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19"/>
  </p:notesMasterIdLst>
  <p:sldIdLst>
    <p:sldId id="25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5" r:id="rId12"/>
    <p:sldId id="306" r:id="rId13"/>
    <p:sldId id="303" r:id="rId14"/>
    <p:sldId id="304" r:id="rId15"/>
    <p:sldId id="307" r:id="rId16"/>
    <p:sldId id="308" r:id="rId17"/>
    <p:sldId id="277" r:id="rId18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9FF"/>
    <a:srgbClr val="AD5BFF"/>
    <a:srgbClr val="0634C6"/>
    <a:srgbClr val="CC99FF"/>
    <a:srgbClr val="00CCFF"/>
    <a:srgbClr val="0082C8"/>
    <a:srgbClr val="008EC0"/>
    <a:srgbClr val="008AF2"/>
    <a:srgbClr val="A568D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5" autoAdjust="0"/>
    <p:restoredTop sz="93511" autoAdjust="0"/>
  </p:normalViewPr>
  <p:slideViewPr>
    <p:cSldViewPr>
      <p:cViewPr>
        <p:scale>
          <a:sx n="100" d="100"/>
          <a:sy n="100" d="100"/>
        </p:scale>
        <p:origin x="-2190" y="-1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m.gazprom.ru\dfs\V2\GRP\GASTOPLI\ALL\!&#1054;&#1058;&#1044;&#1045;&#1051;%20&#1055;&#1054;&#1069;%20&#1043;&#1056;&#1057;\&#1055;&#1086;&#1076;&#1075;&#1086;&#1090;&#1086;&#1074;&#1082;&#1072;%20&#1082;%20&#1089;&#1086;&#1074;&#1077;&#1097;&#1072;&#1085;&#1080;&#1102;\16%2010%2024%20&#1052;&#1080;&#1085;&#1089;&#1082;%20&#1086;&#1090;&#1088;&#1072;&#1089;&#1083;&#1077;&#1074;&#1086;&#1077;%20&#1089;&#1086;&#1074;&#1077;&#1097;&#1072;&#1085;&#1080;&#1077;\&#1044;&#1086;&#1082;&#1083;&#1072;&#1076;&#1099;\&#1044;&#1086;&#1082;&#1083;&#1072;&#1076;%20&#1057;&#1082;&#1088;&#1099;&#1085;&#1085;&#1080;&#1082;&#1086;&#1074;&#1072;%20&#1057;.&#1042;\&#1060;&#1086;&#1085;\&#1044;&#1080;&#1072;&#1075;&#1088;&#1072;&#1084;&#1084;&#1099;.xlsx" TargetMode="External"/><Relationship Id="rId1" Type="http://schemas.openxmlformats.org/officeDocument/2006/relationships/image" Target="../media/image7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1136025210987"/>
          <c:y val="7.7414810706244539E-4"/>
          <c:w val="0.65279553468361939"/>
          <c:h val="0.990701279708923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7030A0"/>
              </a:solidFill>
              <a:effectLst/>
            </c:spPr>
          </c:dPt>
          <c:dPt>
            <c:idx val="1"/>
            <c:bubble3D val="0"/>
            <c:spPr>
              <a:solidFill>
                <a:srgbClr val="0634C6"/>
              </a:solidFill>
              <a:effectLst/>
            </c:spPr>
          </c:dPt>
          <c:dPt>
            <c:idx val="2"/>
            <c:bubble3D val="0"/>
            <c:spPr>
              <a:solidFill>
                <a:srgbClr val="008EC0"/>
              </a:solidFill>
              <a:effectLst/>
            </c:spPr>
          </c:dPt>
          <c:dPt>
            <c:idx val="3"/>
            <c:bubble3D val="0"/>
            <c:spPr>
              <a:solidFill>
                <a:srgbClr val="AD5BFF"/>
              </a:solidFill>
              <a:ln>
                <a:solidFill>
                  <a:srgbClr val="CC99FF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Цент</c:v>
                </c:pt>
                <c:pt idx="1">
                  <c:v>Ндмн</c:v>
                </c:pt>
                <c:pt idx="2">
                  <c:v>Прдч</c:v>
                </c:pt>
                <c:pt idx="3">
                  <c:v>Вхтн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7.4805928016937191</c:v>
                </c:pt>
                <c:pt idx="1">
                  <c:v>49.070806868972006</c:v>
                </c:pt>
                <c:pt idx="2">
                  <c:v>29.875323453305104</c:v>
                </c:pt>
                <c:pt idx="3">
                  <c:v>13.573276876029169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060699788712488E-2"/>
          <c:y val="5.1148192814208904E-2"/>
          <c:w val="0.95393930021128748"/>
          <c:h val="0.64540924388292353"/>
        </c:manualLayout>
      </c:layout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ible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5757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8181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Pt>
            <c:idx val="1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iblet"/>
                <a:contourClr>
                  <a:srgbClr val="000000"/>
                </a:contourClr>
              </a:sp3d>
            </c:spPr>
          </c:dPt>
          <c:dLbls>
            <c:spPr>
              <a:solidFill>
                <a:schemeClr val="bg1">
                  <a:alpha val="75000"/>
                </a:schemeClr>
              </a:solidFill>
            </c:spPr>
            <c:txPr>
              <a:bodyPr/>
              <a:lstStyle/>
              <a:p>
                <a:pPr>
                  <a:defRPr sz="1600" baseline="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Лист1!$A$37:$A$53</c:f>
              <c:strCache>
                <c:ptCount val="17"/>
                <c:pt idx="0">
                  <c:v>ГТ Волгоград</c:v>
                </c:pt>
                <c:pt idx="1">
                  <c:v>ГТ Екатеринбург</c:v>
                </c:pt>
                <c:pt idx="2">
                  <c:v>ГТ Казань</c:v>
                </c:pt>
                <c:pt idx="3">
                  <c:v>ГТ Краснодар</c:v>
                </c:pt>
                <c:pt idx="4">
                  <c:v>ГТ Махачкала</c:v>
                </c:pt>
                <c:pt idx="5">
                  <c:v>ГТ Москва</c:v>
                </c:pt>
                <c:pt idx="6">
                  <c:v>ГТ Н.Новгород</c:v>
                </c:pt>
                <c:pt idx="7">
                  <c:v>ГТ Самара</c:v>
                </c:pt>
                <c:pt idx="8">
                  <c:v>ГТ С-Петербург</c:v>
                </c:pt>
                <c:pt idx="9">
                  <c:v>ГТ Саратов</c:v>
                </c:pt>
                <c:pt idx="10">
                  <c:v>ГТ Ставрополь</c:v>
                </c:pt>
                <c:pt idx="11">
                  <c:v>ГТ Сургут</c:v>
                </c:pt>
                <c:pt idx="12">
                  <c:v>ГТ Томск</c:v>
                </c:pt>
                <c:pt idx="13">
                  <c:v>ГТ Уфа</c:v>
                </c:pt>
                <c:pt idx="14">
                  <c:v>ГТ Ухта</c:v>
                </c:pt>
                <c:pt idx="15">
                  <c:v>ГТ Чайковский</c:v>
                </c:pt>
                <c:pt idx="16">
                  <c:v>ГТ Югорск</c:v>
                </c:pt>
              </c:strCache>
            </c:strRef>
          </c:cat>
          <c:val>
            <c:numRef>
              <c:f>Лист1!$B$37:$B$53</c:f>
              <c:numCache>
                <c:formatCode>General</c:formatCode>
                <c:ptCount val="17"/>
                <c:pt idx="0">
                  <c:v>12</c:v>
                </c:pt>
                <c:pt idx="1">
                  <c:v>54</c:v>
                </c:pt>
                <c:pt idx="2">
                  <c:v>19</c:v>
                </c:pt>
                <c:pt idx="3">
                  <c:v>44</c:v>
                </c:pt>
                <c:pt idx="4">
                  <c:v>10</c:v>
                </c:pt>
                <c:pt idx="5">
                  <c:v>142</c:v>
                </c:pt>
                <c:pt idx="6">
                  <c:v>69</c:v>
                </c:pt>
                <c:pt idx="7">
                  <c:v>11</c:v>
                </c:pt>
                <c:pt idx="8">
                  <c:v>52</c:v>
                </c:pt>
                <c:pt idx="9">
                  <c:v>16</c:v>
                </c:pt>
                <c:pt idx="10">
                  <c:v>28</c:v>
                </c:pt>
                <c:pt idx="11">
                  <c:v>11</c:v>
                </c:pt>
                <c:pt idx="12">
                  <c:v>28</c:v>
                </c:pt>
                <c:pt idx="13">
                  <c:v>21</c:v>
                </c:pt>
                <c:pt idx="14">
                  <c:v>34</c:v>
                </c:pt>
                <c:pt idx="15">
                  <c:v>26</c:v>
                </c:pt>
                <c:pt idx="1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4701440"/>
        <c:axId val="134702976"/>
        <c:axId val="0"/>
      </c:bar3DChart>
      <c:catAx>
        <c:axId val="134701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44450" cmpd="sng">
            <a:solidFill>
              <a:srgbClr val="FF0000"/>
            </a:solidFill>
          </a:ln>
        </c:spPr>
        <c:txPr>
          <a:bodyPr anchor="ctr" anchorCtr="0"/>
          <a:lstStyle/>
          <a:p>
            <a:pPr>
              <a:defRPr sz="1000" b="0" i="0" baseline="0">
                <a:solidFill>
                  <a:srgbClr val="FF0000"/>
                </a:solidFill>
              </a:defRPr>
            </a:pPr>
            <a:endParaRPr lang="ru-RU"/>
          </a:p>
        </c:txPr>
        <c:crossAx val="134702976"/>
        <c:crosses val="autoZero"/>
        <c:auto val="1"/>
        <c:lblAlgn val="ctr"/>
        <c:lblOffset val="100"/>
        <c:tickLblSkip val="1"/>
        <c:noMultiLvlLbl val="0"/>
      </c:catAx>
      <c:valAx>
        <c:axId val="134702976"/>
        <c:scaling>
          <c:orientation val="minMax"/>
          <c:max val="150"/>
          <c:min val="0"/>
        </c:scaling>
        <c:delete val="0"/>
        <c:axPos val="l"/>
        <c:majorGridlines>
          <c:spPr>
            <a:ln w="28575">
              <a:solidFill>
                <a:schemeClr val="accent4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 baseline="0">
                <a:solidFill>
                  <a:srgbClr val="7030A0"/>
                </a:solidFill>
              </a:defRPr>
            </a:pPr>
            <a:endParaRPr lang="ru-RU"/>
          </a:p>
        </c:txPr>
        <c:crossAx val="134701440"/>
        <c:crosses val="autoZero"/>
        <c:crossBetween val="between"/>
        <c:majorUnit val="50"/>
        <c:minorUnit val="5"/>
      </c:valAx>
      <c:spPr>
        <a:blipFill dpi="0" rotWithShape="1">
          <a:blip xmlns:r="http://schemas.openxmlformats.org/officeDocument/2006/relationships" r:embed="rId1">
            <a:alphaModFix amt="35000"/>
          </a:blip>
          <a:srcRect/>
          <a:stretch>
            <a:fillRect/>
          </a:stretch>
        </a:blipFill>
        <a:ln>
          <a:solidFill>
            <a:srgbClr val="5033FF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DC164-430B-438C-9E1E-76C908DB4E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B9858-C5C3-4E25-8469-FEDCB21E09B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Программа совершенствования и оптимизации ПХД ГТО на 2017 – 2019 годы.</a:t>
          </a:r>
          <a:endParaRPr lang="ru-RU" dirty="0"/>
        </a:p>
      </dgm:t>
    </dgm:pt>
    <dgm:pt modelId="{C8055C84-4282-439C-83C0-8ABB478A3B67}" type="parTrans" cxnId="{E004841A-F159-462E-98AB-B195AFE8FE0A}">
      <dgm:prSet/>
      <dgm:spPr/>
      <dgm:t>
        <a:bodyPr/>
        <a:lstStyle/>
        <a:p>
          <a:endParaRPr lang="ru-RU"/>
        </a:p>
      </dgm:t>
    </dgm:pt>
    <dgm:pt modelId="{407DAAD6-1CFA-4FDC-B9AB-CF74D78CF600}" type="sibTrans" cxnId="{E004841A-F159-462E-98AB-B195AFE8FE0A}">
      <dgm:prSet/>
      <dgm:spPr/>
      <dgm:t>
        <a:bodyPr/>
        <a:lstStyle/>
        <a:p>
          <a:endParaRPr lang="ru-RU"/>
        </a:p>
      </dgm:t>
    </dgm:pt>
    <dgm:pt modelId="{DD7BA337-11BE-4396-932E-4EA68E542030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Программа по внедрению турбодетандерных установок на ГРС для получения сжиженного природного газа и выработки электроэнергии.</a:t>
          </a:r>
          <a:endParaRPr lang="ru-RU" dirty="0"/>
        </a:p>
      </dgm:t>
    </dgm:pt>
    <dgm:pt modelId="{20F921B3-BAB2-4607-87F1-8330826453B8}" type="parTrans" cxnId="{3A337FFB-B81C-4473-9EF5-7FAE474638D8}">
      <dgm:prSet/>
      <dgm:spPr/>
      <dgm:t>
        <a:bodyPr/>
        <a:lstStyle/>
        <a:p>
          <a:endParaRPr lang="ru-RU"/>
        </a:p>
      </dgm:t>
    </dgm:pt>
    <dgm:pt modelId="{290E6F67-B181-4DAA-8007-5B01BA82C535}" type="sibTrans" cxnId="{3A337FFB-B81C-4473-9EF5-7FAE474638D8}">
      <dgm:prSet/>
      <dgm:spPr/>
      <dgm:t>
        <a:bodyPr/>
        <a:lstStyle/>
        <a:p>
          <a:endParaRPr lang="ru-RU"/>
        </a:p>
      </dgm:t>
    </dgm:pt>
    <dgm:pt modelId="{6F7EEB1A-68EF-4F97-B317-E51E9E37A7A4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Синхронизация развития объектов газотранспортных и газораспределительных систем</a:t>
          </a:r>
          <a:endParaRPr lang="ru-RU" dirty="0"/>
        </a:p>
      </dgm:t>
    </dgm:pt>
    <dgm:pt modelId="{3184394F-AC2A-47A9-A11A-BFADAAC01E79}" type="parTrans" cxnId="{7D79E841-A9A5-414A-B5E9-62983B72E895}">
      <dgm:prSet/>
      <dgm:spPr/>
      <dgm:t>
        <a:bodyPr/>
        <a:lstStyle/>
        <a:p>
          <a:endParaRPr lang="ru-RU"/>
        </a:p>
      </dgm:t>
    </dgm:pt>
    <dgm:pt modelId="{5C025F5D-DDC0-49AD-95C4-EE3B20773428}" type="sibTrans" cxnId="{7D79E841-A9A5-414A-B5E9-62983B72E895}">
      <dgm:prSet/>
      <dgm:spPr/>
      <dgm:t>
        <a:bodyPr/>
        <a:lstStyle/>
        <a:p>
          <a:endParaRPr lang="ru-RU"/>
        </a:p>
      </dgm:t>
    </dgm:pt>
    <dgm:pt modelId="{F1901F92-2D36-4455-94E5-F1A8A446A2FC}" type="pres">
      <dgm:prSet presAssocID="{8DFDC164-430B-438C-9E1E-76C908DB4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ABFCAE-12BD-4889-BBC2-5A6FE502DCAD}" type="pres">
      <dgm:prSet presAssocID="{8DFDC164-430B-438C-9E1E-76C908DB4EB0}" presName="Name1" presStyleCnt="0"/>
      <dgm:spPr/>
    </dgm:pt>
    <dgm:pt modelId="{E99130E7-89C0-4496-87EE-5CC43B9CCF1A}" type="pres">
      <dgm:prSet presAssocID="{8DFDC164-430B-438C-9E1E-76C908DB4EB0}" presName="cycle" presStyleCnt="0"/>
      <dgm:spPr/>
    </dgm:pt>
    <dgm:pt modelId="{8B867CCF-6DC3-498C-BDAD-C604C2CE8627}" type="pres">
      <dgm:prSet presAssocID="{8DFDC164-430B-438C-9E1E-76C908DB4EB0}" presName="srcNode" presStyleLbl="node1" presStyleIdx="0" presStyleCnt="3"/>
      <dgm:spPr/>
    </dgm:pt>
    <dgm:pt modelId="{84CDA532-47E8-47D1-81D2-3D4B438C6971}" type="pres">
      <dgm:prSet presAssocID="{8DFDC164-430B-438C-9E1E-76C908DB4EB0}" presName="conn" presStyleLbl="parChTrans1D2" presStyleIdx="0" presStyleCnt="1"/>
      <dgm:spPr/>
      <dgm:t>
        <a:bodyPr/>
        <a:lstStyle/>
        <a:p>
          <a:endParaRPr lang="ru-RU"/>
        </a:p>
      </dgm:t>
    </dgm:pt>
    <dgm:pt modelId="{EF4E9C9F-0B74-4583-9620-EE830FEA4166}" type="pres">
      <dgm:prSet presAssocID="{8DFDC164-430B-438C-9E1E-76C908DB4EB0}" presName="extraNode" presStyleLbl="node1" presStyleIdx="0" presStyleCnt="3"/>
      <dgm:spPr/>
    </dgm:pt>
    <dgm:pt modelId="{B5AB9309-6001-4CAB-A2BE-D3C6F8FBD181}" type="pres">
      <dgm:prSet presAssocID="{8DFDC164-430B-438C-9E1E-76C908DB4EB0}" presName="dstNode" presStyleLbl="node1" presStyleIdx="0" presStyleCnt="3"/>
      <dgm:spPr/>
    </dgm:pt>
    <dgm:pt modelId="{638645DC-4EB7-47F3-AD88-B72D3C06F621}" type="pres">
      <dgm:prSet presAssocID="{1E5B9858-C5C3-4E25-8469-FEDCB21E09B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0B42-5616-4ADE-A97C-8D6E11606FBD}" type="pres">
      <dgm:prSet presAssocID="{1E5B9858-C5C3-4E25-8469-FEDCB21E09B7}" presName="accent_1" presStyleCnt="0"/>
      <dgm:spPr/>
    </dgm:pt>
    <dgm:pt modelId="{56490D6F-3998-458C-A069-C07DFADE08DA}" type="pres">
      <dgm:prSet presAssocID="{1E5B9858-C5C3-4E25-8469-FEDCB21E09B7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936987B-E11E-4EF8-8D5E-A4163289FE29}" type="pres">
      <dgm:prSet presAssocID="{DD7BA337-11BE-4396-932E-4EA68E5420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1F99-A890-4DA6-AF21-B6A8CD2BA6EA}" type="pres">
      <dgm:prSet presAssocID="{DD7BA337-11BE-4396-932E-4EA68E542030}" presName="accent_2" presStyleCnt="0"/>
      <dgm:spPr/>
    </dgm:pt>
    <dgm:pt modelId="{0BEC406B-673D-4572-B113-71F9347713BA}" type="pres">
      <dgm:prSet presAssocID="{DD7BA337-11BE-4396-932E-4EA68E542030}" presName="accentRepeatNode" presStyleLbl="solidFgAcc1" presStyleIdx="1" presStyleCnt="3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5988509-CD00-42CB-86DD-A6F624163E8B}" type="pres">
      <dgm:prSet presAssocID="{6F7EEB1A-68EF-4F97-B317-E51E9E37A7A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D401-AD59-414B-92E3-4819674CF5A5}" type="pres">
      <dgm:prSet presAssocID="{6F7EEB1A-68EF-4F97-B317-E51E9E37A7A4}" presName="accent_3" presStyleCnt="0"/>
      <dgm:spPr/>
    </dgm:pt>
    <dgm:pt modelId="{CB3314B8-830F-4363-9AD3-399B19F580D8}" type="pres">
      <dgm:prSet presAssocID="{6F7EEB1A-68EF-4F97-B317-E51E9E37A7A4}" presName="accentRepeatNode" presStyleLbl="solidFgAcc1" presStyleIdx="2" presStyleCnt="3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D677A237-CA0B-400F-9242-FDD318D623DD}" type="presOf" srcId="{6F7EEB1A-68EF-4F97-B317-E51E9E37A7A4}" destId="{B5988509-CD00-42CB-86DD-A6F624163E8B}" srcOrd="0" destOrd="0" presId="urn:microsoft.com/office/officeart/2008/layout/VerticalCurvedList"/>
    <dgm:cxn modelId="{D3119CAA-6192-400C-BA59-4BE7B557004A}" type="presOf" srcId="{407DAAD6-1CFA-4FDC-B9AB-CF74D78CF600}" destId="{84CDA532-47E8-47D1-81D2-3D4B438C6971}" srcOrd="0" destOrd="0" presId="urn:microsoft.com/office/officeart/2008/layout/VerticalCurvedList"/>
    <dgm:cxn modelId="{E004841A-F159-462E-98AB-B195AFE8FE0A}" srcId="{8DFDC164-430B-438C-9E1E-76C908DB4EB0}" destId="{1E5B9858-C5C3-4E25-8469-FEDCB21E09B7}" srcOrd="0" destOrd="0" parTransId="{C8055C84-4282-439C-83C0-8ABB478A3B67}" sibTransId="{407DAAD6-1CFA-4FDC-B9AB-CF74D78CF600}"/>
    <dgm:cxn modelId="{A5D331FC-7E6A-4C60-80F3-47D99D03406C}" type="presOf" srcId="{8DFDC164-430B-438C-9E1E-76C908DB4EB0}" destId="{F1901F92-2D36-4455-94E5-F1A8A446A2FC}" srcOrd="0" destOrd="0" presId="urn:microsoft.com/office/officeart/2008/layout/VerticalCurvedList"/>
    <dgm:cxn modelId="{8CD52C2B-F12F-4FE1-97E1-E39453BBC618}" type="presOf" srcId="{DD7BA337-11BE-4396-932E-4EA68E542030}" destId="{7936987B-E11E-4EF8-8D5E-A4163289FE29}" srcOrd="0" destOrd="0" presId="urn:microsoft.com/office/officeart/2008/layout/VerticalCurvedList"/>
    <dgm:cxn modelId="{7D79E841-A9A5-414A-B5E9-62983B72E895}" srcId="{8DFDC164-430B-438C-9E1E-76C908DB4EB0}" destId="{6F7EEB1A-68EF-4F97-B317-E51E9E37A7A4}" srcOrd="2" destOrd="0" parTransId="{3184394F-AC2A-47A9-A11A-BFADAAC01E79}" sibTransId="{5C025F5D-DDC0-49AD-95C4-EE3B20773428}"/>
    <dgm:cxn modelId="{7C266026-E074-4D87-9CB2-FC22E723F0A0}" type="presOf" srcId="{1E5B9858-C5C3-4E25-8469-FEDCB21E09B7}" destId="{638645DC-4EB7-47F3-AD88-B72D3C06F621}" srcOrd="0" destOrd="0" presId="urn:microsoft.com/office/officeart/2008/layout/VerticalCurvedList"/>
    <dgm:cxn modelId="{3A337FFB-B81C-4473-9EF5-7FAE474638D8}" srcId="{8DFDC164-430B-438C-9E1E-76C908DB4EB0}" destId="{DD7BA337-11BE-4396-932E-4EA68E542030}" srcOrd="1" destOrd="0" parTransId="{20F921B3-BAB2-4607-87F1-8330826453B8}" sibTransId="{290E6F67-B181-4DAA-8007-5B01BA82C535}"/>
    <dgm:cxn modelId="{35EBBC20-979B-45FA-96FC-EA8AAD39B3EE}" type="presParOf" srcId="{F1901F92-2D36-4455-94E5-F1A8A446A2FC}" destId="{B6ABFCAE-12BD-4889-BBC2-5A6FE502DCAD}" srcOrd="0" destOrd="0" presId="urn:microsoft.com/office/officeart/2008/layout/VerticalCurvedList"/>
    <dgm:cxn modelId="{77F96D9B-8F01-4D3A-A9E0-4BEB369B82BD}" type="presParOf" srcId="{B6ABFCAE-12BD-4889-BBC2-5A6FE502DCAD}" destId="{E99130E7-89C0-4496-87EE-5CC43B9CCF1A}" srcOrd="0" destOrd="0" presId="urn:microsoft.com/office/officeart/2008/layout/VerticalCurvedList"/>
    <dgm:cxn modelId="{0D0B5404-1A87-4D44-ADF7-C9C1CC2B6F02}" type="presParOf" srcId="{E99130E7-89C0-4496-87EE-5CC43B9CCF1A}" destId="{8B867CCF-6DC3-498C-BDAD-C604C2CE8627}" srcOrd="0" destOrd="0" presId="urn:microsoft.com/office/officeart/2008/layout/VerticalCurvedList"/>
    <dgm:cxn modelId="{2C499773-FAA1-42FA-A476-E33BDD2973DE}" type="presParOf" srcId="{E99130E7-89C0-4496-87EE-5CC43B9CCF1A}" destId="{84CDA532-47E8-47D1-81D2-3D4B438C6971}" srcOrd="1" destOrd="0" presId="urn:microsoft.com/office/officeart/2008/layout/VerticalCurvedList"/>
    <dgm:cxn modelId="{019AB9D8-DE43-432A-8C5C-4D254CD086C7}" type="presParOf" srcId="{E99130E7-89C0-4496-87EE-5CC43B9CCF1A}" destId="{EF4E9C9F-0B74-4583-9620-EE830FEA4166}" srcOrd="2" destOrd="0" presId="urn:microsoft.com/office/officeart/2008/layout/VerticalCurvedList"/>
    <dgm:cxn modelId="{B419631D-4314-4272-9F00-D8E35756509C}" type="presParOf" srcId="{E99130E7-89C0-4496-87EE-5CC43B9CCF1A}" destId="{B5AB9309-6001-4CAB-A2BE-D3C6F8FBD181}" srcOrd="3" destOrd="0" presId="urn:microsoft.com/office/officeart/2008/layout/VerticalCurvedList"/>
    <dgm:cxn modelId="{EDBF5CEC-B01C-4DDA-B4AF-CD2BE77E8B3B}" type="presParOf" srcId="{B6ABFCAE-12BD-4889-BBC2-5A6FE502DCAD}" destId="{638645DC-4EB7-47F3-AD88-B72D3C06F621}" srcOrd="1" destOrd="0" presId="urn:microsoft.com/office/officeart/2008/layout/VerticalCurvedList"/>
    <dgm:cxn modelId="{63BBDA21-D2BA-44D1-83D6-2BB03393ED07}" type="presParOf" srcId="{B6ABFCAE-12BD-4889-BBC2-5A6FE502DCAD}" destId="{02FF0B42-5616-4ADE-A97C-8D6E11606FBD}" srcOrd="2" destOrd="0" presId="urn:microsoft.com/office/officeart/2008/layout/VerticalCurvedList"/>
    <dgm:cxn modelId="{07ED7192-A209-4FBF-A7FF-E1A02EA85B1B}" type="presParOf" srcId="{02FF0B42-5616-4ADE-A97C-8D6E11606FBD}" destId="{56490D6F-3998-458C-A069-C07DFADE08DA}" srcOrd="0" destOrd="0" presId="urn:microsoft.com/office/officeart/2008/layout/VerticalCurvedList"/>
    <dgm:cxn modelId="{4D84FE9A-423B-46FB-9692-2743CC0DCE70}" type="presParOf" srcId="{B6ABFCAE-12BD-4889-BBC2-5A6FE502DCAD}" destId="{7936987B-E11E-4EF8-8D5E-A4163289FE29}" srcOrd="3" destOrd="0" presId="urn:microsoft.com/office/officeart/2008/layout/VerticalCurvedList"/>
    <dgm:cxn modelId="{C89D4660-BB79-4DD4-B706-776F88701A35}" type="presParOf" srcId="{B6ABFCAE-12BD-4889-BBC2-5A6FE502DCAD}" destId="{D7711F99-A890-4DA6-AF21-B6A8CD2BA6EA}" srcOrd="4" destOrd="0" presId="urn:microsoft.com/office/officeart/2008/layout/VerticalCurvedList"/>
    <dgm:cxn modelId="{DD166FEC-27DA-4A1A-B2EC-84BA022C3278}" type="presParOf" srcId="{D7711F99-A890-4DA6-AF21-B6A8CD2BA6EA}" destId="{0BEC406B-673D-4572-B113-71F9347713BA}" srcOrd="0" destOrd="0" presId="urn:microsoft.com/office/officeart/2008/layout/VerticalCurvedList"/>
    <dgm:cxn modelId="{51DD43A0-3C15-43C9-A9F6-E51B3A6F6691}" type="presParOf" srcId="{B6ABFCAE-12BD-4889-BBC2-5A6FE502DCAD}" destId="{B5988509-CD00-42CB-86DD-A6F624163E8B}" srcOrd="5" destOrd="0" presId="urn:microsoft.com/office/officeart/2008/layout/VerticalCurvedList"/>
    <dgm:cxn modelId="{873D66AC-7685-4266-A462-70CA00E2A87C}" type="presParOf" srcId="{B6ABFCAE-12BD-4889-BBC2-5A6FE502DCAD}" destId="{9304D401-AD59-414B-92E3-4819674CF5A5}" srcOrd="6" destOrd="0" presId="urn:microsoft.com/office/officeart/2008/layout/VerticalCurvedList"/>
    <dgm:cxn modelId="{3D51B210-8B49-4156-A697-3A9D1C9B8B37}" type="presParOf" srcId="{9304D401-AD59-414B-92E3-4819674CF5A5}" destId="{CB3314B8-830F-4363-9AD3-399B19F580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ГТО проводить координационно-методические Советы и прорабатывать вопрос подтверждения перспективы потребления газа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К работе в Советах привлекать дочерние компании Группы ООО «Газпром межрегионгаз» и администрации регионов РФ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/>
        </a:p>
      </dgm:t>
    </dgm:pt>
    <dgm:pt modelId="{A27B47DA-E2F2-497C-B820-D9BDDF8EE504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3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7B6216C1-7F95-495A-8729-348051FD5F2B}" type="parTrans" cxnId="{B0FB95B4-26C1-4A5A-9E5D-9ABA5FA842D6}">
      <dgm:prSet/>
      <dgm:spPr/>
      <dgm:t>
        <a:bodyPr/>
        <a:lstStyle/>
        <a:p>
          <a:endParaRPr lang="ru-RU"/>
        </a:p>
      </dgm:t>
    </dgm:pt>
    <dgm:pt modelId="{A5420A39-8DBA-42A6-B7A4-1E248647275B}" type="sibTrans" cxnId="{B0FB95B4-26C1-4A5A-9E5D-9ABA5FA842D6}">
      <dgm:prSet/>
      <dgm:spPr/>
      <dgm:t>
        <a:bodyPr/>
        <a:lstStyle/>
        <a:p>
          <a:endParaRPr lang="ru-RU"/>
        </a:p>
      </dgm:t>
    </dgm:pt>
    <dgm:pt modelId="{1D68DEA0-A016-4B15-AA64-4C15989806EF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Реализацию проектов по капитальному строительству ГРС начинать</a:t>
          </a:r>
          <a:br>
            <a:rPr lang="ru-RU" sz="1900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при наличии заключений Советов.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8856A74F-66DD-4658-90B2-2792B3E6A301}" type="parTrans" cxnId="{5D4323F2-3BAC-40CF-AD19-78991027EFA7}">
      <dgm:prSet/>
      <dgm:spPr/>
      <dgm:t>
        <a:bodyPr/>
        <a:lstStyle/>
        <a:p>
          <a:endParaRPr lang="ru-RU"/>
        </a:p>
      </dgm:t>
    </dgm:pt>
    <dgm:pt modelId="{25C81C6F-261B-4CBA-A108-90170CC0792B}" type="sibTrans" cxnId="{5D4323F2-3BAC-40CF-AD19-78991027EFA7}">
      <dgm:prSet/>
      <dgm:spPr/>
      <dgm:t>
        <a:bodyPr/>
        <a:lstStyle/>
        <a:p>
          <a:endParaRPr lang="ru-RU"/>
        </a:p>
      </dgm:t>
    </dgm:pt>
    <dgm:pt modelId="{BA1CC70A-A652-4BCE-B9D4-E3927660C265}">
      <dgm:prSet phldrT="[Текст]" custT="1"/>
      <dgm:spPr>
        <a:solidFill>
          <a:srgbClr val="0070C0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4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0CC0D1FA-6DB8-4E32-8006-A41C7C38B439}" type="parTrans" cxnId="{F15C5129-34BD-4C4B-8834-E11C2C2508AE}">
      <dgm:prSet/>
      <dgm:spPr/>
      <dgm:t>
        <a:bodyPr/>
        <a:lstStyle/>
        <a:p>
          <a:endParaRPr lang="ru-RU"/>
        </a:p>
      </dgm:t>
    </dgm:pt>
    <dgm:pt modelId="{F24D1BCA-958E-4AEA-BB96-20C80AA8FEA1}" type="sibTrans" cxnId="{F15C5129-34BD-4C4B-8834-E11C2C2508AE}">
      <dgm:prSet/>
      <dgm:spPr/>
      <dgm:t>
        <a:bodyPr/>
        <a:lstStyle/>
        <a:p>
          <a:endParaRPr lang="ru-RU"/>
        </a:p>
      </dgm:t>
    </dgm:pt>
    <dgm:pt modelId="{F649FBEC-DDCD-42B8-9259-04F7343AD15D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Создание механизма закрепления ответственности регионов РФ и крупных потребителей за принятие заявленных объемов газа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9F90E45F-2CC6-4085-9173-0ED5F6BAB0B7}" type="parTrans" cxnId="{A17AF988-3B72-40EB-98AC-2A4399592441}">
      <dgm:prSet/>
      <dgm:spPr/>
      <dgm:t>
        <a:bodyPr/>
        <a:lstStyle/>
        <a:p>
          <a:endParaRPr lang="ru-RU"/>
        </a:p>
      </dgm:t>
    </dgm:pt>
    <dgm:pt modelId="{564487AA-4C52-49D4-99E9-9413877999B6}" type="sibTrans" cxnId="{A17AF988-3B72-40EB-98AC-2A4399592441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40C22-E9B3-46F3-904D-47A80943C787}" type="pres">
      <dgm:prSet presAssocID="{6CACAB96-092D-46B4-91D3-A19B1F53CAF9}" presName="sp" presStyleCnt="0"/>
      <dgm:spPr/>
    </dgm:pt>
    <dgm:pt modelId="{2EA46A21-ABF9-4F9B-B3E6-B59F1D464663}" type="pres">
      <dgm:prSet presAssocID="{A27B47DA-E2F2-497C-B820-D9BDDF8EE504}" presName="composite" presStyleCnt="0"/>
      <dgm:spPr/>
    </dgm:pt>
    <dgm:pt modelId="{031D7BD6-D33A-49AE-A64F-17741DBEF5C8}" type="pres">
      <dgm:prSet presAssocID="{A27B47DA-E2F2-497C-B820-D9BDDF8EE5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A46-D35F-4F8F-A306-622BF0AC59A4}" type="pres">
      <dgm:prSet presAssocID="{A27B47DA-E2F2-497C-B820-D9BDDF8EE50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F9953-8074-4BC6-8F8D-535D8389115A}" type="pres">
      <dgm:prSet presAssocID="{A5420A39-8DBA-42A6-B7A4-1E248647275B}" presName="sp" presStyleCnt="0"/>
      <dgm:spPr/>
    </dgm:pt>
    <dgm:pt modelId="{69964582-6BA9-43D2-A842-7B28FB247772}" type="pres">
      <dgm:prSet presAssocID="{BA1CC70A-A652-4BCE-B9D4-E3927660C265}" presName="composite" presStyleCnt="0"/>
      <dgm:spPr/>
    </dgm:pt>
    <dgm:pt modelId="{22078360-5D48-4696-8FD0-4CF3ACA4DE42}" type="pres">
      <dgm:prSet presAssocID="{BA1CC70A-A652-4BCE-B9D4-E3927660C2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E1CCE-9FC1-470A-BDD6-050DF27B6766}" type="pres">
      <dgm:prSet presAssocID="{BA1CC70A-A652-4BCE-B9D4-E3927660C2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B5150-D6FF-4E10-9298-B2083A71B15B}" type="presOf" srcId="{45AEC209-ADCE-47D6-89E8-51292185BD30}" destId="{2E68465F-A5C0-4575-A830-32A773ECBD92}" srcOrd="0" destOrd="0" presId="urn:microsoft.com/office/officeart/2005/8/layout/chevron2"/>
    <dgm:cxn modelId="{FD00B3F5-29FA-4554-9CA5-57F24C803F43}" type="presOf" srcId="{D497C590-D1C0-4AA4-8043-30585FD62150}" destId="{27E93D45-8078-45D2-B1D2-AE4A5DBAC8D0}" srcOrd="0" destOrd="0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AD60E2E0-FE6C-41FE-B089-F36040A9F73F}" type="presOf" srcId="{083F36AE-1E33-4537-A503-D4AB3DAA9F80}" destId="{5DA9117E-521B-4EA8-B737-550EFEC24A8B}" srcOrd="0" destOrd="0" presId="urn:microsoft.com/office/officeart/2005/8/layout/chevron2"/>
    <dgm:cxn modelId="{7C6E764D-3AD9-430B-832C-F221277C30FF}" type="presOf" srcId="{BA1CC70A-A652-4BCE-B9D4-E3927660C265}" destId="{22078360-5D48-4696-8FD0-4CF3ACA4DE42}" srcOrd="0" destOrd="0" presId="urn:microsoft.com/office/officeart/2005/8/layout/chevron2"/>
    <dgm:cxn modelId="{09B9F48E-3BBD-4695-B5DD-EB90B849934A}" type="presOf" srcId="{1D68DEA0-A016-4B15-AA64-4C15989806EF}" destId="{18266A46-D35F-4F8F-A306-622BF0AC59A4}" srcOrd="0" destOrd="0" presId="urn:microsoft.com/office/officeart/2005/8/layout/chevron2"/>
    <dgm:cxn modelId="{98EF5CFE-6EA5-4C12-95C5-8CC23C720D2D}" type="presOf" srcId="{75D3BDD3-AEA7-4658-B747-25F948CA11CA}" destId="{131EAA2B-AD3B-436C-883C-7B345068C1FE}" srcOrd="0" destOrd="0" presId="urn:microsoft.com/office/officeart/2005/8/layout/chevron2"/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B0FB95B4-26C1-4A5A-9E5D-9ABA5FA842D6}" srcId="{083F36AE-1E33-4537-A503-D4AB3DAA9F80}" destId="{A27B47DA-E2F2-497C-B820-D9BDDF8EE504}" srcOrd="2" destOrd="0" parTransId="{7B6216C1-7F95-495A-8729-348051FD5F2B}" sibTransId="{A5420A39-8DBA-42A6-B7A4-1E248647275B}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F15C5129-34BD-4C4B-8834-E11C2C2508AE}" srcId="{083F36AE-1E33-4537-A503-D4AB3DAA9F80}" destId="{BA1CC70A-A652-4BCE-B9D4-E3927660C265}" srcOrd="3" destOrd="0" parTransId="{0CC0D1FA-6DB8-4E32-8006-A41C7C38B439}" sibTransId="{F24D1BCA-958E-4AEA-BB96-20C80AA8FEA1}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B1E5AFF5-E0EF-43EA-A5D3-FD4E6BE2A0A4}" type="presOf" srcId="{F649FBEC-DDCD-42B8-9259-04F7343AD15D}" destId="{7E1E1CCE-9FC1-470A-BDD6-050DF27B6766}" srcOrd="0" destOrd="0" presId="urn:microsoft.com/office/officeart/2005/8/layout/chevron2"/>
    <dgm:cxn modelId="{5D4323F2-3BAC-40CF-AD19-78991027EFA7}" srcId="{A27B47DA-E2F2-497C-B820-D9BDDF8EE504}" destId="{1D68DEA0-A016-4B15-AA64-4C15989806EF}" srcOrd="0" destOrd="0" parTransId="{8856A74F-66DD-4658-90B2-2792B3E6A301}" sibTransId="{25C81C6F-261B-4CBA-A108-90170CC0792B}"/>
    <dgm:cxn modelId="{A17AF988-3B72-40EB-98AC-2A4399592441}" srcId="{BA1CC70A-A652-4BCE-B9D4-E3927660C265}" destId="{F649FBEC-DDCD-42B8-9259-04F7343AD15D}" srcOrd="0" destOrd="0" parTransId="{9F90E45F-2CC6-4085-9173-0ED5F6BAB0B7}" sibTransId="{564487AA-4C52-49D4-99E9-9413877999B6}"/>
    <dgm:cxn modelId="{18AD19C2-96A3-4A28-BB03-5089C31D84FA}" type="presOf" srcId="{61D91E6E-59AF-4565-9DA5-84EDC9CD01C6}" destId="{C321BBFD-8979-4098-BB9F-0C4AAA5C2278}" srcOrd="0" destOrd="0" presId="urn:microsoft.com/office/officeart/2005/8/layout/chevron2"/>
    <dgm:cxn modelId="{CE0751E9-F185-4C1B-863A-9BF1113C0A5B}" type="presOf" srcId="{A27B47DA-E2F2-497C-B820-D9BDDF8EE504}" destId="{031D7BD6-D33A-49AE-A64F-17741DBEF5C8}" srcOrd="0" destOrd="0" presId="urn:microsoft.com/office/officeart/2005/8/layout/chevron2"/>
    <dgm:cxn modelId="{510D1A52-6490-4A29-9C57-F5C8AC7C7F52}" type="presParOf" srcId="{5DA9117E-521B-4EA8-B737-550EFEC24A8B}" destId="{0A67AAD6-A107-414C-8641-A1059D2FF830}" srcOrd="0" destOrd="0" presId="urn:microsoft.com/office/officeart/2005/8/layout/chevron2"/>
    <dgm:cxn modelId="{B25A9B67-2AE9-4D44-808B-1090F79308F6}" type="presParOf" srcId="{0A67AAD6-A107-414C-8641-A1059D2FF830}" destId="{131EAA2B-AD3B-436C-883C-7B345068C1FE}" srcOrd="0" destOrd="0" presId="urn:microsoft.com/office/officeart/2005/8/layout/chevron2"/>
    <dgm:cxn modelId="{C4D96180-CDF7-4DFE-8B58-ABA0F1F18134}" type="presParOf" srcId="{0A67AAD6-A107-414C-8641-A1059D2FF830}" destId="{27E93D45-8078-45D2-B1D2-AE4A5DBAC8D0}" srcOrd="1" destOrd="0" presId="urn:microsoft.com/office/officeart/2005/8/layout/chevron2"/>
    <dgm:cxn modelId="{BED900E6-D233-4FB6-8152-FA3465D152B7}" type="presParOf" srcId="{5DA9117E-521B-4EA8-B737-550EFEC24A8B}" destId="{A76BD10B-1FCD-469B-B27A-03598297AA8D}" srcOrd="1" destOrd="0" presId="urn:microsoft.com/office/officeart/2005/8/layout/chevron2"/>
    <dgm:cxn modelId="{2AF27BBA-8ED8-438E-838C-822206E77BC9}" type="presParOf" srcId="{5DA9117E-521B-4EA8-B737-550EFEC24A8B}" destId="{735C57A2-997F-4B37-AB66-32FFF3AE4E7F}" srcOrd="2" destOrd="0" presId="urn:microsoft.com/office/officeart/2005/8/layout/chevron2"/>
    <dgm:cxn modelId="{B33595C9-16A2-43A8-8438-A79A2D02206C}" type="presParOf" srcId="{735C57A2-997F-4B37-AB66-32FFF3AE4E7F}" destId="{C321BBFD-8979-4098-BB9F-0C4AAA5C2278}" srcOrd="0" destOrd="0" presId="urn:microsoft.com/office/officeart/2005/8/layout/chevron2"/>
    <dgm:cxn modelId="{344B774D-E628-4201-B20F-3A3708D2ECD8}" type="presParOf" srcId="{735C57A2-997F-4B37-AB66-32FFF3AE4E7F}" destId="{2E68465F-A5C0-4575-A830-32A773ECBD92}" srcOrd="1" destOrd="0" presId="urn:microsoft.com/office/officeart/2005/8/layout/chevron2"/>
    <dgm:cxn modelId="{4DFE4771-21F0-4D22-BC4A-1C19C543FD31}" type="presParOf" srcId="{5DA9117E-521B-4EA8-B737-550EFEC24A8B}" destId="{99140C22-E9B3-46F3-904D-47A80943C787}" srcOrd="3" destOrd="0" presId="urn:microsoft.com/office/officeart/2005/8/layout/chevron2"/>
    <dgm:cxn modelId="{490EC303-EC57-46E4-A5B6-A2CD3A2E3777}" type="presParOf" srcId="{5DA9117E-521B-4EA8-B737-550EFEC24A8B}" destId="{2EA46A21-ABF9-4F9B-B3E6-B59F1D464663}" srcOrd="4" destOrd="0" presId="urn:microsoft.com/office/officeart/2005/8/layout/chevron2"/>
    <dgm:cxn modelId="{55680D2C-AE38-4A44-BEC0-91A1B74B75D4}" type="presParOf" srcId="{2EA46A21-ABF9-4F9B-B3E6-B59F1D464663}" destId="{031D7BD6-D33A-49AE-A64F-17741DBEF5C8}" srcOrd="0" destOrd="0" presId="urn:microsoft.com/office/officeart/2005/8/layout/chevron2"/>
    <dgm:cxn modelId="{F58010E1-9D88-4F48-9C68-4AB880A59F48}" type="presParOf" srcId="{2EA46A21-ABF9-4F9B-B3E6-B59F1D464663}" destId="{18266A46-D35F-4F8F-A306-622BF0AC59A4}" srcOrd="1" destOrd="0" presId="urn:microsoft.com/office/officeart/2005/8/layout/chevron2"/>
    <dgm:cxn modelId="{715C277B-F89D-48E9-B31B-2F71BC27BFDE}" type="presParOf" srcId="{5DA9117E-521B-4EA8-B737-550EFEC24A8B}" destId="{20BF9953-8074-4BC6-8F8D-535D8389115A}" srcOrd="5" destOrd="0" presId="urn:microsoft.com/office/officeart/2005/8/layout/chevron2"/>
    <dgm:cxn modelId="{ED8BB613-B012-4ED1-8A76-B765FEAB8577}" type="presParOf" srcId="{5DA9117E-521B-4EA8-B737-550EFEC24A8B}" destId="{69964582-6BA9-43D2-A842-7B28FB247772}" srcOrd="6" destOrd="0" presId="urn:microsoft.com/office/officeart/2005/8/layout/chevron2"/>
    <dgm:cxn modelId="{8673A2CE-11B6-4B8A-A292-9FFB54D7FFE3}" type="presParOf" srcId="{69964582-6BA9-43D2-A842-7B28FB247772}" destId="{22078360-5D48-4696-8FD0-4CF3ACA4DE42}" srcOrd="0" destOrd="0" presId="urn:microsoft.com/office/officeart/2005/8/layout/chevron2"/>
    <dgm:cxn modelId="{F975799C-FE20-4324-96BB-D574B51C198A}" type="presParOf" srcId="{69964582-6BA9-43D2-A842-7B28FB247772}" destId="{7E1E1CCE-9FC1-470A-BDD6-050DF27B67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8EF6D-9514-4673-A71C-D8BFBDE0A24A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BBECC-7E1B-40C1-9F42-3808CDB904C2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 smtClean="0"/>
            <a:t>Выполнение</a:t>
          </a:r>
          <a:br>
            <a:rPr lang="ru-RU" sz="1300" dirty="0" smtClean="0"/>
          </a:br>
          <a:r>
            <a:rPr lang="ru-RU" sz="1300" dirty="0" smtClean="0"/>
            <a:t>технического</a:t>
          </a:r>
          <a:br>
            <a:rPr lang="ru-RU" sz="1300" dirty="0" smtClean="0"/>
          </a:br>
          <a:r>
            <a:rPr lang="ru-RU" sz="1300" dirty="0" smtClean="0"/>
            <a:t>диагностирования ГРС</a:t>
          </a:r>
          <a:br>
            <a:rPr lang="ru-RU" sz="1300" dirty="0" smtClean="0"/>
          </a:br>
          <a:r>
            <a:rPr lang="ru-RU" sz="1300" dirty="0" smtClean="0"/>
            <a:t>силами ИТЦ ГТО</a:t>
          </a:r>
          <a:endParaRPr lang="ru-RU" sz="1300" dirty="0"/>
        </a:p>
      </dgm:t>
    </dgm:pt>
    <dgm:pt modelId="{E523D5E5-6114-4436-83A3-1D30960377BC}" type="parTrans" cxnId="{7415B99A-BEAF-4C2E-ABBE-F91485D1DA38}">
      <dgm:prSet/>
      <dgm:spPr/>
      <dgm:t>
        <a:bodyPr/>
        <a:lstStyle/>
        <a:p>
          <a:endParaRPr lang="ru-RU"/>
        </a:p>
      </dgm:t>
    </dgm:pt>
    <dgm:pt modelId="{E5F7628A-3B0D-441A-97E3-871278B28A81}" type="sibTrans" cxnId="{7415B99A-BEAF-4C2E-ABBE-F91485D1DA38}">
      <dgm:prSet/>
      <dgm:spPr/>
      <dgm:t>
        <a:bodyPr/>
        <a:lstStyle/>
        <a:p>
          <a:endParaRPr lang="ru-RU"/>
        </a:p>
      </dgm:t>
    </dgm:pt>
    <dgm:pt modelId="{996A7A6B-91FF-4C06-BF81-438F490BD44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Дооснащение оборудованием</a:t>
          </a:r>
          <a:endParaRPr lang="ru-RU" sz="1300" dirty="0">
            <a:solidFill>
              <a:schemeClr val="bg1"/>
            </a:solidFill>
          </a:endParaRPr>
        </a:p>
      </dgm:t>
    </dgm:pt>
    <dgm:pt modelId="{2F8954F7-F53A-4F92-851C-88B0CEE8B533}" type="parTrans" cxnId="{B9F3161F-90AD-45FD-BB14-1ABBFE76BD19}">
      <dgm:prSet/>
      <dgm:spPr/>
      <dgm:t>
        <a:bodyPr/>
        <a:lstStyle/>
        <a:p>
          <a:endParaRPr lang="ru-RU"/>
        </a:p>
      </dgm:t>
    </dgm:pt>
    <dgm:pt modelId="{02C0F4F3-B311-47CB-8EB4-64ADD15AFCAB}" type="sibTrans" cxnId="{B9F3161F-90AD-45FD-BB14-1ABBFE76BD19}">
      <dgm:prSet/>
      <dgm:spPr/>
      <dgm:t>
        <a:bodyPr/>
        <a:lstStyle/>
        <a:p>
          <a:endParaRPr lang="ru-RU"/>
        </a:p>
      </dgm:t>
    </dgm:pt>
    <dgm:pt modelId="{5F418939-9A2B-4EB2-9E6A-3ACC7C51C80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2017 год - до 60% работ по КР ГРС силами ГТО</a:t>
          </a:r>
          <a:endParaRPr lang="ru-RU" sz="1300" dirty="0">
            <a:solidFill>
              <a:schemeClr val="bg1"/>
            </a:solidFill>
          </a:endParaRPr>
        </a:p>
      </dgm:t>
    </dgm:pt>
    <dgm:pt modelId="{5A0DA1BD-E46D-46A1-A9D1-6B090B94F3D4}" type="parTrans" cxnId="{EB1F4F79-4C13-4C09-AC1B-07417ACC6938}">
      <dgm:prSet/>
      <dgm:spPr/>
      <dgm:t>
        <a:bodyPr/>
        <a:lstStyle/>
        <a:p>
          <a:endParaRPr lang="ru-RU"/>
        </a:p>
      </dgm:t>
    </dgm:pt>
    <dgm:pt modelId="{E17929CF-C479-45F2-A223-F05664BC6F23}" type="sibTrans" cxnId="{EB1F4F79-4C13-4C09-AC1B-07417ACC6938}">
      <dgm:prSet/>
      <dgm:spPr/>
      <dgm:t>
        <a:bodyPr/>
        <a:lstStyle/>
        <a:p>
          <a:endParaRPr lang="ru-RU"/>
        </a:p>
      </dgm:t>
    </dgm:pt>
    <dgm:pt modelId="{D196709C-714C-4CEF-8344-BAFB82EAA2F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Анализ опыта эксплуатации ГРС</a:t>
          </a:r>
          <a:endParaRPr lang="ru-RU" sz="1300" dirty="0">
            <a:solidFill>
              <a:schemeClr val="bg1"/>
            </a:solidFill>
          </a:endParaRPr>
        </a:p>
      </dgm:t>
    </dgm:pt>
    <dgm:pt modelId="{E5340DA0-1ED5-471C-80E9-370EBFF43B74}" type="parTrans" cxnId="{CC794FFA-27B9-4011-9584-0FF1EC11DA9E}">
      <dgm:prSet/>
      <dgm:spPr/>
      <dgm:t>
        <a:bodyPr/>
        <a:lstStyle/>
        <a:p>
          <a:endParaRPr lang="ru-RU"/>
        </a:p>
      </dgm:t>
    </dgm:pt>
    <dgm:pt modelId="{7374E31D-5F00-48C2-8AF4-9E84C312E46D}" type="sibTrans" cxnId="{CC794FFA-27B9-4011-9584-0FF1EC11DA9E}">
      <dgm:prSet/>
      <dgm:spPr/>
      <dgm:t>
        <a:bodyPr/>
        <a:lstStyle/>
        <a:p>
          <a:endParaRPr lang="ru-RU"/>
        </a:p>
      </dgm:t>
    </dgm:pt>
    <dgm:pt modelId="{7971D0E1-FB85-4771-8C16-95E47B0FC7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Выделение штатных единиц</a:t>
          </a:r>
          <a:endParaRPr lang="ru-RU" sz="1300" dirty="0">
            <a:solidFill>
              <a:schemeClr val="bg1"/>
            </a:solidFill>
          </a:endParaRPr>
        </a:p>
      </dgm:t>
    </dgm:pt>
    <dgm:pt modelId="{60BC0EBD-8E30-4D93-8EA2-C4E0B2E6D8E6}" type="parTrans" cxnId="{15C7B154-0B4F-417B-8387-0A6BB19EC660}">
      <dgm:prSet/>
      <dgm:spPr/>
      <dgm:t>
        <a:bodyPr/>
        <a:lstStyle/>
        <a:p>
          <a:endParaRPr lang="ru-RU"/>
        </a:p>
      </dgm:t>
    </dgm:pt>
    <dgm:pt modelId="{B8371CC1-686A-42BD-9A58-9F87B83E6B31}" type="sibTrans" cxnId="{15C7B154-0B4F-417B-8387-0A6BB19EC660}">
      <dgm:prSet/>
      <dgm:spPr/>
      <dgm:t>
        <a:bodyPr/>
        <a:lstStyle/>
        <a:p>
          <a:endParaRPr lang="ru-RU"/>
        </a:p>
      </dgm:t>
    </dgm:pt>
    <dgm:pt modelId="{1B4D5DE0-77C8-41AD-85E6-34EA34EDC8C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Выполнение диагностических работ</a:t>
          </a:r>
          <a:endParaRPr lang="ru-RU" sz="1300" dirty="0">
            <a:solidFill>
              <a:schemeClr val="bg1"/>
            </a:solidFill>
          </a:endParaRPr>
        </a:p>
      </dgm:t>
    </dgm:pt>
    <dgm:pt modelId="{AE7B66E0-A8E5-45E4-9D4D-C7849C955852}" type="parTrans" cxnId="{EA9F90D2-654F-4026-B09A-ED1D968CD96B}">
      <dgm:prSet/>
      <dgm:spPr/>
      <dgm:t>
        <a:bodyPr/>
        <a:lstStyle/>
        <a:p>
          <a:endParaRPr lang="ru-RU"/>
        </a:p>
      </dgm:t>
    </dgm:pt>
    <dgm:pt modelId="{E73E5B5A-84EC-4C93-B5AE-74227E1FF8DF}" type="sibTrans" cxnId="{EA9F90D2-654F-4026-B09A-ED1D968CD96B}">
      <dgm:prSet/>
      <dgm:spPr/>
      <dgm:t>
        <a:bodyPr/>
        <a:lstStyle/>
        <a:p>
          <a:endParaRPr lang="ru-RU"/>
        </a:p>
      </dgm:t>
    </dgm:pt>
    <dgm:pt modelId="{0F8CDCCD-E8EB-4A78-B89D-4EFA693DE18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Реализация домов операторов</a:t>
          </a:r>
          <a:endParaRPr lang="ru-RU" sz="1300" dirty="0">
            <a:solidFill>
              <a:schemeClr val="bg1"/>
            </a:solidFill>
          </a:endParaRPr>
        </a:p>
      </dgm:t>
    </dgm:pt>
    <dgm:pt modelId="{9259FBCB-0910-42CD-8260-BA7A5165B94F}" type="parTrans" cxnId="{09063450-E09E-4A4C-8EF1-CFF49CE29F40}">
      <dgm:prSet/>
      <dgm:spPr/>
      <dgm:t>
        <a:bodyPr/>
        <a:lstStyle/>
        <a:p>
          <a:endParaRPr lang="ru-RU"/>
        </a:p>
      </dgm:t>
    </dgm:pt>
    <dgm:pt modelId="{C1977D54-4A08-4DFC-A00C-BE48AD4743E5}" type="sibTrans" cxnId="{09063450-E09E-4A4C-8EF1-CFF49CE29F40}">
      <dgm:prSet/>
      <dgm:spPr/>
      <dgm:t>
        <a:bodyPr/>
        <a:lstStyle/>
        <a:p>
          <a:endParaRPr lang="ru-RU"/>
        </a:p>
      </dgm:t>
    </dgm:pt>
    <dgm:pt modelId="{F45B6DA8-1B45-4F01-A4BB-9ABDDB77CDB7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 smtClean="0"/>
            <a:t>Выполнение</a:t>
          </a:r>
          <a:br>
            <a:rPr lang="ru-RU" sz="1300" dirty="0" smtClean="0"/>
          </a:br>
          <a:r>
            <a:rPr lang="ru-RU" sz="1300" dirty="0" smtClean="0"/>
            <a:t>капитального ремонта ГРС силами ГТО</a:t>
          </a:r>
          <a:endParaRPr lang="ru-RU" sz="1300" dirty="0"/>
        </a:p>
      </dgm:t>
    </dgm:pt>
    <dgm:pt modelId="{B81CF560-62A5-4132-972C-758326FAD649}" type="parTrans" cxnId="{05FEBDDB-161C-4368-8DF2-60B2D421A57F}">
      <dgm:prSet/>
      <dgm:spPr/>
      <dgm:t>
        <a:bodyPr/>
        <a:lstStyle/>
        <a:p>
          <a:endParaRPr lang="ru-RU"/>
        </a:p>
      </dgm:t>
    </dgm:pt>
    <dgm:pt modelId="{2394AB40-63F0-4443-8894-C8AA2DB7F1B9}" type="sibTrans" cxnId="{05FEBDDB-161C-4368-8DF2-60B2D421A57F}">
      <dgm:prSet/>
      <dgm:spPr/>
      <dgm:t>
        <a:bodyPr/>
        <a:lstStyle/>
        <a:p>
          <a:endParaRPr lang="ru-RU"/>
        </a:p>
      </dgm:t>
    </dgm:pt>
    <dgm:pt modelId="{266930BB-F719-4A4C-BB51-184340FFE075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 smtClean="0"/>
            <a:t>Оптимизация работы</a:t>
          </a:r>
          <a:br>
            <a:rPr lang="ru-RU" sz="1300" dirty="0" smtClean="0"/>
          </a:br>
          <a:r>
            <a:rPr lang="ru-RU" sz="1300" dirty="0" smtClean="0"/>
            <a:t>объектов</a:t>
          </a:r>
          <a:br>
            <a:rPr lang="ru-RU" sz="1300" dirty="0" smtClean="0"/>
          </a:br>
          <a:r>
            <a:rPr lang="ru-RU" sz="1300" dirty="0" smtClean="0"/>
            <a:t>газотранспортной</a:t>
          </a:r>
          <a:br>
            <a:rPr lang="ru-RU" sz="1300" dirty="0" smtClean="0"/>
          </a:br>
          <a:r>
            <a:rPr lang="ru-RU" sz="1300" dirty="0" smtClean="0"/>
            <a:t>системы</a:t>
          </a:r>
        </a:p>
      </dgm:t>
    </dgm:pt>
    <dgm:pt modelId="{73F33082-9E40-4231-80CF-C0BBBBAC435E}" type="parTrans" cxnId="{ABE9AE62-53A5-4017-B6FE-94D7BFDA3EBD}">
      <dgm:prSet/>
      <dgm:spPr/>
      <dgm:t>
        <a:bodyPr/>
        <a:lstStyle/>
        <a:p>
          <a:endParaRPr lang="ru-RU"/>
        </a:p>
      </dgm:t>
    </dgm:pt>
    <dgm:pt modelId="{1EF9E2B4-0C98-4B91-A456-134151C7C4B6}" type="sibTrans" cxnId="{ABE9AE62-53A5-4017-B6FE-94D7BFDA3EBD}">
      <dgm:prSet/>
      <dgm:spPr/>
      <dgm:t>
        <a:bodyPr/>
        <a:lstStyle/>
        <a:p>
          <a:endParaRPr lang="ru-RU"/>
        </a:p>
      </dgm:t>
    </dgm:pt>
    <dgm:pt modelId="{B1A1D9AA-D6D8-483F-92B6-ABF422DC1B58}">
      <dgm:prSet phldrT="[Текст]" custT="1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sz="1300" dirty="0" smtClean="0"/>
            <a:t>Перевод ГРС </a:t>
          </a:r>
          <a:br>
            <a:rPr lang="ru-RU" sz="1300" dirty="0" smtClean="0"/>
          </a:br>
          <a:r>
            <a:rPr lang="ru-RU" sz="1300" dirty="0" smtClean="0"/>
            <a:t>на централизованную</a:t>
          </a:r>
          <a:r>
            <a:rPr lang="en-US" sz="1300" dirty="0" smtClean="0"/>
            <a:t> </a:t>
          </a:r>
          <a:r>
            <a:rPr lang="ru-RU" sz="1300" dirty="0" smtClean="0"/>
            <a:t>и периодическую </a:t>
          </a:r>
          <a:br>
            <a:rPr lang="ru-RU" sz="1300" dirty="0" smtClean="0"/>
          </a:br>
          <a:r>
            <a:rPr lang="ru-RU" sz="1300" dirty="0" smtClean="0"/>
            <a:t>форму обслуживания</a:t>
          </a:r>
          <a:endParaRPr lang="ru-RU" sz="1300" dirty="0"/>
        </a:p>
      </dgm:t>
    </dgm:pt>
    <dgm:pt modelId="{B827688F-A9CA-4945-81A5-F0AFBD920A3D}" type="parTrans" cxnId="{B55FC0D2-42E8-45D4-9FF4-6FFA9E801C93}">
      <dgm:prSet/>
      <dgm:spPr/>
      <dgm:t>
        <a:bodyPr/>
        <a:lstStyle/>
        <a:p>
          <a:endParaRPr lang="ru-RU"/>
        </a:p>
      </dgm:t>
    </dgm:pt>
    <dgm:pt modelId="{07665B61-29B1-4F35-BC98-4B49716F8107}" type="sibTrans" cxnId="{B55FC0D2-42E8-45D4-9FF4-6FFA9E801C93}">
      <dgm:prSet/>
      <dgm:spPr/>
      <dgm:t>
        <a:bodyPr/>
        <a:lstStyle/>
        <a:p>
          <a:endParaRPr lang="ru-RU"/>
        </a:p>
      </dgm:t>
    </dgm:pt>
    <dgm:pt modelId="{4A18DF0B-E98F-407F-8AD2-D4BF078962F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Изменение форм обслуживания</a:t>
          </a:r>
          <a:endParaRPr lang="ru-RU" sz="1300" dirty="0">
            <a:solidFill>
              <a:schemeClr val="bg1"/>
            </a:solidFill>
          </a:endParaRPr>
        </a:p>
      </dgm:t>
    </dgm:pt>
    <dgm:pt modelId="{09E44030-A8E6-4FD8-BA53-D6106FFD65D4}" type="parTrans" cxnId="{6B4C6333-AC91-4E01-A071-334C842A9666}">
      <dgm:prSet/>
      <dgm:spPr/>
      <dgm:t>
        <a:bodyPr/>
        <a:lstStyle/>
        <a:p>
          <a:endParaRPr lang="ru-RU"/>
        </a:p>
      </dgm:t>
    </dgm:pt>
    <dgm:pt modelId="{9405F690-1032-4E35-B262-0513AAB278DC}" type="sibTrans" cxnId="{6B4C6333-AC91-4E01-A071-334C842A9666}">
      <dgm:prSet/>
      <dgm:spPr/>
      <dgm:t>
        <a:bodyPr/>
        <a:lstStyle/>
        <a:p>
          <a:endParaRPr lang="ru-RU"/>
        </a:p>
      </dgm:t>
    </dgm:pt>
    <dgm:pt modelId="{A45D3A64-B445-41B0-9DAD-8179C00EA86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Проведение аудита схем газоснабжения</a:t>
          </a:r>
          <a:endParaRPr lang="ru-RU" sz="1300" dirty="0">
            <a:solidFill>
              <a:schemeClr val="bg1"/>
            </a:solidFill>
          </a:endParaRPr>
        </a:p>
      </dgm:t>
    </dgm:pt>
    <dgm:pt modelId="{5D8D753E-5BC4-4770-BE45-C98E344265C5}" type="parTrans" cxnId="{0401175C-4A19-4CC8-8DC8-76BA2082F37C}">
      <dgm:prSet/>
      <dgm:spPr/>
      <dgm:t>
        <a:bodyPr/>
        <a:lstStyle/>
        <a:p>
          <a:endParaRPr lang="ru-RU"/>
        </a:p>
      </dgm:t>
    </dgm:pt>
    <dgm:pt modelId="{71D7CF4F-82B2-46B7-94FB-7B4C79087BCD}" type="sibTrans" cxnId="{0401175C-4A19-4CC8-8DC8-76BA2082F37C}">
      <dgm:prSet/>
      <dgm:spPr/>
      <dgm:t>
        <a:bodyPr/>
        <a:lstStyle/>
        <a:p>
          <a:endParaRPr lang="ru-RU"/>
        </a:p>
      </dgm:t>
    </dgm:pt>
    <dgm:pt modelId="{F4752026-E593-4652-91E6-A61A3EE91401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Определение пилотных проектов оптимизации</a:t>
          </a:r>
          <a:endParaRPr lang="ru-RU" sz="1300" dirty="0">
            <a:solidFill>
              <a:schemeClr val="bg1"/>
            </a:solidFill>
          </a:endParaRPr>
        </a:p>
      </dgm:t>
    </dgm:pt>
    <dgm:pt modelId="{DD4DAFC4-C0FB-4670-B4C8-49D7C99E12BE}" type="parTrans" cxnId="{2959C6BC-7A1E-497B-8F13-F191BA864A70}">
      <dgm:prSet/>
      <dgm:spPr/>
      <dgm:t>
        <a:bodyPr/>
        <a:lstStyle/>
        <a:p>
          <a:endParaRPr lang="ru-RU"/>
        </a:p>
      </dgm:t>
    </dgm:pt>
    <dgm:pt modelId="{7177CD9B-4B18-4684-B2F1-4699F07ABDAB}" type="sibTrans" cxnId="{2959C6BC-7A1E-497B-8F13-F191BA864A70}">
      <dgm:prSet/>
      <dgm:spPr/>
      <dgm:t>
        <a:bodyPr/>
        <a:lstStyle/>
        <a:p>
          <a:endParaRPr lang="ru-RU"/>
        </a:p>
      </dgm:t>
    </dgm:pt>
    <dgm:pt modelId="{CEA43703-ED80-446C-8E65-A097B90D3FCE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Реализация программы оптимизации</a:t>
          </a:r>
          <a:endParaRPr lang="ru-RU" sz="1300" dirty="0">
            <a:solidFill>
              <a:schemeClr val="bg1"/>
            </a:solidFill>
          </a:endParaRPr>
        </a:p>
      </dgm:t>
    </dgm:pt>
    <dgm:pt modelId="{76F57216-1441-4CCA-9C8B-35B8446DAD4F}" type="parTrans" cxnId="{2D8EEC33-BB2D-47F9-8444-4ACDC3C627CF}">
      <dgm:prSet/>
      <dgm:spPr/>
      <dgm:t>
        <a:bodyPr/>
        <a:lstStyle/>
        <a:p>
          <a:endParaRPr lang="ru-RU"/>
        </a:p>
      </dgm:t>
    </dgm:pt>
    <dgm:pt modelId="{4345B3DC-D5C1-48D0-ACA0-BB5E4754F237}" type="sibTrans" cxnId="{2D8EEC33-BB2D-47F9-8444-4ACDC3C627CF}">
      <dgm:prSet/>
      <dgm:spPr/>
      <dgm:t>
        <a:bodyPr/>
        <a:lstStyle/>
        <a:p>
          <a:endParaRPr lang="ru-RU"/>
        </a:p>
      </dgm:t>
    </dgm:pt>
    <dgm:pt modelId="{289554B9-0AE8-4066-9D00-FC0A638C89F2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2018 год - до 75% работ по КР ГРС силами ГТО</a:t>
          </a:r>
          <a:endParaRPr lang="ru-RU" sz="1300" dirty="0">
            <a:solidFill>
              <a:schemeClr val="bg1"/>
            </a:solidFill>
          </a:endParaRPr>
        </a:p>
      </dgm:t>
    </dgm:pt>
    <dgm:pt modelId="{58BA834C-0538-4E9B-B879-75A9268FCB02}" type="parTrans" cxnId="{D888EDBC-AC79-432B-961F-5DE8E971B76D}">
      <dgm:prSet/>
      <dgm:spPr/>
      <dgm:t>
        <a:bodyPr/>
        <a:lstStyle/>
        <a:p>
          <a:endParaRPr lang="ru-RU"/>
        </a:p>
      </dgm:t>
    </dgm:pt>
    <dgm:pt modelId="{83773D61-89BC-4DBC-BA1B-30269C911A55}" type="sibTrans" cxnId="{D888EDBC-AC79-432B-961F-5DE8E971B76D}">
      <dgm:prSet/>
      <dgm:spPr/>
      <dgm:t>
        <a:bodyPr/>
        <a:lstStyle/>
        <a:p>
          <a:endParaRPr lang="ru-RU"/>
        </a:p>
      </dgm:t>
    </dgm:pt>
    <dgm:pt modelId="{92225B33-7FC5-4325-924A-132738EE6D57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ctr"/>
        <a:lstStyle/>
        <a:p>
          <a:r>
            <a:rPr lang="ru-RU" sz="1300" dirty="0" smtClean="0">
              <a:solidFill>
                <a:schemeClr val="bg1"/>
              </a:solidFill>
            </a:rPr>
            <a:t>2019 год - до </a:t>
          </a:r>
          <a:r>
            <a:rPr lang="en-US" sz="1300" dirty="0" smtClean="0">
              <a:solidFill>
                <a:schemeClr val="bg1"/>
              </a:solidFill>
            </a:rPr>
            <a:t>100</a:t>
          </a:r>
          <a:r>
            <a:rPr lang="ru-RU" sz="1300" dirty="0" smtClean="0">
              <a:solidFill>
                <a:schemeClr val="bg1"/>
              </a:solidFill>
            </a:rPr>
            <a:t>% работ по КР ГРС силами ГТО</a:t>
          </a:r>
          <a:endParaRPr lang="ru-RU" sz="1300" dirty="0">
            <a:solidFill>
              <a:schemeClr val="bg1"/>
            </a:solidFill>
          </a:endParaRPr>
        </a:p>
      </dgm:t>
    </dgm:pt>
    <dgm:pt modelId="{BD7299BB-A706-4646-93F9-C7B9FF74FB8D}" type="parTrans" cxnId="{0DB1D184-E3E8-4CB7-ADE4-41690E033891}">
      <dgm:prSet/>
      <dgm:spPr/>
      <dgm:t>
        <a:bodyPr/>
        <a:lstStyle/>
        <a:p>
          <a:endParaRPr lang="ru-RU"/>
        </a:p>
      </dgm:t>
    </dgm:pt>
    <dgm:pt modelId="{B9B2A981-B778-4BB0-9110-AFDF1A871DD5}" type="sibTrans" cxnId="{0DB1D184-E3E8-4CB7-ADE4-41690E033891}">
      <dgm:prSet/>
      <dgm:spPr/>
      <dgm:t>
        <a:bodyPr/>
        <a:lstStyle/>
        <a:p>
          <a:endParaRPr lang="ru-RU"/>
        </a:p>
      </dgm:t>
    </dgm:pt>
    <dgm:pt modelId="{E32CD613-192E-4613-99FC-42A541340463}" type="pres">
      <dgm:prSet presAssocID="{0368EF6D-9514-4673-A71C-D8BFBDE0A2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7F86B0-6F5D-4425-8B1C-9EAF869D347B}" type="pres">
      <dgm:prSet presAssocID="{41BBBECC-7E1B-40C1-9F42-3808CDB904C2}" presName="linNode" presStyleCnt="0"/>
      <dgm:spPr/>
    </dgm:pt>
    <dgm:pt modelId="{B759A3C1-4B61-49A3-AE6D-3E09E562785E}" type="pres">
      <dgm:prSet presAssocID="{41BBBECC-7E1B-40C1-9F42-3808CDB904C2}" presName="parentShp" presStyleLbl="node1" presStyleIdx="0" presStyleCnt="4" custScaleX="72964" custLinFactNeighborX="-13763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D7A7-72FE-4C2E-B96E-CCED6E86E04B}" type="pres">
      <dgm:prSet presAssocID="{41BBBECC-7E1B-40C1-9F42-3808CDB904C2}" presName="childShp" presStyleLbl="bgAccFollowNode1" presStyleIdx="0" presStyleCnt="4" custScaleX="92769" custLinFactNeighborX="-1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670EE-4DAF-426E-ADA4-A5C5E6FCB74B}" type="pres">
      <dgm:prSet presAssocID="{E5F7628A-3B0D-441A-97E3-871278B28A81}" presName="spacing" presStyleCnt="0"/>
      <dgm:spPr/>
    </dgm:pt>
    <dgm:pt modelId="{A3801B07-0465-41E2-A199-6557B0A1405B}" type="pres">
      <dgm:prSet presAssocID="{F45B6DA8-1B45-4F01-A4BB-9ABDDB77CDB7}" presName="linNode" presStyleCnt="0"/>
      <dgm:spPr/>
    </dgm:pt>
    <dgm:pt modelId="{5B1451EA-C466-4D57-BBA0-B7ACB60B65E6}" type="pres">
      <dgm:prSet presAssocID="{F45B6DA8-1B45-4F01-A4BB-9ABDDB77CDB7}" presName="parentShp" presStyleLbl="node1" presStyleIdx="1" presStyleCnt="4" custScaleX="72964" custLinFactNeighborX="-12624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0A7D-D511-4D33-89C3-D07F69BD3C09}" type="pres">
      <dgm:prSet presAssocID="{F45B6DA8-1B45-4F01-A4BB-9ABDDB77CDB7}" presName="childShp" presStyleLbl="bgAccFollowNode1" presStyleIdx="1" presStyleCnt="4" custScaleX="92775" custLinFactNeighborX="-16929" custLinFactNeighborY="-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5178-9AE0-44FC-ACFE-CBE26572DB5D}" type="pres">
      <dgm:prSet presAssocID="{2394AB40-63F0-4443-8894-C8AA2DB7F1B9}" presName="spacing" presStyleCnt="0"/>
      <dgm:spPr/>
    </dgm:pt>
    <dgm:pt modelId="{F8FEEFE9-9414-4620-897C-C70712516D59}" type="pres">
      <dgm:prSet presAssocID="{266930BB-F719-4A4C-BB51-184340FFE075}" presName="linNode" presStyleCnt="0"/>
      <dgm:spPr/>
    </dgm:pt>
    <dgm:pt modelId="{EEFBF512-33B9-4B41-AB2D-754CD0B03CA0}" type="pres">
      <dgm:prSet presAssocID="{266930BB-F719-4A4C-BB51-184340FFE075}" presName="parentShp" presStyleLbl="node1" presStyleIdx="2" presStyleCnt="4" custScaleX="72964" custLinFactNeighborX="-12861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F827-44EC-427B-98F5-A2DC295E6486}" type="pres">
      <dgm:prSet presAssocID="{266930BB-F719-4A4C-BB51-184340FFE075}" presName="childShp" presStyleLbl="bgAccFollowNode1" presStyleIdx="2" presStyleCnt="4" custScaleX="92302" custLinFactNeighborX="-16574" custLinFactNeighborY="-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00BE-F54B-4F87-8C0A-32B7FBA224E8}" type="pres">
      <dgm:prSet presAssocID="{1EF9E2B4-0C98-4B91-A456-134151C7C4B6}" presName="spacing" presStyleCnt="0"/>
      <dgm:spPr/>
    </dgm:pt>
    <dgm:pt modelId="{13F28351-505C-4D47-ACF3-E04F229A8370}" type="pres">
      <dgm:prSet presAssocID="{B1A1D9AA-D6D8-483F-92B6-ABF422DC1B58}" presName="linNode" presStyleCnt="0"/>
      <dgm:spPr/>
    </dgm:pt>
    <dgm:pt modelId="{B486632A-2CEE-45F5-94AB-49DCCF769A8C}" type="pres">
      <dgm:prSet presAssocID="{B1A1D9AA-D6D8-483F-92B6-ABF422DC1B58}" presName="parentShp" presStyleLbl="node1" presStyleIdx="3" presStyleCnt="4" custScaleX="72964" custLinFactNeighborX="-12752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B192B-D90B-4761-8ECB-73474DDD11CE}" type="pres">
      <dgm:prSet presAssocID="{B1A1D9AA-D6D8-483F-92B6-ABF422DC1B58}" presName="childShp" presStyleLbl="bgAccFollowNode1" presStyleIdx="3" presStyleCnt="4" custScaleX="92691" custLinFactNeighborX="-16727" custLinFactNeighborY="-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102D3-0E3E-46FE-A4B8-91D2EEA171CB}" type="presOf" srcId="{41BBBECC-7E1B-40C1-9F42-3808CDB904C2}" destId="{B759A3C1-4B61-49A3-AE6D-3E09E562785E}" srcOrd="0" destOrd="0" presId="urn:microsoft.com/office/officeart/2005/8/layout/vList6"/>
    <dgm:cxn modelId="{05FEBDDB-161C-4368-8DF2-60B2D421A57F}" srcId="{0368EF6D-9514-4673-A71C-D8BFBDE0A24A}" destId="{F45B6DA8-1B45-4F01-A4BB-9ABDDB77CDB7}" srcOrd="1" destOrd="0" parTransId="{B81CF560-62A5-4132-972C-758326FAD649}" sibTransId="{2394AB40-63F0-4443-8894-C8AA2DB7F1B9}"/>
    <dgm:cxn modelId="{0F52A47B-E329-43C5-BEA1-5915F4843D1F}" type="presOf" srcId="{F45B6DA8-1B45-4F01-A4BB-9ABDDB77CDB7}" destId="{5B1451EA-C466-4D57-BBA0-B7ACB60B65E6}" srcOrd="0" destOrd="0" presId="urn:microsoft.com/office/officeart/2005/8/layout/vList6"/>
    <dgm:cxn modelId="{595BB6B6-A8AA-4175-BC9C-2FBE89A427CA}" type="presOf" srcId="{F4752026-E593-4652-91E6-A61A3EE91401}" destId="{9B6CF827-44EC-427B-98F5-A2DC295E6486}" srcOrd="0" destOrd="1" presId="urn:microsoft.com/office/officeart/2005/8/layout/vList6"/>
    <dgm:cxn modelId="{7AA2ECD7-4CA8-411F-B3A3-BB53ED58AC0E}" type="presOf" srcId="{B1A1D9AA-D6D8-483F-92B6-ABF422DC1B58}" destId="{B486632A-2CEE-45F5-94AB-49DCCF769A8C}" srcOrd="0" destOrd="0" presId="urn:microsoft.com/office/officeart/2005/8/layout/vList6"/>
    <dgm:cxn modelId="{443408D4-D4D8-4F40-9603-CDDCB0ADCC19}" type="presOf" srcId="{A45D3A64-B445-41B0-9DAD-8179C00EA86D}" destId="{9B6CF827-44EC-427B-98F5-A2DC295E6486}" srcOrd="0" destOrd="0" presId="urn:microsoft.com/office/officeart/2005/8/layout/vList6"/>
    <dgm:cxn modelId="{46B10DD2-1DBA-4441-9F13-8446D6CF067B}" type="presOf" srcId="{D196709C-714C-4CEF-8344-BAFB82EAA2F6}" destId="{C29B192B-D90B-4761-8ECB-73474DDD11CE}" srcOrd="0" destOrd="0" presId="urn:microsoft.com/office/officeart/2005/8/layout/vList6"/>
    <dgm:cxn modelId="{4576DF33-082D-451D-ADDF-02AB7D23E1A1}" type="presOf" srcId="{4A18DF0B-E98F-407F-8AD2-D4BF078962F2}" destId="{C29B192B-D90B-4761-8ECB-73474DDD11CE}" srcOrd="0" destOrd="1" presId="urn:microsoft.com/office/officeart/2005/8/layout/vList6"/>
    <dgm:cxn modelId="{F5AD08FE-B5E8-40CE-8B87-A94D2A1C04A0}" type="presOf" srcId="{996A7A6B-91FF-4C06-BF81-438F490BD44E}" destId="{F2A2D7A7-72FE-4C2E-B96E-CCED6E86E04B}" srcOrd="0" destOrd="0" presId="urn:microsoft.com/office/officeart/2005/8/layout/vList6"/>
    <dgm:cxn modelId="{15C7B154-0B4F-417B-8387-0A6BB19EC660}" srcId="{41BBBECC-7E1B-40C1-9F42-3808CDB904C2}" destId="{7971D0E1-FB85-4771-8C16-95E47B0FC7DC}" srcOrd="1" destOrd="0" parTransId="{60BC0EBD-8E30-4D93-8EA2-C4E0B2E6D8E6}" sibTransId="{B8371CC1-686A-42BD-9A58-9F87B83E6B31}"/>
    <dgm:cxn modelId="{B9F3161F-90AD-45FD-BB14-1ABBFE76BD19}" srcId="{41BBBECC-7E1B-40C1-9F42-3808CDB904C2}" destId="{996A7A6B-91FF-4C06-BF81-438F490BD44E}" srcOrd="0" destOrd="0" parTransId="{2F8954F7-F53A-4F92-851C-88B0CEE8B533}" sibTransId="{02C0F4F3-B311-47CB-8EB4-64ADD15AFCAB}"/>
    <dgm:cxn modelId="{2D8EEC33-BB2D-47F9-8444-4ACDC3C627CF}" srcId="{266930BB-F719-4A4C-BB51-184340FFE075}" destId="{CEA43703-ED80-446C-8E65-A097B90D3FCE}" srcOrd="2" destOrd="0" parTransId="{76F57216-1441-4CCA-9C8B-35B8446DAD4F}" sibTransId="{4345B3DC-D5C1-48D0-ACA0-BB5E4754F237}"/>
    <dgm:cxn modelId="{09063450-E09E-4A4C-8EF1-CFF49CE29F40}" srcId="{B1A1D9AA-D6D8-483F-92B6-ABF422DC1B58}" destId="{0F8CDCCD-E8EB-4A78-B89D-4EFA693DE18E}" srcOrd="2" destOrd="0" parTransId="{9259FBCB-0910-42CD-8260-BA7A5165B94F}" sibTransId="{C1977D54-4A08-4DFC-A00C-BE48AD4743E5}"/>
    <dgm:cxn modelId="{33A865BE-1532-4C3F-98D5-91E8CB8C8CC1}" type="presOf" srcId="{5F418939-9A2B-4EB2-9E6A-3ACC7C51C806}" destId="{2D230A7D-D511-4D33-89C3-D07F69BD3C09}" srcOrd="0" destOrd="0" presId="urn:microsoft.com/office/officeart/2005/8/layout/vList6"/>
    <dgm:cxn modelId="{A79E1AD7-5E88-46F9-ABB1-17FE3CBF2A85}" type="presOf" srcId="{289554B9-0AE8-4066-9D00-FC0A638C89F2}" destId="{2D230A7D-D511-4D33-89C3-D07F69BD3C09}" srcOrd="0" destOrd="1" presId="urn:microsoft.com/office/officeart/2005/8/layout/vList6"/>
    <dgm:cxn modelId="{EA9F90D2-654F-4026-B09A-ED1D968CD96B}" srcId="{41BBBECC-7E1B-40C1-9F42-3808CDB904C2}" destId="{1B4D5DE0-77C8-41AD-85E6-34EA34EDC8C8}" srcOrd="2" destOrd="0" parTransId="{AE7B66E0-A8E5-45E4-9D4D-C7849C955852}" sibTransId="{E73E5B5A-84EC-4C93-B5AE-74227E1FF8DF}"/>
    <dgm:cxn modelId="{2959C6BC-7A1E-497B-8F13-F191BA864A70}" srcId="{266930BB-F719-4A4C-BB51-184340FFE075}" destId="{F4752026-E593-4652-91E6-A61A3EE91401}" srcOrd="1" destOrd="0" parTransId="{DD4DAFC4-C0FB-4670-B4C8-49D7C99E12BE}" sibTransId="{7177CD9B-4B18-4684-B2F1-4699F07ABDAB}"/>
    <dgm:cxn modelId="{0DB1D184-E3E8-4CB7-ADE4-41690E033891}" srcId="{F45B6DA8-1B45-4F01-A4BB-9ABDDB77CDB7}" destId="{92225B33-7FC5-4325-924A-132738EE6D57}" srcOrd="2" destOrd="0" parTransId="{BD7299BB-A706-4646-93F9-C7B9FF74FB8D}" sibTransId="{B9B2A981-B778-4BB0-9110-AFDF1A871DD5}"/>
    <dgm:cxn modelId="{ABE9AE62-53A5-4017-B6FE-94D7BFDA3EBD}" srcId="{0368EF6D-9514-4673-A71C-D8BFBDE0A24A}" destId="{266930BB-F719-4A4C-BB51-184340FFE075}" srcOrd="2" destOrd="0" parTransId="{73F33082-9E40-4231-80CF-C0BBBBAC435E}" sibTransId="{1EF9E2B4-0C98-4B91-A456-134151C7C4B6}"/>
    <dgm:cxn modelId="{EB1F4F79-4C13-4C09-AC1B-07417ACC6938}" srcId="{F45B6DA8-1B45-4F01-A4BB-9ABDDB77CDB7}" destId="{5F418939-9A2B-4EB2-9E6A-3ACC7C51C806}" srcOrd="0" destOrd="0" parTransId="{5A0DA1BD-E46D-46A1-A9D1-6B090B94F3D4}" sibTransId="{E17929CF-C479-45F2-A223-F05664BC6F23}"/>
    <dgm:cxn modelId="{95AEA736-9C0F-446E-A515-BC7560B5C2AA}" type="presOf" srcId="{92225B33-7FC5-4325-924A-132738EE6D57}" destId="{2D230A7D-D511-4D33-89C3-D07F69BD3C09}" srcOrd="0" destOrd="2" presId="urn:microsoft.com/office/officeart/2005/8/layout/vList6"/>
    <dgm:cxn modelId="{D6DE561B-C696-488F-8D50-66BFF2F2026E}" type="presOf" srcId="{266930BB-F719-4A4C-BB51-184340FFE075}" destId="{EEFBF512-33B9-4B41-AB2D-754CD0B03CA0}" srcOrd="0" destOrd="0" presId="urn:microsoft.com/office/officeart/2005/8/layout/vList6"/>
    <dgm:cxn modelId="{B64FEC04-C18B-4EF4-8705-DE025F09584E}" type="presOf" srcId="{1B4D5DE0-77C8-41AD-85E6-34EA34EDC8C8}" destId="{F2A2D7A7-72FE-4C2E-B96E-CCED6E86E04B}" srcOrd="0" destOrd="2" presId="urn:microsoft.com/office/officeart/2005/8/layout/vList6"/>
    <dgm:cxn modelId="{0401175C-4A19-4CC8-8DC8-76BA2082F37C}" srcId="{266930BB-F719-4A4C-BB51-184340FFE075}" destId="{A45D3A64-B445-41B0-9DAD-8179C00EA86D}" srcOrd="0" destOrd="0" parTransId="{5D8D753E-5BC4-4770-BE45-C98E344265C5}" sibTransId="{71D7CF4F-82B2-46B7-94FB-7B4C79087BCD}"/>
    <dgm:cxn modelId="{D888EDBC-AC79-432B-961F-5DE8E971B76D}" srcId="{F45B6DA8-1B45-4F01-A4BB-9ABDDB77CDB7}" destId="{289554B9-0AE8-4066-9D00-FC0A638C89F2}" srcOrd="1" destOrd="0" parTransId="{58BA834C-0538-4E9B-B879-75A9268FCB02}" sibTransId="{83773D61-89BC-4DBC-BA1B-30269C911A55}"/>
    <dgm:cxn modelId="{DEE3A197-9ACA-463F-A41A-FD1DE6D8A0E4}" type="presOf" srcId="{0F8CDCCD-E8EB-4A78-B89D-4EFA693DE18E}" destId="{C29B192B-D90B-4761-8ECB-73474DDD11CE}" srcOrd="0" destOrd="2" presId="urn:microsoft.com/office/officeart/2005/8/layout/vList6"/>
    <dgm:cxn modelId="{6B4C6333-AC91-4E01-A071-334C842A9666}" srcId="{B1A1D9AA-D6D8-483F-92B6-ABF422DC1B58}" destId="{4A18DF0B-E98F-407F-8AD2-D4BF078962F2}" srcOrd="1" destOrd="0" parTransId="{09E44030-A8E6-4FD8-BA53-D6106FFD65D4}" sibTransId="{9405F690-1032-4E35-B262-0513AAB278DC}"/>
    <dgm:cxn modelId="{7415B99A-BEAF-4C2E-ABBE-F91485D1DA38}" srcId="{0368EF6D-9514-4673-A71C-D8BFBDE0A24A}" destId="{41BBBECC-7E1B-40C1-9F42-3808CDB904C2}" srcOrd="0" destOrd="0" parTransId="{E523D5E5-6114-4436-83A3-1D30960377BC}" sibTransId="{E5F7628A-3B0D-441A-97E3-871278B28A81}"/>
    <dgm:cxn modelId="{460D8E87-7F1F-40A8-B1F1-A752D83AF9EA}" type="presOf" srcId="{7971D0E1-FB85-4771-8C16-95E47B0FC7DC}" destId="{F2A2D7A7-72FE-4C2E-B96E-CCED6E86E04B}" srcOrd="0" destOrd="1" presId="urn:microsoft.com/office/officeart/2005/8/layout/vList6"/>
    <dgm:cxn modelId="{B55FC0D2-42E8-45D4-9FF4-6FFA9E801C93}" srcId="{0368EF6D-9514-4673-A71C-D8BFBDE0A24A}" destId="{B1A1D9AA-D6D8-483F-92B6-ABF422DC1B58}" srcOrd="3" destOrd="0" parTransId="{B827688F-A9CA-4945-81A5-F0AFBD920A3D}" sibTransId="{07665B61-29B1-4F35-BC98-4B49716F8107}"/>
    <dgm:cxn modelId="{95CBD484-AFDB-4288-9CDF-1A35CDDEC080}" type="presOf" srcId="{CEA43703-ED80-446C-8E65-A097B90D3FCE}" destId="{9B6CF827-44EC-427B-98F5-A2DC295E6486}" srcOrd="0" destOrd="2" presId="urn:microsoft.com/office/officeart/2005/8/layout/vList6"/>
    <dgm:cxn modelId="{CC794FFA-27B9-4011-9584-0FF1EC11DA9E}" srcId="{B1A1D9AA-D6D8-483F-92B6-ABF422DC1B58}" destId="{D196709C-714C-4CEF-8344-BAFB82EAA2F6}" srcOrd="0" destOrd="0" parTransId="{E5340DA0-1ED5-471C-80E9-370EBFF43B74}" sibTransId="{7374E31D-5F00-48C2-8AF4-9E84C312E46D}"/>
    <dgm:cxn modelId="{8A1DE8F3-6BB8-460D-B60A-3C53D566F232}" type="presOf" srcId="{0368EF6D-9514-4673-A71C-D8BFBDE0A24A}" destId="{E32CD613-192E-4613-99FC-42A541340463}" srcOrd="0" destOrd="0" presId="urn:microsoft.com/office/officeart/2005/8/layout/vList6"/>
    <dgm:cxn modelId="{364B1DD3-75A2-48FF-8852-32CF18580446}" type="presParOf" srcId="{E32CD613-192E-4613-99FC-42A541340463}" destId="{8E7F86B0-6F5D-4425-8B1C-9EAF869D347B}" srcOrd="0" destOrd="0" presId="urn:microsoft.com/office/officeart/2005/8/layout/vList6"/>
    <dgm:cxn modelId="{E6477266-8B1E-4332-840E-F40C73FBB372}" type="presParOf" srcId="{8E7F86B0-6F5D-4425-8B1C-9EAF869D347B}" destId="{B759A3C1-4B61-49A3-AE6D-3E09E562785E}" srcOrd="0" destOrd="0" presId="urn:microsoft.com/office/officeart/2005/8/layout/vList6"/>
    <dgm:cxn modelId="{BB59DD70-3AD3-4827-B0A7-774E9280A4B7}" type="presParOf" srcId="{8E7F86B0-6F5D-4425-8B1C-9EAF869D347B}" destId="{F2A2D7A7-72FE-4C2E-B96E-CCED6E86E04B}" srcOrd="1" destOrd="0" presId="urn:microsoft.com/office/officeart/2005/8/layout/vList6"/>
    <dgm:cxn modelId="{58009E53-6E03-44EC-9C87-81E177D0E604}" type="presParOf" srcId="{E32CD613-192E-4613-99FC-42A541340463}" destId="{2E0670EE-4DAF-426E-ADA4-A5C5E6FCB74B}" srcOrd="1" destOrd="0" presId="urn:microsoft.com/office/officeart/2005/8/layout/vList6"/>
    <dgm:cxn modelId="{4380B511-E09E-49E3-A6CA-74E405FF09A0}" type="presParOf" srcId="{E32CD613-192E-4613-99FC-42A541340463}" destId="{A3801B07-0465-41E2-A199-6557B0A1405B}" srcOrd="2" destOrd="0" presId="urn:microsoft.com/office/officeart/2005/8/layout/vList6"/>
    <dgm:cxn modelId="{3773267F-6CF8-46E8-861A-B7D2C2A24D1C}" type="presParOf" srcId="{A3801B07-0465-41E2-A199-6557B0A1405B}" destId="{5B1451EA-C466-4D57-BBA0-B7ACB60B65E6}" srcOrd="0" destOrd="0" presId="urn:microsoft.com/office/officeart/2005/8/layout/vList6"/>
    <dgm:cxn modelId="{4563476E-2F1D-45BE-BD97-29CCC0DE733F}" type="presParOf" srcId="{A3801B07-0465-41E2-A199-6557B0A1405B}" destId="{2D230A7D-D511-4D33-89C3-D07F69BD3C09}" srcOrd="1" destOrd="0" presId="urn:microsoft.com/office/officeart/2005/8/layout/vList6"/>
    <dgm:cxn modelId="{73C090D9-E62F-49DD-ADAE-CEBB9F3EC43E}" type="presParOf" srcId="{E32CD613-192E-4613-99FC-42A541340463}" destId="{57C45178-9AE0-44FC-ACFE-CBE26572DB5D}" srcOrd="3" destOrd="0" presId="urn:microsoft.com/office/officeart/2005/8/layout/vList6"/>
    <dgm:cxn modelId="{70B28128-27CE-4B45-BCEA-3DEC3F432BD0}" type="presParOf" srcId="{E32CD613-192E-4613-99FC-42A541340463}" destId="{F8FEEFE9-9414-4620-897C-C70712516D59}" srcOrd="4" destOrd="0" presId="urn:microsoft.com/office/officeart/2005/8/layout/vList6"/>
    <dgm:cxn modelId="{D3D4F4D5-E974-4F6B-9F16-40E68889BA1F}" type="presParOf" srcId="{F8FEEFE9-9414-4620-897C-C70712516D59}" destId="{EEFBF512-33B9-4B41-AB2D-754CD0B03CA0}" srcOrd="0" destOrd="0" presId="urn:microsoft.com/office/officeart/2005/8/layout/vList6"/>
    <dgm:cxn modelId="{F9CA79D5-B635-41E8-A412-A49A8F33D717}" type="presParOf" srcId="{F8FEEFE9-9414-4620-897C-C70712516D59}" destId="{9B6CF827-44EC-427B-98F5-A2DC295E6486}" srcOrd="1" destOrd="0" presId="urn:microsoft.com/office/officeart/2005/8/layout/vList6"/>
    <dgm:cxn modelId="{90F3EA86-CD54-4899-9010-65919FC31E61}" type="presParOf" srcId="{E32CD613-192E-4613-99FC-42A541340463}" destId="{005D00BE-F54B-4F87-8C0A-32B7FBA224E8}" srcOrd="5" destOrd="0" presId="urn:microsoft.com/office/officeart/2005/8/layout/vList6"/>
    <dgm:cxn modelId="{339D8829-71A4-45CB-9E5E-A914538031DC}" type="presParOf" srcId="{E32CD613-192E-4613-99FC-42A541340463}" destId="{13F28351-505C-4D47-ACF3-E04F229A8370}" srcOrd="6" destOrd="0" presId="urn:microsoft.com/office/officeart/2005/8/layout/vList6"/>
    <dgm:cxn modelId="{EB39BE9D-9F5A-4C89-8C2D-1ED565F7278A}" type="presParOf" srcId="{13F28351-505C-4D47-ACF3-E04F229A8370}" destId="{B486632A-2CEE-45F5-94AB-49DCCF769A8C}" srcOrd="0" destOrd="0" presId="urn:microsoft.com/office/officeart/2005/8/layout/vList6"/>
    <dgm:cxn modelId="{8247BA88-19C0-44EF-A32F-18B41CDDDB42}" type="presParOf" srcId="{13F28351-505C-4D47-ACF3-E04F229A8370}" destId="{C29B192B-D90B-4761-8ECB-73474DDD11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637D4-F589-41F5-B5F7-2D894601BA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EBD789C-5144-40AC-9AD2-E7D83EF4B8C3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 smtClean="0"/>
            <a:t>Снижение затрат</a:t>
          </a:r>
          <a:br>
            <a:rPr lang="ru-RU" dirty="0" smtClean="0"/>
          </a:br>
          <a:r>
            <a:rPr lang="ru-RU" dirty="0" smtClean="0"/>
            <a:t>на диагностическое</a:t>
          </a:r>
          <a:br>
            <a:rPr lang="ru-RU" dirty="0" smtClean="0"/>
          </a:br>
          <a:r>
            <a:rPr lang="ru-RU" dirty="0" smtClean="0"/>
            <a:t>обследование</a:t>
          </a:r>
          <a:endParaRPr lang="ru-RU" dirty="0"/>
        </a:p>
      </dgm:t>
    </dgm:pt>
    <dgm:pt modelId="{17EF0829-51A7-42CA-896F-0B17F17E9555}" type="parTrans" cxnId="{A11A3214-0B98-4032-A440-7219F244C562}">
      <dgm:prSet/>
      <dgm:spPr/>
      <dgm:t>
        <a:bodyPr/>
        <a:lstStyle/>
        <a:p>
          <a:endParaRPr lang="ru-RU"/>
        </a:p>
      </dgm:t>
    </dgm:pt>
    <dgm:pt modelId="{82AA4E4B-033B-44D8-94F0-ADA7F823C26B}" type="sibTrans" cxnId="{A11A3214-0B98-4032-A440-7219F244C56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8B1575E-065E-4FE6-8949-E9733A3D290F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 smtClean="0"/>
            <a:t>Экономия ФОТ</a:t>
          </a:r>
          <a:br>
            <a:rPr lang="ru-RU" dirty="0" smtClean="0"/>
          </a:br>
          <a:r>
            <a:rPr lang="ru-RU" dirty="0" smtClean="0"/>
            <a:t>Снижение затрат</a:t>
          </a:r>
          <a:br>
            <a:rPr lang="ru-RU" dirty="0" smtClean="0"/>
          </a:br>
          <a:r>
            <a:rPr lang="ru-RU" dirty="0" smtClean="0"/>
            <a:t>на дома операторов</a:t>
          </a:r>
          <a:endParaRPr lang="ru-RU" dirty="0"/>
        </a:p>
      </dgm:t>
    </dgm:pt>
    <dgm:pt modelId="{14033D60-06D3-4EDE-B250-815EB51CB33F}" type="parTrans" cxnId="{85706596-F304-40FE-B963-AEAC89A7B2FE}">
      <dgm:prSet/>
      <dgm:spPr/>
      <dgm:t>
        <a:bodyPr/>
        <a:lstStyle/>
        <a:p>
          <a:endParaRPr lang="ru-RU"/>
        </a:p>
      </dgm:t>
    </dgm:pt>
    <dgm:pt modelId="{E1897956-BCF2-4B9C-8FC8-AE6F73EA389C}" type="sibTrans" cxnId="{85706596-F304-40FE-B963-AEAC89A7B2FE}">
      <dgm:prSet/>
      <dgm:spPr/>
      <dgm:t>
        <a:bodyPr/>
        <a:lstStyle/>
        <a:p>
          <a:endParaRPr lang="ru-RU"/>
        </a:p>
      </dgm:t>
    </dgm:pt>
    <dgm:pt modelId="{93A6C8BF-2A8A-4595-A7A0-990EF6B1FF0F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 smtClean="0"/>
            <a:t>Снижение затрат</a:t>
          </a:r>
          <a:br>
            <a:rPr lang="ru-RU" dirty="0" smtClean="0"/>
          </a:br>
          <a:r>
            <a:rPr lang="ru-RU" dirty="0" smtClean="0"/>
            <a:t>на капитальный ремонт</a:t>
          </a:r>
          <a:endParaRPr lang="ru-RU" dirty="0"/>
        </a:p>
      </dgm:t>
    </dgm:pt>
    <dgm:pt modelId="{3D98EEEB-2CFF-40CB-BA5E-0E7C0E54CEC7}" type="parTrans" cxnId="{4561429E-57A2-4760-92C1-C0AA65B66F21}">
      <dgm:prSet/>
      <dgm:spPr/>
      <dgm:t>
        <a:bodyPr/>
        <a:lstStyle/>
        <a:p>
          <a:endParaRPr lang="ru-RU"/>
        </a:p>
      </dgm:t>
    </dgm:pt>
    <dgm:pt modelId="{BB7888E4-3384-4698-BCE1-52ADEEDDFD1C}" type="sibTrans" cxnId="{4561429E-57A2-4760-92C1-C0AA65B66F2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13537744-B6B3-4983-B2BB-2F8700777997}">
      <dgm:prSet phldrT="[Текст]"/>
      <dgm:spPr>
        <a:solidFill>
          <a:srgbClr val="00B0F0"/>
        </a:solid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ru-RU" dirty="0" smtClean="0"/>
            <a:t>Исключение</a:t>
          </a:r>
          <a:br>
            <a:rPr lang="ru-RU" dirty="0" smtClean="0"/>
          </a:br>
          <a:r>
            <a:rPr lang="ru-RU" dirty="0" smtClean="0"/>
            <a:t>необходимости</a:t>
          </a:r>
          <a:br>
            <a:rPr lang="ru-RU" dirty="0" smtClean="0"/>
          </a:br>
          <a:r>
            <a:rPr lang="ru-RU" dirty="0" smtClean="0"/>
            <a:t>реконструкции ГРС</a:t>
          </a:r>
        </a:p>
      </dgm:t>
    </dgm:pt>
    <dgm:pt modelId="{CED84C3E-3F10-442F-A9F7-CDF1EB4F55B3}" type="parTrans" cxnId="{FA48A44D-87E7-46BF-8209-2E6B2329DBD9}">
      <dgm:prSet/>
      <dgm:spPr/>
      <dgm:t>
        <a:bodyPr/>
        <a:lstStyle/>
        <a:p>
          <a:endParaRPr lang="ru-RU"/>
        </a:p>
      </dgm:t>
    </dgm:pt>
    <dgm:pt modelId="{6E1D72EA-42C4-404B-9B57-6410429766F3}" type="sibTrans" cxnId="{FA48A44D-87E7-46BF-8209-2E6B2329DBD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7C99CB9-FAD4-43C0-A985-707FBCDF0577}" type="pres">
      <dgm:prSet presAssocID="{903637D4-F589-41F5-B5F7-2D894601BA15}" presName="linearFlow" presStyleCnt="0">
        <dgm:presLayoutVars>
          <dgm:resizeHandles val="exact"/>
        </dgm:presLayoutVars>
      </dgm:prSet>
      <dgm:spPr/>
    </dgm:pt>
    <dgm:pt modelId="{61295FE5-3724-4F80-9605-6918B297C2ED}" type="pres">
      <dgm:prSet presAssocID="{5EBD789C-5144-40AC-9AD2-E7D83EF4B8C3}" presName="node" presStyleLbl="node1" presStyleIdx="0" presStyleCnt="4" custScaleX="149521" custLinFactNeighborX="19768" custLinFactNeighborY="30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59336-CB8E-4015-8617-3BFE6F283660}" type="pres">
      <dgm:prSet presAssocID="{82AA4E4B-033B-44D8-94F0-ADA7F823C2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0A6B08-3E8C-4DA4-8DF7-265B3AFB40E6}" type="pres">
      <dgm:prSet presAssocID="{82AA4E4B-033B-44D8-94F0-ADA7F823C2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0614E1F-F015-45EA-945D-2F025EFFFE34}" type="pres">
      <dgm:prSet presAssocID="{93A6C8BF-2A8A-4595-A7A0-990EF6B1FF0F}" presName="node" presStyleLbl="node1" presStyleIdx="1" presStyleCnt="4" custScaleX="149521" custLinFactNeighborX="19768" custLinFactNeighborY="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80906-A5A1-47A0-A26B-8E08F869323E}" type="pres">
      <dgm:prSet presAssocID="{BB7888E4-3384-4698-BCE1-52ADEEDDFD1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9601FF-B363-4426-9A47-FC31C8197F14}" type="pres">
      <dgm:prSet presAssocID="{BB7888E4-3384-4698-BCE1-52ADEEDDFD1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78930D4-0FED-452A-BBC6-DC26BCF583A7}" type="pres">
      <dgm:prSet presAssocID="{13537744-B6B3-4983-B2BB-2F8700777997}" presName="node" presStyleLbl="node1" presStyleIdx="2" presStyleCnt="4" custScaleX="144674" custLinFactNeighborX="19768" custLinFactNeighborY="-1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E366-9327-4541-931B-DE2BCEA98DEC}" type="pres">
      <dgm:prSet presAssocID="{6E1D72EA-42C4-404B-9B57-6410429766F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E3500BD-C237-4A56-84AF-4DEBF884E943}" type="pres">
      <dgm:prSet presAssocID="{6E1D72EA-42C4-404B-9B57-6410429766F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363DFE-8826-400E-B7A5-9D1097119C58}" type="pres">
      <dgm:prSet presAssocID="{38B1575E-065E-4FE6-8949-E9733A3D290F}" presName="node" presStyleLbl="node1" presStyleIdx="3" presStyleCnt="4" custScaleX="144674" custLinFactNeighborX="19768" custLinFactNeighborY="-3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28BB0-F3D7-490B-97F9-3743F77D6F47}" type="presOf" srcId="{903637D4-F589-41F5-B5F7-2D894601BA15}" destId="{57C99CB9-FAD4-43C0-A985-707FBCDF0577}" srcOrd="0" destOrd="0" presId="urn:microsoft.com/office/officeart/2005/8/layout/process2"/>
    <dgm:cxn modelId="{E9669B5C-88BA-4D5E-B049-FDFAE165E1F7}" type="presOf" srcId="{93A6C8BF-2A8A-4595-A7A0-990EF6B1FF0F}" destId="{A0614E1F-F015-45EA-945D-2F025EFFFE34}" srcOrd="0" destOrd="0" presId="urn:microsoft.com/office/officeart/2005/8/layout/process2"/>
    <dgm:cxn modelId="{8BE4F080-A05F-4389-ABC8-9C55BAAB4752}" type="presOf" srcId="{6E1D72EA-42C4-404B-9B57-6410429766F3}" destId="{E8E9E366-9327-4541-931B-DE2BCEA98DEC}" srcOrd="0" destOrd="0" presId="urn:microsoft.com/office/officeart/2005/8/layout/process2"/>
    <dgm:cxn modelId="{38FD76C6-E1B1-49E6-BB72-1EB82D5575E0}" type="presOf" srcId="{38B1575E-065E-4FE6-8949-E9733A3D290F}" destId="{94363DFE-8826-400E-B7A5-9D1097119C58}" srcOrd="0" destOrd="0" presId="urn:microsoft.com/office/officeart/2005/8/layout/process2"/>
    <dgm:cxn modelId="{FA48A44D-87E7-46BF-8209-2E6B2329DBD9}" srcId="{903637D4-F589-41F5-B5F7-2D894601BA15}" destId="{13537744-B6B3-4983-B2BB-2F8700777997}" srcOrd="2" destOrd="0" parTransId="{CED84C3E-3F10-442F-A9F7-CDF1EB4F55B3}" sibTransId="{6E1D72EA-42C4-404B-9B57-6410429766F3}"/>
    <dgm:cxn modelId="{85706596-F304-40FE-B963-AEAC89A7B2FE}" srcId="{903637D4-F589-41F5-B5F7-2D894601BA15}" destId="{38B1575E-065E-4FE6-8949-E9733A3D290F}" srcOrd="3" destOrd="0" parTransId="{14033D60-06D3-4EDE-B250-815EB51CB33F}" sibTransId="{E1897956-BCF2-4B9C-8FC8-AE6F73EA389C}"/>
    <dgm:cxn modelId="{33EF7F9F-F484-4F28-9311-F23F50164D1C}" type="presOf" srcId="{13537744-B6B3-4983-B2BB-2F8700777997}" destId="{878930D4-0FED-452A-BBC6-DC26BCF583A7}" srcOrd="0" destOrd="0" presId="urn:microsoft.com/office/officeart/2005/8/layout/process2"/>
    <dgm:cxn modelId="{A11A3214-0B98-4032-A440-7219F244C562}" srcId="{903637D4-F589-41F5-B5F7-2D894601BA15}" destId="{5EBD789C-5144-40AC-9AD2-E7D83EF4B8C3}" srcOrd="0" destOrd="0" parTransId="{17EF0829-51A7-42CA-896F-0B17F17E9555}" sibTransId="{82AA4E4B-033B-44D8-94F0-ADA7F823C26B}"/>
    <dgm:cxn modelId="{B7B4137B-4759-40BB-8243-5109D3F69C04}" type="presOf" srcId="{6E1D72EA-42C4-404B-9B57-6410429766F3}" destId="{0E3500BD-C237-4A56-84AF-4DEBF884E943}" srcOrd="1" destOrd="0" presId="urn:microsoft.com/office/officeart/2005/8/layout/process2"/>
    <dgm:cxn modelId="{7B3DD19C-16FE-4B11-8CF4-EA6546BA924B}" type="presOf" srcId="{82AA4E4B-033B-44D8-94F0-ADA7F823C26B}" destId="{ED0A6B08-3E8C-4DA4-8DF7-265B3AFB40E6}" srcOrd="1" destOrd="0" presId="urn:microsoft.com/office/officeart/2005/8/layout/process2"/>
    <dgm:cxn modelId="{4561429E-57A2-4760-92C1-C0AA65B66F21}" srcId="{903637D4-F589-41F5-B5F7-2D894601BA15}" destId="{93A6C8BF-2A8A-4595-A7A0-990EF6B1FF0F}" srcOrd="1" destOrd="0" parTransId="{3D98EEEB-2CFF-40CB-BA5E-0E7C0E54CEC7}" sibTransId="{BB7888E4-3384-4698-BCE1-52ADEEDDFD1C}"/>
    <dgm:cxn modelId="{1BA0B9C4-05DE-4621-A734-7308F7C36FE6}" type="presOf" srcId="{BB7888E4-3384-4698-BCE1-52ADEEDDFD1C}" destId="{149601FF-B363-4426-9A47-FC31C8197F14}" srcOrd="1" destOrd="0" presId="urn:microsoft.com/office/officeart/2005/8/layout/process2"/>
    <dgm:cxn modelId="{AE06628C-0368-485C-8FD5-263F46AD5FC9}" type="presOf" srcId="{BB7888E4-3384-4698-BCE1-52ADEEDDFD1C}" destId="{D4A80906-A5A1-47A0-A26B-8E08F869323E}" srcOrd="0" destOrd="0" presId="urn:microsoft.com/office/officeart/2005/8/layout/process2"/>
    <dgm:cxn modelId="{572D81A9-1B4B-4407-8D5D-E37EECFC9753}" type="presOf" srcId="{82AA4E4B-033B-44D8-94F0-ADA7F823C26B}" destId="{C0659336-CB8E-4015-8617-3BFE6F283660}" srcOrd="0" destOrd="0" presId="urn:microsoft.com/office/officeart/2005/8/layout/process2"/>
    <dgm:cxn modelId="{53A7CD3D-D2F5-429C-BC9B-84A1C06854FD}" type="presOf" srcId="{5EBD789C-5144-40AC-9AD2-E7D83EF4B8C3}" destId="{61295FE5-3724-4F80-9605-6918B297C2ED}" srcOrd="0" destOrd="0" presId="urn:microsoft.com/office/officeart/2005/8/layout/process2"/>
    <dgm:cxn modelId="{5513901C-7E99-4CEA-B42A-CF9DFD3698EE}" type="presParOf" srcId="{57C99CB9-FAD4-43C0-A985-707FBCDF0577}" destId="{61295FE5-3724-4F80-9605-6918B297C2ED}" srcOrd="0" destOrd="0" presId="urn:microsoft.com/office/officeart/2005/8/layout/process2"/>
    <dgm:cxn modelId="{6D87A341-143E-4648-A9E2-536EDAEAD534}" type="presParOf" srcId="{57C99CB9-FAD4-43C0-A985-707FBCDF0577}" destId="{C0659336-CB8E-4015-8617-3BFE6F283660}" srcOrd="1" destOrd="0" presId="urn:microsoft.com/office/officeart/2005/8/layout/process2"/>
    <dgm:cxn modelId="{E533EBEA-4E07-4F4D-844D-F4C381E3D66F}" type="presParOf" srcId="{C0659336-CB8E-4015-8617-3BFE6F283660}" destId="{ED0A6B08-3E8C-4DA4-8DF7-265B3AFB40E6}" srcOrd="0" destOrd="0" presId="urn:microsoft.com/office/officeart/2005/8/layout/process2"/>
    <dgm:cxn modelId="{50DD3C01-6152-4262-BA03-A591A43A6CDD}" type="presParOf" srcId="{57C99CB9-FAD4-43C0-A985-707FBCDF0577}" destId="{A0614E1F-F015-45EA-945D-2F025EFFFE34}" srcOrd="2" destOrd="0" presId="urn:microsoft.com/office/officeart/2005/8/layout/process2"/>
    <dgm:cxn modelId="{276F6855-3E8E-4B6A-864D-BE28B54291E7}" type="presParOf" srcId="{57C99CB9-FAD4-43C0-A985-707FBCDF0577}" destId="{D4A80906-A5A1-47A0-A26B-8E08F869323E}" srcOrd="3" destOrd="0" presId="urn:microsoft.com/office/officeart/2005/8/layout/process2"/>
    <dgm:cxn modelId="{5503D90E-B292-4FD8-B2B6-8DC9F09566AF}" type="presParOf" srcId="{D4A80906-A5A1-47A0-A26B-8E08F869323E}" destId="{149601FF-B363-4426-9A47-FC31C8197F14}" srcOrd="0" destOrd="0" presId="urn:microsoft.com/office/officeart/2005/8/layout/process2"/>
    <dgm:cxn modelId="{6C8F810B-6D11-4E2A-97BA-E123A15722CD}" type="presParOf" srcId="{57C99CB9-FAD4-43C0-A985-707FBCDF0577}" destId="{878930D4-0FED-452A-BBC6-DC26BCF583A7}" srcOrd="4" destOrd="0" presId="urn:microsoft.com/office/officeart/2005/8/layout/process2"/>
    <dgm:cxn modelId="{381E61D2-FC92-4B1C-B865-0A0AB59E281F}" type="presParOf" srcId="{57C99CB9-FAD4-43C0-A985-707FBCDF0577}" destId="{E8E9E366-9327-4541-931B-DE2BCEA98DEC}" srcOrd="5" destOrd="0" presId="urn:microsoft.com/office/officeart/2005/8/layout/process2"/>
    <dgm:cxn modelId="{8A8311C4-9FA4-40D2-855E-7259F088E17F}" type="presParOf" srcId="{E8E9E366-9327-4541-931B-DE2BCEA98DEC}" destId="{0E3500BD-C237-4A56-84AF-4DEBF884E943}" srcOrd="0" destOrd="0" presId="urn:microsoft.com/office/officeart/2005/8/layout/process2"/>
    <dgm:cxn modelId="{FEC66D76-DA1C-42E7-8A39-1FE5572ECF57}" type="presParOf" srcId="{57C99CB9-FAD4-43C0-A985-707FBCDF0577}" destId="{94363DFE-8826-400E-B7A5-9D1097119C5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BCCD2-4566-4F98-8C3F-BB82F27FEBB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BB831D-05CD-492C-8A5E-E21B73B7D4C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336699"/>
        </a:solidFill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Выработка</a:t>
          </a:r>
          <a:br>
            <a:rPr lang="ru-RU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электроэнергии на ГРС</a:t>
          </a:r>
          <a:endParaRPr lang="ru-RU" dirty="0">
            <a:ln>
              <a:noFill/>
            </a:ln>
            <a:solidFill>
              <a:schemeClr val="bg1"/>
            </a:solidFill>
          </a:endParaRPr>
        </a:p>
      </dgm:t>
    </dgm:pt>
    <dgm:pt modelId="{C22502ED-80DD-4299-82E3-CEABBA73444F}" type="parTrans" cxnId="{56DCB5FB-1498-4058-9386-382F5172C7F4}">
      <dgm:prSet/>
      <dgm:spPr/>
      <dgm:t>
        <a:bodyPr/>
        <a:lstStyle/>
        <a:p>
          <a:endParaRPr lang="ru-RU"/>
        </a:p>
      </dgm:t>
    </dgm:pt>
    <dgm:pt modelId="{BBDF01F3-E175-43F0-9CEF-51D65FF04672}" type="sibTrans" cxnId="{56DCB5FB-1498-4058-9386-382F5172C7F4}">
      <dgm:prSet/>
      <dgm:spPr/>
      <dgm:t>
        <a:bodyPr/>
        <a:lstStyle/>
        <a:p>
          <a:endParaRPr lang="ru-RU"/>
        </a:p>
      </dgm:t>
    </dgm:pt>
    <dgm:pt modelId="{300DD18E-2255-4CE0-8A35-783F0718E81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softEdge rad="63500"/>
        </a:effectLst>
      </dgm:spPr>
      <dgm:t>
        <a:bodyPr/>
        <a:lstStyle/>
        <a:p>
          <a:pPr algn="l"/>
          <a:r>
            <a:rPr lang="ru-RU" sz="1400" dirty="0" smtClean="0">
              <a:ln>
                <a:noFill/>
              </a:ln>
              <a:solidFill>
                <a:schemeClr val="bg1"/>
              </a:solidFill>
            </a:rPr>
            <a:t>Энергетическая эффективность</a:t>
          </a:r>
          <a:endParaRPr lang="ru-RU" sz="1400" dirty="0">
            <a:ln>
              <a:noFill/>
            </a:ln>
            <a:solidFill>
              <a:schemeClr val="bg1"/>
            </a:solidFill>
          </a:endParaRPr>
        </a:p>
      </dgm:t>
    </dgm:pt>
    <dgm:pt modelId="{415B68AC-7FCC-4EF8-B2A0-4B4BEBDC6BA5}" type="parTrans" cxnId="{AB65262C-9EBE-4416-8971-D0B54E49A454}">
      <dgm:prSet/>
      <dgm:spPr/>
      <dgm:t>
        <a:bodyPr/>
        <a:lstStyle/>
        <a:p>
          <a:endParaRPr lang="ru-RU"/>
        </a:p>
      </dgm:t>
    </dgm:pt>
    <dgm:pt modelId="{92A18B96-C87E-47A6-9987-CD919CA6FDFC}" type="sibTrans" cxnId="{AB65262C-9EBE-4416-8971-D0B54E49A454}">
      <dgm:prSet/>
      <dgm:spPr/>
      <dgm:t>
        <a:bodyPr/>
        <a:lstStyle/>
        <a:p>
          <a:endParaRPr lang="ru-RU"/>
        </a:p>
      </dgm:t>
    </dgm:pt>
    <dgm:pt modelId="{086EBC0A-EAB5-4A4F-A42D-2659FDA1E43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softEdge rad="63500"/>
        </a:effectLst>
      </dgm:spPr>
      <dgm:t>
        <a:bodyPr/>
        <a:lstStyle/>
        <a:p>
          <a:r>
            <a:rPr lang="ru-RU" sz="1400" dirty="0" smtClean="0">
              <a:ln>
                <a:noFill/>
              </a:ln>
              <a:solidFill>
                <a:schemeClr val="bg1"/>
              </a:solidFill>
            </a:rPr>
            <a:t>Энергетическая независимость</a:t>
          </a:r>
          <a:endParaRPr lang="ru-RU" sz="1400" dirty="0">
            <a:ln>
              <a:noFill/>
            </a:ln>
            <a:solidFill>
              <a:schemeClr val="bg1"/>
            </a:solidFill>
          </a:endParaRPr>
        </a:p>
      </dgm:t>
    </dgm:pt>
    <dgm:pt modelId="{AF076448-DAA8-4FA7-BB61-5EFB39EE9CAF}" type="parTrans" cxnId="{927E350F-4E3F-4290-AA95-D4D567C7EE80}">
      <dgm:prSet/>
      <dgm:spPr/>
      <dgm:t>
        <a:bodyPr/>
        <a:lstStyle/>
        <a:p>
          <a:endParaRPr lang="ru-RU"/>
        </a:p>
      </dgm:t>
    </dgm:pt>
    <dgm:pt modelId="{BD1B88E1-0F39-4285-ADFF-717310DE71DC}" type="sibTrans" cxnId="{927E350F-4E3F-4290-AA95-D4D567C7EE80}">
      <dgm:prSet/>
      <dgm:spPr/>
      <dgm:t>
        <a:bodyPr/>
        <a:lstStyle/>
        <a:p>
          <a:endParaRPr lang="ru-RU"/>
        </a:p>
      </dgm:t>
    </dgm:pt>
    <dgm:pt modelId="{EB2A565A-C5F9-4634-9AB9-E9F27292B8A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softEdge rad="63500"/>
        </a:effectLst>
      </dgm:spPr>
      <dgm:t>
        <a:bodyPr/>
        <a:lstStyle/>
        <a:p>
          <a:r>
            <a:rPr lang="ru-RU" sz="1400" dirty="0" smtClean="0">
              <a:ln>
                <a:noFill/>
              </a:ln>
              <a:solidFill>
                <a:schemeClr val="bg1"/>
              </a:solidFill>
            </a:rPr>
            <a:t>Общая электрическая мощность 19,2 МВт</a:t>
          </a:r>
          <a:endParaRPr lang="ru-RU" sz="1400" dirty="0">
            <a:ln>
              <a:noFill/>
            </a:ln>
            <a:solidFill>
              <a:schemeClr val="bg1"/>
            </a:solidFill>
          </a:endParaRPr>
        </a:p>
      </dgm:t>
    </dgm:pt>
    <dgm:pt modelId="{8E9B6984-0DBD-4FC3-A1F8-101FB3B4DC00}" type="parTrans" cxnId="{0D50FF48-DCC9-4663-A6D0-F97782708AFA}">
      <dgm:prSet/>
      <dgm:spPr/>
      <dgm:t>
        <a:bodyPr/>
        <a:lstStyle/>
        <a:p>
          <a:endParaRPr lang="ru-RU"/>
        </a:p>
      </dgm:t>
    </dgm:pt>
    <dgm:pt modelId="{BC0BDAA2-ECA2-460A-901A-9BDE09DC421C}" type="sibTrans" cxnId="{0D50FF48-DCC9-4663-A6D0-F97782708AFA}">
      <dgm:prSet/>
      <dgm:spPr/>
      <dgm:t>
        <a:bodyPr/>
        <a:lstStyle/>
        <a:p>
          <a:endParaRPr lang="ru-RU"/>
        </a:p>
      </dgm:t>
    </dgm:pt>
    <dgm:pt modelId="{51EB09A4-DF7C-4749-AD92-D2C4DAAD9C7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A568D2"/>
        </a:solidFill>
      </dgm:spPr>
      <dgm:t>
        <a:bodyPr/>
        <a:lstStyle/>
        <a:p>
          <a:pPr algn="ctr"/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Выработка СПГ</a:t>
          </a:r>
          <a:br>
            <a:rPr lang="ru-RU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dirty="0" smtClean="0">
              <a:ln>
                <a:noFill/>
              </a:ln>
              <a:solidFill>
                <a:schemeClr val="bg1"/>
              </a:solidFill>
            </a:rPr>
            <a:t>на ГРС</a:t>
          </a:r>
          <a:endParaRPr lang="ru-RU" dirty="0">
            <a:ln>
              <a:noFill/>
            </a:ln>
            <a:solidFill>
              <a:schemeClr val="bg1"/>
            </a:solidFill>
          </a:endParaRPr>
        </a:p>
      </dgm:t>
    </dgm:pt>
    <dgm:pt modelId="{88D8FB14-0A8D-4348-B210-43457D96F996}" type="parTrans" cxnId="{00006070-45DB-44EA-888C-08A6BDCF2B2F}">
      <dgm:prSet/>
      <dgm:spPr/>
      <dgm:t>
        <a:bodyPr/>
        <a:lstStyle/>
        <a:p>
          <a:endParaRPr lang="ru-RU"/>
        </a:p>
      </dgm:t>
    </dgm:pt>
    <dgm:pt modelId="{027C4E54-09A0-4DC1-B111-E43C774C0702}" type="sibTrans" cxnId="{00006070-45DB-44EA-888C-08A6BDCF2B2F}">
      <dgm:prSet/>
      <dgm:spPr/>
      <dgm:t>
        <a:bodyPr/>
        <a:lstStyle/>
        <a:p>
          <a:endParaRPr lang="ru-RU"/>
        </a:p>
      </dgm:t>
    </dgm:pt>
    <dgm:pt modelId="{5710564C-BAE7-4924-8B1F-D84D3B81E5F0}">
      <dgm:prSet phldrT="[Текст]" custT="1"/>
      <dgm:spPr>
        <a:solidFill>
          <a:srgbClr val="00CCFF"/>
        </a:solidFill>
        <a:effectLst>
          <a:softEdge rad="63500"/>
        </a:effectLst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Увеличение прибыли от поставок топлива на внутреннем рынке</a:t>
          </a:r>
          <a:endParaRPr lang="ru-RU" sz="1400" dirty="0">
            <a:solidFill>
              <a:schemeClr val="bg1"/>
            </a:solidFill>
          </a:endParaRPr>
        </a:p>
      </dgm:t>
    </dgm:pt>
    <dgm:pt modelId="{2575EEFD-7CFA-49F9-B5FC-30312D3D215D}" type="parTrans" cxnId="{6970C887-316A-40B2-887C-4219BAFF3670}">
      <dgm:prSet/>
      <dgm:spPr/>
      <dgm:t>
        <a:bodyPr/>
        <a:lstStyle/>
        <a:p>
          <a:endParaRPr lang="ru-RU"/>
        </a:p>
      </dgm:t>
    </dgm:pt>
    <dgm:pt modelId="{E54B1005-FF18-4A20-A21F-92481EDC03D0}" type="sibTrans" cxnId="{6970C887-316A-40B2-887C-4219BAFF3670}">
      <dgm:prSet/>
      <dgm:spPr/>
      <dgm:t>
        <a:bodyPr/>
        <a:lstStyle/>
        <a:p>
          <a:endParaRPr lang="ru-RU"/>
        </a:p>
      </dgm:t>
    </dgm:pt>
    <dgm:pt modelId="{96DB76A6-6A84-49FD-8999-9F636393CD93}">
      <dgm:prSet phldrT="[Текст]" custT="1"/>
      <dgm:spPr>
        <a:solidFill>
          <a:srgbClr val="00CCFF"/>
        </a:solidFill>
        <a:effectLst>
          <a:softEdge rad="63500"/>
        </a:effectLst>
      </dgm:spPr>
      <dgm:t>
        <a:bodyPr/>
        <a:lstStyle/>
        <a:p>
          <a:r>
            <a:rPr lang="ru-RU" sz="1400" dirty="0" smtClean="0">
              <a:ln>
                <a:noFill/>
              </a:ln>
              <a:solidFill>
                <a:schemeClr val="bg1"/>
              </a:solidFill>
            </a:rPr>
            <a:t>Производство СПГ 1,28 млн тонн в год</a:t>
          </a:r>
          <a:endParaRPr lang="ru-RU" sz="1400" dirty="0">
            <a:ln>
              <a:noFill/>
            </a:ln>
            <a:solidFill>
              <a:schemeClr val="bg1"/>
            </a:solidFill>
          </a:endParaRPr>
        </a:p>
      </dgm:t>
    </dgm:pt>
    <dgm:pt modelId="{DA894AB7-0168-4BDD-B107-DCDFCA04EF06}" type="parTrans" cxnId="{24067889-64AC-468E-82B7-0B01AF4C6684}">
      <dgm:prSet/>
      <dgm:spPr/>
      <dgm:t>
        <a:bodyPr/>
        <a:lstStyle/>
        <a:p>
          <a:endParaRPr lang="ru-RU"/>
        </a:p>
      </dgm:t>
    </dgm:pt>
    <dgm:pt modelId="{27904B29-50EF-4CC9-B84D-B802FB9752D4}" type="sibTrans" cxnId="{24067889-64AC-468E-82B7-0B01AF4C6684}">
      <dgm:prSet/>
      <dgm:spPr/>
      <dgm:t>
        <a:bodyPr/>
        <a:lstStyle/>
        <a:p>
          <a:endParaRPr lang="ru-RU"/>
        </a:p>
      </dgm:t>
    </dgm:pt>
    <dgm:pt modelId="{06C45A3A-BABB-43CE-867F-6221B1E93E73}">
      <dgm:prSet phldrT="[Текст]" custT="1"/>
      <dgm:spPr>
        <a:solidFill>
          <a:srgbClr val="00CCFF"/>
        </a:solidFill>
        <a:effectLst>
          <a:softEdge rad="63500"/>
        </a:effectLst>
      </dgm:spPr>
      <dgm:t>
        <a:bodyPr/>
        <a:lstStyle/>
        <a:p>
          <a:r>
            <a:rPr lang="ru-RU" sz="1400" dirty="0" smtClean="0">
              <a:ln>
                <a:noFill/>
              </a:ln>
              <a:solidFill>
                <a:schemeClr val="bg1"/>
              </a:solidFill>
            </a:rPr>
            <a:t>Общая электрическая мощность 30 МВт</a:t>
          </a:r>
          <a:endParaRPr lang="ru-RU" sz="1400" dirty="0">
            <a:ln>
              <a:noFill/>
            </a:ln>
            <a:solidFill>
              <a:schemeClr val="bg1"/>
            </a:solidFill>
          </a:endParaRPr>
        </a:p>
      </dgm:t>
    </dgm:pt>
    <dgm:pt modelId="{66C9B870-9D71-4548-868E-E43FDB2791A9}" type="parTrans" cxnId="{D0F551D7-A39C-43FD-B90A-2D6B066C32CE}">
      <dgm:prSet/>
      <dgm:spPr/>
      <dgm:t>
        <a:bodyPr/>
        <a:lstStyle/>
        <a:p>
          <a:endParaRPr lang="ru-RU"/>
        </a:p>
      </dgm:t>
    </dgm:pt>
    <dgm:pt modelId="{45927222-9B91-47F1-B05A-3C0AAA2CAB56}" type="sibTrans" cxnId="{D0F551D7-A39C-43FD-B90A-2D6B066C32CE}">
      <dgm:prSet/>
      <dgm:spPr/>
      <dgm:t>
        <a:bodyPr/>
        <a:lstStyle/>
        <a:p>
          <a:endParaRPr lang="ru-RU"/>
        </a:p>
      </dgm:t>
    </dgm:pt>
    <dgm:pt modelId="{80451956-1C5C-4168-8B20-7F56C335CEDE}" type="pres">
      <dgm:prSet presAssocID="{414BCCD2-4566-4F98-8C3F-BB82F27FEB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CC6200-6FFA-4661-89BC-3D042BEA64CE}" type="pres">
      <dgm:prSet presAssocID="{63BB831D-05CD-492C-8A5E-E21B73B7D4C5}" presName="root" presStyleCnt="0">
        <dgm:presLayoutVars>
          <dgm:chMax/>
          <dgm:chPref/>
        </dgm:presLayoutVars>
      </dgm:prSet>
      <dgm:spPr/>
    </dgm:pt>
    <dgm:pt modelId="{E348741B-3D9C-415C-905A-26CC4DA10E14}" type="pres">
      <dgm:prSet presAssocID="{63BB831D-05CD-492C-8A5E-E21B73B7D4C5}" presName="rootComposite" presStyleCnt="0">
        <dgm:presLayoutVars/>
      </dgm:prSet>
      <dgm:spPr/>
    </dgm:pt>
    <dgm:pt modelId="{3DB82A86-98C6-4D07-A465-83A032488238}" type="pres">
      <dgm:prSet presAssocID="{63BB831D-05CD-492C-8A5E-E21B73B7D4C5}" presName="ParentAccent" presStyleLbl="alignNode1" presStyleIdx="0" presStyleCnt="2" custLinFactNeighborX="-3069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downArrow">
          <a:avLst/>
        </a:prstGeom>
        <a:solidFill>
          <a:srgbClr val="336699"/>
        </a:solidFill>
        <a:ln>
          <a:solidFill>
            <a:srgbClr val="336699"/>
          </a:solidFill>
        </a:ln>
      </dgm:spPr>
      <dgm:t>
        <a:bodyPr/>
        <a:lstStyle/>
        <a:p>
          <a:endParaRPr lang="ru-RU"/>
        </a:p>
      </dgm:t>
    </dgm:pt>
    <dgm:pt modelId="{ACBE6237-B837-4A7E-B788-B3E1C33B4D7F}" type="pres">
      <dgm:prSet presAssocID="{63BB831D-05CD-492C-8A5E-E21B73B7D4C5}" presName="ParentSmallAccent" presStyleLbl="fgAcc1" presStyleIdx="0" presStyleCnt="2" custLinFactX="100000" custLinFactNeighborX="194717" custLinFactNeighborY="-3515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flowChartConnector">
          <a:avLst/>
        </a:prstGeom>
        <a:solidFill>
          <a:srgbClr val="006699"/>
        </a:solidFill>
        <a:ln>
          <a:solidFill>
            <a:srgbClr val="336699"/>
          </a:solidFill>
        </a:ln>
        <a:effectLst/>
      </dgm:spPr>
      <dgm:t>
        <a:bodyPr/>
        <a:lstStyle/>
        <a:p>
          <a:endParaRPr lang="ru-RU"/>
        </a:p>
      </dgm:t>
    </dgm:pt>
    <dgm:pt modelId="{9623A725-0E10-4F63-85E6-2FB216780F58}" type="pres">
      <dgm:prSet presAssocID="{63BB831D-05CD-492C-8A5E-E21B73B7D4C5}" presName="Parent" presStyleLbl="revTx" presStyleIdx="0" presStyleCnt="8" custLinFactNeighborX="-3069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3226-1037-44C3-9D15-10044B90913E}" type="pres">
      <dgm:prSet presAssocID="{63BB831D-05CD-492C-8A5E-E21B73B7D4C5}" presName="childShape" presStyleCnt="0">
        <dgm:presLayoutVars>
          <dgm:chMax val="0"/>
          <dgm:chPref val="0"/>
        </dgm:presLayoutVars>
      </dgm:prSet>
      <dgm:spPr/>
    </dgm:pt>
    <dgm:pt modelId="{463F71C4-2E46-4A93-81C8-467E8705DB17}" type="pres">
      <dgm:prSet presAssocID="{300DD18E-2255-4CE0-8A35-783F0718E81D}" presName="childComposite" presStyleCnt="0">
        <dgm:presLayoutVars>
          <dgm:chMax val="0"/>
          <dgm:chPref val="0"/>
        </dgm:presLayoutVars>
      </dgm:prSet>
      <dgm:spPr/>
    </dgm:pt>
    <dgm:pt modelId="{7E370564-A6C8-417D-A429-3F4CF462A9B1}" type="pres">
      <dgm:prSet presAssocID="{300DD18E-2255-4CE0-8A35-783F0718E81D}" presName="ChildAccent" presStyleLbl="solidFgAcc1" presStyleIdx="0" presStyleCnt="6" custLinFactX="-200000" custLinFactNeighborX="-217797"/>
      <dgm:spPr/>
    </dgm:pt>
    <dgm:pt modelId="{BDEAEE2E-69B9-476B-A6BE-DDBBDF0E5A8B}" type="pres">
      <dgm:prSet presAssocID="{300DD18E-2255-4CE0-8A35-783F0718E81D}" presName="Child" presStyleLbl="revTx" presStyleIdx="1" presStyleCnt="8" custLinFactNeighborX="-3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AD8E3-0EC7-47B9-8DFB-832D211EDBC1}" type="pres">
      <dgm:prSet presAssocID="{086EBC0A-EAB5-4A4F-A42D-2659FDA1E432}" presName="childComposite" presStyleCnt="0">
        <dgm:presLayoutVars>
          <dgm:chMax val="0"/>
          <dgm:chPref val="0"/>
        </dgm:presLayoutVars>
      </dgm:prSet>
      <dgm:spPr/>
    </dgm:pt>
    <dgm:pt modelId="{CF137A1F-C2EA-4579-827E-AE860AF5FB87}" type="pres">
      <dgm:prSet presAssocID="{086EBC0A-EAB5-4A4F-A42D-2659FDA1E432}" presName="ChildAccent" presStyleLbl="solidFgAcc1" presStyleIdx="1" presStyleCnt="6" custLinFactX="-200000" custLinFactNeighborX="-217797"/>
      <dgm:spPr/>
    </dgm:pt>
    <dgm:pt modelId="{9FB8DA02-3AFB-4273-BA4E-746939547F1B}" type="pres">
      <dgm:prSet presAssocID="{086EBC0A-EAB5-4A4F-A42D-2659FDA1E432}" presName="Child" presStyleLbl="revTx" presStyleIdx="2" presStyleCnt="8" custLinFactNeighborX="-3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9F31-CE8E-4930-9CFE-BB1738D3F783}" type="pres">
      <dgm:prSet presAssocID="{EB2A565A-C5F9-4634-9AB9-E9F27292B8AE}" presName="childComposite" presStyleCnt="0">
        <dgm:presLayoutVars>
          <dgm:chMax val="0"/>
          <dgm:chPref val="0"/>
        </dgm:presLayoutVars>
      </dgm:prSet>
      <dgm:spPr/>
    </dgm:pt>
    <dgm:pt modelId="{E118195B-2186-40E4-98B0-1AD497B33FC9}" type="pres">
      <dgm:prSet presAssocID="{EB2A565A-C5F9-4634-9AB9-E9F27292B8AE}" presName="ChildAccent" presStyleLbl="solidFgAcc1" presStyleIdx="2" presStyleCnt="6" custLinFactX="-200000" custLinFactNeighborX="-217797"/>
      <dgm:spPr/>
    </dgm:pt>
    <dgm:pt modelId="{A0D867F3-BDE4-47A1-A24F-96E69A5E153E}" type="pres">
      <dgm:prSet presAssocID="{EB2A565A-C5F9-4634-9AB9-E9F27292B8AE}" presName="Child" presStyleLbl="revTx" presStyleIdx="3" presStyleCnt="8" custLinFactNeighborX="-3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BE5EE-3897-484F-9F59-B20463BB5234}" type="pres">
      <dgm:prSet presAssocID="{51EB09A4-DF7C-4749-AD92-D2C4DAAD9C7F}" presName="root" presStyleCnt="0">
        <dgm:presLayoutVars>
          <dgm:chMax/>
          <dgm:chPref/>
        </dgm:presLayoutVars>
      </dgm:prSet>
      <dgm:spPr/>
    </dgm:pt>
    <dgm:pt modelId="{10D42EE6-A006-4868-930B-59070E4347C0}" type="pres">
      <dgm:prSet presAssocID="{51EB09A4-DF7C-4749-AD92-D2C4DAAD9C7F}" presName="rootComposite" presStyleCnt="0">
        <dgm:presLayoutVars/>
      </dgm:prSet>
      <dgm:spPr/>
    </dgm:pt>
    <dgm:pt modelId="{72E78FAC-FED0-4D4D-B669-D42FB6727BE0}" type="pres">
      <dgm:prSet presAssocID="{51EB09A4-DF7C-4749-AD92-D2C4DAAD9C7F}" presName="ParentAccent" presStyleLbl="alignNode1" presStyleIdx="1" presStyleCnt="2" custLinFactNeighborX="35124"/>
      <dgm:spPr>
        <a:prstGeom prst="downArrow">
          <a:avLst/>
        </a:prstGeom>
        <a:solidFill>
          <a:srgbClr val="A568D2"/>
        </a:solidFill>
        <a:ln>
          <a:solidFill>
            <a:srgbClr val="A568D2"/>
          </a:solidFill>
        </a:ln>
      </dgm:spPr>
      <dgm:t>
        <a:bodyPr/>
        <a:lstStyle/>
        <a:p>
          <a:endParaRPr lang="ru-RU"/>
        </a:p>
      </dgm:t>
    </dgm:pt>
    <dgm:pt modelId="{D8E4D762-ECA2-4995-80C4-2B9A9ACC7643}" type="pres">
      <dgm:prSet presAssocID="{51EB09A4-DF7C-4749-AD92-D2C4DAAD9C7F}" presName="ParentSmallAccent" presStyleLbl="fgAcc1" presStyleIdx="1" presStyleCnt="2" custFlipVert="1" custFlipHor="1" custScaleX="85824" custScaleY="40381" custLinFactX="489369" custLinFactNeighborX="500000" custLinFactNeighborY="-35151"/>
      <dgm:spPr>
        <a:solidFill>
          <a:srgbClr val="A568D2">
            <a:alpha val="90000"/>
          </a:srgbClr>
        </a:solidFill>
        <a:ln>
          <a:solidFill>
            <a:srgbClr val="A568D2"/>
          </a:solidFill>
        </a:ln>
      </dgm:spPr>
      <dgm:t>
        <a:bodyPr/>
        <a:lstStyle/>
        <a:p>
          <a:endParaRPr lang="ru-RU"/>
        </a:p>
      </dgm:t>
    </dgm:pt>
    <dgm:pt modelId="{1F861ABF-D69F-4E1B-8AD9-D253B3B9A75E}" type="pres">
      <dgm:prSet presAssocID="{51EB09A4-DF7C-4749-AD92-D2C4DAAD9C7F}" presName="Parent" presStyleLbl="revTx" presStyleIdx="4" presStyleCnt="8" custLinFactNeighborX="351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FE0CA-FD23-437F-99A6-6C98B80389AD}" type="pres">
      <dgm:prSet presAssocID="{51EB09A4-DF7C-4749-AD92-D2C4DAAD9C7F}" presName="childShape" presStyleCnt="0">
        <dgm:presLayoutVars>
          <dgm:chMax val="0"/>
          <dgm:chPref val="0"/>
        </dgm:presLayoutVars>
      </dgm:prSet>
      <dgm:spPr/>
    </dgm:pt>
    <dgm:pt modelId="{FA06DAA5-1209-447D-A271-46763DB13990}" type="pres">
      <dgm:prSet presAssocID="{5710564C-BAE7-4924-8B1F-D84D3B81E5F0}" presName="childComposite" presStyleCnt="0">
        <dgm:presLayoutVars>
          <dgm:chMax val="0"/>
          <dgm:chPref val="0"/>
        </dgm:presLayoutVars>
      </dgm:prSet>
      <dgm:spPr/>
    </dgm:pt>
    <dgm:pt modelId="{23F04F78-F8B0-4456-905D-CE20CC61A4EC}" type="pres">
      <dgm:prSet presAssocID="{5710564C-BAE7-4924-8B1F-D84D3B81E5F0}" presName="ChildAccent" presStyleLbl="solidFgAcc1" presStyleIdx="3" presStyleCnt="6" custLinFactX="169732" custLinFactNeighborX="200000"/>
      <dgm:spPr/>
    </dgm:pt>
    <dgm:pt modelId="{D4AD1181-AE9C-4A08-A907-EBC821AE2CD7}" type="pres">
      <dgm:prSet presAssocID="{5710564C-BAE7-4924-8B1F-D84D3B81E5F0}" presName="Child" presStyleLbl="revTx" presStyleIdx="5" presStyleCnt="8" custLinFactNeighborX="37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AEFB0-B0AA-40F0-AF83-5F99393D96BF}" type="pres">
      <dgm:prSet presAssocID="{96DB76A6-6A84-49FD-8999-9F636393CD93}" presName="childComposite" presStyleCnt="0">
        <dgm:presLayoutVars>
          <dgm:chMax val="0"/>
          <dgm:chPref val="0"/>
        </dgm:presLayoutVars>
      </dgm:prSet>
      <dgm:spPr/>
    </dgm:pt>
    <dgm:pt modelId="{EA224634-A595-488D-9CA4-DE00E13577F1}" type="pres">
      <dgm:prSet presAssocID="{96DB76A6-6A84-49FD-8999-9F636393CD93}" presName="ChildAccent" presStyleLbl="solidFgAcc1" presStyleIdx="4" presStyleCnt="6" custLinFactX="169732" custLinFactNeighborX="200000"/>
      <dgm:spPr/>
    </dgm:pt>
    <dgm:pt modelId="{6AF3F56A-15F1-40AB-B4FD-2117FF092FFF}" type="pres">
      <dgm:prSet presAssocID="{96DB76A6-6A84-49FD-8999-9F636393CD93}" presName="Child" presStyleLbl="revTx" presStyleIdx="6" presStyleCnt="8" custLinFactNeighborX="37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A4D5-D885-4529-B73B-DAA658AC13D2}" type="pres">
      <dgm:prSet presAssocID="{06C45A3A-BABB-43CE-867F-6221B1E93E73}" presName="childComposite" presStyleCnt="0">
        <dgm:presLayoutVars>
          <dgm:chMax val="0"/>
          <dgm:chPref val="0"/>
        </dgm:presLayoutVars>
      </dgm:prSet>
      <dgm:spPr/>
    </dgm:pt>
    <dgm:pt modelId="{AB258FDB-0A57-4880-91A6-43967493AD51}" type="pres">
      <dgm:prSet presAssocID="{06C45A3A-BABB-43CE-867F-6221B1E93E73}" presName="ChildAccent" presStyleLbl="solidFgAcc1" presStyleIdx="5" presStyleCnt="6" custLinFactX="169732" custLinFactNeighborX="200000"/>
      <dgm:spPr/>
    </dgm:pt>
    <dgm:pt modelId="{CE5A3443-B3F8-419B-9F13-23C3318ED107}" type="pres">
      <dgm:prSet presAssocID="{06C45A3A-BABB-43CE-867F-6221B1E93E73}" presName="Child" presStyleLbl="revTx" presStyleIdx="7" presStyleCnt="8" custLinFactNeighborX="37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67889-64AC-468E-82B7-0B01AF4C6684}" srcId="{51EB09A4-DF7C-4749-AD92-D2C4DAAD9C7F}" destId="{96DB76A6-6A84-49FD-8999-9F636393CD93}" srcOrd="1" destOrd="0" parTransId="{DA894AB7-0168-4BDD-B107-DCDFCA04EF06}" sibTransId="{27904B29-50EF-4CC9-B84D-B802FB9752D4}"/>
    <dgm:cxn modelId="{799CAB5F-C11C-42DC-8666-1A3727F4BB19}" type="presOf" srcId="{414BCCD2-4566-4F98-8C3F-BB82F27FEBB2}" destId="{80451956-1C5C-4168-8B20-7F56C335CEDE}" srcOrd="0" destOrd="0" presId="urn:microsoft.com/office/officeart/2008/layout/SquareAccentList"/>
    <dgm:cxn modelId="{D0F551D7-A39C-43FD-B90A-2D6B066C32CE}" srcId="{51EB09A4-DF7C-4749-AD92-D2C4DAAD9C7F}" destId="{06C45A3A-BABB-43CE-867F-6221B1E93E73}" srcOrd="2" destOrd="0" parTransId="{66C9B870-9D71-4548-868E-E43FDB2791A9}" sibTransId="{45927222-9B91-47F1-B05A-3C0AAA2CAB56}"/>
    <dgm:cxn modelId="{D38F1017-381B-46A2-AE2C-E2344F0AA789}" type="presOf" srcId="{06C45A3A-BABB-43CE-867F-6221B1E93E73}" destId="{CE5A3443-B3F8-419B-9F13-23C3318ED107}" srcOrd="0" destOrd="0" presId="urn:microsoft.com/office/officeart/2008/layout/SquareAccentList"/>
    <dgm:cxn modelId="{0D50FF48-DCC9-4663-A6D0-F97782708AFA}" srcId="{63BB831D-05CD-492C-8A5E-E21B73B7D4C5}" destId="{EB2A565A-C5F9-4634-9AB9-E9F27292B8AE}" srcOrd="2" destOrd="0" parTransId="{8E9B6984-0DBD-4FC3-A1F8-101FB3B4DC00}" sibTransId="{BC0BDAA2-ECA2-460A-901A-9BDE09DC421C}"/>
    <dgm:cxn modelId="{5ED1AEF6-4D2D-4CC0-B795-9EF6A06F0D30}" type="presOf" srcId="{5710564C-BAE7-4924-8B1F-D84D3B81E5F0}" destId="{D4AD1181-AE9C-4A08-A907-EBC821AE2CD7}" srcOrd="0" destOrd="0" presId="urn:microsoft.com/office/officeart/2008/layout/SquareAccentList"/>
    <dgm:cxn modelId="{6970C887-316A-40B2-887C-4219BAFF3670}" srcId="{51EB09A4-DF7C-4749-AD92-D2C4DAAD9C7F}" destId="{5710564C-BAE7-4924-8B1F-D84D3B81E5F0}" srcOrd="0" destOrd="0" parTransId="{2575EEFD-7CFA-49F9-B5FC-30312D3D215D}" sibTransId="{E54B1005-FF18-4A20-A21F-92481EDC03D0}"/>
    <dgm:cxn modelId="{7FEB9FB7-84BD-4387-9DC3-D4A5D9F4C952}" type="presOf" srcId="{EB2A565A-C5F9-4634-9AB9-E9F27292B8AE}" destId="{A0D867F3-BDE4-47A1-A24F-96E69A5E153E}" srcOrd="0" destOrd="0" presId="urn:microsoft.com/office/officeart/2008/layout/SquareAccentList"/>
    <dgm:cxn modelId="{AB65262C-9EBE-4416-8971-D0B54E49A454}" srcId="{63BB831D-05CD-492C-8A5E-E21B73B7D4C5}" destId="{300DD18E-2255-4CE0-8A35-783F0718E81D}" srcOrd="0" destOrd="0" parTransId="{415B68AC-7FCC-4EF8-B2A0-4B4BEBDC6BA5}" sibTransId="{92A18B96-C87E-47A6-9987-CD919CA6FDFC}"/>
    <dgm:cxn modelId="{56DCB5FB-1498-4058-9386-382F5172C7F4}" srcId="{414BCCD2-4566-4F98-8C3F-BB82F27FEBB2}" destId="{63BB831D-05CD-492C-8A5E-E21B73B7D4C5}" srcOrd="0" destOrd="0" parTransId="{C22502ED-80DD-4299-82E3-CEABBA73444F}" sibTransId="{BBDF01F3-E175-43F0-9CEF-51D65FF04672}"/>
    <dgm:cxn modelId="{00006070-45DB-44EA-888C-08A6BDCF2B2F}" srcId="{414BCCD2-4566-4F98-8C3F-BB82F27FEBB2}" destId="{51EB09A4-DF7C-4749-AD92-D2C4DAAD9C7F}" srcOrd="1" destOrd="0" parTransId="{88D8FB14-0A8D-4348-B210-43457D96F996}" sibTransId="{027C4E54-09A0-4DC1-B111-E43C774C0702}"/>
    <dgm:cxn modelId="{AD40ABDF-FD12-4844-9CDF-A6E9B12A2643}" type="presOf" srcId="{51EB09A4-DF7C-4749-AD92-D2C4DAAD9C7F}" destId="{1F861ABF-D69F-4E1B-8AD9-D253B3B9A75E}" srcOrd="0" destOrd="0" presId="urn:microsoft.com/office/officeart/2008/layout/SquareAccentList"/>
    <dgm:cxn modelId="{A8514990-1907-4F5F-AE81-A4E286F80DD5}" type="presOf" srcId="{086EBC0A-EAB5-4A4F-A42D-2659FDA1E432}" destId="{9FB8DA02-3AFB-4273-BA4E-746939547F1B}" srcOrd="0" destOrd="0" presId="urn:microsoft.com/office/officeart/2008/layout/SquareAccentList"/>
    <dgm:cxn modelId="{927E350F-4E3F-4290-AA95-D4D567C7EE80}" srcId="{63BB831D-05CD-492C-8A5E-E21B73B7D4C5}" destId="{086EBC0A-EAB5-4A4F-A42D-2659FDA1E432}" srcOrd="1" destOrd="0" parTransId="{AF076448-DAA8-4FA7-BB61-5EFB39EE9CAF}" sibTransId="{BD1B88E1-0F39-4285-ADFF-717310DE71DC}"/>
    <dgm:cxn modelId="{BB21CB3B-B716-4C39-8BA7-3226BC31D4AB}" type="presOf" srcId="{63BB831D-05CD-492C-8A5E-E21B73B7D4C5}" destId="{9623A725-0E10-4F63-85E6-2FB216780F58}" srcOrd="0" destOrd="0" presId="urn:microsoft.com/office/officeart/2008/layout/SquareAccentList"/>
    <dgm:cxn modelId="{AEBEB00C-C235-4327-AFF8-4F6D4014BC50}" type="presOf" srcId="{96DB76A6-6A84-49FD-8999-9F636393CD93}" destId="{6AF3F56A-15F1-40AB-B4FD-2117FF092FFF}" srcOrd="0" destOrd="0" presId="urn:microsoft.com/office/officeart/2008/layout/SquareAccentList"/>
    <dgm:cxn modelId="{ED314C12-D3EF-4F56-AE48-D7DB359D385B}" type="presOf" srcId="{300DD18E-2255-4CE0-8A35-783F0718E81D}" destId="{BDEAEE2E-69B9-476B-A6BE-DDBBDF0E5A8B}" srcOrd="0" destOrd="0" presId="urn:microsoft.com/office/officeart/2008/layout/SquareAccentList"/>
    <dgm:cxn modelId="{8DC52E50-ED45-4BA1-BD46-FAC645141176}" type="presParOf" srcId="{80451956-1C5C-4168-8B20-7F56C335CEDE}" destId="{55CC6200-6FFA-4661-89BC-3D042BEA64CE}" srcOrd="0" destOrd="0" presId="urn:microsoft.com/office/officeart/2008/layout/SquareAccentList"/>
    <dgm:cxn modelId="{BC1DF7FE-7FB5-445A-BAD8-8AF5F79550F6}" type="presParOf" srcId="{55CC6200-6FFA-4661-89BC-3D042BEA64CE}" destId="{E348741B-3D9C-415C-905A-26CC4DA10E14}" srcOrd="0" destOrd="0" presId="urn:microsoft.com/office/officeart/2008/layout/SquareAccentList"/>
    <dgm:cxn modelId="{FA8BCE25-0CD1-4AC1-84C3-5DE65A98C997}" type="presParOf" srcId="{E348741B-3D9C-415C-905A-26CC4DA10E14}" destId="{3DB82A86-98C6-4D07-A465-83A032488238}" srcOrd="0" destOrd="0" presId="urn:microsoft.com/office/officeart/2008/layout/SquareAccentList"/>
    <dgm:cxn modelId="{A72EBD90-10EC-4DBC-BD44-223AD64A5D17}" type="presParOf" srcId="{E348741B-3D9C-415C-905A-26CC4DA10E14}" destId="{ACBE6237-B837-4A7E-B788-B3E1C33B4D7F}" srcOrd="1" destOrd="0" presId="urn:microsoft.com/office/officeart/2008/layout/SquareAccentList"/>
    <dgm:cxn modelId="{6766EB02-ACB0-4528-BCA8-BAE5C2F098B8}" type="presParOf" srcId="{E348741B-3D9C-415C-905A-26CC4DA10E14}" destId="{9623A725-0E10-4F63-85E6-2FB216780F58}" srcOrd="2" destOrd="0" presId="urn:microsoft.com/office/officeart/2008/layout/SquareAccentList"/>
    <dgm:cxn modelId="{1B1D943F-68ED-40DC-A7AB-47AE4A6BAAE6}" type="presParOf" srcId="{55CC6200-6FFA-4661-89BC-3D042BEA64CE}" destId="{119F3226-1037-44C3-9D15-10044B90913E}" srcOrd="1" destOrd="0" presId="urn:microsoft.com/office/officeart/2008/layout/SquareAccentList"/>
    <dgm:cxn modelId="{2E25E1CE-7B72-4FF2-88A2-BF98F4BA53F3}" type="presParOf" srcId="{119F3226-1037-44C3-9D15-10044B90913E}" destId="{463F71C4-2E46-4A93-81C8-467E8705DB17}" srcOrd="0" destOrd="0" presId="urn:microsoft.com/office/officeart/2008/layout/SquareAccentList"/>
    <dgm:cxn modelId="{6ADC38B8-DAFB-4267-827F-E950DAB79DEC}" type="presParOf" srcId="{463F71C4-2E46-4A93-81C8-467E8705DB17}" destId="{7E370564-A6C8-417D-A429-3F4CF462A9B1}" srcOrd="0" destOrd="0" presId="urn:microsoft.com/office/officeart/2008/layout/SquareAccentList"/>
    <dgm:cxn modelId="{72DC0300-3C2A-490B-A188-6DBBD879FBA3}" type="presParOf" srcId="{463F71C4-2E46-4A93-81C8-467E8705DB17}" destId="{BDEAEE2E-69B9-476B-A6BE-DDBBDF0E5A8B}" srcOrd="1" destOrd="0" presId="urn:microsoft.com/office/officeart/2008/layout/SquareAccentList"/>
    <dgm:cxn modelId="{EF6457F4-57A3-4EE3-AFC7-8CBC26A76C2D}" type="presParOf" srcId="{119F3226-1037-44C3-9D15-10044B90913E}" destId="{ADEAD8E3-0EC7-47B9-8DFB-832D211EDBC1}" srcOrd="1" destOrd="0" presId="urn:microsoft.com/office/officeart/2008/layout/SquareAccentList"/>
    <dgm:cxn modelId="{86FDA912-7705-4C9F-B107-974557A04EFE}" type="presParOf" srcId="{ADEAD8E3-0EC7-47B9-8DFB-832D211EDBC1}" destId="{CF137A1F-C2EA-4579-827E-AE860AF5FB87}" srcOrd="0" destOrd="0" presId="urn:microsoft.com/office/officeart/2008/layout/SquareAccentList"/>
    <dgm:cxn modelId="{A1D09C18-6C73-49B3-931A-A596185B050A}" type="presParOf" srcId="{ADEAD8E3-0EC7-47B9-8DFB-832D211EDBC1}" destId="{9FB8DA02-3AFB-4273-BA4E-746939547F1B}" srcOrd="1" destOrd="0" presId="urn:microsoft.com/office/officeart/2008/layout/SquareAccentList"/>
    <dgm:cxn modelId="{F4AF20C1-6980-4FAD-BAE4-280BC8852B34}" type="presParOf" srcId="{119F3226-1037-44C3-9D15-10044B90913E}" destId="{335E9F31-CE8E-4930-9CFE-BB1738D3F783}" srcOrd="2" destOrd="0" presId="urn:microsoft.com/office/officeart/2008/layout/SquareAccentList"/>
    <dgm:cxn modelId="{B88FDAC8-E00B-43E1-B22C-A1BF74CFB62C}" type="presParOf" srcId="{335E9F31-CE8E-4930-9CFE-BB1738D3F783}" destId="{E118195B-2186-40E4-98B0-1AD497B33FC9}" srcOrd="0" destOrd="0" presId="urn:microsoft.com/office/officeart/2008/layout/SquareAccentList"/>
    <dgm:cxn modelId="{D0CF0E73-EC8D-4B94-9123-E45EDF468B0A}" type="presParOf" srcId="{335E9F31-CE8E-4930-9CFE-BB1738D3F783}" destId="{A0D867F3-BDE4-47A1-A24F-96E69A5E153E}" srcOrd="1" destOrd="0" presId="urn:microsoft.com/office/officeart/2008/layout/SquareAccentList"/>
    <dgm:cxn modelId="{F58448D5-F100-4B0D-A42C-D3BFCB21121C}" type="presParOf" srcId="{80451956-1C5C-4168-8B20-7F56C335CEDE}" destId="{62EBE5EE-3897-484F-9F59-B20463BB5234}" srcOrd="1" destOrd="0" presId="urn:microsoft.com/office/officeart/2008/layout/SquareAccentList"/>
    <dgm:cxn modelId="{34108764-E110-4876-B789-29420BAE87F0}" type="presParOf" srcId="{62EBE5EE-3897-484F-9F59-B20463BB5234}" destId="{10D42EE6-A006-4868-930B-59070E4347C0}" srcOrd="0" destOrd="0" presId="urn:microsoft.com/office/officeart/2008/layout/SquareAccentList"/>
    <dgm:cxn modelId="{15867894-B3C7-43C6-836E-480F7C3D240F}" type="presParOf" srcId="{10D42EE6-A006-4868-930B-59070E4347C0}" destId="{72E78FAC-FED0-4D4D-B669-D42FB6727BE0}" srcOrd="0" destOrd="0" presId="urn:microsoft.com/office/officeart/2008/layout/SquareAccentList"/>
    <dgm:cxn modelId="{1EB0E11A-0A80-4F1A-8611-85B6A31F7D43}" type="presParOf" srcId="{10D42EE6-A006-4868-930B-59070E4347C0}" destId="{D8E4D762-ECA2-4995-80C4-2B9A9ACC7643}" srcOrd="1" destOrd="0" presId="urn:microsoft.com/office/officeart/2008/layout/SquareAccentList"/>
    <dgm:cxn modelId="{923CC1F2-1470-4B0E-B51F-9F978742D7A1}" type="presParOf" srcId="{10D42EE6-A006-4868-930B-59070E4347C0}" destId="{1F861ABF-D69F-4E1B-8AD9-D253B3B9A75E}" srcOrd="2" destOrd="0" presId="urn:microsoft.com/office/officeart/2008/layout/SquareAccentList"/>
    <dgm:cxn modelId="{8D81B6F0-0F2F-4225-95B4-CDCB64CDBA2D}" type="presParOf" srcId="{62EBE5EE-3897-484F-9F59-B20463BB5234}" destId="{D09FE0CA-FD23-437F-99A6-6C98B80389AD}" srcOrd="1" destOrd="0" presId="urn:microsoft.com/office/officeart/2008/layout/SquareAccentList"/>
    <dgm:cxn modelId="{FF197C5F-35F9-4573-8A59-F81D4C86D63C}" type="presParOf" srcId="{D09FE0CA-FD23-437F-99A6-6C98B80389AD}" destId="{FA06DAA5-1209-447D-A271-46763DB13990}" srcOrd="0" destOrd="0" presId="urn:microsoft.com/office/officeart/2008/layout/SquareAccentList"/>
    <dgm:cxn modelId="{AD33201C-710A-4B46-9302-A5E1135C4E76}" type="presParOf" srcId="{FA06DAA5-1209-447D-A271-46763DB13990}" destId="{23F04F78-F8B0-4456-905D-CE20CC61A4EC}" srcOrd="0" destOrd="0" presId="urn:microsoft.com/office/officeart/2008/layout/SquareAccentList"/>
    <dgm:cxn modelId="{11FE69D7-90A3-449C-9702-24FF76E77A46}" type="presParOf" srcId="{FA06DAA5-1209-447D-A271-46763DB13990}" destId="{D4AD1181-AE9C-4A08-A907-EBC821AE2CD7}" srcOrd="1" destOrd="0" presId="urn:microsoft.com/office/officeart/2008/layout/SquareAccentList"/>
    <dgm:cxn modelId="{5DB4FAAD-F07D-4760-B3F7-84607C9E45E3}" type="presParOf" srcId="{D09FE0CA-FD23-437F-99A6-6C98B80389AD}" destId="{606AEFB0-B0AA-40F0-AF83-5F99393D96BF}" srcOrd="1" destOrd="0" presId="urn:microsoft.com/office/officeart/2008/layout/SquareAccentList"/>
    <dgm:cxn modelId="{81FD9DFA-EF0A-4AF7-8AD6-CE0ED6C7A3DC}" type="presParOf" srcId="{606AEFB0-B0AA-40F0-AF83-5F99393D96BF}" destId="{EA224634-A595-488D-9CA4-DE00E13577F1}" srcOrd="0" destOrd="0" presId="urn:microsoft.com/office/officeart/2008/layout/SquareAccentList"/>
    <dgm:cxn modelId="{AE7162B5-B231-4A7A-8E5C-EBB7C23A7F68}" type="presParOf" srcId="{606AEFB0-B0AA-40F0-AF83-5F99393D96BF}" destId="{6AF3F56A-15F1-40AB-B4FD-2117FF092FFF}" srcOrd="1" destOrd="0" presId="urn:microsoft.com/office/officeart/2008/layout/SquareAccentList"/>
    <dgm:cxn modelId="{4884A43D-5B7E-4AF9-9781-87DC5978CDB8}" type="presParOf" srcId="{D09FE0CA-FD23-437F-99A6-6C98B80389AD}" destId="{E6B4A4D5-D885-4529-B73B-DAA658AC13D2}" srcOrd="2" destOrd="0" presId="urn:microsoft.com/office/officeart/2008/layout/SquareAccentList"/>
    <dgm:cxn modelId="{0E1391CF-FD9F-45AA-8945-A101EA3BEC16}" type="presParOf" srcId="{E6B4A4D5-D885-4529-B73B-DAA658AC13D2}" destId="{AB258FDB-0A57-4880-91A6-43967493AD51}" srcOrd="0" destOrd="0" presId="urn:microsoft.com/office/officeart/2008/layout/SquareAccentList"/>
    <dgm:cxn modelId="{7E5AE154-AC5E-42D8-8FB6-D91BF104D9ED}" type="presParOf" srcId="{E6B4A4D5-D885-4529-B73B-DAA658AC13D2}" destId="{CE5A3443-B3F8-419B-9F13-23C3318ED10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70A51-3EC9-483B-A4A1-8BA0CF905C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D2087-EC07-494C-A8CC-DF590B27E08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Волгоград»</a:t>
          </a:r>
          <a:endParaRPr lang="ru-RU" sz="1600" dirty="0"/>
        </a:p>
      </dgm:t>
    </dgm:pt>
    <dgm:pt modelId="{B1E08D3F-F66E-4D48-82F8-F7E6F2775C84}" type="parTrans" cxnId="{7244E63E-A521-4A9C-879B-98B4E4DB1B71}">
      <dgm:prSet/>
      <dgm:spPr/>
      <dgm:t>
        <a:bodyPr/>
        <a:lstStyle/>
        <a:p>
          <a:endParaRPr lang="ru-RU"/>
        </a:p>
      </dgm:t>
    </dgm:pt>
    <dgm:pt modelId="{63C3D2AB-590C-4AE8-9929-693D5A67C4BA}" type="sibTrans" cxnId="{7244E63E-A521-4A9C-879B-98B4E4DB1B71}">
      <dgm:prSet/>
      <dgm:spPr/>
      <dgm:t>
        <a:bodyPr/>
        <a:lstStyle/>
        <a:p>
          <a:endParaRPr lang="ru-RU"/>
        </a:p>
      </dgm:t>
    </dgm:pt>
    <dgm:pt modelId="{29F88759-0540-4FC3-A35F-B2F4484C02D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1 ГРС</a:t>
          </a:r>
          <a:endParaRPr lang="ru-RU" sz="1500" dirty="0"/>
        </a:p>
      </dgm:t>
    </dgm:pt>
    <dgm:pt modelId="{628B54C6-5969-415A-B359-ECFFF5AE876F}" type="parTrans" cxnId="{E4D65D56-277F-4C5C-871F-8058306BFDA1}">
      <dgm:prSet/>
      <dgm:spPr/>
      <dgm:t>
        <a:bodyPr/>
        <a:lstStyle/>
        <a:p>
          <a:endParaRPr lang="ru-RU"/>
        </a:p>
      </dgm:t>
    </dgm:pt>
    <dgm:pt modelId="{B59AC30E-9FE6-4CF7-ABF9-AD712A166E89}" type="sibTrans" cxnId="{E4D65D56-277F-4C5C-871F-8058306BFDA1}">
      <dgm:prSet/>
      <dgm:spPr/>
      <dgm:t>
        <a:bodyPr/>
        <a:lstStyle/>
        <a:p>
          <a:endParaRPr lang="ru-RU"/>
        </a:p>
      </dgm:t>
    </dgm:pt>
    <dgm:pt modelId="{8C94FD27-52B9-4255-80B2-A2BE0929FB6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Екатеринбург»</a:t>
          </a:r>
          <a:endParaRPr lang="ru-RU" sz="1600" dirty="0"/>
        </a:p>
      </dgm:t>
    </dgm:pt>
    <dgm:pt modelId="{C6042595-1419-460A-84E5-C456E2B07A71}" type="parTrans" cxnId="{A7A28A71-65E0-4DF1-8E97-F1DC39B95C30}">
      <dgm:prSet/>
      <dgm:spPr/>
      <dgm:t>
        <a:bodyPr/>
        <a:lstStyle/>
        <a:p>
          <a:endParaRPr lang="ru-RU"/>
        </a:p>
      </dgm:t>
    </dgm:pt>
    <dgm:pt modelId="{8D0928E5-50EE-4E66-8709-2FBB0834A35D}" type="sibTrans" cxnId="{A7A28A71-65E0-4DF1-8E97-F1DC39B95C30}">
      <dgm:prSet/>
      <dgm:spPr/>
      <dgm:t>
        <a:bodyPr/>
        <a:lstStyle/>
        <a:p>
          <a:endParaRPr lang="ru-RU"/>
        </a:p>
      </dgm:t>
    </dgm:pt>
    <dgm:pt modelId="{E4AAED82-3D67-40FC-B986-95CD391DA239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5 ГРС</a:t>
          </a:r>
          <a:endParaRPr lang="ru-RU" sz="1500" dirty="0"/>
        </a:p>
      </dgm:t>
    </dgm:pt>
    <dgm:pt modelId="{9981CBE9-1E64-4301-9382-F869B34523EE}" type="parTrans" cxnId="{DC0AA8A1-8F3C-4AF0-AD0B-ED33E22F5150}">
      <dgm:prSet/>
      <dgm:spPr/>
      <dgm:t>
        <a:bodyPr/>
        <a:lstStyle/>
        <a:p>
          <a:endParaRPr lang="ru-RU"/>
        </a:p>
      </dgm:t>
    </dgm:pt>
    <dgm:pt modelId="{57869B81-6BB4-4D88-8494-DE0D7E80C4A2}" type="sibTrans" cxnId="{DC0AA8A1-8F3C-4AF0-AD0B-ED33E22F5150}">
      <dgm:prSet/>
      <dgm:spPr/>
      <dgm:t>
        <a:bodyPr/>
        <a:lstStyle/>
        <a:p>
          <a:endParaRPr lang="ru-RU"/>
        </a:p>
      </dgm:t>
    </dgm:pt>
    <dgm:pt modelId="{D9F6656B-D65E-4417-9E6C-954F20879EA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Москва»</a:t>
          </a:r>
          <a:endParaRPr lang="ru-RU" sz="1600" dirty="0"/>
        </a:p>
      </dgm:t>
    </dgm:pt>
    <dgm:pt modelId="{27585049-DCE4-46FA-84B8-7E1ACDA3D5F8}" type="parTrans" cxnId="{27A8E8D2-03E3-4318-A033-888351C9341C}">
      <dgm:prSet/>
      <dgm:spPr/>
      <dgm:t>
        <a:bodyPr/>
        <a:lstStyle/>
        <a:p>
          <a:endParaRPr lang="ru-RU"/>
        </a:p>
      </dgm:t>
    </dgm:pt>
    <dgm:pt modelId="{2AE05550-CC23-4045-9139-7927C2C1CFE2}" type="sibTrans" cxnId="{27A8E8D2-03E3-4318-A033-888351C9341C}">
      <dgm:prSet/>
      <dgm:spPr/>
      <dgm:t>
        <a:bodyPr/>
        <a:lstStyle/>
        <a:p>
          <a:endParaRPr lang="ru-RU"/>
        </a:p>
      </dgm:t>
    </dgm:pt>
    <dgm:pt modelId="{B4CDA4A3-DC57-4380-B02A-3059C037D2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1 ГРС</a:t>
          </a:r>
          <a:endParaRPr lang="ru-RU" sz="1500" dirty="0"/>
        </a:p>
      </dgm:t>
    </dgm:pt>
    <dgm:pt modelId="{541D314F-7D2D-4856-85C5-AB3D349BFB1F}" type="parTrans" cxnId="{45F7426F-028B-4754-90B6-93A1F7AF578F}">
      <dgm:prSet/>
      <dgm:spPr/>
      <dgm:t>
        <a:bodyPr/>
        <a:lstStyle/>
        <a:p>
          <a:endParaRPr lang="ru-RU"/>
        </a:p>
      </dgm:t>
    </dgm:pt>
    <dgm:pt modelId="{8873CF70-4A98-4081-8794-B4202C17FB4E}" type="sibTrans" cxnId="{45F7426F-028B-4754-90B6-93A1F7AF578F}">
      <dgm:prSet/>
      <dgm:spPr/>
      <dgm:t>
        <a:bodyPr/>
        <a:lstStyle/>
        <a:p>
          <a:endParaRPr lang="ru-RU"/>
        </a:p>
      </dgm:t>
    </dgm:pt>
    <dgm:pt modelId="{9F374344-0734-4814-B1B7-8FE7EAD400A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7 ГРС</a:t>
          </a:r>
          <a:endParaRPr lang="ru-RU" sz="1500" dirty="0"/>
        </a:p>
      </dgm:t>
    </dgm:pt>
    <dgm:pt modelId="{4A322B5B-3124-4761-9D75-CAB29A98E7B1}" type="parTrans" cxnId="{2E6D5D5D-F1F2-4540-ADC6-A4FD38EBADD3}">
      <dgm:prSet/>
      <dgm:spPr/>
      <dgm:t>
        <a:bodyPr/>
        <a:lstStyle/>
        <a:p>
          <a:endParaRPr lang="ru-RU"/>
        </a:p>
      </dgm:t>
    </dgm:pt>
    <dgm:pt modelId="{D9CBF4FC-2524-4953-820E-F9160256CC0B}" type="sibTrans" cxnId="{2E6D5D5D-F1F2-4540-ADC6-A4FD38EBADD3}">
      <dgm:prSet/>
      <dgm:spPr/>
      <dgm:t>
        <a:bodyPr/>
        <a:lstStyle/>
        <a:p>
          <a:endParaRPr lang="ru-RU"/>
        </a:p>
      </dgm:t>
    </dgm:pt>
    <dgm:pt modelId="{5880C0F4-FB16-4AD2-B4AA-0C515237665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Санкт-Петербург»</a:t>
          </a:r>
          <a:endParaRPr lang="ru-RU" sz="1600" dirty="0"/>
        </a:p>
      </dgm:t>
    </dgm:pt>
    <dgm:pt modelId="{521464B3-BDEC-4540-BB87-E2FB99CD9EFC}" type="parTrans" cxnId="{6C2488D1-C95A-47E1-86CF-0ACEA7820A21}">
      <dgm:prSet/>
      <dgm:spPr/>
      <dgm:t>
        <a:bodyPr/>
        <a:lstStyle/>
        <a:p>
          <a:endParaRPr lang="ru-RU"/>
        </a:p>
      </dgm:t>
    </dgm:pt>
    <dgm:pt modelId="{4BBB3A20-9470-411F-A584-A254B07DAFBB}" type="sibTrans" cxnId="{6C2488D1-C95A-47E1-86CF-0ACEA7820A21}">
      <dgm:prSet/>
      <dgm:spPr/>
      <dgm:t>
        <a:bodyPr/>
        <a:lstStyle/>
        <a:p>
          <a:endParaRPr lang="ru-RU"/>
        </a:p>
      </dgm:t>
    </dgm:pt>
    <dgm:pt modelId="{552169D8-4BFA-4F38-9601-2FB4244DE09D}" type="pres">
      <dgm:prSet presAssocID="{E4270A51-3EC9-483B-A4A1-8BA0CF905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31DC6-2044-4AB0-9815-19A3DE6B4496}" type="pres">
      <dgm:prSet presAssocID="{A1ED2087-EC07-494C-A8CC-DF590B27E0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EF840-06B8-44D4-A27B-B177DB718FAE}" type="pres">
      <dgm:prSet presAssocID="{63C3D2AB-590C-4AE8-9929-693D5A67C4BA}" presName="sibTrans" presStyleCnt="0"/>
      <dgm:spPr/>
    </dgm:pt>
    <dgm:pt modelId="{900C23EA-62CE-48A9-8C93-27CF2296C3FF}" type="pres">
      <dgm:prSet presAssocID="{8C94FD27-52B9-4255-80B2-A2BE0929FB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805ED-D48F-4029-B2B6-AC18F9394C3A}" type="pres">
      <dgm:prSet presAssocID="{8D0928E5-50EE-4E66-8709-2FBB0834A35D}" presName="sibTrans" presStyleCnt="0"/>
      <dgm:spPr/>
    </dgm:pt>
    <dgm:pt modelId="{CD5F15AE-2D4F-45E8-B117-D0904E609BF2}" type="pres">
      <dgm:prSet presAssocID="{D9F6656B-D65E-4417-9E6C-954F20879E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74CB1-C058-4FD8-B2F0-F1F01DF97A3E}" type="pres">
      <dgm:prSet presAssocID="{2AE05550-CC23-4045-9139-7927C2C1CFE2}" presName="sibTrans" presStyleCnt="0"/>
      <dgm:spPr/>
    </dgm:pt>
    <dgm:pt modelId="{FC3C9C21-689B-46B1-ADF5-D4C4BE95223A}" type="pres">
      <dgm:prSet presAssocID="{5880C0F4-FB16-4AD2-B4AA-0C51523766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A41D9-0AF6-47CB-9FA9-808779411DAD}" type="presOf" srcId="{5880C0F4-FB16-4AD2-B4AA-0C5152376658}" destId="{FC3C9C21-689B-46B1-ADF5-D4C4BE95223A}" srcOrd="0" destOrd="0" presId="urn:microsoft.com/office/officeart/2005/8/layout/hList6"/>
    <dgm:cxn modelId="{E4D65D56-277F-4C5C-871F-8058306BFDA1}" srcId="{A1ED2087-EC07-494C-A8CC-DF590B27E085}" destId="{29F88759-0540-4FC3-A35F-B2F4484C02D0}" srcOrd="0" destOrd="0" parTransId="{628B54C6-5969-415A-B359-ECFFF5AE876F}" sibTransId="{B59AC30E-9FE6-4CF7-ABF9-AD712A166E89}"/>
    <dgm:cxn modelId="{99403C6C-4353-47FC-B92F-E0D64C64D088}" type="presOf" srcId="{E4AAED82-3D67-40FC-B986-95CD391DA239}" destId="{900C23EA-62CE-48A9-8C93-27CF2296C3FF}" srcOrd="0" destOrd="1" presId="urn:microsoft.com/office/officeart/2005/8/layout/hList6"/>
    <dgm:cxn modelId="{A7A28A71-65E0-4DF1-8E97-F1DC39B95C30}" srcId="{E4270A51-3EC9-483B-A4A1-8BA0CF905C6F}" destId="{8C94FD27-52B9-4255-80B2-A2BE0929FB6F}" srcOrd="1" destOrd="0" parTransId="{C6042595-1419-460A-84E5-C456E2B07A71}" sibTransId="{8D0928E5-50EE-4E66-8709-2FBB0834A35D}"/>
    <dgm:cxn modelId="{E66E6BD3-458B-4E96-BEC3-6C12C2285775}" type="presOf" srcId="{E4270A51-3EC9-483B-A4A1-8BA0CF905C6F}" destId="{552169D8-4BFA-4F38-9601-2FB4244DE09D}" srcOrd="0" destOrd="0" presId="urn:microsoft.com/office/officeart/2005/8/layout/hList6"/>
    <dgm:cxn modelId="{2E6D5D5D-F1F2-4540-ADC6-A4FD38EBADD3}" srcId="{5880C0F4-FB16-4AD2-B4AA-0C5152376658}" destId="{9F374344-0734-4814-B1B7-8FE7EAD400A6}" srcOrd="0" destOrd="0" parTransId="{4A322B5B-3124-4761-9D75-CAB29A98E7B1}" sibTransId="{D9CBF4FC-2524-4953-820E-F9160256CC0B}"/>
    <dgm:cxn modelId="{27A8E8D2-03E3-4318-A033-888351C9341C}" srcId="{E4270A51-3EC9-483B-A4A1-8BA0CF905C6F}" destId="{D9F6656B-D65E-4417-9E6C-954F20879EAC}" srcOrd="2" destOrd="0" parTransId="{27585049-DCE4-46FA-84B8-7E1ACDA3D5F8}" sibTransId="{2AE05550-CC23-4045-9139-7927C2C1CFE2}"/>
    <dgm:cxn modelId="{820B9D04-1003-4624-A16D-D549B9030AB5}" type="presOf" srcId="{A1ED2087-EC07-494C-A8CC-DF590B27E085}" destId="{ABD31DC6-2044-4AB0-9815-19A3DE6B4496}" srcOrd="0" destOrd="0" presId="urn:microsoft.com/office/officeart/2005/8/layout/hList6"/>
    <dgm:cxn modelId="{437AA1E2-6712-40FA-A46F-23A42D351E34}" type="presOf" srcId="{9F374344-0734-4814-B1B7-8FE7EAD400A6}" destId="{FC3C9C21-689B-46B1-ADF5-D4C4BE95223A}" srcOrd="0" destOrd="1" presId="urn:microsoft.com/office/officeart/2005/8/layout/hList6"/>
    <dgm:cxn modelId="{45F7426F-028B-4754-90B6-93A1F7AF578F}" srcId="{D9F6656B-D65E-4417-9E6C-954F20879EAC}" destId="{B4CDA4A3-DC57-4380-B02A-3059C037D2E6}" srcOrd="0" destOrd="0" parTransId="{541D314F-7D2D-4856-85C5-AB3D349BFB1F}" sibTransId="{8873CF70-4A98-4081-8794-B4202C17FB4E}"/>
    <dgm:cxn modelId="{F2FFCF73-A02B-44E7-8FBF-F5170E17C789}" type="presOf" srcId="{D9F6656B-D65E-4417-9E6C-954F20879EAC}" destId="{CD5F15AE-2D4F-45E8-B117-D0904E609BF2}" srcOrd="0" destOrd="0" presId="urn:microsoft.com/office/officeart/2005/8/layout/hList6"/>
    <dgm:cxn modelId="{6C2488D1-C95A-47E1-86CF-0ACEA7820A21}" srcId="{E4270A51-3EC9-483B-A4A1-8BA0CF905C6F}" destId="{5880C0F4-FB16-4AD2-B4AA-0C5152376658}" srcOrd="3" destOrd="0" parTransId="{521464B3-BDEC-4540-BB87-E2FB99CD9EFC}" sibTransId="{4BBB3A20-9470-411F-A584-A254B07DAFBB}"/>
    <dgm:cxn modelId="{82A866B3-A51B-45D8-929A-ED38A9E68852}" type="presOf" srcId="{B4CDA4A3-DC57-4380-B02A-3059C037D2E6}" destId="{CD5F15AE-2D4F-45E8-B117-D0904E609BF2}" srcOrd="0" destOrd="1" presId="urn:microsoft.com/office/officeart/2005/8/layout/hList6"/>
    <dgm:cxn modelId="{7244E63E-A521-4A9C-879B-98B4E4DB1B71}" srcId="{E4270A51-3EC9-483B-A4A1-8BA0CF905C6F}" destId="{A1ED2087-EC07-494C-A8CC-DF590B27E085}" srcOrd="0" destOrd="0" parTransId="{B1E08D3F-F66E-4D48-82F8-F7E6F2775C84}" sibTransId="{63C3D2AB-590C-4AE8-9929-693D5A67C4BA}"/>
    <dgm:cxn modelId="{E7194F89-2ECD-4CD7-AF26-C5852489D3F7}" type="presOf" srcId="{8C94FD27-52B9-4255-80B2-A2BE0929FB6F}" destId="{900C23EA-62CE-48A9-8C93-27CF2296C3FF}" srcOrd="0" destOrd="0" presId="urn:microsoft.com/office/officeart/2005/8/layout/hList6"/>
    <dgm:cxn modelId="{DC0AA8A1-8F3C-4AF0-AD0B-ED33E22F5150}" srcId="{8C94FD27-52B9-4255-80B2-A2BE0929FB6F}" destId="{E4AAED82-3D67-40FC-B986-95CD391DA239}" srcOrd="0" destOrd="0" parTransId="{9981CBE9-1E64-4301-9382-F869B34523EE}" sibTransId="{57869B81-6BB4-4D88-8494-DE0D7E80C4A2}"/>
    <dgm:cxn modelId="{81FD543A-4B35-43FF-BF13-F1D74A356467}" type="presOf" srcId="{29F88759-0540-4FC3-A35F-B2F4484C02D0}" destId="{ABD31DC6-2044-4AB0-9815-19A3DE6B4496}" srcOrd="0" destOrd="1" presId="urn:microsoft.com/office/officeart/2005/8/layout/hList6"/>
    <dgm:cxn modelId="{9C643CD3-D779-4041-B3F8-41A3EF4D1F08}" type="presParOf" srcId="{552169D8-4BFA-4F38-9601-2FB4244DE09D}" destId="{ABD31DC6-2044-4AB0-9815-19A3DE6B4496}" srcOrd="0" destOrd="0" presId="urn:microsoft.com/office/officeart/2005/8/layout/hList6"/>
    <dgm:cxn modelId="{7A09C064-BC4B-46A3-B56F-6FADE8AFF70A}" type="presParOf" srcId="{552169D8-4BFA-4F38-9601-2FB4244DE09D}" destId="{56EEF840-06B8-44D4-A27B-B177DB718FAE}" srcOrd="1" destOrd="0" presId="urn:microsoft.com/office/officeart/2005/8/layout/hList6"/>
    <dgm:cxn modelId="{F51DF81A-42AA-489C-A5D9-2B73301526FD}" type="presParOf" srcId="{552169D8-4BFA-4F38-9601-2FB4244DE09D}" destId="{900C23EA-62CE-48A9-8C93-27CF2296C3FF}" srcOrd="2" destOrd="0" presId="urn:microsoft.com/office/officeart/2005/8/layout/hList6"/>
    <dgm:cxn modelId="{80B972B5-6D20-47B9-99AB-2982A7D46223}" type="presParOf" srcId="{552169D8-4BFA-4F38-9601-2FB4244DE09D}" destId="{ABB805ED-D48F-4029-B2B6-AC18F9394C3A}" srcOrd="3" destOrd="0" presId="urn:microsoft.com/office/officeart/2005/8/layout/hList6"/>
    <dgm:cxn modelId="{2E1709B8-0E2E-4D73-A8C7-F6A68818EBB3}" type="presParOf" srcId="{552169D8-4BFA-4F38-9601-2FB4244DE09D}" destId="{CD5F15AE-2D4F-45E8-B117-D0904E609BF2}" srcOrd="4" destOrd="0" presId="urn:microsoft.com/office/officeart/2005/8/layout/hList6"/>
    <dgm:cxn modelId="{B77BF571-F0AE-4822-8227-86DAE1540520}" type="presParOf" srcId="{552169D8-4BFA-4F38-9601-2FB4244DE09D}" destId="{52274CB1-C058-4FD8-B2F0-F1F01DF97A3E}" srcOrd="5" destOrd="0" presId="urn:microsoft.com/office/officeart/2005/8/layout/hList6"/>
    <dgm:cxn modelId="{50BB542E-4478-4103-89AD-D99B9E433AAB}" type="presParOf" srcId="{552169D8-4BFA-4F38-9601-2FB4244DE09D}" destId="{FC3C9C21-689B-46B1-ADF5-D4C4BE95223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84793-783F-409E-8593-E11DBCECC2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F6276-AD3B-470C-A6BC-F0AF78159A4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CCFF"/>
        </a:solidFill>
        <a:effectLst>
          <a:softEdge rad="31750"/>
        </a:effectLst>
      </dgm:spPr>
      <dgm:t>
        <a:bodyPr/>
        <a:lstStyle/>
        <a:p>
          <a:r>
            <a:rPr lang="ru-RU" altLang="ru-RU" b="1" dirty="0" smtClean="0">
              <a:ln>
                <a:noFill/>
              </a:ln>
              <a:solidFill>
                <a:schemeClr val="bg1"/>
              </a:solidFill>
            </a:rPr>
            <a:t>Программа внедрения тягового подвижного состава СПГ</a:t>
          </a:r>
          <a:endParaRPr lang="ru-RU" dirty="0">
            <a:ln>
              <a:noFill/>
            </a:ln>
            <a:solidFill>
              <a:schemeClr val="bg1"/>
            </a:solidFill>
          </a:endParaRPr>
        </a:p>
      </dgm:t>
    </dgm:pt>
    <dgm:pt modelId="{3080F886-DC6F-4EF5-8272-CB59180920A6}" type="parTrans" cxnId="{3E5A455C-E04F-4D26-90C1-988B5BDB4EE9}">
      <dgm:prSet/>
      <dgm:spPr/>
      <dgm:t>
        <a:bodyPr/>
        <a:lstStyle/>
        <a:p>
          <a:endParaRPr lang="ru-RU"/>
        </a:p>
      </dgm:t>
    </dgm:pt>
    <dgm:pt modelId="{B7BF8AD7-4967-450F-A75A-27659FA9FB45}" type="sibTrans" cxnId="{3E5A455C-E04F-4D26-90C1-988B5BDB4EE9}">
      <dgm:prSet/>
      <dgm:spPr>
        <a:solidFill>
          <a:srgbClr val="2C09FF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FA2ACDC-56EE-4329-A768-4726D15BE2B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CCFF"/>
        </a:solidFill>
        <a:effectLst>
          <a:softEdge rad="31750"/>
        </a:effectLst>
      </dgm:spPr>
      <dgm:t>
        <a:bodyPr/>
        <a:lstStyle/>
        <a:p>
          <a:r>
            <a:rPr lang="ru-RU" altLang="ru-RU" b="1" dirty="0" smtClean="0">
              <a:ln>
                <a:noFill/>
              </a:ln>
              <a:solidFill>
                <a:schemeClr val="bg1"/>
              </a:solidFill>
            </a:rPr>
            <a:t>Создание сбытовой инфраструктуры СПГ </a:t>
          </a:r>
          <a:endParaRPr lang="ru-RU" dirty="0">
            <a:ln>
              <a:noFill/>
            </a:ln>
            <a:solidFill>
              <a:schemeClr val="bg1"/>
            </a:solidFill>
          </a:endParaRPr>
        </a:p>
      </dgm:t>
    </dgm:pt>
    <dgm:pt modelId="{788CF0B8-EF07-4E96-9BA6-DA5ED1350984}" type="parTrans" cxnId="{EE8C9FFA-E4F9-4D6E-8805-DC4A4FCBC533}">
      <dgm:prSet/>
      <dgm:spPr/>
      <dgm:t>
        <a:bodyPr/>
        <a:lstStyle/>
        <a:p>
          <a:endParaRPr lang="ru-RU"/>
        </a:p>
      </dgm:t>
    </dgm:pt>
    <dgm:pt modelId="{173EC451-F591-40E1-A9F1-06CB75DBCE6D}" type="sibTrans" cxnId="{EE8C9FFA-E4F9-4D6E-8805-DC4A4FCBC533}">
      <dgm:prSet/>
      <dgm:spPr/>
      <dgm:t>
        <a:bodyPr/>
        <a:lstStyle/>
        <a:p>
          <a:endParaRPr lang="ru-RU"/>
        </a:p>
      </dgm:t>
    </dgm:pt>
    <dgm:pt modelId="{610501D3-110D-4EBF-8421-B4E44DD495E7}" type="pres">
      <dgm:prSet presAssocID="{11284793-783F-409E-8593-E11DBCECC2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4C5EB4-A67A-4063-8D71-CE235255235E}" type="pres">
      <dgm:prSet presAssocID="{11284793-783F-409E-8593-E11DBCECC2E5}" presName="Name1" presStyleCnt="0"/>
      <dgm:spPr/>
    </dgm:pt>
    <dgm:pt modelId="{9957238B-F064-4F16-A6C4-675DAA207C15}" type="pres">
      <dgm:prSet presAssocID="{11284793-783F-409E-8593-E11DBCECC2E5}" presName="cycle" presStyleCnt="0"/>
      <dgm:spPr/>
    </dgm:pt>
    <dgm:pt modelId="{61D1EA7E-662F-49C0-9102-9BD1BF339C03}" type="pres">
      <dgm:prSet presAssocID="{11284793-783F-409E-8593-E11DBCECC2E5}" presName="srcNode" presStyleLbl="node1" presStyleIdx="0" presStyleCnt="2"/>
      <dgm:spPr/>
    </dgm:pt>
    <dgm:pt modelId="{E8389EA1-8260-45FF-8D90-2128D641F670}" type="pres">
      <dgm:prSet presAssocID="{11284793-783F-409E-8593-E11DBCECC2E5}" presName="conn" presStyleLbl="parChTrans1D2" presStyleIdx="0" presStyleCnt="1" custScaleX="104949" custScaleY="75763"/>
      <dgm:spPr/>
      <dgm:t>
        <a:bodyPr/>
        <a:lstStyle/>
        <a:p>
          <a:endParaRPr lang="ru-RU"/>
        </a:p>
      </dgm:t>
    </dgm:pt>
    <dgm:pt modelId="{BF666DBE-89C2-457B-8346-829EA9F84DCC}" type="pres">
      <dgm:prSet presAssocID="{11284793-783F-409E-8593-E11DBCECC2E5}" presName="extraNode" presStyleLbl="node1" presStyleIdx="0" presStyleCnt="2"/>
      <dgm:spPr/>
    </dgm:pt>
    <dgm:pt modelId="{54B612FE-9E55-454C-8110-FE00773E651B}" type="pres">
      <dgm:prSet presAssocID="{11284793-783F-409E-8593-E11DBCECC2E5}" presName="dstNode" presStyleLbl="node1" presStyleIdx="0" presStyleCnt="2"/>
      <dgm:spPr/>
    </dgm:pt>
    <dgm:pt modelId="{FD00637B-3F09-465B-BF2C-9DF1A089834F}" type="pres">
      <dgm:prSet presAssocID="{B13F6276-AD3B-470C-A6BC-F0AF78159A44}" presName="text_1" presStyleLbl="node1" presStyleIdx="0" presStyleCnt="2" custScaleX="78820" custLinFactNeighborX="6735" custLinFactNeighborY="-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5E0F2-EC47-4F0A-975F-447B6735E420}" type="pres">
      <dgm:prSet presAssocID="{B13F6276-AD3B-470C-A6BC-F0AF78159A44}" presName="accent_1" presStyleCnt="0"/>
      <dgm:spPr/>
    </dgm:pt>
    <dgm:pt modelId="{E76EDBC9-3671-4B3D-8525-07BA20DF84FA}" type="pres">
      <dgm:prSet presAssocID="{B13F6276-AD3B-470C-A6BC-F0AF78159A44}" presName="accentRepeatNode" presStyleLbl="solidFgAcc1" presStyleIdx="0" presStyleCnt="2" custScaleX="269389" custScaleY="108068" custLinFactNeighborX="-11657" custLinFactNeighborY="-584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D80C4618-CAC8-474D-A406-8DABBB58C857}" type="pres">
      <dgm:prSet presAssocID="{AFA2ACDC-56EE-4329-A768-4726D15BE2BD}" presName="text_2" presStyleLbl="node1" presStyleIdx="1" presStyleCnt="2" custScaleX="78082" custLinFactNeighborX="1548" custLinFactNeighborY="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EFD82-0806-4594-8E05-B7BB8E1A0822}" type="pres">
      <dgm:prSet presAssocID="{AFA2ACDC-56EE-4329-A768-4726D15BE2BD}" presName="accent_2" presStyleCnt="0"/>
      <dgm:spPr/>
    </dgm:pt>
    <dgm:pt modelId="{3C7F1E9A-3D28-4201-A0A3-E40D51C07C71}" type="pres">
      <dgm:prSet presAssocID="{AFA2ACDC-56EE-4329-A768-4726D15BE2BD}" presName="accentRepeatNode" presStyleLbl="solidFgAcc1" presStyleIdx="1" presStyleCnt="2" custScaleX="270617" custLinFactNeighborX="-11350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C000"/>
          </a:solidFill>
        </a:ln>
      </dgm:spPr>
    </dgm:pt>
  </dgm:ptLst>
  <dgm:cxnLst>
    <dgm:cxn modelId="{EE8C9FFA-E4F9-4D6E-8805-DC4A4FCBC533}" srcId="{11284793-783F-409E-8593-E11DBCECC2E5}" destId="{AFA2ACDC-56EE-4329-A768-4726D15BE2BD}" srcOrd="1" destOrd="0" parTransId="{788CF0B8-EF07-4E96-9BA6-DA5ED1350984}" sibTransId="{173EC451-F591-40E1-A9F1-06CB75DBCE6D}"/>
    <dgm:cxn modelId="{8863FA63-DFB3-4BE6-87BC-B3EF1A2E6F1F}" type="presOf" srcId="{B13F6276-AD3B-470C-A6BC-F0AF78159A44}" destId="{FD00637B-3F09-465B-BF2C-9DF1A089834F}" srcOrd="0" destOrd="0" presId="urn:microsoft.com/office/officeart/2008/layout/VerticalCurvedList"/>
    <dgm:cxn modelId="{2EE06EDF-55E9-456F-86CB-C5BBB3DD261C}" type="presOf" srcId="{B7BF8AD7-4967-450F-A75A-27659FA9FB45}" destId="{E8389EA1-8260-45FF-8D90-2128D641F670}" srcOrd="0" destOrd="0" presId="urn:microsoft.com/office/officeart/2008/layout/VerticalCurvedList"/>
    <dgm:cxn modelId="{3E5A455C-E04F-4D26-90C1-988B5BDB4EE9}" srcId="{11284793-783F-409E-8593-E11DBCECC2E5}" destId="{B13F6276-AD3B-470C-A6BC-F0AF78159A44}" srcOrd="0" destOrd="0" parTransId="{3080F886-DC6F-4EF5-8272-CB59180920A6}" sibTransId="{B7BF8AD7-4967-450F-A75A-27659FA9FB45}"/>
    <dgm:cxn modelId="{7CCBC1F7-F5D7-4A81-9504-F2FF7E5EFB11}" type="presOf" srcId="{11284793-783F-409E-8593-E11DBCECC2E5}" destId="{610501D3-110D-4EBF-8421-B4E44DD495E7}" srcOrd="0" destOrd="0" presId="urn:microsoft.com/office/officeart/2008/layout/VerticalCurvedList"/>
    <dgm:cxn modelId="{3033F20D-80F5-4FFD-A8A6-E0DA9254278C}" type="presOf" srcId="{AFA2ACDC-56EE-4329-A768-4726D15BE2BD}" destId="{D80C4618-CAC8-474D-A406-8DABBB58C857}" srcOrd="0" destOrd="0" presId="urn:microsoft.com/office/officeart/2008/layout/VerticalCurvedList"/>
    <dgm:cxn modelId="{A4F9F721-CAB4-4BC0-B901-ABC448BBD31B}" type="presParOf" srcId="{610501D3-110D-4EBF-8421-B4E44DD495E7}" destId="{A54C5EB4-A67A-4063-8D71-CE235255235E}" srcOrd="0" destOrd="0" presId="urn:microsoft.com/office/officeart/2008/layout/VerticalCurvedList"/>
    <dgm:cxn modelId="{E074303D-0E6E-4480-9091-15E30DB6E4A9}" type="presParOf" srcId="{A54C5EB4-A67A-4063-8D71-CE235255235E}" destId="{9957238B-F064-4F16-A6C4-675DAA207C15}" srcOrd="0" destOrd="0" presId="urn:microsoft.com/office/officeart/2008/layout/VerticalCurvedList"/>
    <dgm:cxn modelId="{2F079E84-DBE6-41DE-849F-4B06C565C76D}" type="presParOf" srcId="{9957238B-F064-4F16-A6C4-675DAA207C15}" destId="{61D1EA7E-662F-49C0-9102-9BD1BF339C03}" srcOrd="0" destOrd="0" presId="urn:microsoft.com/office/officeart/2008/layout/VerticalCurvedList"/>
    <dgm:cxn modelId="{4E79F1AE-D102-4A19-88D2-9A4275A4FCCC}" type="presParOf" srcId="{9957238B-F064-4F16-A6C4-675DAA207C15}" destId="{E8389EA1-8260-45FF-8D90-2128D641F670}" srcOrd="1" destOrd="0" presId="urn:microsoft.com/office/officeart/2008/layout/VerticalCurvedList"/>
    <dgm:cxn modelId="{A4D542BB-1BD8-47C0-B36A-1ACB9CD1C457}" type="presParOf" srcId="{9957238B-F064-4F16-A6C4-675DAA207C15}" destId="{BF666DBE-89C2-457B-8346-829EA9F84DCC}" srcOrd="2" destOrd="0" presId="urn:microsoft.com/office/officeart/2008/layout/VerticalCurvedList"/>
    <dgm:cxn modelId="{94084342-C10B-4BC4-86E2-FE2294EF2CDA}" type="presParOf" srcId="{9957238B-F064-4F16-A6C4-675DAA207C15}" destId="{54B612FE-9E55-454C-8110-FE00773E651B}" srcOrd="3" destOrd="0" presId="urn:microsoft.com/office/officeart/2008/layout/VerticalCurvedList"/>
    <dgm:cxn modelId="{E8C47E7B-BA9D-4CB8-A44D-B2E49B8D8CB8}" type="presParOf" srcId="{A54C5EB4-A67A-4063-8D71-CE235255235E}" destId="{FD00637B-3F09-465B-BF2C-9DF1A089834F}" srcOrd="1" destOrd="0" presId="urn:microsoft.com/office/officeart/2008/layout/VerticalCurvedList"/>
    <dgm:cxn modelId="{DEDF641B-0AB6-45D0-B6E7-13688801FBB9}" type="presParOf" srcId="{A54C5EB4-A67A-4063-8D71-CE235255235E}" destId="{47E5E0F2-EC47-4F0A-975F-447B6735E420}" srcOrd="2" destOrd="0" presId="urn:microsoft.com/office/officeart/2008/layout/VerticalCurvedList"/>
    <dgm:cxn modelId="{291B8D2A-987C-4454-92E0-DB6C9C232BEE}" type="presParOf" srcId="{47E5E0F2-EC47-4F0A-975F-447B6735E420}" destId="{E76EDBC9-3671-4B3D-8525-07BA20DF84FA}" srcOrd="0" destOrd="0" presId="urn:microsoft.com/office/officeart/2008/layout/VerticalCurvedList"/>
    <dgm:cxn modelId="{65AB6B7E-C5BD-47B6-812B-B5DE2AD7BD7B}" type="presParOf" srcId="{A54C5EB4-A67A-4063-8D71-CE235255235E}" destId="{D80C4618-CAC8-474D-A406-8DABBB58C857}" srcOrd="3" destOrd="0" presId="urn:microsoft.com/office/officeart/2008/layout/VerticalCurvedList"/>
    <dgm:cxn modelId="{9E9A7C12-A6DA-4945-BE9B-89A138083486}" type="presParOf" srcId="{A54C5EB4-A67A-4063-8D71-CE235255235E}" destId="{513EFD82-0806-4594-8E05-B7BB8E1A0822}" srcOrd="4" destOrd="0" presId="urn:microsoft.com/office/officeart/2008/layout/VerticalCurvedList"/>
    <dgm:cxn modelId="{9484BF3A-2EBC-463B-9A83-AF286D952F5F}" type="presParOf" srcId="{513EFD82-0806-4594-8E05-B7BB8E1A0822}" destId="{3C7F1E9A-3D28-4201-A0A3-E40D51C07C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FDC164-430B-438C-9E1E-76C908DB4E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B9858-C5C3-4E25-8469-FEDCB21E09B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Максимальное использование существующих газотранспортных мощностей</a:t>
          </a:r>
          <a:endParaRPr lang="ru-RU" dirty="0"/>
        </a:p>
      </dgm:t>
    </dgm:pt>
    <dgm:pt modelId="{C8055C84-4282-439C-83C0-8ABB478A3B67}" type="parTrans" cxnId="{E004841A-F159-462E-98AB-B195AFE8FE0A}">
      <dgm:prSet/>
      <dgm:spPr/>
      <dgm:t>
        <a:bodyPr/>
        <a:lstStyle/>
        <a:p>
          <a:endParaRPr lang="ru-RU"/>
        </a:p>
      </dgm:t>
    </dgm:pt>
    <dgm:pt modelId="{407DAAD6-1CFA-4FDC-B9AB-CF74D78CF600}" type="sibTrans" cxnId="{E004841A-F159-462E-98AB-B195AFE8FE0A}">
      <dgm:prSet/>
      <dgm:spPr/>
      <dgm:t>
        <a:bodyPr/>
        <a:lstStyle/>
        <a:p>
          <a:endParaRPr lang="ru-RU"/>
        </a:p>
      </dgm:t>
    </dgm:pt>
    <dgm:pt modelId="{DD7BA337-11BE-4396-932E-4EA68E542030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Обеспечение технической возможности присоединения новых потребителей газа</a:t>
          </a:r>
          <a:endParaRPr lang="ru-RU" dirty="0"/>
        </a:p>
      </dgm:t>
    </dgm:pt>
    <dgm:pt modelId="{20F921B3-BAB2-4607-87F1-8330826453B8}" type="parTrans" cxnId="{3A337FFB-B81C-4473-9EF5-7FAE474638D8}">
      <dgm:prSet/>
      <dgm:spPr/>
      <dgm:t>
        <a:bodyPr/>
        <a:lstStyle/>
        <a:p>
          <a:endParaRPr lang="ru-RU"/>
        </a:p>
      </dgm:t>
    </dgm:pt>
    <dgm:pt modelId="{290E6F67-B181-4DAA-8007-5B01BA82C535}" type="sibTrans" cxnId="{3A337FFB-B81C-4473-9EF5-7FAE474638D8}">
      <dgm:prSet/>
      <dgm:spPr/>
      <dgm:t>
        <a:bodyPr/>
        <a:lstStyle/>
        <a:p>
          <a:endParaRPr lang="ru-RU"/>
        </a:p>
      </dgm:t>
    </dgm:pt>
    <dgm:pt modelId="{F1901F92-2D36-4455-94E5-F1A8A446A2FC}" type="pres">
      <dgm:prSet presAssocID="{8DFDC164-430B-438C-9E1E-76C908DB4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ABFCAE-12BD-4889-BBC2-5A6FE502DCAD}" type="pres">
      <dgm:prSet presAssocID="{8DFDC164-430B-438C-9E1E-76C908DB4EB0}" presName="Name1" presStyleCnt="0"/>
      <dgm:spPr/>
    </dgm:pt>
    <dgm:pt modelId="{E99130E7-89C0-4496-87EE-5CC43B9CCF1A}" type="pres">
      <dgm:prSet presAssocID="{8DFDC164-430B-438C-9E1E-76C908DB4EB0}" presName="cycle" presStyleCnt="0"/>
      <dgm:spPr/>
    </dgm:pt>
    <dgm:pt modelId="{8B867CCF-6DC3-498C-BDAD-C604C2CE8627}" type="pres">
      <dgm:prSet presAssocID="{8DFDC164-430B-438C-9E1E-76C908DB4EB0}" presName="srcNode" presStyleLbl="node1" presStyleIdx="0" presStyleCnt="2"/>
      <dgm:spPr/>
    </dgm:pt>
    <dgm:pt modelId="{84CDA532-47E8-47D1-81D2-3D4B438C6971}" type="pres">
      <dgm:prSet presAssocID="{8DFDC164-430B-438C-9E1E-76C908DB4EB0}" presName="conn" presStyleLbl="parChTrans1D2" presStyleIdx="0" presStyleCnt="1"/>
      <dgm:spPr/>
      <dgm:t>
        <a:bodyPr/>
        <a:lstStyle/>
        <a:p>
          <a:endParaRPr lang="ru-RU"/>
        </a:p>
      </dgm:t>
    </dgm:pt>
    <dgm:pt modelId="{EF4E9C9F-0B74-4583-9620-EE830FEA4166}" type="pres">
      <dgm:prSet presAssocID="{8DFDC164-430B-438C-9E1E-76C908DB4EB0}" presName="extraNode" presStyleLbl="node1" presStyleIdx="0" presStyleCnt="2"/>
      <dgm:spPr/>
    </dgm:pt>
    <dgm:pt modelId="{B5AB9309-6001-4CAB-A2BE-D3C6F8FBD181}" type="pres">
      <dgm:prSet presAssocID="{8DFDC164-430B-438C-9E1E-76C908DB4EB0}" presName="dstNode" presStyleLbl="node1" presStyleIdx="0" presStyleCnt="2"/>
      <dgm:spPr/>
    </dgm:pt>
    <dgm:pt modelId="{638645DC-4EB7-47F3-AD88-B72D3C06F621}" type="pres">
      <dgm:prSet presAssocID="{1E5B9858-C5C3-4E25-8469-FEDCB21E09B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0B42-5616-4ADE-A97C-8D6E11606FBD}" type="pres">
      <dgm:prSet presAssocID="{1E5B9858-C5C3-4E25-8469-FEDCB21E09B7}" presName="accent_1" presStyleCnt="0"/>
      <dgm:spPr/>
    </dgm:pt>
    <dgm:pt modelId="{56490D6F-3998-458C-A069-C07DFADE08DA}" type="pres">
      <dgm:prSet presAssocID="{1E5B9858-C5C3-4E25-8469-FEDCB21E09B7}" presName="accentRepeatNode" presStyleLbl="solidFgAcc1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936987B-E11E-4EF8-8D5E-A4163289FE29}" type="pres">
      <dgm:prSet presAssocID="{DD7BA337-11BE-4396-932E-4EA68E54203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1F99-A890-4DA6-AF21-B6A8CD2BA6EA}" type="pres">
      <dgm:prSet presAssocID="{DD7BA337-11BE-4396-932E-4EA68E542030}" presName="accent_2" presStyleCnt="0"/>
      <dgm:spPr/>
    </dgm:pt>
    <dgm:pt modelId="{0BEC406B-673D-4572-B113-71F9347713BA}" type="pres">
      <dgm:prSet presAssocID="{DD7BA337-11BE-4396-932E-4EA68E542030}" presName="accentRepeatNode" presStyleLbl="solidFgAcc1" presStyleIdx="1" presStyleCnt="2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E004841A-F159-462E-98AB-B195AFE8FE0A}" srcId="{8DFDC164-430B-438C-9E1E-76C908DB4EB0}" destId="{1E5B9858-C5C3-4E25-8469-FEDCB21E09B7}" srcOrd="0" destOrd="0" parTransId="{C8055C84-4282-439C-83C0-8ABB478A3B67}" sibTransId="{407DAAD6-1CFA-4FDC-B9AB-CF74D78CF600}"/>
    <dgm:cxn modelId="{AE135A5A-7A24-4684-8221-244BEBFCCAD5}" type="presOf" srcId="{1E5B9858-C5C3-4E25-8469-FEDCB21E09B7}" destId="{638645DC-4EB7-47F3-AD88-B72D3C06F621}" srcOrd="0" destOrd="0" presId="urn:microsoft.com/office/officeart/2008/layout/VerticalCurvedList"/>
    <dgm:cxn modelId="{5EA9EF8A-FDD1-4906-B486-06FD822DD49F}" type="presOf" srcId="{8DFDC164-430B-438C-9E1E-76C908DB4EB0}" destId="{F1901F92-2D36-4455-94E5-F1A8A446A2FC}" srcOrd="0" destOrd="0" presId="urn:microsoft.com/office/officeart/2008/layout/VerticalCurvedList"/>
    <dgm:cxn modelId="{CE477618-62EC-4391-BDE5-978E62D4A3D1}" type="presOf" srcId="{DD7BA337-11BE-4396-932E-4EA68E542030}" destId="{7936987B-E11E-4EF8-8D5E-A4163289FE29}" srcOrd="0" destOrd="0" presId="urn:microsoft.com/office/officeart/2008/layout/VerticalCurvedList"/>
    <dgm:cxn modelId="{7072ABCA-75C6-4523-B96F-C0AC29FB837D}" type="presOf" srcId="{407DAAD6-1CFA-4FDC-B9AB-CF74D78CF600}" destId="{84CDA532-47E8-47D1-81D2-3D4B438C6971}" srcOrd="0" destOrd="0" presId="urn:microsoft.com/office/officeart/2008/layout/VerticalCurvedList"/>
    <dgm:cxn modelId="{3A337FFB-B81C-4473-9EF5-7FAE474638D8}" srcId="{8DFDC164-430B-438C-9E1E-76C908DB4EB0}" destId="{DD7BA337-11BE-4396-932E-4EA68E542030}" srcOrd="1" destOrd="0" parTransId="{20F921B3-BAB2-4607-87F1-8330826453B8}" sibTransId="{290E6F67-B181-4DAA-8007-5B01BA82C535}"/>
    <dgm:cxn modelId="{8B4F64DA-46C4-4599-B99A-1A3FFDAED34B}" type="presParOf" srcId="{F1901F92-2D36-4455-94E5-F1A8A446A2FC}" destId="{B6ABFCAE-12BD-4889-BBC2-5A6FE502DCAD}" srcOrd="0" destOrd="0" presId="urn:microsoft.com/office/officeart/2008/layout/VerticalCurvedList"/>
    <dgm:cxn modelId="{CC8110A1-6507-41C4-9978-0A223385BB18}" type="presParOf" srcId="{B6ABFCAE-12BD-4889-BBC2-5A6FE502DCAD}" destId="{E99130E7-89C0-4496-87EE-5CC43B9CCF1A}" srcOrd="0" destOrd="0" presId="urn:microsoft.com/office/officeart/2008/layout/VerticalCurvedList"/>
    <dgm:cxn modelId="{4AB40796-B1C3-458F-9D29-0FDABD154971}" type="presParOf" srcId="{E99130E7-89C0-4496-87EE-5CC43B9CCF1A}" destId="{8B867CCF-6DC3-498C-BDAD-C604C2CE8627}" srcOrd="0" destOrd="0" presId="urn:microsoft.com/office/officeart/2008/layout/VerticalCurvedList"/>
    <dgm:cxn modelId="{18FCFAB7-9A3A-46DC-8EE1-F379A6FAA4BA}" type="presParOf" srcId="{E99130E7-89C0-4496-87EE-5CC43B9CCF1A}" destId="{84CDA532-47E8-47D1-81D2-3D4B438C6971}" srcOrd="1" destOrd="0" presId="urn:microsoft.com/office/officeart/2008/layout/VerticalCurvedList"/>
    <dgm:cxn modelId="{3A95F8A2-7119-4EB8-92BE-42CCCBA26BF6}" type="presParOf" srcId="{E99130E7-89C0-4496-87EE-5CC43B9CCF1A}" destId="{EF4E9C9F-0B74-4583-9620-EE830FEA4166}" srcOrd="2" destOrd="0" presId="urn:microsoft.com/office/officeart/2008/layout/VerticalCurvedList"/>
    <dgm:cxn modelId="{091EC072-B0FE-4F5C-B336-30B5755546C7}" type="presParOf" srcId="{E99130E7-89C0-4496-87EE-5CC43B9CCF1A}" destId="{B5AB9309-6001-4CAB-A2BE-D3C6F8FBD181}" srcOrd="3" destOrd="0" presId="urn:microsoft.com/office/officeart/2008/layout/VerticalCurvedList"/>
    <dgm:cxn modelId="{344E1691-22F6-4C32-93B1-7DD8D6084286}" type="presParOf" srcId="{B6ABFCAE-12BD-4889-BBC2-5A6FE502DCAD}" destId="{638645DC-4EB7-47F3-AD88-B72D3C06F621}" srcOrd="1" destOrd="0" presId="urn:microsoft.com/office/officeart/2008/layout/VerticalCurvedList"/>
    <dgm:cxn modelId="{9B8DCBA1-EAB3-41C4-A282-BA5D75664542}" type="presParOf" srcId="{B6ABFCAE-12BD-4889-BBC2-5A6FE502DCAD}" destId="{02FF0B42-5616-4ADE-A97C-8D6E11606FBD}" srcOrd="2" destOrd="0" presId="urn:microsoft.com/office/officeart/2008/layout/VerticalCurvedList"/>
    <dgm:cxn modelId="{E4D5F168-6F84-4B47-A4E0-5A3CF3E14C85}" type="presParOf" srcId="{02FF0B42-5616-4ADE-A97C-8D6E11606FBD}" destId="{56490D6F-3998-458C-A069-C07DFADE08DA}" srcOrd="0" destOrd="0" presId="urn:microsoft.com/office/officeart/2008/layout/VerticalCurvedList"/>
    <dgm:cxn modelId="{272BEE44-65C2-481A-9AE8-A2426D2AD7FB}" type="presParOf" srcId="{B6ABFCAE-12BD-4889-BBC2-5A6FE502DCAD}" destId="{7936987B-E11E-4EF8-8D5E-A4163289FE29}" srcOrd="3" destOrd="0" presId="urn:microsoft.com/office/officeart/2008/layout/VerticalCurvedList"/>
    <dgm:cxn modelId="{8469ED0D-10CE-48F9-BAB4-241BE62D8404}" type="presParOf" srcId="{B6ABFCAE-12BD-4889-BBC2-5A6FE502DCAD}" destId="{D7711F99-A890-4DA6-AF21-B6A8CD2BA6EA}" srcOrd="4" destOrd="0" presId="urn:microsoft.com/office/officeart/2008/layout/VerticalCurvedList"/>
    <dgm:cxn modelId="{A7EE66C2-9901-4682-86A7-F4B4DD337792}" type="presParOf" srcId="{D7711F99-A890-4DA6-AF21-B6A8CD2BA6EA}" destId="{0BEC406B-673D-4572-B113-71F934771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</a:rPr>
            <a:t>Строительство закольцовок для перераспределения нагрузки между ГРС с целью исключения необходимости реконструкции либо консервации</a:t>
          </a:r>
          <a:endParaRPr lang="ru-RU" sz="2000" dirty="0">
            <a:ln>
              <a:noFill/>
            </a:ln>
            <a:solidFill>
              <a:schemeClr val="bg1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</a:rPr>
            <a:t>Повышение давления на выходе ГРС без проведения реконструкции</a:t>
          </a:r>
          <a:endParaRPr lang="ru-RU" sz="3800" dirty="0">
            <a:ln>
              <a:noFill/>
            </a:ln>
            <a:solidFill>
              <a:schemeClr val="bg1"/>
            </a:solidFill>
          </a:endParaRP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0C63C-5824-497D-A96D-FB5303EB9935}" type="presOf" srcId="{61D91E6E-59AF-4565-9DA5-84EDC9CD01C6}" destId="{C321BBFD-8979-4098-BB9F-0C4AAA5C2278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DE696970-CFB4-471B-90BE-FD65AD803DD8}" type="presOf" srcId="{45AEC209-ADCE-47D6-89E8-51292185BD30}" destId="{2E68465F-A5C0-4575-A830-32A773ECBD92}" srcOrd="0" destOrd="0" presId="urn:microsoft.com/office/officeart/2005/8/layout/chevron2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4856ECDB-6FD8-44E8-8592-E60AB358EA9E}" type="presOf" srcId="{D497C590-D1C0-4AA4-8043-30585FD62150}" destId="{27E93D45-8078-45D2-B1D2-AE4A5DBAC8D0}" srcOrd="0" destOrd="0" presId="urn:microsoft.com/office/officeart/2005/8/layout/chevron2"/>
    <dgm:cxn modelId="{C8DCFF95-1867-4DDB-A1D5-5851201CA597}" type="presOf" srcId="{083F36AE-1E33-4537-A503-D4AB3DAA9F80}" destId="{5DA9117E-521B-4EA8-B737-550EFEC24A8B}" srcOrd="0" destOrd="0" presId="urn:microsoft.com/office/officeart/2005/8/layout/chevron2"/>
    <dgm:cxn modelId="{E7264B69-FC23-4950-A560-3551DC23F7BD}" type="presOf" srcId="{75D3BDD3-AEA7-4658-B747-25F948CA11CA}" destId="{131EAA2B-AD3B-436C-883C-7B345068C1FE}" srcOrd="0" destOrd="0" presId="urn:microsoft.com/office/officeart/2005/8/layout/chevron2"/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BDC90732-E386-434A-A284-ECA3C5CE7FC3}" type="presParOf" srcId="{5DA9117E-521B-4EA8-B737-550EFEC24A8B}" destId="{0A67AAD6-A107-414C-8641-A1059D2FF830}" srcOrd="0" destOrd="0" presId="urn:microsoft.com/office/officeart/2005/8/layout/chevron2"/>
    <dgm:cxn modelId="{75303EFC-4C70-4224-8E3E-677EA5840A86}" type="presParOf" srcId="{0A67AAD6-A107-414C-8641-A1059D2FF830}" destId="{131EAA2B-AD3B-436C-883C-7B345068C1FE}" srcOrd="0" destOrd="0" presId="urn:microsoft.com/office/officeart/2005/8/layout/chevron2"/>
    <dgm:cxn modelId="{B0D18ADE-42AF-4BA8-AD21-0DF64EA668DD}" type="presParOf" srcId="{0A67AAD6-A107-414C-8641-A1059D2FF830}" destId="{27E93D45-8078-45D2-B1D2-AE4A5DBAC8D0}" srcOrd="1" destOrd="0" presId="urn:microsoft.com/office/officeart/2005/8/layout/chevron2"/>
    <dgm:cxn modelId="{433F6313-0D02-449F-9573-9F62D451478D}" type="presParOf" srcId="{5DA9117E-521B-4EA8-B737-550EFEC24A8B}" destId="{A76BD10B-1FCD-469B-B27A-03598297AA8D}" srcOrd="1" destOrd="0" presId="urn:microsoft.com/office/officeart/2005/8/layout/chevron2"/>
    <dgm:cxn modelId="{2FE8C963-76B8-4D29-BC91-8898C26C4692}" type="presParOf" srcId="{5DA9117E-521B-4EA8-B737-550EFEC24A8B}" destId="{735C57A2-997F-4B37-AB66-32FFF3AE4E7F}" srcOrd="2" destOrd="0" presId="urn:microsoft.com/office/officeart/2005/8/layout/chevron2"/>
    <dgm:cxn modelId="{B202480E-17B9-4A14-B69D-EF80116BDC58}" type="presParOf" srcId="{735C57A2-997F-4B37-AB66-32FFF3AE4E7F}" destId="{C321BBFD-8979-4098-BB9F-0C4AAA5C2278}" srcOrd="0" destOrd="0" presId="urn:microsoft.com/office/officeart/2005/8/layout/chevron2"/>
    <dgm:cxn modelId="{666DE707-8508-44BE-A80C-107812EE57B1}" type="presParOf" srcId="{735C57A2-997F-4B37-AB66-32FFF3AE4E7F}" destId="{2E68465F-A5C0-4575-A830-32A773ECBD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Комплексная программа реконструкции и технического перевооружения объектов транспорта газа на 2016 – 2020 годы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1D91E6E-59AF-4565-9DA5-84EDC9CD01C6}">
      <dgm:prSet phldrT="[Текст]"/>
      <dgm:spPr>
        <a:solidFill>
          <a:srgbClr val="0070C0"/>
        </a:solidFill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BEFE95-4954-4F70-9823-BAF01235A1C9}" type="parTrans" cxnId="{5E7BE269-B28A-494C-BC1A-B540FB04D5D8}">
      <dgm:prSet/>
      <dgm:spPr/>
      <dgm:t>
        <a:bodyPr/>
        <a:lstStyle/>
        <a:p>
          <a:endParaRPr lang="ru-RU"/>
        </a:p>
      </dgm:t>
    </dgm:pt>
    <dgm:pt modelId="{6CACAB96-092D-46B4-91D3-A19B1F53CAF9}" type="sibTrans" cxnId="{5E7BE269-B28A-494C-BC1A-B540FB04D5D8}">
      <dgm:prSet/>
      <dgm:spPr/>
      <dgm:t>
        <a:bodyPr/>
        <a:lstStyle/>
        <a:p>
          <a:endParaRPr lang="ru-RU"/>
        </a:p>
      </dgm:t>
    </dgm:pt>
    <dgm:pt modelId="{45AEC209-ADCE-47D6-89E8-51292185BD30}">
      <dgm:prSet phldrT="[Текст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</a:rPr>
            <a:t>Программа выполнения малозатратной реконструкции ГРС</a:t>
          </a:r>
          <a:endParaRPr lang="ru-RU" sz="3800" dirty="0">
            <a:ln>
              <a:noFill/>
            </a:ln>
            <a:solidFill>
              <a:schemeClr val="bg1"/>
            </a:solidFill>
          </a:endParaRPr>
        </a:p>
      </dgm:t>
    </dgm:pt>
    <dgm:pt modelId="{F10888F9-B3EF-45B9-A985-D656848CE31A}" type="parTrans" cxnId="{1BB7246C-4875-46B9-9E6F-6401FFCBA0AB}">
      <dgm:prSet/>
      <dgm:spPr/>
      <dgm:t>
        <a:bodyPr/>
        <a:lstStyle/>
        <a:p>
          <a:endParaRPr lang="ru-RU"/>
        </a:p>
      </dgm:t>
    </dgm:pt>
    <dgm:pt modelId="{FFE87E79-1708-48D7-8199-2A3EBE9546DB}" type="sibTrans" cxnId="{1BB7246C-4875-46B9-9E6F-6401FFCBA0AB}">
      <dgm:prSet/>
      <dgm:spPr/>
      <dgm:t>
        <a:bodyPr/>
        <a:lstStyle/>
        <a:p>
          <a:endParaRPr lang="ru-RU"/>
        </a:p>
      </dgm:t>
    </dgm:pt>
    <dgm:pt modelId="{A547ABA8-B05B-492A-A9B6-FB0E98D423AF}">
      <dgm:prSet custT="1"/>
      <dgm:spPr/>
      <dgm:t>
        <a:bodyPr/>
        <a:lstStyle/>
        <a:p>
          <a:r>
            <a:rPr lang="ru-RU" sz="1900" dirty="0" smtClean="0">
              <a:ln>
                <a:noFill/>
              </a:ln>
              <a:solidFill>
                <a:schemeClr val="bg1"/>
              </a:solidFill>
            </a:rPr>
            <a:t>Строительство газопроводов-отводов и ГРС по Инвестиционной программе ООО «Газпром межрегионгаз»</a:t>
          </a:r>
          <a:endParaRPr lang="ru-RU" sz="1900" dirty="0">
            <a:ln>
              <a:noFill/>
            </a:ln>
            <a:solidFill>
              <a:schemeClr val="bg1"/>
            </a:solidFill>
          </a:endParaRPr>
        </a:p>
      </dgm:t>
    </dgm:pt>
    <dgm:pt modelId="{B5903A57-5370-4979-B73A-25F1F4617500}" type="parTrans" cxnId="{58515C9E-568D-4FC8-9482-2A8C131231D5}">
      <dgm:prSet/>
      <dgm:spPr/>
      <dgm:t>
        <a:bodyPr/>
        <a:lstStyle/>
        <a:p>
          <a:endParaRPr lang="ru-RU"/>
        </a:p>
      </dgm:t>
    </dgm:pt>
    <dgm:pt modelId="{5C950086-4311-4633-9184-DF7CD7FC5037}" type="sibTrans" cxnId="{58515C9E-568D-4FC8-9482-2A8C131231D5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735C57A2-997F-4B37-AB66-32FFF3AE4E7F}" type="pres">
      <dgm:prSet presAssocID="{61D91E6E-59AF-4565-9DA5-84EDC9CD01C6}" presName="composite" presStyleCnt="0"/>
      <dgm:spPr/>
    </dgm:pt>
    <dgm:pt modelId="{C321BBFD-8979-4098-BB9F-0C4AAA5C2278}" type="pres">
      <dgm:prSet presAssocID="{61D91E6E-59AF-4565-9DA5-84EDC9CD01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8465F-A5C0-4575-A830-32A773ECBD92}" type="pres">
      <dgm:prSet presAssocID="{61D91E6E-59AF-4565-9DA5-84EDC9CD01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1A664-00B2-4276-B71C-213AC814A534}" type="presOf" srcId="{D497C590-D1C0-4AA4-8043-30585FD62150}" destId="{27E93D45-8078-45D2-B1D2-AE4A5DBAC8D0}" srcOrd="0" destOrd="0" presId="urn:microsoft.com/office/officeart/2005/8/layout/chevron2"/>
    <dgm:cxn modelId="{27B342CE-3857-4EC1-9EAA-4AE619DD7297}" type="presOf" srcId="{75D3BDD3-AEA7-4658-B747-25F948CA11CA}" destId="{131EAA2B-AD3B-436C-883C-7B345068C1FE}" srcOrd="0" destOrd="0" presId="urn:microsoft.com/office/officeart/2005/8/layout/chevron2"/>
    <dgm:cxn modelId="{2DFF052D-B1CF-4A43-AA85-32DED8240AE7}" type="presOf" srcId="{45AEC209-ADCE-47D6-89E8-51292185BD30}" destId="{2E68465F-A5C0-4575-A830-32A773ECBD92}" srcOrd="0" destOrd="0" presId="urn:microsoft.com/office/officeart/2005/8/layout/chevron2"/>
    <dgm:cxn modelId="{8B4137CC-6E41-4044-88FE-EF86338E1538}" type="presOf" srcId="{A547ABA8-B05B-492A-A9B6-FB0E98D423AF}" destId="{27E93D45-8078-45D2-B1D2-AE4A5DBAC8D0}" srcOrd="0" destOrd="1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58515C9E-568D-4FC8-9482-2A8C131231D5}" srcId="{75D3BDD3-AEA7-4658-B747-25F948CA11CA}" destId="{A547ABA8-B05B-492A-A9B6-FB0E98D423AF}" srcOrd="1" destOrd="0" parTransId="{B5903A57-5370-4979-B73A-25F1F4617500}" sibTransId="{5C950086-4311-4633-9184-DF7CD7FC5037}"/>
    <dgm:cxn modelId="{1BB7246C-4875-46B9-9E6F-6401FFCBA0AB}" srcId="{61D91E6E-59AF-4565-9DA5-84EDC9CD01C6}" destId="{45AEC209-ADCE-47D6-89E8-51292185BD30}" srcOrd="0" destOrd="0" parTransId="{F10888F9-B3EF-45B9-A985-D656848CE31A}" sibTransId="{FFE87E79-1708-48D7-8199-2A3EBE9546DB}"/>
    <dgm:cxn modelId="{B09BB71E-A9D4-4F7A-A569-D735D1F2014E}" type="presOf" srcId="{083F36AE-1E33-4537-A503-D4AB3DAA9F80}" destId="{5DA9117E-521B-4EA8-B737-550EFEC24A8B}" srcOrd="0" destOrd="0" presId="urn:microsoft.com/office/officeart/2005/8/layout/chevron2"/>
    <dgm:cxn modelId="{5E7BE269-B28A-494C-BC1A-B540FB04D5D8}" srcId="{083F36AE-1E33-4537-A503-D4AB3DAA9F80}" destId="{61D91E6E-59AF-4565-9DA5-84EDC9CD01C6}" srcOrd="1" destOrd="0" parTransId="{70BEFE95-4954-4F70-9823-BAF01235A1C9}" sibTransId="{6CACAB96-092D-46B4-91D3-A19B1F53CAF9}"/>
    <dgm:cxn modelId="{98015787-5E20-49E9-A12D-0ACC93A29263}" type="presOf" srcId="{61D91E6E-59AF-4565-9DA5-84EDC9CD01C6}" destId="{C321BBFD-8979-4098-BB9F-0C4AAA5C2278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1D6367E9-E29F-467A-B97D-C5BFD2C06DF5}" type="presParOf" srcId="{5DA9117E-521B-4EA8-B737-550EFEC24A8B}" destId="{0A67AAD6-A107-414C-8641-A1059D2FF830}" srcOrd="0" destOrd="0" presId="urn:microsoft.com/office/officeart/2005/8/layout/chevron2"/>
    <dgm:cxn modelId="{77589AD0-63EF-40F7-9B97-88FF9C4E0382}" type="presParOf" srcId="{0A67AAD6-A107-414C-8641-A1059D2FF830}" destId="{131EAA2B-AD3B-436C-883C-7B345068C1FE}" srcOrd="0" destOrd="0" presId="urn:microsoft.com/office/officeart/2005/8/layout/chevron2"/>
    <dgm:cxn modelId="{89D9CFD7-8173-4ED1-97D9-C3A169960F90}" type="presParOf" srcId="{0A67AAD6-A107-414C-8641-A1059D2FF830}" destId="{27E93D45-8078-45D2-B1D2-AE4A5DBAC8D0}" srcOrd="1" destOrd="0" presId="urn:microsoft.com/office/officeart/2005/8/layout/chevron2"/>
    <dgm:cxn modelId="{E25F8E15-1133-4B50-9F71-85478353F749}" type="presParOf" srcId="{5DA9117E-521B-4EA8-B737-550EFEC24A8B}" destId="{A76BD10B-1FCD-469B-B27A-03598297AA8D}" srcOrd="1" destOrd="0" presId="urn:microsoft.com/office/officeart/2005/8/layout/chevron2"/>
    <dgm:cxn modelId="{E694D326-EA41-4D04-85B8-903366A30354}" type="presParOf" srcId="{5DA9117E-521B-4EA8-B737-550EFEC24A8B}" destId="{735C57A2-997F-4B37-AB66-32FFF3AE4E7F}" srcOrd="2" destOrd="0" presId="urn:microsoft.com/office/officeart/2005/8/layout/chevron2"/>
    <dgm:cxn modelId="{CB98A67A-A434-482C-9B96-BB7924ED8F07}" type="presParOf" srcId="{735C57A2-997F-4B37-AB66-32FFF3AE4E7F}" destId="{C321BBFD-8979-4098-BB9F-0C4AAA5C2278}" srcOrd="0" destOrd="0" presId="urn:microsoft.com/office/officeart/2005/8/layout/chevron2"/>
    <dgm:cxn modelId="{D0CFDFC5-DDC0-455A-A7AA-7103AC0A4452}" type="presParOf" srcId="{735C57A2-997F-4B37-AB66-32FFF3AE4E7F}" destId="{2E68465F-A5C0-4575-A830-32A773ECBD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A532-47E8-47D1-81D2-3D4B438C6971}">
      <dsp:nvSpPr>
        <dsp:cNvPr id="0" name=""/>
        <dsp:cNvSpPr/>
      </dsp:nvSpPr>
      <dsp:spPr>
        <a:xfrm>
          <a:off x="-4077572" y="-625846"/>
          <a:ext cx="4858938" cy="4858938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45DC-4EB7-47F3-AD88-B72D3C06F621}">
      <dsp:nvSpPr>
        <dsp:cNvPr id="0" name=""/>
        <dsp:cNvSpPr/>
      </dsp:nvSpPr>
      <dsp:spPr>
        <a:xfrm>
          <a:off x="502493" y="360724"/>
          <a:ext cx="8580070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Программа совершенствования и оптимизации ПХД ГТО на 2017 – 2019 годы.</a:t>
          </a:r>
          <a:endParaRPr lang="ru-RU" sz="2000" kern="1200" dirty="0"/>
        </a:p>
      </dsp:txBody>
      <dsp:txXfrm>
        <a:off x="502493" y="360724"/>
        <a:ext cx="8580070" cy="721449"/>
      </dsp:txXfrm>
    </dsp:sp>
    <dsp:sp modelId="{56490D6F-3998-458C-A069-C07DFADE08DA}">
      <dsp:nvSpPr>
        <dsp:cNvPr id="0" name=""/>
        <dsp:cNvSpPr/>
      </dsp:nvSpPr>
      <dsp:spPr>
        <a:xfrm>
          <a:off x="51587" y="270543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936987B-E11E-4EF8-8D5E-A4163289FE29}">
      <dsp:nvSpPr>
        <dsp:cNvPr id="0" name=""/>
        <dsp:cNvSpPr/>
      </dsp:nvSpPr>
      <dsp:spPr>
        <a:xfrm>
          <a:off x="764739" y="1442898"/>
          <a:ext cx="8317823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Программа по внедрению турбодетандерных установок на ГРС для получения сжиженного природного газа и выработки электроэнергии.</a:t>
          </a:r>
          <a:endParaRPr lang="ru-RU" sz="2000" kern="1200" dirty="0"/>
        </a:p>
      </dsp:txBody>
      <dsp:txXfrm>
        <a:off x="764739" y="1442898"/>
        <a:ext cx="8317823" cy="721449"/>
      </dsp:txXfrm>
    </dsp:sp>
    <dsp:sp modelId="{0BEC406B-673D-4572-B113-71F9347713BA}">
      <dsp:nvSpPr>
        <dsp:cNvPr id="0" name=""/>
        <dsp:cNvSpPr/>
      </dsp:nvSpPr>
      <dsp:spPr>
        <a:xfrm>
          <a:off x="313834" y="1352717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88509-CD00-42CB-86DD-A6F624163E8B}">
      <dsp:nvSpPr>
        <dsp:cNvPr id="0" name=""/>
        <dsp:cNvSpPr/>
      </dsp:nvSpPr>
      <dsp:spPr>
        <a:xfrm>
          <a:off x="502493" y="2525072"/>
          <a:ext cx="8580070" cy="72144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26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Синхронизация развития объектов газотранспортных и газораспределительных систем</a:t>
          </a:r>
          <a:endParaRPr lang="ru-RU" sz="2000" kern="1200" dirty="0"/>
        </a:p>
      </dsp:txBody>
      <dsp:txXfrm>
        <a:off x="502493" y="2525072"/>
        <a:ext cx="8580070" cy="721449"/>
      </dsp:txXfrm>
    </dsp:sp>
    <dsp:sp modelId="{CB3314B8-830F-4363-9AD3-399B19F580D8}">
      <dsp:nvSpPr>
        <dsp:cNvPr id="0" name=""/>
        <dsp:cNvSpPr/>
      </dsp:nvSpPr>
      <dsp:spPr>
        <a:xfrm>
          <a:off x="51587" y="2434891"/>
          <a:ext cx="901811" cy="90181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129628" y="131705"/>
          <a:ext cx="864192" cy="6049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04543"/>
        <a:ext cx="604934" cy="259258"/>
      </dsp:txXfrm>
    </dsp:sp>
    <dsp:sp modelId="{27E93D45-8078-45D2-B1D2-AE4A5DBAC8D0}">
      <dsp:nvSpPr>
        <dsp:cNvPr id="0" name=""/>
        <dsp:cNvSpPr/>
      </dsp:nvSpPr>
      <dsp:spPr>
        <a:xfrm rot="5400000">
          <a:off x="4592742" y="-3985732"/>
          <a:ext cx="561724" cy="85373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ГТО проводить координационно-методические Советы и прорабатывать вопрос подтверждения перспективы потребления газа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604934" y="29497"/>
        <a:ext cx="8509920" cy="506882"/>
      </dsp:txXfrm>
    </dsp:sp>
    <dsp:sp modelId="{C321BBFD-8979-4098-BB9F-0C4AAA5C2278}">
      <dsp:nvSpPr>
        <dsp:cNvPr id="0" name=""/>
        <dsp:cNvSpPr/>
      </dsp:nvSpPr>
      <dsp:spPr>
        <a:xfrm rot="5400000">
          <a:off x="-129628" y="841464"/>
          <a:ext cx="864192" cy="604934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014302"/>
        <a:ext cx="604934" cy="259258"/>
      </dsp:txXfrm>
    </dsp:sp>
    <dsp:sp modelId="{2E68465F-A5C0-4575-A830-32A773ECBD92}">
      <dsp:nvSpPr>
        <dsp:cNvPr id="0" name=""/>
        <dsp:cNvSpPr/>
      </dsp:nvSpPr>
      <dsp:spPr>
        <a:xfrm rot="5400000">
          <a:off x="4592742" y="-3275972"/>
          <a:ext cx="561724" cy="85373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К работе в Советах привлекать дочерние компании Группы ООО «Газпром межрегионгаз» и администрации регионов РФ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604934" y="739257"/>
        <a:ext cx="8509920" cy="506882"/>
      </dsp:txXfrm>
    </dsp:sp>
    <dsp:sp modelId="{031D7BD6-D33A-49AE-A64F-17741DBEF5C8}">
      <dsp:nvSpPr>
        <dsp:cNvPr id="0" name=""/>
        <dsp:cNvSpPr/>
      </dsp:nvSpPr>
      <dsp:spPr>
        <a:xfrm rot="5400000">
          <a:off x="-129628" y="1551224"/>
          <a:ext cx="864192" cy="6049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3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" y="1724062"/>
        <a:ext cx="604934" cy="259258"/>
      </dsp:txXfrm>
    </dsp:sp>
    <dsp:sp modelId="{18266A46-D35F-4F8F-A306-622BF0AC59A4}">
      <dsp:nvSpPr>
        <dsp:cNvPr id="0" name=""/>
        <dsp:cNvSpPr/>
      </dsp:nvSpPr>
      <dsp:spPr>
        <a:xfrm rot="5400000">
          <a:off x="4592595" y="-2566064"/>
          <a:ext cx="562020" cy="85373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Реализацию проектов по капитальному строительству ГРС начинать</a:t>
          </a:r>
          <a:b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при наличии заключений Советов.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604935" y="1449032"/>
        <a:ext cx="8509905" cy="507148"/>
      </dsp:txXfrm>
    </dsp:sp>
    <dsp:sp modelId="{22078360-5D48-4696-8FD0-4CF3ACA4DE42}">
      <dsp:nvSpPr>
        <dsp:cNvPr id="0" name=""/>
        <dsp:cNvSpPr/>
      </dsp:nvSpPr>
      <dsp:spPr>
        <a:xfrm rot="5400000">
          <a:off x="-129628" y="2260984"/>
          <a:ext cx="864192" cy="604934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4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" y="2433822"/>
        <a:ext cx="604934" cy="259258"/>
      </dsp:txXfrm>
    </dsp:sp>
    <dsp:sp modelId="{7E1E1CCE-9FC1-470A-BDD6-050DF27B6766}">
      <dsp:nvSpPr>
        <dsp:cNvPr id="0" name=""/>
        <dsp:cNvSpPr/>
      </dsp:nvSpPr>
      <dsp:spPr>
        <a:xfrm rot="5400000">
          <a:off x="4592742" y="-1856452"/>
          <a:ext cx="561724" cy="8537341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Создание механизма закрепления ответственности регионов РФ и крупных потребителей за принятие заявленных объемов газа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604934" y="2158777"/>
        <a:ext cx="8509920" cy="50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D7A7-72FE-4C2E-B96E-CCED6E86E04B}">
      <dsp:nvSpPr>
        <dsp:cNvPr id="0" name=""/>
        <dsp:cNvSpPr/>
      </dsp:nvSpPr>
      <dsp:spPr>
        <a:xfrm>
          <a:off x="2332323" y="1004"/>
          <a:ext cx="432842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Дооснащение оборудованием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Выделение штатных единиц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Выполнение диагностических работ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332323" y="100574"/>
        <a:ext cx="4029718" cy="597422"/>
      </dsp:txXfrm>
    </dsp:sp>
    <dsp:sp modelId="{B759A3C1-4B61-49A3-AE6D-3E09E562785E}">
      <dsp:nvSpPr>
        <dsp:cNvPr id="0" name=""/>
        <dsp:cNvSpPr/>
      </dsp:nvSpPr>
      <dsp:spPr>
        <a:xfrm>
          <a:off x="0" y="0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Выполнение</a:t>
          </a:r>
          <a:br>
            <a:rPr lang="ru-RU" sz="1300" kern="1200" dirty="0" smtClean="0"/>
          </a:br>
          <a:r>
            <a:rPr lang="ru-RU" sz="1300" kern="1200" dirty="0" smtClean="0"/>
            <a:t>технического</a:t>
          </a:r>
          <a:br>
            <a:rPr lang="ru-RU" sz="1300" kern="1200" dirty="0" smtClean="0"/>
          </a:br>
          <a:r>
            <a:rPr lang="ru-RU" sz="1300" kern="1200" dirty="0" smtClean="0"/>
            <a:t>диагностирования ГРС</a:t>
          </a:r>
          <a:br>
            <a:rPr lang="ru-RU" sz="1300" kern="1200" dirty="0" smtClean="0"/>
          </a:br>
          <a:r>
            <a:rPr lang="ru-RU" sz="1300" kern="1200" dirty="0" smtClean="0"/>
            <a:t>силами ИТЦ ГТО</a:t>
          </a:r>
          <a:endParaRPr lang="ru-RU" sz="1300" kern="1200" dirty="0"/>
        </a:p>
      </dsp:txBody>
      <dsp:txXfrm>
        <a:off x="38885" y="38885"/>
        <a:ext cx="2191806" cy="718792"/>
      </dsp:txXfrm>
    </dsp:sp>
    <dsp:sp modelId="{2D230A7D-D511-4D33-89C3-D07F69BD3C09}">
      <dsp:nvSpPr>
        <dsp:cNvPr id="0" name=""/>
        <dsp:cNvSpPr/>
      </dsp:nvSpPr>
      <dsp:spPr>
        <a:xfrm>
          <a:off x="2332028" y="862797"/>
          <a:ext cx="432870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2017 год - до 60% работ по КР ГРС силами ГТО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2018 год - до 75% работ по КР ГРС силами ГТО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2019 год - до </a:t>
          </a:r>
          <a:r>
            <a:rPr lang="en-US" sz="1300" kern="1200" dirty="0" smtClean="0">
              <a:solidFill>
                <a:schemeClr val="bg1"/>
              </a:solidFill>
            </a:rPr>
            <a:t>100</a:t>
          </a:r>
          <a:r>
            <a:rPr lang="ru-RU" sz="1300" kern="1200" dirty="0" smtClean="0">
              <a:solidFill>
                <a:schemeClr val="bg1"/>
              </a:solidFill>
            </a:rPr>
            <a:t>% работ по КР ГРС силами ГТО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332028" y="962367"/>
        <a:ext cx="4029998" cy="597422"/>
      </dsp:txXfrm>
    </dsp:sp>
    <dsp:sp modelId="{5B1451EA-C466-4D57-BBA0-B7ACB60B65E6}">
      <dsp:nvSpPr>
        <dsp:cNvPr id="0" name=""/>
        <dsp:cNvSpPr/>
      </dsp:nvSpPr>
      <dsp:spPr>
        <a:xfrm>
          <a:off x="23" y="875398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Выполнение</a:t>
          </a:r>
          <a:br>
            <a:rPr lang="ru-RU" sz="1300" kern="1200" dirty="0" smtClean="0"/>
          </a:br>
          <a:r>
            <a:rPr lang="ru-RU" sz="1300" kern="1200" dirty="0" smtClean="0"/>
            <a:t>капитального ремонта ГРС силами ГТО</a:t>
          </a:r>
          <a:endParaRPr lang="ru-RU" sz="1300" kern="1200" dirty="0"/>
        </a:p>
      </dsp:txBody>
      <dsp:txXfrm>
        <a:off x="38908" y="914283"/>
        <a:ext cx="2191806" cy="718792"/>
      </dsp:txXfrm>
    </dsp:sp>
    <dsp:sp modelId="{9B6CF827-44EC-427B-98F5-A2DC295E6486}">
      <dsp:nvSpPr>
        <dsp:cNvPr id="0" name=""/>
        <dsp:cNvSpPr/>
      </dsp:nvSpPr>
      <dsp:spPr>
        <a:xfrm>
          <a:off x="2354105" y="1749562"/>
          <a:ext cx="430663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Проведение аудита схем газоснабжения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Определение пилотных проектов оптимизации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Реализация программы оптимизации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354105" y="1849132"/>
        <a:ext cx="4007928" cy="597422"/>
      </dsp:txXfrm>
    </dsp:sp>
    <dsp:sp modelId="{EEFBF512-33B9-4B41-AB2D-754CD0B03CA0}">
      <dsp:nvSpPr>
        <dsp:cNvPr id="0" name=""/>
        <dsp:cNvSpPr/>
      </dsp:nvSpPr>
      <dsp:spPr>
        <a:xfrm>
          <a:off x="0" y="1751617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Оптимизация работы</a:t>
          </a:r>
          <a:br>
            <a:rPr lang="ru-RU" sz="1300" kern="1200" dirty="0" smtClean="0"/>
          </a:br>
          <a:r>
            <a:rPr lang="ru-RU" sz="1300" kern="1200" dirty="0" smtClean="0"/>
            <a:t>объектов</a:t>
          </a:r>
          <a:br>
            <a:rPr lang="ru-RU" sz="1300" kern="1200" dirty="0" smtClean="0"/>
          </a:br>
          <a:r>
            <a:rPr lang="ru-RU" sz="1300" kern="1200" dirty="0" smtClean="0"/>
            <a:t>газотранспортной</a:t>
          </a:r>
          <a:br>
            <a:rPr lang="ru-RU" sz="1300" kern="1200" dirty="0" smtClean="0"/>
          </a:br>
          <a:r>
            <a:rPr lang="ru-RU" sz="1300" kern="1200" dirty="0" smtClean="0"/>
            <a:t>системы</a:t>
          </a:r>
        </a:p>
      </dsp:txBody>
      <dsp:txXfrm>
        <a:off x="38885" y="1790502"/>
        <a:ext cx="2191806" cy="718792"/>
      </dsp:txXfrm>
    </dsp:sp>
    <dsp:sp modelId="{C29B192B-D90B-4761-8ECB-73474DDD11CE}">
      <dsp:nvSpPr>
        <dsp:cNvPr id="0" name=""/>
        <dsp:cNvSpPr/>
      </dsp:nvSpPr>
      <dsp:spPr>
        <a:xfrm>
          <a:off x="2340271" y="2612359"/>
          <a:ext cx="4324789" cy="796562"/>
        </a:xfrm>
        <a:prstGeom prst="rightArrow">
          <a:avLst>
            <a:gd name="adj1" fmla="val 75000"/>
            <a:gd name="adj2" fmla="val 50000"/>
          </a:avLst>
        </a:prstGeom>
        <a:solidFill>
          <a:srgbClr val="0070C0"/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Анализ опыта эксплуатации ГРС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Изменение форм обслуживания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</a:rPr>
            <a:t>Реализация домов операторов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340271" y="2711929"/>
        <a:ext cx="4026078" cy="597422"/>
      </dsp:txXfrm>
    </dsp:sp>
    <dsp:sp modelId="{B486632A-2CEE-45F5-94AB-49DCCF769A8C}">
      <dsp:nvSpPr>
        <dsp:cNvPr id="0" name=""/>
        <dsp:cNvSpPr/>
      </dsp:nvSpPr>
      <dsp:spPr>
        <a:xfrm>
          <a:off x="0" y="2627836"/>
          <a:ext cx="2269576" cy="796562"/>
        </a:xfrm>
        <a:prstGeom prst="roundRect">
          <a:avLst/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Перевод ГРС </a:t>
          </a:r>
          <a:br>
            <a:rPr lang="ru-RU" sz="1300" kern="1200" dirty="0" smtClean="0"/>
          </a:br>
          <a:r>
            <a:rPr lang="ru-RU" sz="1300" kern="1200" dirty="0" smtClean="0"/>
            <a:t>на централизованную</a:t>
          </a:r>
          <a:r>
            <a:rPr lang="en-US" sz="1300" kern="1200" dirty="0" smtClean="0"/>
            <a:t> </a:t>
          </a:r>
          <a:r>
            <a:rPr lang="ru-RU" sz="1300" kern="1200" dirty="0" smtClean="0"/>
            <a:t>и периодическую </a:t>
          </a:r>
          <a:br>
            <a:rPr lang="ru-RU" sz="1300" kern="1200" dirty="0" smtClean="0"/>
          </a:br>
          <a:r>
            <a:rPr lang="ru-RU" sz="1300" kern="1200" dirty="0" smtClean="0"/>
            <a:t>форму обслуживания</a:t>
          </a:r>
          <a:endParaRPr lang="ru-RU" sz="1300" kern="1200" dirty="0"/>
        </a:p>
      </dsp:txBody>
      <dsp:txXfrm>
        <a:off x="38885" y="2666721"/>
        <a:ext cx="2191806" cy="71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5FE5-3724-4F80-9605-6918B297C2ED}">
      <dsp:nvSpPr>
        <dsp:cNvPr id="0" name=""/>
        <dsp:cNvSpPr/>
      </dsp:nvSpPr>
      <dsp:spPr>
        <a:xfrm>
          <a:off x="623278" y="98593"/>
          <a:ext cx="2221047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затрат</a:t>
          </a:r>
          <a:br>
            <a:rPr lang="ru-RU" sz="1200" kern="1200" dirty="0" smtClean="0"/>
          </a:br>
          <a:r>
            <a:rPr lang="ru-RU" sz="1200" kern="1200" dirty="0" smtClean="0"/>
            <a:t>на диагностическое</a:t>
          </a:r>
          <a:br>
            <a:rPr lang="ru-RU" sz="1200" kern="1200" dirty="0" smtClean="0"/>
          </a:br>
          <a:r>
            <a:rPr lang="ru-RU" sz="1200" kern="1200" dirty="0" smtClean="0"/>
            <a:t>обследование</a:t>
          </a:r>
          <a:endParaRPr lang="ru-RU" sz="1200" kern="1200" dirty="0"/>
        </a:p>
      </dsp:txBody>
      <dsp:txXfrm>
        <a:off x="641911" y="117226"/>
        <a:ext cx="2183781" cy="598908"/>
      </dsp:txXfrm>
    </dsp:sp>
    <dsp:sp modelId="{C0659336-CB8E-4015-8617-3BFE6F283660}">
      <dsp:nvSpPr>
        <dsp:cNvPr id="0" name=""/>
        <dsp:cNvSpPr/>
      </dsp:nvSpPr>
      <dsp:spPr>
        <a:xfrm rot="5400000">
          <a:off x="1641956" y="714088"/>
          <a:ext cx="183690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647919" y="765382"/>
        <a:ext cx="171766" cy="128583"/>
      </dsp:txXfrm>
    </dsp:sp>
    <dsp:sp modelId="{A0614E1F-F015-45EA-945D-2F025EFFFE34}">
      <dsp:nvSpPr>
        <dsp:cNvPr id="0" name=""/>
        <dsp:cNvSpPr/>
      </dsp:nvSpPr>
      <dsp:spPr>
        <a:xfrm>
          <a:off x="623278" y="979688"/>
          <a:ext cx="2221047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затрат</a:t>
          </a:r>
          <a:br>
            <a:rPr lang="ru-RU" sz="1200" kern="1200" dirty="0" smtClean="0"/>
          </a:br>
          <a:r>
            <a:rPr lang="ru-RU" sz="1200" kern="1200" dirty="0" smtClean="0"/>
            <a:t>на капитальный ремонт</a:t>
          </a:r>
          <a:endParaRPr lang="ru-RU" sz="1200" kern="1200" dirty="0"/>
        </a:p>
      </dsp:txBody>
      <dsp:txXfrm>
        <a:off x="641911" y="998321"/>
        <a:ext cx="2183781" cy="598908"/>
      </dsp:txXfrm>
    </dsp:sp>
    <dsp:sp modelId="{D4A80906-A5A1-47A0-A26B-8E08F869323E}">
      <dsp:nvSpPr>
        <dsp:cNvPr id="0" name=""/>
        <dsp:cNvSpPr/>
      </dsp:nvSpPr>
      <dsp:spPr>
        <a:xfrm rot="5400000">
          <a:off x="1641724" y="1595493"/>
          <a:ext cx="184155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B050"/>
            </a:solidFill>
          </a:endParaRPr>
        </a:p>
      </dsp:txBody>
      <dsp:txXfrm rot="-5400000">
        <a:off x="1647919" y="1646554"/>
        <a:ext cx="171766" cy="128909"/>
      </dsp:txXfrm>
    </dsp:sp>
    <dsp:sp modelId="{878930D4-0FED-452A-BBC6-DC26BCF583A7}">
      <dsp:nvSpPr>
        <dsp:cNvPr id="0" name=""/>
        <dsp:cNvSpPr/>
      </dsp:nvSpPr>
      <dsp:spPr>
        <a:xfrm>
          <a:off x="659277" y="1861403"/>
          <a:ext cx="2149048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Исключение</a:t>
          </a:r>
          <a:br>
            <a:rPr lang="ru-RU" sz="1200" kern="1200" dirty="0" smtClean="0"/>
          </a:br>
          <a:r>
            <a:rPr lang="ru-RU" sz="1200" kern="1200" dirty="0" smtClean="0"/>
            <a:t>необходимости</a:t>
          </a:r>
          <a:br>
            <a:rPr lang="ru-RU" sz="1200" kern="1200" dirty="0" smtClean="0"/>
          </a:br>
          <a:r>
            <a:rPr lang="ru-RU" sz="1200" kern="1200" dirty="0" smtClean="0"/>
            <a:t>реконструкции ГРС</a:t>
          </a:r>
        </a:p>
      </dsp:txBody>
      <dsp:txXfrm>
        <a:off x="677910" y="1880036"/>
        <a:ext cx="2111782" cy="598908"/>
      </dsp:txXfrm>
    </dsp:sp>
    <dsp:sp modelId="{E8E9E366-9327-4541-931B-DE2BCEA98DEC}">
      <dsp:nvSpPr>
        <dsp:cNvPr id="0" name=""/>
        <dsp:cNvSpPr/>
      </dsp:nvSpPr>
      <dsp:spPr>
        <a:xfrm rot="5400000">
          <a:off x="1632538" y="2489457"/>
          <a:ext cx="202527" cy="2862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647919" y="2531332"/>
        <a:ext cx="171766" cy="141769"/>
      </dsp:txXfrm>
    </dsp:sp>
    <dsp:sp modelId="{94363DFE-8826-400E-B7A5-9D1097119C58}">
      <dsp:nvSpPr>
        <dsp:cNvPr id="0" name=""/>
        <dsp:cNvSpPr/>
      </dsp:nvSpPr>
      <dsp:spPr>
        <a:xfrm>
          <a:off x="659277" y="2767614"/>
          <a:ext cx="2149048" cy="636174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Экономия ФОТ</a:t>
          </a:r>
          <a:br>
            <a:rPr lang="ru-RU" sz="1200" kern="1200" dirty="0" smtClean="0"/>
          </a:br>
          <a:r>
            <a:rPr lang="ru-RU" sz="1200" kern="1200" dirty="0" smtClean="0"/>
            <a:t>Снижение затрат</a:t>
          </a:r>
          <a:br>
            <a:rPr lang="ru-RU" sz="1200" kern="1200" dirty="0" smtClean="0"/>
          </a:br>
          <a:r>
            <a:rPr lang="ru-RU" sz="1200" kern="1200" dirty="0" smtClean="0"/>
            <a:t>на дома операторов</a:t>
          </a:r>
          <a:endParaRPr lang="ru-RU" sz="1200" kern="1200" dirty="0"/>
        </a:p>
      </dsp:txBody>
      <dsp:txXfrm>
        <a:off x="677910" y="2786247"/>
        <a:ext cx="2111782" cy="598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82A86-98C6-4D07-A465-83A032488238}">
      <dsp:nvSpPr>
        <dsp:cNvPr id="0" name=""/>
        <dsp:cNvSpPr/>
      </dsp:nvSpPr>
      <dsp:spPr>
        <a:xfrm>
          <a:off x="449474" y="654125"/>
          <a:ext cx="3095082" cy="364127"/>
        </a:xfrm>
        <a:prstGeom prst="downArrow">
          <a:avLst/>
        </a:prstGeom>
        <a:solidFill>
          <a:srgbClr val="336699"/>
        </a:solidFill>
        <a:ln w="9525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CBE6237-B837-4A7E-B788-B3E1C33B4D7F}">
      <dsp:nvSpPr>
        <dsp:cNvPr id="0" name=""/>
        <dsp:cNvSpPr/>
      </dsp:nvSpPr>
      <dsp:spPr>
        <a:xfrm>
          <a:off x="2069656" y="710952"/>
          <a:ext cx="227375" cy="227375"/>
        </a:xfrm>
        <a:prstGeom prst="flowChartConnector">
          <a:avLst/>
        </a:prstGeom>
        <a:solidFill>
          <a:srgbClr val="006699"/>
        </a:solidFill>
        <a:ln w="9525" cap="flat" cmpd="sng" algn="ctr">
          <a:solidFill>
            <a:srgbClr val="336699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623A725-0E10-4F63-85E6-2FB216780F58}">
      <dsp:nvSpPr>
        <dsp:cNvPr id="0" name=""/>
        <dsp:cNvSpPr/>
      </dsp:nvSpPr>
      <dsp:spPr>
        <a:xfrm>
          <a:off x="449474" y="0"/>
          <a:ext cx="3095082" cy="654125"/>
        </a:xfrm>
        <a:prstGeom prst="rect">
          <a:avLst/>
        </a:prstGeom>
        <a:solidFill>
          <a:srgbClr val="336699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  <a:t>Выработка</a:t>
          </a:r>
          <a:b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  <a:t>электроэнергии на ГРС</a:t>
          </a:r>
          <a:endParaRPr lang="ru-RU" sz="21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449474" y="0"/>
        <a:ext cx="3095082" cy="654125"/>
      </dsp:txXfrm>
    </dsp:sp>
    <dsp:sp modelId="{7E370564-A6C8-417D-A429-3F4CF462A9B1}">
      <dsp:nvSpPr>
        <dsp:cNvPr id="0" name=""/>
        <dsp:cNvSpPr/>
      </dsp:nvSpPr>
      <dsp:spPr>
        <a:xfrm>
          <a:off x="449594" y="1320883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EE2E-69B9-476B-A6BE-DDBBDF0E5A8B}">
      <dsp:nvSpPr>
        <dsp:cNvPr id="0" name=""/>
        <dsp:cNvSpPr/>
      </dsp:nvSpPr>
      <dsp:spPr>
        <a:xfrm>
          <a:off x="666430" y="1169568"/>
          <a:ext cx="2878426" cy="530000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noFill/>
              </a:ln>
              <a:solidFill>
                <a:schemeClr val="bg1"/>
              </a:solidFill>
            </a:rPr>
            <a:t>Энергетическая эффективность</a:t>
          </a:r>
          <a:endParaRPr lang="ru-RU" sz="14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66430" y="1169568"/>
        <a:ext cx="2878426" cy="530000"/>
      </dsp:txXfrm>
    </dsp:sp>
    <dsp:sp modelId="{CF137A1F-C2EA-4579-827E-AE860AF5FB87}">
      <dsp:nvSpPr>
        <dsp:cNvPr id="0" name=""/>
        <dsp:cNvSpPr/>
      </dsp:nvSpPr>
      <dsp:spPr>
        <a:xfrm>
          <a:off x="449594" y="1850884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8DA02-3AFB-4273-BA4E-746939547F1B}">
      <dsp:nvSpPr>
        <dsp:cNvPr id="0" name=""/>
        <dsp:cNvSpPr/>
      </dsp:nvSpPr>
      <dsp:spPr>
        <a:xfrm>
          <a:off x="666430" y="1699569"/>
          <a:ext cx="2878426" cy="530000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noFill/>
              </a:ln>
              <a:solidFill>
                <a:schemeClr val="bg1"/>
              </a:solidFill>
            </a:rPr>
            <a:t>Энергетическая независимость</a:t>
          </a:r>
          <a:endParaRPr lang="ru-RU" sz="14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66430" y="1699569"/>
        <a:ext cx="2878426" cy="530000"/>
      </dsp:txXfrm>
    </dsp:sp>
    <dsp:sp modelId="{E118195B-2186-40E4-98B0-1AD497B33FC9}">
      <dsp:nvSpPr>
        <dsp:cNvPr id="0" name=""/>
        <dsp:cNvSpPr/>
      </dsp:nvSpPr>
      <dsp:spPr>
        <a:xfrm>
          <a:off x="449594" y="2380885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67F3-BDE4-47A1-A24F-96E69A5E153E}">
      <dsp:nvSpPr>
        <dsp:cNvPr id="0" name=""/>
        <dsp:cNvSpPr/>
      </dsp:nvSpPr>
      <dsp:spPr>
        <a:xfrm>
          <a:off x="666430" y="2229569"/>
          <a:ext cx="2878426" cy="530000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noFill/>
              </a:ln>
              <a:solidFill>
                <a:schemeClr val="bg1"/>
              </a:solidFill>
            </a:rPr>
            <a:t>Общая электрическая мощность 19,2 МВт</a:t>
          </a:r>
          <a:endParaRPr lang="ru-RU" sz="14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66430" y="2229569"/>
        <a:ext cx="2878426" cy="530000"/>
      </dsp:txXfrm>
    </dsp:sp>
    <dsp:sp modelId="{72E78FAC-FED0-4D4D-B669-D42FB6727BE0}">
      <dsp:nvSpPr>
        <dsp:cNvPr id="0" name=""/>
        <dsp:cNvSpPr/>
      </dsp:nvSpPr>
      <dsp:spPr>
        <a:xfrm>
          <a:off x="5736493" y="654125"/>
          <a:ext cx="3095082" cy="364127"/>
        </a:xfrm>
        <a:prstGeom prst="downArrow">
          <a:avLst/>
        </a:prstGeom>
        <a:solidFill>
          <a:srgbClr val="A568D2"/>
        </a:solidFill>
        <a:ln w="25400" cap="flat" cmpd="sng" algn="ctr">
          <a:solidFill>
            <a:srgbClr val="A568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D762-ECA2-4995-80C4-2B9A9ACC7643}">
      <dsp:nvSpPr>
        <dsp:cNvPr id="0" name=""/>
        <dsp:cNvSpPr/>
      </dsp:nvSpPr>
      <dsp:spPr>
        <a:xfrm flipH="1" flipV="1">
          <a:off x="6915080" y="778731"/>
          <a:ext cx="195143" cy="91816"/>
        </a:xfrm>
        <a:prstGeom prst="rect">
          <a:avLst/>
        </a:prstGeom>
        <a:solidFill>
          <a:srgbClr val="A568D2">
            <a:alpha val="90000"/>
          </a:srgbClr>
        </a:solidFill>
        <a:ln w="25400" cap="flat" cmpd="sng" algn="ctr">
          <a:solidFill>
            <a:srgbClr val="A568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1ABF-D69F-4E1B-8AD9-D253B3B9A75E}">
      <dsp:nvSpPr>
        <dsp:cNvPr id="0" name=""/>
        <dsp:cNvSpPr/>
      </dsp:nvSpPr>
      <dsp:spPr>
        <a:xfrm>
          <a:off x="5736493" y="0"/>
          <a:ext cx="3095082" cy="654125"/>
        </a:xfrm>
        <a:prstGeom prst="rect">
          <a:avLst/>
        </a:prstGeom>
        <a:solidFill>
          <a:srgbClr val="A568D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  <a:t>Выработка СПГ</a:t>
          </a:r>
          <a:b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</a:br>
          <a:r>
            <a:rPr lang="ru-RU" sz="2100" kern="1200" dirty="0" smtClean="0">
              <a:ln>
                <a:noFill/>
              </a:ln>
              <a:solidFill>
                <a:schemeClr val="bg1"/>
              </a:solidFill>
            </a:rPr>
            <a:t>на ГРС</a:t>
          </a:r>
          <a:endParaRPr lang="ru-RU" sz="21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5736493" y="0"/>
        <a:ext cx="3095082" cy="654125"/>
      </dsp:txXfrm>
    </dsp:sp>
    <dsp:sp modelId="{23F04F78-F8B0-4456-905D-CE20CC61A4EC}">
      <dsp:nvSpPr>
        <dsp:cNvPr id="0" name=""/>
        <dsp:cNvSpPr/>
      </dsp:nvSpPr>
      <dsp:spPr>
        <a:xfrm>
          <a:off x="5490037" y="1320883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D1181-AE9C-4A08-A907-EBC821AE2CD7}">
      <dsp:nvSpPr>
        <dsp:cNvPr id="0" name=""/>
        <dsp:cNvSpPr/>
      </dsp:nvSpPr>
      <dsp:spPr>
        <a:xfrm>
          <a:off x="5953070" y="1169568"/>
          <a:ext cx="2878426" cy="530000"/>
        </a:xfrm>
        <a:prstGeom prst="rect">
          <a:avLst/>
        </a:prstGeom>
        <a:solidFill>
          <a:srgbClr val="00CCFF"/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Увеличение прибыли от поставок топлива на внутреннем рынке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953070" y="1169568"/>
        <a:ext cx="2878426" cy="530000"/>
      </dsp:txXfrm>
    </dsp:sp>
    <dsp:sp modelId="{EA224634-A595-488D-9CA4-DE00E13577F1}">
      <dsp:nvSpPr>
        <dsp:cNvPr id="0" name=""/>
        <dsp:cNvSpPr/>
      </dsp:nvSpPr>
      <dsp:spPr>
        <a:xfrm>
          <a:off x="5490037" y="1850884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3F56A-15F1-40AB-B4FD-2117FF092FFF}">
      <dsp:nvSpPr>
        <dsp:cNvPr id="0" name=""/>
        <dsp:cNvSpPr/>
      </dsp:nvSpPr>
      <dsp:spPr>
        <a:xfrm>
          <a:off x="5953070" y="1699569"/>
          <a:ext cx="2878426" cy="530000"/>
        </a:xfrm>
        <a:prstGeom prst="rect">
          <a:avLst/>
        </a:prstGeom>
        <a:solidFill>
          <a:srgbClr val="00CCFF"/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noFill/>
              </a:ln>
              <a:solidFill>
                <a:schemeClr val="bg1"/>
              </a:solidFill>
            </a:rPr>
            <a:t>Производство СПГ 1,28 млн тонн в год</a:t>
          </a:r>
          <a:endParaRPr lang="ru-RU" sz="14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5953070" y="1699569"/>
        <a:ext cx="2878426" cy="530000"/>
      </dsp:txXfrm>
    </dsp:sp>
    <dsp:sp modelId="{AB258FDB-0A57-4880-91A6-43967493AD51}">
      <dsp:nvSpPr>
        <dsp:cNvPr id="0" name=""/>
        <dsp:cNvSpPr/>
      </dsp:nvSpPr>
      <dsp:spPr>
        <a:xfrm>
          <a:off x="5490037" y="2380885"/>
          <a:ext cx="227370" cy="22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A3443-B3F8-419B-9F13-23C3318ED107}">
      <dsp:nvSpPr>
        <dsp:cNvPr id="0" name=""/>
        <dsp:cNvSpPr/>
      </dsp:nvSpPr>
      <dsp:spPr>
        <a:xfrm>
          <a:off x="5953070" y="2229569"/>
          <a:ext cx="2878426" cy="530000"/>
        </a:xfrm>
        <a:prstGeom prst="rect">
          <a:avLst/>
        </a:prstGeom>
        <a:solidFill>
          <a:srgbClr val="00CCFF"/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noFill/>
              </a:ln>
              <a:solidFill>
                <a:schemeClr val="bg1"/>
              </a:solidFill>
            </a:rPr>
            <a:t>Общая электрическая мощность 30 МВт</a:t>
          </a:r>
          <a:endParaRPr lang="ru-RU" sz="14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5953070" y="2229569"/>
        <a:ext cx="2878426" cy="53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1DC6-2044-4AB0-9815-19A3DE6B4496}">
      <dsp:nvSpPr>
        <dsp:cNvPr id="0" name=""/>
        <dsp:cNvSpPr/>
      </dsp:nvSpPr>
      <dsp:spPr>
        <a:xfrm rot="16200000">
          <a:off x="432534" y="-430333"/>
          <a:ext cx="1299289" cy="2159955"/>
        </a:xfrm>
        <a:prstGeom prst="flowChartManualOperation">
          <a:avLst/>
        </a:prstGeom>
        <a:solidFill>
          <a:srgbClr val="00B0F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Волгоград»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 ГРС</a:t>
          </a:r>
          <a:endParaRPr lang="ru-RU" sz="1500" kern="1200" dirty="0"/>
        </a:p>
      </dsp:txBody>
      <dsp:txXfrm rot="5400000">
        <a:off x="2201" y="259858"/>
        <a:ext cx="2159955" cy="779573"/>
      </dsp:txXfrm>
    </dsp:sp>
    <dsp:sp modelId="{900C23EA-62CE-48A9-8C93-27CF2296C3FF}">
      <dsp:nvSpPr>
        <dsp:cNvPr id="0" name=""/>
        <dsp:cNvSpPr/>
      </dsp:nvSpPr>
      <dsp:spPr>
        <a:xfrm rot="16200000">
          <a:off x="2754486" y="-430333"/>
          <a:ext cx="1299289" cy="2159955"/>
        </a:xfrm>
        <a:prstGeom prst="flowChartManualOperation">
          <a:avLst/>
        </a:prstGeom>
        <a:solidFill>
          <a:srgbClr val="00B0F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Екатеринбург»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5 ГРС</a:t>
          </a:r>
          <a:endParaRPr lang="ru-RU" sz="1500" kern="1200" dirty="0"/>
        </a:p>
      </dsp:txBody>
      <dsp:txXfrm rot="5400000">
        <a:off x="2324153" y="259858"/>
        <a:ext cx="2159955" cy="779573"/>
      </dsp:txXfrm>
    </dsp:sp>
    <dsp:sp modelId="{CD5F15AE-2D4F-45E8-B117-D0904E609BF2}">
      <dsp:nvSpPr>
        <dsp:cNvPr id="0" name=""/>
        <dsp:cNvSpPr/>
      </dsp:nvSpPr>
      <dsp:spPr>
        <a:xfrm rot="16200000">
          <a:off x="5076438" y="-430333"/>
          <a:ext cx="1299289" cy="2159955"/>
        </a:xfrm>
        <a:prstGeom prst="flowChartManualOperation">
          <a:avLst/>
        </a:prstGeom>
        <a:solidFill>
          <a:srgbClr val="00B0F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Москва»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 ГРС</a:t>
          </a:r>
          <a:endParaRPr lang="ru-RU" sz="1500" kern="1200" dirty="0"/>
        </a:p>
      </dsp:txBody>
      <dsp:txXfrm rot="5400000">
        <a:off x="4646105" y="259858"/>
        <a:ext cx="2159955" cy="779573"/>
      </dsp:txXfrm>
    </dsp:sp>
    <dsp:sp modelId="{FC3C9C21-689B-46B1-ADF5-D4C4BE95223A}">
      <dsp:nvSpPr>
        <dsp:cNvPr id="0" name=""/>
        <dsp:cNvSpPr/>
      </dsp:nvSpPr>
      <dsp:spPr>
        <a:xfrm rot="16200000">
          <a:off x="7398390" y="-430333"/>
          <a:ext cx="1299289" cy="2159955"/>
        </a:xfrm>
        <a:prstGeom prst="flowChartManualOperation">
          <a:avLst/>
        </a:prstGeom>
        <a:solidFill>
          <a:srgbClr val="00B0F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Санкт-Петербург»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7 ГРС</a:t>
          </a:r>
          <a:endParaRPr lang="ru-RU" sz="1500" kern="1200" dirty="0"/>
        </a:p>
      </dsp:txBody>
      <dsp:txXfrm rot="5400000">
        <a:off x="6968057" y="259858"/>
        <a:ext cx="2159955" cy="779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89EA1-8260-45FF-8D90-2128D641F670}">
      <dsp:nvSpPr>
        <dsp:cNvPr id="0" name=""/>
        <dsp:cNvSpPr/>
      </dsp:nvSpPr>
      <dsp:spPr>
        <a:xfrm>
          <a:off x="-867685" y="-14190"/>
          <a:ext cx="1572108" cy="1134909"/>
        </a:xfrm>
        <a:prstGeom prst="blockArc">
          <a:avLst>
            <a:gd name="adj1" fmla="val 18900000"/>
            <a:gd name="adj2" fmla="val 2700000"/>
            <a:gd name="adj3" fmla="val 1442"/>
          </a:avLst>
        </a:prstGeom>
        <a:solidFill>
          <a:srgbClr val="2C09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0637B-3F09-465B-BF2C-9DF1A089834F}">
      <dsp:nvSpPr>
        <dsp:cNvPr id="0" name=""/>
        <dsp:cNvSpPr/>
      </dsp:nvSpPr>
      <dsp:spPr>
        <a:xfrm>
          <a:off x="1195257" y="153482"/>
          <a:ext cx="3669381" cy="316112"/>
        </a:xfrm>
        <a:prstGeom prst="rect">
          <a:avLst/>
        </a:prstGeom>
        <a:solidFill>
          <a:srgbClr val="00CCFF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091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ln>
                <a:noFill/>
              </a:ln>
              <a:solidFill>
                <a:schemeClr val="bg1"/>
              </a:solidFill>
            </a:rPr>
            <a:t>Программа внедрения тягового подвижного состава СПГ</a:t>
          </a:r>
          <a:endParaRPr lang="ru-RU" sz="10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195257" y="153482"/>
        <a:ext cx="3669381" cy="316112"/>
      </dsp:txXfrm>
    </dsp:sp>
    <dsp:sp modelId="{E76EDBC9-3671-4B3D-8525-07BA20DF84FA}">
      <dsp:nvSpPr>
        <dsp:cNvPr id="0" name=""/>
        <dsp:cNvSpPr/>
      </dsp:nvSpPr>
      <dsp:spPr>
        <a:xfrm>
          <a:off x="40160" y="79548"/>
          <a:ext cx="1064466" cy="42702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C4618-CAC8-474D-A406-8DABBB58C857}">
      <dsp:nvSpPr>
        <dsp:cNvPr id="0" name=""/>
        <dsp:cNvSpPr/>
      </dsp:nvSpPr>
      <dsp:spPr>
        <a:xfrm>
          <a:off x="1200705" y="637052"/>
          <a:ext cx="3635025" cy="316112"/>
        </a:xfrm>
        <a:prstGeom prst="rect">
          <a:avLst/>
        </a:prstGeom>
        <a:solidFill>
          <a:srgbClr val="00CCFF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091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ln>
                <a:noFill/>
              </a:ln>
              <a:solidFill>
                <a:schemeClr val="bg1"/>
              </a:solidFill>
            </a:rPr>
            <a:t>Создание сбытовой инфраструктуры СПГ </a:t>
          </a:r>
          <a:endParaRPr lang="ru-RU" sz="10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200705" y="637052"/>
        <a:ext cx="3635025" cy="316112"/>
      </dsp:txXfrm>
    </dsp:sp>
    <dsp:sp modelId="{3C7F1E9A-3D28-4201-A0A3-E40D51C07C71}">
      <dsp:nvSpPr>
        <dsp:cNvPr id="0" name=""/>
        <dsp:cNvSpPr/>
      </dsp:nvSpPr>
      <dsp:spPr>
        <a:xfrm>
          <a:off x="38947" y="592822"/>
          <a:ext cx="1069319" cy="39514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A532-47E8-47D1-81D2-3D4B438C6971}">
      <dsp:nvSpPr>
        <dsp:cNvPr id="0" name=""/>
        <dsp:cNvSpPr/>
      </dsp:nvSpPr>
      <dsp:spPr>
        <a:xfrm>
          <a:off x="-4048628" y="-625846"/>
          <a:ext cx="4858938" cy="4858938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45DC-4EB7-47F3-AD88-B72D3C06F621}">
      <dsp:nvSpPr>
        <dsp:cNvPr id="0" name=""/>
        <dsp:cNvSpPr/>
      </dsp:nvSpPr>
      <dsp:spPr>
        <a:xfrm>
          <a:off x="663101" y="515331"/>
          <a:ext cx="8448405" cy="1030518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1797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Максимальное использование существующих газотранспортных мощностей</a:t>
          </a:r>
          <a:endParaRPr lang="ru-RU" sz="3000" kern="1200" dirty="0"/>
        </a:p>
      </dsp:txBody>
      <dsp:txXfrm>
        <a:off x="663101" y="515331"/>
        <a:ext cx="8448405" cy="1030518"/>
      </dsp:txXfrm>
    </dsp:sp>
    <dsp:sp modelId="{56490D6F-3998-458C-A069-C07DFADE08DA}">
      <dsp:nvSpPr>
        <dsp:cNvPr id="0" name=""/>
        <dsp:cNvSpPr/>
      </dsp:nvSpPr>
      <dsp:spPr>
        <a:xfrm>
          <a:off x="19028" y="386516"/>
          <a:ext cx="1288147" cy="128814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936987B-E11E-4EF8-8D5E-A4163289FE29}">
      <dsp:nvSpPr>
        <dsp:cNvPr id="0" name=""/>
        <dsp:cNvSpPr/>
      </dsp:nvSpPr>
      <dsp:spPr>
        <a:xfrm>
          <a:off x="663101" y="2061396"/>
          <a:ext cx="8448405" cy="1030518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1797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Обеспечение технической возможности присоединения новых потребителей газа</a:t>
          </a:r>
          <a:endParaRPr lang="ru-RU" sz="3000" kern="1200" dirty="0"/>
        </a:p>
      </dsp:txBody>
      <dsp:txXfrm>
        <a:off x="663101" y="2061396"/>
        <a:ext cx="8448405" cy="1030518"/>
      </dsp:txXfrm>
    </dsp:sp>
    <dsp:sp modelId="{0BEC406B-673D-4572-B113-71F9347713BA}">
      <dsp:nvSpPr>
        <dsp:cNvPr id="0" name=""/>
        <dsp:cNvSpPr/>
      </dsp:nvSpPr>
      <dsp:spPr>
        <a:xfrm>
          <a:off x="19028" y="1932582"/>
          <a:ext cx="1288147" cy="128814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246777" y="247406"/>
          <a:ext cx="1645180" cy="1151626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0" y="576442"/>
        <a:ext cx="1151626" cy="493554"/>
      </dsp:txXfrm>
    </dsp:sp>
    <dsp:sp modelId="{27E93D45-8078-45D2-B1D2-AE4A5DBAC8D0}">
      <dsp:nvSpPr>
        <dsp:cNvPr id="0" name=""/>
        <dsp:cNvSpPr/>
      </dsp:nvSpPr>
      <dsp:spPr>
        <a:xfrm rot="5400000">
          <a:off x="4612267" y="-3460011"/>
          <a:ext cx="1069367" cy="7990649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</a:rPr>
            <a:t>Строительство закольцовок для перераспределения нагрузки между ГРС с целью исключения необходимости реконструкции либо консервации</a:t>
          </a:r>
          <a:endParaRPr lang="ru-RU" sz="20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1626" y="52832"/>
        <a:ext cx="7938447" cy="964963"/>
      </dsp:txXfrm>
    </dsp:sp>
    <dsp:sp modelId="{C321BBFD-8979-4098-BB9F-0C4AAA5C2278}">
      <dsp:nvSpPr>
        <dsp:cNvPr id="0" name=""/>
        <dsp:cNvSpPr/>
      </dsp:nvSpPr>
      <dsp:spPr>
        <a:xfrm rot="5400000">
          <a:off x="-246777" y="1598590"/>
          <a:ext cx="1645180" cy="1151626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0" y="1927626"/>
        <a:ext cx="1151626" cy="493554"/>
      </dsp:txXfrm>
    </dsp:sp>
    <dsp:sp modelId="{2E68465F-A5C0-4575-A830-32A773ECBD92}">
      <dsp:nvSpPr>
        <dsp:cNvPr id="0" name=""/>
        <dsp:cNvSpPr/>
      </dsp:nvSpPr>
      <dsp:spPr>
        <a:xfrm rot="5400000">
          <a:off x="4612267" y="-2108827"/>
          <a:ext cx="1069367" cy="7990649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</a:rPr>
            <a:t>Повышение давления на выходе ГРС без проведения реконструкции</a:t>
          </a:r>
          <a:endParaRPr lang="ru-RU" sz="38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1626" y="1404016"/>
        <a:ext cx="7938447" cy="964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246536" y="248628"/>
          <a:ext cx="1643573" cy="1150501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77343"/>
        <a:ext cx="1150501" cy="493072"/>
      </dsp:txXfrm>
    </dsp:sp>
    <dsp:sp modelId="{27E93D45-8078-45D2-B1D2-AE4A5DBAC8D0}">
      <dsp:nvSpPr>
        <dsp:cNvPr id="0" name=""/>
        <dsp:cNvSpPr/>
      </dsp:nvSpPr>
      <dsp:spPr>
        <a:xfrm rot="5400000">
          <a:off x="4612227" y="-3459632"/>
          <a:ext cx="1068322" cy="799177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Комплексная программа реконструкции и технического перевооружения объектов транспорта газа на 2016 – 2020 годы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n>
                <a:noFill/>
              </a:ln>
              <a:solidFill>
                <a:schemeClr val="bg1"/>
              </a:solidFill>
            </a:rPr>
            <a:t>Строительство газопроводов-отводов и ГРС по Инвестиционной программе ООО «Газпром межрегионгаз»</a:t>
          </a:r>
          <a:endParaRPr lang="ru-RU" sz="19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0502" y="54245"/>
        <a:ext cx="7939623" cy="964020"/>
      </dsp:txXfrm>
    </dsp:sp>
    <dsp:sp modelId="{C321BBFD-8979-4098-BB9F-0C4AAA5C2278}">
      <dsp:nvSpPr>
        <dsp:cNvPr id="0" name=""/>
        <dsp:cNvSpPr/>
      </dsp:nvSpPr>
      <dsp:spPr>
        <a:xfrm rot="5400000">
          <a:off x="-246536" y="1598493"/>
          <a:ext cx="1643573" cy="1150501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1927208"/>
        <a:ext cx="1150501" cy="493072"/>
      </dsp:txXfrm>
    </dsp:sp>
    <dsp:sp modelId="{2E68465F-A5C0-4575-A830-32A773ECBD92}">
      <dsp:nvSpPr>
        <dsp:cNvPr id="0" name=""/>
        <dsp:cNvSpPr/>
      </dsp:nvSpPr>
      <dsp:spPr>
        <a:xfrm rot="5400000">
          <a:off x="4612227" y="-2109768"/>
          <a:ext cx="1068322" cy="7991774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</a:rPr>
            <a:t>Программа выполнения малозатратной реконструкции ГРС</a:t>
          </a:r>
          <a:endParaRPr lang="ru-RU" sz="3800" kern="1200" dirty="0">
            <a:ln>
              <a:noFill/>
            </a:ln>
            <a:solidFill>
              <a:schemeClr val="bg1"/>
            </a:solidFill>
          </a:endParaRPr>
        </a:p>
      </dsp:txBody>
      <dsp:txXfrm rot="-5400000">
        <a:off x="1150502" y="1404109"/>
        <a:ext cx="7939623" cy="96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6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183-55F4-4AEF-A040-D7F3E49C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5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  <p:sldLayoutId id="214748688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720" y="1455626"/>
            <a:ext cx="6478587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СОВЕРШЕНСТВОВАНИЕ ДЕСТЕЛЬНОСТИ</a:t>
            </a:r>
            <a:b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ГАЗОТРАНСПОРТНЫХ ОБЩЕСТВ</a:t>
            </a:r>
            <a:b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ПО НАПРАВЛЕНИЮ ЭКСПЛУАТАЦИИ ГРС</a:t>
            </a:r>
            <a:b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ПЕРСПЕКТИВЫ И ЗАДАЧИ</a:t>
            </a:r>
            <a:endParaRPr altLang="ru-RU" sz="1900" dirty="0" smtClean="0"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050" y="3579813"/>
            <a:ext cx="6842125" cy="863600"/>
          </a:xfrm>
        </p:spPr>
        <p:txBody>
          <a:bodyPr/>
          <a:lstStyle/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С.В. СКРЫННИКОВ</a:t>
            </a:r>
          </a:p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ЗАМЕСТИТЕЛЬ НАЧАЛЬНИКА ДЕПАРТАМЕНТА 308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4623978"/>
            <a:ext cx="6915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Программа внедрения ТДУ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выработки СПГ на ГРС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344"/>
          <p:cNvGrpSpPr>
            <a:grpSpLocks/>
          </p:cNvGrpSpPr>
          <p:nvPr/>
        </p:nvGrpSpPr>
        <p:grpSpPr bwMode="auto">
          <a:xfrm>
            <a:off x="97494" y="1174342"/>
            <a:ext cx="7282818" cy="3089596"/>
            <a:chOff x="2051720" y="2708920"/>
            <a:chExt cx="6645102" cy="2757084"/>
          </a:xfrm>
        </p:grpSpPr>
        <p:sp>
          <p:nvSpPr>
            <p:cNvPr id="8" name="Freeform 479"/>
            <p:cNvSpPr>
              <a:spLocks/>
            </p:cNvSpPr>
            <p:nvPr/>
          </p:nvSpPr>
          <p:spPr bwMode="auto">
            <a:xfrm>
              <a:off x="2629785" y="4804812"/>
              <a:ext cx="129339" cy="241589"/>
            </a:xfrm>
            <a:custGeom>
              <a:avLst/>
              <a:gdLst>
                <a:gd name="T0" fmla="*/ 0 w 115"/>
                <a:gd name="T1" fmla="*/ 239 h 251"/>
                <a:gd name="T2" fmla="*/ 2 w 115"/>
                <a:gd name="T3" fmla="*/ 236 h 251"/>
                <a:gd name="T4" fmla="*/ 7 w 115"/>
                <a:gd name="T5" fmla="*/ 230 h 251"/>
                <a:gd name="T6" fmla="*/ 11 w 115"/>
                <a:gd name="T7" fmla="*/ 226 h 251"/>
                <a:gd name="T8" fmla="*/ 13 w 115"/>
                <a:gd name="T9" fmla="*/ 218 h 251"/>
                <a:gd name="T10" fmla="*/ 11 w 115"/>
                <a:gd name="T11" fmla="*/ 211 h 251"/>
                <a:gd name="T12" fmla="*/ 9 w 115"/>
                <a:gd name="T13" fmla="*/ 201 h 251"/>
                <a:gd name="T14" fmla="*/ 23 w 115"/>
                <a:gd name="T15" fmla="*/ 191 h 251"/>
                <a:gd name="T16" fmla="*/ 40 w 115"/>
                <a:gd name="T17" fmla="*/ 186 h 251"/>
                <a:gd name="T18" fmla="*/ 46 w 115"/>
                <a:gd name="T19" fmla="*/ 182 h 251"/>
                <a:gd name="T20" fmla="*/ 50 w 115"/>
                <a:gd name="T21" fmla="*/ 176 h 251"/>
                <a:gd name="T22" fmla="*/ 55 w 115"/>
                <a:gd name="T23" fmla="*/ 172 h 251"/>
                <a:gd name="T24" fmla="*/ 55 w 115"/>
                <a:gd name="T25" fmla="*/ 159 h 251"/>
                <a:gd name="T26" fmla="*/ 50 w 115"/>
                <a:gd name="T27" fmla="*/ 153 h 251"/>
                <a:gd name="T28" fmla="*/ 48 w 115"/>
                <a:gd name="T29" fmla="*/ 140 h 251"/>
                <a:gd name="T30" fmla="*/ 50 w 115"/>
                <a:gd name="T31" fmla="*/ 128 h 251"/>
                <a:gd name="T32" fmla="*/ 55 w 115"/>
                <a:gd name="T33" fmla="*/ 122 h 251"/>
                <a:gd name="T34" fmla="*/ 55 w 115"/>
                <a:gd name="T35" fmla="*/ 109 h 251"/>
                <a:gd name="T36" fmla="*/ 50 w 115"/>
                <a:gd name="T37" fmla="*/ 105 h 251"/>
                <a:gd name="T38" fmla="*/ 40 w 115"/>
                <a:gd name="T39" fmla="*/ 74 h 251"/>
                <a:gd name="T40" fmla="*/ 30 w 115"/>
                <a:gd name="T41" fmla="*/ 46 h 251"/>
                <a:gd name="T42" fmla="*/ 27 w 115"/>
                <a:gd name="T43" fmla="*/ 32 h 251"/>
                <a:gd name="T44" fmla="*/ 21 w 115"/>
                <a:gd name="T45" fmla="*/ 17 h 251"/>
                <a:gd name="T46" fmla="*/ 23 w 115"/>
                <a:gd name="T47" fmla="*/ 9 h 251"/>
                <a:gd name="T48" fmla="*/ 30 w 115"/>
                <a:gd name="T49" fmla="*/ 3 h 251"/>
                <a:gd name="T50" fmla="*/ 38 w 115"/>
                <a:gd name="T51" fmla="*/ 0 h 251"/>
                <a:gd name="T52" fmla="*/ 46 w 115"/>
                <a:gd name="T53" fmla="*/ 3 h 251"/>
                <a:gd name="T54" fmla="*/ 61 w 115"/>
                <a:gd name="T55" fmla="*/ 7 h 251"/>
                <a:gd name="T56" fmla="*/ 75 w 115"/>
                <a:gd name="T57" fmla="*/ 34 h 251"/>
                <a:gd name="T58" fmla="*/ 73 w 115"/>
                <a:gd name="T59" fmla="*/ 82 h 251"/>
                <a:gd name="T60" fmla="*/ 78 w 115"/>
                <a:gd name="T61" fmla="*/ 111 h 251"/>
                <a:gd name="T62" fmla="*/ 90 w 115"/>
                <a:gd name="T63" fmla="*/ 124 h 251"/>
                <a:gd name="T64" fmla="*/ 103 w 115"/>
                <a:gd name="T65" fmla="*/ 132 h 251"/>
                <a:gd name="T66" fmla="*/ 101 w 115"/>
                <a:gd name="T67" fmla="*/ 163 h 251"/>
                <a:gd name="T68" fmla="*/ 82 w 115"/>
                <a:gd name="T69" fmla="*/ 222 h 251"/>
                <a:gd name="T70" fmla="*/ 57 w 115"/>
                <a:gd name="T71" fmla="*/ 249 h 251"/>
                <a:gd name="T72" fmla="*/ 19 w 115"/>
                <a:gd name="T73" fmla="*/ 245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51"/>
                <a:gd name="T113" fmla="*/ 115 w 115"/>
                <a:gd name="T114" fmla="*/ 251 h 2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51">
                  <a:moveTo>
                    <a:pt x="0" y="241"/>
                  </a:moveTo>
                  <a:lnTo>
                    <a:pt x="0" y="239"/>
                  </a:lnTo>
                  <a:lnTo>
                    <a:pt x="0" y="238"/>
                  </a:lnTo>
                  <a:lnTo>
                    <a:pt x="2" y="236"/>
                  </a:lnTo>
                  <a:lnTo>
                    <a:pt x="4" y="232"/>
                  </a:lnTo>
                  <a:lnTo>
                    <a:pt x="7" y="230"/>
                  </a:lnTo>
                  <a:lnTo>
                    <a:pt x="9" y="228"/>
                  </a:lnTo>
                  <a:lnTo>
                    <a:pt x="11" y="226"/>
                  </a:lnTo>
                  <a:lnTo>
                    <a:pt x="13" y="222"/>
                  </a:lnTo>
                  <a:lnTo>
                    <a:pt x="13" y="218"/>
                  </a:lnTo>
                  <a:lnTo>
                    <a:pt x="13" y="213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9" y="201"/>
                  </a:lnTo>
                  <a:lnTo>
                    <a:pt x="9" y="193"/>
                  </a:lnTo>
                  <a:lnTo>
                    <a:pt x="23" y="191"/>
                  </a:lnTo>
                  <a:lnTo>
                    <a:pt x="38" y="190"/>
                  </a:lnTo>
                  <a:lnTo>
                    <a:pt x="40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0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5" y="172"/>
                  </a:lnTo>
                  <a:lnTo>
                    <a:pt x="55" y="165"/>
                  </a:lnTo>
                  <a:lnTo>
                    <a:pt x="55" y="159"/>
                  </a:lnTo>
                  <a:lnTo>
                    <a:pt x="52" y="155"/>
                  </a:lnTo>
                  <a:lnTo>
                    <a:pt x="50" y="153"/>
                  </a:lnTo>
                  <a:lnTo>
                    <a:pt x="48" y="151"/>
                  </a:lnTo>
                  <a:lnTo>
                    <a:pt x="48" y="140"/>
                  </a:lnTo>
                  <a:lnTo>
                    <a:pt x="48" y="130"/>
                  </a:lnTo>
                  <a:lnTo>
                    <a:pt x="50" y="128"/>
                  </a:lnTo>
                  <a:lnTo>
                    <a:pt x="52" y="126"/>
                  </a:lnTo>
                  <a:lnTo>
                    <a:pt x="55" y="122"/>
                  </a:lnTo>
                  <a:lnTo>
                    <a:pt x="55" y="117"/>
                  </a:lnTo>
                  <a:lnTo>
                    <a:pt x="55" y="109"/>
                  </a:lnTo>
                  <a:lnTo>
                    <a:pt x="52" y="107"/>
                  </a:lnTo>
                  <a:lnTo>
                    <a:pt x="50" y="105"/>
                  </a:lnTo>
                  <a:lnTo>
                    <a:pt x="48" y="101"/>
                  </a:lnTo>
                  <a:lnTo>
                    <a:pt x="40" y="74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32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61" y="7"/>
                  </a:lnTo>
                  <a:lnTo>
                    <a:pt x="77" y="9"/>
                  </a:lnTo>
                  <a:lnTo>
                    <a:pt x="75" y="34"/>
                  </a:lnTo>
                  <a:lnTo>
                    <a:pt x="75" y="59"/>
                  </a:lnTo>
                  <a:lnTo>
                    <a:pt x="73" y="82"/>
                  </a:lnTo>
                  <a:lnTo>
                    <a:pt x="73" y="107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6" y="128"/>
                  </a:lnTo>
                  <a:lnTo>
                    <a:pt x="103" y="132"/>
                  </a:lnTo>
                  <a:lnTo>
                    <a:pt x="115" y="136"/>
                  </a:lnTo>
                  <a:lnTo>
                    <a:pt x="101" y="163"/>
                  </a:lnTo>
                  <a:lnTo>
                    <a:pt x="90" y="191"/>
                  </a:lnTo>
                  <a:lnTo>
                    <a:pt x="82" y="222"/>
                  </a:lnTo>
                  <a:lnTo>
                    <a:pt x="77" y="251"/>
                  </a:lnTo>
                  <a:lnTo>
                    <a:pt x="57" y="249"/>
                  </a:lnTo>
                  <a:lnTo>
                    <a:pt x="38" y="247"/>
                  </a:lnTo>
                  <a:lnTo>
                    <a:pt x="19" y="245"/>
                  </a:lnTo>
                  <a:lnTo>
                    <a:pt x="0" y="24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" name="Freeform 480"/>
            <p:cNvSpPr>
              <a:spLocks/>
            </p:cNvSpPr>
            <p:nvPr/>
          </p:nvSpPr>
          <p:spPr bwMode="auto">
            <a:xfrm>
              <a:off x="2256286" y="4833421"/>
              <a:ext cx="240200" cy="270199"/>
            </a:xfrm>
            <a:custGeom>
              <a:avLst/>
              <a:gdLst>
                <a:gd name="T0" fmla="*/ 117 w 213"/>
                <a:gd name="T1" fmla="*/ 265 h 280"/>
                <a:gd name="T2" fmla="*/ 100 w 213"/>
                <a:gd name="T3" fmla="*/ 257 h 280"/>
                <a:gd name="T4" fmla="*/ 101 w 213"/>
                <a:gd name="T5" fmla="*/ 250 h 280"/>
                <a:gd name="T6" fmla="*/ 100 w 213"/>
                <a:gd name="T7" fmla="*/ 238 h 280"/>
                <a:gd name="T8" fmla="*/ 92 w 213"/>
                <a:gd name="T9" fmla="*/ 232 h 280"/>
                <a:gd name="T10" fmla="*/ 71 w 213"/>
                <a:gd name="T11" fmla="*/ 225 h 280"/>
                <a:gd name="T12" fmla="*/ 50 w 213"/>
                <a:gd name="T13" fmla="*/ 217 h 280"/>
                <a:gd name="T14" fmla="*/ 42 w 213"/>
                <a:gd name="T15" fmla="*/ 209 h 280"/>
                <a:gd name="T16" fmla="*/ 25 w 213"/>
                <a:gd name="T17" fmla="*/ 202 h 280"/>
                <a:gd name="T18" fmla="*/ 21 w 213"/>
                <a:gd name="T19" fmla="*/ 179 h 280"/>
                <a:gd name="T20" fmla="*/ 25 w 213"/>
                <a:gd name="T21" fmla="*/ 154 h 280"/>
                <a:gd name="T22" fmla="*/ 27 w 213"/>
                <a:gd name="T23" fmla="*/ 138 h 280"/>
                <a:gd name="T24" fmla="*/ 21 w 213"/>
                <a:gd name="T25" fmla="*/ 129 h 280"/>
                <a:gd name="T26" fmla="*/ 11 w 213"/>
                <a:gd name="T27" fmla="*/ 113 h 280"/>
                <a:gd name="T28" fmla="*/ 0 w 213"/>
                <a:gd name="T29" fmla="*/ 100 h 280"/>
                <a:gd name="T30" fmla="*/ 13 w 213"/>
                <a:gd name="T31" fmla="*/ 94 h 280"/>
                <a:gd name="T32" fmla="*/ 25 w 213"/>
                <a:gd name="T33" fmla="*/ 87 h 280"/>
                <a:gd name="T34" fmla="*/ 27 w 213"/>
                <a:gd name="T35" fmla="*/ 46 h 280"/>
                <a:gd name="T36" fmla="*/ 21 w 213"/>
                <a:gd name="T37" fmla="*/ 33 h 280"/>
                <a:gd name="T38" fmla="*/ 23 w 213"/>
                <a:gd name="T39" fmla="*/ 12 h 280"/>
                <a:gd name="T40" fmla="*/ 30 w 213"/>
                <a:gd name="T41" fmla="*/ 4 h 280"/>
                <a:gd name="T42" fmla="*/ 36 w 213"/>
                <a:gd name="T43" fmla="*/ 2 h 280"/>
                <a:gd name="T44" fmla="*/ 73 w 213"/>
                <a:gd name="T45" fmla="*/ 0 h 280"/>
                <a:gd name="T46" fmla="*/ 80 w 213"/>
                <a:gd name="T47" fmla="*/ 12 h 280"/>
                <a:gd name="T48" fmla="*/ 88 w 213"/>
                <a:gd name="T49" fmla="*/ 23 h 280"/>
                <a:gd name="T50" fmla="*/ 124 w 213"/>
                <a:gd name="T51" fmla="*/ 31 h 280"/>
                <a:gd name="T52" fmla="*/ 130 w 213"/>
                <a:gd name="T53" fmla="*/ 39 h 280"/>
                <a:gd name="T54" fmla="*/ 138 w 213"/>
                <a:gd name="T55" fmla="*/ 44 h 280"/>
                <a:gd name="T56" fmla="*/ 146 w 213"/>
                <a:gd name="T57" fmla="*/ 52 h 280"/>
                <a:gd name="T58" fmla="*/ 153 w 213"/>
                <a:gd name="T59" fmla="*/ 60 h 280"/>
                <a:gd name="T60" fmla="*/ 159 w 213"/>
                <a:gd name="T61" fmla="*/ 67 h 280"/>
                <a:gd name="T62" fmla="*/ 167 w 213"/>
                <a:gd name="T63" fmla="*/ 75 h 280"/>
                <a:gd name="T64" fmla="*/ 174 w 213"/>
                <a:gd name="T65" fmla="*/ 81 h 280"/>
                <a:gd name="T66" fmla="*/ 178 w 213"/>
                <a:gd name="T67" fmla="*/ 137 h 280"/>
                <a:gd name="T68" fmla="*/ 184 w 213"/>
                <a:gd name="T69" fmla="*/ 160 h 280"/>
                <a:gd name="T70" fmla="*/ 192 w 213"/>
                <a:gd name="T71" fmla="*/ 165 h 280"/>
                <a:gd name="T72" fmla="*/ 199 w 213"/>
                <a:gd name="T73" fmla="*/ 173 h 280"/>
                <a:gd name="T74" fmla="*/ 205 w 213"/>
                <a:gd name="T75" fmla="*/ 184 h 280"/>
                <a:gd name="T76" fmla="*/ 213 w 213"/>
                <a:gd name="T77" fmla="*/ 198 h 280"/>
                <a:gd name="T78" fmla="*/ 211 w 213"/>
                <a:gd name="T79" fmla="*/ 229 h 280"/>
                <a:gd name="T80" fmla="*/ 155 w 213"/>
                <a:gd name="T81" fmla="*/ 236 h 280"/>
                <a:gd name="T82" fmla="*/ 172 w 213"/>
                <a:gd name="T83" fmla="*/ 254 h 280"/>
                <a:gd name="T84" fmla="*/ 171 w 213"/>
                <a:gd name="T85" fmla="*/ 261 h 280"/>
                <a:gd name="T86" fmla="*/ 155 w 213"/>
                <a:gd name="T87" fmla="*/ 271 h 280"/>
                <a:gd name="T88" fmla="*/ 121 w 213"/>
                <a:gd name="T89" fmla="*/ 271 h 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3"/>
                <a:gd name="T136" fmla="*/ 0 h 280"/>
                <a:gd name="T137" fmla="*/ 213 w 213"/>
                <a:gd name="T138" fmla="*/ 280 h 2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3" h="280">
                  <a:moveTo>
                    <a:pt x="121" y="271"/>
                  </a:moveTo>
                  <a:lnTo>
                    <a:pt x="119" y="267"/>
                  </a:lnTo>
                  <a:lnTo>
                    <a:pt x="117" y="265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100" y="257"/>
                  </a:lnTo>
                  <a:lnTo>
                    <a:pt x="98" y="255"/>
                  </a:lnTo>
                  <a:lnTo>
                    <a:pt x="100" y="254"/>
                  </a:lnTo>
                  <a:lnTo>
                    <a:pt x="101" y="250"/>
                  </a:lnTo>
                  <a:lnTo>
                    <a:pt x="101" y="246"/>
                  </a:lnTo>
                  <a:lnTo>
                    <a:pt x="101" y="240"/>
                  </a:lnTo>
                  <a:lnTo>
                    <a:pt x="100" y="238"/>
                  </a:lnTo>
                  <a:lnTo>
                    <a:pt x="98" y="236"/>
                  </a:lnTo>
                  <a:lnTo>
                    <a:pt x="94" y="234"/>
                  </a:lnTo>
                  <a:lnTo>
                    <a:pt x="92" y="232"/>
                  </a:lnTo>
                  <a:lnTo>
                    <a:pt x="90" y="229"/>
                  </a:lnTo>
                  <a:lnTo>
                    <a:pt x="88" y="227"/>
                  </a:lnTo>
                  <a:lnTo>
                    <a:pt x="71" y="225"/>
                  </a:lnTo>
                  <a:lnTo>
                    <a:pt x="54" y="221"/>
                  </a:lnTo>
                  <a:lnTo>
                    <a:pt x="52" y="219"/>
                  </a:lnTo>
                  <a:lnTo>
                    <a:pt x="50" y="217"/>
                  </a:lnTo>
                  <a:lnTo>
                    <a:pt x="46" y="215"/>
                  </a:lnTo>
                  <a:lnTo>
                    <a:pt x="44" y="211"/>
                  </a:lnTo>
                  <a:lnTo>
                    <a:pt x="42" y="209"/>
                  </a:lnTo>
                  <a:lnTo>
                    <a:pt x="38" y="208"/>
                  </a:lnTo>
                  <a:lnTo>
                    <a:pt x="32" y="206"/>
                  </a:lnTo>
                  <a:lnTo>
                    <a:pt x="25" y="202"/>
                  </a:lnTo>
                  <a:lnTo>
                    <a:pt x="23" y="200"/>
                  </a:lnTo>
                  <a:lnTo>
                    <a:pt x="21" y="198"/>
                  </a:lnTo>
                  <a:lnTo>
                    <a:pt x="21" y="179"/>
                  </a:lnTo>
                  <a:lnTo>
                    <a:pt x="21" y="160"/>
                  </a:lnTo>
                  <a:lnTo>
                    <a:pt x="23" y="156"/>
                  </a:lnTo>
                  <a:lnTo>
                    <a:pt x="25" y="154"/>
                  </a:lnTo>
                  <a:lnTo>
                    <a:pt x="27" y="150"/>
                  </a:lnTo>
                  <a:lnTo>
                    <a:pt x="29" y="144"/>
                  </a:lnTo>
                  <a:lnTo>
                    <a:pt x="27" y="138"/>
                  </a:lnTo>
                  <a:lnTo>
                    <a:pt x="25" y="135"/>
                  </a:lnTo>
                  <a:lnTo>
                    <a:pt x="23" y="133"/>
                  </a:lnTo>
                  <a:lnTo>
                    <a:pt x="21" y="129"/>
                  </a:lnTo>
                  <a:lnTo>
                    <a:pt x="17" y="123"/>
                  </a:lnTo>
                  <a:lnTo>
                    <a:pt x="15" y="115"/>
                  </a:lnTo>
                  <a:lnTo>
                    <a:pt x="11" y="113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0" y="100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13" y="94"/>
                  </a:lnTo>
                  <a:lnTo>
                    <a:pt x="21" y="90"/>
                  </a:lnTo>
                  <a:lnTo>
                    <a:pt x="23" y="89"/>
                  </a:lnTo>
                  <a:lnTo>
                    <a:pt x="25" y="87"/>
                  </a:lnTo>
                  <a:lnTo>
                    <a:pt x="27" y="79"/>
                  </a:lnTo>
                  <a:lnTo>
                    <a:pt x="29" y="62"/>
                  </a:lnTo>
                  <a:lnTo>
                    <a:pt x="27" y="46"/>
                  </a:lnTo>
                  <a:lnTo>
                    <a:pt x="25" y="39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1" y="23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103" y="25"/>
                  </a:lnTo>
                  <a:lnTo>
                    <a:pt x="121" y="29"/>
                  </a:lnTo>
                  <a:lnTo>
                    <a:pt x="124" y="31"/>
                  </a:lnTo>
                  <a:lnTo>
                    <a:pt x="126" y="33"/>
                  </a:lnTo>
                  <a:lnTo>
                    <a:pt x="128" y="35"/>
                  </a:lnTo>
                  <a:lnTo>
                    <a:pt x="130" y="39"/>
                  </a:lnTo>
                  <a:lnTo>
                    <a:pt x="134" y="41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8" y="54"/>
                  </a:lnTo>
                  <a:lnTo>
                    <a:pt x="151" y="58"/>
                  </a:lnTo>
                  <a:lnTo>
                    <a:pt x="153" y="60"/>
                  </a:lnTo>
                  <a:lnTo>
                    <a:pt x="155" y="62"/>
                  </a:lnTo>
                  <a:lnTo>
                    <a:pt x="157" y="64"/>
                  </a:lnTo>
                  <a:lnTo>
                    <a:pt x="159" y="67"/>
                  </a:lnTo>
                  <a:lnTo>
                    <a:pt x="163" y="69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71" y="77"/>
                  </a:lnTo>
                  <a:lnTo>
                    <a:pt x="172" y="79"/>
                  </a:lnTo>
                  <a:lnTo>
                    <a:pt x="174" y="81"/>
                  </a:lnTo>
                  <a:lnTo>
                    <a:pt x="176" y="100"/>
                  </a:lnTo>
                  <a:lnTo>
                    <a:pt x="176" y="117"/>
                  </a:lnTo>
                  <a:lnTo>
                    <a:pt x="178" y="137"/>
                  </a:lnTo>
                  <a:lnTo>
                    <a:pt x="180" y="154"/>
                  </a:lnTo>
                  <a:lnTo>
                    <a:pt x="182" y="156"/>
                  </a:lnTo>
                  <a:lnTo>
                    <a:pt x="184" y="160"/>
                  </a:lnTo>
                  <a:lnTo>
                    <a:pt x="186" y="161"/>
                  </a:lnTo>
                  <a:lnTo>
                    <a:pt x="190" y="163"/>
                  </a:lnTo>
                  <a:lnTo>
                    <a:pt x="192" y="165"/>
                  </a:lnTo>
                  <a:lnTo>
                    <a:pt x="194" y="169"/>
                  </a:lnTo>
                  <a:lnTo>
                    <a:pt x="195" y="171"/>
                  </a:lnTo>
                  <a:lnTo>
                    <a:pt x="199" y="173"/>
                  </a:lnTo>
                  <a:lnTo>
                    <a:pt x="201" y="175"/>
                  </a:lnTo>
                  <a:lnTo>
                    <a:pt x="203" y="179"/>
                  </a:lnTo>
                  <a:lnTo>
                    <a:pt x="205" y="184"/>
                  </a:lnTo>
                  <a:lnTo>
                    <a:pt x="209" y="192"/>
                  </a:lnTo>
                  <a:lnTo>
                    <a:pt x="211" y="196"/>
                  </a:lnTo>
                  <a:lnTo>
                    <a:pt x="213" y="198"/>
                  </a:lnTo>
                  <a:lnTo>
                    <a:pt x="213" y="211"/>
                  </a:lnTo>
                  <a:lnTo>
                    <a:pt x="213" y="227"/>
                  </a:lnTo>
                  <a:lnTo>
                    <a:pt x="211" y="229"/>
                  </a:lnTo>
                  <a:lnTo>
                    <a:pt x="209" y="232"/>
                  </a:lnTo>
                  <a:lnTo>
                    <a:pt x="182" y="234"/>
                  </a:lnTo>
                  <a:lnTo>
                    <a:pt x="155" y="236"/>
                  </a:lnTo>
                  <a:lnTo>
                    <a:pt x="163" y="244"/>
                  </a:lnTo>
                  <a:lnTo>
                    <a:pt x="171" y="250"/>
                  </a:lnTo>
                  <a:lnTo>
                    <a:pt x="172" y="254"/>
                  </a:lnTo>
                  <a:lnTo>
                    <a:pt x="174" y="255"/>
                  </a:lnTo>
                  <a:lnTo>
                    <a:pt x="172" y="257"/>
                  </a:lnTo>
                  <a:lnTo>
                    <a:pt x="171" y="261"/>
                  </a:lnTo>
                  <a:lnTo>
                    <a:pt x="163" y="261"/>
                  </a:lnTo>
                  <a:lnTo>
                    <a:pt x="155" y="261"/>
                  </a:lnTo>
                  <a:lnTo>
                    <a:pt x="155" y="271"/>
                  </a:lnTo>
                  <a:lnTo>
                    <a:pt x="155" y="280"/>
                  </a:lnTo>
                  <a:lnTo>
                    <a:pt x="138" y="275"/>
                  </a:lnTo>
                  <a:lnTo>
                    <a:pt x="121" y="2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0" name="Freeform 481"/>
            <p:cNvSpPr>
              <a:spLocks/>
            </p:cNvSpPr>
            <p:nvPr/>
          </p:nvSpPr>
          <p:spPr bwMode="auto">
            <a:xfrm>
              <a:off x="2452934" y="4795276"/>
              <a:ext cx="230961" cy="278676"/>
            </a:xfrm>
            <a:custGeom>
              <a:avLst/>
              <a:gdLst>
                <a:gd name="T0" fmla="*/ 77 w 204"/>
                <a:gd name="T1" fmla="*/ 286 h 290"/>
                <a:gd name="T2" fmla="*/ 62 w 204"/>
                <a:gd name="T3" fmla="*/ 278 h 290"/>
                <a:gd name="T4" fmla="*/ 54 w 204"/>
                <a:gd name="T5" fmla="*/ 272 h 290"/>
                <a:gd name="T6" fmla="*/ 46 w 204"/>
                <a:gd name="T7" fmla="*/ 249 h 290"/>
                <a:gd name="T8" fmla="*/ 39 w 204"/>
                <a:gd name="T9" fmla="*/ 228 h 290"/>
                <a:gd name="T10" fmla="*/ 31 w 204"/>
                <a:gd name="T11" fmla="*/ 211 h 290"/>
                <a:gd name="T12" fmla="*/ 25 w 204"/>
                <a:gd name="T13" fmla="*/ 203 h 290"/>
                <a:gd name="T14" fmla="*/ 18 w 204"/>
                <a:gd name="T15" fmla="*/ 196 h 290"/>
                <a:gd name="T16" fmla="*/ 10 w 204"/>
                <a:gd name="T17" fmla="*/ 190 h 290"/>
                <a:gd name="T18" fmla="*/ 6 w 204"/>
                <a:gd name="T19" fmla="*/ 134 h 290"/>
                <a:gd name="T20" fmla="*/ 0 w 204"/>
                <a:gd name="T21" fmla="*/ 111 h 290"/>
                <a:gd name="T22" fmla="*/ 10 w 204"/>
                <a:gd name="T23" fmla="*/ 107 h 290"/>
                <a:gd name="T24" fmla="*/ 20 w 204"/>
                <a:gd name="T25" fmla="*/ 111 h 290"/>
                <a:gd name="T26" fmla="*/ 31 w 204"/>
                <a:gd name="T27" fmla="*/ 109 h 290"/>
                <a:gd name="T28" fmla="*/ 39 w 204"/>
                <a:gd name="T29" fmla="*/ 102 h 290"/>
                <a:gd name="T30" fmla="*/ 50 w 204"/>
                <a:gd name="T31" fmla="*/ 90 h 290"/>
                <a:gd name="T32" fmla="*/ 64 w 204"/>
                <a:gd name="T33" fmla="*/ 79 h 290"/>
                <a:gd name="T34" fmla="*/ 91 w 204"/>
                <a:gd name="T35" fmla="*/ 71 h 290"/>
                <a:gd name="T36" fmla="*/ 96 w 204"/>
                <a:gd name="T37" fmla="*/ 54 h 290"/>
                <a:gd name="T38" fmla="*/ 104 w 204"/>
                <a:gd name="T39" fmla="*/ 38 h 290"/>
                <a:gd name="T40" fmla="*/ 83 w 204"/>
                <a:gd name="T41" fmla="*/ 29 h 290"/>
                <a:gd name="T42" fmla="*/ 81 w 204"/>
                <a:gd name="T43" fmla="*/ 23 h 290"/>
                <a:gd name="T44" fmla="*/ 127 w 204"/>
                <a:gd name="T45" fmla="*/ 15 h 290"/>
                <a:gd name="T46" fmla="*/ 133 w 204"/>
                <a:gd name="T47" fmla="*/ 8 h 290"/>
                <a:gd name="T48" fmla="*/ 140 w 204"/>
                <a:gd name="T49" fmla="*/ 0 h 290"/>
                <a:gd name="T50" fmla="*/ 148 w 204"/>
                <a:gd name="T51" fmla="*/ 8 h 290"/>
                <a:gd name="T52" fmla="*/ 156 w 204"/>
                <a:gd name="T53" fmla="*/ 15 h 290"/>
                <a:gd name="T54" fmla="*/ 173 w 204"/>
                <a:gd name="T55" fmla="*/ 33 h 290"/>
                <a:gd name="T56" fmla="*/ 179 w 204"/>
                <a:gd name="T57" fmla="*/ 58 h 290"/>
                <a:gd name="T58" fmla="*/ 185 w 204"/>
                <a:gd name="T59" fmla="*/ 90 h 290"/>
                <a:gd name="T60" fmla="*/ 200 w 204"/>
                <a:gd name="T61" fmla="*/ 117 h 290"/>
                <a:gd name="T62" fmla="*/ 204 w 204"/>
                <a:gd name="T63" fmla="*/ 127 h 290"/>
                <a:gd name="T64" fmla="*/ 200 w 204"/>
                <a:gd name="T65" fmla="*/ 136 h 290"/>
                <a:gd name="T66" fmla="*/ 196 w 204"/>
                <a:gd name="T67" fmla="*/ 161 h 290"/>
                <a:gd name="T68" fmla="*/ 204 w 204"/>
                <a:gd name="T69" fmla="*/ 169 h 290"/>
                <a:gd name="T70" fmla="*/ 202 w 204"/>
                <a:gd name="T71" fmla="*/ 182 h 290"/>
                <a:gd name="T72" fmla="*/ 194 w 204"/>
                <a:gd name="T73" fmla="*/ 190 h 290"/>
                <a:gd name="T74" fmla="*/ 169 w 204"/>
                <a:gd name="T75" fmla="*/ 198 h 290"/>
                <a:gd name="T76" fmla="*/ 146 w 204"/>
                <a:gd name="T77" fmla="*/ 209 h 290"/>
                <a:gd name="T78" fmla="*/ 163 w 204"/>
                <a:gd name="T79" fmla="*/ 224 h 290"/>
                <a:gd name="T80" fmla="*/ 160 w 204"/>
                <a:gd name="T81" fmla="*/ 232 h 290"/>
                <a:gd name="T82" fmla="*/ 152 w 204"/>
                <a:gd name="T83" fmla="*/ 240 h 290"/>
                <a:gd name="T84" fmla="*/ 146 w 204"/>
                <a:gd name="T85" fmla="*/ 248 h 290"/>
                <a:gd name="T86" fmla="*/ 139 w 204"/>
                <a:gd name="T87" fmla="*/ 257 h 290"/>
                <a:gd name="T88" fmla="*/ 127 w 204"/>
                <a:gd name="T89" fmla="*/ 272 h 290"/>
                <a:gd name="T90" fmla="*/ 85 w 204"/>
                <a:gd name="T91" fmla="*/ 290 h 2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290"/>
                <a:gd name="T140" fmla="*/ 204 w 204"/>
                <a:gd name="T141" fmla="*/ 290 h 2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290">
                  <a:moveTo>
                    <a:pt x="83" y="290"/>
                  </a:moveTo>
                  <a:lnTo>
                    <a:pt x="81" y="288"/>
                  </a:lnTo>
                  <a:lnTo>
                    <a:pt x="77" y="286"/>
                  </a:lnTo>
                  <a:lnTo>
                    <a:pt x="71" y="284"/>
                  </a:lnTo>
                  <a:lnTo>
                    <a:pt x="64" y="280"/>
                  </a:lnTo>
                  <a:lnTo>
                    <a:pt x="62" y="278"/>
                  </a:lnTo>
                  <a:lnTo>
                    <a:pt x="58" y="276"/>
                  </a:lnTo>
                  <a:lnTo>
                    <a:pt x="56" y="274"/>
                  </a:lnTo>
                  <a:lnTo>
                    <a:pt x="54" y="272"/>
                  </a:lnTo>
                  <a:lnTo>
                    <a:pt x="52" y="269"/>
                  </a:lnTo>
                  <a:lnTo>
                    <a:pt x="48" y="267"/>
                  </a:lnTo>
                  <a:lnTo>
                    <a:pt x="46" y="249"/>
                  </a:lnTo>
                  <a:lnTo>
                    <a:pt x="45" y="232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7" y="221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7" y="205"/>
                  </a:lnTo>
                  <a:lnTo>
                    <a:pt x="25" y="203"/>
                  </a:lnTo>
                  <a:lnTo>
                    <a:pt x="21" y="201"/>
                  </a:lnTo>
                  <a:lnTo>
                    <a:pt x="20" y="200"/>
                  </a:lnTo>
                  <a:lnTo>
                    <a:pt x="18" y="196"/>
                  </a:lnTo>
                  <a:lnTo>
                    <a:pt x="16" y="194"/>
                  </a:lnTo>
                  <a:lnTo>
                    <a:pt x="12" y="192"/>
                  </a:lnTo>
                  <a:lnTo>
                    <a:pt x="10" y="190"/>
                  </a:lnTo>
                  <a:lnTo>
                    <a:pt x="8" y="171"/>
                  </a:lnTo>
                  <a:lnTo>
                    <a:pt x="8" y="153"/>
                  </a:lnTo>
                  <a:lnTo>
                    <a:pt x="6" y="134"/>
                  </a:lnTo>
                  <a:lnTo>
                    <a:pt x="6" y="117"/>
                  </a:lnTo>
                  <a:lnTo>
                    <a:pt x="2" y="115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0" y="107"/>
                  </a:lnTo>
                  <a:lnTo>
                    <a:pt x="16" y="107"/>
                  </a:lnTo>
                  <a:lnTo>
                    <a:pt x="18" y="109"/>
                  </a:lnTo>
                  <a:lnTo>
                    <a:pt x="20" y="111"/>
                  </a:lnTo>
                  <a:lnTo>
                    <a:pt x="25" y="111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5" y="107"/>
                  </a:lnTo>
                  <a:lnTo>
                    <a:pt x="37" y="104"/>
                  </a:lnTo>
                  <a:lnTo>
                    <a:pt x="39" y="102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0" y="90"/>
                  </a:lnTo>
                  <a:lnTo>
                    <a:pt x="58" y="82"/>
                  </a:lnTo>
                  <a:lnTo>
                    <a:pt x="62" y="81"/>
                  </a:lnTo>
                  <a:lnTo>
                    <a:pt x="64" y="79"/>
                  </a:lnTo>
                  <a:lnTo>
                    <a:pt x="75" y="75"/>
                  </a:lnTo>
                  <a:lnTo>
                    <a:pt x="89" y="73"/>
                  </a:lnTo>
                  <a:lnTo>
                    <a:pt x="91" y="71"/>
                  </a:lnTo>
                  <a:lnTo>
                    <a:pt x="92" y="69"/>
                  </a:lnTo>
                  <a:lnTo>
                    <a:pt x="94" y="61"/>
                  </a:lnTo>
                  <a:lnTo>
                    <a:pt x="96" y="54"/>
                  </a:lnTo>
                  <a:lnTo>
                    <a:pt x="100" y="52"/>
                  </a:lnTo>
                  <a:lnTo>
                    <a:pt x="102" y="50"/>
                  </a:lnTo>
                  <a:lnTo>
                    <a:pt x="104" y="38"/>
                  </a:lnTo>
                  <a:lnTo>
                    <a:pt x="108" y="29"/>
                  </a:lnTo>
                  <a:lnTo>
                    <a:pt x="94" y="29"/>
                  </a:lnTo>
                  <a:lnTo>
                    <a:pt x="83" y="29"/>
                  </a:lnTo>
                  <a:lnTo>
                    <a:pt x="81" y="27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3" y="19"/>
                  </a:lnTo>
                  <a:lnTo>
                    <a:pt x="104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31" y="10"/>
                  </a:lnTo>
                  <a:lnTo>
                    <a:pt x="133" y="8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3" y="33"/>
                  </a:lnTo>
                  <a:lnTo>
                    <a:pt x="175" y="35"/>
                  </a:lnTo>
                  <a:lnTo>
                    <a:pt x="177" y="46"/>
                  </a:lnTo>
                  <a:lnTo>
                    <a:pt x="179" y="58"/>
                  </a:lnTo>
                  <a:lnTo>
                    <a:pt x="183" y="61"/>
                  </a:lnTo>
                  <a:lnTo>
                    <a:pt x="185" y="63"/>
                  </a:lnTo>
                  <a:lnTo>
                    <a:pt x="185" y="90"/>
                  </a:lnTo>
                  <a:lnTo>
                    <a:pt x="185" y="117"/>
                  </a:lnTo>
                  <a:lnTo>
                    <a:pt x="192" y="117"/>
                  </a:lnTo>
                  <a:lnTo>
                    <a:pt x="200" y="117"/>
                  </a:lnTo>
                  <a:lnTo>
                    <a:pt x="202" y="119"/>
                  </a:lnTo>
                  <a:lnTo>
                    <a:pt x="204" y="121"/>
                  </a:lnTo>
                  <a:lnTo>
                    <a:pt x="204" y="127"/>
                  </a:lnTo>
                  <a:lnTo>
                    <a:pt x="204" y="130"/>
                  </a:lnTo>
                  <a:lnTo>
                    <a:pt x="202" y="134"/>
                  </a:lnTo>
                  <a:lnTo>
                    <a:pt x="200" y="136"/>
                  </a:lnTo>
                  <a:lnTo>
                    <a:pt x="196" y="140"/>
                  </a:lnTo>
                  <a:lnTo>
                    <a:pt x="196" y="152"/>
                  </a:lnTo>
                  <a:lnTo>
                    <a:pt x="196" y="161"/>
                  </a:lnTo>
                  <a:lnTo>
                    <a:pt x="200" y="165"/>
                  </a:lnTo>
                  <a:lnTo>
                    <a:pt x="202" y="167"/>
                  </a:lnTo>
                  <a:lnTo>
                    <a:pt x="204" y="169"/>
                  </a:lnTo>
                  <a:lnTo>
                    <a:pt x="204" y="175"/>
                  </a:lnTo>
                  <a:lnTo>
                    <a:pt x="204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196" y="186"/>
                  </a:lnTo>
                  <a:lnTo>
                    <a:pt x="194" y="190"/>
                  </a:lnTo>
                  <a:lnTo>
                    <a:pt x="192" y="192"/>
                  </a:lnTo>
                  <a:lnTo>
                    <a:pt x="188" y="194"/>
                  </a:lnTo>
                  <a:lnTo>
                    <a:pt x="169" y="198"/>
                  </a:lnTo>
                  <a:lnTo>
                    <a:pt x="158" y="200"/>
                  </a:lnTo>
                  <a:lnTo>
                    <a:pt x="152" y="203"/>
                  </a:lnTo>
                  <a:lnTo>
                    <a:pt x="146" y="209"/>
                  </a:lnTo>
                  <a:lnTo>
                    <a:pt x="152" y="215"/>
                  </a:lnTo>
                  <a:lnTo>
                    <a:pt x="160" y="223"/>
                  </a:lnTo>
                  <a:lnTo>
                    <a:pt x="163" y="224"/>
                  </a:lnTo>
                  <a:lnTo>
                    <a:pt x="165" y="228"/>
                  </a:lnTo>
                  <a:lnTo>
                    <a:pt x="163" y="230"/>
                  </a:lnTo>
                  <a:lnTo>
                    <a:pt x="160" y="232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2" y="240"/>
                  </a:lnTo>
                  <a:lnTo>
                    <a:pt x="150" y="242"/>
                  </a:lnTo>
                  <a:lnTo>
                    <a:pt x="148" y="246"/>
                  </a:lnTo>
                  <a:lnTo>
                    <a:pt x="146" y="248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7"/>
                  </a:lnTo>
                  <a:lnTo>
                    <a:pt x="137" y="261"/>
                  </a:lnTo>
                  <a:lnTo>
                    <a:pt x="131" y="267"/>
                  </a:lnTo>
                  <a:lnTo>
                    <a:pt x="127" y="272"/>
                  </a:lnTo>
                  <a:lnTo>
                    <a:pt x="108" y="282"/>
                  </a:lnTo>
                  <a:lnTo>
                    <a:pt x="89" y="290"/>
                  </a:lnTo>
                  <a:lnTo>
                    <a:pt x="85" y="290"/>
                  </a:lnTo>
                  <a:lnTo>
                    <a:pt x="83" y="29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1" name="Freeform 482"/>
            <p:cNvSpPr>
              <a:spLocks/>
            </p:cNvSpPr>
            <p:nvPr/>
          </p:nvSpPr>
          <p:spPr bwMode="auto">
            <a:xfrm>
              <a:off x="2051720" y="4656468"/>
              <a:ext cx="271875" cy="297748"/>
            </a:xfrm>
            <a:custGeom>
              <a:avLst/>
              <a:gdLst>
                <a:gd name="T0" fmla="*/ 153 w 241"/>
                <a:gd name="T1" fmla="*/ 305 h 309"/>
                <a:gd name="T2" fmla="*/ 136 w 241"/>
                <a:gd name="T3" fmla="*/ 297 h 309"/>
                <a:gd name="T4" fmla="*/ 115 w 241"/>
                <a:gd name="T5" fmla="*/ 292 h 309"/>
                <a:gd name="T6" fmla="*/ 94 w 241"/>
                <a:gd name="T7" fmla="*/ 297 h 309"/>
                <a:gd name="T8" fmla="*/ 86 w 241"/>
                <a:gd name="T9" fmla="*/ 299 h 309"/>
                <a:gd name="T10" fmla="*/ 71 w 241"/>
                <a:gd name="T11" fmla="*/ 290 h 309"/>
                <a:gd name="T12" fmla="*/ 47 w 241"/>
                <a:gd name="T13" fmla="*/ 290 h 309"/>
                <a:gd name="T14" fmla="*/ 32 w 241"/>
                <a:gd name="T15" fmla="*/ 226 h 309"/>
                <a:gd name="T16" fmla="*/ 19 w 241"/>
                <a:gd name="T17" fmla="*/ 173 h 309"/>
                <a:gd name="T18" fmla="*/ 3 w 241"/>
                <a:gd name="T19" fmla="*/ 102 h 309"/>
                <a:gd name="T20" fmla="*/ 0 w 241"/>
                <a:gd name="T21" fmla="*/ 67 h 309"/>
                <a:gd name="T22" fmla="*/ 0 w 241"/>
                <a:gd name="T23" fmla="*/ 48 h 309"/>
                <a:gd name="T24" fmla="*/ 19 w 241"/>
                <a:gd name="T25" fmla="*/ 38 h 309"/>
                <a:gd name="T26" fmla="*/ 23 w 241"/>
                <a:gd name="T27" fmla="*/ 48 h 309"/>
                <a:gd name="T28" fmla="*/ 38 w 241"/>
                <a:gd name="T29" fmla="*/ 67 h 309"/>
                <a:gd name="T30" fmla="*/ 47 w 241"/>
                <a:gd name="T31" fmla="*/ 71 h 309"/>
                <a:gd name="T32" fmla="*/ 67 w 241"/>
                <a:gd name="T33" fmla="*/ 67 h 309"/>
                <a:gd name="T34" fmla="*/ 76 w 241"/>
                <a:gd name="T35" fmla="*/ 52 h 309"/>
                <a:gd name="T36" fmla="*/ 86 w 241"/>
                <a:gd name="T37" fmla="*/ 48 h 309"/>
                <a:gd name="T38" fmla="*/ 99 w 241"/>
                <a:gd name="T39" fmla="*/ 48 h 309"/>
                <a:gd name="T40" fmla="*/ 124 w 241"/>
                <a:gd name="T41" fmla="*/ 58 h 309"/>
                <a:gd name="T42" fmla="*/ 134 w 241"/>
                <a:gd name="T43" fmla="*/ 42 h 309"/>
                <a:gd name="T44" fmla="*/ 134 w 241"/>
                <a:gd name="T45" fmla="*/ 29 h 309"/>
                <a:gd name="T46" fmla="*/ 124 w 241"/>
                <a:gd name="T47" fmla="*/ 14 h 309"/>
                <a:gd name="T48" fmla="*/ 134 w 241"/>
                <a:gd name="T49" fmla="*/ 0 h 309"/>
                <a:gd name="T50" fmla="*/ 153 w 241"/>
                <a:gd name="T51" fmla="*/ 14 h 309"/>
                <a:gd name="T52" fmla="*/ 172 w 241"/>
                <a:gd name="T53" fmla="*/ 29 h 309"/>
                <a:gd name="T54" fmla="*/ 182 w 241"/>
                <a:gd name="T55" fmla="*/ 33 h 309"/>
                <a:gd name="T56" fmla="*/ 188 w 241"/>
                <a:gd name="T57" fmla="*/ 48 h 309"/>
                <a:gd name="T58" fmla="*/ 205 w 241"/>
                <a:gd name="T59" fmla="*/ 56 h 309"/>
                <a:gd name="T60" fmla="*/ 220 w 241"/>
                <a:gd name="T61" fmla="*/ 63 h 309"/>
                <a:gd name="T62" fmla="*/ 228 w 241"/>
                <a:gd name="T63" fmla="*/ 69 h 309"/>
                <a:gd name="T64" fmla="*/ 232 w 241"/>
                <a:gd name="T65" fmla="*/ 102 h 309"/>
                <a:gd name="T66" fmla="*/ 224 w 241"/>
                <a:gd name="T67" fmla="*/ 109 h 309"/>
                <a:gd name="T68" fmla="*/ 226 w 241"/>
                <a:gd name="T69" fmla="*/ 125 h 309"/>
                <a:gd name="T70" fmla="*/ 234 w 241"/>
                <a:gd name="T71" fmla="*/ 136 h 309"/>
                <a:gd name="T72" fmla="*/ 241 w 241"/>
                <a:gd name="T73" fmla="*/ 150 h 309"/>
                <a:gd name="T74" fmla="*/ 237 w 241"/>
                <a:gd name="T75" fmla="*/ 161 h 309"/>
                <a:gd name="T76" fmla="*/ 226 w 241"/>
                <a:gd name="T77" fmla="*/ 184 h 309"/>
                <a:gd name="T78" fmla="*/ 216 w 241"/>
                <a:gd name="T79" fmla="*/ 179 h 309"/>
                <a:gd name="T80" fmla="*/ 207 w 241"/>
                <a:gd name="T81" fmla="*/ 184 h 309"/>
                <a:gd name="T82" fmla="*/ 199 w 241"/>
                <a:gd name="T83" fmla="*/ 190 h 309"/>
                <a:gd name="T84" fmla="*/ 197 w 241"/>
                <a:gd name="T85" fmla="*/ 223 h 309"/>
                <a:gd name="T86" fmla="*/ 203 w 241"/>
                <a:gd name="T87" fmla="*/ 246 h 309"/>
                <a:gd name="T88" fmla="*/ 197 w 241"/>
                <a:gd name="T89" fmla="*/ 271 h 309"/>
                <a:gd name="T90" fmla="*/ 180 w 241"/>
                <a:gd name="T91" fmla="*/ 278 h 309"/>
                <a:gd name="T92" fmla="*/ 172 w 241"/>
                <a:gd name="T93" fmla="*/ 305 h 309"/>
                <a:gd name="T94" fmla="*/ 163 w 241"/>
                <a:gd name="T95" fmla="*/ 309 h 3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1"/>
                <a:gd name="T145" fmla="*/ 0 h 309"/>
                <a:gd name="T146" fmla="*/ 241 w 241"/>
                <a:gd name="T147" fmla="*/ 309 h 3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1" h="309">
                  <a:moveTo>
                    <a:pt x="159" y="309"/>
                  </a:moveTo>
                  <a:lnTo>
                    <a:pt x="155" y="307"/>
                  </a:lnTo>
                  <a:lnTo>
                    <a:pt x="153" y="305"/>
                  </a:lnTo>
                  <a:lnTo>
                    <a:pt x="145" y="301"/>
                  </a:lnTo>
                  <a:lnTo>
                    <a:pt x="140" y="299"/>
                  </a:lnTo>
                  <a:lnTo>
                    <a:pt x="136" y="297"/>
                  </a:lnTo>
                  <a:lnTo>
                    <a:pt x="134" y="296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01" y="292"/>
                  </a:lnTo>
                  <a:lnTo>
                    <a:pt x="95" y="296"/>
                  </a:lnTo>
                  <a:lnTo>
                    <a:pt x="94" y="297"/>
                  </a:lnTo>
                  <a:lnTo>
                    <a:pt x="92" y="299"/>
                  </a:lnTo>
                  <a:lnTo>
                    <a:pt x="88" y="299"/>
                  </a:lnTo>
                  <a:lnTo>
                    <a:pt x="86" y="299"/>
                  </a:lnTo>
                  <a:lnTo>
                    <a:pt x="82" y="294"/>
                  </a:lnTo>
                  <a:lnTo>
                    <a:pt x="78" y="290"/>
                  </a:lnTo>
                  <a:lnTo>
                    <a:pt x="71" y="290"/>
                  </a:lnTo>
                  <a:lnTo>
                    <a:pt x="57" y="290"/>
                  </a:lnTo>
                  <a:lnTo>
                    <a:pt x="51" y="290"/>
                  </a:lnTo>
                  <a:lnTo>
                    <a:pt x="47" y="290"/>
                  </a:lnTo>
                  <a:lnTo>
                    <a:pt x="42" y="271"/>
                  </a:lnTo>
                  <a:lnTo>
                    <a:pt x="38" y="251"/>
                  </a:lnTo>
                  <a:lnTo>
                    <a:pt x="32" y="226"/>
                  </a:lnTo>
                  <a:lnTo>
                    <a:pt x="28" y="202"/>
                  </a:lnTo>
                  <a:lnTo>
                    <a:pt x="23" y="188"/>
                  </a:lnTo>
                  <a:lnTo>
                    <a:pt x="19" y="173"/>
                  </a:lnTo>
                  <a:lnTo>
                    <a:pt x="13" y="150"/>
                  </a:lnTo>
                  <a:lnTo>
                    <a:pt x="9" y="125"/>
                  </a:lnTo>
                  <a:lnTo>
                    <a:pt x="3" y="102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2" y="58"/>
                  </a:lnTo>
                  <a:lnTo>
                    <a:pt x="38" y="67"/>
                  </a:lnTo>
                  <a:lnTo>
                    <a:pt x="42" y="71"/>
                  </a:lnTo>
                  <a:lnTo>
                    <a:pt x="47" y="77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57" y="67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5" y="48"/>
                  </a:lnTo>
                  <a:lnTo>
                    <a:pt x="99" y="48"/>
                  </a:lnTo>
                  <a:lnTo>
                    <a:pt x="105" y="48"/>
                  </a:lnTo>
                  <a:lnTo>
                    <a:pt x="115" y="52"/>
                  </a:lnTo>
                  <a:lnTo>
                    <a:pt x="124" y="58"/>
                  </a:lnTo>
                  <a:lnTo>
                    <a:pt x="130" y="52"/>
                  </a:lnTo>
                  <a:lnTo>
                    <a:pt x="134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0" y="29"/>
                  </a:lnTo>
                  <a:lnTo>
                    <a:pt x="124" y="29"/>
                  </a:lnTo>
                  <a:lnTo>
                    <a:pt x="124" y="14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40" y="4"/>
                  </a:lnTo>
                  <a:lnTo>
                    <a:pt x="143" y="10"/>
                  </a:lnTo>
                  <a:lnTo>
                    <a:pt x="153" y="14"/>
                  </a:lnTo>
                  <a:lnTo>
                    <a:pt x="163" y="19"/>
                  </a:lnTo>
                  <a:lnTo>
                    <a:pt x="168" y="23"/>
                  </a:lnTo>
                  <a:lnTo>
                    <a:pt x="172" y="29"/>
                  </a:lnTo>
                  <a:lnTo>
                    <a:pt x="178" y="29"/>
                  </a:lnTo>
                  <a:lnTo>
                    <a:pt x="182" y="29"/>
                  </a:lnTo>
                  <a:lnTo>
                    <a:pt x="182" y="33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205" y="56"/>
                  </a:lnTo>
                  <a:lnTo>
                    <a:pt x="216" y="58"/>
                  </a:lnTo>
                  <a:lnTo>
                    <a:pt x="218" y="60"/>
                  </a:lnTo>
                  <a:lnTo>
                    <a:pt x="220" y="63"/>
                  </a:lnTo>
                  <a:lnTo>
                    <a:pt x="224" y="65"/>
                  </a:lnTo>
                  <a:lnTo>
                    <a:pt x="226" y="67"/>
                  </a:lnTo>
                  <a:lnTo>
                    <a:pt x="228" y="69"/>
                  </a:lnTo>
                  <a:lnTo>
                    <a:pt x="232" y="73"/>
                  </a:lnTo>
                  <a:lnTo>
                    <a:pt x="232" y="86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24" y="109"/>
                  </a:lnTo>
                  <a:lnTo>
                    <a:pt x="222" y="115"/>
                  </a:lnTo>
                  <a:lnTo>
                    <a:pt x="224" y="123"/>
                  </a:lnTo>
                  <a:lnTo>
                    <a:pt x="226" y="125"/>
                  </a:lnTo>
                  <a:lnTo>
                    <a:pt x="228" y="127"/>
                  </a:lnTo>
                  <a:lnTo>
                    <a:pt x="232" y="131"/>
                  </a:lnTo>
                  <a:lnTo>
                    <a:pt x="234" y="136"/>
                  </a:lnTo>
                  <a:lnTo>
                    <a:pt x="236" y="144"/>
                  </a:lnTo>
                  <a:lnTo>
                    <a:pt x="237" y="148"/>
                  </a:lnTo>
                  <a:lnTo>
                    <a:pt x="241" y="150"/>
                  </a:lnTo>
                  <a:lnTo>
                    <a:pt x="241" y="154"/>
                  </a:lnTo>
                  <a:lnTo>
                    <a:pt x="241" y="159"/>
                  </a:lnTo>
                  <a:lnTo>
                    <a:pt x="237" y="161"/>
                  </a:lnTo>
                  <a:lnTo>
                    <a:pt x="236" y="163"/>
                  </a:lnTo>
                  <a:lnTo>
                    <a:pt x="232" y="173"/>
                  </a:lnTo>
                  <a:lnTo>
                    <a:pt x="226" y="184"/>
                  </a:lnTo>
                  <a:lnTo>
                    <a:pt x="224" y="180"/>
                  </a:lnTo>
                  <a:lnTo>
                    <a:pt x="220" y="179"/>
                  </a:lnTo>
                  <a:lnTo>
                    <a:pt x="216" y="179"/>
                  </a:lnTo>
                  <a:lnTo>
                    <a:pt x="212" y="179"/>
                  </a:lnTo>
                  <a:lnTo>
                    <a:pt x="209" y="180"/>
                  </a:lnTo>
                  <a:lnTo>
                    <a:pt x="207" y="184"/>
                  </a:lnTo>
                  <a:lnTo>
                    <a:pt x="205" y="186"/>
                  </a:lnTo>
                  <a:lnTo>
                    <a:pt x="203" y="188"/>
                  </a:lnTo>
                  <a:lnTo>
                    <a:pt x="199" y="190"/>
                  </a:lnTo>
                  <a:lnTo>
                    <a:pt x="197" y="194"/>
                  </a:lnTo>
                  <a:lnTo>
                    <a:pt x="197" y="207"/>
                  </a:lnTo>
                  <a:lnTo>
                    <a:pt x="197" y="223"/>
                  </a:lnTo>
                  <a:lnTo>
                    <a:pt x="199" y="225"/>
                  </a:lnTo>
                  <a:lnTo>
                    <a:pt x="203" y="226"/>
                  </a:lnTo>
                  <a:lnTo>
                    <a:pt x="203" y="246"/>
                  </a:lnTo>
                  <a:lnTo>
                    <a:pt x="203" y="265"/>
                  </a:lnTo>
                  <a:lnTo>
                    <a:pt x="199" y="269"/>
                  </a:lnTo>
                  <a:lnTo>
                    <a:pt x="197" y="271"/>
                  </a:lnTo>
                  <a:lnTo>
                    <a:pt x="189" y="273"/>
                  </a:lnTo>
                  <a:lnTo>
                    <a:pt x="182" y="274"/>
                  </a:lnTo>
                  <a:lnTo>
                    <a:pt x="180" y="278"/>
                  </a:lnTo>
                  <a:lnTo>
                    <a:pt x="178" y="280"/>
                  </a:lnTo>
                  <a:lnTo>
                    <a:pt x="176" y="292"/>
                  </a:lnTo>
                  <a:lnTo>
                    <a:pt x="172" y="305"/>
                  </a:lnTo>
                  <a:lnTo>
                    <a:pt x="170" y="307"/>
                  </a:lnTo>
                  <a:lnTo>
                    <a:pt x="168" y="309"/>
                  </a:lnTo>
                  <a:lnTo>
                    <a:pt x="163" y="309"/>
                  </a:lnTo>
                  <a:lnTo>
                    <a:pt x="159" y="3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2" name="Freeform 483"/>
            <p:cNvSpPr>
              <a:spLocks/>
            </p:cNvSpPr>
            <p:nvPr/>
          </p:nvSpPr>
          <p:spPr bwMode="auto">
            <a:xfrm>
              <a:off x="2245728" y="4561104"/>
              <a:ext cx="351062" cy="335893"/>
            </a:xfrm>
            <a:custGeom>
              <a:avLst/>
              <a:gdLst>
                <a:gd name="T0" fmla="*/ 200 w 311"/>
                <a:gd name="T1" fmla="*/ 346 h 349"/>
                <a:gd name="T2" fmla="*/ 190 w 311"/>
                <a:gd name="T3" fmla="*/ 344 h 349"/>
                <a:gd name="T4" fmla="*/ 182 w 311"/>
                <a:gd name="T5" fmla="*/ 340 h 349"/>
                <a:gd name="T6" fmla="*/ 177 w 311"/>
                <a:gd name="T7" fmla="*/ 344 h 349"/>
                <a:gd name="T8" fmla="*/ 140 w 311"/>
                <a:gd name="T9" fmla="*/ 311 h 349"/>
                <a:gd name="T10" fmla="*/ 108 w 311"/>
                <a:gd name="T11" fmla="*/ 296 h 349"/>
                <a:gd name="T12" fmla="*/ 94 w 311"/>
                <a:gd name="T13" fmla="*/ 282 h 349"/>
                <a:gd name="T14" fmla="*/ 79 w 311"/>
                <a:gd name="T15" fmla="*/ 271 h 349"/>
                <a:gd name="T16" fmla="*/ 77 w 311"/>
                <a:gd name="T17" fmla="*/ 259 h 349"/>
                <a:gd name="T18" fmla="*/ 71 w 311"/>
                <a:gd name="T19" fmla="*/ 240 h 349"/>
                <a:gd name="T20" fmla="*/ 62 w 311"/>
                <a:gd name="T21" fmla="*/ 221 h 349"/>
                <a:gd name="T22" fmla="*/ 62 w 311"/>
                <a:gd name="T23" fmla="*/ 206 h 349"/>
                <a:gd name="T24" fmla="*/ 62 w 311"/>
                <a:gd name="T25" fmla="*/ 163 h 349"/>
                <a:gd name="T26" fmla="*/ 52 w 311"/>
                <a:gd name="T27" fmla="*/ 154 h 349"/>
                <a:gd name="T28" fmla="*/ 21 w 311"/>
                <a:gd name="T29" fmla="*/ 144 h 349"/>
                <a:gd name="T30" fmla="*/ 19 w 311"/>
                <a:gd name="T31" fmla="*/ 131 h 349"/>
                <a:gd name="T32" fmla="*/ 40 w 311"/>
                <a:gd name="T33" fmla="*/ 112 h 349"/>
                <a:gd name="T34" fmla="*/ 6 w 311"/>
                <a:gd name="T35" fmla="*/ 92 h 349"/>
                <a:gd name="T36" fmla="*/ 6 w 311"/>
                <a:gd name="T37" fmla="*/ 79 h 349"/>
                <a:gd name="T38" fmla="*/ 25 w 311"/>
                <a:gd name="T39" fmla="*/ 69 h 349"/>
                <a:gd name="T40" fmla="*/ 40 w 311"/>
                <a:gd name="T41" fmla="*/ 73 h 349"/>
                <a:gd name="T42" fmla="*/ 60 w 311"/>
                <a:gd name="T43" fmla="*/ 73 h 349"/>
                <a:gd name="T44" fmla="*/ 73 w 311"/>
                <a:gd name="T45" fmla="*/ 85 h 349"/>
                <a:gd name="T46" fmla="*/ 111 w 311"/>
                <a:gd name="T47" fmla="*/ 98 h 349"/>
                <a:gd name="T48" fmla="*/ 136 w 311"/>
                <a:gd name="T49" fmla="*/ 83 h 349"/>
                <a:gd name="T50" fmla="*/ 140 w 311"/>
                <a:gd name="T51" fmla="*/ 64 h 349"/>
                <a:gd name="T52" fmla="*/ 169 w 311"/>
                <a:gd name="T53" fmla="*/ 44 h 349"/>
                <a:gd name="T54" fmla="*/ 188 w 311"/>
                <a:gd name="T55" fmla="*/ 25 h 349"/>
                <a:gd name="T56" fmla="*/ 204 w 311"/>
                <a:gd name="T57" fmla="*/ 6 h 349"/>
                <a:gd name="T58" fmla="*/ 215 w 311"/>
                <a:gd name="T59" fmla="*/ 0 h 349"/>
                <a:gd name="T60" fmla="*/ 230 w 311"/>
                <a:gd name="T61" fmla="*/ 8 h 349"/>
                <a:gd name="T62" fmla="*/ 269 w 311"/>
                <a:gd name="T63" fmla="*/ 17 h 349"/>
                <a:gd name="T64" fmla="*/ 303 w 311"/>
                <a:gd name="T65" fmla="*/ 33 h 349"/>
                <a:gd name="T66" fmla="*/ 311 w 311"/>
                <a:gd name="T67" fmla="*/ 48 h 349"/>
                <a:gd name="T68" fmla="*/ 303 w 311"/>
                <a:gd name="T69" fmla="*/ 62 h 349"/>
                <a:gd name="T70" fmla="*/ 294 w 311"/>
                <a:gd name="T71" fmla="*/ 75 h 349"/>
                <a:gd name="T72" fmla="*/ 284 w 311"/>
                <a:gd name="T73" fmla="*/ 113 h 349"/>
                <a:gd name="T74" fmla="*/ 250 w 311"/>
                <a:gd name="T75" fmla="*/ 148 h 349"/>
                <a:gd name="T76" fmla="*/ 219 w 311"/>
                <a:gd name="T77" fmla="*/ 165 h 349"/>
                <a:gd name="T78" fmla="*/ 225 w 311"/>
                <a:gd name="T79" fmla="*/ 183 h 349"/>
                <a:gd name="T80" fmla="*/ 232 w 311"/>
                <a:gd name="T81" fmla="*/ 194 h 349"/>
                <a:gd name="T82" fmla="*/ 229 w 311"/>
                <a:gd name="T83" fmla="*/ 219 h 349"/>
                <a:gd name="T84" fmla="*/ 236 w 311"/>
                <a:gd name="T85" fmla="*/ 244 h 349"/>
                <a:gd name="T86" fmla="*/ 246 w 311"/>
                <a:gd name="T87" fmla="*/ 259 h 349"/>
                <a:gd name="T88" fmla="*/ 253 w 311"/>
                <a:gd name="T89" fmla="*/ 269 h 349"/>
                <a:gd name="T90" fmla="*/ 271 w 311"/>
                <a:gd name="T91" fmla="*/ 280 h 349"/>
                <a:gd name="T92" fmla="*/ 275 w 311"/>
                <a:gd name="T93" fmla="*/ 298 h 349"/>
                <a:gd name="T94" fmla="*/ 255 w 311"/>
                <a:gd name="T95" fmla="*/ 313 h 349"/>
                <a:gd name="T96" fmla="*/ 230 w 311"/>
                <a:gd name="T97" fmla="*/ 321 h 349"/>
                <a:gd name="T98" fmla="*/ 221 w 311"/>
                <a:gd name="T99" fmla="*/ 336 h 349"/>
                <a:gd name="T100" fmla="*/ 211 w 311"/>
                <a:gd name="T101" fmla="*/ 346 h 3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349"/>
                <a:gd name="T155" fmla="*/ 311 w 311"/>
                <a:gd name="T156" fmla="*/ 349 h 3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349">
                  <a:moveTo>
                    <a:pt x="209" y="349"/>
                  </a:moveTo>
                  <a:lnTo>
                    <a:pt x="205" y="346"/>
                  </a:lnTo>
                  <a:lnTo>
                    <a:pt x="202" y="346"/>
                  </a:lnTo>
                  <a:lnTo>
                    <a:pt x="200" y="346"/>
                  </a:lnTo>
                  <a:lnTo>
                    <a:pt x="198" y="348"/>
                  </a:lnTo>
                  <a:lnTo>
                    <a:pt x="196" y="348"/>
                  </a:lnTo>
                  <a:lnTo>
                    <a:pt x="194" y="348"/>
                  </a:lnTo>
                  <a:lnTo>
                    <a:pt x="190" y="344"/>
                  </a:lnTo>
                  <a:lnTo>
                    <a:pt x="184" y="340"/>
                  </a:lnTo>
                  <a:lnTo>
                    <a:pt x="182" y="338"/>
                  </a:lnTo>
                  <a:lnTo>
                    <a:pt x="182" y="340"/>
                  </a:lnTo>
                  <a:lnTo>
                    <a:pt x="181" y="342"/>
                  </a:lnTo>
                  <a:lnTo>
                    <a:pt x="181" y="344"/>
                  </a:lnTo>
                  <a:lnTo>
                    <a:pt x="179" y="344"/>
                  </a:lnTo>
                  <a:lnTo>
                    <a:pt x="177" y="344"/>
                  </a:lnTo>
                  <a:lnTo>
                    <a:pt x="175" y="340"/>
                  </a:lnTo>
                  <a:lnTo>
                    <a:pt x="163" y="330"/>
                  </a:lnTo>
                  <a:lnTo>
                    <a:pt x="150" y="319"/>
                  </a:lnTo>
                  <a:lnTo>
                    <a:pt x="140" y="311"/>
                  </a:lnTo>
                  <a:lnTo>
                    <a:pt x="131" y="305"/>
                  </a:lnTo>
                  <a:lnTo>
                    <a:pt x="123" y="300"/>
                  </a:lnTo>
                  <a:lnTo>
                    <a:pt x="115" y="298"/>
                  </a:lnTo>
                  <a:lnTo>
                    <a:pt x="108" y="296"/>
                  </a:lnTo>
                  <a:lnTo>
                    <a:pt x="100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4" y="282"/>
                  </a:lnTo>
                  <a:lnTo>
                    <a:pt x="92" y="282"/>
                  </a:lnTo>
                  <a:lnTo>
                    <a:pt x="90" y="278"/>
                  </a:lnTo>
                  <a:lnTo>
                    <a:pt x="88" y="277"/>
                  </a:lnTo>
                  <a:lnTo>
                    <a:pt x="79" y="271"/>
                  </a:lnTo>
                  <a:lnTo>
                    <a:pt x="69" y="267"/>
                  </a:lnTo>
                  <a:lnTo>
                    <a:pt x="71" y="265"/>
                  </a:lnTo>
                  <a:lnTo>
                    <a:pt x="73" y="261"/>
                  </a:lnTo>
                  <a:lnTo>
                    <a:pt x="77" y="259"/>
                  </a:lnTo>
                  <a:lnTo>
                    <a:pt x="77" y="252"/>
                  </a:lnTo>
                  <a:lnTo>
                    <a:pt x="77" y="246"/>
                  </a:lnTo>
                  <a:lnTo>
                    <a:pt x="73" y="242"/>
                  </a:lnTo>
                  <a:lnTo>
                    <a:pt x="71" y="240"/>
                  </a:lnTo>
                  <a:lnTo>
                    <a:pt x="69" y="238"/>
                  </a:lnTo>
                  <a:lnTo>
                    <a:pt x="65" y="230"/>
                  </a:lnTo>
                  <a:lnTo>
                    <a:pt x="64" y="223"/>
                  </a:lnTo>
                  <a:lnTo>
                    <a:pt x="62" y="221"/>
                  </a:lnTo>
                  <a:lnTo>
                    <a:pt x="60" y="219"/>
                  </a:lnTo>
                  <a:lnTo>
                    <a:pt x="60" y="213"/>
                  </a:lnTo>
                  <a:lnTo>
                    <a:pt x="60" y="209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4" y="184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8"/>
                  </a:lnTo>
                  <a:lnTo>
                    <a:pt x="54" y="156"/>
                  </a:lnTo>
                  <a:lnTo>
                    <a:pt x="52" y="154"/>
                  </a:lnTo>
                  <a:lnTo>
                    <a:pt x="48" y="150"/>
                  </a:lnTo>
                  <a:lnTo>
                    <a:pt x="37" y="148"/>
                  </a:lnTo>
                  <a:lnTo>
                    <a:pt x="25" y="146"/>
                  </a:lnTo>
                  <a:lnTo>
                    <a:pt x="21" y="144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1"/>
                  </a:lnTo>
                  <a:lnTo>
                    <a:pt x="19" y="127"/>
                  </a:lnTo>
                  <a:lnTo>
                    <a:pt x="29" y="121"/>
                  </a:lnTo>
                  <a:lnTo>
                    <a:pt x="40" y="117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25" y="102"/>
                  </a:lnTo>
                  <a:lnTo>
                    <a:pt x="10" y="98"/>
                  </a:lnTo>
                  <a:lnTo>
                    <a:pt x="6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6" y="73"/>
                  </a:lnTo>
                  <a:lnTo>
                    <a:pt x="19" y="69"/>
                  </a:lnTo>
                  <a:lnTo>
                    <a:pt x="25" y="69"/>
                  </a:lnTo>
                  <a:lnTo>
                    <a:pt x="31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0" y="73"/>
                  </a:lnTo>
                  <a:lnTo>
                    <a:pt x="42" y="77"/>
                  </a:lnTo>
                  <a:lnTo>
                    <a:pt x="48" y="79"/>
                  </a:lnTo>
                  <a:lnTo>
                    <a:pt x="60" y="79"/>
                  </a:lnTo>
                  <a:lnTo>
                    <a:pt x="60" y="73"/>
                  </a:lnTo>
                  <a:lnTo>
                    <a:pt x="60" y="69"/>
                  </a:lnTo>
                  <a:lnTo>
                    <a:pt x="65" y="73"/>
                  </a:lnTo>
                  <a:lnTo>
                    <a:pt x="71" y="77"/>
                  </a:lnTo>
                  <a:lnTo>
                    <a:pt x="73" y="85"/>
                  </a:lnTo>
                  <a:lnTo>
                    <a:pt x="79" y="98"/>
                  </a:lnTo>
                  <a:lnTo>
                    <a:pt x="92" y="98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17" y="98"/>
                  </a:lnTo>
                  <a:lnTo>
                    <a:pt x="127" y="92"/>
                  </a:lnTo>
                  <a:lnTo>
                    <a:pt x="136" y="88"/>
                  </a:lnTo>
                  <a:lnTo>
                    <a:pt x="136" y="83"/>
                  </a:lnTo>
                  <a:lnTo>
                    <a:pt x="136" y="79"/>
                  </a:lnTo>
                  <a:lnTo>
                    <a:pt x="136" y="73"/>
                  </a:lnTo>
                  <a:lnTo>
                    <a:pt x="136" y="69"/>
                  </a:lnTo>
                  <a:lnTo>
                    <a:pt x="140" y="64"/>
                  </a:lnTo>
                  <a:lnTo>
                    <a:pt x="146" y="60"/>
                  </a:lnTo>
                  <a:lnTo>
                    <a:pt x="156" y="54"/>
                  </a:lnTo>
                  <a:lnTo>
                    <a:pt x="165" y="50"/>
                  </a:lnTo>
                  <a:lnTo>
                    <a:pt x="169" y="44"/>
                  </a:lnTo>
                  <a:lnTo>
                    <a:pt x="175" y="39"/>
                  </a:lnTo>
                  <a:lnTo>
                    <a:pt x="179" y="35"/>
                  </a:lnTo>
                  <a:lnTo>
                    <a:pt x="184" y="29"/>
                  </a:lnTo>
                  <a:lnTo>
                    <a:pt x="188" y="25"/>
                  </a:lnTo>
                  <a:lnTo>
                    <a:pt x="194" y="19"/>
                  </a:lnTo>
                  <a:lnTo>
                    <a:pt x="200" y="16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3" y="6"/>
                  </a:lnTo>
                  <a:lnTo>
                    <a:pt x="230" y="8"/>
                  </a:lnTo>
                  <a:lnTo>
                    <a:pt x="238" y="10"/>
                  </a:lnTo>
                  <a:lnTo>
                    <a:pt x="240" y="14"/>
                  </a:lnTo>
                  <a:lnTo>
                    <a:pt x="242" y="16"/>
                  </a:lnTo>
                  <a:lnTo>
                    <a:pt x="269" y="17"/>
                  </a:lnTo>
                  <a:lnTo>
                    <a:pt x="296" y="19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3" y="33"/>
                  </a:lnTo>
                  <a:lnTo>
                    <a:pt x="305" y="39"/>
                  </a:lnTo>
                  <a:lnTo>
                    <a:pt x="307" y="42"/>
                  </a:lnTo>
                  <a:lnTo>
                    <a:pt x="311" y="44"/>
                  </a:lnTo>
                  <a:lnTo>
                    <a:pt x="311" y="48"/>
                  </a:lnTo>
                  <a:lnTo>
                    <a:pt x="311" y="54"/>
                  </a:lnTo>
                  <a:lnTo>
                    <a:pt x="307" y="56"/>
                  </a:lnTo>
                  <a:lnTo>
                    <a:pt x="305" y="60"/>
                  </a:lnTo>
                  <a:lnTo>
                    <a:pt x="303" y="62"/>
                  </a:lnTo>
                  <a:lnTo>
                    <a:pt x="301" y="64"/>
                  </a:lnTo>
                  <a:lnTo>
                    <a:pt x="298" y="65"/>
                  </a:lnTo>
                  <a:lnTo>
                    <a:pt x="296" y="69"/>
                  </a:lnTo>
                  <a:lnTo>
                    <a:pt x="294" y="75"/>
                  </a:lnTo>
                  <a:lnTo>
                    <a:pt x="292" y="83"/>
                  </a:lnTo>
                  <a:lnTo>
                    <a:pt x="288" y="85"/>
                  </a:lnTo>
                  <a:lnTo>
                    <a:pt x="286" y="88"/>
                  </a:lnTo>
                  <a:lnTo>
                    <a:pt x="284" y="113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6" y="146"/>
                  </a:lnTo>
                  <a:lnTo>
                    <a:pt x="250" y="148"/>
                  </a:lnTo>
                  <a:lnTo>
                    <a:pt x="223" y="150"/>
                  </a:lnTo>
                  <a:lnTo>
                    <a:pt x="221" y="154"/>
                  </a:lnTo>
                  <a:lnTo>
                    <a:pt x="219" y="156"/>
                  </a:lnTo>
                  <a:lnTo>
                    <a:pt x="219" y="165"/>
                  </a:lnTo>
                  <a:lnTo>
                    <a:pt x="219" y="175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25" y="183"/>
                  </a:lnTo>
                  <a:lnTo>
                    <a:pt x="229" y="184"/>
                  </a:lnTo>
                  <a:lnTo>
                    <a:pt x="230" y="186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2" y="200"/>
                  </a:lnTo>
                  <a:lnTo>
                    <a:pt x="230" y="202"/>
                  </a:lnTo>
                  <a:lnTo>
                    <a:pt x="229" y="204"/>
                  </a:lnTo>
                  <a:lnTo>
                    <a:pt x="229" y="219"/>
                  </a:lnTo>
                  <a:lnTo>
                    <a:pt x="229" y="232"/>
                  </a:lnTo>
                  <a:lnTo>
                    <a:pt x="230" y="234"/>
                  </a:lnTo>
                  <a:lnTo>
                    <a:pt x="232" y="238"/>
                  </a:lnTo>
                  <a:lnTo>
                    <a:pt x="236" y="244"/>
                  </a:lnTo>
                  <a:lnTo>
                    <a:pt x="238" y="252"/>
                  </a:lnTo>
                  <a:lnTo>
                    <a:pt x="240" y="255"/>
                  </a:lnTo>
                  <a:lnTo>
                    <a:pt x="242" y="257"/>
                  </a:lnTo>
                  <a:lnTo>
                    <a:pt x="246" y="259"/>
                  </a:lnTo>
                  <a:lnTo>
                    <a:pt x="248" y="261"/>
                  </a:lnTo>
                  <a:lnTo>
                    <a:pt x="250" y="265"/>
                  </a:lnTo>
                  <a:lnTo>
                    <a:pt x="252" y="267"/>
                  </a:lnTo>
                  <a:lnTo>
                    <a:pt x="253" y="269"/>
                  </a:lnTo>
                  <a:lnTo>
                    <a:pt x="257" y="271"/>
                  </a:lnTo>
                  <a:lnTo>
                    <a:pt x="259" y="275"/>
                  </a:lnTo>
                  <a:lnTo>
                    <a:pt x="261" y="277"/>
                  </a:lnTo>
                  <a:lnTo>
                    <a:pt x="271" y="280"/>
                  </a:lnTo>
                  <a:lnTo>
                    <a:pt x="280" y="286"/>
                  </a:lnTo>
                  <a:lnTo>
                    <a:pt x="278" y="288"/>
                  </a:lnTo>
                  <a:lnTo>
                    <a:pt x="276" y="292"/>
                  </a:lnTo>
                  <a:lnTo>
                    <a:pt x="275" y="298"/>
                  </a:lnTo>
                  <a:lnTo>
                    <a:pt x="273" y="305"/>
                  </a:lnTo>
                  <a:lnTo>
                    <a:pt x="269" y="307"/>
                  </a:lnTo>
                  <a:lnTo>
                    <a:pt x="267" y="311"/>
                  </a:lnTo>
                  <a:lnTo>
                    <a:pt x="255" y="313"/>
                  </a:lnTo>
                  <a:lnTo>
                    <a:pt x="242" y="315"/>
                  </a:lnTo>
                  <a:lnTo>
                    <a:pt x="240" y="317"/>
                  </a:lnTo>
                  <a:lnTo>
                    <a:pt x="238" y="321"/>
                  </a:lnTo>
                  <a:lnTo>
                    <a:pt x="230" y="321"/>
                  </a:lnTo>
                  <a:lnTo>
                    <a:pt x="223" y="321"/>
                  </a:lnTo>
                  <a:lnTo>
                    <a:pt x="223" y="326"/>
                  </a:lnTo>
                  <a:lnTo>
                    <a:pt x="223" y="334"/>
                  </a:lnTo>
                  <a:lnTo>
                    <a:pt x="221" y="336"/>
                  </a:lnTo>
                  <a:lnTo>
                    <a:pt x="219" y="340"/>
                  </a:lnTo>
                  <a:lnTo>
                    <a:pt x="215" y="342"/>
                  </a:lnTo>
                  <a:lnTo>
                    <a:pt x="213" y="344"/>
                  </a:lnTo>
                  <a:lnTo>
                    <a:pt x="211" y="346"/>
                  </a:lnTo>
                  <a:lnTo>
                    <a:pt x="209" y="34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3" name="Freeform 484"/>
            <p:cNvSpPr>
              <a:spLocks/>
            </p:cNvSpPr>
            <p:nvPr/>
          </p:nvSpPr>
          <p:spPr bwMode="auto">
            <a:xfrm>
              <a:off x="2495167" y="4525078"/>
              <a:ext cx="373498" cy="288212"/>
            </a:xfrm>
            <a:custGeom>
              <a:avLst/>
              <a:gdLst>
                <a:gd name="T0" fmla="*/ 29 w 330"/>
                <a:gd name="T1" fmla="*/ 295 h 299"/>
                <a:gd name="T2" fmla="*/ 23 w 330"/>
                <a:gd name="T3" fmla="*/ 288 h 299"/>
                <a:gd name="T4" fmla="*/ 15 w 330"/>
                <a:gd name="T5" fmla="*/ 270 h 299"/>
                <a:gd name="T6" fmla="*/ 9 w 330"/>
                <a:gd name="T7" fmla="*/ 257 h 299"/>
                <a:gd name="T8" fmla="*/ 15 w 330"/>
                <a:gd name="T9" fmla="*/ 242 h 299"/>
                <a:gd name="T10" fmla="*/ 13 w 330"/>
                <a:gd name="T11" fmla="*/ 221 h 299"/>
                <a:gd name="T12" fmla="*/ 6 w 330"/>
                <a:gd name="T13" fmla="*/ 213 h 299"/>
                <a:gd name="T14" fmla="*/ 0 w 330"/>
                <a:gd name="T15" fmla="*/ 203 h 299"/>
                <a:gd name="T16" fmla="*/ 6 w 330"/>
                <a:gd name="T17" fmla="*/ 194 h 299"/>
                <a:gd name="T18" fmla="*/ 61 w 330"/>
                <a:gd name="T19" fmla="*/ 186 h 299"/>
                <a:gd name="T20" fmla="*/ 69 w 330"/>
                <a:gd name="T21" fmla="*/ 130 h 299"/>
                <a:gd name="T22" fmla="*/ 75 w 330"/>
                <a:gd name="T23" fmla="*/ 119 h 299"/>
                <a:gd name="T24" fmla="*/ 82 w 330"/>
                <a:gd name="T25" fmla="*/ 107 h 299"/>
                <a:gd name="T26" fmla="*/ 90 w 330"/>
                <a:gd name="T27" fmla="*/ 100 h 299"/>
                <a:gd name="T28" fmla="*/ 96 w 330"/>
                <a:gd name="T29" fmla="*/ 88 h 299"/>
                <a:gd name="T30" fmla="*/ 90 w 330"/>
                <a:gd name="T31" fmla="*/ 75 h 299"/>
                <a:gd name="T32" fmla="*/ 82 w 330"/>
                <a:gd name="T33" fmla="*/ 57 h 299"/>
                <a:gd name="T34" fmla="*/ 80 w 330"/>
                <a:gd name="T35" fmla="*/ 52 h 299"/>
                <a:gd name="T36" fmla="*/ 88 w 330"/>
                <a:gd name="T37" fmla="*/ 34 h 299"/>
                <a:gd name="T38" fmla="*/ 94 w 330"/>
                <a:gd name="T39" fmla="*/ 21 h 299"/>
                <a:gd name="T40" fmla="*/ 101 w 330"/>
                <a:gd name="T41" fmla="*/ 9 h 299"/>
                <a:gd name="T42" fmla="*/ 109 w 330"/>
                <a:gd name="T43" fmla="*/ 2 h 299"/>
                <a:gd name="T44" fmla="*/ 149 w 330"/>
                <a:gd name="T45" fmla="*/ 0 h 299"/>
                <a:gd name="T46" fmla="*/ 157 w 330"/>
                <a:gd name="T47" fmla="*/ 8 h 299"/>
                <a:gd name="T48" fmla="*/ 165 w 330"/>
                <a:gd name="T49" fmla="*/ 15 h 299"/>
                <a:gd name="T50" fmla="*/ 186 w 330"/>
                <a:gd name="T51" fmla="*/ 29 h 299"/>
                <a:gd name="T52" fmla="*/ 194 w 330"/>
                <a:gd name="T53" fmla="*/ 44 h 299"/>
                <a:gd name="T54" fmla="*/ 201 w 330"/>
                <a:gd name="T55" fmla="*/ 52 h 299"/>
                <a:gd name="T56" fmla="*/ 209 w 330"/>
                <a:gd name="T57" fmla="*/ 57 h 299"/>
                <a:gd name="T58" fmla="*/ 220 w 330"/>
                <a:gd name="T59" fmla="*/ 65 h 299"/>
                <a:gd name="T60" fmla="*/ 232 w 330"/>
                <a:gd name="T61" fmla="*/ 73 h 299"/>
                <a:gd name="T62" fmla="*/ 249 w 330"/>
                <a:gd name="T63" fmla="*/ 80 h 299"/>
                <a:gd name="T64" fmla="*/ 257 w 330"/>
                <a:gd name="T65" fmla="*/ 88 h 299"/>
                <a:gd name="T66" fmla="*/ 263 w 330"/>
                <a:gd name="T67" fmla="*/ 94 h 299"/>
                <a:gd name="T68" fmla="*/ 270 w 330"/>
                <a:gd name="T69" fmla="*/ 102 h 299"/>
                <a:gd name="T70" fmla="*/ 268 w 330"/>
                <a:gd name="T71" fmla="*/ 123 h 299"/>
                <a:gd name="T72" fmla="*/ 261 w 330"/>
                <a:gd name="T73" fmla="*/ 130 h 299"/>
                <a:gd name="T74" fmla="*/ 257 w 330"/>
                <a:gd name="T75" fmla="*/ 140 h 299"/>
                <a:gd name="T76" fmla="*/ 261 w 330"/>
                <a:gd name="T77" fmla="*/ 150 h 299"/>
                <a:gd name="T78" fmla="*/ 288 w 330"/>
                <a:gd name="T79" fmla="*/ 157 h 299"/>
                <a:gd name="T80" fmla="*/ 289 w 330"/>
                <a:gd name="T81" fmla="*/ 184 h 299"/>
                <a:gd name="T82" fmla="*/ 307 w 330"/>
                <a:gd name="T83" fmla="*/ 186 h 299"/>
                <a:gd name="T84" fmla="*/ 324 w 330"/>
                <a:gd name="T85" fmla="*/ 194 h 299"/>
                <a:gd name="T86" fmla="*/ 330 w 330"/>
                <a:gd name="T87" fmla="*/ 201 h 299"/>
                <a:gd name="T88" fmla="*/ 291 w 330"/>
                <a:gd name="T89" fmla="*/ 221 h 299"/>
                <a:gd name="T90" fmla="*/ 251 w 330"/>
                <a:gd name="T91" fmla="*/ 247 h 299"/>
                <a:gd name="T92" fmla="*/ 213 w 330"/>
                <a:gd name="T93" fmla="*/ 290 h 299"/>
                <a:gd name="T94" fmla="*/ 205 w 330"/>
                <a:gd name="T95" fmla="*/ 288 h 299"/>
                <a:gd name="T96" fmla="*/ 194 w 330"/>
                <a:gd name="T97" fmla="*/ 286 h 299"/>
                <a:gd name="T98" fmla="*/ 178 w 330"/>
                <a:gd name="T99" fmla="*/ 290 h 299"/>
                <a:gd name="T100" fmla="*/ 165 w 330"/>
                <a:gd name="T101" fmla="*/ 286 h 299"/>
                <a:gd name="T102" fmla="*/ 144 w 330"/>
                <a:gd name="T103" fmla="*/ 288 h 299"/>
                <a:gd name="T104" fmla="*/ 121 w 330"/>
                <a:gd name="T105" fmla="*/ 290 h 299"/>
                <a:gd name="T106" fmla="*/ 113 w 330"/>
                <a:gd name="T107" fmla="*/ 284 h 299"/>
                <a:gd name="T108" fmla="*/ 107 w 330"/>
                <a:gd name="T109" fmla="*/ 276 h 299"/>
                <a:gd name="T110" fmla="*/ 94 w 330"/>
                <a:gd name="T111" fmla="*/ 278 h 299"/>
                <a:gd name="T112" fmla="*/ 88 w 330"/>
                <a:gd name="T113" fmla="*/ 286 h 299"/>
                <a:gd name="T114" fmla="*/ 61 w 330"/>
                <a:gd name="T115" fmla="*/ 293 h 299"/>
                <a:gd name="T116" fmla="*/ 34 w 330"/>
                <a:gd name="T117" fmla="*/ 299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0"/>
                <a:gd name="T178" fmla="*/ 0 h 299"/>
                <a:gd name="T179" fmla="*/ 330 w 330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0" h="299">
                  <a:moveTo>
                    <a:pt x="34" y="299"/>
                  </a:moveTo>
                  <a:lnTo>
                    <a:pt x="30" y="297"/>
                  </a:lnTo>
                  <a:lnTo>
                    <a:pt x="29" y="295"/>
                  </a:lnTo>
                  <a:lnTo>
                    <a:pt x="27" y="293"/>
                  </a:lnTo>
                  <a:lnTo>
                    <a:pt x="25" y="290"/>
                  </a:lnTo>
                  <a:lnTo>
                    <a:pt x="23" y="288"/>
                  </a:lnTo>
                  <a:lnTo>
                    <a:pt x="19" y="286"/>
                  </a:lnTo>
                  <a:lnTo>
                    <a:pt x="17" y="278"/>
                  </a:lnTo>
                  <a:lnTo>
                    <a:pt x="15" y="270"/>
                  </a:lnTo>
                  <a:lnTo>
                    <a:pt x="13" y="268"/>
                  </a:lnTo>
                  <a:lnTo>
                    <a:pt x="9" y="267"/>
                  </a:lnTo>
                  <a:lnTo>
                    <a:pt x="9" y="257"/>
                  </a:lnTo>
                  <a:lnTo>
                    <a:pt x="9" y="247"/>
                  </a:lnTo>
                  <a:lnTo>
                    <a:pt x="13" y="244"/>
                  </a:lnTo>
                  <a:lnTo>
                    <a:pt x="15" y="242"/>
                  </a:lnTo>
                  <a:lnTo>
                    <a:pt x="15" y="232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17"/>
                  </a:lnTo>
                  <a:lnTo>
                    <a:pt x="7" y="215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2" y="196"/>
                  </a:lnTo>
                  <a:lnTo>
                    <a:pt x="6" y="194"/>
                  </a:lnTo>
                  <a:lnTo>
                    <a:pt x="30" y="192"/>
                  </a:lnTo>
                  <a:lnTo>
                    <a:pt x="57" y="188"/>
                  </a:lnTo>
                  <a:lnTo>
                    <a:pt x="61" y="186"/>
                  </a:lnTo>
                  <a:lnTo>
                    <a:pt x="63" y="184"/>
                  </a:lnTo>
                  <a:lnTo>
                    <a:pt x="65" y="157"/>
                  </a:lnTo>
                  <a:lnTo>
                    <a:pt x="69" y="130"/>
                  </a:lnTo>
                  <a:lnTo>
                    <a:pt x="71" y="128"/>
                  </a:lnTo>
                  <a:lnTo>
                    <a:pt x="73" y="126"/>
                  </a:lnTo>
                  <a:lnTo>
                    <a:pt x="75" y="119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2" y="107"/>
                  </a:lnTo>
                  <a:lnTo>
                    <a:pt x="84" y="103"/>
                  </a:lnTo>
                  <a:lnTo>
                    <a:pt x="88" y="102"/>
                  </a:lnTo>
                  <a:lnTo>
                    <a:pt x="90" y="100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2" y="77"/>
                  </a:lnTo>
                  <a:lnTo>
                    <a:pt x="90" y="75"/>
                  </a:lnTo>
                  <a:lnTo>
                    <a:pt x="88" y="73"/>
                  </a:lnTo>
                  <a:lnTo>
                    <a:pt x="84" y="65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8" y="54"/>
                  </a:lnTo>
                  <a:lnTo>
                    <a:pt x="80" y="52"/>
                  </a:lnTo>
                  <a:lnTo>
                    <a:pt x="82" y="48"/>
                  </a:lnTo>
                  <a:lnTo>
                    <a:pt x="84" y="40"/>
                  </a:lnTo>
                  <a:lnTo>
                    <a:pt x="88" y="34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4" y="21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1" y="9"/>
                  </a:lnTo>
                  <a:lnTo>
                    <a:pt x="103" y="8"/>
                  </a:lnTo>
                  <a:lnTo>
                    <a:pt x="107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0"/>
                  </a:lnTo>
                  <a:lnTo>
                    <a:pt x="153" y="2"/>
                  </a:lnTo>
                  <a:lnTo>
                    <a:pt x="155" y="6"/>
                  </a:lnTo>
                  <a:lnTo>
                    <a:pt x="157" y="8"/>
                  </a:lnTo>
                  <a:lnTo>
                    <a:pt x="161" y="9"/>
                  </a:lnTo>
                  <a:lnTo>
                    <a:pt x="163" y="11"/>
                  </a:lnTo>
                  <a:lnTo>
                    <a:pt x="165" y="15"/>
                  </a:lnTo>
                  <a:lnTo>
                    <a:pt x="174" y="17"/>
                  </a:lnTo>
                  <a:lnTo>
                    <a:pt x="184" y="19"/>
                  </a:lnTo>
                  <a:lnTo>
                    <a:pt x="186" y="29"/>
                  </a:lnTo>
                  <a:lnTo>
                    <a:pt x="190" y="38"/>
                  </a:lnTo>
                  <a:lnTo>
                    <a:pt x="192" y="40"/>
                  </a:lnTo>
                  <a:lnTo>
                    <a:pt x="194" y="44"/>
                  </a:lnTo>
                  <a:lnTo>
                    <a:pt x="195" y="46"/>
                  </a:lnTo>
                  <a:lnTo>
                    <a:pt x="199" y="48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5"/>
                  </a:lnTo>
                  <a:lnTo>
                    <a:pt x="209" y="57"/>
                  </a:lnTo>
                  <a:lnTo>
                    <a:pt x="211" y="61"/>
                  </a:lnTo>
                  <a:lnTo>
                    <a:pt x="213" y="63"/>
                  </a:lnTo>
                  <a:lnTo>
                    <a:pt x="220" y="65"/>
                  </a:lnTo>
                  <a:lnTo>
                    <a:pt x="228" y="67"/>
                  </a:lnTo>
                  <a:lnTo>
                    <a:pt x="230" y="71"/>
                  </a:lnTo>
                  <a:lnTo>
                    <a:pt x="232" y="73"/>
                  </a:lnTo>
                  <a:lnTo>
                    <a:pt x="240" y="75"/>
                  </a:lnTo>
                  <a:lnTo>
                    <a:pt x="247" y="77"/>
                  </a:lnTo>
                  <a:lnTo>
                    <a:pt x="249" y="80"/>
                  </a:lnTo>
                  <a:lnTo>
                    <a:pt x="251" y="82"/>
                  </a:lnTo>
                  <a:lnTo>
                    <a:pt x="255" y="84"/>
                  </a:lnTo>
                  <a:lnTo>
                    <a:pt x="257" y="88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3" y="94"/>
                  </a:lnTo>
                  <a:lnTo>
                    <a:pt x="266" y="98"/>
                  </a:lnTo>
                  <a:lnTo>
                    <a:pt x="268" y="100"/>
                  </a:lnTo>
                  <a:lnTo>
                    <a:pt x="270" y="102"/>
                  </a:lnTo>
                  <a:lnTo>
                    <a:pt x="270" y="111"/>
                  </a:lnTo>
                  <a:lnTo>
                    <a:pt x="270" y="121"/>
                  </a:lnTo>
                  <a:lnTo>
                    <a:pt x="268" y="123"/>
                  </a:lnTo>
                  <a:lnTo>
                    <a:pt x="266" y="126"/>
                  </a:lnTo>
                  <a:lnTo>
                    <a:pt x="263" y="128"/>
                  </a:lnTo>
                  <a:lnTo>
                    <a:pt x="261" y="130"/>
                  </a:lnTo>
                  <a:lnTo>
                    <a:pt x="259" y="132"/>
                  </a:lnTo>
                  <a:lnTo>
                    <a:pt x="257" y="136"/>
                  </a:lnTo>
                  <a:lnTo>
                    <a:pt x="257" y="140"/>
                  </a:lnTo>
                  <a:lnTo>
                    <a:pt x="257" y="146"/>
                  </a:lnTo>
                  <a:lnTo>
                    <a:pt x="259" y="148"/>
                  </a:lnTo>
                  <a:lnTo>
                    <a:pt x="261" y="150"/>
                  </a:lnTo>
                  <a:lnTo>
                    <a:pt x="274" y="151"/>
                  </a:lnTo>
                  <a:lnTo>
                    <a:pt x="286" y="155"/>
                  </a:lnTo>
                  <a:lnTo>
                    <a:pt x="288" y="157"/>
                  </a:lnTo>
                  <a:lnTo>
                    <a:pt x="289" y="159"/>
                  </a:lnTo>
                  <a:lnTo>
                    <a:pt x="289" y="173"/>
                  </a:lnTo>
                  <a:lnTo>
                    <a:pt x="289" y="184"/>
                  </a:lnTo>
                  <a:lnTo>
                    <a:pt x="297" y="184"/>
                  </a:lnTo>
                  <a:lnTo>
                    <a:pt x="305" y="184"/>
                  </a:lnTo>
                  <a:lnTo>
                    <a:pt x="307" y="186"/>
                  </a:lnTo>
                  <a:lnTo>
                    <a:pt x="311" y="188"/>
                  </a:lnTo>
                  <a:lnTo>
                    <a:pt x="316" y="192"/>
                  </a:lnTo>
                  <a:lnTo>
                    <a:pt x="324" y="194"/>
                  </a:lnTo>
                  <a:lnTo>
                    <a:pt x="326" y="196"/>
                  </a:lnTo>
                  <a:lnTo>
                    <a:pt x="330" y="199"/>
                  </a:lnTo>
                  <a:lnTo>
                    <a:pt x="330" y="201"/>
                  </a:lnTo>
                  <a:lnTo>
                    <a:pt x="330" y="203"/>
                  </a:lnTo>
                  <a:lnTo>
                    <a:pt x="309" y="213"/>
                  </a:lnTo>
                  <a:lnTo>
                    <a:pt x="291" y="221"/>
                  </a:lnTo>
                  <a:lnTo>
                    <a:pt x="276" y="228"/>
                  </a:lnTo>
                  <a:lnTo>
                    <a:pt x="263" y="238"/>
                  </a:lnTo>
                  <a:lnTo>
                    <a:pt x="251" y="247"/>
                  </a:lnTo>
                  <a:lnTo>
                    <a:pt x="240" y="259"/>
                  </a:lnTo>
                  <a:lnTo>
                    <a:pt x="226" y="272"/>
                  </a:lnTo>
                  <a:lnTo>
                    <a:pt x="213" y="290"/>
                  </a:lnTo>
                  <a:lnTo>
                    <a:pt x="211" y="290"/>
                  </a:lnTo>
                  <a:lnTo>
                    <a:pt x="209" y="290"/>
                  </a:lnTo>
                  <a:lnTo>
                    <a:pt x="205" y="288"/>
                  </a:lnTo>
                  <a:lnTo>
                    <a:pt x="203" y="286"/>
                  </a:lnTo>
                  <a:lnTo>
                    <a:pt x="197" y="286"/>
                  </a:lnTo>
                  <a:lnTo>
                    <a:pt x="194" y="286"/>
                  </a:lnTo>
                  <a:lnTo>
                    <a:pt x="192" y="288"/>
                  </a:lnTo>
                  <a:lnTo>
                    <a:pt x="190" y="290"/>
                  </a:lnTo>
                  <a:lnTo>
                    <a:pt x="178" y="290"/>
                  </a:lnTo>
                  <a:lnTo>
                    <a:pt x="169" y="290"/>
                  </a:lnTo>
                  <a:lnTo>
                    <a:pt x="167" y="288"/>
                  </a:lnTo>
                  <a:lnTo>
                    <a:pt x="165" y="286"/>
                  </a:lnTo>
                  <a:lnTo>
                    <a:pt x="155" y="286"/>
                  </a:lnTo>
                  <a:lnTo>
                    <a:pt x="146" y="28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0" y="290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6"/>
                  </a:lnTo>
                  <a:lnTo>
                    <a:pt x="113" y="284"/>
                  </a:lnTo>
                  <a:lnTo>
                    <a:pt x="111" y="280"/>
                  </a:lnTo>
                  <a:lnTo>
                    <a:pt x="109" y="278"/>
                  </a:lnTo>
                  <a:lnTo>
                    <a:pt x="107" y="276"/>
                  </a:lnTo>
                  <a:lnTo>
                    <a:pt x="101" y="276"/>
                  </a:lnTo>
                  <a:lnTo>
                    <a:pt x="98" y="276"/>
                  </a:lnTo>
                  <a:lnTo>
                    <a:pt x="94" y="278"/>
                  </a:lnTo>
                  <a:lnTo>
                    <a:pt x="92" y="280"/>
                  </a:lnTo>
                  <a:lnTo>
                    <a:pt x="90" y="284"/>
                  </a:lnTo>
                  <a:lnTo>
                    <a:pt x="88" y="286"/>
                  </a:lnTo>
                  <a:lnTo>
                    <a:pt x="84" y="288"/>
                  </a:lnTo>
                  <a:lnTo>
                    <a:pt x="82" y="290"/>
                  </a:lnTo>
                  <a:lnTo>
                    <a:pt x="61" y="293"/>
                  </a:lnTo>
                  <a:lnTo>
                    <a:pt x="38" y="295"/>
                  </a:lnTo>
                  <a:lnTo>
                    <a:pt x="36" y="297"/>
                  </a:lnTo>
                  <a:lnTo>
                    <a:pt x="34" y="29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356984" y="4508124"/>
              <a:ext cx="351062" cy="418542"/>
            </a:xfrm>
            <a:custGeom>
              <a:avLst/>
              <a:gdLst>
                <a:gd name="T0" fmla="*/ 221 w 311"/>
                <a:gd name="T1" fmla="*/ 307 h 435"/>
                <a:gd name="T2" fmla="*/ 211 w 311"/>
                <a:gd name="T3" fmla="*/ 316 h 435"/>
                <a:gd name="T4" fmla="*/ 202 w 311"/>
                <a:gd name="T5" fmla="*/ 345 h 435"/>
                <a:gd name="T6" fmla="*/ 192 w 311"/>
                <a:gd name="T7" fmla="*/ 355 h 435"/>
                <a:gd name="T8" fmla="*/ 183 w 311"/>
                <a:gd name="T9" fmla="*/ 374 h 435"/>
                <a:gd name="T10" fmla="*/ 173 w 311"/>
                <a:gd name="T11" fmla="*/ 383 h 435"/>
                <a:gd name="T12" fmla="*/ 173 w 311"/>
                <a:gd name="T13" fmla="*/ 399 h 435"/>
                <a:gd name="T14" fmla="*/ 167 w 311"/>
                <a:gd name="T15" fmla="*/ 408 h 435"/>
                <a:gd name="T16" fmla="*/ 158 w 311"/>
                <a:gd name="T17" fmla="*/ 418 h 435"/>
                <a:gd name="T18" fmla="*/ 148 w 311"/>
                <a:gd name="T19" fmla="*/ 428 h 435"/>
                <a:gd name="T20" fmla="*/ 137 w 311"/>
                <a:gd name="T21" fmla="*/ 435 h 435"/>
                <a:gd name="T22" fmla="*/ 119 w 311"/>
                <a:gd name="T23" fmla="*/ 428 h 435"/>
                <a:gd name="T24" fmla="*/ 85 w 311"/>
                <a:gd name="T25" fmla="*/ 418 h 435"/>
                <a:gd name="T26" fmla="*/ 60 w 311"/>
                <a:gd name="T27" fmla="*/ 406 h 435"/>
                <a:gd name="T28" fmla="*/ 68 w 311"/>
                <a:gd name="T29" fmla="*/ 391 h 435"/>
                <a:gd name="T30" fmla="*/ 62 w 311"/>
                <a:gd name="T31" fmla="*/ 364 h 435"/>
                <a:gd name="T32" fmla="*/ 71 w 311"/>
                <a:gd name="T33" fmla="*/ 351 h 435"/>
                <a:gd name="T34" fmla="*/ 71 w 311"/>
                <a:gd name="T35" fmla="*/ 326 h 435"/>
                <a:gd name="T36" fmla="*/ 43 w 311"/>
                <a:gd name="T37" fmla="*/ 316 h 435"/>
                <a:gd name="T38" fmla="*/ 33 w 311"/>
                <a:gd name="T39" fmla="*/ 278 h 435"/>
                <a:gd name="T40" fmla="*/ 23 w 311"/>
                <a:gd name="T41" fmla="*/ 249 h 435"/>
                <a:gd name="T42" fmla="*/ 14 w 311"/>
                <a:gd name="T43" fmla="*/ 220 h 435"/>
                <a:gd name="T44" fmla="*/ 4 w 311"/>
                <a:gd name="T45" fmla="*/ 161 h 435"/>
                <a:gd name="T46" fmla="*/ 14 w 311"/>
                <a:gd name="T47" fmla="*/ 138 h 435"/>
                <a:gd name="T48" fmla="*/ 23 w 311"/>
                <a:gd name="T49" fmla="*/ 128 h 435"/>
                <a:gd name="T50" fmla="*/ 33 w 311"/>
                <a:gd name="T51" fmla="*/ 109 h 435"/>
                <a:gd name="T52" fmla="*/ 68 w 311"/>
                <a:gd name="T53" fmla="*/ 67 h 435"/>
                <a:gd name="T54" fmla="*/ 89 w 311"/>
                <a:gd name="T55" fmla="*/ 65 h 435"/>
                <a:gd name="T56" fmla="*/ 96 w 311"/>
                <a:gd name="T57" fmla="*/ 38 h 435"/>
                <a:gd name="T58" fmla="*/ 117 w 311"/>
                <a:gd name="T59" fmla="*/ 17 h 435"/>
                <a:gd name="T60" fmla="*/ 129 w 311"/>
                <a:gd name="T61" fmla="*/ 7 h 435"/>
                <a:gd name="T62" fmla="*/ 146 w 311"/>
                <a:gd name="T63" fmla="*/ 0 h 435"/>
                <a:gd name="T64" fmla="*/ 158 w 311"/>
                <a:gd name="T65" fmla="*/ 11 h 435"/>
                <a:gd name="T66" fmla="*/ 173 w 311"/>
                <a:gd name="T67" fmla="*/ 27 h 435"/>
                <a:gd name="T68" fmla="*/ 192 w 311"/>
                <a:gd name="T69" fmla="*/ 36 h 435"/>
                <a:gd name="T70" fmla="*/ 211 w 311"/>
                <a:gd name="T71" fmla="*/ 51 h 435"/>
                <a:gd name="T72" fmla="*/ 227 w 311"/>
                <a:gd name="T73" fmla="*/ 69 h 435"/>
                <a:gd name="T74" fmla="*/ 238 w 311"/>
                <a:gd name="T75" fmla="*/ 82 h 435"/>
                <a:gd name="T76" fmla="*/ 250 w 311"/>
                <a:gd name="T77" fmla="*/ 80 h 435"/>
                <a:gd name="T78" fmla="*/ 259 w 311"/>
                <a:gd name="T79" fmla="*/ 90 h 435"/>
                <a:gd name="T80" fmla="*/ 269 w 311"/>
                <a:gd name="T81" fmla="*/ 99 h 435"/>
                <a:gd name="T82" fmla="*/ 279 w 311"/>
                <a:gd name="T83" fmla="*/ 109 h 435"/>
                <a:gd name="T84" fmla="*/ 298 w 311"/>
                <a:gd name="T85" fmla="*/ 119 h 435"/>
                <a:gd name="T86" fmla="*/ 307 w 311"/>
                <a:gd name="T87" fmla="*/ 165 h 435"/>
                <a:gd name="T88" fmla="*/ 284 w 311"/>
                <a:gd name="T89" fmla="*/ 184 h 435"/>
                <a:gd name="T90" fmla="*/ 259 w 311"/>
                <a:gd name="T91" fmla="*/ 201 h 435"/>
                <a:gd name="T92" fmla="*/ 254 w 311"/>
                <a:gd name="T93" fmla="*/ 190 h 435"/>
                <a:gd name="T94" fmla="*/ 236 w 311"/>
                <a:gd name="T95" fmla="*/ 182 h 435"/>
                <a:gd name="T96" fmla="*/ 238 w 311"/>
                <a:gd name="T97" fmla="*/ 169 h 435"/>
                <a:gd name="T98" fmla="*/ 213 w 311"/>
                <a:gd name="T99" fmla="*/ 159 h 435"/>
                <a:gd name="T100" fmla="*/ 186 w 311"/>
                <a:gd name="T101" fmla="*/ 169 h 435"/>
                <a:gd name="T102" fmla="*/ 192 w 311"/>
                <a:gd name="T103" fmla="*/ 195 h 435"/>
                <a:gd name="T104" fmla="*/ 202 w 311"/>
                <a:gd name="T105" fmla="*/ 224 h 435"/>
                <a:gd name="T106" fmla="*/ 221 w 311"/>
                <a:gd name="T107" fmla="*/ 234 h 435"/>
                <a:gd name="T108" fmla="*/ 286 w 311"/>
                <a:gd name="T109" fmla="*/ 236 h 435"/>
                <a:gd name="T110" fmla="*/ 288 w 311"/>
                <a:gd name="T111" fmla="*/ 259 h 435"/>
                <a:gd name="T112" fmla="*/ 279 w 311"/>
                <a:gd name="T113" fmla="*/ 268 h 435"/>
                <a:gd name="T114" fmla="*/ 263 w 311"/>
                <a:gd name="T115" fmla="*/ 284 h 4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435"/>
                <a:gd name="T176" fmla="*/ 311 w 311"/>
                <a:gd name="T177" fmla="*/ 435 h 4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435">
                  <a:moveTo>
                    <a:pt x="238" y="291"/>
                  </a:moveTo>
                  <a:lnTo>
                    <a:pt x="233" y="297"/>
                  </a:lnTo>
                  <a:lnTo>
                    <a:pt x="223" y="305"/>
                  </a:lnTo>
                  <a:lnTo>
                    <a:pt x="221" y="307"/>
                  </a:lnTo>
                  <a:lnTo>
                    <a:pt x="219" y="309"/>
                  </a:lnTo>
                  <a:lnTo>
                    <a:pt x="217" y="312"/>
                  </a:lnTo>
                  <a:lnTo>
                    <a:pt x="215" y="314"/>
                  </a:lnTo>
                  <a:lnTo>
                    <a:pt x="211" y="316"/>
                  </a:lnTo>
                  <a:lnTo>
                    <a:pt x="210" y="318"/>
                  </a:lnTo>
                  <a:lnTo>
                    <a:pt x="206" y="332"/>
                  </a:lnTo>
                  <a:lnTo>
                    <a:pt x="204" y="343"/>
                  </a:lnTo>
                  <a:lnTo>
                    <a:pt x="202" y="345"/>
                  </a:lnTo>
                  <a:lnTo>
                    <a:pt x="200" y="349"/>
                  </a:lnTo>
                  <a:lnTo>
                    <a:pt x="196" y="351"/>
                  </a:lnTo>
                  <a:lnTo>
                    <a:pt x="194" y="353"/>
                  </a:lnTo>
                  <a:lnTo>
                    <a:pt x="192" y="355"/>
                  </a:lnTo>
                  <a:lnTo>
                    <a:pt x="190" y="357"/>
                  </a:lnTo>
                  <a:lnTo>
                    <a:pt x="188" y="364"/>
                  </a:lnTo>
                  <a:lnTo>
                    <a:pt x="185" y="372"/>
                  </a:lnTo>
                  <a:lnTo>
                    <a:pt x="183" y="374"/>
                  </a:lnTo>
                  <a:lnTo>
                    <a:pt x="181" y="378"/>
                  </a:lnTo>
                  <a:lnTo>
                    <a:pt x="177" y="380"/>
                  </a:lnTo>
                  <a:lnTo>
                    <a:pt x="175" y="381"/>
                  </a:lnTo>
                  <a:lnTo>
                    <a:pt x="173" y="383"/>
                  </a:lnTo>
                  <a:lnTo>
                    <a:pt x="171" y="387"/>
                  </a:lnTo>
                  <a:lnTo>
                    <a:pt x="171" y="391"/>
                  </a:lnTo>
                  <a:lnTo>
                    <a:pt x="171" y="397"/>
                  </a:lnTo>
                  <a:lnTo>
                    <a:pt x="173" y="399"/>
                  </a:lnTo>
                  <a:lnTo>
                    <a:pt x="175" y="401"/>
                  </a:lnTo>
                  <a:lnTo>
                    <a:pt x="173" y="403"/>
                  </a:lnTo>
                  <a:lnTo>
                    <a:pt x="171" y="406"/>
                  </a:lnTo>
                  <a:lnTo>
                    <a:pt x="167" y="408"/>
                  </a:lnTo>
                  <a:lnTo>
                    <a:pt x="165" y="410"/>
                  </a:lnTo>
                  <a:lnTo>
                    <a:pt x="163" y="414"/>
                  </a:lnTo>
                  <a:lnTo>
                    <a:pt x="162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4"/>
                  </a:lnTo>
                  <a:lnTo>
                    <a:pt x="150" y="426"/>
                  </a:lnTo>
                  <a:lnTo>
                    <a:pt x="148" y="428"/>
                  </a:lnTo>
                  <a:lnTo>
                    <a:pt x="146" y="429"/>
                  </a:lnTo>
                  <a:lnTo>
                    <a:pt x="144" y="433"/>
                  </a:lnTo>
                  <a:lnTo>
                    <a:pt x="142" y="435"/>
                  </a:lnTo>
                  <a:lnTo>
                    <a:pt x="137" y="435"/>
                  </a:lnTo>
                  <a:lnTo>
                    <a:pt x="133" y="435"/>
                  </a:lnTo>
                  <a:lnTo>
                    <a:pt x="129" y="433"/>
                  </a:lnTo>
                  <a:lnTo>
                    <a:pt x="127" y="429"/>
                  </a:lnTo>
                  <a:lnTo>
                    <a:pt x="119" y="428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0"/>
                  </a:lnTo>
                  <a:lnTo>
                    <a:pt x="85" y="418"/>
                  </a:lnTo>
                  <a:lnTo>
                    <a:pt x="64" y="416"/>
                  </a:lnTo>
                  <a:lnTo>
                    <a:pt x="62" y="414"/>
                  </a:lnTo>
                  <a:lnTo>
                    <a:pt x="60" y="410"/>
                  </a:lnTo>
                  <a:lnTo>
                    <a:pt x="60" y="406"/>
                  </a:lnTo>
                  <a:lnTo>
                    <a:pt x="60" y="401"/>
                  </a:lnTo>
                  <a:lnTo>
                    <a:pt x="62" y="399"/>
                  </a:lnTo>
                  <a:lnTo>
                    <a:pt x="64" y="397"/>
                  </a:lnTo>
                  <a:lnTo>
                    <a:pt x="68" y="391"/>
                  </a:lnTo>
                  <a:lnTo>
                    <a:pt x="68" y="381"/>
                  </a:lnTo>
                  <a:lnTo>
                    <a:pt x="68" y="372"/>
                  </a:lnTo>
                  <a:lnTo>
                    <a:pt x="64" y="368"/>
                  </a:lnTo>
                  <a:lnTo>
                    <a:pt x="62" y="364"/>
                  </a:lnTo>
                  <a:lnTo>
                    <a:pt x="60" y="362"/>
                  </a:lnTo>
                  <a:lnTo>
                    <a:pt x="64" y="358"/>
                  </a:lnTo>
                  <a:lnTo>
                    <a:pt x="69" y="353"/>
                  </a:lnTo>
                  <a:lnTo>
                    <a:pt x="71" y="351"/>
                  </a:lnTo>
                  <a:lnTo>
                    <a:pt x="73" y="349"/>
                  </a:lnTo>
                  <a:lnTo>
                    <a:pt x="73" y="337"/>
                  </a:lnTo>
                  <a:lnTo>
                    <a:pt x="73" y="328"/>
                  </a:lnTo>
                  <a:lnTo>
                    <a:pt x="71" y="326"/>
                  </a:lnTo>
                  <a:lnTo>
                    <a:pt x="69" y="324"/>
                  </a:lnTo>
                  <a:lnTo>
                    <a:pt x="58" y="322"/>
                  </a:lnTo>
                  <a:lnTo>
                    <a:pt x="45" y="318"/>
                  </a:lnTo>
                  <a:lnTo>
                    <a:pt x="43" y="316"/>
                  </a:lnTo>
                  <a:lnTo>
                    <a:pt x="41" y="314"/>
                  </a:lnTo>
                  <a:lnTo>
                    <a:pt x="37" y="297"/>
                  </a:lnTo>
                  <a:lnTo>
                    <a:pt x="35" y="280"/>
                  </a:lnTo>
                  <a:lnTo>
                    <a:pt x="33" y="278"/>
                  </a:lnTo>
                  <a:lnTo>
                    <a:pt x="31" y="276"/>
                  </a:lnTo>
                  <a:lnTo>
                    <a:pt x="27" y="264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1" y="247"/>
                  </a:lnTo>
                  <a:lnTo>
                    <a:pt x="18" y="234"/>
                  </a:lnTo>
                  <a:lnTo>
                    <a:pt x="16" y="222"/>
                  </a:lnTo>
                  <a:lnTo>
                    <a:pt x="14" y="220"/>
                  </a:lnTo>
                  <a:lnTo>
                    <a:pt x="12" y="218"/>
                  </a:lnTo>
                  <a:lnTo>
                    <a:pt x="8" y="192"/>
                  </a:lnTo>
                  <a:lnTo>
                    <a:pt x="6" y="165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6" y="149"/>
                  </a:lnTo>
                  <a:lnTo>
                    <a:pt x="12" y="140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1" y="130"/>
                  </a:lnTo>
                  <a:lnTo>
                    <a:pt x="23" y="128"/>
                  </a:lnTo>
                  <a:lnTo>
                    <a:pt x="25" y="126"/>
                  </a:lnTo>
                  <a:lnTo>
                    <a:pt x="27" y="119"/>
                  </a:lnTo>
                  <a:lnTo>
                    <a:pt x="31" y="111"/>
                  </a:lnTo>
                  <a:lnTo>
                    <a:pt x="33" y="109"/>
                  </a:lnTo>
                  <a:lnTo>
                    <a:pt x="35" y="107"/>
                  </a:lnTo>
                  <a:lnTo>
                    <a:pt x="37" y="86"/>
                  </a:lnTo>
                  <a:lnTo>
                    <a:pt x="41" y="67"/>
                  </a:lnTo>
                  <a:lnTo>
                    <a:pt x="68" y="67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1" y="59"/>
                  </a:lnTo>
                  <a:lnTo>
                    <a:pt x="92" y="57"/>
                  </a:lnTo>
                  <a:lnTo>
                    <a:pt x="96" y="38"/>
                  </a:lnTo>
                  <a:lnTo>
                    <a:pt x="98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9" y="7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6" y="3"/>
                  </a:lnTo>
                  <a:lnTo>
                    <a:pt x="158" y="11"/>
                  </a:lnTo>
                  <a:lnTo>
                    <a:pt x="162" y="19"/>
                  </a:lnTo>
                  <a:lnTo>
                    <a:pt x="163" y="21"/>
                  </a:lnTo>
                  <a:lnTo>
                    <a:pt x="165" y="25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3" y="30"/>
                  </a:lnTo>
                  <a:lnTo>
                    <a:pt x="185" y="34"/>
                  </a:lnTo>
                  <a:lnTo>
                    <a:pt x="192" y="36"/>
                  </a:lnTo>
                  <a:lnTo>
                    <a:pt x="200" y="38"/>
                  </a:lnTo>
                  <a:lnTo>
                    <a:pt x="202" y="42"/>
                  </a:lnTo>
                  <a:lnTo>
                    <a:pt x="204" y="44"/>
                  </a:lnTo>
                  <a:lnTo>
                    <a:pt x="211" y="51"/>
                  </a:lnTo>
                  <a:lnTo>
                    <a:pt x="219" y="57"/>
                  </a:lnTo>
                  <a:lnTo>
                    <a:pt x="221" y="59"/>
                  </a:lnTo>
                  <a:lnTo>
                    <a:pt x="223" y="63"/>
                  </a:lnTo>
                  <a:lnTo>
                    <a:pt x="227" y="69"/>
                  </a:lnTo>
                  <a:lnTo>
                    <a:pt x="229" y="76"/>
                  </a:lnTo>
                  <a:lnTo>
                    <a:pt x="231" y="80"/>
                  </a:lnTo>
                  <a:lnTo>
                    <a:pt x="233" y="82"/>
                  </a:lnTo>
                  <a:lnTo>
                    <a:pt x="238" y="82"/>
                  </a:lnTo>
                  <a:lnTo>
                    <a:pt x="244" y="82"/>
                  </a:lnTo>
                  <a:lnTo>
                    <a:pt x="246" y="80"/>
                  </a:lnTo>
                  <a:lnTo>
                    <a:pt x="248" y="76"/>
                  </a:lnTo>
                  <a:lnTo>
                    <a:pt x="250" y="80"/>
                  </a:lnTo>
                  <a:lnTo>
                    <a:pt x="254" y="82"/>
                  </a:lnTo>
                  <a:lnTo>
                    <a:pt x="256" y="84"/>
                  </a:lnTo>
                  <a:lnTo>
                    <a:pt x="257" y="86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5" y="94"/>
                  </a:lnTo>
                  <a:lnTo>
                    <a:pt x="267" y="96"/>
                  </a:lnTo>
                  <a:lnTo>
                    <a:pt x="269" y="99"/>
                  </a:lnTo>
                  <a:lnTo>
                    <a:pt x="273" y="101"/>
                  </a:lnTo>
                  <a:lnTo>
                    <a:pt x="275" y="103"/>
                  </a:lnTo>
                  <a:lnTo>
                    <a:pt x="277" y="107"/>
                  </a:lnTo>
                  <a:lnTo>
                    <a:pt x="279" y="109"/>
                  </a:lnTo>
                  <a:lnTo>
                    <a:pt x="282" y="111"/>
                  </a:lnTo>
                  <a:lnTo>
                    <a:pt x="288" y="113"/>
                  </a:lnTo>
                  <a:lnTo>
                    <a:pt x="296" y="117"/>
                  </a:lnTo>
                  <a:lnTo>
                    <a:pt x="298" y="119"/>
                  </a:lnTo>
                  <a:lnTo>
                    <a:pt x="302" y="121"/>
                  </a:lnTo>
                  <a:lnTo>
                    <a:pt x="304" y="136"/>
                  </a:lnTo>
                  <a:lnTo>
                    <a:pt x="305" y="149"/>
                  </a:lnTo>
                  <a:lnTo>
                    <a:pt x="307" y="165"/>
                  </a:lnTo>
                  <a:lnTo>
                    <a:pt x="311" y="178"/>
                  </a:lnTo>
                  <a:lnTo>
                    <a:pt x="307" y="182"/>
                  </a:lnTo>
                  <a:lnTo>
                    <a:pt x="305" y="184"/>
                  </a:lnTo>
                  <a:lnTo>
                    <a:pt x="284" y="184"/>
                  </a:lnTo>
                  <a:lnTo>
                    <a:pt x="261" y="184"/>
                  </a:lnTo>
                  <a:lnTo>
                    <a:pt x="261" y="190"/>
                  </a:lnTo>
                  <a:lnTo>
                    <a:pt x="261" y="197"/>
                  </a:lnTo>
                  <a:lnTo>
                    <a:pt x="259" y="201"/>
                  </a:lnTo>
                  <a:lnTo>
                    <a:pt x="257" y="203"/>
                  </a:lnTo>
                  <a:lnTo>
                    <a:pt x="256" y="201"/>
                  </a:lnTo>
                  <a:lnTo>
                    <a:pt x="254" y="197"/>
                  </a:lnTo>
                  <a:lnTo>
                    <a:pt x="254" y="190"/>
                  </a:lnTo>
                  <a:lnTo>
                    <a:pt x="254" y="184"/>
                  </a:lnTo>
                  <a:lnTo>
                    <a:pt x="246" y="184"/>
                  </a:lnTo>
                  <a:lnTo>
                    <a:pt x="238" y="184"/>
                  </a:lnTo>
                  <a:lnTo>
                    <a:pt x="236" y="182"/>
                  </a:lnTo>
                  <a:lnTo>
                    <a:pt x="233" y="178"/>
                  </a:lnTo>
                  <a:lnTo>
                    <a:pt x="236" y="176"/>
                  </a:lnTo>
                  <a:lnTo>
                    <a:pt x="238" y="174"/>
                  </a:lnTo>
                  <a:lnTo>
                    <a:pt x="238" y="169"/>
                  </a:lnTo>
                  <a:lnTo>
                    <a:pt x="238" y="165"/>
                  </a:lnTo>
                  <a:lnTo>
                    <a:pt x="236" y="161"/>
                  </a:lnTo>
                  <a:lnTo>
                    <a:pt x="233" y="159"/>
                  </a:lnTo>
                  <a:lnTo>
                    <a:pt x="213" y="159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86" y="178"/>
                  </a:lnTo>
                  <a:lnTo>
                    <a:pt x="186" y="190"/>
                  </a:lnTo>
                  <a:lnTo>
                    <a:pt x="190" y="193"/>
                  </a:lnTo>
                  <a:lnTo>
                    <a:pt x="192" y="195"/>
                  </a:lnTo>
                  <a:lnTo>
                    <a:pt x="194" y="197"/>
                  </a:lnTo>
                  <a:lnTo>
                    <a:pt x="196" y="211"/>
                  </a:lnTo>
                  <a:lnTo>
                    <a:pt x="200" y="222"/>
                  </a:lnTo>
                  <a:lnTo>
                    <a:pt x="202" y="224"/>
                  </a:lnTo>
                  <a:lnTo>
                    <a:pt x="204" y="228"/>
                  </a:lnTo>
                  <a:lnTo>
                    <a:pt x="211" y="230"/>
                  </a:lnTo>
                  <a:lnTo>
                    <a:pt x="219" y="232"/>
                  </a:lnTo>
                  <a:lnTo>
                    <a:pt x="221" y="234"/>
                  </a:lnTo>
                  <a:lnTo>
                    <a:pt x="223" y="236"/>
                  </a:lnTo>
                  <a:lnTo>
                    <a:pt x="231" y="238"/>
                  </a:lnTo>
                  <a:lnTo>
                    <a:pt x="275" y="236"/>
                  </a:lnTo>
                  <a:lnTo>
                    <a:pt x="286" y="236"/>
                  </a:lnTo>
                  <a:lnTo>
                    <a:pt x="300" y="236"/>
                  </a:lnTo>
                  <a:lnTo>
                    <a:pt x="296" y="245"/>
                  </a:lnTo>
                  <a:lnTo>
                    <a:pt x="292" y="257"/>
                  </a:lnTo>
                  <a:lnTo>
                    <a:pt x="288" y="259"/>
                  </a:lnTo>
                  <a:lnTo>
                    <a:pt x="286" y="261"/>
                  </a:lnTo>
                  <a:lnTo>
                    <a:pt x="284" y="263"/>
                  </a:lnTo>
                  <a:lnTo>
                    <a:pt x="282" y="266"/>
                  </a:lnTo>
                  <a:lnTo>
                    <a:pt x="279" y="268"/>
                  </a:lnTo>
                  <a:lnTo>
                    <a:pt x="277" y="270"/>
                  </a:lnTo>
                  <a:lnTo>
                    <a:pt x="275" y="276"/>
                  </a:lnTo>
                  <a:lnTo>
                    <a:pt x="275" y="284"/>
                  </a:lnTo>
                  <a:lnTo>
                    <a:pt x="263" y="284"/>
                  </a:lnTo>
                  <a:lnTo>
                    <a:pt x="254" y="286"/>
                  </a:lnTo>
                  <a:lnTo>
                    <a:pt x="246" y="287"/>
                  </a:lnTo>
                  <a:lnTo>
                    <a:pt x="238" y="2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141860" y="4619382"/>
              <a:ext cx="477761" cy="414305"/>
            </a:xfrm>
            <a:custGeom>
              <a:avLst/>
              <a:gdLst>
                <a:gd name="T0" fmla="*/ 308 w 424"/>
                <a:gd name="T1" fmla="*/ 414 h 430"/>
                <a:gd name="T2" fmla="*/ 299 w 424"/>
                <a:gd name="T3" fmla="*/ 360 h 430"/>
                <a:gd name="T4" fmla="*/ 218 w 424"/>
                <a:gd name="T5" fmla="*/ 322 h 430"/>
                <a:gd name="T6" fmla="*/ 159 w 424"/>
                <a:gd name="T7" fmla="*/ 318 h 430"/>
                <a:gd name="T8" fmla="*/ 134 w 424"/>
                <a:gd name="T9" fmla="*/ 309 h 430"/>
                <a:gd name="T10" fmla="*/ 117 w 424"/>
                <a:gd name="T11" fmla="*/ 274 h 430"/>
                <a:gd name="T12" fmla="*/ 92 w 424"/>
                <a:gd name="T13" fmla="*/ 247 h 430"/>
                <a:gd name="T14" fmla="*/ 82 w 424"/>
                <a:gd name="T15" fmla="*/ 205 h 430"/>
                <a:gd name="T16" fmla="*/ 47 w 424"/>
                <a:gd name="T17" fmla="*/ 182 h 430"/>
                <a:gd name="T18" fmla="*/ 47 w 424"/>
                <a:gd name="T19" fmla="*/ 169 h 430"/>
                <a:gd name="T20" fmla="*/ 40 w 424"/>
                <a:gd name="T21" fmla="*/ 151 h 430"/>
                <a:gd name="T22" fmla="*/ 0 w 424"/>
                <a:gd name="T23" fmla="*/ 140 h 430"/>
                <a:gd name="T24" fmla="*/ 0 w 424"/>
                <a:gd name="T25" fmla="*/ 130 h 430"/>
                <a:gd name="T26" fmla="*/ 17 w 424"/>
                <a:gd name="T27" fmla="*/ 123 h 430"/>
                <a:gd name="T28" fmla="*/ 32 w 424"/>
                <a:gd name="T29" fmla="*/ 115 h 430"/>
                <a:gd name="T30" fmla="*/ 40 w 424"/>
                <a:gd name="T31" fmla="*/ 107 h 430"/>
                <a:gd name="T32" fmla="*/ 47 w 424"/>
                <a:gd name="T33" fmla="*/ 101 h 430"/>
                <a:gd name="T34" fmla="*/ 65 w 424"/>
                <a:gd name="T35" fmla="*/ 94 h 430"/>
                <a:gd name="T36" fmla="*/ 82 w 424"/>
                <a:gd name="T37" fmla="*/ 86 h 430"/>
                <a:gd name="T38" fmla="*/ 88 w 424"/>
                <a:gd name="T39" fmla="*/ 78 h 430"/>
                <a:gd name="T40" fmla="*/ 95 w 424"/>
                <a:gd name="T41" fmla="*/ 71 h 430"/>
                <a:gd name="T42" fmla="*/ 103 w 424"/>
                <a:gd name="T43" fmla="*/ 65 h 430"/>
                <a:gd name="T44" fmla="*/ 111 w 424"/>
                <a:gd name="T45" fmla="*/ 57 h 430"/>
                <a:gd name="T46" fmla="*/ 117 w 424"/>
                <a:gd name="T47" fmla="*/ 40 h 430"/>
                <a:gd name="T48" fmla="*/ 143 w 424"/>
                <a:gd name="T49" fmla="*/ 32 h 430"/>
                <a:gd name="T50" fmla="*/ 151 w 424"/>
                <a:gd name="T51" fmla="*/ 13 h 430"/>
                <a:gd name="T52" fmla="*/ 168 w 424"/>
                <a:gd name="T53" fmla="*/ 0 h 430"/>
                <a:gd name="T54" fmla="*/ 176 w 424"/>
                <a:gd name="T55" fmla="*/ 15 h 430"/>
                <a:gd name="T56" fmla="*/ 182 w 424"/>
                <a:gd name="T57" fmla="*/ 32 h 430"/>
                <a:gd name="T58" fmla="*/ 189 w 424"/>
                <a:gd name="T59" fmla="*/ 50 h 430"/>
                <a:gd name="T60" fmla="*/ 197 w 424"/>
                <a:gd name="T61" fmla="*/ 105 h 430"/>
                <a:gd name="T62" fmla="*/ 205 w 424"/>
                <a:gd name="T63" fmla="*/ 123 h 430"/>
                <a:gd name="T64" fmla="*/ 212 w 424"/>
                <a:gd name="T65" fmla="*/ 140 h 430"/>
                <a:gd name="T66" fmla="*/ 218 w 424"/>
                <a:gd name="T67" fmla="*/ 165 h 430"/>
                <a:gd name="T68" fmla="*/ 226 w 424"/>
                <a:gd name="T69" fmla="*/ 201 h 430"/>
                <a:gd name="T70" fmla="*/ 243 w 424"/>
                <a:gd name="T71" fmla="*/ 209 h 430"/>
                <a:gd name="T72" fmla="*/ 260 w 424"/>
                <a:gd name="T73" fmla="*/ 217 h 430"/>
                <a:gd name="T74" fmla="*/ 259 w 424"/>
                <a:gd name="T75" fmla="*/ 228 h 430"/>
                <a:gd name="T76" fmla="*/ 241 w 424"/>
                <a:gd name="T77" fmla="*/ 232 h 430"/>
                <a:gd name="T78" fmla="*/ 247 w 424"/>
                <a:gd name="T79" fmla="*/ 253 h 430"/>
                <a:gd name="T80" fmla="*/ 251 w 424"/>
                <a:gd name="T81" fmla="*/ 274 h 430"/>
                <a:gd name="T82" fmla="*/ 245 w 424"/>
                <a:gd name="T83" fmla="*/ 289 h 430"/>
                <a:gd name="T84" fmla="*/ 251 w 424"/>
                <a:gd name="T85" fmla="*/ 303 h 430"/>
                <a:gd name="T86" fmla="*/ 297 w 424"/>
                <a:gd name="T87" fmla="*/ 311 h 430"/>
                <a:gd name="T88" fmla="*/ 312 w 424"/>
                <a:gd name="T89" fmla="*/ 318 h 430"/>
                <a:gd name="T90" fmla="*/ 328 w 424"/>
                <a:gd name="T91" fmla="*/ 322 h 430"/>
                <a:gd name="T92" fmla="*/ 341 w 424"/>
                <a:gd name="T93" fmla="*/ 318 h 430"/>
                <a:gd name="T94" fmla="*/ 349 w 424"/>
                <a:gd name="T95" fmla="*/ 311 h 430"/>
                <a:gd name="T96" fmla="*/ 356 w 424"/>
                <a:gd name="T97" fmla="*/ 303 h 430"/>
                <a:gd name="T98" fmla="*/ 364 w 424"/>
                <a:gd name="T99" fmla="*/ 297 h 430"/>
                <a:gd name="T100" fmla="*/ 372 w 424"/>
                <a:gd name="T101" fmla="*/ 289 h 430"/>
                <a:gd name="T102" fmla="*/ 402 w 424"/>
                <a:gd name="T103" fmla="*/ 291 h 430"/>
                <a:gd name="T104" fmla="*/ 410 w 424"/>
                <a:gd name="T105" fmla="*/ 299 h 430"/>
                <a:gd name="T106" fmla="*/ 414 w 424"/>
                <a:gd name="T107" fmla="*/ 307 h 430"/>
                <a:gd name="T108" fmla="*/ 414 w 424"/>
                <a:gd name="T109" fmla="*/ 318 h 430"/>
                <a:gd name="T110" fmla="*/ 401 w 424"/>
                <a:gd name="T111" fmla="*/ 332 h 430"/>
                <a:gd name="T112" fmla="*/ 391 w 424"/>
                <a:gd name="T113" fmla="*/ 343 h 430"/>
                <a:gd name="T114" fmla="*/ 402 w 424"/>
                <a:gd name="T115" fmla="*/ 382 h 430"/>
                <a:gd name="T116" fmla="*/ 424 w 424"/>
                <a:gd name="T117" fmla="*/ 414 h 430"/>
                <a:gd name="T118" fmla="*/ 389 w 424"/>
                <a:gd name="T119" fmla="*/ 424 h 430"/>
                <a:gd name="T120" fmla="*/ 356 w 424"/>
                <a:gd name="T121" fmla="*/ 424 h 4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430"/>
                <a:gd name="T185" fmla="*/ 424 w 424"/>
                <a:gd name="T186" fmla="*/ 430 h 4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430">
                  <a:moveTo>
                    <a:pt x="356" y="424"/>
                  </a:moveTo>
                  <a:lnTo>
                    <a:pt x="333" y="420"/>
                  </a:lnTo>
                  <a:lnTo>
                    <a:pt x="308" y="414"/>
                  </a:lnTo>
                  <a:lnTo>
                    <a:pt x="303" y="395"/>
                  </a:lnTo>
                  <a:lnTo>
                    <a:pt x="299" y="376"/>
                  </a:lnTo>
                  <a:lnTo>
                    <a:pt x="299" y="360"/>
                  </a:lnTo>
                  <a:lnTo>
                    <a:pt x="299" y="347"/>
                  </a:lnTo>
                  <a:lnTo>
                    <a:pt x="255" y="334"/>
                  </a:lnTo>
                  <a:lnTo>
                    <a:pt x="218" y="322"/>
                  </a:lnTo>
                  <a:lnTo>
                    <a:pt x="199" y="320"/>
                  </a:lnTo>
                  <a:lnTo>
                    <a:pt x="180" y="318"/>
                  </a:lnTo>
                  <a:lnTo>
                    <a:pt x="159" y="318"/>
                  </a:lnTo>
                  <a:lnTo>
                    <a:pt x="134" y="318"/>
                  </a:lnTo>
                  <a:lnTo>
                    <a:pt x="134" y="312"/>
                  </a:lnTo>
                  <a:lnTo>
                    <a:pt x="134" y="309"/>
                  </a:lnTo>
                  <a:lnTo>
                    <a:pt x="130" y="293"/>
                  </a:lnTo>
                  <a:lnTo>
                    <a:pt x="128" y="276"/>
                  </a:lnTo>
                  <a:lnTo>
                    <a:pt x="117" y="274"/>
                  </a:lnTo>
                  <a:lnTo>
                    <a:pt x="105" y="270"/>
                  </a:lnTo>
                  <a:lnTo>
                    <a:pt x="97" y="259"/>
                  </a:lnTo>
                  <a:lnTo>
                    <a:pt x="92" y="247"/>
                  </a:lnTo>
                  <a:lnTo>
                    <a:pt x="88" y="234"/>
                  </a:lnTo>
                  <a:lnTo>
                    <a:pt x="86" y="211"/>
                  </a:lnTo>
                  <a:lnTo>
                    <a:pt x="82" y="205"/>
                  </a:lnTo>
                  <a:lnTo>
                    <a:pt x="76" y="199"/>
                  </a:lnTo>
                  <a:lnTo>
                    <a:pt x="65" y="192"/>
                  </a:lnTo>
                  <a:lnTo>
                    <a:pt x="47" y="182"/>
                  </a:lnTo>
                  <a:lnTo>
                    <a:pt x="47" y="178"/>
                  </a:lnTo>
                  <a:lnTo>
                    <a:pt x="47" y="172"/>
                  </a:lnTo>
                  <a:lnTo>
                    <a:pt x="47" y="169"/>
                  </a:lnTo>
                  <a:lnTo>
                    <a:pt x="47" y="163"/>
                  </a:lnTo>
                  <a:lnTo>
                    <a:pt x="44" y="157"/>
                  </a:lnTo>
                  <a:lnTo>
                    <a:pt x="40" y="151"/>
                  </a:lnTo>
                  <a:lnTo>
                    <a:pt x="19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3" y="124"/>
                  </a:lnTo>
                  <a:lnTo>
                    <a:pt x="17" y="123"/>
                  </a:lnTo>
                  <a:lnTo>
                    <a:pt x="28" y="119"/>
                  </a:lnTo>
                  <a:lnTo>
                    <a:pt x="30" y="117"/>
                  </a:lnTo>
                  <a:lnTo>
                    <a:pt x="32" y="115"/>
                  </a:lnTo>
                  <a:lnTo>
                    <a:pt x="34" y="113"/>
                  </a:lnTo>
                  <a:lnTo>
                    <a:pt x="38" y="111"/>
                  </a:lnTo>
                  <a:lnTo>
                    <a:pt x="40" y="107"/>
                  </a:lnTo>
                  <a:lnTo>
                    <a:pt x="42" y="105"/>
                  </a:lnTo>
                  <a:lnTo>
                    <a:pt x="44" y="103"/>
                  </a:lnTo>
                  <a:lnTo>
                    <a:pt x="47" y="101"/>
                  </a:lnTo>
                  <a:lnTo>
                    <a:pt x="49" y="98"/>
                  </a:lnTo>
                  <a:lnTo>
                    <a:pt x="51" y="96"/>
                  </a:lnTo>
                  <a:lnTo>
                    <a:pt x="65" y="94"/>
                  </a:lnTo>
                  <a:lnTo>
                    <a:pt x="76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92" y="76"/>
                  </a:lnTo>
                  <a:lnTo>
                    <a:pt x="94" y="75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11" y="57"/>
                  </a:lnTo>
                  <a:lnTo>
                    <a:pt x="113" y="50"/>
                  </a:lnTo>
                  <a:lnTo>
                    <a:pt x="115" y="42"/>
                  </a:lnTo>
                  <a:lnTo>
                    <a:pt x="117" y="40"/>
                  </a:lnTo>
                  <a:lnTo>
                    <a:pt x="120" y="38"/>
                  </a:lnTo>
                  <a:lnTo>
                    <a:pt x="132" y="34"/>
                  </a:lnTo>
                  <a:lnTo>
                    <a:pt x="143" y="32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1" y="13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4" y="4"/>
                  </a:lnTo>
                  <a:lnTo>
                    <a:pt x="176" y="15"/>
                  </a:lnTo>
                  <a:lnTo>
                    <a:pt x="178" y="28"/>
                  </a:lnTo>
                  <a:lnTo>
                    <a:pt x="180" y="30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195" y="78"/>
                  </a:lnTo>
                  <a:lnTo>
                    <a:pt x="197" y="105"/>
                  </a:lnTo>
                  <a:lnTo>
                    <a:pt x="199" y="107"/>
                  </a:lnTo>
                  <a:lnTo>
                    <a:pt x="203" y="111"/>
                  </a:lnTo>
                  <a:lnTo>
                    <a:pt x="205" y="123"/>
                  </a:lnTo>
                  <a:lnTo>
                    <a:pt x="207" y="134"/>
                  </a:lnTo>
                  <a:lnTo>
                    <a:pt x="209" y="136"/>
                  </a:lnTo>
                  <a:lnTo>
                    <a:pt x="212" y="140"/>
                  </a:lnTo>
                  <a:lnTo>
                    <a:pt x="214" y="151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2" y="169"/>
                  </a:lnTo>
                  <a:lnTo>
                    <a:pt x="224" y="184"/>
                  </a:lnTo>
                  <a:lnTo>
                    <a:pt x="226" y="201"/>
                  </a:lnTo>
                  <a:lnTo>
                    <a:pt x="228" y="205"/>
                  </a:lnTo>
                  <a:lnTo>
                    <a:pt x="232" y="207"/>
                  </a:lnTo>
                  <a:lnTo>
                    <a:pt x="243" y="209"/>
                  </a:lnTo>
                  <a:lnTo>
                    <a:pt x="255" y="211"/>
                  </a:lnTo>
                  <a:lnTo>
                    <a:pt x="259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60" y="226"/>
                  </a:lnTo>
                  <a:lnTo>
                    <a:pt x="259" y="228"/>
                  </a:lnTo>
                  <a:lnTo>
                    <a:pt x="255" y="232"/>
                  </a:lnTo>
                  <a:lnTo>
                    <a:pt x="247" y="232"/>
                  </a:lnTo>
                  <a:lnTo>
                    <a:pt x="241" y="232"/>
                  </a:lnTo>
                  <a:lnTo>
                    <a:pt x="243" y="241"/>
                  </a:lnTo>
                  <a:lnTo>
                    <a:pt x="245" y="251"/>
                  </a:lnTo>
                  <a:lnTo>
                    <a:pt x="247" y="253"/>
                  </a:lnTo>
                  <a:lnTo>
                    <a:pt x="251" y="255"/>
                  </a:lnTo>
                  <a:lnTo>
                    <a:pt x="251" y="264"/>
                  </a:lnTo>
                  <a:lnTo>
                    <a:pt x="251" y="274"/>
                  </a:lnTo>
                  <a:lnTo>
                    <a:pt x="247" y="276"/>
                  </a:lnTo>
                  <a:lnTo>
                    <a:pt x="245" y="280"/>
                  </a:lnTo>
                  <a:lnTo>
                    <a:pt x="245" y="289"/>
                  </a:lnTo>
                  <a:lnTo>
                    <a:pt x="245" y="299"/>
                  </a:lnTo>
                  <a:lnTo>
                    <a:pt x="247" y="301"/>
                  </a:lnTo>
                  <a:lnTo>
                    <a:pt x="251" y="303"/>
                  </a:lnTo>
                  <a:lnTo>
                    <a:pt x="272" y="307"/>
                  </a:lnTo>
                  <a:lnTo>
                    <a:pt x="293" y="309"/>
                  </a:lnTo>
                  <a:lnTo>
                    <a:pt x="297" y="311"/>
                  </a:lnTo>
                  <a:lnTo>
                    <a:pt x="299" y="312"/>
                  </a:lnTo>
                  <a:lnTo>
                    <a:pt x="306" y="316"/>
                  </a:lnTo>
                  <a:lnTo>
                    <a:pt x="312" y="318"/>
                  </a:lnTo>
                  <a:lnTo>
                    <a:pt x="316" y="320"/>
                  </a:lnTo>
                  <a:lnTo>
                    <a:pt x="318" y="322"/>
                  </a:lnTo>
                  <a:lnTo>
                    <a:pt x="328" y="322"/>
                  </a:lnTo>
                  <a:lnTo>
                    <a:pt x="337" y="322"/>
                  </a:lnTo>
                  <a:lnTo>
                    <a:pt x="339" y="320"/>
                  </a:lnTo>
                  <a:lnTo>
                    <a:pt x="341" y="318"/>
                  </a:lnTo>
                  <a:lnTo>
                    <a:pt x="345" y="316"/>
                  </a:lnTo>
                  <a:lnTo>
                    <a:pt x="347" y="312"/>
                  </a:lnTo>
                  <a:lnTo>
                    <a:pt x="349" y="311"/>
                  </a:lnTo>
                  <a:lnTo>
                    <a:pt x="353" y="309"/>
                  </a:lnTo>
                  <a:lnTo>
                    <a:pt x="354" y="307"/>
                  </a:lnTo>
                  <a:lnTo>
                    <a:pt x="356" y="303"/>
                  </a:lnTo>
                  <a:lnTo>
                    <a:pt x="358" y="301"/>
                  </a:lnTo>
                  <a:lnTo>
                    <a:pt x="362" y="299"/>
                  </a:lnTo>
                  <a:lnTo>
                    <a:pt x="364" y="297"/>
                  </a:lnTo>
                  <a:lnTo>
                    <a:pt x="366" y="293"/>
                  </a:lnTo>
                  <a:lnTo>
                    <a:pt x="368" y="291"/>
                  </a:lnTo>
                  <a:lnTo>
                    <a:pt x="372" y="289"/>
                  </a:lnTo>
                  <a:lnTo>
                    <a:pt x="385" y="289"/>
                  </a:lnTo>
                  <a:lnTo>
                    <a:pt x="401" y="289"/>
                  </a:lnTo>
                  <a:lnTo>
                    <a:pt x="402" y="291"/>
                  </a:lnTo>
                  <a:lnTo>
                    <a:pt x="406" y="293"/>
                  </a:lnTo>
                  <a:lnTo>
                    <a:pt x="408" y="297"/>
                  </a:lnTo>
                  <a:lnTo>
                    <a:pt x="410" y="299"/>
                  </a:lnTo>
                  <a:lnTo>
                    <a:pt x="412" y="301"/>
                  </a:lnTo>
                  <a:lnTo>
                    <a:pt x="414" y="303"/>
                  </a:lnTo>
                  <a:lnTo>
                    <a:pt x="414" y="307"/>
                  </a:lnTo>
                  <a:lnTo>
                    <a:pt x="414" y="309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0" y="322"/>
                  </a:lnTo>
                  <a:lnTo>
                    <a:pt x="406" y="328"/>
                  </a:lnTo>
                  <a:lnTo>
                    <a:pt x="401" y="332"/>
                  </a:lnTo>
                  <a:lnTo>
                    <a:pt x="395" y="337"/>
                  </a:lnTo>
                  <a:lnTo>
                    <a:pt x="393" y="337"/>
                  </a:lnTo>
                  <a:lnTo>
                    <a:pt x="391" y="343"/>
                  </a:lnTo>
                  <a:lnTo>
                    <a:pt x="391" y="355"/>
                  </a:lnTo>
                  <a:lnTo>
                    <a:pt x="393" y="378"/>
                  </a:lnTo>
                  <a:lnTo>
                    <a:pt x="402" y="382"/>
                  </a:lnTo>
                  <a:lnTo>
                    <a:pt x="414" y="385"/>
                  </a:lnTo>
                  <a:lnTo>
                    <a:pt x="420" y="401"/>
                  </a:lnTo>
                  <a:lnTo>
                    <a:pt x="424" y="414"/>
                  </a:lnTo>
                  <a:lnTo>
                    <a:pt x="420" y="422"/>
                  </a:lnTo>
                  <a:lnTo>
                    <a:pt x="414" y="430"/>
                  </a:lnTo>
                  <a:lnTo>
                    <a:pt x="389" y="424"/>
                  </a:lnTo>
                  <a:lnTo>
                    <a:pt x="374" y="422"/>
                  </a:lnTo>
                  <a:lnTo>
                    <a:pt x="366" y="422"/>
                  </a:lnTo>
                  <a:lnTo>
                    <a:pt x="356" y="4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510079" y="4191303"/>
              <a:ext cx="426290" cy="389933"/>
            </a:xfrm>
            <a:custGeom>
              <a:avLst/>
              <a:gdLst>
                <a:gd name="T0" fmla="*/ 94 w 378"/>
                <a:gd name="T1" fmla="*/ 393 h 404"/>
                <a:gd name="T2" fmla="*/ 86 w 378"/>
                <a:gd name="T3" fmla="*/ 374 h 404"/>
                <a:gd name="T4" fmla="*/ 69 w 378"/>
                <a:gd name="T5" fmla="*/ 364 h 404"/>
                <a:gd name="T6" fmla="*/ 51 w 378"/>
                <a:gd name="T7" fmla="*/ 355 h 404"/>
                <a:gd name="T8" fmla="*/ 30 w 378"/>
                <a:gd name="T9" fmla="*/ 345 h 404"/>
                <a:gd name="T10" fmla="*/ 21 w 378"/>
                <a:gd name="T11" fmla="*/ 326 h 404"/>
                <a:gd name="T12" fmla="*/ 2 w 378"/>
                <a:gd name="T13" fmla="*/ 307 h 404"/>
                <a:gd name="T14" fmla="*/ 7 w 378"/>
                <a:gd name="T15" fmla="*/ 297 h 404"/>
                <a:gd name="T16" fmla="*/ 17 w 378"/>
                <a:gd name="T17" fmla="*/ 287 h 404"/>
                <a:gd name="T18" fmla="*/ 26 w 378"/>
                <a:gd name="T19" fmla="*/ 278 h 404"/>
                <a:gd name="T20" fmla="*/ 36 w 378"/>
                <a:gd name="T21" fmla="*/ 253 h 404"/>
                <a:gd name="T22" fmla="*/ 46 w 378"/>
                <a:gd name="T23" fmla="*/ 218 h 404"/>
                <a:gd name="T24" fmla="*/ 55 w 378"/>
                <a:gd name="T25" fmla="*/ 180 h 404"/>
                <a:gd name="T26" fmla="*/ 65 w 378"/>
                <a:gd name="T27" fmla="*/ 151 h 404"/>
                <a:gd name="T28" fmla="*/ 74 w 378"/>
                <a:gd name="T29" fmla="*/ 145 h 404"/>
                <a:gd name="T30" fmla="*/ 84 w 378"/>
                <a:gd name="T31" fmla="*/ 166 h 404"/>
                <a:gd name="T32" fmla="*/ 151 w 378"/>
                <a:gd name="T33" fmla="*/ 168 h 404"/>
                <a:gd name="T34" fmla="*/ 178 w 378"/>
                <a:gd name="T35" fmla="*/ 153 h 404"/>
                <a:gd name="T36" fmla="*/ 170 w 378"/>
                <a:gd name="T37" fmla="*/ 138 h 404"/>
                <a:gd name="T38" fmla="*/ 165 w 378"/>
                <a:gd name="T39" fmla="*/ 124 h 404"/>
                <a:gd name="T40" fmla="*/ 170 w 378"/>
                <a:gd name="T41" fmla="*/ 107 h 404"/>
                <a:gd name="T42" fmla="*/ 180 w 378"/>
                <a:gd name="T43" fmla="*/ 78 h 404"/>
                <a:gd name="T44" fmla="*/ 191 w 378"/>
                <a:gd name="T45" fmla="*/ 46 h 404"/>
                <a:gd name="T46" fmla="*/ 201 w 378"/>
                <a:gd name="T47" fmla="*/ 28 h 404"/>
                <a:gd name="T48" fmla="*/ 220 w 378"/>
                <a:gd name="T49" fmla="*/ 7 h 404"/>
                <a:gd name="T50" fmla="*/ 272 w 378"/>
                <a:gd name="T51" fmla="*/ 1 h 404"/>
                <a:gd name="T52" fmla="*/ 297 w 378"/>
                <a:gd name="T53" fmla="*/ 5 h 404"/>
                <a:gd name="T54" fmla="*/ 322 w 378"/>
                <a:gd name="T55" fmla="*/ 15 h 404"/>
                <a:gd name="T56" fmla="*/ 328 w 378"/>
                <a:gd name="T57" fmla="*/ 24 h 404"/>
                <a:gd name="T58" fmla="*/ 349 w 378"/>
                <a:gd name="T59" fmla="*/ 28 h 404"/>
                <a:gd name="T60" fmla="*/ 374 w 378"/>
                <a:gd name="T61" fmla="*/ 55 h 404"/>
                <a:gd name="T62" fmla="*/ 364 w 378"/>
                <a:gd name="T63" fmla="*/ 74 h 404"/>
                <a:gd name="T64" fmla="*/ 355 w 378"/>
                <a:gd name="T65" fmla="*/ 94 h 404"/>
                <a:gd name="T66" fmla="*/ 345 w 378"/>
                <a:gd name="T67" fmla="*/ 113 h 404"/>
                <a:gd name="T68" fmla="*/ 335 w 378"/>
                <a:gd name="T69" fmla="*/ 122 h 404"/>
                <a:gd name="T70" fmla="*/ 326 w 378"/>
                <a:gd name="T71" fmla="*/ 132 h 404"/>
                <a:gd name="T72" fmla="*/ 316 w 378"/>
                <a:gd name="T73" fmla="*/ 142 h 404"/>
                <a:gd name="T74" fmla="*/ 307 w 378"/>
                <a:gd name="T75" fmla="*/ 151 h 404"/>
                <a:gd name="T76" fmla="*/ 297 w 378"/>
                <a:gd name="T77" fmla="*/ 161 h 404"/>
                <a:gd name="T78" fmla="*/ 278 w 378"/>
                <a:gd name="T79" fmla="*/ 170 h 404"/>
                <a:gd name="T80" fmla="*/ 272 w 378"/>
                <a:gd name="T81" fmla="*/ 197 h 404"/>
                <a:gd name="T82" fmla="*/ 280 w 378"/>
                <a:gd name="T83" fmla="*/ 211 h 404"/>
                <a:gd name="T84" fmla="*/ 272 w 378"/>
                <a:gd name="T85" fmla="*/ 228 h 404"/>
                <a:gd name="T86" fmla="*/ 266 w 378"/>
                <a:gd name="T87" fmla="*/ 245 h 404"/>
                <a:gd name="T88" fmla="*/ 270 w 378"/>
                <a:gd name="T89" fmla="*/ 264 h 404"/>
                <a:gd name="T90" fmla="*/ 262 w 378"/>
                <a:gd name="T91" fmla="*/ 282 h 404"/>
                <a:gd name="T92" fmla="*/ 243 w 378"/>
                <a:gd name="T93" fmla="*/ 291 h 404"/>
                <a:gd name="T94" fmla="*/ 224 w 378"/>
                <a:gd name="T95" fmla="*/ 307 h 404"/>
                <a:gd name="T96" fmla="*/ 213 w 378"/>
                <a:gd name="T97" fmla="*/ 318 h 404"/>
                <a:gd name="T98" fmla="*/ 197 w 378"/>
                <a:gd name="T99" fmla="*/ 314 h 404"/>
                <a:gd name="T100" fmla="*/ 186 w 378"/>
                <a:gd name="T101" fmla="*/ 320 h 404"/>
                <a:gd name="T102" fmla="*/ 170 w 378"/>
                <a:gd name="T103" fmla="*/ 328 h 404"/>
                <a:gd name="T104" fmla="*/ 161 w 378"/>
                <a:gd name="T105" fmla="*/ 345 h 404"/>
                <a:gd name="T106" fmla="*/ 142 w 378"/>
                <a:gd name="T107" fmla="*/ 355 h 404"/>
                <a:gd name="T108" fmla="*/ 132 w 378"/>
                <a:gd name="T109" fmla="*/ 364 h 404"/>
                <a:gd name="T110" fmla="*/ 122 w 378"/>
                <a:gd name="T111" fmla="*/ 374 h 404"/>
                <a:gd name="T112" fmla="*/ 113 w 378"/>
                <a:gd name="T113" fmla="*/ 393 h 404"/>
                <a:gd name="T114" fmla="*/ 103 w 378"/>
                <a:gd name="T115" fmla="*/ 402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404"/>
                <a:gd name="T176" fmla="*/ 378 w 378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404">
                  <a:moveTo>
                    <a:pt x="101" y="404"/>
                  </a:moveTo>
                  <a:lnTo>
                    <a:pt x="99" y="402"/>
                  </a:lnTo>
                  <a:lnTo>
                    <a:pt x="96" y="401"/>
                  </a:lnTo>
                  <a:lnTo>
                    <a:pt x="94" y="393"/>
                  </a:lnTo>
                  <a:lnTo>
                    <a:pt x="92" y="385"/>
                  </a:lnTo>
                  <a:lnTo>
                    <a:pt x="90" y="383"/>
                  </a:lnTo>
                  <a:lnTo>
                    <a:pt x="86" y="381"/>
                  </a:lnTo>
                  <a:lnTo>
                    <a:pt x="86" y="374"/>
                  </a:lnTo>
                  <a:lnTo>
                    <a:pt x="86" y="366"/>
                  </a:lnTo>
                  <a:lnTo>
                    <a:pt x="78" y="366"/>
                  </a:lnTo>
                  <a:lnTo>
                    <a:pt x="73" y="366"/>
                  </a:lnTo>
                  <a:lnTo>
                    <a:pt x="69" y="364"/>
                  </a:lnTo>
                  <a:lnTo>
                    <a:pt x="67" y="362"/>
                  </a:lnTo>
                  <a:lnTo>
                    <a:pt x="61" y="358"/>
                  </a:lnTo>
                  <a:lnTo>
                    <a:pt x="53" y="356"/>
                  </a:lnTo>
                  <a:lnTo>
                    <a:pt x="51" y="355"/>
                  </a:lnTo>
                  <a:lnTo>
                    <a:pt x="48" y="353"/>
                  </a:lnTo>
                  <a:lnTo>
                    <a:pt x="40" y="349"/>
                  </a:lnTo>
                  <a:lnTo>
                    <a:pt x="34" y="347"/>
                  </a:lnTo>
                  <a:lnTo>
                    <a:pt x="30" y="345"/>
                  </a:lnTo>
                  <a:lnTo>
                    <a:pt x="28" y="343"/>
                  </a:lnTo>
                  <a:lnTo>
                    <a:pt x="26" y="335"/>
                  </a:lnTo>
                  <a:lnTo>
                    <a:pt x="25" y="328"/>
                  </a:lnTo>
                  <a:lnTo>
                    <a:pt x="21" y="326"/>
                  </a:lnTo>
                  <a:lnTo>
                    <a:pt x="19" y="324"/>
                  </a:lnTo>
                  <a:lnTo>
                    <a:pt x="11" y="316"/>
                  </a:lnTo>
                  <a:lnTo>
                    <a:pt x="5" y="308"/>
                  </a:lnTo>
                  <a:lnTo>
                    <a:pt x="2" y="307"/>
                  </a:lnTo>
                  <a:lnTo>
                    <a:pt x="0" y="303"/>
                  </a:lnTo>
                  <a:lnTo>
                    <a:pt x="2" y="301"/>
                  </a:lnTo>
                  <a:lnTo>
                    <a:pt x="5" y="299"/>
                  </a:lnTo>
                  <a:lnTo>
                    <a:pt x="7" y="297"/>
                  </a:lnTo>
                  <a:lnTo>
                    <a:pt x="9" y="293"/>
                  </a:lnTo>
                  <a:lnTo>
                    <a:pt x="11" y="291"/>
                  </a:lnTo>
                  <a:lnTo>
                    <a:pt x="13" y="289"/>
                  </a:lnTo>
                  <a:lnTo>
                    <a:pt x="17" y="287"/>
                  </a:lnTo>
                  <a:lnTo>
                    <a:pt x="19" y="284"/>
                  </a:lnTo>
                  <a:lnTo>
                    <a:pt x="21" y="282"/>
                  </a:lnTo>
                  <a:lnTo>
                    <a:pt x="25" y="280"/>
                  </a:lnTo>
                  <a:lnTo>
                    <a:pt x="26" y="278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4" y="270"/>
                  </a:lnTo>
                  <a:lnTo>
                    <a:pt x="36" y="253"/>
                  </a:lnTo>
                  <a:lnTo>
                    <a:pt x="38" y="236"/>
                  </a:lnTo>
                  <a:lnTo>
                    <a:pt x="40" y="234"/>
                  </a:lnTo>
                  <a:lnTo>
                    <a:pt x="44" y="232"/>
                  </a:lnTo>
                  <a:lnTo>
                    <a:pt x="46" y="218"/>
                  </a:lnTo>
                  <a:lnTo>
                    <a:pt x="48" y="207"/>
                  </a:lnTo>
                  <a:lnTo>
                    <a:pt x="51" y="205"/>
                  </a:lnTo>
                  <a:lnTo>
                    <a:pt x="53" y="203"/>
                  </a:lnTo>
                  <a:lnTo>
                    <a:pt x="55" y="180"/>
                  </a:lnTo>
                  <a:lnTo>
                    <a:pt x="57" y="159"/>
                  </a:lnTo>
                  <a:lnTo>
                    <a:pt x="59" y="155"/>
                  </a:lnTo>
                  <a:lnTo>
                    <a:pt x="63" y="153"/>
                  </a:lnTo>
                  <a:lnTo>
                    <a:pt x="65" y="151"/>
                  </a:lnTo>
                  <a:lnTo>
                    <a:pt x="67" y="149"/>
                  </a:lnTo>
                  <a:lnTo>
                    <a:pt x="69" y="145"/>
                  </a:lnTo>
                  <a:lnTo>
                    <a:pt x="73" y="143"/>
                  </a:lnTo>
                  <a:lnTo>
                    <a:pt x="74" y="145"/>
                  </a:lnTo>
                  <a:lnTo>
                    <a:pt x="78" y="149"/>
                  </a:lnTo>
                  <a:lnTo>
                    <a:pt x="80" y="155"/>
                  </a:lnTo>
                  <a:lnTo>
                    <a:pt x="82" y="165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109" y="168"/>
                  </a:lnTo>
                  <a:lnTo>
                    <a:pt x="130" y="168"/>
                  </a:lnTo>
                  <a:lnTo>
                    <a:pt x="151" y="168"/>
                  </a:lnTo>
                  <a:lnTo>
                    <a:pt x="174" y="168"/>
                  </a:lnTo>
                  <a:lnTo>
                    <a:pt x="176" y="166"/>
                  </a:lnTo>
                  <a:lnTo>
                    <a:pt x="178" y="165"/>
                  </a:lnTo>
                  <a:lnTo>
                    <a:pt x="178" y="153"/>
                  </a:lnTo>
                  <a:lnTo>
                    <a:pt x="178" y="143"/>
                  </a:lnTo>
                  <a:lnTo>
                    <a:pt x="176" y="142"/>
                  </a:lnTo>
                  <a:lnTo>
                    <a:pt x="174" y="140"/>
                  </a:lnTo>
                  <a:lnTo>
                    <a:pt x="170" y="138"/>
                  </a:lnTo>
                  <a:lnTo>
                    <a:pt x="168" y="134"/>
                  </a:lnTo>
                  <a:lnTo>
                    <a:pt x="167" y="132"/>
                  </a:lnTo>
                  <a:lnTo>
                    <a:pt x="165" y="130"/>
                  </a:lnTo>
                  <a:lnTo>
                    <a:pt x="165" y="124"/>
                  </a:lnTo>
                  <a:lnTo>
                    <a:pt x="165" y="120"/>
                  </a:lnTo>
                  <a:lnTo>
                    <a:pt x="167" y="117"/>
                  </a:lnTo>
                  <a:lnTo>
                    <a:pt x="168" y="115"/>
                  </a:lnTo>
                  <a:lnTo>
                    <a:pt x="170" y="107"/>
                  </a:lnTo>
                  <a:lnTo>
                    <a:pt x="174" y="99"/>
                  </a:lnTo>
                  <a:lnTo>
                    <a:pt x="176" y="97"/>
                  </a:lnTo>
                  <a:lnTo>
                    <a:pt x="178" y="95"/>
                  </a:lnTo>
                  <a:lnTo>
                    <a:pt x="180" y="78"/>
                  </a:lnTo>
                  <a:lnTo>
                    <a:pt x="184" y="61"/>
                  </a:lnTo>
                  <a:lnTo>
                    <a:pt x="186" y="59"/>
                  </a:lnTo>
                  <a:lnTo>
                    <a:pt x="188" y="57"/>
                  </a:lnTo>
                  <a:lnTo>
                    <a:pt x="191" y="46"/>
                  </a:lnTo>
                  <a:lnTo>
                    <a:pt x="193" y="32"/>
                  </a:lnTo>
                  <a:lnTo>
                    <a:pt x="195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3" y="21"/>
                  </a:lnTo>
                  <a:lnTo>
                    <a:pt x="203" y="9"/>
                  </a:lnTo>
                  <a:lnTo>
                    <a:pt x="220" y="7"/>
                  </a:lnTo>
                  <a:lnTo>
                    <a:pt x="238" y="5"/>
                  </a:lnTo>
                  <a:lnTo>
                    <a:pt x="253" y="5"/>
                  </a:lnTo>
                  <a:lnTo>
                    <a:pt x="270" y="3"/>
                  </a:lnTo>
                  <a:lnTo>
                    <a:pt x="272" y="1"/>
                  </a:lnTo>
                  <a:lnTo>
                    <a:pt x="276" y="0"/>
                  </a:lnTo>
                  <a:lnTo>
                    <a:pt x="278" y="1"/>
                  </a:lnTo>
                  <a:lnTo>
                    <a:pt x="280" y="3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2" y="15"/>
                  </a:lnTo>
                  <a:lnTo>
                    <a:pt x="324" y="19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28" y="24"/>
                  </a:lnTo>
                  <a:lnTo>
                    <a:pt x="330" y="26"/>
                  </a:lnTo>
                  <a:lnTo>
                    <a:pt x="332" y="26"/>
                  </a:lnTo>
                  <a:lnTo>
                    <a:pt x="335" y="28"/>
                  </a:lnTo>
                  <a:lnTo>
                    <a:pt x="349" y="28"/>
                  </a:lnTo>
                  <a:lnTo>
                    <a:pt x="378" y="28"/>
                  </a:lnTo>
                  <a:lnTo>
                    <a:pt x="378" y="40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72" y="57"/>
                  </a:lnTo>
                  <a:lnTo>
                    <a:pt x="370" y="65"/>
                  </a:lnTo>
                  <a:lnTo>
                    <a:pt x="368" y="71"/>
                  </a:lnTo>
                  <a:lnTo>
                    <a:pt x="364" y="74"/>
                  </a:lnTo>
                  <a:lnTo>
                    <a:pt x="362" y="76"/>
                  </a:lnTo>
                  <a:lnTo>
                    <a:pt x="360" y="84"/>
                  </a:lnTo>
                  <a:lnTo>
                    <a:pt x="356" y="92"/>
                  </a:lnTo>
                  <a:lnTo>
                    <a:pt x="355" y="94"/>
                  </a:lnTo>
                  <a:lnTo>
                    <a:pt x="353" y="95"/>
                  </a:lnTo>
                  <a:lnTo>
                    <a:pt x="351" y="103"/>
                  </a:lnTo>
                  <a:lnTo>
                    <a:pt x="349" y="111"/>
                  </a:lnTo>
                  <a:lnTo>
                    <a:pt x="345" y="113"/>
                  </a:lnTo>
                  <a:lnTo>
                    <a:pt x="343" y="115"/>
                  </a:lnTo>
                  <a:lnTo>
                    <a:pt x="341" y="117"/>
                  </a:lnTo>
                  <a:lnTo>
                    <a:pt x="339" y="120"/>
                  </a:lnTo>
                  <a:lnTo>
                    <a:pt x="335" y="122"/>
                  </a:lnTo>
                  <a:lnTo>
                    <a:pt x="333" y="124"/>
                  </a:lnTo>
                  <a:lnTo>
                    <a:pt x="330" y="126"/>
                  </a:lnTo>
                  <a:lnTo>
                    <a:pt x="328" y="130"/>
                  </a:lnTo>
                  <a:lnTo>
                    <a:pt x="326" y="132"/>
                  </a:lnTo>
                  <a:lnTo>
                    <a:pt x="324" y="134"/>
                  </a:lnTo>
                  <a:lnTo>
                    <a:pt x="322" y="138"/>
                  </a:lnTo>
                  <a:lnTo>
                    <a:pt x="318" y="140"/>
                  </a:lnTo>
                  <a:lnTo>
                    <a:pt x="316" y="142"/>
                  </a:lnTo>
                  <a:lnTo>
                    <a:pt x="314" y="143"/>
                  </a:lnTo>
                  <a:lnTo>
                    <a:pt x="312" y="145"/>
                  </a:lnTo>
                  <a:lnTo>
                    <a:pt x="308" y="149"/>
                  </a:lnTo>
                  <a:lnTo>
                    <a:pt x="307" y="151"/>
                  </a:lnTo>
                  <a:lnTo>
                    <a:pt x="305" y="153"/>
                  </a:lnTo>
                  <a:lnTo>
                    <a:pt x="301" y="155"/>
                  </a:lnTo>
                  <a:lnTo>
                    <a:pt x="299" y="159"/>
                  </a:lnTo>
                  <a:lnTo>
                    <a:pt x="297" y="161"/>
                  </a:lnTo>
                  <a:lnTo>
                    <a:pt x="295" y="165"/>
                  </a:lnTo>
                  <a:lnTo>
                    <a:pt x="287" y="166"/>
                  </a:lnTo>
                  <a:lnTo>
                    <a:pt x="280" y="168"/>
                  </a:lnTo>
                  <a:lnTo>
                    <a:pt x="278" y="170"/>
                  </a:lnTo>
                  <a:lnTo>
                    <a:pt x="276" y="172"/>
                  </a:lnTo>
                  <a:lnTo>
                    <a:pt x="272" y="178"/>
                  </a:lnTo>
                  <a:lnTo>
                    <a:pt x="272" y="188"/>
                  </a:lnTo>
                  <a:lnTo>
                    <a:pt x="272" y="197"/>
                  </a:lnTo>
                  <a:lnTo>
                    <a:pt x="276" y="203"/>
                  </a:lnTo>
                  <a:lnTo>
                    <a:pt x="278" y="205"/>
                  </a:lnTo>
                  <a:lnTo>
                    <a:pt x="280" y="207"/>
                  </a:lnTo>
                  <a:lnTo>
                    <a:pt x="280" y="211"/>
                  </a:lnTo>
                  <a:lnTo>
                    <a:pt x="280" y="216"/>
                  </a:lnTo>
                  <a:lnTo>
                    <a:pt x="278" y="218"/>
                  </a:lnTo>
                  <a:lnTo>
                    <a:pt x="276" y="222"/>
                  </a:lnTo>
                  <a:lnTo>
                    <a:pt x="272" y="228"/>
                  </a:lnTo>
                  <a:lnTo>
                    <a:pt x="270" y="236"/>
                  </a:lnTo>
                  <a:lnTo>
                    <a:pt x="268" y="237"/>
                  </a:lnTo>
                  <a:lnTo>
                    <a:pt x="266" y="241"/>
                  </a:lnTo>
                  <a:lnTo>
                    <a:pt x="266" y="245"/>
                  </a:lnTo>
                  <a:lnTo>
                    <a:pt x="266" y="251"/>
                  </a:lnTo>
                  <a:lnTo>
                    <a:pt x="268" y="253"/>
                  </a:lnTo>
                  <a:lnTo>
                    <a:pt x="270" y="255"/>
                  </a:lnTo>
                  <a:lnTo>
                    <a:pt x="270" y="264"/>
                  </a:lnTo>
                  <a:lnTo>
                    <a:pt x="270" y="274"/>
                  </a:lnTo>
                  <a:lnTo>
                    <a:pt x="268" y="278"/>
                  </a:lnTo>
                  <a:lnTo>
                    <a:pt x="266" y="280"/>
                  </a:lnTo>
                  <a:lnTo>
                    <a:pt x="262" y="282"/>
                  </a:lnTo>
                  <a:lnTo>
                    <a:pt x="261" y="284"/>
                  </a:lnTo>
                  <a:lnTo>
                    <a:pt x="259" y="287"/>
                  </a:lnTo>
                  <a:lnTo>
                    <a:pt x="257" y="289"/>
                  </a:lnTo>
                  <a:lnTo>
                    <a:pt x="243" y="291"/>
                  </a:lnTo>
                  <a:lnTo>
                    <a:pt x="232" y="293"/>
                  </a:lnTo>
                  <a:lnTo>
                    <a:pt x="230" y="297"/>
                  </a:lnTo>
                  <a:lnTo>
                    <a:pt x="228" y="299"/>
                  </a:lnTo>
                  <a:lnTo>
                    <a:pt x="224" y="307"/>
                  </a:lnTo>
                  <a:lnTo>
                    <a:pt x="222" y="314"/>
                  </a:lnTo>
                  <a:lnTo>
                    <a:pt x="220" y="316"/>
                  </a:lnTo>
                  <a:lnTo>
                    <a:pt x="216" y="318"/>
                  </a:lnTo>
                  <a:lnTo>
                    <a:pt x="213" y="318"/>
                  </a:lnTo>
                  <a:lnTo>
                    <a:pt x="207" y="318"/>
                  </a:lnTo>
                  <a:lnTo>
                    <a:pt x="205" y="316"/>
                  </a:lnTo>
                  <a:lnTo>
                    <a:pt x="203" y="314"/>
                  </a:lnTo>
                  <a:lnTo>
                    <a:pt x="197" y="314"/>
                  </a:lnTo>
                  <a:lnTo>
                    <a:pt x="193" y="314"/>
                  </a:lnTo>
                  <a:lnTo>
                    <a:pt x="191" y="316"/>
                  </a:lnTo>
                  <a:lnTo>
                    <a:pt x="188" y="318"/>
                  </a:lnTo>
                  <a:lnTo>
                    <a:pt x="186" y="320"/>
                  </a:lnTo>
                  <a:lnTo>
                    <a:pt x="184" y="324"/>
                  </a:lnTo>
                  <a:lnTo>
                    <a:pt x="180" y="326"/>
                  </a:lnTo>
                  <a:lnTo>
                    <a:pt x="178" y="328"/>
                  </a:lnTo>
                  <a:lnTo>
                    <a:pt x="170" y="328"/>
                  </a:lnTo>
                  <a:lnTo>
                    <a:pt x="165" y="328"/>
                  </a:lnTo>
                  <a:lnTo>
                    <a:pt x="165" y="335"/>
                  </a:lnTo>
                  <a:lnTo>
                    <a:pt x="165" y="343"/>
                  </a:lnTo>
                  <a:lnTo>
                    <a:pt x="161" y="345"/>
                  </a:lnTo>
                  <a:lnTo>
                    <a:pt x="159" y="347"/>
                  </a:lnTo>
                  <a:lnTo>
                    <a:pt x="151" y="349"/>
                  </a:lnTo>
                  <a:lnTo>
                    <a:pt x="145" y="353"/>
                  </a:lnTo>
                  <a:lnTo>
                    <a:pt x="142" y="355"/>
                  </a:lnTo>
                  <a:lnTo>
                    <a:pt x="140" y="356"/>
                  </a:lnTo>
                  <a:lnTo>
                    <a:pt x="138" y="358"/>
                  </a:lnTo>
                  <a:lnTo>
                    <a:pt x="136" y="362"/>
                  </a:lnTo>
                  <a:lnTo>
                    <a:pt x="132" y="364"/>
                  </a:lnTo>
                  <a:lnTo>
                    <a:pt x="130" y="366"/>
                  </a:lnTo>
                  <a:lnTo>
                    <a:pt x="128" y="370"/>
                  </a:lnTo>
                  <a:lnTo>
                    <a:pt x="124" y="372"/>
                  </a:lnTo>
                  <a:lnTo>
                    <a:pt x="122" y="374"/>
                  </a:lnTo>
                  <a:lnTo>
                    <a:pt x="120" y="376"/>
                  </a:lnTo>
                  <a:lnTo>
                    <a:pt x="119" y="383"/>
                  </a:lnTo>
                  <a:lnTo>
                    <a:pt x="117" y="391"/>
                  </a:lnTo>
                  <a:lnTo>
                    <a:pt x="113" y="393"/>
                  </a:lnTo>
                  <a:lnTo>
                    <a:pt x="111" y="395"/>
                  </a:lnTo>
                  <a:lnTo>
                    <a:pt x="109" y="399"/>
                  </a:lnTo>
                  <a:lnTo>
                    <a:pt x="107" y="401"/>
                  </a:lnTo>
                  <a:lnTo>
                    <a:pt x="103" y="402"/>
                  </a:lnTo>
                  <a:lnTo>
                    <a:pt x="101" y="4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714251" y="4487991"/>
              <a:ext cx="393295" cy="297748"/>
            </a:xfrm>
            <a:custGeom>
              <a:avLst/>
              <a:gdLst>
                <a:gd name="T0" fmla="*/ 165 w 349"/>
                <a:gd name="T1" fmla="*/ 271 h 309"/>
                <a:gd name="T2" fmla="*/ 159 w 349"/>
                <a:gd name="T3" fmla="*/ 256 h 309"/>
                <a:gd name="T4" fmla="*/ 149 w 349"/>
                <a:gd name="T5" fmla="*/ 242 h 309"/>
                <a:gd name="T6" fmla="*/ 142 w 349"/>
                <a:gd name="T7" fmla="*/ 235 h 309"/>
                <a:gd name="T8" fmla="*/ 136 w 349"/>
                <a:gd name="T9" fmla="*/ 227 h 309"/>
                <a:gd name="T10" fmla="*/ 118 w 349"/>
                <a:gd name="T11" fmla="*/ 221 h 309"/>
                <a:gd name="T12" fmla="*/ 101 w 349"/>
                <a:gd name="T13" fmla="*/ 194 h 309"/>
                <a:gd name="T14" fmla="*/ 84 w 349"/>
                <a:gd name="T15" fmla="*/ 187 h 309"/>
                <a:gd name="T16" fmla="*/ 67 w 349"/>
                <a:gd name="T17" fmla="*/ 179 h 309"/>
                <a:gd name="T18" fmla="*/ 74 w 349"/>
                <a:gd name="T19" fmla="*/ 171 h 309"/>
                <a:gd name="T20" fmla="*/ 82 w 349"/>
                <a:gd name="T21" fmla="*/ 165 h 309"/>
                <a:gd name="T22" fmla="*/ 84 w 349"/>
                <a:gd name="T23" fmla="*/ 141 h 309"/>
                <a:gd name="T24" fmla="*/ 76 w 349"/>
                <a:gd name="T25" fmla="*/ 131 h 309"/>
                <a:gd name="T26" fmla="*/ 69 w 349"/>
                <a:gd name="T27" fmla="*/ 123 h 309"/>
                <a:gd name="T28" fmla="*/ 63 w 349"/>
                <a:gd name="T29" fmla="*/ 116 h 309"/>
                <a:gd name="T30" fmla="*/ 49 w 349"/>
                <a:gd name="T31" fmla="*/ 110 h 309"/>
                <a:gd name="T32" fmla="*/ 38 w 349"/>
                <a:gd name="T33" fmla="*/ 102 h 309"/>
                <a:gd name="T34" fmla="*/ 21 w 349"/>
                <a:gd name="T35" fmla="*/ 94 h 309"/>
                <a:gd name="T36" fmla="*/ 15 w 349"/>
                <a:gd name="T37" fmla="*/ 87 h 309"/>
                <a:gd name="T38" fmla="*/ 7 w 349"/>
                <a:gd name="T39" fmla="*/ 79 h 309"/>
                <a:gd name="T40" fmla="*/ 0 w 349"/>
                <a:gd name="T41" fmla="*/ 73 h 309"/>
                <a:gd name="T42" fmla="*/ 1 w 349"/>
                <a:gd name="T43" fmla="*/ 50 h 309"/>
                <a:gd name="T44" fmla="*/ 9 w 349"/>
                <a:gd name="T45" fmla="*/ 20 h 309"/>
                <a:gd name="T46" fmla="*/ 30 w 349"/>
                <a:gd name="T47" fmla="*/ 12 h 309"/>
                <a:gd name="T48" fmla="*/ 38 w 349"/>
                <a:gd name="T49" fmla="*/ 6 h 309"/>
                <a:gd name="T50" fmla="*/ 57 w 349"/>
                <a:gd name="T51" fmla="*/ 0 h 309"/>
                <a:gd name="T52" fmla="*/ 76 w 349"/>
                <a:gd name="T53" fmla="*/ 6 h 309"/>
                <a:gd name="T54" fmla="*/ 84 w 349"/>
                <a:gd name="T55" fmla="*/ 12 h 309"/>
                <a:gd name="T56" fmla="*/ 101 w 349"/>
                <a:gd name="T57" fmla="*/ 20 h 309"/>
                <a:gd name="T58" fmla="*/ 113 w 349"/>
                <a:gd name="T59" fmla="*/ 27 h 309"/>
                <a:gd name="T60" fmla="*/ 126 w 349"/>
                <a:gd name="T61" fmla="*/ 35 h 309"/>
                <a:gd name="T62" fmla="*/ 132 w 349"/>
                <a:gd name="T63" fmla="*/ 41 h 309"/>
                <a:gd name="T64" fmla="*/ 140 w 349"/>
                <a:gd name="T65" fmla="*/ 48 h 309"/>
                <a:gd name="T66" fmla="*/ 147 w 349"/>
                <a:gd name="T67" fmla="*/ 56 h 309"/>
                <a:gd name="T68" fmla="*/ 155 w 349"/>
                <a:gd name="T69" fmla="*/ 64 h 309"/>
                <a:gd name="T70" fmla="*/ 172 w 349"/>
                <a:gd name="T71" fmla="*/ 70 h 309"/>
                <a:gd name="T72" fmla="*/ 207 w 349"/>
                <a:gd name="T73" fmla="*/ 77 h 309"/>
                <a:gd name="T74" fmla="*/ 214 w 349"/>
                <a:gd name="T75" fmla="*/ 85 h 309"/>
                <a:gd name="T76" fmla="*/ 222 w 349"/>
                <a:gd name="T77" fmla="*/ 93 h 309"/>
                <a:gd name="T78" fmla="*/ 230 w 349"/>
                <a:gd name="T79" fmla="*/ 100 h 309"/>
                <a:gd name="T80" fmla="*/ 237 w 349"/>
                <a:gd name="T81" fmla="*/ 106 h 309"/>
                <a:gd name="T82" fmla="*/ 249 w 349"/>
                <a:gd name="T83" fmla="*/ 114 h 309"/>
                <a:gd name="T84" fmla="*/ 260 w 349"/>
                <a:gd name="T85" fmla="*/ 121 h 309"/>
                <a:gd name="T86" fmla="*/ 278 w 349"/>
                <a:gd name="T87" fmla="*/ 127 h 309"/>
                <a:gd name="T88" fmla="*/ 305 w 349"/>
                <a:gd name="T89" fmla="*/ 156 h 309"/>
                <a:gd name="T90" fmla="*/ 312 w 349"/>
                <a:gd name="T91" fmla="*/ 167 h 309"/>
                <a:gd name="T92" fmla="*/ 320 w 349"/>
                <a:gd name="T93" fmla="*/ 179 h 309"/>
                <a:gd name="T94" fmla="*/ 335 w 349"/>
                <a:gd name="T95" fmla="*/ 187 h 309"/>
                <a:gd name="T96" fmla="*/ 343 w 349"/>
                <a:gd name="T97" fmla="*/ 213 h 309"/>
                <a:gd name="T98" fmla="*/ 349 w 349"/>
                <a:gd name="T99" fmla="*/ 235 h 309"/>
                <a:gd name="T100" fmla="*/ 303 w 349"/>
                <a:gd name="T101" fmla="*/ 246 h 309"/>
                <a:gd name="T102" fmla="*/ 241 w 349"/>
                <a:gd name="T103" fmla="*/ 252 h 309"/>
                <a:gd name="T104" fmla="*/ 209 w 349"/>
                <a:gd name="T105" fmla="*/ 265 h 309"/>
                <a:gd name="T106" fmla="*/ 188 w 349"/>
                <a:gd name="T107" fmla="*/ 290 h 309"/>
                <a:gd name="T108" fmla="*/ 165 w 349"/>
                <a:gd name="T109" fmla="*/ 309 h 3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309"/>
                <a:gd name="T167" fmla="*/ 349 w 349"/>
                <a:gd name="T168" fmla="*/ 309 h 3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309">
                  <a:moveTo>
                    <a:pt x="165" y="309"/>
                  </a:moveTo>
                  <a:lnTo>
                    <a:pt x="165" y="290"/>
                  </a:lnTo>
                  <a:lnTo>
                    <a:pt x="165" y="271"/>
                  </a:lnTo>
                  <a:lnTo>
                    <a:pt x="165" y="267"/>
                  </a:lnTo>
                  <a:lnTo>
                    <a:pt x="165" y="261"/>
                  </a:lnTo>
                  <a:lnTo>
                    <a:pt x="159" y="256"/>
                  </a:lnTo>
                  <a:lnTo>
                    <a:pt x="155" y="252"/>
                  </a:lnTo>
                  <a:lnTo>
                    <a:pt x="151" y="246"/>
                  </a:lnTo>
                  <a:lnTo>
                    <a:pt x="149" y="242"/>
                  </a:lnTo>
                  <a:lnTo>
                    <a:pt x="147" y="240"/>
                  </a:lnTo>
                  <a:lnTo>
                    <a:pt x="145" y="238"/>
                  </a:lnTo>
                  <a:lnTo>
                    <a:pt x="142" y="235"/>
                  </a:lnTo>
                  <a:lnTo>
                    <a:pt x="140" y="233"/>
                  </a:lnTo>
                  <a:lnTo>
                    <a:pt x="138" y="231"/>
                  </a:lnTo>
                  <a:lnTo>
                    <a:pt x="136" y="227"/>
                  </a:lnTo>
                  <a:lnTo>
                    <a:pt x="128" y="225"/>
                  </a:lnTo>
                  <a:lnTo>
                    <a:pt x="120" y="223"/>
                  </a:lnTo>
                  <a:lnTo>
                    <a:pt x="118" y="221"/>
                  </a:lnTo>
                  <a:lnTo>
                    <a:pt x="117" y="217"/>
                  </a:lnTo>
                  <a:lnTo>
                    <a:pt x="109" y="206"/>
                  </a:lnTo>
                  <a:lnTo>
                    <a:pt x="101" y="194"/>
                  </a:lnTo>
                  <a:lnTo>
                    <a:pt x="99" y="190"/>
                  </a:lnTo>
                  <a:lnTo>
                    <a:pt x="95" y="189"/>
                  </a:lnTo>
                  <a:lnTo>
                    <a:pt x="84" y="187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7" y="179"/>
                  </a:lnTo>
                  <a:lnTo>
                    <a:pt x="69" y="177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6" y="169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4" y="160"/>
                  </a:lnTo>
                  <a:lnTo>
                    <a:pt x="86" y="150"/>
                  </a:lnTo>
                  <a:lnTo>
                    <a:pt x="84" y="141"/>
                  </a:lnTo>
                  <a:lnTo>
                    <a:pt x="82" y="137"/>
                  </a:lnTo>
                  <a:lnTo>
                    <a:pt x="80" y="133"/>
                  </a:lnTo>
                  <a:lnTo>
                    <a:pt x="76" y="131"/>
                  </a:lnTo>
                  <a:lnTo>
                    <a:pt x="74" y="129"/>
                  </a:lnTo>
                  <a:lnTo>
                    <a:pt x="72" y="127"/>
                  </a:lnTo>
                  <a:lnTo>
                    <a:pt x="69" y="123"/>
                  </a:lnTo>
                  <a:lnTo>
                    <a:pt x="67" y="121"/>
                  </a:lnTo>
                  <a:lnTo>
                    <a:pt x="65" y="119"/>
                  </a:lnTo>
                  <a:lnTo>
                    <a:pt x="63" y="116"/>
                  </a:lnTo>
                  <a:lnTo>
                    <a:pt x="61" y="114"/>
                  </a:lnTo>
                  <a:lnTo>
                    <a:pt x="57" y="112"/>
                  </a:lnTo>
                  <a:lnTo>
                    <a:pt x="49" y="110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4" y="96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7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5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5" y="48"/>
                  </a:lnTo>
                  <a:lnTo>
                    <a:pt x="7" y="33"/>
                  </a:lnTo>
                  <a:lnTo>
                    <a:pt x="9" y="20"/>
                  </a:lnTo>
                  <a:lnTo>
                    <a:pt x="19" y="18"/>
                  </a:lnTo>
                  <a:lnTo>
                    <a:pt x="28" y="16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18"/>
                  </a:lnTo>
                  <a:lnTo>
                    <a:pt x="101" y="20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13" y="27"/>
                  </a:lnTo>
                  <a:lnTo>
                    <a:pt x="120" y="29"/>
                  </a:lnTo>
                  <a:lnTo>
                    <a:pt x="122" y="31"/>
                  </a:lnTo>
                  <a:lnTo>
                    <a:pt x="126" y="35"/>
                  </a:lnTo>
                  <a:lnTo>
                    <a:pt x="128" y="37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6" y="45"/>
                  </a:lnTo>
                  <a:lnTo>
                    <a:pt x="138" y="47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5" y="54"/>
                  </a:lnTo>
                  <a:lnTo>
                    <a:pt x="147" y="56"/>
                  </a:lnTo>
                  <a:lnTo>
                    <a:pt x="149" y="58"/>
                  </a:lnTo>
                  <a:lnTo>
                    <a:pt x="151" y="62"/>
                  </a:lnTo>
                  <a:lnTo>
                    <a:pt x="155" y="64"/>
                  </a:lnTo>
                  <a:lnTo>
                    <a:pt x="161" y="66"/>
                  </a:lnTo>
                  <a:lnTo>
                    <a:pt x="168" y="68"/>
                  </a:lnTo>
                  <a:lnTo>
                    <a:pt x="172" y="70"/>
                  </a:lnTo>
                  <a:lnTo>
                    <a:pt x="174" y="73"/>
                  </a:lnTo>
                  <a:lnTo>
                    <a:pt x="189" y="75"/>
                  </a:lnTo>
                  <a:lnTo>
                    <a:pt x="207" y="77"/>
                  </a:lnTo>
                  <a:lnTo>
                    <a:pt x="211" y="79"/>
                  </a:lnTo>
                  <a:lnTo>
                    <a:pt x="213" y="83"/>
                  </a:lnTo>
                  <a:lnTo>
                    <a:pt x="214" y="85"/>
                  </a:lnTo>
                  <a:lnTo>
                    <a:pt x="216" y="87"/>
                  </a:lnTo>
                  <a:lnTo>
                    <a:pt x="220" y="91"/>
                  </a:lnTo>
                  <a:lnTo>
                    <a:pt x="222" y="93"/>
                  </a:lnTo>
                  <a:lnTo>
                    <a:pt x="224" y="94"/>
                  </a:lnTo>
                  <a:lnTo>
                    <a:pt x="228" y="96"/>
                  </a:lnTo>
                  <a:lnTo>
                    <a:pt x="230" y="100"/>
                  </a:lnTo>
                  <a:lnTo>
                    <a:pt x="232" y="102"/>
                  </a:lnTo>
                  <a:lnTo>
                    <a:pt x="234" y="104"/>
                  </a:lnTo>
                  <a:lnTo>
                    <a:pt x="237" y="106"/>
                  </a:lnTo>
                  <a:lnTo>
                    <a:pt x="239" y="110"/>
                  </a:lnTo>
                  <a:lnTo>
                    <a:pt x="241" y="112"/>
                  </a:lnTo>
                  <a:lnTo>
                    <a:pt x="249" y="114"/>
                  </a:lnTo>
                  <a:lnTo>
                    <a:pt x="257" y="116"/>
                  </a:lnTo>
                  <a:lnTo>
                    <a:pt x="259" y="119"/>
                  </a:lnTo>
                  <a:lnTo>
                    <a:pt x="260" y="121"/>
                  </a:lnTo>
                  <a:lnTo>
                    <a:pt x="262" y="123"/>
                  </a:lnTo>
                  <a:lnTo>
                    <a:pt x="266" y="125"/>
                  </a:lnTo>
                  <a:lnTo>
                    <a:pt x="278" y="127"/>
                  </a:lnTo>
                  <a:lnTo>
                    <a:pt x="299" y="127"/>
                  </a:lnTo>
                  <a:lnTo>
                    <a:pt x="301" y="141"/>
                  </a:lnTo>
                  <a:lnTo>
                    <a:pt x="305" y="156"/>
                  </a:lnTo>
                  <a:lnTo>
                    <a:pt x="307" y="158"/>
                  </a:lnTo>
                  <a:lnTo>
                    <a:pt x="308" y="160"/>
                  </a:lnTo>
                  <a:lnTo>
                    <a:pt x="312" y="167"/>
                  </a:lnTo>
                  <a:lnTo>
                    <a:pt x="314" y="175"/>
                  </a:lnTo>
                  <a:lnTo>
                    <a:pt x="316" y="177"/>
                  </a:lnTo>
                  <a:lnTo>
                    <a:pt x="320" y="179"/>
                  </a:lnTo>
                  <a:lnTo>
                    <a:pt x="326" y="181"/>
                  </a:lnTo>
                  <a:lnTo>
                    <a:pt x="333" y="185"/>
                  </a:lnTo>
                  <a:lnTo>
                    <a:pt x="335" y="187"/>
                  </a:lnTo>
                  <a:lnTo>
                    <a:pt x="337" y="189"/>
                  </a:lnTo>
                  <a:lnTo>
                    <a:pt x="341" y="202"/>
                  </a:lnTo>
                  <a:lnTo>
                    <a:pt x="343" y="213"/>
                  </a:lnTo>
                  <a:lnTo>
                    <a:pt x="345" y="215"/>
                  </a:lnTo>
                  <a:lnTo>
                    <a:pt x="349" y="217"/>
                  </a:lnTo>
                  <a:lnTo>
                    <a:pt x="349" y="235"/>
                  </a:lnTo>
                  <a:lnTo>
                    <a:pt x="349" y="252"/>
                  </a:lnTo>
                  <a:lnTo>
                    <a:pt x="326" y="248"/>
                  </a:lnTo>
                  <a:lnTo>
                    <a:pt x="303" y="246"/>
                  </a:lnTo>
                  <a:lnTo>
                    <a:pt x="278" y="248"/>
                  </a:lnTo>
                  <a:lnTo>
                    <a:pt x="253" y="250"/>
                  </a:lnTo>
                  <a:lnTo>
                    <a:pt x="241" y="252"/>
                  </a:lnTo>
                  <a:lnTo>
                    <a:pt x="230" y="256"/>
                  </a:lnTo>
                  <a:lnTo>
                    <a:pt x="218" y="260"/>
                  </a:lnTo>
                  <a:lnTo>
                    <a:pt x="209" y="265"/>
                  </a:lnTo>
                  <a:lnTo>
                    <a:pt x="201" y="273"/>
                  </a:lnTo>
                  <a:lnTo>
                    <a:pt x="193" y="281"/>
                  </a:lnTo>
                  <a:lnTo>
                    <a:pt x="188" y="290"/>
                  </a:lnTo>
                  <a:lnTo>
                    <a:pt x="184" y="300"/>
                  </a:lnTo>
                  <a:lnTo>
                    <a:pt x="174" y="306"/>
                  </a:lnTo>
                  <a:lnTo>
                    <a:pt x="165" y="3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062673" y="4544150"/>
              <a:ext cx="250759" cy="194967"/>
            </a:xfrm>
            <a:custGeom>
              <a:avLst/>
              <a:gdLst>
                <a:gd name="T0" fmla="*/ 46 w 223"/>
                <a:gd name="T1" fmla="*/ 180 h 203"/>
                <a:gd name="T2" fmla="*/ 43 w 223"/>
                <a:gd name="T3" fmla="*/ 154 h 203"/>
                <a:gd name="T4" fmla="*/ 37 w 223"/>
                <a:gd name="T5" fmla="*/ 138 h 203"/>
                <a:gd name="T6" fmla="*/ 33 w 223"/>
                <a:gd name="T7" fmla="*/ 123 h 203"/>
                <a:gd name="T8" fmla="*/ 23 w 223"/>
                <a:gd name="T9" fmla="*/ 119 h 203"/>
                <a:gd name="T10" fmla="*/ 14 w 223"/>
                <a:gd name="T11" fmla="*/ 113 h 203"/>
                <a:gd name="T12" fmla="*/ 8 w 223"/>
                <a:gd name="T13" fmla="*/ 104 h 203"/>
                <a:gd name="T14" fmla="*/ 4 w 223"/>
                <a:gd name="T15" fmla="*/ 94 h 203"/>
                <a:gd name="T16" fmla="*/ 4 w 223"/>
                <a:gd name="T17" fmla="*/ 75 h 203"/>
                <a:gd name="T18" fmla="*/ 8 w 223"/>
                <a:gd name="T19" fmla="*/ 42 h 203"/>
                <a:gd name="T20" fmla="*/ 14 w 223"/>
                <a:gd name="T21" fmla="*/ 21 h 203"/>
                <a:gd name="T22" fmla="*/ 23 w 223"/>
                <a:gd name="T23" fmla="*/ 17 h 203"/>
                <a:gd name="T24" fmla="*/ 33 w 223"/>
                <a:gd name="T25" fmla="*/ 12 h 203"/>
                <a:gd name="T26" fmla="*/ 37 w 223"/>
                <a:gd name="T27" fmla="*/ 8 h 203"/>
                <a:gd name="T28" fmla="*/ 43 w 223"/>
                <a:gd name="T29" fmla="*/ 4 h 203"/>
                <a:gd name="T30" fmla="*/ 46 w 223"/>
                <a:gd name="T31" fmla="*/ 4 h 203"/>
                <a:gd name="T32" fmla="*/ 52 w 223"/>
                <a:gd name="T33" fmla="*/ 8 h 203"/>
                <a:gd name="T34" fmla="*/ 56 w 223"/>
                <a:gd name="T35" fmla="*/ 12 h 203"/>
                <a:gd name="T36" fmla="*/ 66 w 223"/>
                <a:gd name="T37" fmla="*/ 17 h 203"/>
                <a:gd name="T38" fmla="*/ 75 w 223"/>
                <a:gd name="T39" fmla="*/ 21 h 203"/>
                <a:gd name="T40" fmla="*/ 85 w 223"/>
                <a:gd name="T41" fmla="*/ 27 h 203"/>
                <a:gd name="T42" fmla="*/ 96 w 223"/>
                <a:gd name="T43" fmla="*/ 33 h 203"/>
                <a:gd name="T44" fmla="*/ 108 w 223"/>
                <a:gd name="T45" fmla="*/ 35 h 203"/>
                <a:gd name="T46" fmla="*/ 119 w 223"/>
                <a:gd name="T47" fmla="*/ 33 h 203"/>
                <a:gd name="T48" fmla="*/ 125 w 223"/>
                <a:gd name="T49" fmla="*/ 27 h 203"/>
                <a:gd name="T50" fmla="*/ 129 w 223"/>
                <a:gd name="T51" fmla="*/ 21 h 203"/>
                <a:gd name="T52" fmla="*/ 135 w 223"/>
                <a:gd name="T53" fmla="*/ 13 h 203"/>
                <a:gd name="T54" fmla="*/ 139 w 223"/>
                <a:gd name="T55" fmla="*/ 4 h 203"/>
                <a:gd name="T56" fmla="*/ 144 w 223"/>
                <a:gd name="T57" fmla="*/ 4 h 203"/>
                <a:gd name="T58" fmla="*/ 148 w 223"/>
                <a:gd name="T59" fmla="*/ 8 h 203"/>
                <a:gd name="T60" fmla="*/ 154 w 223"/>
                <a:gd name="T61" fmla="*/ 12 h 203"/>
                <a:gd name="T62" fmla="*/ 162 w 223"/>
                <a:gd name="T63" fmla="*/ 17 h 203"/>
                <a:gd name="T64" fmla="*/ 188 w 223"/>
                <a:gd name="T65" fmla="*/ 17 h 203"/>
                <a:gd name="T66" fmla="*/ 196 w 223"/>
                <a:gd name="T67" fmla="*/ 12 h 203"/>
                <a:gd name="T68" fmla="*/ 202 w 223"/>
                <a:gd name="T69" fmla="*/ 12 h 203"/>
                <a:gd name="T70" fmla="*/ 206 w 223"/>
                <a:gd name="T71" fmla="*/ 21 h 203"/>
                <a:gd name="T72" fmla="*/ 211 w 223"/>
                <a:gd name="T73" fmla="*/ 33 h 203"/>
                <a:gd name="T74" fmla="*/ 217 w 223"/>
                <a:gd name="T75" fmla="*/ 36 h 203"/>
                <a:gd name="T76" fmla="*/ 221 w 223"/>
                <a:gd name="T77" fmla="*/ 42 h 203"/>
                <a:gd name="T78" fmla="*/ 221 w 223"/>
                <a:gd name="T79" fmla="*/ 58 h 203"/>
                <a:gd name="T80" fmla="*/ 215 w 223"/>
                <a:gd name="T81" fmla="*/ 88 h 203"/>
                <a:gd name="T82" fmla="*/ 211 w 223"/>
                <a:gd name="T83" fmla="*/ 104 h 203"/>
                <a:gd name="T84" fmla="*/ 198 w 223"/>
                <a:gd name="T85" fmla="*/ 109 h 203"/>
                <a:gd name="T86" fmla="*/ 183 w 223"/>
                <a:gd name="T87" fmla="*/ 113 h 203"/>
                <a:gd name="T88" fmla="*/ 177 w 223"/>
                <a:gd name="T89" fmla="*/ 123 h 203"/>
                <a:gd name="T90" fmla="*/ 173 w 223"/>
                <a:gd name="T91" fmla="*/ 132 h 203"/>
                <a:gd name="T92" fmla="*/ 167 w 223"/>
                <a:gd name="T93" fmla="*/ 138 h 203"/>
                <a:gd name="T94" fmla="*/ 164 w 223"/>
                <a:gd name="T95" fmla="*/ 144 h 203"/>
                <a:gd name="T96" fmla="*/ 158 w 223"/>
                <a:gd name="T97" fmla="*/ 148 h 203"/>
                <a:gd name="T98" fmla="*/ 154 w 223"/>
                <a:gd name="T99" fmla="*/ 154 h 203"/>
                <a:gd name="T100" fmla="*/ 148 w 223"/>
                <a:gd name="T101" fmla="*/ 157 h 203"/>
                <a:gd name="T102" fmla="*/ 144 w 223"/>
                <a:gd name="T103" fmla="*/ 163 h 203"/>
                <a:gd name="T104" fmla="*/ 129 w 223"/>
                <a:gd name="T105" fmla="*/ 167 h 203"/>
                <a:gd name="T106" fmla="*/ 114 w 223"/>
                <a:gd name="T107" fmla="*/ 173 h 203"/>
                <a:gd name="T108" fmla="*/ 110 w 223"/>
                <a:gd name="T109" fmla="*/ 177 h 203"/>
                <a:gd name="T110" fmla="*/ 104 w 223"/>
                <a:gd name="T111" fmla="*/ 182 h 203"/>
                <a:gd name="T112" fmla="*/ 100 w 223"/>
                <a:gd name="T113" fmla="*/ 186 h 203"/>
                <a:gd name="T114" fmla="*/ 96 w 223"/>
                <a:gd name="T115" fmla="*/ 192 h 203"/>
                <a:gd name="T116" fmla="*/ 81 w 223"/>
                <a:gd name="T117" fmla="*/ 196 h 203"/>
                <a:gd name="T118" fmla="*/ 66 w 223"/>
                <a:gd name="T119" fmla="*/ 202 h 203"/>
                <a:gd name="T120" fmla="*/ 56 w 223"/>
                <a:gd name="T121" fmla="*/ 203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03"/>
                <a:gd name="T185" fmla="*/ 223 w 223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03">
                  <a:moveTo>
                    <a:pt x="50" y="203"/>
                  </a:moveTo>
                  <a:lnTo>
                    <a:pt x="46" y="180"/>
                  </a:lnTo>
                  <a:lnTo>
                    <a:pt x="45" y="155"/>
                  </a:lnTo>
                  <a:lnTo>
                    <a:pt x="43" y="154"/>
                  </a:lnTo>
                  <a:lnTo>
                    <a:pt x="41" y="150"/>
                  </a:lnTo>
                  <a:lnTo>
                    <a:pt x="37" y="138"/>
                  </a:lnTo>
                  <a:lnTo>
                    <a:pt x="35" y="127"/>
                  </a:lnTo>
                  <a:lnTo>
                    <a:pt x="33" y="123"/>
                  </a:lnTo>
                  <a:lnTo>
                    <a:pt x="29" y="121"/>
                  </a:lnTo>
                  <a:lnTo>
                    <a:pt x="23" y="119"/>
                  </a:lnTo>
                  <a:lnTo>
                    <a:pt x="16" y="117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8" y="104"/>
                  </a:lnTo>
                  <a:lnTo>
                    <a:pt x="6" y="98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4" y="75"/>
                  </a:lnTo>
                  <a:lnTo>
                    <a:pt x="6" y="58"/>
                  </a:lnTo>
                  <a:lnTo>
                    <a:pt x="8" y="42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23" y="17"/>
                  </a:lnTo>
                  <a:lnTo>
                    <a:pt x="29" y="15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45" y="0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60" y="15"/>
                  </a:lnTo>
                  <a:lnTo>
                    <a:pt x="66" y="17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9" y="25"/>
                  </a:lnTo>
                  <a:lnTo>
                    <a:pt x="85" y="27"/>
                  </a:lnTo>
                  <a:lnTo>
                    <a:pt x="93" y="29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108" y="35"/>
                  </a:lnTo>
                  <a:lnTo>
                    <a:pt x="117" y="35"/>
                  </a:lnTo>
                  <a:lnTo>
                    <a:pt x="119" y="33"/>
                  </a:lnTo>
                  <a:lnTo>
                    <a:pt x="121" y="29"/>
                  </a:lnTo>
                  <a:lnTo>
                    <a:pt x="125" y="27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1" y="19"/>
                  </a:lnTo>
                  <a:lnTo>
                    <a:pt x="135" y="13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4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2" y="10"/>
                  </a:lnTo>
                  <a:lnTo>
                    <a:pt x="154" y="12"/>
                  </a:lnTo>
                  <a:lnTo>
                    <a:pt x="156" y="15"/>
                  </a:lnTo>
                  <a:lnTo>
                    <a:pt x="162" y="17"/>
                  </a:lnTo>
                  <a:lnTo>
                    <a:pt x="175" y="19"/>
                  </a:lnTo>
                  <a:lnTo>
                    <a:pt x="188" y="17"/>
                  </a:lnTo>
                  <a:lnTo>
                    <a:pt x="194" y="15"/>
                  </a:lnTo>
                  <a:lnTo>
                    <a:pt x="196" y="12"/>
                  </a:lnTo>
                  <a:lnTo>
                    <a:pt x="200" y="10"/>
                  </a:lnTo>
                  <a:lnTo>
                    <a:pt x="202" y="12"/>
                  </a:lnTo>
                  <a:lnTo>
                    <a:pt x="204" y="15"/>
                  </a:lnTo>
                  <a:lnTo>
                    <a:pt x="206" y="21"/>
                  </a:lnTo>
                  <a:lnTo>
                    <a:pt x="210" y="29"/>
                  </a:lnTo>
                  <a:lnTo>
                    <a:pt x="211" y="33"/>
                  </a:lnTo>
                  <a:lnTo>
                    <a:pt x="213" y="35"/>
                  </a:lnTo>
                  <a:lnTo>
                    <a:pt x="217" y="36"/>
                  </a:lnTo>
                  <a:lnTo>
                    <a:pt x="219" y="38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1" y="58"/>
                  </a:lnTo>
                  <a:lnTo>
                    <a:pt x="219" y="73"/>
                  </a:lnTo>
                  <a:lnTo>
                    <a:pt x="215" y="88"/>
                  </a:lnTo>
                  <a:lnTo>
                    <a:pt x="213" y="102"/>
                  </a:lnTo>
                  <a:lnTo>
                    <a:pt x="211" y="104"/>
                  </a:lnTo>
                  <a:lnTo>
                    <a:pt x="210" y="107"/>
                  </a:lnTo>
                  <a:lnTo>
                    <a:pt x="198" y="109"/>
                  </a:lnTo>
                  <a:lnTo>
                    <a:pt x="185" y="111"/>
                  </a:lnTo>
                  <a:lnTo>
                    <a:pt x="183" y="113"/>
                  </a:lnTo>
                  <a:lnTo>
                    <a:pt x="181" y="117"/>
                  </a:lnTo>
                  <a:lnTo>
                    <a:pt x="177" y="123"/>
                  </a:lnTo>
                  <a:lnTo>
                    <a:pt x="175" y="131"/>
                  </a:lnTo>
                  <a:lnTo>
                    <a:pt x="173" y="132"/>
                  </a:lnTo>
                  <a:lnTo>
                    <a:pt x="171" y="136"/>
                  </a:lnTo>
                  <a:lnTo>
                    <a:pt x="167" y="138"/>
                  </a:lnTo>
                  <a:lnTo>
                    <a:pt x="165" y="140"/>
                  </a:lnTo>
                  <a:lnTo>
                    <a:pt x="164" y="144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6" y="150"/>
                  </a:lnTo>
                  <a:lnTo>
                    <a:pt x="154" y="154"/>
                  </a:lnTo>
                  <a:lnTo>
                    <a:pt x="152" y="155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4" y="163"/>
                  </a:lnTo>
                  <a:lnTo>
                    <a:pt x="140" y="165"/>
                  </a:lnTo>
                  <a:lnTo>
                    <a:pt x="129" y="167"/>
                  </a:lnTo>
                  <a:lnTo>
                    <a:pt x="117" y="169"/>
                  </a:lnTo>
                  <a:lnTo>
                    <a:pt x="114" y="173"/>
                  </a:lnTo>
                  <a:lnTo>
                    <a:pt x="112" y="175"/>
                  </a:lnTo>
                  <a:lnTo>
                    <a:pt x="110" y="177"/>
                  </a:lnTo>
                  <a:lnTo>
                    <a:pt x="108" y="180"/>
                  </a:lnTo>
                  <a:lnTo>
                    <a:pt x="104" y="182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6" y="192"/>
                  </a:lnTo>
                  <a:lnTo>
                    <a:pt x="93" y="194"/>
                  </a:lnTo>
                  <a:lnTo>
                    <a:pt x="81" y="196"/>
                  </a:lnTo>
                  <a:lnTo>
                    <a:pt x="70" y="198"/>
                  </a:lnTo>
                  <a:lnTo>
                    <a:pt x="66" y="202"/>
                  </a:lnTo>
                  <a:lnTo>
                    <a:pt x="64" y="203"/>
                  </a:lnTo>
                  <a:lnTo>
                    <a:pt x="56" y="203"/>
                  </a:lnTo>
                  <a:lnTo>
                    <a:pt x="50" y="20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3152418" y="4387329"/>
              <a:ext cx="304869" cy="260662"/>
            </a:xfrm>
            <a:custGeom>
              <a:avLst/>
              <a:gdLst>
                <a:gd name="T0" fmla="*/ 173 w 271"/>
                <a:gd name="T1" fmla="*/ 265 h 270"/>
                <a:gd name="T2" fmla="*/ 167 w 271"/>
                <a:gd name="T3" fmla="*/ 238 h 270"/>
                <a:gd name="T4" fmla="*/ 150 w 271"/>
                <a:gd name="T5" fmla="*/ 201 h 270"/>
                <a:gd name="T6" fmla="*/ 142 w 271"/>
                <a:gd name="T7" fmla="*/ 196 h 270"/>
                <a:gd name="T8" fmla="*/ 134 w 271"/>
                <a:gd name="T9" fmla="*/ 188 h 270"/>
                <a:gd name="T10" fmla="*/ 127 w 271"/>
                <a:gd name="T11" fmla="*/ 171 h 270"/>
                <a:gd name="T12" fmla="*/ 115 w 271"/>
                <a:gd name="T13" fmla="*/ 169 h 270"/>
                <a:gd name="T14" fmla="*/ 96 w 271"/>
                <a:gd name="T15" fmla="*/ 173 h 270"/>
                <a:gd name="T16" fmla="*/ 77 w 271"/>
                <a:gd name="T17" fmla="*/ 169 h 270"/>
                <a:gd name="T18" fmla="*/ 69 w 271"/>
                <a:gd name="T19" fmla="*/ 161 h 270"/>
                <a:gd name="T20" fmla="*/ 61 w 271"/>
                <a:gd name="T21" fmla="*/ 134 h 270"/>
                <a:gd name="T22" fmla="*/ 56 w 271"/>
                <a:gd name="T23" fmla="*/ 123 h 270"/>
                <a:gd name="T24" fmla="*/ 48 w 271"/>
                <a:gd name="T25" fmla="*/ 111 h 270"/>
                <a:gd name="T26" fmla="*/ 12 w 271"/>
                <a:gd name="T27" fmla="*/ 104 h 270"/>
                <a:gd name="T28" fmla="*/ 4 w 271"/>
                <a:gd name="T29" fmla="*/ 86 h 270"/>
                <a:gd name="T30" fmla="*/ 0 w 271"/>
                <a:gd name="T31" fmla="*/ 77 h 270"/>
                <a:gd name="T32" fmla="*/ 4 w 271"/>
                <a:gd name="T33" fmla="*/ 67 h 270"/>
                <a:gd name="T34" fmla="*/ 12 w 271"/>
                <a:gd name="T35" fmla="*/ 40 h 270"/>
                <a:gd name="T36" fmla="*/ 19 w 271"/>
                <a:gd name="T37" fmla="*/ 33 h 270"/>
                <a:gd name="T38" fmla="*/ 31 w 271"/>
                <a:gd name="T39" fmla="*/ 25 h 270"/>
                <a:gd name="T40" fmla="*/ 42 w 271"/>
                <a:gd name="T41" fmla="*/ 19 h 270"/>
                <a:gd name="T42" fmla="*/ 60 w 271"/>
                <a:gd name="T43" fmla="*/ 11 h 270"/>
                <a:gd name="T44" fmla="*/ 67 w 271"/>
                <a:gd name="T45" fmla="*/ 13 h 270"/>
                <a:gd name="T46" fmla="*/ 88 w 271"/>
                <a:gd name="T47" fmla="*/ 11 h 270"/>
                <a:gd name="T48" fmla="*/ 96 w 271"/>
                <a:gd name="T49" fmla="*/ 4 h 270"/>
                <a:gd name="T50" fmla="*/ 106 w 271"/>
                <a:gd name="T51" fmla="*/ 0 h 270"/>
                <a:gd name="T52" fmla="*/ 115 w 271"/>
                <a:gd name="T53" fmla="*/ 4 h 270"/>
                <a:gd name="T54" fmla="*/ 142 w 271"/>
                <a:gd name="T55" fmla="*/ 11 h 270"/>
                <a:gd name="T56" fmla="*/ 150 w 271"/>
                <a:gd name="T57" fmla="*/ 19 h 270"/>
                <a:gd name="T58" fmla="*/ 157 w 271"/>
                <a:gd name="T59" fmla="*/ 31 h 270"/>
                <a:gd name="T60" fmla="*/ 165 w 271"/>
                <a:gd name="T61" fmla="*/ 42 h 270"/>
                <a:gd name="T62" fmla="*/ 171 w 271"/>
                <a:gd name="T63" fmla="*/ 59 h 270"/>
                <a:gd name="T64" fmla="*/ 188 w 271"/>
                <a:gd name="T65" fmla="*/ 96 h 270"/>
                <a:gd name="T66" fmla="*/ 196 w 271"/>
                <a:gd name="T67" fmla="*/ 104 h 270"/>
                <a:gd name="T68" fmla="*/ 203 w 271"/>
                <a:gd name="T69" fmla="*/ 111 h 270"/>
                <a:gd name="T70" fmla="*/ 257 w 271"/>
                <a:gd name="T71" fmla="*/ 117 h 270"/>
                <a:gd name="T72" fmla="*/ 255 w 271"/>
                <a:gd name="T73" fmla="*/ 125 h 270"/>
                <a:gd name="T74" fmla="*/ 261 w 271"/>
                <a:gd name="T75" fmla="*/ 144 h 270"/>
                <a:gd name="T76" fmla="*/ 271 w 271"/>
                <a:gd name="T77" fmla="*/ 178 h 270"/>
                <a:gd name="T78" fmla="*/ 238 w 271"/>
                <a:gd name="T79" fmla="*/ 182 h 270"/>
                <a:gd name="T80" fmla="*/ 213 w 271"/>
                <a:gd name="T81" fmla="*/ 226 h 270"/>
                <a:gd name="T82" fmla="*/ 205 w 271"/>
                <a:gd name="T83" fmla="*/ 238 h 270"/>
                <a:gd name="T84" fmla="*/ 198 w 271"/>
                <a:gd name="T85" fmla="*/ 251 h 270"/>
                <a:gd name="T86" fmla="*/ 190 w 271"/>
                <a:gd name="T87" fmla="*/ 257 h 270"/>
                <a:gd name="T88" fmla="*/ 179 w 271"/>
                <a:gd name="T89" fmla="*/ 270 h 2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1"/>
                <a:gd name="T136" fmla="*/ 0 h 270"/>
                <a:gd name="T137" fmla="*/ 271 w 271"/>
                <a:gd name="T138" fmla="*/ 270 h 2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1" h="270">
                  <a:moveTo>
                    <a:pt x="179" y="270"/>
                  </a:moveTo>
                  <a:lnTo>
                    <a:pt x="177" y="267"/>
                  </a:lnTo>
                  <a:lnTo>
                    <a:pt x="173" y="265"/>
                  </a:lnTo>
                  <a:lnTo>
                    <a:pt x="171" y="253"/>
                  </a:lnTo>
                  <a:lnTo>
                    <a:pt x="169" y="242"/>
                  </a:lnTo>
                  <a:lnTo>
                    <a:pt x="167" y="238"/>
                  </a:lnTo>
                  <a:lnTo>
                    <a:pt x="165" y="236"/>
                  </a:lnTo>
                  <a:lnTo>
                    <a:pt x="157" y="219"/>
                  </a:lnTo>
                  <a:lnTo>
                    <a:pt x="150" y="201"/>
                  </a:lnTo>
                  <a:lnTo>
                    <a:pt x="146" y="199"/>
                  </a:lnTo>
                  <a:lnTo>
                    <a:pt x="144" y="198"/>
                  </a:lnTo>
                  <a:lnTo>
                    <a:pt x="142" y="196"/>
                  </a:lnTo>
                  <a:lnTo>
                    <a:pt x="140" y="192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2" y="180"/>
                  </a:lnTo>
                  <a:lnTo>
                    <a:pt x="131" y="173"/>
                  </a:lnTo>
                  <a:lnTo>
                    <a:pt x="127" y="171"/>
                  </a:lnTo>
                  <a:lnTo>
                    <a:pt x="125" y="169"/>
                  </a:lnTo>
                  <a:lnTo>
                    <a:pt x="121" y="169"/>
                  </a:lnTo>
                  <a:lnTo>
                    <a:pt x="115" y="169"/>
                  </a:lnTo>
                  <a:lnTo>
                    <a:pt x="113" y="171"/>
                  </a:lnTo>
                  <a:lnTo>
                    <a:pt x="111" y="173"/>
                  </a:lnTo>
                  <a:lnTo>
                    <a:pt x="96" y="173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7" y="169"/>
                  </a:lnTo>
                  <a:lnTo>
                    <a:pt x="75" y="167"/>
                  </a:lnTo>
                  <a:lnTo>
                    <a:pt x="73" y="163"/>
                  </a:lnTo>
                  <a:lnTo>
                    <a:pt x="69" y="161"/>
                  </a:lnTo>
                  <a:lnTo>
                    <a:pt x="67" y="159"/>
                  </a:lnTo>
                  <a:lnTo>
                    <a:pt x="65" y="14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8" y="128"/>
                  </a:lnTo>
                  <a:lnTo>
                    <a:pt x="56" y="123"/>
                  </a:lnTo>
                  <a:lnTo>
                    <a:pt x="52" y="115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31" y="107"/>
                  </a:lnTo>
                  <a:lnTo>
                    <a:pt x="14" y="105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4" y="67"/>
                  </a:lnTo>
                  <a:lnTo>
                    <a:pt x="6" y="5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31" y="25"/>
                  </a:lnTo>
                  <a:lnTo>
                    <a:pt x="38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50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5" y="11"/>
                  </a:lnTo>
                  <a:lnTo>
                    <a:pt x="67" y="13"/>
                  </a:lnTo>
                  <a:lnTo>
                    <a:pt x="77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4" y="6"/>
                  </a:lnTo>
                  <a:lnTo>
                    <a:pt x="96" y="4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29" y="6"/>
                  </a:lnTo>
                  <a:lnTo>
                    <a:pt x="140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6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4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2"/>
                  </a:lnTo>
                  <a:lnTo>
                    <a:pt x="167" y="50"/>
                  </a:lnTo>
                  <a:lnTo>
                    <a:pt x="169" y="58"/>
                  </a:lnTo>
                  <a:lnTo>
                    <a:pt x="171" y="59"/>
                  </a:lnTo>
                  <a:lnTo>
                    <a:pt x="173" y="61"/>
                  </a:lnTo>
                  <a:lnTo>
                    <a:pt x="180" y="79"/>
                  </a:lnTo>
                  <a:lnTo>
                    <a:pt x="188" y="96"/>
                  </a:lnTo>
                  <a:lnTo>
                    <a:pt x="190" y="98"/>
                  </a:lnTo>
                  <a:lnTo>
                    <a:pt x="194" y="100"/>
                  </a:lnTo>
                  <a:lnTo>
                    <a:pt x="196" y="104"/>
                  </a:lnTo>
                  <a:lnTo>
                    <a:pt x="198" y="105"/>
                  </a:lnTo>
                  <a:lnTo>
                    <a:pt x="200" y="107"/>
                  </a:lnTo>
                  <a:lnTo>
                    <a:pt x="203" y="111"/>
                  </a:lnTo>
                  <a:lnTo>
                    <a:pt x="228" y="113"/>
                  </a:lnTo>
                  <a:lnTo>
                    <a:pt x="255" y="115"/>
                  </a:lnTo>
                  <a:lnTo>
                    <a:pt x="257" y="117"/>
                  </a:lnTo>
                  <a:lnTo>
                    <a:pt x="261" y="121"/>
                  </a:lnTo>
                  <a:lnTo>
                    <a:pt x="257" y="123"/>
                  </a:lnTo>
                  <a:lnTo>
                    <a:pt x="255" y="125"/>
                  </a:lnTo>
                  <a:lnTo>
                    <a:pt x="253" y="134"/>
                  </a:lnTo>
                  <a:lnTo>
                    <a:pt x="251" y="144"/>
                  </a:lnTo>
                  <a:lnTo>
                    <a:pt x="261" y="144"/>
                  </a:lnTo>
                  <a:lnTo>
                    <a:pt x="271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7" y="180"/>
                  </a:lnTo>
                  <a:lnTo>
                    <a:pt x="265" y="182"/>
                  </a:lnTo>
                  <a:lnTo>
                    <a:pt x="238" y="182"/>
                  </a:lnTo>
                  <a:lnTo>
                    <a:pt x="213" y="182"/>
                  </a:lnTo>
                  <a:lnTo>
                    <a:pt x="213" y="205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7" y="232"/>
                  </a:lnTo>
                  <a:lnTo>
                    <a:pt x="205" y="238"/>
                  </a:lnTo>
                  <a:lnTo>
                    <a:pt x="203" y="246"/>
                  </a:lnTo>
                  <a:lnTo>
                    <a:pt x="200" y="247"/>
                  </a:lnTo>
                  <a:lnTo>
                    <a:pt x="198" y="251"/>
                  </a:lnTo>
                  <a:lnTo>
                    <a:pt x="196" y="253"/>
                  </a:lnTo>
                  <a:lnTo>
                    <a:pt x="194" y="255"/>
                  </a:lnTo>
                  <a:lnTo>
                    <a:pt x="190" y="257"/>
                  </a:lnTo>
                  <a:lnTo>
                    <a:pt x="188" y="261"/>
                  </a:lnTo>
                  <a:lnTo>
                    <a:pt x="182" y="265"/>
                  </a:lnTo>
                  <a:lnTo>
                    <a:pt x="179" y="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976887" y="4451965"/>
              <a:ext cx="240200" cy="147285"/>
            </a:xfrm>
            <a:custGeom>
              <a:avLst/>
              <a:gdLst>
                <a:gd name="T0" fmla="*/ 30 w 213"/>
                <a:gd name="T1" fmla="*/ 152 h 154"/>
                <a:gd name="T2" fmla="*/ 21 w 213"/>
                <a:gd name="T3" fmla="*/ 148 h 154"/>
                <a:gd name="T4" fmla="*/ 11 w 213"/>
                <a:gd name="T5" fmla="*/ 142 h 154"/>
                <a:gd name="T6" fmla="*/ 7 w 213"/>
                <a:gd name="T7" fmla="*/ 138 h 154"/>
                <a:gd name="T8" fmla="*/ 2 w 213"/>
                <a:gd name="T9" fmla="*/ 132 h 154"/>
                <a:gd name="T10" fmla="*/ 2 w 213"/>
                <a:gd name="T11" fmla="*/ 129 h 154"/>
                <a:gd name="T12" fmla="*/ 7 w 213"/>
                <a:gd name="T13" fmla="*/ 123 h 154"/>
                <a:gd name="T14" fmla="*/ 11 w 213"/>
                <a:gd name="T15" fmla="*/ 117 h 154"/>
                <a:gd name="T16" fmla="*/ 17 w 213"/>
                <a:gd name="T17" fmla="*/ 113 h 154"/>
                <a:gd name="T18" fmla="*/ 21 w 213"/>
                <a:gd name="T19" fmla="*/ 108 h 154"/>
                <a:gd name="T20" fmla="*/ 27 w 213"/>
                <a:gd name="T21" fmla="*/ 104 h 154"/>
                <a:gd name="T22" fmla="*/ 30 w 213"/>
                <a:gd name="T23" fmla="*/ 100 h 154"/>
                <a:gd name="T24" fmla="*/ 36 w 213"/>
                <a:gd name="T25" fmla="*/ 85 h 154"/>
                <a:gd name="T26" fmla="*/ 36 w 213"/>
                <a:gd name="T27" fmla="*/ 31 h 154"/>
                <a:gd name="T28" fmla="*/ 30 w 213"/>
                <a:gd name="T29" fmla="*/ 17 h 154"/>
                <a:gd name="T30" fmla="*/ 28 w 213"/>
                <a:gd name="T31" fmla="*/ 10 h 154"/>
                <a:gd name="T32" fmla="*/ 30 w 213"/>
                <a:gd name="T33" fmla="*/ 2 h 154"/>
                <a:gd name="T34" fmla="*/ 36 w 213"/>
                <a:gd name="T35" fmla="*/ 2 h 154"/>
                <a:gd name="T36" fmla="*/ 57 w 213"/>
                <a:gd name="T37" fmla="*/ 4 h 154"/>
                <a:gd name="T38" fmla="*/ 80 w 213"/>
                <a:gd name="T39" fmla="*/ 2 h 154"/>
                <a:gd name="T40" fmla="*/ 92 w 213"/>
                <a:gd name="T41" fmla="*/ 0 h 154"/>
                <a:gd name="T42" fmla="*/ 103 w 213"/>
                <a:gd name="T43" fmla="*/ 2 h 154"/>
                <a:gd name="T44" fmla="*/ 109 w 213"/>
                <a:gd name="T45" fmla="*/ 8 h 154"/>
                <a:gd name="T46" fmla="*/ 113 w 213"/>
                <a:gd name="T47" fmla="*/ 12 h 154"/>
                <a:gd name="T48" fmla="*/ 132 w 213"/>
                <a:gd name="T49" fmla="*/ 17 h 154"/>
                <a:gd name="T50" fmla="*/ 151 w 213"/>
                <a:gd name="T51" fmla="*/ 21 h 154"/>
                <a:gd name="T52" fmla="*/ 157 w 213"/>
                <a:gd name="T53" fmla="*/ 31 h 154"/>
                <a:gd name="T54" fmla="*/ 161 w 213"/>
                <a:gd name="T55" fmla="*/ 40 h 154"/>
                <a:gd name="T56" fmla="*/ 182 w 213"/>
                <a:gd name="T57" fmla="*/ 46 h 154"/>
                <a:gd name="T58" fmla="*/ 201 w 213"/>
                <a:gd name="T59" fmla="*/ 50 h 154"/>
                <a:gd name="T60" fmla="*/ 205 w 213"/>
                <a:gd name="T61" fmla="*/ 60 h 154"/>
                <a:gd name="T62" fmla="*/ 211 w 213"/>
                <a:gd name="T63" fmla="*/ 69 h 154"/>
                <a:gd name="T64" fmla="*/ 213 w 213"/>
                <a:gd name="T65" fmla="*/ 83 h 154"/>
                <a:gd name="T66" fmla="*/ 211 w 213"/>
                <a:gd name="T67" fmla="*/ 94 h 154"/>
                <a:gd name="T68" fmla="*/ 205 w 213"/>
                <a:gd name="T69" fmla="*/ 104 h 154"/>
                <a:gd name="T70" fmla="*/ 201 w 213"/>
                <a:gd name="T71" fmla="*/ 113 h 154"/>
                <a:gd name="T72" fmla="*/ 195 w 213"/>
                <a:gd name="T73" fmla="*/ 117 h 154"/>
                <a:gd name="T74" fmla="*/ 190 w 213"/>
                <a:gd name="T75" fmla="*/ 123 h 154"/>
                <a:gd name="T76" fmla="*/ 184 w 213"/>
                <a:gd name="T77" fmla="*/ 125 h 154"/>
                <a:gd name="T78" fmla="*/ 176 w 213"/>
                <a:gd name="T79" fmla="*/ 123 h 154"/>
                <a:gd name="T80" fmla="*/ 167 w 213"/>
                <a:gd name="T81" fmla="*/ 117 h 154"/>
                <a:gd name="T82" fmla="*/ 157 w 213"/>
                <a:gd name="T83" fmla="*/ 113 h 154"/>
                <a:gd name="T84" fmla="*/ 147 w 213"/>
                <a:gd name="T85" fmla="*/ 108 h 154"/>
                <a:gd name="T86" fmla="*/ 138 w 213"/>
                <a:gd name="T87" fmla="*/ 104 h 154"/>
                <a:gd name="T88" fmla="*/ 132 w 213"/>
                <a:gd name="T89" fmla="*/ 100 h 154"/>
                <a:gd name="T90" fmla="*/ 128 w 213"/>
                <a:gd name="T91" fmla="*/ 94 h 154"/>
                <a:gd name="T92" fmla="*/ 121 w 213"/>
                <a:gd name="T93" fmla="*/ 92 h 154"/>
                <a:gd name="T94" fmla="*/ 113 w 213"/>
                <a:gd name="T95" fmla="*/ 94 h 154"/>
                <a:gd name="T96" fmla="*/ 109 w 213"/>
                <a:gd name="T97" fmla="*/ 100 h 154"/>
                <a:gd name="T98" fmla="*/ 103 w 213"/>
                <a:gd name="T99" fmla="*/ 104 h 154"/>
                <a:gd name="T100" fmla="*/ 94 w 213"/>
                <a:gd name="T101" fmla="*/ 108 h 154"/>
                <a:gd name="T102" fmla="*/ 84 w 213"/>
                <a:gd name="T103" fmla="*/ 113 h 154"/>
                <a:gd name="T104" fmla="*/ 80 w 213"/>
                <a:gd name="T105" fmla="*/ 134 h 154"/>
                <a:gd name="T106" fmla="*/ 55 w 213"/>
                <a:gd name="T107" fmla="*/ 154 h 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3"/>
                <a:gd name="T163" fmla="*/ 0 h 154"/>
                <a:gd name="T164" fmla="*/ 213 w 213"/>
                <a:gd name="T165" fmla="*/ 154 h 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3" h="154">
                  <a:moveTo>
                    <a:pt x="34" y="154"/>
                  </a:moveTo>
                  <a:lnTo>
                    <a:pt x="30" y="152"/>
                  </a:lnTo>
                  <a:lnTo>
                    <a:pt x="28" y="150"/>
                  </a:lnTo>
                  <a:lnTo>
                    <a:pt x="21" y="148"/>
                  </a:lnTo>
                  <a:lnTo>
                    <a:pt x="15" y="144"/>
                  </a:lnTo>
                  <a:lnTo>
                    <a:pt x="11" y="142"/>
                  </a:lnTo>
                  <a:lnTo>
                    <a:pt x="9" y="140"/>
                  </a:lnTo>
                  <a:lnTo>
                    <a:pt x="7" y="138"/>
                  </a:lnTo>
                  <a:lnTo>
                    <a:pt x="5" y="134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5" y="125"/>
                  </a:lnTo>
                  <a:lnTo>
                    <a:pt x="7" y="123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13"/>
                  </a:lnTo>
                  <a:lnTo>
                    <a:pt x="19" y="111"/>
                  </a:lnTo>
                  <a:lnTo>
                    <a:pt x="21" y="108"/>
                  </a:lnTo>
                  <a:lnTo>
                    <a:pt x="25" y="106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4" y="96"/>
                  </a:lnTo>
                  <a:lnTo>
                    <a:pt x="36" y="85"/>
                  </a:lnTo>
                  <a:lnTo>
                    <a:pt x="38" y="58"/>
                  </a:lnTo>
                  <a:lnTo>
                    <a:pt x="36" y="31"/>
                  </a:lnTo>
                  <a:lnTo>
                    <a:pt x="34" y="19"/>
                  </a:lnTo>
                  <a:lnTo>
                    <a:pt x="30" y="17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7" y="4"/>
                  </a:lnTo>
                  <a:lnTo>
                    <a:pt x="76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32" y="17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4"/>
                  </a:lnTo>
                  <a:lnTo>
                    <a:pt x="182" y="46"/>
                  </a:lnTo>
                  <a:lnTo>
                    <a:pt x="197" y="48"/>
                  </a:lnTo>
                  <a:lnTo>
                    <a:pt x="201" y="50"/>
                  </a:lnTo>
                  <a:lnTo>
                    <a:pt x="203" y="54"/>
                  </a:lnTo>
                  <a:lnTo>
                    <a:pt x="205" y="60"/>
                  </a:lnTo>
                  <a:lnTo>
                    <a:pt x="207" y="67"/>
                  </a:lnTo>
                  <a:lnTo>
                    <a:pt x="211" y="69"/>
                  </a:lnTo>
                  <a:lnTo>
                    <a:pt x="213" y="73"/>
                  </a:lnTo>
                  <a:lnTo>
                    <a:pt x="213" y="83"/>
                  </a:lnTo>
                  <a:lnTo>
                    <a:pt x="213" y="92"/>
                  </a:lnTo>
                  <a:lnTo>
                    <a:pt x="211" y="94"/>
                  </a:lnTo>
                  <a:lnTo>
                    <a:pt x="207" y="96"/>
                  </a:lnTo>
                  <a:lnTo>
                    <a:pt x="205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7" y="115"/>
                  </a:lnTo>
                  <a:lnTo>
                    <a:pt x="195" y="117"/>
                  </a:lnTo>
                  <a:lnTo>
                    <a:pt x="193" y="121"/>
                  </a:lnTo>
                  <a:lnTo>
                    <a:pt x="190" y="123"/>
                  </a:lnTo>
                  <a:lnTo>
                    <a:pt x="188" y="125"/>
                  </a:lnTo>
                  <a:lnTo>
                    <a:pt x="184" y="125"/>
                  </a:lnTo>
                  <a:lnTo>
                    <a:pt x="178" y="125"/>
                  </a:lnTo>
                  <a:lnTo>
                    <a:pt x="176" y="123"/>
                  </a:lnTo>
                  <a:lnTo>
                    <a:pt x="174" y="121"/>
                  </a:lnTo>
                  <a:lnTo>
                    <a:pt x="167" y="117"/>
                  </a:lnTo>
                  <a:lnTo>
                    <a:pt x="159" y="115"/>
                  </a:lnTo>
                  <a:lnTo>
                    <a:pt x="157" y="113"/>
                  </a:lnTo>
                  <a:lnTo>
                    <a:pt x="155" y="111"/>
                  </a:lnTo>
                  <a:lnTo>
                    <a:pt x="147" y="108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1" y="92"/>
                  </a:lnTo>
                  <a:lnTo>
                    <a:pt x="117" y="92"/>
                  </a:lnTo>
                  <a:lnTo>
                    <a:pt x="113" y="94"/>
                  </a:lnTo>
                  <a:lnTo>
                    <a:pt x="111" y="96"/>
                  </a:lnTo>
                  <a:lnTo>
                    <a:pt x="109" y="100"/>
                  </a:lnTo>
                  <a:lnTo>
                    <a:pt x="105" y="102"/>
                  </a:lnTo>
                  <a:lnTo>
                    <a:pt x="103" y="104"/>
                  </a:lnTo>
                  <a:lnTo>
                    <a:pt x="101" y="106"/>
                  </a:lnTo>
                  <a:lnTo>
                    <a:pt x="94" y="108"/>
                  </a:lnTo>
                  <a:lnTo>
                    <a:pt x="88" y="111"/>
                  </a:lnTo>
                  <a:lnTo>
                    <a:pt x="84" y="113"/>
                  </a:lnTo>
                  <a:lnTo>
                    <a:pt x="82" y="115"/>
                  </a:lnTo>
                  <a:lnTo>
                    <a:pt x="80" y="134"/>
                  </a:lnTo>
                  <a:lnTo>
                    <a:pt x="76" y="154"/>
                  </a:lnTo>
                  <a:lnTo>
                    <a:pt x="55" y="154"/>
                  </a:lnTo>
                  <a:lnTo>
                    <a:pt x="34" y="15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3371502" y="4311038"/>
              <a:ext cx="194008" cy="204503"/>
            </a:xfrm>
            <a:custGeom>
              <a:avLst/>
              <a:gdLst>
                <a:gd name="T0" fmla="*/ 69 w 173"/>
                <a:gd name="T1" fmla="*/ 206 h 213"/>
                <a:gd name="T2" fmla="*/ 71 w 173"/>
                <a:gd name="T3" fmla="*/ 198 h 213"/>
                <a:gd name="T4" fmla="*/ 69 w 173"/>
                <a:gd name="T5" fmla="*/ 192 h 213"/>
                <a:gd name="T6" fmla="*/ 61 w 173"/>
                <a:gd name="T7" fmla="*/ 179 h 213"/>
                <a:gd name="T8" fmla="*/ 59 w 173"/>
                <a:gd name="T9" fmla="*/ 167 h 213"/>
                <a:gd name="T10" fmla="*/ 65 w 173"/>
                <a:gd name="T11" fmla="*/ 169 h 213"/>
                <a:gd name="T12" fmla="*/ 73 w 173"/>
                <a:gd name="T13" fmla="*/ 163 h 213"/>
                <a:gd name="T14" fmla="*/ 67 w 173"/>
                <a:gd name="T15" fmla="*/ 158 h 213"/>
                <a:gd name="T16" fmla="*/ 56 w 173"/>
                <a:gd name="T17" fmla="*/ 163 h 213"/>
                <a:gd name="T18" fmla="*/ 50 w 173"/>
                <a:gd name="T19" fmla="*/ 175 h 213"/>
                <a:gd name="T20" fmla="*/ 31 w 173"/>
                <a:gd name="T21" fmla="*/ 184 h 213"/>
                <a:gd name="T22" fmla="*/ 11 w 173"/>
                <a:gd name="T23" fmla="*/ 183 h 213"/>
                <a:gd name="T24" fmla="*/ 6 w 173"/>
                <a:gd name="T25" fmla="*/ 177 h 213"/>
                <a:gd name="T26" fmla="*/ 2 w 173"/>
                <a:gd name="T27" fmla="*/ 173 h 213"/>
                <a:gd name="T28" fmla="*/ 0 w 173"/>
                <a:gd name="T29" fmla="*/ 150 h 213"/>
                <a:gd name="T30" fmla="*/ 2 w 173"/>
                <a:gd name="T31" fmla="*/ 129 h 213"/>
                <a:gd name="T32" fmla="*/ 6 w 173"/>
                <a:gd name="T33" fmla="*/ 123 h 213"/>
                <a:gd name="T34" fmla="*/ 11 w 173"/>
                <a:gd name="T35" fmla="*/ 119 h 213"/>
                <a:gd name="T36" fmla="*/ 15 w 173"/>
                <a:gd name="T37" fmla="*/ 110 h 213"/>
                <a:gd name="T38" fmla="*/ 21 w 173"/>
                <a:gd name="T39" fmla="*/ 100 h 213"/>
                <a:gd name="T40" fmla="*/ 25 w 173"/>
                <a:gd name="T41" fmla="*/ 90 h 213"/>
                <a:gd name="T42" fmla="*/ 31 w 173"/>
                <a:gd name="T43" fmla="*/ 81 h 213"/>
                <a:gd name="T44" fmla="*/ 34 w 173"/>
                <a:gd name="T45" fmla="*/ 71 h 213"/>
                <a:gd name="T46" fmla="*/ 40 w 173"/>
                <a:gd name="T47" fmla="*/ 62 h 213"/>
                <a:gd name="T48" fmla="*/ 46 w 173"/>
                <a:gd name="T49" fmla="*/ 58 h 213"/>
                <a:gd name="T50" fmla="*/ 56 w 173"/>
                <a:gd name="T51" fmla="*/ 62 h 213"/>
                <a:gd name="T52" fmla="*/ 61 w 173"/>
                <a:gd name="T53" fmla="*/ 64 h 213"/>
                <a:gd name="T54" fmla="*/ 69 w 173"/>
                <a:gd name="T55" fmla="*/ 62 h 213"/>
                <a:gd name="T56" fmla="*/ 73 w 173"/>
                <a:gd name="T57" fmla="*/ 56 h 213"/>
                <a:gd name="T58" fmla="*/ 79 w 173"/>
                <a:gd name="T59" fmla="*/ 52 h 213"/>
                <a:gd name="T60" fmla="*/ 84 w 173"/>
                <a:gd name="T61" fmla="*/ 46 h 213"/>
                <a:gd name="T62" fmla="*/ 88 w 173"/>
                <a:gd name="T63" fmla="*/ 42 h 213"/>
                <a:gd name="T64" fmla="*/ 94 w 173"/>
                <a:gd name="T65" fmla="*/ 27 h 213"/>
                <a:gd name="T66" fmla="*/ 98 w 173"/>
                <a:gd name="T67" fmla="*/ 14 h 213"/>
                <a:gd name="T68" fmla="*/ 103 w 173"/>
                <a:gd name="T69" fmla="*/ 8 h 213"/>
                <a:gd name="T70" fmla="*/ 107 w 173"/>
                <a:gd name="T71" fmla="*/ 2 h 213"/>
                <a:gd name="T72" fmla="*/ 113 w 173"/>
                <a:gd name="T73" fmla="*/ 2 h 213"/>
                <a:gd name="T74" fmla="*/ 123 w 173"/>
                <a:gd name="T75" fmla="*/ 8 h 213"/>
                <a:gd name="T76" fmla="*/ 132 w 173"/>
                <a:gd name="T77" fmla="*/ 14 h 213"/>
                <a:gd name="T78" fmla="*/ 136 w 173"/>
                <a:gd name="T79" fmla="*/ 18 h 213"/>
                <a:gd name="T80" fmla="*/ 142 w 173"/>
                <a:gd name="T81" fmla="*/ 21 h 213"/>
                <a:gd name="T82" fmla="*/ 151 w 173"/>
                <a:gd name="T83" fmla="*/ 27 h 213"/>
                <a:gd name="T84" fmla="*/ 161 w 173"/>
                <a:gd name="T85" fmla="*/ 31 h 213"/>
                <a:gd name="T86" fmla="*/ 169 w 173"/>
                <a:gd name="T87" fmla="*/ 54 h 213"/>
                <a:gd name="T88" fmla="*/ 171 w 173"/>
                <a:gd name="T89" fmla="*/ 75 h 213"/>
                <a:gd name="T90" fmla="*/ 165 w 173"/>
                <a:gd name="T91" fmla="*/ 90 h 213"/>
                <a:gd name="T92" fmla="*/ 161 w 173"/>
                <a:gd name="T93" fmla="*/ 104 h 213"/>
                <a:gd name="T94" fmla="*/ 155 w 173"/>
                <a:gd name="T95" fmla="*/ 123 h 213"/>
                <a:gd name="T96" fmla="*/ 151 w 173"/>
                <a:gd name="T97" fmla="*/ 142 h 213"/>
                <a:gd name="T98" fmla="*/ 146 w 173"/>
                <a:gd name="T99" fmla="*/ 148 h 213"/>
                <a:gd name="T100" fmla="*/ 142 w 173"/>
                <a:gd name="T101" fmla="*/ 154 h 213"/>
                <a:gd name="T102" fmla="*/ 136 w 173"/>
                <a:gd name="T103" fmla="*/ 158 h 213"/>
                <a:gd name="T104" fmla="*/ 132 w 173"/>
                <a:gd name="T105" fmla="*/ 163 h 213"/>
                <a:gd name="T106" fmla="*/ 127 w 173"/>
                <a:gd name="T107" fmla="*/ 167 h 213"/>
                <a:gd name="T108" fmla="*/ 123 w 173"/>
                <a:gd name="T109" fmla="*/ 173 h 213"/>
                <a:gd name="T110" fmla="*/ 121 w 173"/>
                <a:gd name="T111" fmla="*/ 179 h 213"/>
                <a:gd name="T112" fmla="*/ 123 w 173"/>
                <a:gd name="T113" fmla="*/ 186 h 213"/>
                <a:gd name="T114" fmla="*/ 125 w 173"/>
                <a:gd name="T115" fmla="*/ 194 h 213"/>
                <a:gd name="T116" fmla="*/ 123 w 173"/>
                <a:gd name="T117" fmla="*/ 202 h 213"/>
                <a:gd name="T118" fmla="*/ 113 w 173"/>
                <a:gd name="T119" fmla="*/ 206 h 213"/>
                <a:gd name="T120" fmla="*/ 103 w 173"/>
                <a:gd name="T121" fmla="*/ 211 h 213"/>
                <a:gd name="T122" fmla="*/ 82 w 173"/>
                <a:gd name="T123" fmla="*/ 211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213"/>
                <a:gd name="T188" fmla="*/ 173 w 173"/>
                <a:gd name="T189" fmla="*/ 213 h 2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213">
                  <a:moveTo>
                    <a:pt x="67" y="207"/>
                  </a:moveTo>
                  <a:lnTo>
                    <a:pt x="69" y="206"/>
                  </a:lnTo>
                  <a:lnTo>
                    <a:pt x="71" y="204"/>
                  </a:lnTo>
                  <a:lnTo>
                    <a:pt x="71" y="198"/>
                  </a:lnTo>
                  <a:lnTo>
                    <a:pt x="71" y="194"/>
                  </a:lnTo>
                  <a:lnTo>
                    <a:pt x="69" y="192"/>
                  </a:lnTo>
                  <a:lnTo>
                    <a:pt x="67" y="190"/>
                  </a:lnTo>
                  <a:lnTo>
                    <a:pt x="61" y="179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69" y="173"/>
                  </a:lnTo>
                  <a:lnTo>
                    <a:pt x="73" y="163"/>
                  </a:lnTo>
                  <a:lnTo>
                    <a:pt x="77" y="156"/>
                  </a:lnTo>
                  <a:lnTo>
                    <a:pt x="67" y="158"/>
                  </a:lnTo>
                  <a:lnTo>
                    <a:pt x="57" y="160"/>
                  </a:lnTo>
                  <a:lnTo>
                    <a:pt x="56" y="163"/>
                  </a:lnTo>
                  <a:lnTo>
                    <a:pt x="52" y="165"/>
                  </a:lnTo>
                  <a:lnTo>
                    <a:pt x="50" y="175"/>
                  </a:lnTo>
                  <a:lnTo>
                    <a:pt x="48" y="184"/>
                  </a:lnTo>
                  <a:lnTo>
                    <a:pt x="31" y="184"/>
                  </a:lnTo>
                  <a:lnTo>
                    <a:pt x="13" y="184"/>
                  </a:lnTo>
                  <a:lnTo>
                    <a:pt x="11" y="183"/>
                  </a:lnTo>
                  <a:lnTo>
                    <a:pt x="9" y="179"/>
                  </a:lnTo>
                  <a:lnTo>
                    <a:pt x="6" y="177"/>
                  </a:lnTo>
                  <a:lnTo>
                    <a:pt x="4" y="175"/>
                  </a:lnTo>
                  <a:lnTo>
                    <a:pt x="2" y="173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3"/>
                  </a:lnTo>
                  <a:lnTo>
                    <a:pt x="9" y="121"/>
                  </a:lnTo>
                  <a:lnTo>
                    <a:pt x="11" y="119"/>
                  </a:lnTo>
                  <a:lnTo>
                    <a:pt x="13" y="117"/>
                  </a:lnTo>
                  <a:lnTo>
                    <a:pt x="15" y="110"/>
                  </a:lnTo>
                  <a:lnTo>
                    <a:pt x="19" y="102"/>
                  </a:lnTo>
                  <a:lnTo>
                    <a:pt x="21" y="100"/>
                  </a:lnTo>
                  <a:lnTo>
                    <a:pt x="23" y="98"/>
                  </a:lnTo>
                  <a:lnTo>
                    <a:pt x="25" y="90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61" y="64"/>
                  </a:lnTo>
                  <a:lnTo>
                    <a:pt x="67" y="64"/>
                  </a:lnTo>
                  <a:lnTo>
                    <a:pt x="69" y="62"/>
                  </a:lnTo>
                  <a:lnTo>
                    <a:pt x="71" y="58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79" y="52"/>
                  </a:lnTo>
                  <a:lnTo>
                    <a:pt x="80" y="48"/>
                  </a:lnTo>
                  <a:lnTo>
                    <a:pt x="84" y="46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4" y="27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100" y="10"/>
                  </a:lnTo>
                  <a:lnTo>
                    <a:pt x="103" y="8"/>
                  </a:lnTo>
                  <a:lnTo>
                    <a:pt x="105" y="6"/>
                  </a:lnTo>
                  <a:lnTo>
                    <a:pt x="107" y="2"/>
                  </a:lnTo>
                  <a:lnTo>
                    <a:pt x="109" y="0"/>
                  </a:lnTo>
                  <a:lnTo>
                    <a:pt x="113" y="2"/>
                  </a:lnTo>
                  <a:lnTo>
                    <a:pt x="115" y="6"/>
                  </a:lnTo>
                  <a:lnTo>
                    <a:pt x="123" y="8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6" y="18"/>
                  </a:lnTo>
                  <a:lnTo>
                    <a:pt x="138" y="19"/>
                  </a:lnTo>
                  <a:lnTo>
                    <a:pt x="142" y="21"/>
                  </a:lnTo>
                  <a:lnTo>
                    <a:pt x="144" y="25"/>
                  </a:lnTo>
                  <a:lnTo>
                    <a:pt x="151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3" y="35"/>
                  </a:lnTo>
                  <a:lnTo>
                    <a:pt x="169" y="54"/>
                  </a:lnTo>
                  <a:lnTo>
                    <a:pt x="173" y="73"/>
                  </a:lnTo>
                  <a:lnTo>
                    <a:pt x="171" y="75"/>
                  </a:lnTo>
                  <a:lnTo>
                    <a:pt x="169" y="79"/>
                  </a:lnTo>
                  <a:lnTo>
                    <a:pt x="165" y="90"/>
                  </a:lnTo>
                  <a:lnTo>
                    <a:pt x="163" y="102"/>
                  </a:lnTo>
                  <a:lnTo>
                    <a:pt x="161" y="104"/>
                  </a:lnTo>
                  <a:lnTo>
                    <a:pt x="159" y="108"/>
                  </a:lnTo>
                  <a:lnTo>
                    <a:pt x="155" y="123"/>
                  </a:lnTo>
                  <a:lnTo>
                    <a:pt x="153" y="140"/>
                  </a:lnTo>
                  <a:lnTo>
                    <a:pt x="151" y="142"/>
                  </a:lnTo>
                  <a:lnTo>
                    <a:pt x="150" y="146"/>
                  </a:lnTo>
                  <a:lnTo>
                    <a:pt x="146" y="148"/>
                  </a:lnTo>
                  <a:lnTo>
                    <a:pt x="144" y="150"/>
                  </a:lnTo>
                  <a:lnTo>
                    <a:pt x="142" y="154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7" y="167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9"/>
                  </a:lnTo>
                  <a:lnTo>
                    <a:pt x="121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4"/>
                  </a:lnTo>
                  <a:lnTo>
                    <a:pt x="125" y="200"/>
                  </a:lnTo>
                  <a:lnTo>
                    <a:pt x="123" y="202"/>
                  </a:lnTo>
                  <a:lnTo>
                    <a:pt x="121" y="204"/>
                  </a:lnTo>
                  <a:lnTo>
                    <a:pt x="113" y="206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82" y="211"/>
                  </a:lnTo>
                  <a:lnTo>
                    <a:pt x="67" y="20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599824" y="4142561"/>
              <a:ext cx="129339" cy="207682"/>
            </a:xfrm>
            <a:custGeom>
              <a:avLst/>
              <a:gdLst>
                <a:gd name="T0" fmla="*/ 12 w 115"/>
                <a:gd name="T1" fmla="*/ 211 h 215"/>
                <a:gd name="T2" fmla="*/ 6 w 115"/>
                <a:gd name="T3" fmla="*/ 201 h 215"/>
                <a:gd name="T4" fmla="*/ 2 w 115"/>
                <a:gd name="T5" fmla="*/ 192 h 215"/>
                <a:gd name="T6" fmla="*/ 0 w 115"/>
                <a:gd name="T7" fmla="*/ 165 h 215"/>
                <a:gd name="T8" fmla="*/ 2 w 115"/>
                <a:gd name="T9" fmla="*/ 138 h 215"/>
                <a:gd name="T10" fmla="*/ 6 w 115"/>
                <a:gd name="T11" fmla="*/ 134 h 215"/>
                <a:gd name="T12" fmla="*/ 12 w 115"/>
                <a:gd name="T13" fmla="*/ 128 h 215"/>
                <a:gd name="T14" fmla="*/ 16 w 115"/>
                <a:gd name="T15" fmla="*/ 119 h 215"/>
                <a:gd name="T16" fmla="*/ 21 w 115"/>
                <a:gd name="T17" fmla="*/ 109 h 215"/>
                <a:gd name="T18" fmla="*/ 25 w 115"/>
                <a:gd name="T19" fmla="*/ 105 h 215"/>
                <a:gd name="T20" fmla="*/ 31 w 115"/>
                <a:gd name="T21" fmla="*/ 99 h 215"/>
                <a:gd name="T22" fmla="*/ 35 w 115"/>
                <a:gd name="T23" fmla="*/ 96 h 215"/>
                <a:gd name="T24" fmla="*/ 41 w 115"/>
                <a:gd name="T25" fmla="*/ 90 h 215"/>
                <a:gd name="T26" fmla="*/ 42 w 115"/>
                <a:gd name="T27" fmla="*/ 82 h 215"/>
                <a:gd name="T28" fmla="*/ 41 w 115"/>
                <a:gd name="T29" fmla="*/ 76 h 215"/>
                <a:gd name="T30" fmla="*/ 35 w 115"/>
                <a:gd name="T31" fmla="*/ 71 h 215"/>
                <a:gd name="T32" fmla="*/ 31 w 115"/>
                <a:gd name="T33" fmla="*/ 65 h 215"/>
                <a:gd name="T34" fmla="*/ 21 w 115"/>
                <a:gd name="T35" fmla="*/ 61 h 215"/>
                <a:gd name="T36" fmla="*/ 12 w 115"/>
                <a:gd name="T37" fmla="*/ 55 h 215"/>
                <a:gd name="T38" fmla="*/ 6 w 115"/>
                <a:gd name="T39" fmla="*/ 46 h 215"/>
                <a:gd name="T40" fmla="*/ 2 w 115"/>
                <a:gd name="T41" fmla="*/ 36 h 215"/>
                <a:gd name="T42" fmla="*/ 2 w 115"/>
                <a:gd name="T43" fmla="*/ 32 h 215"/>
                <a:gd name="T44" fmla="*/ 6 w 115"/>
                <a:gd name="T45" fmla="*/ 17 h 215"/>
                <a:gd name="T46" fmla="*/ 12 w 115"/>
                <a:gd name="T47" fmla="*/ 4 h 215"/>
                <a:gd name="T48" fmla="*/ 33 w 115"/>
                <a:gd name="T49" fmla="*/ 0 h 215"/>
                <a:gd name="T50" fmla="*/ 54 w 115"/>
                <a:gd name="T51" fmla="*/ 4 h 215"/>
                <a:gd name="T52" fmla="*/ 60 w 115"/>
                <a:gd name="T53" fmla="*/ 7 h 215"/>
                <a:gd name="T54" fmla="*/ 64 w 115"/>
                <a:gd name="T55" fmla="*/ 13 h 215"/>
                <a:gd name="T56" fmla="*/ 67 w 115"/>
                <a:gd name="T57" fmla="*/ 27 h 215"/>
                <a:gd name="T58" fmla="*/ 79 w 115"/>
                <a:gd name="T59" fmla="*/ 40 h 215"/>
                <a:gd name="T60" fmla="*/ 92 w 115"/>
                <a:gd name="T61" fmla="*/ 42 h 215"/>
                <a:gd name="T62" fmla="*/ 98 w 115"/>
                <a:gd name="T63" fmla="*/ 46 h 215"/>
                <a:gd name="T64" fmla="*/ 102 w 115"/>
                <a:gd name="T65" fmla="*/ 51 h 215"/>
                <a:gd name="T66" fmla="*/ 110 w 115"/>
                <a:gd name="T67" fmla="*/ 63 h 215"/>
                <a:gd name="T68" fmla="*/ 113 w 115"/>
                <a:gd name="T69" fmla="*/ 76 h 215"/>
                <a:gd name="T70" fmla="*/ 108 w 115"/>
                <a:gd name="T71" fmla="*/ 90 h 215"/>
                <a:gd name="T72" fmla="*/ 102 w 115"/>
                <a:gd name="T73" fmla="*/ 105 h 215"/>
                <a:gd name="T74" fmla="*/ 98 w 115"/>
                <a:gd name="T75" fmla="*/ 124 h 215"/>
                <a:gd name="T76" fmla="*/ 92 w 115"/>
                <a:gd name="T77" fmla="*/ 144 h 215"/>
                <a:gd name="T78" fmla="*/ 89 w 115"/>
                <a:gd name="T79" fmla="*/ 153 h 215"/>
                <a:gd name="T80" fmla="*/ 83 w 115"/>
                <a:gd name="T81" fmla="*/ 163 h 215"/>
                <a:gd name="T82" fmla="*/ 81 w 115"/>
                <a:gd name="T83" fmla="*/ 174 h 215"/>
                <a:gd name="T84" fmla="*/ 83 w 115"/>
                <a:gd name="T85" fmla="*/ 188 h 215"/>
                <a:gd name="T86" fmla="*/ 89 w 115"/>
                <a:gd name="T87" fmla="*/ 192 h 215"/>
                <a:gd name="T88" fmla="*/ 92 w 115"/>
                <a:gd name="T89" fmla="*/ 195 h 215"/>
                <a:gd name="T90" fmla="*/ 96 w 115"/>
                <a:gd name="T91" fmla="*/ 203 h 215"/>
                <a:gd name="T92" fmla="*/ 92 w 115"/>
                <a:gd name="T93" fmla="*/ 211 h 215"/>
                <a:gd name="T94" fmla="*/ 71 w 115"/>
                <a:gd name="T95" fmla="*/ 215 h 215"/>
                <a:gd name="T96" fmla="*/ 33 w 115"/>
                <a:gd name="T97" fmla="*/ 215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"/>
                <a:gd name="T148" fmla="*/ 0 h 215"/>
                <a:gd name="T149" fmla="*/ 115 w 115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" h="215">
                  <a:moveTo>
                    <a:pt x="14" y="215"/>
                  </a:moveTo>
                  <a:lnTo>
                    <a:pt x="12" y="211"/>
                  </a:lnTo>
                  <a:lnTo>
                    <a:pt x="8" y="209"/>
                  </a:lnTo>
                  <a:lnTo>
                    <a:pt x="6" y="201"/>
                  </a:lnTo>
                  <a:lnTo>
                    <a:pt x="4" y="193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6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8" y="132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6" y="119"/>
                  </a:lnTo>
                  <a:lnTo>
                    <a:pt x="18" y="111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25" y="105"/>
                  </a:lnTo>
                  <a:lnTo>
                    <a:pt x="29" y="101"/>
                  </a:lnTo>
                  <a:lnTo>
                    <a:pt x="31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9" y="92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1" y="76"/>
                  </a:lnTo>
                  <a:lnTo>
                    <a:pt x="39" y="73"/>
                  </a:lnTo>
                  <a:lnTo>
                    <a:pt x="35" y="71"/>
                  </a:lnTo>
                  <a:lnTo>
                    <a:pt x="33" y="69"/>
                  </a:lnTo>
                  <a:lnTo>
                    <a:pt x="31" y="65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14" y="59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54" y="4"/>
                  </a:lnTo>
                  <a:lnTo>
                    <a:pt x="58" y="5"/>
                  </a:lnTo>
                  <a:lnTo>
                    <a:pt x="60" y="7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7" y="15"/>
                  </a:lnTo>
                  <a:lnTo>
                    <a:pt x="67" y="27"/>
                  </a:lnTo>
                  <a:lnTo>
                    <a:pt x="67" y="40"/>
                  </a:lnTo>
                  <a:lnTo>
                    <a:pt x="79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2" y="51"/>
                  </a:lnTo>
                  <a:lnTo>
                    <a:pt x="106" y="53"/>
                  </a:lnTo>
                  <a:lnTo>
                    <a:pt x="110" y="63"/>
                  </a:lnTo>
                  <a:lnTo>
                    <a:pt x="115" y="73"/>
                  </a:lnTo>
                  <a:lnTo>
                    <a:pt x="113" y="76"/>
                  </a:lnTo>
                  <a:lnTo>
                    <a:pt x="110" y="78"/>
                  </a:lnTo>
                  <a:lnTo>
                    <a:pt x="108" y="90"/>
                  </a:lnTo>
                  <a:lnTo>
                    <a:pt x="106" y="101"/>
                  </a:lnTo>
                  <a:lnTo>
                    <a:pt x="102" y="105"/>
                  </a:lnTo>
                  <a:lnTo>
                    <a:pt x="100" y="107"/>
                  </a:lnTo>
                  <a:lnTo>
                    <a:pt x="98" y="124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90" y="145"/>
                  </a:lnTo>
                  <a:lnTo>
                    <a:pt x="89" y="153"/>
                  </a:lnTo>
                  <a:lnTo>
                    <a:pt x="87" y="161"/>
                  </a:lnTo>
                  <a:lnTo>
                    <a:pt x="83" y="163"/>
                  </a:lnTo>
                  <a:lnTo>
                    <a:pt x="81" y="165"/>
                  </a:lnTo>
                  <a:lnTo>
                    <a:pt x="81" y="174"/>
                  </a:lnTo>
                  <a:lnTo>
                    <a:pt x="81" y="184"/>
                  </a:lnTo>
                  <a:lnTo>
                    <a:pt x="83" y="188"/>
                  </a:lnTo>
                  <a:lnTo>
                    <a:pt x="87" y="190"/>
                  </a:lnTo>
                  <a:lnTo>
                    <a:pt x="89" y="192"/>
                  </a:lnTo>
                  <a:lnTo>
                    <a:pt x="90" y="193"/>
                  </a:lnTo>
                  <a:lnTo>
                    <a:pt x="92" y="195"/>
                  </a:lnTo>
                  <a:lnTo>
                    <a:pt x="96" y="199"/>
                  </a:lnTo>
                  <a:lnTo>
                    <a:pt x="96" y="203"/>
                  </a:lnTo>
                  <a:lnTo>
                    <a:pt x="96" y="209"/>
                  </a:lnTo>
                  <a:lnTo>
                    <a:pt x="92" y="211"/>
                  </a:lnTo>
                  <a:lnTo>
                    <a:pt x="90" y="215"/>
                  </a:lnTo>
                  <a:lnTo>
                    <a:pt x="71" y="215"/>
                  </a:lnTo>
                  <a:lnTo>
                    <a:pt x="52" y="215"/>
                  </a:lnTo>
                  <a:lnTo>
                    <a:pt x="33" y="215"/>
                  </a:lnTo>
                  <a:lnTo>
                    <a:pt x="14" y="2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2800036" y="4366137"/>
              <a:ext cx="208526" cy="205563"/>
            </a:xfrm>
            <a:custGeom>
              <a:avLst/>
              <a:gdLst>
                <a:gd name="T0" fmla="*/ 160 w 184"/>
                <a:gd name="T1" fmla="*/ 80 h 213"/>
                <a:gd name="T2" fmla="*/ 173 w 184"/>
                <a:gd name="T3" fmla="*/ 90 h 213"/>
                <a:gd name="T4" fmla="*/ 177 w 184"/>
                <a:gd name="T5" fmla="*/ 100 h 213"/>
                <a:gd name="T6" fmla="*/ 183 w 184"/>
                <a:gd name="T7" fmla="*/ 109 h 213"/>
                <a:gd name="T8" fmla="*/ 184 w 184"/>
                <a:gd name="T9" fmla="*/ 128 h 213"/>
                <a:gd name="T10" fmla="*/ 184 w 184"/>
                <a:gd name="T11" fmla="*/ 163 h 213"/>
                <a:gd name="T12" fmla="*/ 183 w 184"/>
                <a:gd name="T13" fmla="*/ 182 h 213"/>
                <a:gd name="T14" fmla="*/ 177 w 184"/>
                <a:gd name="T15" fmla="*/ 188 h 213"/>
                <a:gd name="T16" fmla="*/ 173 w 184"/>
                <a:gd name="T17" fmla="*/ 192 h 213"/>
                <a:gd name="T18" fmla="*/ 167 w 184"/>
                <a:gd name="T19" fmla="*/ 196 h 213"/>
                <a:gd name="T20" fmla="*/ 163 w 184"/>
                <a:gd name="T21" fmla="*/ 201 h 213"/>
                <a:gd name="T22" fmla="*/ 158 w 184"/>
                <a:gd name="T23" fmla="*/ 205 h 213"/>
                <a:gd name="T24" fmla="*/ 154 w 184"/>
                <a:gd name="T25" fmla="*/ 211 h 213"/>
                <a:gd name="T26" fmla="*/ 148 w 184"/>
                <a:gd name="T27" fmla="*/ 211 h 213"/>
                <a:gd name="T28" fmla="*/ 144 w 184"/>
                <a:gd name="T29" fmla="*/ 205 h 213"/>
                <a:gd name="T30" fmla="*/ 138 w 184"/>
                <a:gd name="T31" fmla="*/ 201 h 213"/>
                <a:gd name="T32" fmla="*/ 119 w 184"/>
                <a:gd name="T33" fmla="*/ 196 h 213"/>
                <a:gd name="T34" fmla="*/ 100 w 184"/>
                <a:gd name="T35" fmla="*/ 192 h 213"/>
                <a:gd name="T36" fmla="*/ 90 w 184"/>
                <a:gd name="T37" fmla="*/ 188 h 213"/>
                <a:gd name="T38" fmla="*/ 81 w 184"/>
                <a:gd name="T39" fmla="*/ 182 h 213"/>
                <a:gd name="T40" fmla="*/ 75 w 184"/>
                <a:gd name="T41" fmla="*/ 176 h 213"/>
                <a:gd name="T42" fmla="*/ 71 w 184"/>
                <a:gd name="T43" fmla="*/ 173 h 213"/>
                <a:gd name="T44" fmla="*/ 66 w 184"/>
                <a:gd name="T45" fmla="*/ 167 h 213"/>
                <a:gd name="T46" fmla="*/ 62 w 184"/>
                <a:gd name="T47" fmla="*/ 163 h 213"/>
                <a:gd name="T48" fmla="*/ 56 w 184"/>
                <a:gd name="T49" fmla="*/ 157 h 213"/>
                <a:gd name="T50" fmla="*/ 52 w 184"/>
                <a:gd name="T51" fmla="*/ 153 h 213"/>
                <a:gd name="T52" fmla="*/ 42 w 184"/>
                <a:gd name="T53" fmla="*/ 148 h 213"/>
                <a:gd name="T54" fmla="*/ 33 w 184"/>
                <a:gd name="T55" fmla="*/ 144 h 213"/>
                <a:gd name="T56" fmla="*/ 23 w 184"/>
                <a:gd name="T57" fmla="*/ 138 h 213"/>
                <a:gd name="T58" fmla="*/ 14 w 184"/>
                <a:gd name="T59" fmla="*/ 134 h 213"/>
                <a:gd name="T60" fmla="*/ 8 w 184"/>
                <a:gd name="T61" fmla="*/ 128 h 213"/>
                <a:gd name="T62" fmla="*/ 4 w 184"/>
                <a:gd name="T63" fmla="*/ 125 h 213"/>
                <a:gd name="T64" fmla="*/ 0 w 184"/>
                <a:gd name="T65" fmla="*/ 117 h 213"/>
                <a:gd name="T66" fmla="*/ 4 w 184"/>
                <a:gd name="T67" fmla="*/ 109 h 213"/>
                <a:gd name="T68" fmla="*/ 8 w 184"/>
                <a:gd name="T69" fmla="*/ 96 h 213"/>
                <a:gd name="T70" fmla="*/ 14 w 184"/>
                <a:gd name="T71" fmla="*/ 80 h 213"/>
                <a:gd name="T72" fmla="*/ 16 w 184"/>
                <a:gd name="T73" fmla="*/ 59 h 213"/>
                <a:gd name="T74" fmla="*/ 19 w 184"/>
                <a:gd name="T75" fmla="*/ 23 h 213"/>
                <a:gd name="T76" fmla="*/ 23 w 184"/>
                <a:gd name="T77" fmla="*/ 4 h 213"/>
                <a:gd name="T78" fmla="*/ 31 w 184"/>
                <a:gd name="T79" fmla="*/ 0 h 213"/>
                <a:gd name="T80" fmla="*/ 37 w 184"/>
                <a:gd name="T81" fmla="*/ 4 h 213"/>
                <a:gd name="T82" fmla="*/ 41 w 184"/>
                <a:gd name="T83" fmla="*/ 13 h 213"/>
                <a:gd name="T84" fmla="*/ 46 w 184"/>
                <a:gd name="T85" fmla="*/ 21 h 213"/>
                <a:gd name="T86" fmla="*/ 56 w 184"/>
                <a:gd name="T87" fmla="*/ 23 h 213"/>
                <a:gd name="T88" fmla="*/ 62 w 184"/>
                <a:gd name="T89" fmla="*/ 29 h 213"/>
                <a:gd name="T90" fmla="*/ 75 w 184"/>
                <a:gd name="T91" fmla="*/ 29 h 213"/>
                <a:gd name="T92" fmla="*/ 81 w 184"/>
                <a:gd name="T93" fmla="*/ 23 h 213"/>
                <a:gd name="T94" fmla="*/ 89 w 184"/>
                <a:gd name="T95" fmla="*/ 21 h 213"/>
                <a:gd name="T96" fmla="*/ 96 w 184"/>
                <a:gd name="T97" fmla="*/ 23 h 213"/>
                <a:gd name="T98" fmla="*/ 100 w 184"/>
                <a:gd name="T99" fmla="*/ 46 h 213"/>
                <a:gd name="T100" fmla="*/ 104 w 184"/>
                <a:gd name="T101" fmla="*/ 71 h 213"/>
                <a:gd name="T102" fmla="*/ 110 w 184"/>
                <a:gd name="T103" fmla="*/ 75 h 213"/>
                <a:gd name="T104" fmla="*/ 113 w 184"/>
                <a:gd name="T105" fmla="*/ 80 h 213"/>
                <a:gd name="T106" fmla="*/ 121 w 184"/>
                <a:gd name="T107" fmla="*/ 82 h 213"/>
                <a:gd name="T108" fmla="*/ 137 w 184"/>
                <a:gd name="T109" fmla="*/ 79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213"/>
                <a:gd name="T167" fmla="*/ 184 w 184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213">
                  <a:moveTo>
                    <a:pt x="148" y="75"/>
                  </a:moveTo>
                  <a:lnTo>
                    <a:pt x="160" y="80"/>
                  </a:lnTo>
                  <a:lnTo>
                    <a:pt x="171" y="88"/>
                  </a:lnTo>
                  <a:lnTo>
                    <a:pt x="173" y="90"/>
                  </a:lnTo>
                  <a:lnTo>
                    <a:pt x="175" y="92"/>
                  </a:lnTo>
                  <a:lnTo>
                    <a:pt x="177" y="100"/>
                  </a:lnTo>
                  <a:lnTo>
                    <a:pt x="181" y="107"/>
                  </a:lnTo>
                  <a:lnTo>
                    <a:pt x="183" y="109"/>
                  </a:lnTo>
                  <a:lnTo>
                    <a:pt x="184" y="111"/>
                  </a:lnTo>
                  <a:lnTo>
                    <a:pt x="184" y="128"/>
                  </a:lnTo>
                  <a:lnTo>
                    <a:pt x="184" y="146"/>
                  </a:lnTo>
                  <a:lnTo>
                    <a:pt x="184" y="163"/>
                  </a:lnTo>
                  <a:lnTo>
                    <a:pt x="184" y="180"/>
                  </a:lnTo>
                  <a:lnTo>
                    <a:pt x="183" y="182"/>
                  </a:lnTo>
                  <a:lnTo>
                    <a:pt x="181" y="184"/>
                  </a:lnTo>
                  <a:lnTo>
                    <a:pt x="177" y="188"/>
                  </a:lnTo>
                  <a:lnTo>
                    <a:pt x="175" y="190"/>
                  </a:lnTo>
                  <a:lnTo>
                    <a:pt x="173" y="192"/>
                  </a:lnTo>
                  <a:lnTo>
                    <a:pt x="171" y="194"/>
                  </a:lnTo>
                  <a:lnTo>
                    <a:pt x="167" y="196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1" y="203"/>
                  </a:lnTo>
                  <a:lnTo>
                    <a:pt x="158" y="205"/>
                  </a:lnTo>
                  <a:lnTo>
                    <a:pt x="156" y="209"/>
                  </a:lnTo>
                  <a:lnTo>
                    <a:pt x="154" y="211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6" y="209"/>
                  </a:lnTo>
                  <a:lnTo>
                    <a:pt x="144" y="205"/>
                  </a:lnTo>
                  <a:lnTo>
                    <a:pt x="140" y="203"/>
                  </a:lnTo>
                  <a:lnTo>
                    <a:pt x="138" y="201"/>
                  </a:lnTo>
                  <a:lnTo>
                    <a:pt x="137" y="199"/>
                  </a:lnTo>
                  <a:lnTo>
                    <a:pt x="119" y="196"/>
                  </a:lnTo>
                  <a:lnTo>
                    <a:pt x="102" y="194"/>
                  </a:lnTo>
                  <a:lnTo>
                    <a:pt x="100" y="192"/>
                  </a:lnTo>
                  <a:lnTo>
                    <a:pt x="98" y="190"/>
                  </a:lnTo>
                  <a:lnTo>
                    <a:pt x="90" y="188"/>
                  </a:lnTo>
                  <a:lnTo>
                    <a:pt x="83" y="184"/>
                  </a:lnTo>
                  <a:lnTo>
                    <a:pt x="81" y="182"/>
                  </a:lnTo>
                  <a:lnTo>
                    <a:pt x="79" y="180"/>
                  </a:lnTo>
                  <a:lnTo>
                    <a:pt x="75" y="176"/>
                  </a:lnTo>
                  <a:lnTo>
                    <a:pt x="73" y="174"/>
                  </a:lnTo>
                  <a:lnTo>
                    <a:pt x="71" y="173"/>
                  </a:lnTo>
                  <a:lnTo>
                    <a:pt x="69" y="171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7"/>
                  </a:lnTo>
                  <a:lnTo>
                    <a:pt x="54" y="155"/>
                  </a:lnTo>
                  <a:lnTo>
                    <a:pt x="52" y="153"/>
                  </a:lnTo>
                  <a:lnTo>
                    <a:pt x="50" y="149"/>
                  </a:lnTo>
                  <a:lnTo>
                    <a:pt x="42" y="148"/>
                  </a:lnTo>
                  <a:lnTo>
                    <a:pt x="35" y="146"/>
                  </a:lnTo>
                  <a:lnTo>
                    <a:pt x="33" y="144"/>
                  </a:lnTo>
                  <a:lnTo>
                    <a:pt x="29" y="142"/>
                  </a:lnTo>
                  <a:lnTo>
                    <a:pt x="23" y="138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2" y="132"/>
                  </a:lnTo>
                  <a:lnTo>
                    <a:pt x="8" y="128"/>
                  </a:lnTo>
                  <a:lnTo>
                    <a:pt x="6" y="126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6" y="107"/>
                  </a:lnTo>
                  <a:lnTo>
                    <a:pt x="8" y="96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6" y="59"/>
                  </a:lnTo>
                  <a:lnTo>
                    <a:pt x="18" y="42"/>
                  </a:lnTo>
                  <a:lnTo>
                    <a:pt x="19" y="23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54" y="21"/>
                  </a:lnTo>
                  <a:lnTo>
                    <a:pt x="56" y="23"/>
                  </a:lnTo>
                  <a:lnTo>
                    <a:pt x="60" y="25"/>
                  </a:lnTo>
                  <a:lnTo>
                    <a:pt x="62" y="29"/>
                  </a:lnTo>
                  <a:lnTo>
                    <a:pt x="69" y="29"/>
                  </a:lnTo>
                  <a:lnTo>
                    <a:pt x="75" y="29"/>
                  </a:lnTo>
                  <a:lnTo>
                    <a:pt x="79" y="25"/>
                  </a:lnTo>
                  <a:lnTo>
                    <a:pt x="81" y="23"/>
                  </a:lnTo>
                  <a:lnTo>
                    <a:pt x="83" y="21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0" y="46"/>
                  </a:lnTo>
                  <a:lnTo>
                    <a:pt x="102" y="69"/>
                  </a:lnTo>
                  <a:lnTo>
                    <a:pt x="104" y="71"/>
                  </a:lnTo>
                  <a:lnTo>
                    <a:pt x="108" y="73"/>
                  </a:lnTo>
                  <a:lnTo>
                    <a:pt x="110" y="75"/>
                  </a:lnTo>
                  <a:lnTo>
                    <a:pt x="112" y="79"/>
                  </a:lnTo>
                  <a:lnTo>
                    <a:pt x="113" y="80"/>
                  </a:lnTo>
                  <a:lnTo>
                    <a:pt x="117" y="82"/>
                  </a:lnTo>
                  <a:lnTo>
                    <a:pt x="121" y="82"/>
                  </a:lnTo>
                  <a:lnTo>
                    <a:pt x="127" y="82"/>
                  </a:lnTo>
                  <a:lnTo>
                    <a:pt x="137" y="79"/>
                  </a:lnTo>
                  <a:lnTo>
                    <a:pt x="148" y="7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2847548" y="4320574"/>
              <a:ext cx="228323" cy="130331"/>
            </a:xfrm>
            <a:custGeom>
              <a:avLst/>
              <a:gdLst>
                <a:gd name="T0" fmla="*/ 92 w 203"/>
                <a:gd name="T1" fmla="*/ 121 h 136"/>
                <a:gd name="T2" fmla="*/ 84 w 203"/>
                <a:gd name="T3" fmla="*/ 123 h 136"/>
                <a:gd name="T4" fmla="*/ 78 w 203"/>
                <a:gd name="T5" fmla="*/ 123 h 136"/>
                <a:gd name="T6" fmla="*/ 72 w 203"/>
                <a:gd name="T7" fmla="*/ 119 h 136"/>
                <a:gd name="T8" fmla="*/ 69 w 203"/>
                <a:gd name="T9" fmla="*/ 113 h 136"/>
                <a:gd name="T10" fmla="*/ 63 w 203"/>
                <a:gd name="T11" fmla="*/ 90 h 136"/>
                <a:gd name="T12" fmla="*/ 59 w 203"/>
                <a:gd name="T13" fmla="*/ 65 h 136"/>
                <a:gd name="T14" fmla="*/ 48 w 203"/>
                <a:gd name="T15" fmla="*/ 63 h 136"/>
                <a:gd name="T16" fmla="*/ 34 w 203"/>
                <a:gd name="T17" fmla="*/ 65 h 136"/>
                <a:gd name="T18" fmla="*/ 28 w 203"/>
                <a:gd name="T19" fmla="*/ 69 h 136"/>
                <a:gd name="T20" fmla="*/ 21 w 203"/>
                <a:gd name="T21" fmla="*/ 65 h 136"/>
                <a:gd name="T22" fmla="*/ 11 w 203"/>
                <a:gd name="T23" fmla="*/ 56 h 136"/>
                <a:gd name="T24" fmla="*/ 1 w 203"/>
                <a:gd name="T25" fmla="*/ 46 h 136"/>
                <a:gd name="T26" fmla="*/ 1 w 203"/>
                <a:gd name="T27" fmla="*/ 42 h 136"/>
                <a:gd name="T28" fmla="*/ 11 w 203"/>
                <a:gd name="T29" fmla="*/ 36 h 136"/>
                <a:gd name="T30" fmla="*/ 21 w 203"/>
                <a:gd name="T31" fmla="*/ 32 h 136"/>
                <a:gd name="T32" fmla="*/ 25 w 203"/>
                <a:gd name="T33" fmla="*/ 27 h 136"/>
                <a:gd name="T34" fmla="*/ 30 w 203"/>
                <a:gd name="T35" fmla="*/ 21 h 136"/>
                <a:gd name="T36" fmla="*/ 34 w 203"/>
                <a:gd name="T37" fmla="*/ 17 h 136"/>
                <a:gd name="T38" fmla="*/ 40 w 203"/>
                <a:gd name="T39" fmla="*/ 11 h 136"/>
                <a:gd name="T40" fmla="*/ 44 w 203"/>
                <a:gd name="T41" fmla="*/ 8 h 136"/>
                <a:gd name="T42" fmla="*/ 49 w 203"/>
                <a:gd name="T43" fmla="*/ 4 h 136"/>
                <a:gd name="T44" fmla="*/ 57 w 203"/>
                <a:gd name="T45" fmla="*/ 0 h 136"/>
                <a:gd name="T46" fmla="*/ 63 w 203"/>
                <a:gd name="T47" fmla="*/ 4 h 136"/>
                <a:gd name="T48" fmla="*/ 78 w 203"/>
                <a:gd name="T49" fmla="*/ 8 h 136"/>
                <a:gd name="T50" fmla="*/ 94 w 203"/>
                <a:gd name="T51" fmla="*/ 11 h 136"/>
                <a:gd name="T52" fmla="*/ 97 w 203"/>
                <a:gd name="T53" fmla="*/ 27 h 136"/>
                <a:gd name="T54" fmla="*/ 103 w 203"/>
                <a:gd name="T55" fmla="*/ 42 h 136"/>
                <a:gd name="T56" fmla="*/ 105 w 203"/>
                <a:gd name="T57" fmla="*/ 52 h 136"/>
                <a:gd name="T58" fmla="*/ 115 w 203"/>
                <a:gd name="T59" fmla="*/ 59 h 136"/>
                <a:gd name="T60" fmla="*/ 124 w 203"/>
                <a:gd name="T61" fmla="*/ 73 h 136"/>
                <a:gd name="T62" fmla="*/ 128 w 203"/>
                <a:gd name="T63" fmla="*/ 88 h 136"/>
                <a:gd name="T64" fmla="*/ 140 w 203"/>
                <a:gd name="T65" fmla="*/ 82 h 136"/>
                <a:gd name="T66" fmla="*/ 159 w 203"/>
                <a:gd name="T67" fmla="*/ 75 h 136"/>
                <a:gd name="T68" fmla="*/ 176 w 203"/>
                <a:gd name="T69" fmla="*/ 71 h 136"/>
                <a:gd name="T70" fmla="*/ 182 w 203"/>
                <a:gd name="T71" fmla="*/ 69 h 136"/>
                <a:gd name="T72" fmla="*/ 190 w 203"/>
                <a:gd name="T73" fmla="*/ 71 h 136"/>
                <a:gd name="T74" fmla="*/ 195 w 203"/>
                <a:gd name="T75" fmla="*/ 75 h 136"/>
                <a:gd name="T76" fmla="*/ 199 w 203"/>
                <a:gd name="T77" fmla="*/ 80 h 136"/>
                <a:gd name="T78" fmla="*/ 203 w 203"/>
                <a:gd name="T79" fmla="*/ 92 h 136"/>
                <a:gd name="T80" fmla="*/ 199 w 203"/>
                <a:gd name="T81" fmla="*/ 103 h 136"/>
                <a:gd name="T82" fmla="*/ 195 w 203"/>
                <a:gd name="T83" fmla="*/ 119 h 136"/>
                <a:gd name="T84" fmla="*/ 190 w 203"/>
                <a:gd name="T85" fmla="*/ 132 h 136"/>
                <a:gd name="T86" fmla="*/ 172 w 203"/>
                <a:gd name="T87" fmla="*/ 136 h 136"/>
                <a:gd name="T88" fmla="*/ 155 w 203"/>
                <a:gd name="T89" fmla="*/ 132 h 136"/>
                <a:gd name="T90" fmla="*/ 149 w 203"/>
                <a:gd name="T91" fmla="*/ 130 h 136"/>
                <a:gd name="T92" fmla="*/ 142 w 203"/>
                <a:gd name="T93" fmla="*/ 132 h 136"/>
                <a:gd name="T94" fmla="*/ 136 w 203"/>
                <a:gd name="T95" fmla="*/ 132 h 136"/>
                <a:gd name="T96" fmla="*/ 134 w 203"/>
                <a:gd name="T97" fmla="*/ 123 h 136"/>
                <a:gd name="T98" fmla="*/ 117 w 203"/>
                <a:gd name="T99" fmla="*/ 117 h 136"/>
                <a:gd name="T100" fmla="*/ 103 w 203"/>
                <a:gd name="T101" fmla="*/ 115 h 136"/>
                <a:gd name="T102" fmla="*/ 99 w 203"/>
                <a:gd name="T103" fmla="*/ 119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36"/>
                <a:gd name="T158" fmla="*/ 203 w 203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36">
                  <a:moveTo>
                    <a:pt x="99" y="121"/>
                  </a:moveTo>
                  <a:lnTo>
                    <a:pt x="92" y="121"/>
                  </a:lnTo>
                  <a:lnTo>
                    <a:pt x="86" y="121"/>
                  </a:lnTo>
                  <a:lnTo>
                    <a:pt x="84" y="123"/>
                  </a:lnTo>
                  <a:lnTo>
                    <a:pt x="82" y="127"/>
                  </a:lnTo>
                  <a:lnTo>
                    <a:pt x="78" y="123"/>
                  </a:lnTo>
                  <a:lnTo>
                    <a:pt x="76" y="121"/>
                  </a:lnTo>
                  <a:lnTo>
                    <a:pt x="72" y="119"/>
                  </a:lnTo>
                  <a:lnTo>
                    <a:pt x="71" y="117"/>
                  </a:lnTo>
                  <a:lnTo>
                    <a:pt x="69" y="113"/>
                  </a:lnTo>
                  <a:lnTo>
                    <a:pt x="67" y="111"/>
                  </a:lnTo>
                  <a:lnTo>
                    <a:pt x="63" y="90"/>
                  </a:lnTo>
                  <a:lnTo>
                    <a:pt x="61" y="69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48" y="63"/>
                  </a:lnTo>
                  <a:lnTo>
                    <a:pt x="38" y="63"/>
                  </a:lnTo>
                  <a:lnTo>
                    <a:pt x="34" y="65"/>
                  </a:lnTo>
                  <a:lnTo>
                    <a:pt x="32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21" y="65"/>
                  </a:lnTo>
                  <a:lnTo>
                    <a:pt x="19" y="63"/>
                  </a:lnTo>
                  <a:lnTo>
                    <a:pt x="11" y="56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11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78" y="8"/>
                  </a:lnTo>
                  <a:lnTo>
                    <a:pt x="90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97" y="27"/>
                  </a:lnTo>
                  <a:lnTo>
                    <a:pt x="99" y="38"/>
                  </a:lnTo>
                  <a:lnTo>
                    <a:pt x="103" y="42"/>
                  </a:lnTo>
                  <a:lnTo>
                    <a:pt x="105" y="44"/>
                  </a:lnTo>
                  <a:lnTo>
                    <a:pt x="105" y="52"/>
                  </a:lnTo>
                  <a:lnTo>
                    <a:pt x="105" y="59"/>
                  </a:lnTo>
                  <a:lnTo>
                    <a:pt x="115" y="59"/>
                  </a:lnTo>
                  <a:lnTo>
                    <a:pt x="124" y="59"/>
                  </a:lnTo>
                  <a:lnTo>
                    <a:pt x="124" y="73"/>
                  </a:lnTo>
                  <a:lnTo>
                    <a:pt x="124" y="88"/>
                  </a:lnTo>
                  <a:lnTo>
                    <a:pt x="128" y="88"/>
                  </a:lnTo>
                  <a:lnTo>
                    <a:pt x="134" y="88"/>
                  </a:lnTo>
                  <a:lnTo>
                    <a:pt x="140" y="82"/>
                  </a:lnTo>
                  <a:lnTo>
                    <a:pt x="143" y="79"/>
                  </a:lnTo>
                  <a:lnTo>
                    <a:pt x="159" y="75"/>
                  </a:lnTo>
                  <a:lnTo>
                    <a:pt x="172" y="73"/>
                  </a:lnTo>
                  <a:lnTo>
                    <a:pt x="176" y="71"/>
                  </a:lnTo>
                  <a:lnTo>
                    <a:pt x="178" y="69"/>
                  </a:lnTo>
                  <a:lnTo>
                    <a:pt x="182" y="69"/>
                  </a:lnTo>
                  <a:lnTo>
                    <a:pt x="188" y="69"/>
                  </a:lnTo>
                  <a:lnTo>
                    <a:pt x="190" y="71"/>
                  </a:lnTo>
                  <a:lnTo>
                    <a:pt x="191" y="73"/>
                  </a:lnTo>
                  <a:lnTo>
                    <a:pt x="195" y="75"/>
                  </a:lnTo>
                  <a:lnTo>
                    <a:pt x="197" y="79"/>
                  </a:lnTo>
                  <a:lnTo>
                    <a:pt x="199" y="80"/>
                  </a:lnTo>
                  <a:lnTo>
                    <a:pt x="203" y="82"/>
                  </a:lnTo>
                  <a:lnTo>
                    <a:pt x="203" y="92"/>
                  </a:lnTo>
                  <a:lnTo>
                    <a:pt x="203" y="102"/>
                  </a:lnTo>
                  <a:lnTo>
                    <a:pt x="199" y="103"/>
                  </a:lnTo>
                  <a:lnTo>
                    <a:pt x="197" y="107"/>
                  </a:lnTo>
                  <a:lnTo>
                    <a:pt x="195" y="119"/>
                  </a:lnTo>
                  <a:lnTo>
                    <a:pt x="191" y="130"/>
                  </a:lnTo>
                  <a:lnTo>
                    <a:pt x="190" y="132"/>
                  </a:lnTo>
                  <a:lnTo>
                    <a:pt x="188" y="136"/>
                  </a:lnTo>
                  <a:lnTo>
                    <a:pt x="172" y="136"/>
                  </a:lnTo>
                  <a:lnTo>
                    <a:pt x="159" y="136"/>
                  </a:lnTo>
                  <a:lnTo>
                    <a:pt x="155" y="132"/>
                  </a:lnTo>
                  <a:lnTo>
                    <a:pt x="153" y="130"/>
                  </a:lnTo>
                  <a:lnTo>
                    <a:pt x="149" y="130"/>
                  </a:lnTo>
                  <a:lnTo>
                    <a:pt x="143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4" y="130"/>
                  </a:lnTo>
                  <a:lnTo>
                    <a:pt x="134" y="123"/>
                  </a:lnTo>
                  <a:lnTo>
                    <a:pt x="134" y="117"/>
                  </a:lnTo>
                  <a:lnTo>
                    <a:pt x="117" y="117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9" y="1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3075871" y="4339647"/>
              <a:ext cx="139897" cy="112318"/>
            </a:xfrm>
            <a:custGeom>
              <a:avLst/>
              <a:gdLst>
                <a:gd name="T0" fmla="*/ 21 w 125"/>
                <a:gd name="T1" fmla="*/ 113 h 117"/>
                <a:gd name="T2" fmla="*/ 17 w 125"/>
                <a:gd name="T3" fmla="*/ 109 h 117"/>
                <a:gd name="T4" fmla="*/ 10 w 125"/>
                <a:gd name="T5" fmla="*/ 108 h 117"/>
                <a:gd name="T6" fmla="*/ 0 w 125"/>
                <a:gd name="T7" fmla="*/ 100 h 117"/>
                <a:gd name="T8" fmla="*/ 2 w 125"/>
                <a:gd name="T9" fmla="*/ 90 h 117"/>
                <a:gd name="T10" fmla="*/ 6 w 125"/>
                <a:gd name="T11" fmla="*/ 75 h 117"/>
                <a:gd name="T12" fmla="*/ 11 w 125"/>
                <a:gd name="T13" fmla="*/ 61 h 117"/>
                <a:gd name="T14" fmla="*/ 15 w 125"/>
                <a:gd name="T15" fmla="*/ 52 h 117"/>
                <a:gd name="T16" fmla="*/ 21 w 125"/>
                <a:gd name="T17" fmla="*/ 42 h 117"/>
                <a:gd name="T18" fmla="*/ 25 w 125"/>
                <a:gd name="T19" fmla="*/ 37 h 117"/>
                <a:gd name="T20" fmla="*/ 31 w 125"/>
                <a:gd name="T21" fmla="*/ 33 h 117"/>
                <a:gd name="T22" fmla="*/ 40 w 125"/>
                <a:gd name="T23" fmla="*/ 17 h 117"/>
                <a:gd name="T24" fmla="*/ 50 w 125"/>
                <a:gd name="T25" fmla="*/ 2 h 117"/>
                <a:gd name="T26" fmla="*/ 63 w 125"/>
                <a:gd name="T27" fmla="*/ 0 h 117"/>
                <a:gd name="T28" fmla="*/ 90 w 125"/>
                <a:gd name="T29" fmla="*/ 6 h 117"/>
                <a:gd name="T30" fmla="*/ 109 w 125"/>
                <a:gd name="T31" fmla="*/ 25 h 117"/>
                <a:gd name="T32" fmla="*/ 117 w 125"/>
                <a:gd name="T33" fmla="*/ 40 h 117"/>
                <a:gd name="T34" fmla="*/ 123 w 125"/>
                <a:gd name="T35" fmla="*/ 42 h 117"/>
                <a:gd name="T36" fmla="*/ 125 w 125"/>
                <a:gd name="T37" fmla="*/ 48 h 117"/>
                <a:gd name="T38" fmla="*/ 123 w 125"/>
                <a:gd name="T39" fmla="*/ 56 h 117"/>
                <a:gd name="T40" fmla="*/ 111 w 125"/>
                <a:gd name="T41" fmla="*/ 61 h 117"/>
                <a:gd name="T42" fmla="*/ 102 w 125"/>
                <a:gd name="T43" fmla="*/ 65 h 117"/>
                <a:gd name="T44" fmla="*/ 94 w 125"/>
                <a:gd name="T45" fmla="*/ 71 h 117"/>
                <a:gd name="T46" fmla="*/ 84 w 125"/>
                <a:gd name="T47" fmla="*/ 75 h 117"/>
                <a:gd name="T48" fmla="*/ 79 w 125"/>
                <a:gd name="T49" fmla="*/ 81 h 117"/>
                <a:gd name="T50" fmla="*/ 73 w 125"/>
                <a:gd name="T51" fmla="*/ 84 h 117"/>
                <a:gd name="T52" fmla="*/ 69 w 125"/>
                <a:gd name="T53" fmla="*/ 100 h 117"/>
                <a:gd name="T54" fmla="*/ 63 w 125"/>
                <a:gd name="T55" fmla="*/ 113 h 117"/>
                <a:gd name="T56" fmla="*/ 58 w 125"/>
                <a:gd name="T57" fmla="*/ 117 h 117"/>
                <a:gd name="T58" fmla="*/ 50 w 125"/>
                <a:gd name="T59" fmla="*/ 113 h 117"/>
                <a:gd name="T60" fmla="*/ 44 w 125"/>
                <a:gd name="T61" fmla="*/ 109 h 117"/>
                <a:gd name="T62" fmla="*/ 31 w 125"/>
                <a:gd name="T63" fmla="*/ 109 h 117"/>
                <a:gd name="T64" fmla="*/ 25 w 125"/>
                <a:gd name="T65" fmla="*/ 113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17"/>
                <a:gd name="T101" fmla="*/ 125 w 125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17">
                  <a:moveTo>
                    <a:pt x="23" y="117"/>
                  </a:moveTo>
                  <a:lnTo>
                    <a:pt x="21" y="113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5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6" y="75"/>
                  </a:lnTo>
                  <a:lnTo>
                    <a:pt x="8" y="63"/>
                  </a:lnTo>
                  <a:lnTo>
                    <a:pt x="11" y="61"/>
                  </a:lnTo>
                  <a:lnTo>
                    <a:pt x="13" y="60"/>
                  </a:lnTo>
                  <a:lnTo>
                    <a:pt x="15" y="52"/>
                  </a:lnTo>
                  <a:lnTo>
                    <a:pt x="17" y="44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5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3" y="29"/>
                  </a:lnTo>
                  <a:lnTo>
                    <a:pt x="40" y="17"/>
                  </a:lnTo>
                  <a:lnTo>
                    <a:pt x="48" y="6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0" y="6"/>
                  </a:lnTo>
                  <a:lnTo>
                    <a:pt x="105" y="12"/>
                  </a:lnTo>
                  <a:lnTo>
                    <a:pt x="109" y="25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3" y="42"/>
                  </a:lnTo>
                  <a:lnTo>
                    <a:pt x="125" y="44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3" y="56"/>
                  </a:lnTo>
                  <a:lnTo>
                    <a:pt x="119" y="60"/>
                  </a:lnTo>
                  <a:lnTo>
                    <a:pt x="111" y="61"/>
                  </a:lnTo>
                  <a:lnTo>
                    <a:pt x="105" y="63"/>
                  </a:lnTo>
                  <a:lnTo>
                    <a:pt x="102" y="65"/>
                  </a:lnTo>
                  <a:lnTo>
                    <a:pt x="100" y="69"/>
                  </a:lnTo>
                  <a:lnTo>
                    <a:pt x="94" y="71"/>
                  </a:lnTo>
                  <a:lnTo>
                    <a:pt x="86" y="73"/>
                  </a:lnTo>
                  <a:lnTo>
                    <a:pt x="84" y="75"/>
                  </a:lnTo>
                  <a:lnTo>
                    <a:pt x="81" y="79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3" y="84"/>
                  </a:lnTo>
                  <a:lnTo>
                    <a:pt x="71" y="88"/>
                  </a:lnTo>
                  <a:lnTo>
                    <a:pt x="69" y="100"/>
                  </a:lnTo>
                  <a:lnTo>
                    <a:pt x="67" y="111"/>
                  </a:lnTo>
                  <a:lnTo>
                    <a:pt x="63" y="113"/>
                  </a:lnTo>
                  <a:lnTo>
                    <a:pt x="61" y="117"/>
                  </a:lnTo>
                  <a:lnTo>
                    <a:pt x="58" y="117"/>
                  </a:lnTo>
                  <a:lnTo>
                    <a:pt x="52" y="117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44" y="109"/>
                  </a:lnTo>
                  <a:lnTo>
                    <a:pt x="38" y="108"/>
                  </a:lnTo>
                  <a:lnTo>
                    <a:pt x="31" y="109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3" y="1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3205209" y="4011170"/>
              <a:ext cx="438168" cy="430198"/>
            </a:xfrm>
            <a:custGeom>
              <a:avLst/>
              <a:gdLst>
                <a:gd name="T0" fmla="*/ 121 w 388"/>
                <a:gd name="T1" fmla="*/ 428 h 448"/>
                <a:gd name="T2" fmla="*/ 109 w 388"/>
                <a:gd name="T3" fmla="*/ 405 h 448"/>
                <a:gd name="T4" fmla="*/ 115 w 388"/>
                <a:gd name="T5" fmla="*/ 375 h 448"/>
                <a:gd name="T6" fmla="*/ 104 w 388"/>
                <a:gd name="T7" fmla="*/ 338 h 448"/>
                <a:gd name="T8" fmla="*/ 83 w 388"/>
                <a:gd name="T9" fmla="*/ 321 h 448"/>
                <a:gd name="T10" fmla="*/ 50 w 388"/>
                <a:gd name="T11" fmla="*/ 309 h 448"/>
                <a:gd name="T12" fmla="*/ 29 w 388"/>
                <a:gd name="T13" fmla="*/ 298 h 448"/>
                <a:gd name="T14" fmla="*/ 8 w 388"/>
                <a:gd name="T15" fmla="*/ 284 h 448"/>
                <a:gd name="T16" fmla="*/ 4 w 388"/>
                <a:gd name="T17" fmla="*/ 273 h 448"/>
                <a:gd name="T18" fmla="*/ 21 w 388"/>
                <a:gd name="T19" fmla="*/ 261 h 448"/>
                <a:gd name="T20" fmla="*/ 38 w 388"/>
                <a:gd name="T21" fmla="*/ 258 h 448"/>
                <a:gd name="T22" fmla="*/ 65 w 388"/>
                <a:gd name="T23" fmla="*/ 252 h 448"/>
                <a:gd name="T24" fmla="*/ 73 w 388"/>
                <a:gd name="T25" fmla="*/ 225 h 448"/>
                <a:gd name="T26" fmla="*/ 60 w 388"/>
                <a:gd name="T27" fmla="*/ 213 h 448"/>
                <a:gd name="T28" fmla="*/ 48 w 388"/>
                <a:gd name="T29" fmla="*/ 190 h 448"/>
                <a:gd name="T30" fmla="*/ 60 w 388"/>
                <a:gd name="T31" fmla="*/ 179 h 448"/>
                <a:gd name="T32" fmla="*/ 121 w 388"/>
                <a:gd name="T33" fmla="*/ 167 h 448"/>
                <a:gd name="T34" fmla="*/ 132 w 388"/>
                <a:gd name="T35" fmla="*/ 144 h 448"/>
                <a:gd name="T36" fmla="*/ 138 w 388"/>
                <a:gd name="T37" fmla="*/ 75 h 448"/>
                <a:gd name="T38" fmla="*/ 161 w 388"/>
                <a:gd name="T39" fmla="*/ 48 h 448"/>
                <a:gd name="T40" fmla="*/ 175 w 388"/>
                <a:gd name="T41" fmla="*/ 37 h 448"/>
                <a:gd name="T42" fmla="*/ 186 w 388"/>
                <a:gd name="T43" fmla="*/ 23 h 448"/>
                <a:gd name="T44" fmla="*/ 225 w 388"/>
                <a:gd name="T45" fmla="*/ 2 h 448"/>
                <a:gd name="T46" fmla="*/ 223 w 388"/>
                <a:gd name="T47" fmla="*/ 33 h 448"/>
                <a:gd name="T48" fmla="*/ 232 w 388"/>
                <a:gd name="T49" fmla="*/ 46 h 448"/>
                <a:gd name="T50" fmla="*/ 219 w 388"/>
                <a:gd name="T51" fmla="*/ 68 h 448"/>
                <a:gd name="T52" fmla="*/ 207 w 388"/>
                <a:gd name="T53" fmla="*/ 98 h 448"/>
                <a:gd name="T54" fmla="*/ 198 w 388"/>
                <a:gd name="T55" fmla="*/ 127 h 448"/>
                <a:gd name="T56" fmla="*/ 203 w 388"/>
                <a:gd name="T57" fmla="*/ 152 h 448"/>
                <a:gd name="T58" fmla="*/ 202 w 388"/>
                <a:gd name="T59" fmla="*/ 179 h 448"/>
                <a:gd name="T60" fmla="*/ 213 w 388"/>
                <a:gd name="T61" fmla="*/ 200 h 448"/>
                <a:gd name="T62" fmla="*/ 234 w 388"/>
                <a:gd name="T63" fmla="*/ 192 h 448"/>
                <a:gd name="T64" fmla="*/ 251 w 388"/>
                <a:gd name="T65" fmla="*/ 181 h 448"/>
                <a:gd name="T66" fmla="*/ 297 w 388"/>
                <a:gd name="T67" fmla="*/ 179 h 448"/>
                <a:gd name="T68" fmla="*/ 319 w 388"/>
                <a:gd name="T69" fmla="*/ 190 h 448"/>
                <a:gd name="T70" fmla="*/ 340 w 388"/>
                <a:gd name="T71" fmla="*/ 179 h 448"/>
                <a:gd name="T72" fmla="*/ 353 w 388"/>
                <a:gd name="T73" fmla="*/ 196 h 448"/>
                <a:gd name="T74" fmla="*/ 374 w 388"/>
                <a:gd name="T75" fmla="*/ 208 h 448"/>
                <a:gd name="T76" fmla="*/ 388 w 388"/>
                <a:gd name="T77" fmla="*/ 219 h 448"/>
                <a:gd name="T78" fmla="*/ 374 w 388"/>
                <a:gd name="T79" fmla="*/ 233 h 448"/>
                <a:gd name="T80" fmla="*/ 363 w 388"/>
                <a:gd name="T81" fmla="*/ 244 h 448"/>
                <a:gd name="T82" fmla="*/ 351 w 388"/>
                <a:gd name="T83" fmla="*/ 265 h 448"/>
                <a:gd name="T84" fmla="*/ 338 w 388"/>
                <a:gd name="T85" fmla="*/ 327 h 448"/>
                <a:gd name="T86" fmla="*/ 326 w 388"/>
                <a:gd name="T87" fmla="*/ 338 h 448"/>
                <a:gd name="T88" fmla="*/ 309 w 388"/>
                <a:gd name="T89" fmla="*/ 336 h 448"/>
                <a:gd name="T90" fmla="*/ 288 w 388"/>
                <a:gd name="T91" fmla="*/ 325 h 448"/>
                <a:gd name="T92" fmla="*/ 267 w 388"/>
                <a:gd name="T93" fmla="*/ 311 h 448"/>
                <a:gd name="T94" fmla="*/ 249 w 388"/>
                <a:gd name="T95" fmla="*/ 309 h 448"/>
                <a:gd name="T96" fmla="*/ 236 w 388"/>
                <a:gd name="T97" fmla="*/ 321 h 448"/>
                <a:gd name="T98" fmla="*/ 225 w 388"/>
                <a:gd name="T99" fmla="*/ 353 h 448"/>
                <a:gd name="T100" fmla="*/ 213 w 388"/>
                <a:gd name="T101" fmla="*/ 365 h 448"/>
                <a:gd name="T102" fmla="*/ 200 w 388"/>
                <a:gd name="T103" fmla="*/ 361 h 448"/>
                <a:gd name="T104" fmla="*/ 179 w 388"/>
                <a:gd name="T105" fmla="*/ 369 h 448"/>
                <a:gd name="T106" fmla="*/ 167 w 388"/>
                <a:gd name="T107" fmla="*/ 396 h 448"/>
                <a:gd name="T108" fmla="*/ 155 w 388"/>
                <a:gd name="T109" fmla="*/ 423 h 448"/>
                <a:gd name="T110" fmla="*/ 142 w 388"/>
                <a:gd name="T111" fmla="*/ 434 h 4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448"/>
                <a:gd name="T170" fmla="*/ 388 w 388"/>
                <a:gd name="T171" fmla="*/ 448 h 4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448">
                  <a:moveTo>
                    <a:pt x="131" y="448"/>
                  </a:moveTo>
                  <a:lnTo>
                    <a:pt x="129" y="444"/>
                  </a:lnTo>
                  <a:lnTo>
                    <a:pt x="125" y="442"/>
                  </a:lnTo>
                  <a:lnTo>
                    <a:pt x="123" y="434"/>
                  </a:lnTo>
                  <a:lnTo>
                    <a:pt x="121" y="428"/>
                  </a:lnTo>
                  <a:lnTo>
                    <a:pt x="119" y="424"/>
                  </a:lnTo>
                  <a:lnTo>
                    <a:pt x="117" y="423"/>
                  </a:lnTo>
                  <a:lnTo>
                    <a:pt x="113" y="415"/>
                  </a:lnTo>
                  <a:lnTo>
                    <a:pt x="111" y="409"/>
                  </a:lnTo>
                  <a:lnTo>
                    <a:pt x="109" y="405"/>
                  </a:lnTo>
                  <a:lnTo>
                    <a:pt x="106" y="403"/>
                  </a:lnTo>
                  <a:lnTo>
                    <a:pt x="109" y="401"/>
                  </a:lnTo>
                  <a:lnTo>
                    <a:pt x="111" y="400"/>
                  </a:lnTo>
                  <a:lnTo>
                    <a:pt x="113" y="392"/>
                  </a:lnTo>
                  <a:lnTo>
                    <a:pt x="115" y="375"/>
                  </a:lnTo>
                  <a:lnTo>
                    <a:pt x="113" y="357"/>
                  </a:lnTo>
                  <a:lnTo>
                    <a:pt x="111" y="352"/>
                  </a:lnTo>
                  <a:lnTo>
                    <a:pt x="109" y="348"/>
                  </a:lnTo>
                  <a:lnTo>
                    <a:pt x="106" y="346"/>
                  </a:lnTo>
                  <a:lnTo>
                    <a:pt x="104" y="338"/>
                  </a:lnTo>
                  <a:lnTo>
                    <a:pt x="102" y="330"/>
                  </a:lnTo>
                  <a:lnTo>
                    <a:pt x="98" y="329"/>
                  </a:lnTo>
                  <a:lnTo>
                    <a:pt x="96" y="327"/>
                  </a:lnTo>
                  <a:lnTo>
                    <a:pt x="88" y="325"/>
                  </a:lnTo>
                  <a:lnTo>
                    <a:pt x="83" y="321"/>
                  </a:lnTo>
                  <a:lnTo>
                    <a:pt x="79" y="319"/>
                  </a:lnTo>
                  <a:lnTo>
                    <a:pt x="77" y="317"/>
                  </a:lnTo>
                  <a:lnTo>
                    <a:pt x="65" y="313"/>
                  </a:lnTo>
                  <a:lnTo>
                    <a:pt x="54" y="311"/>
                  </a:lnTo>
                  <a:lnTo>
                    <a:pt x="50" y="309"/>
                  </a:lnTo>
                  <a:lnTo>
                    <a:pt x="48" y="307"/>
                  </a:lnTo>
                  <a:lnTo>
                    <a:pt x="40" y="304"/>
                  </a:lnTo>
                  <a:lnTo>
                    <a:pt x="35" y="302"/>
                  </a:lnTo>
                  <a:lnTo>
                    <a:pt x="31" y="300"/>
                  </a:lnTo>
                  <a:lnTo>
                    <a:pt x="29" y="298"/>
                  </a:lnTo>
                  <a:lnTo>
                    <a:pt x="21" y="294"/>
                  </a:lnTo>
                  <a:lnTo>
                    <a:pt x="13" y="292"/>
                  </a:lnTo>
                  <a:lnTo>
                    <a:pt x="12" y="290"/>
                  </a:lnTo>
                  <a:lnTo>
                    <a:pt x="10" y="286"/>
                  </a:lnTo>
                  <a:lnTo>
                    <a:pt x="8" y="284"/>
                  </a:lnTo>
                  <a:lnTo>
                    <a:pt x="4" y="282"/>
                  </a:lnTo>
                  <a:lnTo>
                    <a:pt x="2" y="281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4" y="273"/>
                  </a:lnTo>
                  <a:lnTo>
                    <a:pt x="8" y="271"/>
                  </a:lnTo>
                  <a:lnTo>
                    <a:pt x="10" y="269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21" y="261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8" y="258"/>
                  </a:lnTo>
                  <a:lnTo>
                    <a:pt x="48" y="258"/>
                  </a:lnTo>
                  <a:lnTo>
                    <a:pt x="58" y="258"/>
                  </a:lnTo>
                  <a:lnTo>
                    <a:pt x="60" y="256"/>
                  </a:lnTo>
                  <a:lnTo>
                    <a:pt x="63" y="254"/>
                  </a:lnTo>
                  <a:lnTo>
                    <a:pt x="65" y="252"/>
                  </a:lnTo>
                  <a:lnTo>
                    <a:pt x="67" y="248"/>
                  </a:lnTo>
                  <a:lnTo>
                    <a:pt x="69" y="246"/>
                  </a:lnTo>
                  <a:lnTo>
                    <a:pt x="73" y="244"/>
                  </a:lnTo>
                  <a:lnTo>
                    <a:pt x="73" y="235"/>
                  </a:lnTo>
                  <a:lnTo>
                    <a:pt x="73" y="225"/>
                  </a:lnTo>
                  <a:lnTo>
                    <a:pt x="69" y="221"/>
                  </a:lnTo>
                  <a:lnTo>
                    <a:pt x="67" y="219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60" y="213"/>
                  </a:lnTo>
                  <a:lnTo>
                    <a:pt x="58" y="210"/>
                  </a:lnTo>
                  <a:lnTo>
                    <a:pt x="56" y="202"/>
                  </a:lnTo>
                  <a:lnTo>
                    <a:pt x="54" y="196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50" y="188"/>
                  </a:lnTo>
                  <a:lnTo>
                    <a:pt x="54" y="187"/>
                  </a:lnTo>
                  <a:lnTo>
                    <a:pt x="56" y="183"/>
                  </a:lnTo>
                  <a:lnTo>
                    <a:pt x="58" y="181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90" y="173"/>
                  </a:lnTo>
                  <a:lnTo>
                    <a:pt x="117" y="171"/>
                  </a:lnTo>
                  <a:lnTo>
                    <a:pt x="119" y="169"/>
                  </a:lnTo>
                  <a:lnTo>
                    <a:pt x="121" y="167"/>
                  </a:lnTo>
                  <a:lnTo>
                    <a:pt x="123" y="164"/>
                  </a:lnTo>
                  <a:lnTo>
                    <a:pt x="125" y="162"/>
                  </a:lnTo>
                  <a:lnTo>
                    <a:pt x="129" y="160"/>
                  </a:lnTo>
                  <a:lnTo>
                    <a:pt x="131" y="158"/>
                  </a:lnTo>
                  <a:lnTo>
                    <a:pt x="132" y="144"/>
                  </a:lnTo>
                  <a:lnTo>
                    <a:pt x="134" y="133"/>
                  </a:lnTo>
                  <a:lnTo>
                    <a:pt x="138" y="131"/>
                  </a:lnTo>
                  <a:lnTo>
                    <a:pt x="140" y="127"/>
                  </a:lnTo>
                  <a:lnTo>
                    <a:pt x="140" y="100"/>
                  </a:lnTo>
                  <a:lnTo>
                    <a:pt x="138" y="75"/>
                  </a:lnTo>
                  <a:lnTo>
                    <a:pt x="146" y="66"/>
                  </a:lnTo>
                  <a:lnTo>
                    <a:pt x="155" y="54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61" y="48"/>
                  </a:lnTo>
                  <a:lnTo>
                    <a:pt x="165" y="46"/>
                  </a:lnTo>
                  <a:lnTo>
                    <a:pt x="167" y="43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5" y="37"/>
                  </a:lnTo>
                  <a:lnTo>
                    <a:pt x="177" y="33"/>
                  </a:lnTo>
                  <a:lnTo>
                    <a:pt x="179" y="31"/>
                  </a:lnTo>
                  <a:lnTo>
                    <a:pt x="180" y="29"/>
                  </a:lnTo>
                  <a:lnTo>
                    <a:pt x="184" y="25"/>
                  </a:lnTo>
                  <a:lnTo>
                    <a:pt x="186" y="23"/>
                  </a:lnTo>
                  <a:lnTo>
                    <a:pt x="188" y="22"/>
                  </a:lnTo>
                  <a:lnTo>
                    <a:pt x="203" y="1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2"/>
                  </a:lnTo>
                  <a:lnTo>
                    <a:pt x="226" y="6"/>
                  </a:lnTo>
                  <a:lnTo>
                    <a:pt x="228" y="10"/>
                  </a:lnTo>
                  <a:lnTo>
                    <a:pt x="225" y="18"/>
                  </a:lnTo>
                  <a:lnTo>
                    <a:pt x="223" y="22"/>
                  </a:lnTo>
                  <a:lnTo>
                    <a:pt x="223" y="33"/>
                  </a:lnTo>
                  <a:lnTo>
                    <a:pt x="223" y="39"/>
                  </a:lnTo>
                  <a:lnTo>
                    <a:pt x="225" y="41"/>
                  </a:lnTo>
                  <a:lnTo>
                    <a:pt x="226" y="41"/>
                  </a:lnTo>
                  <a:lnTo>
                    <a:pt x="230" y="43"/>
                  </a:lnTo>
                  <a:lnTo>
                    <a:pt x="232" y="46"/>
                  </a:lnTo>
                  <a:lnTo>
                    <a:pt x="230" y="48"/>
                  </a:lnTo>
                  <a:lnTo>
                    <a:pt x="226" y="50"/>
                  </a:lnTo>
                  <a:lnTo>
                    <a:pt x="225" y="58"/>
                  </a:lnTo>
                  <a:lnTo>
                    <a:pt x="223" y="66"/>
                  </a:lnTo>
                  <a:lnTo>
                    <a:pt x="219" y="68"/>
                  </a:lnTo>
                  <a:lnTo>
                    <a:pt x="217" y="70"/>
                  </a:lnTo>
                  <a:lnTo>
                    <a:pt x="215" y="83"/>
                  </a:lnTo>
                  <a:lnTo>
                    <a:pt x="213" y="94"/>
                  </a:lnTo>
                  <a:lnTo>
                    <a:pt x="209" y="96"/>
                  </a:lnTo>
                  <a:lnTo>
                    <a:pt x="207" y="98"/>
                  </a:lnTo>
                  <a:lnTo>
                    <a:pt x="205" y="106"/>
                  </a:lnTo>
                  <a:lnTo>
                    <a:pt x="203" y="114"/>
                  </a:lnTo>
                  <a:lnTo>
                    <a:pt x="202" y="116"/>
                  </a:lnTo>
                  <a:lnTo>
                    <a:pt x="198" y="119"/>
                  </a:lnTo>
                  <a:lnTo>
                    <a:pt x="198" y="127"/>
                  </a:lnTo>
                  <a:lnTo>
                    <a:pt x="198" y="137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3" y="146"/>
                  </a:lnTo>
                  <a:lnTo>
                    <a:pt x="203" y="152"/>
                  </a:lnTo>
                  <a:lnTo>
                    <a:pt x="202" y="154"/>
                  </a:lnTo>
                  <a:lnTo>
                    <a:pt x="198" y="158"/>
                  </a:lnTo>
                  <a:lnTo>
                    <a:pt x="198" y="167"/>
                  </a:lnTo>
                  <a:lnTo>
                    <a:pt x="198" y="177"/>
                  </a:lnTo>
                  <a:lnTo>
                    <a:pt x="202" y="179"/>
                  </a:lnTo>
                  <a:lnTo>
                    <a:pt x="203" y="181"/>
                  </a:lnTo>
                  <a:lnTo>
                    <a:pt x="205" y="188"/>
                  </a:lnTo>
                  <a:lnTo>
                    <a:pt x="207" y="196"/>
                  </a:lnTo>
                  <a:lnTo>
                    <a:pt x="209" y="198"/>
                  </a:lnTo>
                  <a:lnTo>
                    <a:pt x="213" y="200"/>
                  </a:lnTo>
                  <a:lnTo>
                    <a:pt x="217" y="200"/>
                  </a:lnTo>
                  <a:lnTo>
                    <a:pt x="223" y="200"/>
                  </a:lnTo>
                  <a:lnTo>
                    <a:pt x="225" y="198"/>
                  </a:lnTo>
                  <a:lnTo>
                    <a:pt x="226" y="196"/>
                  </a:lnTo>
                  <a:lnTo>
                    <a:pt x="234" y="192"/>
                  </a:lnTo>
                  <a:lnTo>
                    <a:pt x="242" y="190"/>
                  </a:lnTo>
                  <a:lnTo>
                    <a:pt x="244" y="188"/>
                  </a:lnTo>
                  <a:lnTo>
                    <a:pt x="246" y="187"/>
                  </a:lnTo>
                  <a:lnTo>
                    <a:pt x="249" y="183"/>
                  </a:lnTo>
                  <a:lnTo>
                    <a:pt x="251" y="181"/>
                  </a:lnTo>
                  <a:lnTo>
                    <a:pt x="253" y="179"/>
                  </a:lnTo>
                  <a:lnTo>
                    <a:pt x="255" y="177"/>
                  </a:lnTo>
                  <a:lnTo>
                    <a:pt x="274" y="177"/>
                  </a:lnTo>
                  <a:lnTo>
                    <a:pt x="296" y="177"/>
                  </a:lnTo>
                  <a:lnTo>
                    <a:pt x="297" y="179"/>
                  </a:lnTo>
                  <a:lnTo>
                    <a:pt x="299" y="181"/>
                  </a:lnTo>
                  <a:lnTo>
                    <a:pt x="299" y="188"/>
                  </a:lnTo>
                  <a:lnTo>
                    <a:pt x="299" y="196"/>
                  </a:lnTo>
                  <a:lnTo>
                    <a:pt x="309" y="192"/>
                  </a:lnTo>
                  <a:lnTo>
                    <a:pt x="319" y="190"/>
                  </a:lnTo>
                  <a:lnTo>
                    <a:pt x="322" y="188"/>
                  </a:lnTo>
                  <a:lnTo>
                    <a:pt x="324" y="187"/>
                  </a:lnTo>
                  <a:lnTo>
                    <a:pt x="332" y="183"/>
                  </a:lnTo>
                  <a:lnTo>
                    <a:pt x="338" y="181"/>
                  </a:lnTo>
                  <a:lnTo>
                    <a:pt x="340" y="179"/>
                  </a:lnTo>
                  <a:lnTo>
                    <a:pt x="344" y="177"/>
                  </a:lnTo>
                  <a:lnTo>
                    <a:pt x="345" y="179"/>
                  </a:lnTo>
                  <a:lnTo>
                    <a:pt x="349" y="181"/>
                  </a:lnTo>
                  <a:lnTo>
                    <a:pt x="351" y="188"/>
                  </a:lnTo>
                  <a:lnTo>
                    <a:pt x="353" y="196"/>
                  </a:lnTo>
                  <a:lnTo>
                    <a:pt x="355" y="198"/>
                  </a:lnTo>
                  <a:lnTo>
                    <a:pt x="357" y="200"/>
                  </a:lnTo>
                  <a:lnTo>
                    <a:pt x="365" y="202"/>
                  </a:lnTo>
                  <a:lnTo>
                    <a:pt x="372" y="206"/>
                  </a:lnTo>
                  <a:lnTo>
                    <a:pt x="374" y="208"/>
                  </a:lnTo>
                  <a:lnTo>
                    <a:pt x="378" y="210"/>
                  </a:lnTo>
                  <a:lnTo>
                    <a:pt x="380" y="213"/>
                  </a:lnTo>
                  <a:lnTo>
                    <a:pt x="382" y="215"/>
                  </a:lnTo>
                  <a:lnTo>
                    <a:pt x="384" y="217"/>
                  </a:lnTo>
                  <a:lnTo>
                    <a:pt x="388" y="219"/>
                  </a:lnTo>
                  <a:lnTo>
                    <a:pt x="384" y="221"/>
                  </a:lnTo>
                  <a:lnTo>
                    <a:pt x="382" y="225"/>
                  </a:lnTo>
                  <a:lnTo>
                    <a:pt x="380" y="227"/>
                  </a:lnTo>
                  <a:lnTo>
                    <a:pt x="378" y="229"/>
                  </a:lnTo>
                  <a:lnTo>
                    <a:pt x="374" y="233"/>
                  </a:lnTo>
                  <a:lnTo>
                    <a:pt x="372" y="235"/>
                  </a:lnTo>
                  <a:lnTo>
                    <a:pt x="370" y="236"/>
                  </a:lnTo>
                  <a:lnTo>
                    <a:pt x="367" y="238"/>
                  </a:lnTo>
                  <a:lnTo>
                    <a:pt x="365" y="242"/>
                  </a:lnTo>
                  <a:lnTo>
                    <a:pt x="363" y="244"/>
                  </a:lnTo>
                  <a:lnTo>
                    <a:pt x="361" y="252"/>
                  </a:lnTo>
                  <a:lnTo>
                    <a:pt x="357" y="258"/>
                  </a:lnTo>
                  <a:lnTo>
                    <a:pt x="355" y="261"/>
                  </a:lnTo>
                  <a:lnTo>
                    <a:pt x="353" y="263"/>
                  </a:lnTo>
                  <a:lnTo>
                    <a:pt x="351" y="265"/>
                  </a:lnTo>
                  <a:lnTo>
                    <a:pt x="349" y="269"/>
                  </a:lnTo>
                  <a:lnTo>
                    <a:pt x="345" y="271"/>
                  </a:lnTo>
                  <a:lnTo>
                    <a:pt x="344" y="273"/>
                  </a:lnTo>
                  <a:lnTo>
                    <a:pt x="340" y="300"/>
                  </a:lnTo>
                  <a:lnTo>
                    <a:pt x="338" y="327"/>
                  </a:lnTo>
                  <a:lnTo>
                    <a:pt x="336" y="329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6"/>
                  </a:lnTo>
                  <a:lnTo>
                    <a:pt x="326" y="338"/>
                  </a:lnTo>
                  <a:lnTo>
                    <a:pt x="324" y="340"/>
                  </a:lnTo>
                  <a:lnTo>
                    <a:pt x="319" y="340"/>
                  </a:lnTo>
                  <a:lnTo>
                    <a:pt x="315" y="340"/>
                  </a:lnTo>
                  <a:lnTo>
                    <a:pt x="311" y="338"/>
                  </a:lnTo>
                  <a:lnTo>
                    <a:pt x="309" y="336"/>
                  </a:lnTo>
                  <a:lnTo>
                    <a:pt x="301" y="332"/>
                  </a:lnTo>
                  <a:lnTo>
                    <a:pt x="296" y="330"/>
                  </a:lnTo>
                  <a:lnTo>
                    <a:pt x="292" y="329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2" y="319"/>
                  </a:lnTo>
                  <a:lnTo>
                    <a:pt x="280" y="317"/>
                  </a:lnTo>
                  <a:lnTo>
                    <a:pt x="273" y="313"/>
                  </a:lnTo>
                  <a:lnTo>
                    <a:pt x="267" y="311"/>
                  </a:lnTo>
                  <a:lnTo>
                    <a:pt x="263" y="309"/>
                  </a:lnTo>
                  <a:lnTo>
                    <a:pt x="261" y="307"/>
                  </a:lnTo>
                  <a:lnTo>
                    <a:pt x="255" y="307"/>
                  </a:lnTo>
                  <a:lnTo>
                    <a:pt x="251" y="307"/>
                  </a:lnTo>
                  <a:lnTo>
                    <a:pt x="249" y="309"/>
                  </a:lnTo>
                  <a:lnTo>
                    <a:pt x="246" y="311"/>
                  </a:lnTo>
                  <a:lnTo>
                    <a:pt x="244" y="313"/>
                  </a:lnTo>
                  <a:lnTo>
                    <a:pt x="242" y="317"/>
                  </a:lnTo>
                  <a:lnTo>
                    <a:pt x="240" y="319"/>
                  </a:lnTo>
                  <a:lnTo>
                    <a:pt x="236" y="321"/>
                  </a:lnTo>
                  <a:lnTo>
                    <a:pt x="234" y="332"/>
                  </a:lnTo>
                  <a:lnTo>
                    <a:pt x="232" y="346"/>
                  </a:lnTo>
                  <a:lnTo>
                    <a:pt x="230" y="348"/>
                  </a:lnTo>
                  <a:lnTo>
                    <a:pt x="226" y="352"/>
                  </a:lnTo>
                  <a:lnTo>
                    <a:pt x="225" y="353"/>
                  </a:lnTo>
                  <a:lnTo>
                    <a:pt x="223" y="355"/>
                  </a:lnTo>
                  <a:lnTo>
                    <a:pt x="219" y="357"/>
                  </a:lnTo>
                  <a:lnTo>
                    <a:pt x="217" y="359"/>
                  </a:lnTo>
                  <a:lnTo>
                    <a:pt x="215" y="363"/>
                  </a:lnTo>
                  <a:lnTo>
                    <a:pt x="213" y="365"/>
                  </a:lnTo>
                  <a:lnTo>
                    <a:pt x="209" y="367"/>
                  </a:lnTo>
                  <a:lnTo>
                    <a:pt x="207" y="369"/>
                  </a:lnTo>
                  <a:lnTo>
                    <a:pt x="205" y="367"/>
                  </a:lnTo>
                  <a:lnTo>
                    <a:pt x="203" y="365"/>
                  </a:lnTo>
                  <a:lnTo>
                    <a:pt x="200" y="361"/>
                  </a:lnTo>
                  <a:lnTo>
                    <a:pt x="194" y="361"/>
                  </a:lnTo>
                  <a:lnTo>
                    <a:pt x="186" y="361"/>
                  </a:lnTo>
                  <a:lnTo>
                    <a:pt x="184" y="365"/>
                  </a:lnTo>
                  <a:lnTo>
                    <a:pt x="180" y="367"/>
                  </a:lnTo>
                  <a:lnTo>
                    <a:pt x="179" y="369"/>
                  </a:lnTo>
                  <a:lnTo>
                    <a:pt x="177" y="377"/>
                  </a:lnTo>
                  <a:lnTo>
                    <a:pt x="175" y="384"/>
                  </a:lnTo>
                  <a:lnTo>
                    <a:pt x="171" y="386"/>
                  </a:lnTo>
                  <a:lnTo>
                    <a:pt x="169" y="390"/>
                  </a:lnTo>
                  <a:lnTo>
                    <a:pt x="167" y="396"/>
                  </a:lnTo>
                  <a:lnTo>
                    <a:pt x="165" y="403"/>
                  </a:lnTo>
                  <a:lnTo>
                    <a:pt x="161" y="405"/>
                  </a:lnTo>
                  <a:lnTo>
                    <a:pt x="159" y="409"/>
                  </a:lnTo>
                  <a:lnTo>
                    <a:pt x="157" y="415"/>
                  </a:lnTo>
                  <a:lnTo>
                    <a:pt x="155" y="423"/>
                  </a:lnTo>
                  <a:lnTo>
                    <a:pt x="152" y="424"/>
                  </a:lnTo>
                  <a:lnTo>
                    <a:pt x="150" y="428"/>
                  </a:lnTo>
                  <a:lnTo>
                    <a:pt x="148" y="430"/>
                  </a:lnTo>
                  <a:lnTo>
                    <a:pt x="146" y="432"/>
                  </a:lnTo>
                  <a:lnTo>
                    <a:pt x="142" y="434"/>
                  </a:lnTo>
                  <a:lnTo>
                    <a:pt x="140" y="438"/>
                  </a:lnTo>
                  <a:lnTo>
                    <a:pt x="134" y="442"/>
                  </a:lnTo>
                  <a:lnTo>
                    <a:pt x="131" y="4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2901660" y="4173290"/>
              <a:ext cx="380097" cy="223576"/>
            </a:xfrm>
            <a:custGeom>
              <a:avLst/>
              <a:gdLst>
                <a:gd name="T0" fmla="*/ 86 w 337"/>
                <a:gd name="T1" fmla="*/ 202 h 233"/>
                <a:gd name="T2" fmla="*/ 59 w 337"/>
                <a:gd name="T3" fmla="*/ 190 h 233"/>
                <a:gd name="T4" fmla="*/ 51 w 337"/>
                <a:gd name="T5" fmla="*/ 163 h 233"/>
                <a:gd name="T6" fmla="*/ 36 w 337"/>
                <a:gd name="T7" fmla="*/ 158 h 233"/>
                <a:gd name="T8" fmla="*/ 19 w 337"/>
                <a:gd name="T9" fmla="*/ 150 h 233"/>
                <a:gd name="T10" fmla="*/ 1 w 337"/>
                <a:gd name="T11" fmla="*/ 114 h 233"/>
                <a:gd name="T12" fmla="*/ 9 w 337"/>
                <a:gd name="T13" fmla="*/ 91 h 233"/>
                <a:gd name="T14" fmla="*/ 21 w 337"/>
                <a:gd name="T15" fmla="*/ 85 h 233"/>
                <a:gd name="T16" fmla="*/ 34 w 337"/>
                <a:gd name="T17" fmla="*/ 77 h 233"/>
                <a:gd name="T18" fmla="*/ 59 w 337"/>
                <a:gd name="T19" fmla="*/ 69 h 233"/>
                <a:gd name="T20" fmla="*/ 86 w 337"/>
                <a:gd name="T21" fmla="*/ 62 h 233"/>
                <a:gd name="T22" fmla="*/ 97 w 337"/>
                <a:gd name="T23" fmla="*/ 44 h 233"/>
                <a:gd name="T24" fmla="*/ 111 w 337"/>
                <a:gd name="T25" fmla="*/ 29 h 233"/>
                <a:gd name="T26" fmla="*/ 132 w 337"/>
                <a:gd name="T27" fmla="*/ 31 h 233"/>
                <a:gd name="T28" fmla="*/ 143 w 337"/>
                <a:gd name="T29" fmla="*/ 37 h 233"/>
                <a:gd name="T30" fmla="*/ 157 w 337"/>
                <a:gd name="T31" fmla="*/ 31 h 233"/>
                <a:gd name="T32" fmla="*/ 163 w 337"/>
                <a:gd name="T33" fmla="*/ 14 h 233"/>
                <a:gd name="T34" fmla="*/ 170 w 337"/>
                <a:gd name="T35" fmla="*/ 6 h 233"/>
                <a:gd name="T36" fmla="*/ 178 w 337"/>
                <a:gd name="T37" fmla="*/ 0 h 233"/>
                <a:gd name="T38" fmla="*/ 226 w 337"/>
                <a:gd name="T39" fmla="*/ 2 h 233"/>
                <a:gd name="T40" fmla="*/ 245 w 337"/>
                <a:gd name="T41" fmla="*/ 0 h 233"/>
                <a:gd name="T42" fmla="*/ 257 w 337"/>
                <a:gd name="T43" fmla="*/ 2 h 233"/>
                <a:gd name="T44" fmla="*/ 264 w 337"/>
                <a:gd name="T45" fmla="*/ 10 h 233"/>
                <a:gd name="T46" fmla="*/ 272 w 337"/>
                <a:gd name="T47" fmla="*/ 16 h 233"/>
                <a:gd name="T48" fmla="*/ 280 w 337"/>
                <a:gd name="T49" fmla="*/ 23 h 233"/>
                <a:gd name="T50" fmla="*/ 316 w 337"/>
                <a:gd name="T51" fmla="*/ 31 h 233"/>
                <a:gd name="T52" fmla="*/ 324 w 337"/>
                <a:gd name="T53" fmla="*/ 48 h 233"/>
                <a:gd name="T54" fmla="*/ 330 w 337"/>
                <a:gd name="T55" fmla="*/ 54 h 233"/>
                <a:gd name="T56" fmla="*/ 337 w 337"/>
                <a:gd name="T57" fmla="*/ 62 h 233"/>
                <a:gd name="T58" fmla="*/ 335 w 337"/>
                <a:gd name="T59" fmla="*/ 75 h 233"/>
                <a:gd name="T60" fmla="*/ 328 w 337"/>
                <a:gd name="T61" fmla="*/ 81 h 233"/>
                <a:gd name="T62" fmla="*/ 318 w 337"/>
                <a:gd name="T63" fmla="*/ 87 h 233"/>
                <a:gd name="T64" fmla="*/ 308 w 337"/>
                <a:gd name="T65" fmla="*/ 81 h 233"/>
                <a:gd name="T66" fmla="*/ 297 w 337"/>
                <a:gd name="T67" fmla="*/ 85 h 233"/>
                <a:gd name="T68" fmla="*/ 280 w 337"/>
                <a:gd name="T69" fmla="*/ 91 h 233"/>
                <a:gd name="T70" fmla="*/ 272 w 337"/>
                <a:gd name="T71" fmla="*/ 98 h 233"/>
                <a:gd name="T72" fmla="*/ 264 w 337"/>
                <a:gd name="T73" fmla="*/ 106 h 233"/>
                <a:gd name="T74" fmla="*/ 243 w 337"/>
                <a:gd name="T75" fmla="*/ 104 h 233"/>
                <a:gd name="T76" fmla="*/ 232 w 337"/>
                <a:gd name="T77" fmla="*/ 102 h 233"/>
                <a:gd name="T78" fmla="*/ 218 w 337"/>
                <a:gd name="T79" fmla="*/ 108 h 233"/>
                <a:gd name="T80" fmla="*/ 207 w 337"/>
                <a:gd name="T81" fmla="*/ 115 h 233"/>
                <a:gd name="T82" fmla="*/ 199 w 337"/>
                <a:gd name="T83" fmla="*/ 171 h 233"/>
                <a:gd name="T84" fmla="*/ 184 w 337"/>
                <a:gd name="T85" fmla="*/ 173 h 233"/>
                <a:gd name="T86" fmla="*/ 180 w 337"/>
                <a:gd name="T87" fmla="*/ 200 h 233"/>
                <a:gd name="T88" fmla="*/ 172 w 337"/>
                <a:gd name="T89" fmla="*/ 208 h 233"/>
                <a:gd name="T90" fmla="*/ 166 w 337"/>
                <a:gd name="T91" fmla="*/ 219 h 233"/>
                <a:gd name="T92" fmla="*/ 159 w 337"/>
                <a:gd name="T93" fmla="*/ 233 h 233"/>
                <a:gd name="T94" fmla="*/ 151 w 337"/>
                <a:gd name="T95" fmla="*/ 225 h 233"/>
                <a:gd name="T96" fmla="*/ 143 w 337"/>
                <a:gd name="T97" fmla="*/ 217 h 233"/>
                <a:gd name="T98" fmla="*/ 122 w 337"/>
                <a:gd name="T99" fmla="*/ 219 h 233"/>
                <a:gd name="T100" fmla="*/ 95 w 337"/>
                <a:gd name="T101" fmla="*/ 233 h 2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7"/>
                <a:gd name="T154" fmla="*/ 0 h 233"/>
                <a:gd name="T155" fmla="*/ 337 w 337"/>
                <a:gd name="T156" fmla="*/ 233 h 2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7" h="233">
                  <a:moveTo>
                    <a:pt x="86" y="233"/>
                  </a:moveTo>
                  <a:lnTo>
                    <a:pt x="86" y="217"/>
                  </a:lnTo>
                  <a:lnTo>
                    <a:pt x="86" y="202"/>
                  </a:lnTo>
                  <a:lnTo>
                    <a:pt x="74" y="198"/>
                  </a:lnTo>
                  <a:lnTo>
                    <a:pt x="63" y="192"/>
                  </a:lnTo>
                  <a:lnTo>
                    <a:pt x="59" y="190"/>
                  </a:lnTo>
                  <a:lnTo>
                    <a:pt x="57" y="188"/>
                  </a:lnTo>
                  <a:lnTo>
                    <a:pt x="55" y="177"/>
                  </a:lnTo>
                  <a:lnTo>
                    <a:pt x="51" y="163"/>
                  </a:lnTo>
                  <a:lnTo>
                    <a:pt x="49" y="162"/>
                  </a:lnTo>
                  <a:lnTo>
                    <a:pt x="48" y="160"/>
                  </a:lnTo>
                  <a:lnTo>
                    <a:pt x="36" y="158"/>
                  </a:lnTo>
                  <a:lnTo>
                    <a:pt x="23" y="154"/>
                  </a:lnTo>
                  <a:lnTo>
                    <a:pt x="21" y="152"/>
                  </a:lnTo>
                  <a:lnTo>
                    <a:pt x="19" y="150"/>
                  </a:lnTo>
                  <a:lnTo>
                    <a:pt x="11" y="133"/>
                  </a:lnTo>
                  <a:lnTo>
                    <a:pt x="3" y="115"/>
                  </a:lnTo>
                  <a:lnTo>
                    <a:pt x="1" y="114"/>
                  </a:lnTo>
                  <a:lnTo>
                    <a:pt x="0" y="112"/>
                  </a:lnTo>
                  <a:lnTo>
                    <a:pt x="3" y="100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3" y="87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0" y="79"/>
                  </a:lnTo>
                  <a:lnTo>
                    <a:pt x="34" y="77"/>
                  </a:lnTo>
                  <a:lnTo>
                    <a:pt x="46" y="75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3" y="68"/>
                  </a:lnTo>
                  <a:lnTo>
                    <a:pt x="74" y="66"/>
                  </a:lnTo>
                  <a:lnTo>
                    <a:pt x="86" y="62"/>
                  </a:lnTo>
                  <a:lnTo>
                    <a:pt x="88" y="60"/>
                  </a:lnTo>
                  <a:lnTo>
                    <a:pt x="92" y="58"/>
                  </a:lnTo>
                  <a:lnTo>
                    <a:pt x="97" y="44"/>
                  </a:lnTo>
                  <a:lnTo>
                    <a:pt x="105" y="33"/>
                  </a:lnTo>
                  <a:lnTo>
                    <a:pt x="107" y="31"/>
                  </a:lnTo>
                  <a:lnTo>
                    <a:pt x="111" y="29"/>
                  </a:lnTo>
                  <a:lnTo>
                    <a:pt x="120" y="29"/>
                  </a:lnTo>
                  <a:lnTo>
                    <a:pt x="130" y="29"/>
                  </a:lnTo>
                  <a:lnTo>
                    <a:pt x="132" y="31"/>
                  </a:lnTo>
                  <a:lnTo>
                    <a:pt x="134" y="33"/>
                  </a:lnTo>
                  <a:lnTo>
                    <a:pt x="138" y="37"/>
                  </a:lnTo>
                  <a:lnTo>
                    <a:pt x="143" y="37"/>
                  </a:lnTo>
                  <a:lnTo>
                    <a:pt x="151" y="37"/>
                  </a:lnTo>
                  <a:lnTo>
                    <a:pt x="155" y="33"/>
                  </a:lnTo>
                  <a:lnTo>
                    <a:pt x="157" y="31"/>
                  </a:lnTo>
                  <a:lnTo>
                    <a:pt x="159" y="29"/>
                  </a:lnTo>
                  <a:lnTo>
                    <a:pt x="161" y="21"/>
                  </a:lnTo>
                  <a:lnTo>
                    <a:pt x="163" y="14"/>
                  </a:lnTo>
                  <a:lnTo>
                    <a:pt x="166" y="12"/>
                  </a:lnTo>
                  <a:lnTo>
                    <a:pt x="168" y="10"/>
                  </a:lnTo>
                  <a:lnTo>
                    <a:pt x="170" y="6"/>
                  </a:lnTo>
                  <a:lnTo>
                    <a:pt x="172" y="4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9" y="2"/>
                  </a:lnTo>
                  <a:lnTo>
                    <a:pt x="226" y="2"/>
                  </a:lnTo>
                  <a:lnTo>
                    <a:pt x="241" y="4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7" y="2"/>
                  </a:lnTo>
                  <a:lnTo>
                    <a:pt x="260" y="4"/>
                  </a:lnTo>
                  <a:lnTo>
                    <a:pt x="262" y="6"/>
                  </a:lnTo>
                  <a:lnTo>
                    <a:pt x="264" y="10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2" y="16"/>
                  </a:lnTo>
                  <a:lnTo>
                    <a:pt x="274" y="20"/>
                  </a:lnTo>
                  <a:lnTo>
                    <a:pt x="278" y="21"/>
                  </a:lnTo>
                  <a:lnTo>
                    <a:pt x="280" y="23"/>
                  </a:lnTo>
                  <a:lnTo>
                    <a:pt x="297" y="25"/>
                  </a:lnTo>
                  <a:lnTo>
                    <a:pt x="314" y="29"/>
                  </a:lnTo>
                  <a:lnTo>
                    <a:pt x="316" y="31"/>
                  </a:lnTo>
                  <a:lnTo>
                    <a:pt x="318" y="33"/>
                  </a:lnTo>
                  <a:lnTo>
                    <a:pt x="320" y="41"/>
                  </a:lnTo>
                  <a:lnTo>
                    <a:pt x="324" y="48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30" y="54"/>
                  </a:lnTo>
                  <a:lnTo>
                    <a:pt x="333" y="58"/>
                  </a:lnTo>
                  <a:lnTo>
                    <a:pt x="335" y="60"/>
                  </a:lnTo>
                  <a:lnTo>
                    <a:pt x="337" y="62"/>
                  </a:lnTo>
                  <a:lnTo>
                    <a:pt x="337" y="68"/>
                  </a:lnTo>
                  <a:lnTo>
                    <a:pt x="337" y="71"/>
                  </a:lnTo>
                  <a:lnTo>
                    <a:pt x="335" y="75"/>
                  </a:lnTo>
                  <a:lnTo>
                    <a:pt x="333" y="77"/>
                  </a:lnTo>
                  <a:lnTo>
                    <a:pt x="330" y="79"/>
                  </a:lnTo>
                  <a:lnTo>
                    <a:pt x="328" y="81"/>
                  </a:lnTo>
                  <a:lnTo>
                    <a:pt x="326" y="85"/>
                  </a:lnTo>
                  <a:lnTo>
                    <a:pt x="324" y="87"/>
                  </a:lnTo>
                  <a:lnTo>
                    <a:pt x="318" y="87"/>
                  </a:lnTo>
                  <a:lnTo>
                    <a:pt x="314" y="87"/>
                  </a:lnTo>
                  <a:lnTo>
                    <a:pt x="310" y="85"/>
                  </a:lnTo>
                  <a:lnTo>
                    <a:pt x="308" y="81"/>
                  </a:lnTo>
                  <a:lnTo>
                    <a:pt x="303" y="81"/>
                  </a:lnTo>
                  <a:lnTo>
                    <a:pt x="299" y="81"/>
                  </a:lnTo>
                  <a:lnTo>
                    <a:pt x="297" y="85"/>
                  </a:lnTo>
                  <a:lnTo>
                    <a:pt x="295" y="87"/>
                  </a:lnTo>
                  <a:lnTo>
                    <a:pt x="287" y="89"/>
                  </a:lnTo>
                  <a:lnTo>
                    <a:pt x="280" y="91"/>
                  </a:lnTo>
                  <a:lnTo>
                    <a:pt x="278" y="94"/>
                  </a:lnTo>
                  <a:lnTo>
                    <a:pt x="274" y="96"/>
                  </a:lnTo>
                  <a:lnTo>
                    <a:pt x="272" y="98"/>
                  </a:lnTo>
                  <a:lnTo>
                    <a:pt x="270" y="102"/>
                  </a:lnTo>
                  <a:lnTo>
                    <a:pt x="268" y="104"/>
                  </a:lnTo>
                  <a:lnTo>
                    <a:pt x="264" y="106"/>
                  </a:lnTo>
                  <a:lnTo>
                    <a:pt x="255" y="106"/>
                  </a:lnTo>
                  <a:lnTo>
                    <a:pt x="245" y="106"/>
                  </a:lnTo>
                  <a:lnTo>
                    <a:pt x="243" y="104"/>
                  </a:lnTo>
                  <a:lnTo>
                    <a:pt x="241" y="102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18" y="108"/>
                  </a:lnTo>
                  <a:lnTo>
                    <a:pt x="213" y="112"/>
                  </a:lnTo>
                  <a:lnTo>
                    <a:pt x="209" y="114"/>
                  </a:lnTo>
                  <a:lnTo>
                    <a:pt x="207" y="115"/>
                  </a:lnTo>
                  <a:lnTo>
                    <a:pt x="205" y="142"/>
                  </a:lnTo>
                  <a:lnTo>
                    <a:pt x="203" y="169"/>
                  </a:lnTo>
                  <a:lnTo>
                    <a:pt x="199" y="171"/>
                  </a:lnTo>
                  <a:lnTo>
                    <a:pt x="197" y="173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84" y="186"/>
                  </a:lnTo>
                  <a:lnTo>
                    <a:pt x="184" y="198"/>
                  </a:lnTo>
                  <a:lnTo>
                    <a:pt x="180" y="200"/>
                  </a:lnTo>
                  <a:lnTo>
                    <a:pt x="178" y="202"/>
                  </a:lnTo>
                  <a:lnTo>
                    <a:pt x="176" y="206"/>
                  </a:lnTo>
                  <a:lnTo>
                    <a:pt x="172" y="208"/>
                  </a:lnTo>
                  <a:lnTo>
                    <a:pt x="170" y="210"/>
                  </a:lnTo>
                  <a:lnTo>
                    <a:pt x="168" y="213"/>
                  </a:lnTo>
                  <a:lnTo>
                    <a:pt x="166" y="219"/>
                  </a:lnTo>
                  <a:lnTo>
                    <a:pt x="163" y="227"/>
                  </a:lnTo>
                  <a:lnTo>
                    <a:pt x="161" y="229"/>
                  </a:lnTo>
                  <a:lnTo>
                    <a:pt x="159" y="233"/>
                  </a:lnTo>
                  <a:lnTo>
                    <a:pt x="157" y="229"/>
                  </a:lnTo>
                  <a:lnTo>
                    <a:pt x="155" y="227"/>
                  </a:lnTo>
                  <a:lnTo>
                    <a:pt x="151" y="225"/>
                  </a:lnTo>
                  <a:lnTo>
                    <a:pt x="149" y="223"/>
                  </a:lnTo>
                  <a:lnTo>
                    <a:pt x="147" y="219"/>
                  </a:lnTo>
                  <a:lnTo>
                    <a:pt x="143" y="217"/>
                  </a:lnTo>
                  <a:lnTo>
                    <a:pt x="134" y="217"/>
                  </a:lnTo>
                  <a:lnTo>
                    <a:pt x="124" y="217"/>
                  </a:lnTo>
                  <a:lnTo>
                    <a:pt x="122" y="219"/>
                  </a:lnTo>
                  <a:lnTo>
                    <a:pt x="120" y="223"/>
                  </a:lnTo>
                  <a:lnTo>
                    <a:pt x="109" y="227"/>
                  </a:lnTo>
                  <a:lnTo>
                    <a:pt x="95" y="233"/>
                  </a:lnTo>
                  <a:lnTo>
                    <a:pt x="92" y="233"/>
                  </a:lnTo>
                  <a:lnTo>
                    <a:pt x="86" y="23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3141860" y="4273952"/>
              <a:ext cx="183449" cy="122914"/>
            </a:xfrm>
            <a:custGeom>
              <a:avLst/>
              <a:gdLst>
                <a:gd name="T0" fmla="*/ 78 w 163"/>
                <a:gd name="T1" fmla="*/ 123 h 127"/>
                <a:gd name="T2" fmla="*/ 74 w 163"/>
                <a:gd name="T3" fmla="*/ 113 h 127"/>
                <a:gd name="T4" fmla="*/ 69 w 163"/>
                <a:gd name="T5" fmla="*/ 104 h 127"/>
                <a:gd name="T6" fmla="*/ 61 w 163"/>
                <a:gd name="T7" fmla="*/ 100 h 127"/>
                <a:gd name="T8" fmla="*/ 57 w 163"/>
                <a:gd name="T9" fmla="*/ 86 h 127"/>
                <a:gd name="T10" fmla="*/ 51 w 163"/>
                <a:gd name="T11" fmla="*/ 73 h 127"/>
                <a:gd name="T12" fmla="*/ 47 w 163"/>
                <a:gd name="T13" fmla="*/ 61 h 127"/>
                <a:gd name="T14" fmla="*/ 40 w 163"/>
                <a:gd name="T15" fmla="*/ 57 h 127"/>
                <a:gd name="T16" fmla="*/ 28 w 163"/>
                <a:gd name="T17" fmla="*/ 63 h 127"/>
                <a:gd name="T18" fmla="*/ 23 w 163"/>
                <a:gd name="T19" fmla="*/ 67 h 127"/>
                <a:gd name="T20" fmla="*/ 19 w 163"/>
                <a:gd name="T21" fmla="*/ 61 h 127"/>
                <a:gd name="T22" fmla="*/ 9 w 163"/>
                <a:gd name="T23" fmla="*/ 57 h 127"/>
                <a:gd name="T24" fmla="*/ 0 w 163"/>
                <a:gd name="T25" fmla="*/ 36 h 127"/>
                <a:gd name="T26" fmla="*/ 1 w 163"/>
                <a:gd name="T27" fmla="*/ 11 h 127"/>
                <a:gd name="T28" fmla="*/ 11 w 163"/>
                <a:gd name="T29" fmla="*/ 8 h 127"/>
                <a:gd name="T30" fmla="*/ 21 w 163"/>
                <a:gd name="T31" fmla="*/ 2 h 127"/>
                <a:gd name="T32" fmla="*/ 26 w 163"/>
                <a:gd name="T33" fmla="*/ 2 h 127"/>
                <a:gd name="T34" fmla="*/ 40 w 163"/>
                <a:gd name="T35" fmla="*/ 8 h 127"/>
                <a:gd name="T36" fmla="*/ 55 w 163"/>
                <a:gd name="T37" fmla="*/ 11 h 127"/>
                <a:gd name="T38" fmla="*/ 59 w 163"/>
                <a:gd name="T39" fmla="*/ 17 h 127"/>
                <a:gd name="T40" fmla="*/ 65 w 163"/>
                <a:gd name="T41" fmla="*/ 21 h 127"/>
                <a:gd name="T42" fmla="*/ 74 w 163"/>
                <a:gd name="T43" fmla="*/ 27 h 127"/>
                <a:gd name="T44" fmla="*/ 84 w 163"/>
                <a:gd name="T45" fmla="*/ 31 h 127"/>
                <a:gd name="T46" fmla="*/ 94 w 163"/>
                <a:gd name="T47" fmla="*/ 36 h 127"/>
                <a:gd name="T48" fmla="*/ 103 w 163"/>
                <a:gd name="T49" fmla="*/ 40 h 127"/>
                <a:gd name="T50" fmla="*/ 117 w 163"/>
                <a:gd name="T51" fmla="*/ 46 h 127"/>
                <a:gd name="T52" fmla="*/ 132 w 163"/>
                <a:gd name="T53" fmla="*/ 52 h 127"/>
                <a:gd name="T54" fmla="*/ 141 w 163"/>
                <a:gd name="T55" fmla="*/ 56 h 127"/>
                <a:gd name="T56" fmla="*/ 151 w 163"/>
                <a:gd name="T57" fmla="*/ 59 h 127"/>
                <a:gd name="T58" fmla="*/ 155 w 163"/>
                <a:gd name="T59" fmla="*/ 69 h 127"/>
                <a:gd name="T60" fmla="*/ 161 w 163"/>
                <a:gd name="T61" fmla="*/ 80 h 127"/>
                <a:gd name="T62" fmla="*/ 163 w 163"/>
                <a:gd name="T63" fmla="*/ 102 h 127"/>
                <a:gd name="T64" fmla="*/ 161 w 163"/>
                <a:gd name="T65" fmla="*/ 123 h 127"/>
                <a:gd name="T66" fmla="*/ 155 w 163"/>
                <a:gd name="T67" fmla="*/ 123 h 127"/>
                <a:gd name="T68" fmla="*/ 141 w 163"/>
                <a:gd name="T69" fmla="*/ 119 h 127"/>
                <a:gd name="T70" fmla="*/ 126 w 163"/>
                <a:gd name="T71" fmla="*/ 113 h 127"/>
                <a:gd name="T72" fmla="*/ 115 w 163"/>
                <a:gd name="T73" fmla="*/ 111 h 127"/>
                <a:gd name="T74" fmla="*/ 103 w 163"/>
                <a:gd name="T75" fmla="*/ 113 h 127"/>
                <a:gd name="T76" fmla="*/ 97 w 163"/>
                <a:gd name="T77" fmla="*/ 119 h 127"/>
                <a:gd name="T78" fmla="*/ 94 w 163"/>
                <a:gd name="T79" fmla="*/ 123 h 127"/>
                <a:gd name="T80" fmla="*/ 86 w 163"/>
                <a:gd name="T81" fmla="*/ 127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3"/>
                <a:gd name="T124" fmla="*/ 0 h 127"/>
                <a:gd name="T125" fmla="*/ 163 w 163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3" h="127">
                  <a:moveTo>
                    <a:pt x="82" y="127"/>
                  </a:moveTo>
                  <a:lnTo>
                    <a:pt x="78" y="123"/>
                  </a:lnTo>
                  <a:lnTo>
                    <a:pt x="76" y="121"/>
                  </a:lnTo>
                  <a:lnTo>
                    <a:pt x="74" y="113"/>
                  </a:lnTo>
                  <a:lnTo>
                    <a:pt x="70" y="107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7" y="96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1" y="73"/>
                  </a:lnTo>
                  <a:lnTo>
                    <a:pt x="47" y="67"/>
                  </a:lnTo>
                  <a:lnTo>
                    <a:pt x="47" y="61"/>
                  </a:lnTo>
                  <a:lnTo>
                    <a:pt x="46" y="59"/>
                  </a:lnTo>
                  <a:lnTo>
                    <a:pt x="40" y="57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7"/>
                  </a:lnTo>
                  <a:lnTo>
                    <a:pt x="23" y="67"/>
                  </a:lnTo>
                  <a:lnTo>
                    <a:pt x="19" y="67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9" y="6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40" y="8"/>
                  </a:lnTo>
                  <a:lnTo>
                    <a:pt x="51" y="9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65" y="21"/>
                  </a:lnTo>
                  <a:lnTo>
                    <a:pt x="67" y="25"/>
                  </a:lnTo>
                  <a:lnTo>
                    <a:pt x="74" y="27"/>
                  </a:lnTo>
                  <a:lnTo>
                    <a:pt x="82" y="29"/>
                  </a:lnTo>
                  <a:lnTo>
                    <a:pt x="84" y="31"/>
                  </a:lnTo>
                  <a:lnTo>
                    <a:pt x="86" y="34"/>
                  </a:lnTo>
                  <a:lnTo>
                    <a:pt x="94" y="36"/>
                  </a:lnTo>
                  <a:lnTo>
                    <a:pt x="101" y="38"/>
                  </a:lnTo>
                  <a:lnTo>
                    <a:pt x="103" y="40"/>
                  </a:lnTo>
                  <a:lnTo>
                    <a:pt x="105" y="44"/>
                  </a:lnTo>
                  <a:lnTo>
                    <a:pt x="117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4" y="54"/>
                  </a:lnTo>
                  <a:lnTo>
                    <a:pt x="141" y="56"/>
                  </a:lnTo>
                  <a:lnTo>
                    <a:pt x="149" y="57"/>
                  </a:lnTo>
                  <a:lnTo>
                    <a:pt x="151" y="59"/>
                  </a:lnTo>
                  <a:lnTo>
                    <a:pt x="153" y="63"/>
                  </a:lnTo>
                  <a:lnTo>
                    <a:pt x="155" y="69"/>
                  </a:lnTo>
                  <a:lnTo>
                    <a:pt x="159" y="79"/>
                  </a:lnTo>
                  <a:lnTo>
                    <a:pt x="161" y="80"/>
                  </a:lnTo>
                  <a:lnTo>
                    <a:pt x="163" y="82"/>
                  </a:lnTo>
                  <a:lnTo>
                    <a:pt x="163" y="102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7"/>
                  </a:lnTo>
                  <a:lnTo>
                    <a:pt x="155" y="123"/>
                  </a:lnTo>
                  <a:lnTo>
                    <a:pt x="153" y="121"/>
                  </a:lnTo>
                  <a:lnTo>
                    <a:pt x="141" y="119"/>
                  </a:lnTo>
                  <a:lnTo>
                    <a:pt x="130" y="117"/>
                  </a:lnTo>
                  <a:lnTo>
                    <a:pt x="126" y="113"/>
                  </a:lnTo>
                  <a:lnTo>
                    <a:pt x="124" y="111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03" y="113"/>
                  </a:lnTo>
                  <a:lnTo>
                    <a:pt x="101" y="117"/>
                  </a:lnTo>
                  <a:lnTo>
                    <a:pt x="97" y="119"/>
                  </a:lnTo>
                  <a:lnTo>
                    <a:pt x="95" y="121"/>
                  </a:lnTo>
                  <a:lnTo>
                    <a:pt x="94" y="123"/>
                  </a:lnTo>
                  <a:lnTo>
                    <a:pt x="92" y="127"/>
                  </a:lnTo>
                  <a:lnTo>
                    <a:pt x="86" y="127"/>
                  </a:lnTo>
                  <a:lnTo>
                    <a:pt x="82" y="1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3040236" y="4086402"/>
              <a:ext cx="11878" cy="9536"/>
            </a:xfrm>
            <a:custGeom>
              <a:avLst/>
              <a:gdLst>
                <a:gd name="T0" fmla="*/ 0 w 10"/>
                <a:gd name="T1" fmla="*/ 10 h 10"/>
                <a:gd name="T2" fmla="*/ 4 w 10"/>
                <a:gd name="T3" fmla="*/ 6 h 10"/>
                <a:gd name="T4" fmla="*/ 6 w 10"/>
                <a:gd name="T5" fmla="*/ 0 h 10"/>
                <a:gd name="T6" fmla="*/ 8 w 10"/>
                <a:gd name="T7" fmla="*/ 2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6 w 10"/>
                <a:gd name="T15" fmla="*/ 10 h 10"/>
                <a:gd name="T16" fmla="*/ 0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0" y="10"/>
                  </a:moveTo>
                  <a:lnTo>
                    <a:pt x="4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3040236" y="4086402"/>
              <a:ext cx="11878" cy="9536"/>
            </a:xfrm>
            <a:custGeom>
              <a:avLst/>
              <a:gdLst>
                <a:gd name="T0" fmla="*/ 0 w 10"/>
                <a:gd name="T1" fmla="*/ 10 h 10"/>
                <a:gd name="T2" fmla="*/ 4 w 10"/>
                <a:gd name="T3" fmla="*/ 6 h 10"/>
                <a:gd name="T4" fmla="*/ 6 w 10"/>
                <a:gd name="T5" fmla="*/ 0 h 10"/>
                <a:gd name="T6" fmla="*/ 8 w 10"/>
                <a:gd name="T7" fmla="*/ 2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6 w 10"/>
                <a:gd name="T15" fmla="*/ 10 h 10"/>
                <a:gd name="T16" fmla="*/ 0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0" y="10"/>
                  </a:moveTo>
                  <a:lnTo>
                    <a:pt x="4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2464811" y="4356601"/>
              <a:ext cx="250759" cy="215100"/>
            </a:xfrm>
            <a:custGeom>
              <a:avLst/>
              <a:gdLst>
                <a:gd name="T0" fmla="*/ 52 w 223"/>
                <a:gd name="T1" fmla="*/ 221 h 223"/>
                <a:gd name="T2" fmla="*/ 40 w 223"/>
                <a:gd name="T3" fmla="*/ 215 h 223"/>
                <a:gd name="T4" fmla="*/ 31 w 223"/>
                <a:gd name="T5" fmla="*/ 211 h 223"/>
                <a:gd name="T6" fmla="*/ 25 w 223"/>
                <a:gd name="T7" fmla="*/ 206 h 223"/>
                <a:gd name="T8" fmla="*/ 10 w 223"/>
                <a:gd name="T9" fmla="*/ 181 h 223"/>
                <a:gd name="T10" fmla="*/ 6 w 223"/>
                <a:gd name="T11" fmla="*/ 154 h 223"/>
                <a:gd name="T12" fmla="*/ 11 w 223"/>
                <a:gd name="T13" fmla="*/ 148 h 223"/>
                <a:gd name="T14" fmla="*/ 17 w 223"/>
                <a:gd name="T15" fmla="*/ 144 h 223"/>
                <a:gd name="T16" fmla="*/ 21 w 223"/>
                <a:gd name="T17" fmla="*/ 138 h 223"/>
                <a:gd name="T18" fmla="*/ 27 w 223"/>
                <a:gd name="T19" fmla="*/ 135 h 223"/>
                <a:gd name="T20" fmla="*/ 31 w 223"/>
                <a:gd name="T21" fmla="*/ 129 h 223"/>
                <a:gd name="T22" fmla="*/ 36 w 223"/>
                <a:gd name="T23" fmla="*/ 119 h 223"/>
                <a:gd name="T24" fmla="*/ 42 w 223"/>
                <a:gd name="T25" fmla="*/ 110 h 223"/>
                <a:gd name="T26" fmla="*/ 44 w 223"/>
                <a:gd name="T27" fmla="*/ 98 h 223"/>
                <a:gd name="T28" fmla="*/ 42 w 223"/>
                <a:gd name="T29" fmla="*/ 85 h 223"/>
                <a:gd name="T30" fmla="*/ 42 w 223"/>
                <a:gd name="T31" fmla="*/ 81 h 223"/>
                <a:gd name="T32" fmla="*/ 44 w 223"/>
                <a:gd name="T33" fmla="*/ 69 h 223"/>
                <a:gd name="T34" fmla="*/ 42 w 223"/>
                <a:gd name="T35" fmla="*/ 56 h 223"/>
                <a:gd name="T36" fmla="*/ 42 w 223"/>
                <a:gd name="T37" fmla="*/ 52 h 223"/>
                <a:gd name="T38" fmla="*/ 46 w 223"/>
                <a:gd name="T39" fmla="*/ 37 h 223"/>
                <a:gd name="T40" fmla="*/ 52 w 223"/>
                <a:gd name="T41" fmla="*/ 23 h 223"/>
                <a:gd name="T42" fmla="*/ 61 w 223"/>
                <a:gd name="T43" fmla="*/ 21 h 223"/>
                <a:gd name="T44" fmla="*/ 67 w 223"/>
                <a:gd name="T45" fmla="*/ 14 h 223"/>
                <a:gd name="T46" fmla="*/ 71 w 223"/>
                <a:gd name="T47" fmla="*/ 4 h 223"/>
                <a:gd name="T48" fmla="*/ 82 w 223"/>
                <a:gd name="T49" fmla="*/ 0 h 223"/>
                <a:gd name="T50" fmla="*/ 94 w 223"/>
                <a:gd name="T51" fmla="*/ 4 h 223"/>
                <a:gd name="T52" fmla="*/ 104 w 223"/>
                <a:gd name="T53" fmla="*/ 8 h 223"/>
                <a:gd name="T54" fmla="*/ 113 w 223"/>
                <a:gd name="T55" fmla="*/ 14 h 223"/>
                <a:gd name="T56" fmla="*/ 119 w 223"/>
                <a:gd name="T57" fmla="*/ 18 h 223"/>
                <a:gd name="T58" fmla="*/ 123 w 223"/>
                <a:gd name="T59" fmla="*/ 23 h 223"/>
                <a:gd name="T60" fmla="*/ 129 w 223"/>
                <a:gd name="T61" fmla="*/ 33 h 223"/>
                <a:gd name="T62" fmla="*/ 132 w 223"/>
                <a:gd name="T63" fmla="*/ 42 h 223"/>
                <a:gd name="T64" fmla="*/ 136 w 223"/>
                <a:gd name="T65" fmla="*/ 52 h 223"/>
                <a:gd name="T66" fmla="*/ 142 w 223"/>
                <a:gd name="T67" fmla="*/ 60 h 223"/>
                <a:gd name="T68" fmla="*/ 153 w 223"/>
                <a:gd name="T69" fmla="*/ 62 h 223"/>
                <a:gd name="T70" fmla="*/ 161 w 223"/>
                <a:gd name="T71" fmla="*/ 65 h 223"/>
                <a:gd name="T72" fmla="*/ 173 w 223"/>
                <a:gd name="T73" fmla="*/ 71 h 223"/>
                <a:gd name="T74" fmla="*/ 176 w 223"/>
                <a:gd name="T75" fmla="*/ 81 h 223"/>
                <a:gd name="T76" fmla="*/ 182 w 223"/>
                <a:gd name="T77" fmla="*/ 90 h 223"/>
                <a:gd name="T78" fmla="*/ 186 w 223"/>
                <a:gd name="T79" fmla="*/ 100 h 223"/>
                <a:gd name="T80" fmla="*/ 192 w 223"/>
                <a:gd name="T81" fmla="*/ 110 h 223"/>
                <a:gd name="T82" fmla="*/ 196 w 223"/>
                <a:gd name="T83" fmla="*/ 119 h 223"/>
                <a:gd name="T84" fmla="*/ 201 w 223"/>
                <a:gd name="T85" fmla="*/ 129 h 223"/>
                <a:gd name="T86" fmla="*/ 203 w 223"/>
                <a:gd name="T87" fmla="*/ 138 h 223"/>
                <a:gd name="T88" fmla="*/ 211 w 223"/>
                <a:gd name="T89" fmla="*/ 146 h 223"/>
                <a:gd name="T90" fmla="*/ 221 w 223"/>
                <a:gd name="T91" fmla="*/ 148 h 223"/>
                <a:gd name="T92" fmla="*/ 223 w 223"/>
                <a:gd name="T93" fmla="*/ 165 h 223"/>
                <a:gd name="T94" fmla="*/ 221 w 223"/>
                <a:gd name="T95" fmla="*/ 183 h 223"/>
                <a:gd name="T96" fmla="*/ 207 w 223"/>
                <a:gd name="T97" fmla="*/ 184 h 223"/>
                <a:gd name="T98" fmla="*/ 196 w 223"/>
                <a:gd name="T99" fmla="*/ 183 h 223"/>
                <a:gd name="T100" fmla="*/ 192 w 223"/>
                <a:gd name="T101" fmla="*/ 177 h 223"/>
                <a:gd name="T102" fmla="*/ 186 w 223"/>
                <a:gd name="T103" fmla="*/ 173 h 223"/>
                <a:gd name="T104" fmla="*/ 159 w 223"/>
                <a:gd name="T105" fmla="*/ 171 h 223"/>
                <a:gd name="T106" fmla="*/ 132 w 223"/>
                <a:gd name="T107" fmla="*/ 173 h 223"/>
                <a:gd name="T108" fmla="*/ 129 w 223"/>
                <a:gd name="T109" fmla="*/ 177 h 223"/>
                <a:gd name="T110" fmla="*/ 123 w 223"/>
                <a:gd name="T111" fmla="*/ 183 h 223"/>
                <a:gd name="T112" fmla="*/ 119 w 223"/>
                <a:gd name="T113" fmla="*/ 192 h 223"/>
                <a:gd name="T114" fmla="*/ 113 w 223"/>
                <a:gd name="T115" fmla="*/ 202 h 223"/>
                <a:gd name="T116" fmla="*/ 109 w 223"/>
                <a:gd name="T117" fmla="*/ 211 h 223"/>
                <a:gd name="T118" fmla="*/ 104 w 223"/>
                <a:gd name="T119" fmla="*/ 221 h 223"/>
                <a:gd name="T120" fmla="*/ 79 w 223"/>
                <a:gd name="T121" fmla="*/ 223 h 2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23"/>
                <a:gd name="T185" fmla="*/ 223 w 223"/>
                <a:gd name="T186" fmla="*/ 223 h 2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23">
                  <a:moveTo>
                    <a:pt x="54" y="223"/>
                  </a:moveTo>
                  <a:lnTo>
                    <a:pt x="52" y="221"/>
                  </a:lnTo>
                  <a:lnTo>
                    <a:pt x="48" y="219"/>
                  </a:lnTo>
                  <a:lnTo>
                    <a:pt x="40" y="215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5" y="206"/>
                  </a:lnTo>
                  <a:lnTo>
                    <a:pt x="19" y="204"/>
                  </a:lnTo>
                  <a:lnTo>
                    <a:pt x="10" y="181"/>
                  </a:lnTo>
                  <a:lnTo>
                    <a:pt x="0" y="156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11" y="148"/>
                  </a:lnTo>
                  <a:lnTo>
                    <a:pt x="15" y="146"/>
                  </a:lnTo>
                  <a:lnTo>
                    <a:pt x="17" y="144"/>
                  </a:lnTo>
                  <a:lnTo>
                    <a:pt x="19" y="142"/>
                  </a:lnTo>
                  <a:lnTo>
                    <a:pt x="21" y="138"/>
                  </a:lnTo>
                  <a:lnTo>
                    <a:pt x="25" y="136"/>
                  </a:lnTo>
                  <a:lnTo>
                    <a:pt x="27" y="135"/>
                  </a:lnTo>
                  <a:lnTo>
                    <a:pt x="29" y="131"/>
                  </a:lnTo>
                  <a:lnTo>
                    <a:pt x="31" y="129"/>
                  </a:lnTo>
                  <a:lnTo>
                    <a:pt x="35" y="127"/>
                  </a:lnTo>
                  <a:lnTo>
                    <a:pt x="36" y="119"/>
                  </a:lnTo>
                  <a:lnTo>
                    <a:pt x="38" y="112"/>
                  </a:lnTo>
                  <a:lnTo>
                    <a:pt x="42" y="110"/>
                  </a:lnTo>
                  <a:lnTo>
                    <a:pt x="44" y="108"/>
                  </a:lnTo>
                  <a:lnTo>
                    <a:pt x="44" y="98"/>
                  </a:lnTo>
                  <a:lnTo>
                    <a:pt x="44" y="89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42" y="81"/>
                  </a:lnTo>
                  <a:lnTo>
                    <a:pt x="44" y="79"/>
                  </a:lnTo>
                  <a:lnTo>
                    <a:pt x="44" y="69"/>
                  </a:lnTo>
                  <a:lnTo>
                    <a:pt x="44" y="60"/>
                  </a:lnTo>
                  <a:lnTo>
                    <a:pt x="42" y="56"/>
                  </a:lnTo>
                  <a:lnTo>
                    <a:pt x="38" y="54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6" y="37"/>
                  </a:lnTo>
                  <a:lnTo>
                    <a:pt x="48" y="25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7" y="6"/>
                  </a:lnTo>
                  <a:lnTo>
                    <a:pt x="71" y="4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1" y="10"/>
                  </a:lnTo>
                  <a:lnTo>
                    <a:pt x="113" y="14"/>
                  </a:lnTo>
                  <a:lnTo>
                    <a:pt x="117" y="16"/>
                  </a:lnTo>
                  <a:lnTo>
                    <a:pt x="119" y="18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27" y="25"/>
                  </a:lnTo>
                  <a:lnTo>
                    <a:pt x="129" y="33"/>
                  </a:lnTo>
                  <a:lnTo>
                    <a:pt x="130" y="41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60"/>
                  </a:lnTo>
                  <a:lnTo>
                    <a:pt x="142" y="60"/>
                  </a:lnTo>
                  <a:lnTo>
                    <a:pt x="150" y="60"/>
                  </a:lnTo>
                  <a:lnTo>
                    <a:pt x="153" y="62"/>
                  </a:lnTo>
                  <a:lnTo>
                    <a:pt x="155" y="64"/>
                  </a:lnTo>
                  <a:lnTo>
                    <a:pt x="161" y="65"/>
                  </a:lnTo>
                  <a:lnTo>
                    <a:pt x="169" y="69"/>
                  </a:lnTo>
                  <a:lnTo>
                    <a:pt x="173" y="71"/>
                  </a:lnTo>
                  <a:lnTo>
                    <a:pt x="175" y="73"/>
                  </a:lnTo>
                  <a:lnTo>
                    <a:pt x="176" y="81"/>
                  </a:lnTo>
                  <a:lnTo>
                    <a:pt x="178" y="89"/>
                  </a:lnTo>
                  <a:lnTo>
                    <a:pt x="182" y="90"/>
                  </a:lnTo>
                  <a:lnTo>
                    <a:pt x="184" y="92"/>
                  </a:lnTo>
                  <a:lnTo>
                    <a:pt x="186" y="100"/>
                  </a:lnTo>
                  <a:lnTo>
                    <a:pt x="190" y="108"/>
                  </a:lnTo>
                  <a:lnTo>
                    <a:pt x="192" y="110"/>
                  </a:lnTo>
                  <a:lnTo>
                    <a:pt x="194" y="112"/>
                  </a:lnTo>
                  <a:lnTo>
                    <a:pt x="196" y="119"/>
                  </a:lnTo>
                  <a:lnTo>
                    <a:pt x="198" y="127"/>
                  </a:lnTo>
                  <a:lnTo>
                    <a:pt x="201" y="129"/>
                  </a:lnTo>
                  <a:lnTo>
                    <a:pt x="203" y="131"/>
                  </a:lnTo>
                  <a:lnTo>
                    <a:pt x="203" y="138"/>
                  </a:lnTo>
                  <a:lnTo>
                    <a:pt x="203" y="146"/>
                  </a:lnTo>
                  <a:lnTo>
                    <a:pt x="211" y="146"/>
                  </a:lnTo>
                  <a:lnTo>
                    <a:pt x="219" y="146"/>
                  </a:lnTo>
                  <a:lnTo>
                    <a:pt x="221" y="148"/>
                  </a:lnTo>
                  <a:lnTo>
                    <a:pt x="223" y="152"/>
                  </a:lnTo>
                  <a:lnTo>
                    <a:pt x="223" y="165"/>
                  </a:lnTo>
                  <a:lnTo>
                    <a:pt x="223" y="181"/>
                  </a:lnTo>
                  <a:lnTo>
                    <a:pt x="221" y="183"/>
                  </a:lnTo>
                  <a:lnTo>
                    <a:pt x="219" y="184"/>
                  </a:lnTo>
                  <a:lnTo>
                    <a:pt x="207" y="184"/>
                  </a:lnTo>
                  <a:lnTo>
                    <a:pt x="198" y="184"/>
                  </a:lnTo>
                  <a:lnTo>
                    <a:pt x="196" y="183"/>
                  </a:lnTo>
                  <a:lnTo>
                    <a:pt x="194" y="181"/>
                  </a:lnTo>
                  <a:lnTo>
                    <a:pt x="192" y="177"/>
                  </a:lnTo>
                  <a:lnTo>
                    <a:pt x="190" y="175"/>
                  </a:lnTo>
                  <a:lnTo>
                    <a:pt x="186" y="173"/>
                  </a:lnTo>
                  <a:lnTo>
                    <a:pt x="184" y="171"/>
                  </a:lnTo>
                  <a:lnTo>
                    <a:pt x="159" y="171"/>
                  </a:lnTo>
                  <a:lnTo>
                    <a:pt x="136" y="171"/>
                  </a:lnTo>
                  <a:lnTo>
                    <a:pt x="132" y="173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7" y="181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9" y="192"/>
                  </a:lnTo>
                  <a:lnTo>
                    <a:pt x="117" y="200"/>
                  </a:lnTo>
                  <a:lnTo>
                    <a:pt x="113" y="202"/>
                  </a:lnTo>
                  <a:lnTo>
                    <a:pt x="111" y="204"/>
                  </a:lnTo>
                  <a:lnTo>
                    <a:pt x="109" y="211"/>
                  </a:lnTo>
                  <a:lnTo>
                    <a:pt x="107" y="219"/>
                  </a:lnTo>
                  <a:lnTo>
                    <a:pt x="104" y="221"/>
                  </a:lnTo>
                  <a:lnTo>
                    <a:pt x="102" y="223"/>
                  </a:lnTo>
                  <a:lnTo>
                    <a:pt x="79" y="223"/>
                  </a:lnTo>
                  <a:lnTo>
                    <a:pt x="54" y="2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2356589" y="4311038"/>
              <a:ext cx="150455" cy="196026"/>
            </a:xfrm>
            <a:custGeom>
              <a:avLst/>
              <a:gdLst>
                <a:gd name="T0" fmla="*/ 86 w 134"/>
                <a:gd name="T1" fmla="*/ 194 h 204"/>
                <a:gd name="T2" fmla="*/ 86 w 134"/>
                <a:gd name="T3" fmla="*/ 179 h 204"/>
                <a:gd name="T4" fmla="*/ 86 w 134"/>
                <a:gd name="T5" fmla="*/ 165 h 204"/>
                <a:gd name="T6" fmla="*/ 77 w 134"/>
                <a:gd name="T7" fmla="*/ 156 h 204"/>
                <a:gd name="T8" fmla="*/ 58 w 134"/>
                <a:gd name="T9" fmla="*/ 156 h 204"/>
                <a:gd name="T10" fmla="*/ 48 w 134"/>
                <a:gd name="T11" fmla="*/ 140 h 204"/>
                <a:gd name="T12" fmla="*/ 48 w 134"/>
                <a:gd name="T13" fmla="*/ 112 h 204"/>
                <a:gd name="T14" fmla="*/ 48 w 134"/>
                <a:gd name="T15" fmla="*/ 87 h 204"/>
                <a:gd name="T16" fmla="*/ 35 w 134"/>
                <a:gd name="T17" fmla="*/ 67 h 204"/>
                <a:gd name="T18" fmla="*/ 13 w 134"/>
                <a:gd name="T19" fmla="*/ 54 h 204"/>
                <a:gd name="T20" fmla="*/ 4 w 134"/>
                <a:gd name="T21" fmla="*/ 44 h 204"/>
                <a:gd name="T22" fmla="*/ 0 w 134"/>
                <a:gd name="T23" fmla="*/ 29 h 204"/>
                <a:gd name="T24" fmla="*/ 0 w 134"/>
                <a:gd name="T25" fmla="*/ 16 h 204"/>
                <a:gd name="T26" fmla="*/ 4 w 134"/>
                <a:gd name="T27" fmla="*/ 6 h 204"/>
                <a:gd name="T28" fmla="*/ 13 w 134"/>
                <a:gd name="T29" fmla="*/ 0 h 204"/>
                <a:gd name="T30" fmla="*/ 25 w 134"/>
                <a:gd name="T31" fmla="*/ 6 h 204"/>
                <a:gd name="T32" fmla="*/ 36 w 134"/>
                <a:gd name="T33" fmla="*/ 14 h 204"/>
                <a:gd name="T34" fmla="*/ 40 w 134"/>
                <a:gd name="T35" fmla="*/ 18 h 204"/>
                <a:gd name="T36" fmla="*/ 46 w 134"/>
                <a:gd name="T37" fmla="*/ 21 h 204"/>
                <a:gd name="T38" fmla="*/ 56 w 134"/>
                <a:gd name="T39" fmla="*/ 27 h 204"/>
                <a:gd name="T40" fmla="*/ 65 w 134"/>
                <a:gd name="T41" fmla="*/ 31 h 204"/>
                <a:gd name="T42" fmla="*/ 69 w 134"/>
                <a:gd name="T43" fmla="*/ 37 h 204"/>
                <a:gd name="T44" fmla="*/ 75 w 134"/>
                <a:gd name="T45" fmla="*/ 42 h 204"/>
                <a:gd name="T46" fmla="*/ 88 w 134"/>
                <a:gd name="T47" fmla="*/ 46 h 204"/>
                <a:gd name="T48" fmla="*/ 104 w 134"/>
                <a:gd name="T49" fmla="*/ 52 h 204"/>
                <a:gd name="T50" fmla="*/ 113 w 134"/>
                <a:gd name="T51" fmla="*/ 56 h 204"/>
                <a:gd name="T52" fmla="*/ 123 w 134"/>
                <a:gd name="T53" fmla="*/ 62 h 204"/>
                <a:gd name="T54" fmla="*/ 127 w 134"/>
                <a:gd name="T55" fmla="*/ 66 h 204"/>
                <a:gd name="T56" fmla="*/ 132 w 134"/>
                <a:gd name="T57" fmla="*/ 71 h 204"/>
                <a:gd name="T58" fmla="*/ 134 w 134"/>
                <a:gd name="T59" fmla="*/ 83 h 204"/>
                <a:gd name="T60" fmla="*/ 132 w 134"/>
                <a:gd name="T61" fmla="*/ 94 h 204"/>
                <a:gd name="T62" fmla="*/ 131 w 134"/>
                <a:gd name="T63" fmla="*/ 102 h 204"/>
                <a:gd name="T64" fmla="*/ 132 w 134"/>
                <a:gd name="T65" fmla="*/ 110 h 204"/>
                <a:gd name="T66" fmla="*/ 134 w 134"/>
                <a:gd name="T67" fmla="*/ 117 h 204"/>
                <a:gd name="T68" fmla="*/ 132 w 134"/>
                <a:gd name="T69" fmla="*/ 123 h 204"/>
                <a:gd name="T70" fmla="*/ 131 w 134"/>
                <a:gd name="T71" fmla="*/ 131 h 204"/>
                <a:gd name="T72" fmla="*/ 132 w 134"/>
                <a:gd name="T73" fmla="*/ 138 h 204"/>
                <a:gd name="T74" fmla="*/ 134 w 134"/>
                <a:gd name="T75" fmla="*/ 146 h 204"/>
                <a:gd name="T76" fmla="*/ 132 w 134"/>
                <a:gd name="T77" fmla="*/ 154 h 204"/>
                <a:gd name="T78" fmla="*/ 127 w 134"/>
                <a:gd name="T79" fmla="*/ 161 h 204"/>
                <a:gd name="T80" fmla="*/ 123 w 134"/>
                <a:gd name="T81" fmla="*/ 173 h 204"/>
                <a:gd name="T82" fmla="*/ 117 w 134"/>
                <a:gd name="T83" fmla="*/ 177 h 204"/>
                <a:gd name="T84" fmla="*/ 113 w 134"/>
                <a:gd name="T85" fmla="*/ 183 h 204"/>
                <a:gd name="T86" fmla="*/ 107 w 134"/>
                <a:gd name="T87" fmla="*/ 186 h 204"/>
                <a:gd name="T88" fmla="*/ 104 w 134"/>
                <a:gd name="T89" fmla="*/ 192 h 204"/>
                <a:gd name="T90" fmla="*/ 98 w 134"/>
                <a:gd name="T91" fmla="*/ 198 h 204"/>
                <a:gd name="T92" fmla="*/ 90 w 134"/>
                <a:gd name="T93" fmla="*/ 204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204"/>
                <a:gd name="T143" fmla="*/ 134 w 13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204">
                  <a:moveTo>
                    <a:pt x="86" y="204"/>
                  </a:moveTo>
                  <a:lnTo>
                    <a:pt x="86" y="194"/>
                  </a:lnTo>
                  <a:lnTo>
                    <a:pt x="86" y="184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6" y="165"/>
                  </a:lnTo>
                  <a:lnTo>
                    <a:pt x="86" y="156"/>
                  </a:lnTo>
                  <a:lnTo>
                    <a:pt x="77" y="156"/>
                  </a:lnTo>
                  <a:lnTo>
                    <a:pt x="67" y="156"/>
                  </a:lnTo>
                  <a:lnTo>
                    <a:pt x="58" y="156"/>
                  </a:lnTo>
                  <a:lnTo>
                    <a:pt x="48" y="156"/>
                  </a:lnTo>
                  <a:lnTo>
                    <a:pt x="48" y="140"/>
                  </a:lnTo>
                  <a:lnTo>
                    <a:pt x="48" y="127"/>
                  </a:lnTo>
                  <a:lnTo>
                    <a:pt x="48" y="112"/>
                  </a:lnTo>
                  <a:lnTo>
                    <a:pt x="48" y="98"/>
                  </a:lnTo>
                  <a:lnTo>
                    <a:pt x="48" y="87"/>
                  </a:lnTo>
                  <a:lnTo>
                    <a:pt x="50" y="75"/>
                  </a:lnTo>
                  <a:lnTo>
                    <a:pt x="35" y="67"/>
                  </a:lnTo>
                  <a:lnTo>
                    <a:pt x="19" y="58"/>
                  </a:lnTo>
                  <a:lnTo>
                    <a:pt x="13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8" y="25"/>
                  </a:lnTo>
                  <a:lnTo>
                    <a:pt x="56" y="27"/>
                  </a:lnTo>
                  <a:lnTo>
                    <a:pt x="63" y="29"/>
                  </a:lnTo>
                  <a:lnTo>
                    <a:pt x="65" y="31"/>
                  </a:lnTo>
                  <a:lnTo>
                    <a:pt x="67" y="35"/>
                  </a:lnTo>
                  <a:lnTo>
                    <a:pt x="69" y="37"/>
                  </a:lnTo>
                  <a:lnTo>
                    <a:pt x="71" y="41"/>
                  </a:lnTo>
                  <a:lnTo>
                    <a:pt x="75" y="42"/>
                  </a:lnTo>
                  <a:lnTo>
                    <a:pt x="77" y="44"/>
                  </a:lnTo>
                  <a:lnTo>
                    <a:pt x="88" y="46"/>
                  </a:lnTo>
                  <a:lnTo>
                    <a:pt x="102" y="48"/>
                  </a:lnTo>
                  <a:lnTo>
                    <a:pt x="104" y="52"/>
                  </a:lnTo>
                  <a:lnTo>
                    <a:pt x="106" y="54"/>
                  </a:lnTo>
                  <a:lnTo>
                    <a:pt x="113" y="56"/>
                  </a:lnTo>
                  <a:lnTo>
                    <a:pt x="121" y="58"/>
                  </a:lnTo>
                  <a:lnTo>
                    <a:pt x="123" y="62"/>
                  </a:lnTo>
                  <a:lnTo>
                    <a:pt x="125" y="64"/>
                  </a:lnTo>
                  <a:lnTo>
                    <a:pt x="127" y="66"/>
                  </a:lnTo>
                  <a:lnTo>
                    <a:pt x="131" y="69"/>
                  </a:lnTo>
                  <a:lnTo>
                    <a:pt x="132" y="71"/>
                  </a:lnTo>
                  <a:lnTo>
                    <a:pt x="134" y="73"/>
                  </a:lnTo>
                  <a:lnTo>
                    <a:pt x="134" y="83"/>
                  </a:lnTo>
                  <a:lnTo>
                    <a:pt x="134" y="92"/>
                  </a:lnTo>
                  <a:lnTo>
                    <a:pt x="132" y="94"/>
                  </a:lnTo>
                  <a:lnTo>
                    <a:pt x="131" y="98"/>
                  </a:lnTo>
                  <a:lnTo>
                    <a:pt x="131" y="102"/>
                  </a:lnTo>
                  <a:lnTo>
                    <a:pt x="131" y="108"/>
                  </a:lnTo>
                  <a:lnTo>
                    <a:pt x="132" y="110"/>
                  </a:lnTo>
                  <a:lnTo>
                    <a:pt x="134" y="112"/>
                  </a:lnTo>
                  <a:lnTo>
                    <a:pt x="134" y="117"/>
                  </a:lnTo>
                  <a:lnTo>
                    <a:pt x="134" y="121"/>
                  </a:lnTo>
                  <a:lnTo>
                    <a:pt x="132" y="123"/>
                  </a:lnTo>
                  <a:lnTo>
                    <a:pt x="131" y="127"/>
                  </a:lnTo>
                  <a:lnTo>
                    <a:pt x="131" y="131"/>
                  </a:lnTo>
                  <a:lnTo>
                    <a:pt x="131" y="137"/>
                  </a:lnTo>
                  <a:lnTo>
                    <a:pt x="132" y="138"/>
                  </a:lnTo>
                  <a:lnTo>
                    <a:pt x="134" y="140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1" y="156"/>
                  </a:lnTo>
                  <a:lnTo>
                    <a:pt x="127" y="161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17" y="177"/>
                  </a:lnTo>
                  <a:lnTo>
                    <a:pt x="115" y="179"/>
                  </a:lnTo>
                  <a:lnTo>
                    <a:pt x="113" y="183"/>
                  </a:lnTo>
                  <a:lnTo>
                    <a:pt x="111" y="184"/>
                  </a:lnTo>
                  <a:lnTo>
                    <a:pt x="107" y="186"/>
                  </a:lnTo>
                  <a:lnTo>
                    <a:pt x="106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98" y="198"/>
                  </a:lnTo>
                  <a:lnTo>
                    <a:pt x="96" y="204"/>
                  </a:lnTo>
                  <a:lnTo>
                    <a:pt x="90" y="204"/>
                  </a:lnTo>
                  <a:lnTo>
                    <a:pt x="86" y="2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2661459" y="4330111"/>
              <a:ext cx="161013" cy="168476"/>
            </a:xfrm>
            <a:custGeom>
              <a:avLst/>
              <a:gdLst>
                <a:gd name="T0" fmla="*/ 49 w 143"/>
                <a:gd name="T1" fmla="*/ 173 h 175"/>
                <a:gd name="T2" fmla="*/ 40 w 143"/>
                <a:gd name="T3" fmla="*/ 164 h 175"/>
                <a:gd name="T4" fmla="*/ 30 w 143"/>
                <a:gd name="T5" fmla="*/ 154 h 175"/>
                <a:gd name="T6" fmla="*/ 26 w 143"/>
                <a:gd name="T7" fmla="*/ 142 h 175"/>
                <a:gd name="T8" fmla="*/ 21 w 143"/>
                <a:gd name="T9" fmla="*/ 135 h 175"/>
                <a:gd name="T10" fmla="*/ 17 w 143"/>
                <a:gd name="T11" fmla="*/ 123 h 175"/>
                <a:gd name="T12" fmla="*/ 11 w 143"/>
                <a:gd name="T13" fmla="*/ 114 h 175"/>
                <a:gd name="T14" fmla="*/ 7 w 143"/>
                <a:gd name="T15" fmla="*/ 104 h 175"/>
                <a:gd name="T16" fmla="*/ 1 w 143"/>
                <a:gd name="T17" fmla="*/ 94 h 175"/>
                <a:gd name="T18" fmla="*/ 1 w 143"/>
                <a:gd name="T19" fmla="*/ 91 h 175"/>
                <a:gd name="T20" fmla="*/ 7 w 143"/>
                <a:gd name="T21" fmla="*/ 85 h 175"/>
                <a:gd name="T22" fmla="*/ 11 w 143"/>
                <a:gd name="T23" fmla="*/ 81 h 175"/>
                <a:gd name="T24" fmla="*/ 17 w 143"/>
                <a:gd name="T25" fmla="*/ 52 h 175"/>
                <a:gd name="T26" fmla="*/ 21 w 143"/>
                <a:gd name="T27" fmla="*/ 23 h 175"/>
                <a:gd name="T28" fmla="*/ 30 w 143"/>
                <a:gd name="T29" fmla="*/ 18 h 175"/>
                <a:gd name="T30" fmla="*/ 40 w 143"/>
                <a:gd name="T31" fmla="*/ 12 h 175"/>
                <a:gd name="T32" fmla="*/ 46 w 143"/>
                <a:gd name="T33" fmla="*/ 8 h 175"/>
                <a:gd name="T34" fmla="*/ 49 w 143"/>
                <a:gd name="T35" fmla="*/ 2 h 175"/>
                <a:gd name="T36" fmla="*/ 55 w 143"/>
                <a:gd name="T37" fmla="*/ 2 h 175"/>
                <a:gd name="T38" fmla="*/ 69 w 143"/>
                <a:gd name="T39" fmla="*/ 8 h 175"/>
                <a:gd name="T40" fmla="*/ 84 w 143"/>
                <a:gd name="T41" fmla="*/ 12 h 175"/>
                <a:gd name="T42" fmla="*/ 88 w 143"/>
                <a:gd name="T43" fmla="*/ 18 h 175"/>
                <a:gd name="T44" fmla="*/ 94 w 143"/>
                <a:gd name="T45" fmla="*/ 23 h 175"/>
                <a:gd name="T46" fmla="*/ 101 w 143"/>
                <a:gd name="T47" fmla="*/ 25 h 175"/>
                <a:gd name="T48" fmla="*/ 109 w 143"/>
                <a:gd name="T49" fmla="*/ 23 h 175"/>
                <a:gd name="T50" fmla="*/ 124 w 143"/>
                <a:gd name="T51" fmla="*/ 25 h 175"/>
                <a:gd name="T52" fmla="*/ 142 w 143"/>
                <a:gd name="T53" fmla="*/ 33 h 175"/>
                <a:gd name="T54" fmla="*/ 142 w 143"/>
                <a:gd name="T55" fmla="*/ 37 h 175"/>
                <a:gd name="T56" fmla="*/ 138 w 143"/>
                <a:gd name="T57" fmla="*/ 58 h 175"/>
                <a:gd name="T58" fmla="*/ 136 w 143"/>
                <a:gd name="T59" fmla="*/ 94 h 175"/>
                <a:gd name="T60" fmla="*/ 132 w 143"/>
                <a:gd name="T61" fmla="*/ 114 h 175"/>
                <a:gd name="T62" fmla="*/ 128 w 143"/>
                <a:gd name="T63" fmla="*/ 129 h 175"/>
                <a:gd name="T64" fmla="*/ 122 w 143"/>
                <a:gd name="T65" fmla="*/ 144 h 175"/>
                <a:gd name="T66" fmla="*/ 103 w 143"/>
                <a:gd name="T67" fmla="*/ 154 h 175"/>
                <a:gd name="T68" fmla="*/ 84 w 143"/>
                <a:gd name="T69" fmla="*/ 164 h 175"/>
                <a:gd name="T70" fmla="*/ 78 w 143"/>
                <a:gd name="T71" fmla="*/ 167 h 175"/>
                <a:gd name="T72" fmla="*/ 74 w 143"/>
                <a:gd name="T73" fmla="*/ 173 h 175"/>
                <a:gd name="T74" fmla="*/ 63 w 143"/>
                <a:gd name="T75" fmla="*/ 175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175"/>
                <a:gd name="T116" fmla="*/ 143 w 143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175">
                  <a:moveTo>
                    <a:pt x="53" y="175"/>
                  </a:moveTo>
                  <a:lnTo>
                    <a:pt x="49" y="173"/>
                  </a:lnTo>
                  <a:lnTo>
                    <a:pt x="48" y="171"/>
                  </a:lnTo>
                  <a:lnTo>
                    <a:pt x="40" y="164"/>
                  </a:lnTo>
                  <a:lnTo>
                    <a:pt x="32" y="156"/>
                  </a:lnTo>
                  <a:lnTo>
                    <a:pt x="30" y="154"/>
                  </a:lnTo>
                  <a:lnTo>
                    <a:pt x="28" y="150"/>
                  </a:lnTo>
                  <a:lnTo>
                    <a:pt x="26" y="142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1"/>
                  </a:lnTo>
                  <a:lnTo>
                    <a:pt x="17" y="123"/>
                  </a:lnTo>
                  <a:lnTo>
                    <a:pt x="15" y="118"/>
                  </a:lnTo>
                  <a:lnTo>
                    <a:pt x="11" y="114"/>
                  </a:lnTo>
                  <a:lnTo>
                    <a:pt x="9" y="112"/>
                  </a:lnTo>
                  <a:lnTo>
                    <a:pt x="7" y="104"/>
                  </a:lnTo>
                  <a:lnTo>
                    <a:pt x="3" y="98"/>
                  </a:lnTo>
                  <a:lnTo>
                    <a:pt x="1" y="94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7" y="52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30" y="18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7" y="6"/>
                  </a:lnTo>
                  <a:lnTo>
                    <a:pt x="69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88" y="18"/>
                  </a:lnTo>
                  <a:lnTo>
                    <a:pt x="92" y="22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5" y="25"/>
                  </a:lnTo>
                  <a:lnTo>
                    <a:pt x="109" y="23"/>
                  </a:lnTo>
                  <a:lnTo>
                    <a:pt x="111" y="22"/>
                  </a:lnTo>
                  <a:lnTo>
                    <a:pt x="124" y="25"/>
                  </a:lnTo>
                  <a:lnTo>
                    <a:pt x="140" y="29"/>
                  </a:lnTo>
                  <a:lnTo>
                    <a:pt x="142" y="33"/>
                  </a:lnTo>
                  <a:lnTo>
                    <a:pt x="143" y="35"/>
                  </a:lnTo>
                  <a:lnTo>
                    <a:pt x="142" y="37"/>
                  </a:lnTo>
                  <a:lnTo>
                    <a:pt x="140" y="39"/>
                  </a:lnTo>
                  <a:lnTo>
                    <a:pt x="138" y="58"/>
                  </a:lnTo>
                  <a:lnTo>
                    <a:pt x="138" y="75"/>
                  </a:lnTo>
                  <a:lnTo>
                    <a:pt x="136" y="94"/>
                  </a:lnTo>
                  <a:lnTo>
                    <a:pt x="136" y="112"/>
                  </a:lnTo>
                  <a:lnTo>
                    <a:pt x="132" y="114"/>
                  </a:lnTo>
                  <a:lnTo>
                    <a:pt x="130" y="118"/>
                  </a:lnTo>
                  <a:lnTo>
                    <a:pt x="128" y="129"/>
                  </a:lnTo>
                  <a:lnTo>
                    <a:pt x="124" y="141"/>
                  </a:lnTo>
                  <a:lnTo>
                    <a:pt x="122" y="144"/>
                  </a:lnTo>
                  <a:lnTo>
                    <a:pt x="120" y="146"/>
                  </a:lnTo>
                  <a:lnTo>
                    <a:pt x="103" y="154"/>
                  </a:lnTo>
                  <a:lnTo>
                    <a:pt x="86" y="160"/>
                  </a:lnTo>
                  <a:lnTo>
                    <a:pt x="84" y="164"/>
                  </a:lnTo>
                  <a:lnTo>
                    <a:pt x="82" y="165"/>
                  </a:lnTo>
                  <a:lnTo>
                    <a:pt x="78" y="167"/>
                  </a:lnTo>
                  <a:lnTo>
                    <a:pt x="76" y="171"/>
                  </a:lnTo>
                  <a:lnTo>
                    <a:pt x="74" y="173"/>
                  </a:lnTo>
                  <a:lnTo>
                    <a:pt x="72" y="175"/>
                  </a:lnTo>
                  <a:lnTo>
                    <a:pt x="63" y="175"/>
                  </a:lnTo>
                  <a:lnTo>
                    <a:pt x="53" y="17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2538719" y="4273952"/>
              <a:ext cx="175531" cy="140927"/>
            </a:xfrm>
            <a:custGeom>
              <a:avLst/>
              <a:gdLst>
                <a:gd name="T0" fmla="*/ 90 w 156"/>
                <a:gd name="T1" fmla="*/ 142 h 146"/>
                <a:gd name="T2" fmla="*/ 81 w 156"/>
                <a:gd name="T3" fmla="*/ 132 h 146"/>
                <a:gd name="T4" fmla="*/ 71 w 156"/>
                <a:gd name="T5" fmla="*/ 123 h 146"/>
                <a:gd name="T6" fmla="*/ 65 w 156"/>
                <a:gd name="T7" fmla="*/ 113 h 146"/>
                <a:gd name="T8" fmla="*/ 62 w 156"/>
                <a:gd name="T9" fmla="*/ 104 h 146"/>
                <a:gd name="T10" fmla="*/ 56 w 156"/>
                <a:gd name="T11" fmla="*/ 100 h 146"/>
                <a:gd name="T12" fmla="*/ 52 w 156"/>
                <a:gd name="T13" fmla="*/ 94 h 146"/>
                <a:gd name="T14" fmla="*/ 42 w 156"/>
                <a:gd name="T15" fmla="*/ 90 h 146"/>
                <a:gd name="T16" fmla="*/ 33 w 156"/>
                <a:gd name="T17" fmla="*/ 84 h 146"/>
                <a:gd name="T18" fmla="*/ 17 w 156"/>
                <a:gd name="T19" fmla="*/ 75 h 146"/>
                <a:gd name="T20" fmla="*/ 4 w 156"/>
                <a:gd name="T21" fmla="*/ 65 h 146"/>
                <a:gd name="T22" fmla="*/ 0 w 156"/>
                <a:gd name="T23" fmla="*/ 57 h 146"/>
                <a:gd name="T24" fmla="*/ 4 w 156"/>
                <a:gd name="T25" fmla="*/ 52 h 146"/>
                <a:gd name="T26" fmla="*/ 17 w 156"/>
                <a:gd name="T27" fmla="*/ 46 h 146"/>
                <a:gd name="T28" fmla="*/ 33 w 156"/>
                <a:gd name="T29" fmla="*/ 40 h 146"/>
                <a:gd name="T30" fmla="*/ 37 w 156"/>
                <a:gd name="T31" fmla="*/ 31 h 146"/>
                <a:gd name="T32" fmla="*/ 42 w 156"/>
                <a:gd name="T33" fmla="*/ 21 h 146"/>
                <a:gd name="T34" fmla="*/ 46 w 156"/>
                <a:gd name="T35" fmla="*/ 11 h 146"/>
                <a:gd name="T36" fmla="*/ 52 w 156"/>
                <a:gd name="T37" fmla="*/ 2 h 146"/>
                <a:gd name="T38" fmla="*/ 56 w 156"/>
                <a:gd name="T39" fmla="*/ 2 h 146"/>
                <a:gd name="T40" fmla="*/ 79 w 156"/>
                <a:gd name="T41" fmla="*/ 9 h 146"/>
                <a:gd name="T42" fmla="*/ 100 w 156"/>
                <a:gd name="T43" fmla="*/ 11 h 146"/>
                <a:gd name="T44" fmla="*/ 106 w 156"/>
                <a:gd name="T45" fmla="*/ 8 h 146"/>
                <a:gd name="T46" fmla="*/ 109 w 156"/>
                <a:gd name="T47" fmla="*/ 2 h 146"/>
                <a:gd name="T48" fmla="*/ 119 w 156"/>
                <a:gd name="T49" fmla="*/ 0 h 146"/>
                <a:gd name="T50" fmla="*/ 129 w 156"/>
                <a:gd name="T51" fmla="*/ 15 h 146"/>
                <a:gd name="T52" fmla="*/ 134 w 156"/>
                <a:gd name="T53" fmla="*/ 31 h 146"/>
                <a:gd name="T54" fmla="*/ 146 w 156"/>
                <a:gd name="T55" fmla="*/ 36 h 146"/>
                <a:gd name="T56" fmla="*/ 156 w 156"/>
                <a:gd name="T57" fmla="*/ 46 h 146"/>
                <a:gd name="T58" fmla="*/ 154 w 156"/>
                <a:gd name="T59" fmla="*/ 56 h 146"/>
                <a:gd name="T60" fmla="*/ 148 w 156"/>
                <a:gd name="T61" fmla="*/ 59 h 146"/>
                <a:gd name="T62" fmla="*/ 144 w 156"/>
                <a:gd name="T63" fmla="*/ 65 h 146"/>
                <a:gd name="T64" fmla="*/ 134 w 156"/>
                <a:gd name="T65" fmla="*/ 69 h 146"/>
                <a:gd name="T66" fmla="*/ 125 w 156"/>
                <a:gd name="T67" fmla="*/ 75 h 146"/>
                <a:gd name="T68" fmla="*/ 119 w 156"/>
                <a:gd name="T69" fmla="*/ 104 h 146"/>
                <a:gd name="T70" fmla="*/ 115 w 156"/>
                <a:gd name="T71" fmla="*/ 132 h 146"/>
                <a:gd name="T72" fmla="*/ 109 w 156"/>
                <a:gd name="T73" fmla="*/ 138 h 146"/>
                <a:gd name="T74" fmla="*/ 106 w 156"/>
                <a:gd name="T75" fmla="*/ 142 h 146"/>
                <a:gd name="T76" fmla="*/ 98 w 156"/>
                <a:gd name="T77" fmla="*/ 146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6"/>
                <a:gd name="T118" fmla="*/ 0 h 146"/>
                <a:gd name="T119" fmla="*/ 156 w 156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6" h="146">
                  <a:moveTo>
                    <a:pt x="92" y="146"/>
                  </a:moveTo>
                  <a:lnTo>
                    <a:pt x="90" y="142"/>
                  </a:lnTo>
                  <a:lnTo>
                    <a:pt x="88" y="140"/>
                  </a:lnTo>
                  <a:lnTo>
                    <a:pt x="81" y="132"/>
                  </a:lnTo>
                  <a:lnTo>
                    <a:pt x="73" y="127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5" y="113"/>
                  </a:lnTo>
                  <a:lnTo>
                    <a:pt x="63" y="107"/>
                  </a:lnTo>
                  <a:lnTo>
                    <a:pt x="62" y="104"/>
                  </a:lnTo>
                  <a:lnTo>
                    <a:pt x="60" y="102"/>
                  </a:lnTo>
                  <a:lnTo>
                    <a:pt x="56" y="100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0" y="92"/>
                  </a:lnTo>
                  <a:lnTo>
                    <a:pt x="42" y="90"/>
                  </a:lnTo>
                  <a:lnTo>
                    <a:pt x="35" y="86"/>
                  </a:lnTo>
                  <a:lnTo>
                    <a:pt x="33" y="84"/>
                  </a:lnTo>
                  <a:lnTo>
                    <a:pt x="31" y="82"/>
                  </a:lnTo>
                  <a:lnTo>
                    <a:pt x="17" y="75"/>
                  </a:lnTo>
                  <a:lnTo>
                    <a:pt x="6" y="67"/>
                  </a:lnTo>
                  <a:lnTo>
                    <a:pt x="4" y="65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17" y="46"/>
                  </a:lnTo>
                  <a:lnTo>
                    <a:pt x="31" y="44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1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6" y="11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79" y="9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8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29" y="15"/>
                  </a:lnTo>
                  <a:lnTo>
                    <a:pt x="131" y="29"/>
                  </a:lnTo>
                  <a:lnTo>
                    <a:pt x="134" y="31"/>
                  </a:lnTo>
                  <a:lnTo>
                    <a:pt x="136" y="34"/>
                  </a:lnTo>
                  <a:lnTo>
                    <a:pt x="146" y="36"/>
                  </a:lnTo>
                  <a:lnTo>
                    <a:pt x="156" y="38"/>
                  </a:lnTo>
                  <a:lnTo>
                    <a:pt x="156" y="46"/>
                  </a:lnTo>
                  <a:lnTo>
                    <a:pt x="156" y="54"/>
                  </a:lnTo>
                  <a:lnTo>
                    <a:pt x="154" y="56"/>
                  </a:lnTo>
                  <a:lnTo>
                    <a:pt x="152" y="57"/>
                  </a:lnTo>
                  <a:lnTo>
                    <a:pt x="148" y="59"/>
                  </a:lnTo>
                  <a:lnTo>
                    <a:pt x="146" y="63"/>
                  </a:lnTo>
                  <a:lnTo>
                    <a:pt x="144" y="65"/>
                  </a:lnTo>
                  <a:lnTo>
                    <a:pt x="140" y="67"/>
                  </a:lnTo>
                  <a:lnTo>
                    <a:pt x="134" y="69"/>
                  </a:lnTo>
                  <a:lnTo>
                    <a:pt x="127" y="73"/>
                  </a:lnTo>
                  <a:lnTo>
                    <a:pt x="125" y="75"/>
                  </a:lnTo>
                  <a:lnTo>
                    <a:pt x="123" y="79"/>
                  </a:lnTo>
                  <a:lnTo>
                    <a:pt x="119" y="104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6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2" y="14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344712" y="4218852"/>
              <a:ext cx="195328" cy="158940"/>
            </a:xfrm>
            <a:custGeom>
              <a:avLst/>
              <a:gdLst>
                <a:gd name="T0" fmla="*/ 148 w 173"/>
                <a:gd name="T1" fmla="*/ 162 h 165"/>
                <a:gd name="T2" fmla="*/ 142 w 173"/>
                <a:gd name="T3" fmla="*/ 158 h 165"/>
                <a:gd name="T4" fmla="*/ 137 w 173"/>
                <a:gd name="T5" fmla="*/ 152 h 165"/>
                <a:gd name="T6" fmla="*/ 127 w 173"/>
                <a:gd name="T7" fmla="*/ 148 h 165"/>
                <a:gd name="T8" fmla="*/ 117 w 173"/>
                <a:gd name="T9" fmla="*/ 142 h 165"/>
                <a:gd name="T10" fmla="*/ 104 w 173"/>
                <a:gd name="T11" fmla="*/ 138 h 165"/>
                <a:gd name="T12" fmla="*/ 89 w 173"/>
                <a:gd name="T13" fmla="*/ 133 h 165"/>
                <a:gd name="T14" fmla="*/ 85 w 173"/>
                <a:gd name="T15" fmla="*/ 127 h 165"/>
                <a:gd name="T16" fmla="*/ 79 w 173"/>
                <a:gd name="T17" fmla="*/ 123 h 165"/>
                <a:gd name="T18" fmla="*/ 70 w 173"/>
                <a:gd name="T19" fmla="*/ 117 h 165"/>
                <a:gd name="T20" fmla="*/ 60 w 173"/>
                <a:gd name="T21" fmla="*/ 114 h 165"/>
                <a:gd name="T22" fmla="*/ 56 w 173"/>
                <a:gd name="T23" fmla="*/ 110 h 165"/>
                <a:gd name="T24" fmla="*/ 50 w 173"/>
                <a:gd name="T25" fmla="*/ 104 h 165"/>
                <a:gd name="T26" fmla="*/ 39 w 173"/>
                <a:gd name="T27" fmla="*/ 98 h 165"/>
                <a:gd name="T28" fmla="*/ 29 w 173"/>
                <a:gd name="T29" fmla="*/ 92 h 165"/>
                <a:gd name="T30" fmla="*/ 22 w 173"/>
                <a:gd name="T31" fmla="*/ 73 h 165"/>
                <a:gd name="T32" fmla="*/ 6 w 173"/>
                <a:gd name="T33" fmla="*/ 43 h 165"/>
                <a:gd name="T34" fmla="*/ 4 w 173"/>
                <a:gd name="T35" fmla="*/ 29 h 165"/>
                <a:gd name="T36" fmla="*/ 10 w 173"/>
                <a:gd name="T37" fmla="*/ 23 h 165"/>
                <a:gd name="T38" fmla="*/ 10 w 173"/>
                <a:gd name="T39" fmla="*/ 14 h 165"/>
                <a:gd name="T40" fmla="*/ 14 w 173"/>
                <a:gd name="T41" fmla="*/ 10 h 165"/>
                <a:gd name="T42" fmla="*/ 23 w 173"/>
                <a:gd name="T43" fmla="*/ 10 h 165"/>
                <a:gd name="T44" fmla="*/ 33 w 173"/>
                <a:gd name="T45" fmla="*/ 4 h 165"/>
                <a:gd name="T46" fmla="*/ 43 w 173"/>
                <a:gd name="T47" fmla="*/ 0 h 165"/>
                <a:gd name="T48" fmla="*/ 75 w 173"/>
                <a:gd name="T49" fmla="*/ 0 h 165"/>
                <a:gd name="T50" fmla="*/ 104 w 173"/>
                <a:gd name="T51" fmla="*/ 2 h 165"/>
                <a:gd name="T52" fmla="*/ 108 w 173"/>
                <a:gd name="T53" fmla="*/ 18 h 165"/>
                <a:gd name="T54" fmla="*/ 114 w 173"/>
                <a:gd name="T55" fmla="*/ 31 h 165"/>
                <a:gd name="T56" fmla="*/ 123 w 173"/>
                <a:gd name="T57" fmla="*/ 37 h 165"/>
                <a:gd name="T58" fmla="*/ 133 w 173"/>
                <a:gd name="T59" fmla="*/ 41 h 165"/>
                <a:gd name="T60" fmla="*/ 137 w 173"/>
                <a:gd name="T61" fmla="*/ 50 h 165"/>
                <a:gd name="T62" fmla="*/ 142 w 173"/>
                <a:gd name="T63" fmla="*/ 60 h 165"/>
                <a:gd name="T64" fmla="*/ 148 w 173"/>
                <a:gd name="T65" fmla="*/ 79 h 165"/>
                <a:gd name="T66" fmla="*/ 152 w 173"/>
                <a:gd name="T67" fmla="*/ 98 h 165"/>
                <a:gd name="T68" fmla="*/ 158 w 173"/>
                <a:gd name="T69" fmla="*/ 104 h 165"/>
                <a:gd name="T70" fmla="*/ 162 w 173"/>
                <a:gd name="T71" fmla="*/ 110 h 165"/>
                <a:gd name="T72" fmla="*/ 165 w 173"/>
                <a:gd name="T73" fmla="*/ 119 h 165"/>
                <a:gd name="T74" fmla="*/ 171 w 173"/>
                <a:gd name="T75" fmla="*/ 127 h 165"/>
                <a:gd name="T76" fmla="*/ 173 w 173"/>
                <a:gd name="T77" fmla="*/ 135 h 165"/>
                <a:gd name="T78" fmla="*/ 171 w 173"/>
                <a:gd name="T79" fmla="*/ 142 h 165"/>
                <a:gd name="T80" fmla="*/ 162 w 173"/>
                <a:gd name="T81" fmla="*/ 152 h 165"/>
                <a:gd name="T82" fmla="*/ 152 w 173"/>
                <a:gd name="T83" fmla="*/ 162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65"/>
                <a:gd name="T128" fmla="*/ 173 w 173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65">
                  <a:moveTo>
                    <a:pt x="150" y="165"/>
                  </a:moveTo>
                  <a:lnTo>
                    <a:pt x="148" y="162"/>
                  </a:lnTo>
                  <a:lnTo>
                    <a:pt x="144" y="160"/>
                  </a:lnTo>
                  <a:lnTo>
                    <a:pt x="142" y="158"/>
                  </a:lnTo>
                  <a:lnTo>
                    <a:pt x="141" y="154"/>
                  </a:lnTo>
                  <a:lnTo>
                    <a:pt x="137" y="152"/>
                  </a:lnTo>
                  <a:lnTo>
                    <a:pt x="135" y="150"/>
                  </a:lnTo>
                  <a:lnTo>
                    <a:pt x="127" y="148"/>
                  </a:lnTo>
                  <a:lnTo>
                    <a:pt x="121" y="144"/>
                  </a:lnTo>
                  <a:lnTo>
                    <a:pt x="117" y="142"/>
                  </a:lnTo>
                  <a:lnTo>
                    <a:pt x="116" y="140"/>
                  </a:lnTo>
                  <a:lnTo>
                    <a:pt x="104" y="138"/>
                  </a:lnTo>
                  <a:lnTo>
                    <a:pt x="93" y="137"/>
                  </a:lnTo>
                  <a:lnTo>
                    <a:pt x="89" y="133"/>
                  </a:lnTo>
                  <a:lnTo>
                    <a:pt x="87" y="131"/>
                  </a:lnTo>
                  <a:lnTo>
                    <a:pt x="85" y="127"/>
                  </a:lnTo>
                  <a:lnTo>
                    <a:pt x="81" y="125"/>
                  </a:lnTo>
                  <a:lnTo>
                    <a:pt x="79" y="123"/>
                  </a:lnTo>
                  <a:lnTo>
                    <a:pt x="77" y="121"/>
                  </a:lnTo>
                  <a:lnTo>
                    <a:pt x="70" y="117"/>
                  </a:lnTo>
                  <a:lnTo>
                    <a:pt x="64" y="115"/>
                  </a:lnTo>
                  <a:lnTo>
                    <a:pt x="60" y="114"/>
                  </a:lnTo>
                  <a:lnTo>
                    <a:pt x="58" y="112"/>
                  </a:lnTo>
                  <a:lnTo>
                    <a:pt x="56" y="110"/>
                  </a:lnTo>
                  <a:lnTo>
                    <a:pt x="52" y="106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39" y="98"/>
                  </a:lnTo>
                  <a:lnTo>
                    <a:pt x="29" y="96"/>
                  </a:lnTo>
                  <a:lnTo>
                    <a:pt x="29" y="92"/>
                  </a:lnTo>
                  <a:lnTo>
                    <a:pt x="29" y="87"/>
                  </a:lnTo>
                  <a:lnTo>
                    <a:pt x="22" y="73"/>
                  </a:lnTo>
                  <a:lnTo>
                    <a:pt x="14" y="58"/>
                  </a:lnTo>
                  <a:lnTo>
                    <a:pt x="6" y="43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9" y="10"/>
                  </a:lnTo>
                  <a:lnTo>
                    <a:pt x="33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8" y="18"/>
                  </a:lnTo>
                  <a:lnTo>
                    <a:pt x="112" y="29"/>
                  </a:lnTo>
                  <a:lnTo>
                    <a:pt x="114" y="31"/>
                  </a:lnTo>
                  <a:lnTo>
                    <a:pt x="116" y="33"/>
                  </a:lnTo>
                  <a:lnTo>
                    <a:pt x="123" y="37"/>
                  </a:lnTo>
                  <a:lnTo>
                    <a:pt x="131" y="39"/>
                  </a:lnTo>
                  <a:lnTo>
                    <a:pt x="133" y="41"/>
                  </a:lnTo>
                  <a:lnTo>
                    <a:pt x="135" y="43"/>
                  </a:lnTo>
                  <a:lnTo>
                    <a:pt x="137" y="50"/>
                  </a:lnTo>
                  <a:lnTo>
                    <a:pt x="141" y="58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8" y="79"/>
                  </a:lnTo>
                  <a:lnTo>
                    <a:pt x="150" y="96"/>
                  </a:lnTo>
                  <a:lnTo>
                    <a:pt x="152" y="98"/>
                  </a:lnTo>
                  <a:lnTo>
                    <a:pt x="154" y="102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2" y="110"/>
                  </a:lnTo>
                  <a:lnTo>
                    <a:pt x="164" y="112"/>
                  </a:lnTo>
                  <a:lnTo>
                    <a:pt x="165" y="119"/>
                  </a:lnTo>
                  <a:lnTo>
                    <a:pt x="169" y="125"/>
                  </a:lnTo>
                  <a:lnTo>
                    <a:pt x="171" y="127"/>
                  </a:lnTo>
                  <a:lnTo>
                    <a:pt x="173" y="131"/>
                  </a:lnTo>
                  <a:lnTo>
                    <a:pt x="173" y="135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69" y="144"/>
                  </a:lnTo>
                  <a:lnTo>
                    <a:pt x="162" y="152"/>
                  </a:lnTo>
                  <a:lnTo>
                    <a:pt x="154" y="160"/>
                  </a:lnTo>
                  <a:lnTo>
                    <a:pt x="152" y="162"/>
                  </a:lnTo>
                  <a:lnTo>
                    <a:pt x="150" y="16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2691814" y="4209316"/>
              <a:ext cx="209846" cy="147284"/>
            </a:xfrm>
            <a:custGeom>
              <a:avLst/>
              <a:gdLst>
                <a:gd name="T0" fmla="*/ 119 w 185"/>
                <a:gd name="T1" fmla="*/ 151 h 153"/>
                <a:gd name="T2" fmla="*/ 115 w 185"/>
                <a:gd name="T3" fmla="*/ 142 h 153"/>
                <a:gd name="T4" fmla="*/ 96 w 185"/>
                <a:gd name="T5" fmla="*/ 136 h 153"/>
                <a:gd name="T6" fmla="*/ 75 w 185"/>
                <a:gd name="T7" fmla="*/ 142 h 153"/>
                <a:gd name="T8" fmla="*/ 71 w 185"/>
                <a:gd name="T9" fmla="*/ 142 h 153"/>
                <a:gd name="T10" fmla="*/ 66 w 185"/>
                <a:gd name="T11" fmla="*/ 136 h 153"/>
                <a:gd name="T12" fmla="*/ 60 w 185"/>
                <a:gd name="T13" fmla="*/ 132 h 153"/>
                <a:gd name="T14" fmla="*/ 46 w 185"/>
                <a:gd name="T15" fmla="*/ 126 h 153"/>
                <a:gd name="T16" fmla="*/ 31 w 185"/>
                <a:gd name="T17" fmla="*/ 123 h 153"/>
                <a:gd name="T18" fmla="*/ 29 w 185"/>
                <a:gd name="T19" fmla="*/ 109 h 153"/>
                <a:gd name="T20" fmla="*/ 18 w 185"/>
                <a:gd name="T21" fmla="*/ 96 h 153"/>
                <a:gd name="T22" fmla="*/ 2 w 185"/>
                <a:gd name="T23" fmla="*/ 94 h 153"/>
                <a:gd name="T24" fmla="*/ 0 w 185"/>
                <a:gd name="T25" fmla="*/ 67 h 153"/>
                <a:gd name="T26" fmla="*/ 2 w 185"/>
                <a:gd name="T27" fmla="*/ 40 h 153"/>
                <a:gd name="T28" fmla="*/ 8 w 185"/>
                <a:gd name="T29" fmla="*/ 30 h 153"/>
                <a:gd name="T30" fmla="*/ 12 w 185"/>
                <a:gd name="T31" fmla="*/ 21 h 153"/>
                <a:gd name="T32" fmla="*/ 20 w 185"/>
                <a:gd name="T33" fmla="*/ 13 h 153"/>
                <a:gd name="T34" fmla="*/ 52 w 185"/>
                <a:gd name="T35" fmla="*/ 5 h 153"/>
                <a:gd name="T36" fmla="*/ 81 w 185"/>
                <a:gd name="T37" fmla="*/ 2 h 153"/>
                <a:gd name="T38" fmla="*/ 87 w 185"/>
                <a:gd name="T39" fmla="*/ 0 h 153"/>
                <a:gd name="T40" fmla="*/ 94 w 185"/>
                <a:gd name="T41" fmla="*/ 2 h 153"/>
                <a:gd name="T42" fmla="*/ 100 w 185"/>
                <a:gd name="T43" fmla="*/ 7 h 153"/>
                <a:gd name="T44" fmla="*/ 114 w 185"/>
                <a:gd name="T45" fmla="*/ 7 h 153"/>
                <a:gd name="T46" fmla="*/ 119 w 185"/>
                <a:gd name="T47" fmla="*/ 2 h 153"/>
                <a:gd name="T48" fmla="*/ 131 w 185"/>
                <a:gd name="T49" fmla="*/ 4 h 153"/>
                <a:gd name="T50" fmla="*/ 142 w 185"/>
                <a:gd name="T51" fmla="*/ 11 h 153"/>
                <a:gd name="T52" fmla="*/ 148 w 185"/>
                <a:gd name="T53" fmla="*/ 15 h 153"/>
                <a:gd name="T54" fmla="*/ 152 w 185"/>
                <a:gd name="T55" fmla="*/ 21 h 153"/>
                <a:gd name="T56" fmla="*/ 158 w 185"/>
                <a:gd name="T57" fmla="*/ 27 h 153"/>
                <a:gd name="T58" fmla="*/ 162 w 185"/>
                <a:gd name="T59" fmla="*/ 30 h 153"/>
                <a:gd name="T60" fmla="*/ 167 w 185"/>
                <a:gd name="T61" fmla="*/ 40 h 153"/>
                <a:gd name="T62" fmla="*/ 171 w 185"/>
                <a:gd name="T63" fmla="*/ 50 h 153"/>
                <a:gd name="T64" fmla="*/ 177 w 185"/>
                <a:gd name="T65" fmla="*/ 65 h 153"/>
                <a:gd name="T66" fmla="*/ 181 w 185"/>
                <a:gd name="T67" fmla="*/ 78 h 153"/>
                <a:gd name="T68" fmla="*/ 185 w 185"/>
                <a:gd name="T69" fmla="*/ 96 h 153"/>
                <a:gd name="T70" fmla="*/ 181 w 185"/>
                <a:gd name="T71" fmla="*/ 113 h 153"/>
                <a:gd name="T72" fmla="*/ 177 w 185"/>
                <a:gd name="T73" fmla="*/ 119 h 153"/>
                <a:gd name="T74" fmla="*/ 171 w 185"/>
                <a:gd name="T75" fmla="*/ 123 h 153"/>
                <a:gd name="T76" fmla="*/ 167 w 185"/>
                <a:gd name="T77" fmla="*/ 126 h 153"/>
                <a:gd name="T78" fmla="*/ 162 w 185"/>
                <a:gd name="T79" fmla="*/ 132 h 153"/>
                <a:gd name="T80" fmla="*/ 158 w 185"/>
                <a:gd name="T81" fmla="*/ 136 h 153"/>
                <a:gd name="T82" fmla="*/ 152 w 185"/>
                <a:gd name="T83" fmla="*/ 142 h 153"/>
                <a:gd name="T84" fmla="*/ 142 w 185"/>
                <a:gd name="T85" fmla="*/ 147 h 153"/>
                <a:gd name="T86" fmla="*/ 133 w 185"/>
                <a:gd name="T87" fmla="*/ 151 h 153"/>
                <a:gd name="T88" fmla="*/ 127 w 185"/>
                <a:gd name="T89" fmla="*/ 1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"/>
                <a:gd name="T136" fmla="*/ 0 h 153"/>
                <a:gd name="T137" fmla="*/ 185 w 185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" h="153">
                  <a:moveTo>
                    <a:pt x="121" y="153"/>
                  </a:moveTo>
                  <a:lnTo>
                    <a:pt x="119" y="151"/>
                  </a:lnTo>
                  <a:lnTo>
                    <a:pt x="115" y="149"/>
                  </a:lnTo>
                  <a:lnTo>
                    <a:pt x="115" y="142"/>
                  </a:lnTo>
                  <a:lnTo>
                    <a:pt x="115" y="134"/>
                  </a:lnTo>
                  <a:lnTo>
                    <a:pt x="96" y="136"/>
                  </a:lnTo>
                  <a:lnTo>
                    <a:pt x="77" y="140"/>
                  </a:lnTo>
                  <a:lnTo>
                    <a:pt x="75" y="142"/>
                  </a:lnTo>
                  <a:lnTo>
                    <a:pt x="73" y="146"/>
                  </a:lnTo>
                  <a:lnTo>
                    <a:pt x="71" y="142"/>
                  </a:lnTo>
                  <a:lnTo>
                    <a:pt x="68" y="140"/>
                  </a:lnTo>
                  <a:lnTo>
                    <a:pt x="66" y="136"/>
                  </a:lnTo>
                  <a:lnTo>
                    <a:pt x="64" y="134"/>
                  </a:lnTo>
                  <a:lnTo>
                    <a:pt x="60" y="132"/>
                  </a:lnTo>
                  <a:lnTo>
                    <a:pt x="58" y="130"/>
                  </a:lnTo>
                  <a:lnTo>
                    <a:pt x="46" y="126"/>
                  </a:lnTo>
                  <a:lnTo>
                    <a:pt x="35" y="124"/>
                  </a:lnTo>
                  <a:lnTo>
                    <a:pt x="31" y="123"/>
                  </a:lnTo>
                  <a:lnTo>
                    <a:pt x="29" y="121"/>
                  </a:lnTo>
                  <a:lnTo>
                    <a:pt x="29" y="109"/>
                  </a:lnTo>
                  <a:lnTo>
                    <a:pt x="29" y="96"/>
                  </a:lnTo>
                  <a:lnTo>
                    <a:pt x="18" y="96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6" y="19"/>
                  </a:lnTo>
                  <a:lnTo>
                    <a:pt x="20" y="13"/>
                  </a:lnTo>
                  <a:lnTo>
                    <a:pt x="25" y="7"/>
                  </a:lnTo>
                  <a:lnTo>
                    <a:pt x="52" y="5"/>
                  </a:lnTo>
                  <a:lnTo>
                    <a:pt x="77" y="4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00" y="7"/>
                  </a:lnTo>
                  <a:lnTo>
                    <a:pt x="106" y="7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9" y="2"/>
                  </a:lnTo>
                  <a:lnTo>
                    <a:pt x="121" y="0"/>
                  </a:lnTo>
                  <a:lnTo>
                    <a:pt x="131" y="4"/>
                  </a:lnTo>
                  <a:lnTo>
                    <a:pt x="140" y="9"/>
                  </a:lnTo>
                  <a:lnTo>
                    <a:pt x="142" y="11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6" y="23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5" y="32"/>
                  </a:lnTo>
                  <a:lnTo>
                    <a:pt x="167" y="40"/>
                  </a:lnTo>
                  <a:lnTo>
                    <a:pt x="169" y="48"/>
                  </a:lnTo>
                  <a:lnTo>
                    <a:pt x="171" y="50"/>
                  </a:lnTo>
                  <a:lnTo>
                    <a:pt x="175" y="52"/>
                  </a:lnTo>
                  <a:lnTo>
                    <a:pt x="177" y="65"/>
                  </a:lnTo>
                  <a:lnTo>
                    <a:pt x="179" y="76"/>
                  </a:lnTo>
                  <a:lnTo>
                    <a:pt x="181" y="78"/>
                  </a:lnTo>
                  <a:lnTo>
                    <a:pt x="185" y="80"/>
                  </a:lnTo>
                  <a:lnTo>
                    <a:pt x="185" y="96"/>
                  </a:lnTo>
                  <a:lnTo>
                    <a:pt x="185" y="111"/>
                  </a:lnTo>
                  <a:lnTo>
                    <a:pt x="181" y="113"/>
                  </a:lnTo>
                  <a:lnTo>
                    <a:pt x="179" y="115"/>
                  </a:lnTo>
                  <a:lnTo>
                    <a:pt x="177" y="119"/>
                  </a:lnTo>
                  <a:lnTo>
                    <a:pt x="175" y="121"/>
                  </a:lnTo>
                  <a:lnTo>
                    <a:pt x="171" y="123"/>
                  </a:lnTo>
                  <a:lnTo>
                    <a:pt x="169" y="124"/>
                  </a:lnTo>
                  <a:lnTo>
                    <a:pt x="167" y="126"/>
                  </a:lnTo>
                  <a:lnTo>
                    <a:pt x="165" y="130"/>
                  </a:lnTo>
                  <a:lnTo>
                    <a:pt x="162" y="132"/>
                  </a:lnTo>
                  <a:lnTo>
                    <a:pt x="160" y="134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2"/>
                  </a:lnTo>
                  <a:lnTo>
                    <a:pt x="150" y="146"/>
                  </a:lnTo>
                  <a:lnTo>
                    <a:pt x="142" y="147"/>
                  </a:lnTo>
                  <a:lnTo>
                    <a:pt x="137" y="149"/>
                  </a:lnTo>
                  <a:lnTo>
                    <a:pt x="133" y="151"/>
                  </a:lnTo>
                  <a:lnTo>
                    <a:pt x="131" y="153"/>
                  </a:lnTo>
                  <a:lnTo>
                    <a:pt x="127" y="153"/>
                  </a:lnTo>
                  <a:lnTo>
                    <a:pt x="121" y="15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2574354" y="4153157"/>
              <a:ext cx="141216" cy="129271"/>
            </a:xfrm>
            <a:custGeom>
              <a:avLst/>
              <a:gdLst>
                <a:gd name="T0" fmla="*/ 32 w 126"/>
                <a:gd name="T1" fmla="*/ 125 h 134"/>
                <a:gd name="T2" fmla="*/ 31 w 126"/>
                <a:gd name="T3" fmla="*/ 123 h 134"/>
                <a:gd name="T4" fmla="*/ 29 w 126"/>
                <a:gd name="T5" fmla="*/ 121 h 134"/>
                <a:gd name="T6" fmla="*/ 25 w 126"/>
                <a:gd name="T7" fmla="*/ 104 h 134"/>
                <a:gd name="T8" fmla="*/ 23 w 126"/>
                <a:gd name="T9" fmla="*/ 87 h 134"/>
                <a:gd name="T10" fmla="*/ 21 w 126"/>
                <a:gd name="T11" fmla="*/ 85 h 134"/>
                <a:gd name="T12" fmla="*/ 19 w 126"/>
                <a:gd name="T13" fmla="*/ 81 h 134"/>
                <a:gd name="T14" fmla="*/ 15 w 126"/>
                <a:gd name="T15" fmla="*/ 69 h 134"/>
                <a:gd name="T16" fmla="*/ 13 w 126"/>
                <a:gd name="T17" fmla="*/ 58 h 134"/>
                <a:gd name="T18" fmla="*/ 11 w 126"/>
                <a:gd name="T19" fmla="*/ 54 h 134"/>
                <a:gd name="T20" fmla="*/ 9 w 126"/>
                <a:gd name="T21" fmla="*/ 52 h 134"/>
                <a:gd name="T22" fmla="*/ 6 w 126"/>
                <a:gd name="T23" fmla="*/ 44 h 134"/>
                <a:gd name="T24" fmla="*/ 4 w 126"/>
                <a:gd name="T25" fmla="*/ 39 h 134"/>
                <a:gd name="T26" fmla="*/ 2 w 126"/>
                <a:gd name="T27" fmla="*/ 35 h 134"/>
                <a:gd name="T28" fmla="*/ 0 w 126"/>
                <a:gd name="T29" fmla="*/ 33 h 134"/>
                <a:gd name="T30" fmla="*/ 4 w 126"/>
                <a:gd name="T31" fmla="*/ 23 h 134"/>
                <a:gd name="T32" fmla="*/ 9 w 126"/>
                <a:gd name="T33" fmla="*/ 14 h 134"/>
                <a:gd name="T34" fmla="*/ 11 w 126"/>
                <a:gd name="T35" fmla="*/ 12 h 134"/>
                <a:gd name="T36" fmla="*/ 13 w 126"/>
                <a:gd name="T37" fmla="*/ 10 h 134"/>
                <a:gd name="T38" fmla="*/ 15 w 126"/>
                <a:gd name="T39" fmla="*/ 6 h 134"/>
                <a:gd name="T40" fmla="*/ 19 w 126"/>
                <a:gd name="T41" fmla="*/ 4 h 134"/>
                <a:gd name="T42" fmla="*/ 21 w 126"/>
                <a:gd name="T43" fmla="*/ 2 h 134"/>
                <a:gd name="T44" fmla="*/ 23 w 126"/>
                <a:gd name="T45" fmla="*/ 0 h 134"/>
                <a:gd name="T46" fmla="*/ 42 w 126"/>
                <a:gd name="T47" fmla="*/ 0 h 134"/>
                <a:gd name="T48" fmla="*/ 61 w 126"/>
                <a:gd name="T49" fmla="*/ 0 h 134"/>
                <a:gd name="T50" fmla="*/ 80 w 126"/>
                <a:gd name="T51" fmla="*/ 0 h 134"/>
                <a:gd name="T52" fmla="*/ 100 w 126"/>
                <a:gd name="T53" fmla="*/ 0 h 134"/>
                <a:gd name="T54" fmla="*/ 103 w 126"/>
                <a:gd name="T55" fmla="*/ 2 h 134"/>
                <a:gd name="T56" fmla="*/ 105 w 126"/>
                <a:gd name="T57" fmla="*/ 4 h 134"/>
                <a:gd name="T58" fmla="*/ 107 w 126"/>
                <a:gd name="T59" fmla="*/ 6 h 134"/>
                <a:gd name="T60" fmla="*/ 109 w 126"/>
                <a:gd name="T61" fmla="*/ 10 h 134"/>
                <a:gd name="T62" fmla="*/ 113 w 126"/>
                <a:gd name="T63" fmla="*/ 12 h 134"/>
                <a:gd name="T64" fmla="*/ 115 w 126"/>
                <a:gd name="T65" fmla="*/ 14 h 134"/>
                <a:gd name="T66" fmla="*/ 117 w 126"/>
                <a:gd name="T67" fmla="*/ 16 h 134"/>
                <a:gd name="T68" fmla="*/ 121 w 126"/>
                <a:gd name="T69" fmla="*/ 19 h 134"/>
                <a:gd name="T70" fmla="*/ 123 w 126"/>
                <a:gd name="T71" fmla="*/ 21 h 134"/>
                <a:gd name="T72" fmla="*/ 125 w 126"/>
                <a:gd name="T73" fmla="*/ 23 h 134"/>
                <a:gd name="T74" fmla="*/ 125 w 126"/>
                <a:gd name="T75" fmla="*/ 40 h 134"/>
                <a:gd name="T76" fmla="*/ 126 w 126"/>
                <a:gd name="T77" fmla="*/ 58 h 134"/>
                <a:gd name="T78" fmla="*/ 121 w 126"/>
                <a:gd name="T79" fmla="*/ 65 h 134"/>
                <a:gd name="T80" fmla="*/ 115 w 126"/>
                <a:gd name="T81" fmla="*/ 71 h 134"/>
                <a:gd name="T82" fmla="*/ 113 w 126"/>
                <a:gd name="T83" fmla="*/ 73 h 134"/>
                <a:gd name="T84" fmla="*/ 109 w 126"/>
                <a:gd name="T85" fmla="*/ 77 h 134"/>
                <a:gd name="T86" fmla="*/ 107 w 126"/>
                <a:gd name="T87" fmla="*/ 83 h 134"/>
                <a:gd name="T88" fmla="*/ 105 w 126"/>
                <a:gd name="T89" fmla="*/ 90 h 134"/>
                <a:gd name="T90" fmla="*/ 103 w 126"/>
                <a:gd name="T91" fmla="*/ 94 h 134"/>
                <a:gd name="T92" fmla="*/ 100 w 126"/>
                <a:gd name="T93" fmla="*/ 96 h 134"/>
                <a:gd name="T94" fmla="*/ 98 w 126"/>
                <a:gd name="T95" fmla="*/ 106 h 134"/>
                <a:gd name="T96" fmla="*/ 96 w 126"/>
                <a:gd name="T97" fmla="*/ 115 h 134"/>
                <a:gd name="T98" fmla="*/ 84 w 126"/>
                <a:gd name="T99" fmla="*/ 115 h 134"/>
                <a:gd name="T100" fmla="*/ 78 w 126"/>
                <a:gd name="T101" fmla="*/ 115 h 134"/>
                <a:gd name="T102" fmla="*/ 77 w 126"/>
                <a:gd name="T103" fmla="*/ 117 h 134"/>
                <a:gd name="T104" fmla="*/ 77 w 126"/>
                <a:gd name="T105" fmla="*/ 121 h 134"/>
                <a:gd name="T106" fmla="*/ 75 w 126"/>
                <a:gd name="T107" fmla="*/ 123 h 134"/>
                <a:gd name="T108" fmla="*/ 71 w 126"/>
                <a:gd name="T109" fmla="*/ 125 h 134"/>
                <a:gd name="T110" fmla="*/ 69 w 126"/>
                <a:gd name="T111" fmla="*/ 127 h 134"/>
                <a:gd name="T112" fmla="*/ 67 w 126"/>
                <a:gd name="T113" fmla="*/ 131 h 134"/>
                <a:gd name="T114" fmla="*/ 65 w 126"/>
                <a:gd name="T115" fmla="*/ 133 h 134"/>
                <a:gd name="T116" fmla="*/ 61 w 126"/>
                <a:gd name="T117" fmla="*/ 134 h 134"/>
                <a:gd name="T118" fmla="*/ 48 w 126"/>
                <a:gd name="T119" fmla="*/ 129 h 134"/>
                <a:gd name="T120" fmla="*/ 32 w 126"/>
                <a:gd name="T121" fmla="*/ 125 h 1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"/>
                <a:gd name="T184" fmla="*/ 0 h 134"/>
                <a:gd name="T185" fmla="*/ 126 w 126"/>
                <a:gd name="T186" fmla="*/ 134 h 1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" h="134">
                  <a:moveTo>
                    <a:pt x="32" y="125"/>
                  </a:moveTo>
                  <a:lnTo>
                    <a:pt x="31" y="123"/>
                  </a:lnTo>
                  <a:lnTo>
                    <a:pt x="29" y="121"/>
                  </a:lnTo>
                  <a:lnTo>
                    <a:pt x="25" y="104"/>
                  </a:lnTo>
                  <a:lnTo>
                    <a:pt x="23" y="87"/>
                  </a:lnTo>
                  <a:lnTo>
                    <a:pt x="21" y="85"/>
                  </a:lnTo>
                  <a:lnTo>
                    <a:pt x="19" y="81"/>
                  </a:lnTo>
                  <a:lnTo>
                    <a:pt x="15" y="69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6" y="44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7" y="6"/>
                  </a:lnTo>
                  <a:lnTo>
                    <a:pt x="109" y="10"/>
                  </a:lnTo>
                  <a:lnTo>
                    <a:pt x="113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25" y="40"/>
                  </a:lnTo>
                  <a:lnTo>
                    <a:pt x="126" y="58"/>
                  </a:lnTo>
                  <a:lnTo>
                    <a:pt x="121" y="65"/>
                  </a:lnTo>
                  <a:lnTo>
                    <a:pt x="115" y="71"/>
                  </a:lnTo>
                  <a:lnTo>
                    <a:pt x="113" y="73"/>
                  </a:lnTo>
                  <a:lnTo>
                    <a:pt x="109" y="77"/>
                  </a:lnTo>
                  <a:lnTo>
                    <a:pt x="107" y="83"/>
                  </a:lnTo>
                  <a:lnTo>
                    <a:pt x="105" y="90"/>
                  </a:lnTo>
                  <a:lnTo>
                    <a:pt x="103" y="94"/>
                  </a:lnTo>
                  <a:lnTo>
                    <a:pt x="100" y="96"/>
                  </a:lnTo>
                  <a:lnTo>
                    <a:pt x="98" y="106"/>
                  </a:lnTo>
                  <a:lnTo>
                    <a:pt x="96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77" y="117"/>
                  </a:lnTo>
                  <a:lnTo>
                    <a:pt x="77" y="121"/>
                  </a:lnTo>
                  <a:lnTo>
                    <a:pt x="75" y="12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31"/>
                  </a:lnTo>
                  <a:lnTo>
                    <a:pt x="65" y="133"/>
                  </a:lnTo>
                  <a:lnTo>
                    <a:pt x="61" y="134"/>
                  </a:lnTo>
                  <a:lnTo>
                    <a:pt x="48" y="129"/>
                  </a:lnTo>
                  <a:lnTo>
                    <a:pt x="32" y="12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2822473" y="4078985"/>
              <a:ext cx="176851" cy="176954"/>
            </a:xfrm>
            <a:custGeom>
              <a:avLst/>
              <a:gdLst>
                <a:gd name="T0" fmla="*/ 62 w 156"/>
                <a:gd name="T1" fmla="*/ 182 h 184"/>
                <a:gd name="T2" fmla="*/ 56 w 156"/>
                <a:gd name="T3" fmla="*/ 172 h 184"/>
                <a:gd name="T4" fmla="*/ 52 w 156"/>
                <a:gd name="T5" fmla="*/ 163 h 184"/>
                <a:gd name="T6" fmla="*/ 47 w 156"/>
                <a:gd name="T7" fmla="*/ 157 h 184"/>
                <a:gd name="T8" fmla="*/ 43 w 156"/>
                <a:gd name="T9" fmla="*/ 151 h 184"/>
                <a:gd name="T10" fmla="*/ 37 w 156"/>
                <a:gd name="T11" fmla="*/ 147 h 184"/>
                <a:gd name="T12" fmla="*/ 33 w 156"/>
                <a:gd name="T13" fmla="*/ 143 h 184"/>
                <a:gd name="T14" fmla="*/ 25 w 156"/>
                <a:gd name="T15" fmla="*/ 130 h 184"/>
                <a:gd name="T16" fmla="*/ 23 w 156"/>
                <a:gd name="T17" fmla="*/ 118 h 184"/>
                <a:gd name="T18" fmla="*/ 29 w 156"/>
                <a:gd name="T19" fmla="*/ 111 h 184"/>
                <a:gd name="T20" fmla="*/ 29 w 156"/>
                <a:gd name="T21" fmla="*/ 84 h 184"/>
                <a:gd name="T22" fmla="*/ 23 w 156"/>
                <a:gd name="T23" fmla="*/ 74 h 184"/>
                <a:gd name="T24" fmla="*/ 18 w 156"/>
                <a:gd name="T25" fmla="*/ 65 h 184"/>
                <a:gd name="T26" fmla="*/ 14 w 156"/>
                <a:gd name="T27" fmla="*/ 55 h 184"/>
                <a:gd name="T28" fmla="*/ 8 w 156"/>
                <a:gd name="T29" fmla="*/ 46 h 184"/>
                <a:gd name="T30" fmla="*/ 4 w 156"/>
                <a:gd name="T31" fmla="*/ 36 h 184"/>
                <a:gd name="T32" fmla="*/ 0 w 156"/>
                <a:gd name="T33" fmla="*/ 28 h 184"/>
                <a:gd name="T34" fmla="*/ 4 w 156"/>
                <a:gd name="T35" fmla="*/ 23 h 184"/>
                <a:gd name="T36" fmla="*/ 8 w 156"/>
                <a:gd name="T37" fmla="*/ 9 h 184"/>
                <a:gd name="T38" fmla="*/ 20 w 156"/>
                <a:gd name="T39" fmla="*/ 0 h 184"/>
                <a:gd name="T40" fmla="*/ 33 w 156"/>
                <a:gd name="T41" fmla="*/ 9 h 184"/>
                <a:gd name="T42" fmla="*/ 37 w 156"/>
                <a:gd name="T43" fmla="*/ 23 h 184"/>
                <a:gd name="T44" fmla="*/ 50 w 156"/>
                <a:gd name="T45" fmla="*/ 24 h 184"/>
                <a:gd name="T46" fmla="*/ 62 w 156"/>
                <a:gd name="T47" fmla="*/ 23 h 184"/>
                <a:gd name="T48" fmla="*/ 70 w 156"/>
                <a:gd name="T49" fmla="*/ 38 h 184"/>
                <a:gd name="T50" fmla="*/ 77 w 156"/>
                <a:gd name="T51" fmla="*/ 61 h 184"/>
                <a:gd name="T52" fmla="*/ 91 w 156"/>
                <a:gd name="T53" fmla="*/ 65 h 184"/>
                <a:gd name="T54" fmla="*/ 106 w 156"/>
                <a:gd name="T55" fmla="*/ 71 h 184"/>
                <a:gd name="T56" fmla="*/ 110 w 156"/>
                <a:gd name="T57" fmla="*/ 80 h 184"/>
                <a:gd name="T58" fmla="*/ 116 w 156"/>
                <a:gd name="T59" fmla="*/ 90 h 184"/>
                <a:gd name="T60" fmla="*/ 119 w 156"/>
                <a:gd name="T61" fmla="*/ 99 h 184"/>
                <a:gd name="T62" fmla="*/ 125 w 156"/>
                <a:gd name="T63" fmla="*/ 109 h 184"/>
                <a:gd name="T64" fmla="*/ 129 w 156"/>
                <a:gd name="T65" fmla="*/ 113 h 184"/>
                <a:gd name="T66" fmla="*/ 135 w 156"/>
                <a:gd name="T67" fmla="*/ 118 h 184"/>
                <a:gd name="T68" fmla="*/ 139 w 156"/>
                <a:gd name="T69" fmla="*/ 122 h 184"/>
                <a:gd name="T70" fmla="*/ 144 w 156"/>
                <a:gd name="T71" fmla="*/ 128 h 184"/>
                <a:gd name="T72" fmla="*/ 150 w 156"/>
                <a:gd name="T73" fmla="*/ 140 h 184"/>
                <a:gd name="T74" fmla="*/ 154 w 156"/>
                <a:gd name="T75" fmla="*/ 151 h 184"/>
                <a:gd name="T76" fmla="*/ 139 w 156"/>
                <a:gd name="T77" fmla="*/ 157 h 184"/>
                <a:gd name="T78" fmla="*/ 125 w 156"/>
                <a:gd name="T79" fmla="*/ 163 h 184"/>
                <a:gd name="T80" fmla="*/ 110 w 156"/>
                <a:gd name="T81" fmla="*/ 166 h 184"/>
                <a:gd name="T82" fmla="*/ 94 w 156"/>
                <a:gd name="T83" fmla="*/ 172 h 184"/>
                <a:gd name="T84" fmla="*/ 87 w 156"/>
                <a:gd name="T85" fmla="*/ 176 h 184"/>
                <a:gd name="T86" fmla="*/ 77 w 156"/>
                <a:gd name="T87" fmla="*/ 182 h 184"/>
                <a:gd name="T88" fmla="*/ 70 w 156"/>
                <a:gd name="T89" fmla="*/ 184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84"/>
                <a:gd name="T137" fmla="*/ 156 w 156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84">
                  <a:moveTo>
                    <a:pt x="64" y="184"/>
                  </a:moveTo>
                  <a:lnTo>
                    <a:pt x="62" y="182"/>
                  </a:lnTo>
                  <a:lnTo>
                    <a:pt x="60" y="178"/>
                  </a:lnTo>
                  <a:lnTo>
                    <a:pt x="56" y="172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0" y="159"/>
                  </a:lnTo>
                  <a:lnTo>
                    <a:pt x="47" y="157"/>
                  </a:lnTo>
                  <a:lnTo>
                    <a:pt x="45" y="155"/>
                  </a:lnTo>
                  <a:lnTo>
                    <a:pt x="43" y="151"/>
                  </a:lnTo>
                  <a:lnTo>
                    <a:pt x="41" y="149"/>
                  </a:lnTo>
                  <a:lnTo>
                    <a:pt x="37" y="147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1" y="140"/>
                  </a:lnTo>
                  <a:lnTo>
                    <a:pt x="25" y="130"/>
                  </a:lnTo>
                  <a:lnTo>
                    <a:pt x="22" y="120"/>
                  </a:lnTo>
                  <a:lnTo>
                    <a:pt x="23" y="118"/>
                  </a:lnTo>
                  <a:lnTo>
                    <a:pt x="25" y="117"/>
                  </a:lnTo>
                  <a:lnTo>
                    <a:pt x="29" y="111"/>
                  </a:lnTo>
                  <a:lnTo>
                    <a:pt x="29" y="97"/>
                  </a:lnTo>
                  <a:lnTo>
                    <a:pt x="29" y="84"/>
                  </a:lnTo>
                  <a:lnTo>
                    <a:pt x="25" y="78"/>
                  </a:lnTo>
                  <a:lnTo>
                    <a:pt x="23" y="74"/>
                  </a:lnTo>
                  <a:lnTo>
                    <a:pt x="22" y="72"/>
                  </a:lnTo>
                  <a:lnTo>
                    <a:pt x="18" y="65"/>
                  </a:lnTo>
                  <a:lnTo>
                    <a:pt x="16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8" y="46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9"/>
                  </a:lnTo>
                  <a:lnTo>
                    <a:pt x="35" y="19"/>
                  </a:lnTo>
                  <a:lnTo>
                    <a:pt x="37" y="23"/>
                  </a:lnTo>
                  <a:lnTo>
                    <a:pt x="41" y="24"/>
                  </a:lnTo>
                  <a:lnTo>
                    <a:pt x="50" y="24"/>
                  </a:lnTo>
                  <a:lnTo>
                    <a:pt x="60" y="24"/>
                  </a:lnTo>
                  <a:lnTo>
                    <a:pt x="62" y="23"/>
                  </a:lnTo>
                  <a:lnTo>
                    <a:pt x="64" y="19"/>
                  </a:lnTo>
                  <a:lnTo>
                    <a:pt x="70" y="38"/>
                  </a:lnTo>
                  <a:lnTo>
                    <a:pt x="73" y="57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91" y="65"/>
                  </a:lnTo>
                  <a:lnTo>
                    <a:pt x="104" y="67"/>
                  </a:lnTo>
                  <a:lnTo>
                    <a:pt x="106" y="71"/>
                  </a:lnTo>
                  <a:lnTo>
                    <a:pt x="108" y="72"/>
                  </a:lnTo>
                  <a:lnTo>
                    <a:pt x="110" y="80"/>
                  </a:lnTo>
                  <a:lnTo>
                    <a:pt x="112" y="88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9" y="99"/>
                  </a:lnTo>
                  <a:lnTo>
                    <a:pt x="121" y="107"/>
                  </a:lnTo>
                  <a:lnTo>
                    <a:pt x="125" y="109"/>
                  </a:lnTo>
                  <a:lnTo>
                    <a:pt x="127" y="111"/>
                  </a:lnTo>
                  <a:lnTo>
                    <a:pt x="129" y="113"/>
                  </a:lnTo>
                  <a:lnTo>
                    <a:pt x="133" y="117"/>
                  </a:lnTo>
                  <a:lnTo>
                    <a:pt x="135" y="118"/>
                  </a:lnTo>
                  <a:lnTo>
                    <a:pt x="137" y="120"/>
                  </a:lnTo>
                  <a:lnTo>
                    <a:pt x="139" y="122"/>
                  </a:lnTo>
                  <a:lnTo>
                    <a:pt x="142" y="126"/>
                  </a:lnTo>
                  <a:lnTo>
                    <a:pt x="144" y="128"/>
                  </a:lnTo>
                  <a:lnTo>
                    <a:pt x="146" y="130"/>
                  </a:lnTo>
                  <a:lnTo>
                    <a:pt x="150" y="140"/>
                  </a:lnTo>
                  <a:lnTo>
                    <a:pt x="156" y="149"/>
                  </a:lnTo>
                  <a:lnTo>
                    <a:pt x="154" y="151"/>
                  </a:lnTo>
                  <a:lnTo>
                    <a:pt x="152" y="155"/>
                  </a:lnTo>
                  <a:lnTo>
                    <a:pt x="139" y="157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1" y="165"/>
                  </a:lnTo>
                  <a:lnTo>
                    <a:pt x="110" y="166"/>
                  </a:lnTo>
                  <a:lnTo>
                    <a:pt x="98" y="168"/>
                  </a:lnTo>
                  <a:lnTo>
                    <a:pt x="94" y="172"/>
                  </a:lnTo>
                  <a:lnTo>
                    <a:pt x="93" y="174"/>
                  </a:lnTo>
                  <a:lnTo>
                    <a:pt x="87" y="176"/>
                  </a:lnTo>
                  <a:lnTo>
                    <a:pt x="79" y="178"/>
                  </a:lnTo>
                  <a:lnTo>
                    <a:pt x="77" y="182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4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2902979" y="4059912"/>
              <a:ext cx="191369" cy="154702"/>
            </a:xfrm>
            <a:custGeom>
              <a:avLst/>
              <a:gdLst>
                <a:gd name="T0" fmla="*/ 77 w 171"/>
                <a:gd name="T1" fmla="*/ 142 h 160"/>
                <a:gd name="T2" fmla="*/ 73 w 171"/>
                <a:gd name="T3" fmla="*/ 138 h 160"/>
                <a:gd name="T4" fmla="*/ 68 w 171"/>
                <a:gd name="T5" fmla="*/ 133 h 160"/>
                <a:gd name="T6" fmla="*/ 64 w 171"/>
                <a:gd name="T7" fmla="*/ 129 h 160"/>
                <a:gd name="T8" fmla="*/ 58 w 171"/>
                <a:gd name="T9" fmla="*/ 123 h 160"/>
                <a:gd name="T10" fmla="*/ 54 w 171"/>
                <a:gd name="T11" fmla="*/ 114 h 160"/>
                <a:gd name="T12" fmla="*/ 48 w 171"/>
                <a:gd name="T13" fmla="*/ 104 h 160"/>
                <a:gd name="T14" fmla="*/ 45 w 171"/>
                <a:gd name="T15" fmla="*/ 94 h 160"/>
                <a:gd name="T16" fmla="*/ 39 w 171"/>
                <a:gd name="T17" fmla="*/ 85 h 160"/>
                <a:gd name="T18" fmla="*/ 25 w 171"/>
                <a:gd name="T19" fmla="*/ 81 h 160"/>
                <a:gd name="T20" fmla="*/ 10 w 171"/>
                <a:gd name="T21" fmla="*/ 75 h 160"/>
                <a:gd name="T22" fmla="*/ 4 w 171"/>
                <a:gd name="T23" fmla="*/ 56 h 160"/>
                <a:gd name="T24" fmla="*/ 4 w 171"/>
                <a:gd name="T25" fmla="*/ 37 h 160"/>
                <a:gd name="T26" fmla="*/ 10 w 171"/>
                <a:gd name="T27" fmla="*/ 31 h 160"/>
                <a:gd name="T28" fmla="*/ 22 w 171"/>
                <a:gd name="T29" fmla="*/ 29 h 160"/>
                <a:gd name="T30" fmla="*/ 35 w 171"/>
                <a:gd name="T31" fmla="*/ 31 h 160"/>
                <a:gd name="T32" fmla="*/ 41 w 171"/>
                <a:gd name="T33" fmla="*/ 35 h 160"/>
                <a:gd name="T34" fmla="*/ 48 w 171"/>
                <a:gd name="T35" fmla="*/ 31 h 160"/>
                <a:gd name="T36" fmla="*/ 56 w 171"/>
                <a:gd name="T37" fmla="*/ 29 h 160"/>
                <a:gd name="T38" fmla="*/ 75 w 171"/>
                <a:gd name="T39" fmla="*/ 20 h 160"/>
                <a:gd name="T40" fmla="*/ 87 w 171"/>
                <a:gd name="T41" fmla="*/ 12 h 160"/>
                <a:gd name="T42" fmla="*/ 96 w 171"/>
                <a:gd name="T43" fmla="*/ 6 h 160"/>
                <a:gd name="T44" fmla="*/ 117 w 171"/>
                <a:gd name="T45" fmla="*/ 0 h 160"/>
                <a:gd name="T46" fmla="*/ 131 w 171"/>
                <a:gd name="T47" fmla="*/ 2 h 160"/>
                <a:gd name="T48" fmla="*/ 133 w 171"/>
                <a:gd name="T49" fmla="*/ 14 h 160"/>
                <a:gd name="T50" fmla="*/ 131 w 171"/>
                <a:gd name="T51" fmla="*/ 27 h 160"/>
                <a:gd name="T52" fmla="*/ 127 w 171"/>
                <a:gd name="T53" fmla="*/ 35 h 160"/>
                <a:gd name="T54" fmla="*/ 127 w 171"/>
                <a:gd name="T55" fmla="*/ 48 h 160"/>
                <a:gd name="T56" fmla="*/ 131 w 171"/>
                <a:gd name="T57" fmla="*/ 62 h 160"/>
                <a:gd name="T58" fmla="*/ 135 w 171"/>
                <a:gd name="T59" fmla="*/ 66 h 160"/>
                <a:gd name="T60" fmla="*/ 141 w 171"/>
                <a:gd name="T61" fmla="*/ 71 h 160"/>
                <a:gd name="T62" fmla="*/ 146 w 171"/>
                <a:gd name="T63" fmla="*/ 75 h 160"/>
                <a:gd name="T64" fmla="*/ 150 w 171"/>
                <a:gd name="T65" fmla="*/ 81 h 160"/>
                <a:gd name="T66" fmla="*/ 158 w 171"/>
                <a:gd name="T67" fmla="*/ 89 h 160"/>
                <a:gd name="T68" fmla="*/ 165 w 171"/>
                <a:gd name="T69" fmla="*/ 102 h 160"/>
                <a:gd name="T70" fmla="*/ 169 w 171"/>
                <a:gd name="T71" fmla="*/ 110 h 160"/>
                <a:gd name="T72" fmla="*/ 169 w 171"/>
                <a:gd name="T73" fmla="*/ 114 h 160"/>
                <a:gd name="T74" fmla="*/ 165 w 171"/>
                <a:gd name="T75" fmla="*/ 119 h 160"/>
                <a:gd name="T76" fmla="*/ 160 w 171"/>
                <a:gd name="T77" fmla="*/ 123 h 160"/>
                <a:gd name="T78" fmla="*/ 156 w 171"/>
                <a:gd name="T79" fmla="*/ 133 h 160"/>
                <a:gd name="T80" fmla="*/ 150 w 171"/>
                <a:gd name="T81" fmla="*/ 142 h 160"/>
                <a:gd name="T82" fmla="*/ 142 w 171"/>
                <a:gd name="T83" fmla="*/ 146 h 160"/>
                <a:gd name="T84" fmla="*/ 135 w 171"/>
                <a:gd name="T85" fmla="*/ 142 h 160"/>
                <a:gd name="T86" fmla="*/ 129 w 171"/>
                <a:gd name="T87" fmla="*/ 138 h 160"/>
                <a:gd name="T88" fmla="*/ 110 w 171"/>
                <a:gd name="T89" fmla="*/ 138 h 160"/>
                <a:gd name="T90" fmla="*/ 102 w 171"/>
                <a:gd name="T91" fmla="*/ 142 h 160"/>
                <a:gd name="T92" fmla="*/ 98 w 171"/>
                <a:gd name="T93" fmla="*/ 148 h 160"/>
                <a:gd name="T94" fmla="*/ 96 w 171"/>
                <a:gd name="T95" fmla="*/ 156 h 160"/>
                <a:gd name="T96" fmla="*/ 94 w 171"/>
                <a:gd name="T97" fmla="*/ 160 h 160"/>
                <a:gd name="T98" fmla="*/ 85 w 171"/>
                <a:gd name="T99" fmla="*/ 156 h 160"/>
                <a:gd name="T100" fmla="*/ 81 w 171"/>
                <a:gd name="T101" fmla="*/ 148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1"/>
                <a:gd name="T154" fmla="*/ 0 h 160"/>
                <a:gd name="T155" fmla="*/ 171 w 171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1" h="160">
                  <a:moveTo>
                    <a:pt x="81" y="146"/>
                  </a:moveTo>
                  <a:lnTo>
                    <a:pt x="77" y="142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7"/>
                  </a:lnTo>
                  <a:lnTo>
                    <a:pt x="68" y="133"/>
                  </a:lnTo>
                  <a:lnTo>
                    <a:pt x="66" y="131"/>
                  </a:lnTo>
                  <a:lnTo>
                    <a:pt x="64" y="129"/>
                  </a:lnTo>
                  <a:lnTo>
                    <a:pt x="62" y="127"/>
                  </a:lnTo>
                  <a:lnTo>
                    <a:pt x="58" y="123"/>
                  </a:lnTo>
                  <a:lnTo>
                    <a:pt x="56" y="121"/>
                  </a:lnTo>
                  <a:lnTo>
                    <a:pt x="54" y="114"/>
                  </a:lnTo>
                  <a:lnTo>
                    <a:pt x="50" y="108"/>
                  </a:lnTo>
                  <a:lnTo>
                    <a:pt x="48" y="104"/>
                  </a:lnTo>
                  <a:lnTo>
                    <a:pt x="47" y="102"/>
                  </a:lnTo>
                  <a:lnTo>
                    <a:pt x="45" y="94"/>
                  </a:lnTo>
                  <a:lnTo>
                    <a:pt x="41" y="87"/>
                  </a:lnTo>
                  <a:lnTo>
                    <a:pt x="39" y="85"/>
                  </a:lnTo>
                  <a:lnTo>
                    <a:pt x="37" y="83"/>
                  </a:lnTo>
                  <a:lnTo>
                    <a:pt x="25" y="81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2" y="29"/>
                  </a:lnTo>
                  <a:lnTo>
                    <a:pt x="33" y="29"/>
                  </a:lnTo>
                  <a:lnTo>
                    <a:pt x="35" y="31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7" y="35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6" y="25"/>
                  </a:lnTo>
                  <a:lnTo>
                    <a:pt x="75" y="20"/>
                  </a:lnTo>
                  <a:lnTo>
                    <a:pt x="85" y="16"/>
                  </a:lnTo>
                  <a:lnTo>
                    <a:pt x="87" y="12"/>
                  </a:lnTo>
                  <a:lnTo>
                    <a:pt x="91" y="10"/>
                  </a:lnTo>
                  <a:lnTo>
                    <a:pt x="96" y="6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1" y="2"/>
                  </a:lnTo>
                  <a:lnTo>
                    <a:pt x="133" y="4"/>
                  </a:lnTo>
                  <a:lnTo>
                    <a:pt x="133" y="14"/>
                  </a:lnTo>
                  <a:lnTo>
                    <a:pt x="133" y="25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27" y="35"/>
                  </a:lnTo>
                  <a:lnTo>
                    <a:pt x="123" y="39"/>
                  </a:lnTo>
                  <a:lnTo>
                    <a:pt x="127" y="48"/>
                  </a:lnTo>
                  <a:lnTo>
                    <a:pt x="129" y="58"/>
                  </a:lnTo>
                  <a:lnTo>
                    <a:pt x="131" y="62"/>
                  </a:lnTo>
                  <a:lnTo>
                    <a:pt x="133" y="64"/>
                  </a:lnTo>
                  <a:lnTo>
                    <a:pt x="135" y="66"/>
                  </a:lnTo>
                  <a:lnTo>
                    <a:pt x="139" y="69"/>
                  </a:lnTo>
                  <a:lnTo>
                    <a:pt x="141" y="71"/>
                  </a:lnTo>
                  <a:lnTo>
                    <a:pt x="142" y="73"/>
                  </a:lnTo>
                  <a:lnTo>
                    <a:pt x="146" y="75"/>
                  </a:lnTo>
                  <a:lnTo>
                    <a:pt x="148" y="77"/>
                  </a:lnTo>
                  <a:lnTo>
                    <a:pt x="150" y="81"/>
                  </a:lnTo>
                  <a:lnTo>
                    <a:pt x="154" y="83"/>
                  </a:lnTo>
                  <a:lnTo>
                    <a:pt x="158" y="89"/>
                  </a:lnTo>
                  <a:lnTo>
                    <a:pt x="164" y="94"/>
                  </a:lnTo>
                  <a:lnTo>
                    <a:pt x="165" y="102"/>
                  </a:lnTo>
                  <a:lnTo>
                    <a:pt x="167" y="108"/>
                  </a:lnTo>
                  <a:lnTo>
                    <a:pt x="169" y="110"/>
                  </a:lnTo>
                  <a:lnTo>
                    <a:pt x="171" y="112"/>
                  </a:lnTo>
                  <a:lnTo>
                    <a:pt x="169" y="114"/>
                  </a:lnTo>
                  <a:lnTo>
                    <a:pt x="167" y="117"/>
                  </a:lnTo>
                  <a:lnTo>
                    <a:pt x="165" y="119"/>
                  </a:lnTo>
                  <a:lnTo>
                    <a:pt x="162" y="121"/>
                  </a:lnTo>
                  <a:lnTo>
                    <a:pt x="160" y="123"/>
                  </a:lnTo>
                  <a:lnTo>
                    <a:pt x="158" y="127"/>
                  </a:lnTo>
                  <a:lnTo>
                    <a:pt x="156" y="133"/>
                  </a:lnTo>
                  <a:lnTo>
                    <a:pt x="154" y="140"/>
                  </a:lnTo>
                  <a:lnTo>
                    <a:pt x="150" y="142"/>
                  </a:lnTo>
                  <a:lnTo>
                    <a:pt x="148" y="146"/>
                  </a:lnTo>
                  <a:lnTo>
                    <a:pt x="142" y="146"/>
                  </a:lnTo>
                  <a:lnTo>
                    <a:pt x="139" y="146"/>
                  </a:lnTo>
                  <a:lnTo>
                    <a:pt x="135" y="142"/>
                  </a:lnTo>
                  <a:lnTo>
                    <a:pt x="133" y="140"/>
                  </a:lnTo>
                  <a:lnTo>
                    <a:pt x="129" y="138"/>
                  </a:lnTo>
                  <a:lnTo>
                    <a:pt x="119" y="137"/>
                  </a:lnTo>
                  <a:lnTo>
                    <a:pt x="110" y="138"/>
                  </a:lnTo>
                  <a:lnTo>
                    <a:pt x="104" y="140"/>
                  </a:lnTo>
                  <a:lnTo>
                    <a:pt x="102" y="142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85" y="156"/>
                  </a:lnTo>
                  <a:lnTo>
                    <a:pt x="83" y="152"/>
                  </a:lnTo>
                  <a:lnTo>
                    <a:pt x="81" y="148"/>
                  </a:lnTo>
                  <a:lnTo>
                    <a:pt x="81" y="14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052115" y="4022826"/>
              <a:ext cx="304869" cy="168476"/>
            </a:xfrm>
            <a:custGeom>
              <a:avLst/>
              <a:gdLst>
                <a:gd name="T0" fmla="*/ 146 w 270"/>
                <a:gd name="T1" fmla="*/ 169 h 175"/>
                <a:gd name="T2" fmla="*/ 138 w 270"/>
                <a:gd name="T3" fmla="*/ 161 h 175"/>
                <a:gd name="T4" fmla="*/ 130 w 270"/>
                <a:gd name="T5" fmla="*/ 155 h 175"/>
                <a:gd name="T6" fmla="*/ 117 w 270"/>
                <a:gd name="T7" fmla="*/ 150 h 175"/>
                <a:gd name="T8" fmla="*/ 102 w 270"/>
                <a:gd name="T9" fmla="*/ 155 h 175"/>
                <a:gd name="T10" fmla="*/ 59 w 270"/>
                <a:gd name="T11" fmla="*/ 148 h 175"/>
                <a:gd name="T12" fmla="*/ 38 w 270"/>
                <a:gd name="T13" fmla="*/ 140 h 175"/>
                <a:gd name="T14" fmla="*/ 31 w 270"/>
                <a:gd name="T15" fmla="*/ 121 h 175"/>
                <a:gd name="T16" fmla="*/ 21 w 270"/>
                <a:gd name="T17" fmla="*/ 111 h 175"/>
                <a:gd name="T18" fmla="*/ 13 w 270"/>
                <a:gd name="T19" fmla="*/ 104 h 175"/>
                <a:gd name="T20" fmla="*/ 6 w 270"/>
                <a:gd name="T21" fmla="*/ 96 h 175"/>
                <a:gd name="T22" fmla="*/ 0 w 270"/>
                <a:gd name="T23" fmla="*/ 84 h 175"/>
                <a:gd name="T24" fmla="*/ 0 w 270"/>
                <a:gd name="T25" fmla="*/ 73 h 175"/>
                <a:gd name="T26" fmla="*/ 8 w 270"/>
                <a:gd name="T27" fmla="*/ 63 h 175"/>
                <a:gd name="T28" fmla="*/ 6 w 270"/>
                <a:gd name="T29" fmla="*/ 38 h 175"/>
                <a:gd name="T30" fmla="*/ 0 w 270"/>
                <a:gd name="T31" fmla="*/ 31 h 175"/>
                <a:gd name="T32" fmla="*/ 0 w 270"/>
                <a:gd name="T33" fmla="*/ 25 h 175"/>
                <a:gd name="T34" fmla="*/ 8 w 270"/>
                <a:gd name="T35" fmla="*/ 10 h 175"/>
                <a:gd name="T36" fmla="*/ 38 w 270"/>
                <a:gd name="T37" fmla="*/ 0 h 175"/>
                <a:gd name="T38" fmla="*/ 54 w 270"/>
                <a:gd name="T39" fmla="*/ 0 h 175"/>
                <a:gd name="T40" fmla="*/ 59 w 270"/>
                <a:gd name="T41" fmla="*/ 10 h 175"/>
                <a:gd name="T42" fmla="*/ 88 w 270"/>
                <a:gd name="T43" fmla="*/ 4 h 175"/>
                <a:gd name="T44" fmla="*/ 98 w 270"/>
                <a:gd name="T45" fmla="*/ 0 h 175"/>
                <a:gd name="T46" fmla="*/ 105 w 270"/>
                <a:gd name="T47" fmla="*/ 11 h 175"/>
                <a:gd name="T48" fmla="*/ 111 w 270"/>
                <a:gd name="T49" fmla="*/ 19 h 175"/>
                <a:gd name="T50" fmla="*/ 119 w 270"/>
                <a:gd name="T51" fmla="*/ 27 h 175"/>
                <a:gd name="T52" fmla="*/ 126 w 270"/>
                <a:gd name="T53" fmla="*/ 34 h 175"/>
                <a:gd name="T54" fmla="*/ 134 w 270"/>
                <a:gd name="T55" fmla="*/ 40 h 175"/>
                <a:gd name="T56" fmla="*/ 140 w 270"/>
                <a:gd name="T57" fmla="*/ 48 h 175"/>
                <a:gd name="T58" fmla="*/ 148 w 270"/>
                <a:gd name="T59" fmla="*/ 56 h 175"/>
                <a:gd name="T60" fmla="*/ 155 w 270"/>
                <a:gd name="T61" fmla="*/ 63 h 175"/>
                <a:gd name="T62" fmla="*/ 163 w 270"/>
                <a:gd name="T63" fmla="*/ 69 h 175"/>
                <a:gd name="T64" fmla="*/ 180 w 270"/>
                <a:gd name="T65" fmla="*/ 77 h 175"/>
                <a:gd name="T66" fmla="*/ 192 w 270"/>
                <a:gd name="T67" fmla="*/ 84 h 175"/>
                <a:gd name="T68" fmla="*/ 203 w 270"/>
                <a:gd name="T69" fmla="*/ 92 h 175"/>
                <a:gd name="T70" fmla="*/ 245 w 270"/>
                <a:gd name="T71" fmla="*/ 94 h 175"/>
                <a:gd name="T72" fmla="*/ 257 w 270"/>
                <a:gd name="T73" fmla="*/ 86 h 175"/>
                <a:gd name="T74" fmla="*/ 265 w 270"/>
                <a:gd name="T75" fmla="*/ 69 h 175"/>
                <a:gd name="T76" fmla="*/ 270 w 270"/>
                <a:gd name="T77" fmla="*/ 111 h 175"/>
                <a:gd name="T78" fmla="*/ 265 w 270"/>
                <a:gd name="T79" fmla="*/ 129 h 175"/>
                <a:gd name="T80" fmla="*/ 257 w 270"/>
                <a:gd name="T81" fmla="*/ 146 h 175"/>
                <a:gd name="T82" fmla="*/ 249 w 270"/>
                <a:gd name="T83" fmla="*/ 152 h 175"/>
                <a:gd name="T84" fmla="*/ 194 w 270"/>
                <a:gd name="T85" fmla="*/ 159 h 175"/>
                <a:gd name="T86" fmla="*/ 186 w 270"/>
                <a:gd name="T87" fmla="*/ 167 h 175"/>
                <a:gd name="T88" fmla="*/ 180 w 270"/>
                <a:gd name="T89" fmla="*/ 175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175"/>
                <a:gd name="T137" fmla="*/ 270 w 270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175">
                  <a:moveTo>
                    <a:pt x="149" y="175"/>
                  </a:moveTo>
                  <a:lnTo>
                    <a:pt x="148" y="171"/>
                  </a:lnTo>
                  <a:lnTo>
                    <a:pt x="146" y="169"/>
                  </a:lnTo>
                  <a:lnTo>
                    <a:pt x="144" y="167"/>
                  </a:lnTo>
                  <a:lnTo>
                    <a:pt x="140" y="165"/>
                  </a:lnTo>
                  <a:lnTo>
                    <a:pt x="138" y="161"/>
                  </a:lnTo>
                  <a:lnTo>
                    <a:pt x="136" y="159"/>
                  </a:lnTo>
                  <a:lnTo>
                    <a:pt x="134" y="157"/>
                  </a:lnTo>
                  <a:lnTo>
                    <a:pt x="130" y="155"/>
                  </a:lnTo>
                  <a:lnTo>
                    <a:pt x="128" y="152"/>
                  </a:lnTo>
                  <a:lnTo>
                    <a:pt x="126" y="150"/>
                  </a:lnTo>
                  <a:lnTo>
                    <a:pt x="117" y="150"/>
                  </a:lnTo>
                  <a:lnTo>
                    <a:pt x="107" y="150"/>
                  </a:lnTo>
                  <a:lnTo>
                    <a:pt x="105" y="152"/>
                  </a:lnTo>
                  <a:lnTo>
                    <a:pt x="102" y="155"/>
                  </a:lnTo>
                  <a:lnTo>
                    <a:pt x="88" y="152"/>
                  </a:lnTo>
                  <a:lnTo>
                    <a:pt x="73" y="150"/>
                  </a:lnTo>
                  <a:lnTo>
                    <a:pt x="59" y="148"/>
                  </a:lnTo>
                  <a:lnTo>
                    <a:pt x="44" y="146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1" y="121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3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6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6" y="67"/>
                  </a:lnTo>
                  <a:lnTo>
                    <a:pt x="8" y="63"/>
                  </a:lnTo>
                  <a:lnTo>
                    <a:pt x="9" y="5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8" y="10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10"/>
                  </a:lnTo>
                  <a:lnTo>
                    <a:pt x="73" y="10"/>
                  </a:lnTo>
                  <a:lnTo>
                    <a:pt x="88" y="10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lnTo>
                    <a:pt x="102" y="10"/>
                  </a:lnTo>
                  <a:lnTo>
                    <a:pt x="105" y="11"/>
                  </a:lnTo>
                  <a:lnTo>
                    <a:pt x="107" y="13"/>
                  </a:lnTo>
                  <a:lnTo>
                    <a:pt x="109" y="17"/>
                  </a:lnTo>
                  <a:lnTo>
                    <a:pt x="111" y="19"/>
                  </a:lnTo>
                  <a:lnTo>
                    <a:pt x="113" y="21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1" y="29"/>
                  </a:lnTo>
                  <a:lnTo>
                    <a:pt x="123" y="31"/>
                  </a:lnTo>
                  <a:lnTo>
                    <a:pt x="126" y="34"/>
                  </a:lnTo>
                  <a:lnTo>
                    <a:pt x="128" y="36"/>
                  </a:lnTo>
                  <a:lnTo>
                    <a:pt x="130" y="38"/>
                  </a:lnTo>
                  <a:lnTo>
                    <a:pt x="134" y="40"/>
                  </a:lnTo>
                  <a:lnTo>
                    <a:pt x="136" y="42"/>
                  </a:lnTo>
                  <a:lnTo>
                    <a:pt x="138" y="46"/>
                  </a:lnTo>
                  <a:lnTo>
                    <a:pt x="140" y="48"/>
                  </a:lnTo>
                  <a:lnTo>
                    <a:pt x="144" y="50"/>
                  </a:lnTo>
                  <a:lnTo>
                    <a:pt x="146" y="54"/>
                  </a:lnTo>
                  <a:lnTo>
                    <a:pt x="148" y="56"/>
                  </a:lnTo>
                  <a:lnTo>
                    <a:pt x="149" y="58"/>
                  </a:lnTo>
                  <a:lnTo>
                    <a:pt x="153" y="59"/>
                  </a:lnTo>
                  <a:lnTo>
                    <a:pt x="155" y="63"/>
                  </a:lnTo>
                  <a:lnTo>
                    <a:pt x="157" y="65"/>
                  </a:lnTo>
                  <a:lnTo>
                    <a:pt x="161" y="67"/>
                  </a:lnTo>
                  <a:lnTo>
                    <a:pt x="163" y="69"/>
                  </a:lnTo>
                  <a:lnTo>
                    <a:pt x="165" y="73"/>
                  </a:lnTo>
                  <a:lnTo>
                    <a:pt x="173" y="75"/>
                  </a:lnTo>
                  <a:lnTo>
                    <a:pt x="180" y="77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92" y="84"/>
                  </a:lnTo>
                  <a:lnTo>
                    <a:pt x="199" y="86"/>
                  </a:lnTo>
                  <a:lnTo>
                    <a:pt x="201" y="88"/>
                  </a:lnTo>
                  <a:lnTo>
                    <a:pt x="203" y="92"/>
                  </a:lnTo>
                  <a:lnTo>
                    <a:pt x="211" y="94"/>
                  </a:lnTo>
                  <a:lnTo>
                    <a:pt x="228" y="96"/>
                  </a:lnTo>
                  <a:lnTo>
                    <a:pt x="245" y="94"/>
                  </a:lnTo>
                  <a:lnTo>
                    <a:pt x="253" y="92"/>
                  </a:lnTo>
                  <a:lnTo>
                    <a:pt x="255" y="88"/>
                  </a:lnTo>
                  <a:lnTo>
                    <a:pt x="257" y="86"/>
                  </a:lnTo>
                  <a:lnTo>
                    <a:pt x="259" y="79"/>
                  </a:lnTo>
                  <a:lnTo>
                    <a:pt x="261" y="73"/>
                  </a:lnTo>
                  <a:lnTo>
                    <a:pt x="265" y="69"/>
                  </a:lnTo>
                  <a:lnTo>
                    <a:pt x="267" y="67"/>
                  </a:lnTo>
                  <a:lnTo>
                    <a:pt x="268" y="88"/>
                  </a:lnTo>
                  <a:lnTo>
                    <a:pt x="270" y="111"/>
                  </a:lnTo>
                  <a:lnTo>
                    <a:pt x="268" y="113"/>
                  </a:lnTo>
                  <a:lnTo>
                    <a:pt x="267" y="115"/>
                  </a:lnTo>
                  <a:lnTo>
                    <a:pt x="265" y="129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57" y="146"/>
                  </a:lnTo>
                  <a:lnTo>
                    <a:pt x="255" y="148"/>
                  </a:lnTo>
                  <a:lnTo>
                    <a:pt x="253" y="150"/>
                  </a:lnTo>
                  <a:lnTo>
                    <a:pt x="249" y="152"/>
                  </a:lnTo>
                  <a:lnTo>
                    <a:pt x="247" y="155"/>
                  </a:lnTo>
                  <a:lnTo>
                    <a:pt x="220" y="157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7"/>
                  </a:lnTo>
                  <a:lnTo>
                    <a:pt x="184" y="169"/>
                  </a:lnTo>
                  <a:lnTo>
                    <a:pt x="182" y="171"/>
                  </a:lnTo>
                  <a:lnTo>
                    <a:pt x="180" y="175"/>
                  </a:lnTo>
                  <a:lnTo>
                    <a:pt x="165" y="175"/>
                  </a:lnTo>
                  <a:lnTo>
                    <a:pt x="149" y="17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2464811" y="4162694"/>
              <a:ext cx="131978" cy="157880"/>
            </a:xfrm>
            <a:custGeom>
              <a:avLst/>
              <a:gdLst>
                <a:gd name="T0" fmla="*/ 59 w 117"/>
                <a:gd name="T1" fmla="*/ 161 h 163"/>
                <a:gd name="T2" fmla="*/ 56 w 117"/>
                <a:gd name="T3" fmla="*/ 155 h 163"/>
                <a:gd name="T4" fmla="*/ 52 w 117"/>
                <a:gd name="T5" fmla="*/ 151 h 163"/>
                <a:gd name="T6" fmla="*/ 46 w 117"/>
                <a:gd name="T7" fmla="*/ 132 h 163"/>
                <a:gd name="T8" fmla="*/ 42 w 117"/>
                <a:gd name="T9" fmla="*/ 113 h 163"/>
                <a:gd name="T10" fmla="*/ 36 w 117"/>
                <a:gd name="T11" fmla="*/ 103 h 163"/>
                <a:gd name="T12" fmla="*/ 31 w 117"/>
                <a:gd name="T13" fmla="*/ 94 h 163"/>
                <a:gd name="T14" fmla="*/ 21 w 117"/>
                <a:gd name="T15" fmla="*/ 88 h 163"/>
                <a:gd name="T16" fmla="*/ 11 w 117"/>
                <a:gd name="T17" fmla="*/ 84 h 163"/>
                <a:gd name="T18" fmla="*/ 8 w 117"/>
                <a:gd name="T19" fmla="*/ 69 h 163"/>
                <a:gd name="T20" fmla="*/ 2 w 117"/>
                <a:gd name="T21" fmla="*/ 55 h 163"/>
                <a:gd name="T22" fmla="*/ 0 w 117"/>
                <a:gd name="T23" fmla="*/ 42 h 163"/>
                <a:gd name="T24" fmla="*/ 2 w 117"/>
                <a:gd name="T25" fmla="*/ 30 h 163"/>
                <a:gd name="T26" fmla="*/ 8 w 117"/>
                <a:gd name="T27" fmla="*/ 25 h 163"/>
                <a:gd name="T28" fmla="*/ 11 w 117"/>
                <a:gd name="T29" fmla="*/ 21 h 163"/>
                <a:gd name="T30" fmla="*/ 21 w 117"/>
                <a:gd name="T31" fmla="*/ 15 h 163"/>
                <a:gd name="T32" fmla="*/ 31 w 117"/>
                <a:gd name="T33" fmla="*/ 11 h 163"/>
                <a:gd name="T34" fmla="*/ 36 w 117"/>
                <a:gd name="T35" fmla="*/ 6 h 163"/>
                <a:gd name="T36" fmla="*/ 42 w 117"/>
                <a:gd name="T37" fmla="*/ 2 h 163"/>
                <a:gd name="T38" fmla="*/ 46 w 117"/>
                <a:gd name="T39" fmla="*/ 2 h 163"/>
                <a:gd name="T40" fmla="*/ 50 w 117"/>
                <a:gd name="T41" fmla="*/ 7 h 163"/>
                <a:gd name="T42" fmla="*/ 65 w 117"/>
                <a:gd name="T43" fmla="*/ 9 h 163"/>
                <a:gd name="T44" fmla="*/ 90 w 117"/>
                <a:gd name="T45" fmla="*/ 11 h 163"/>
                <a:gd name="T46" fmla="*/ 92 w 117"/>
                <a:gd name="T47" fmla="*/ 19 h 163"/>
                <a:gd name="T48" fmla="*/ 90 w 117"/>
                <a:gd name="T49" fmla="*/ 27 h 163"/>
                <a:gd name="T50" fmla="*/ 94 w 117"/>
                <a:gd name="T51" fmla="*/ 30 h 163"/>
                <a:gd name="T52" fmla="*/ 100 w 117"/>
                <a:gd name="T53" fmla="*/ 40 h 163"/>
                <a:gd name="T54" fmla="*/ 104 w 117"/>
                <a:gd name="T55" fmla="*/ 50 h 163"/>
                <a:gd name="T56" fmla="*/ 109 w 117"/>
                <a:gd name="T57" fmla="*/ 65 h 163"/>
                <a:gd name="T58" fmla="*/ 113 w 117"/>
                <a:gd name="T59" fmla="*/ 78 h 163"/>
                <a:gd name="T60" fmla="*/ 117 w 117"/>
                <a:gd name="T61" fmla="*/ 96 h 163"/>
                <a:gd name="T62" fmla="*/ 113 w 117"/>
                <a:gd name="T63" fmla="*/ 113 h 163"/>
                <a:gd name="T64" fmla="*/ 109 w 117"/>
                <a:gd name="T65" fmla="*/ 123 h 163"/>
                <a:gd name="T66" fmla="*/ 104 w 117"/>
                <a:gd name="T67" fmla="*/ 132 h 163"/>
                <a:gd name="T68" fmla="*/ 100 w 117"/>
                <a:gd name="T69" fmla="*/ 142 h 163"/>
                <a:gd name="T70" fmla="*/ 94 w 117"/>
                <a:gd name="T71" fmla="*/ 151 h 163"/>
                <a:gd name="T72" fmla="*/ 81 w 117"/>
                <a:gd name="T73" fmla="*/ 155 h 163"/>
                <a:gd name="T74" fmla="*/ 65 w 117"/>
                <a:gd name="T75" fmla="*/ 161 h 1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7"/>
                <a:gd name="T115" fmla="*/ 0 h 163"/>
                <a:gd name="T116" fmla="*/ 117 w 117"/>
                <a:gd name="T117" fmla="*/ 163 h 1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7" h="163">
                  <a:moveTo>
                    <a:pt x="63" y="163"/>
                  </a:moveTo>
                  <a:lnTo>
                    <a:pt x="59" y="161"/>
                  </a:lnTo>
                  <a:lnTo>
                    <a:pt x="58" y="159"/>
                  </a:lnTo>
                  <a:lnTo>
                    <a:pt x="56" y="155"/>
                  </a:lnTo>
                  <a:lnTo>
                    <a:pt x="54" y="153"/>
                  </a:lnTo>
                  <a:lnTo>
                    <a:pt x="52" y="151"/>
                  </a:lnTo>
                  <a:lnTo>
                    <a:pt x="48" y="149"/>
                  </a:lnTo>
                  <a:lnTo>
                    <a:pt x="46" y="132"/>
                  </a:lnTo>
                  <a:lnTo>
                    <a:pt x="44" y="115"/>
                  </a:lnTo>
                  <a:lnTo>
                    <a:pt x="42" y="113"/>
                  </a:lnTo>
                  <a:lnTo>
                    <a:pt x="38" y="111"/>
                  </a:lnTo>
                  <a:lnTo>
                    <a:pt x="36" y="103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0"/>
                  </a:lnTo>
                  <a:lnTo>
                    <a:pt x="21" y="88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10" y="80"/>
                  </a:lnTo>
                  <a:lnTo>
                    <a:pt x="8" y="69"/>
                  </a:lnTo>
                  <a:lnTo>
                    <a:pt x="6" y="57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29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65" y="9"/>
                  </a:lnTo>
                  <a:lnTo>
                    <a:pt x="86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2" y="19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7" y="52"/>
                  </a:lnTo>
                  <a:lnTo>
                    <a:pt x="109" y="65"/>
                  </a:lnTo>
                  <a:lnTo>
                    <a:pt x="111" y="77"/>
                  </a:lnTo>
                  <a:lnTo>
                    <a:pt x="113" y="78"/>
                  </a:lnTo>
                  <a:lnTo>
                    <a:pt x="117" y="80"/>
                  </a:lnTo>
                  <a:lnTo>
                    <a:pt x="117" y="96"/>
                  </a:lnTo>
                  <a:lnTo>
                    <a:pt x="117" y="111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23"/>
                  </a:lnTo>
                  <a:lnTo>
                    <a:pt x="107" y="128"/>
                  </a:lnTo>
                  <a:lnTo>
                    <a:pt x="104" y="132"/>
                  </a:lnTo>
                  <a:lnTo>
                    <a:pt x="102" y="134"/>
                  </a:lnTo>
                  <a:lnTo>
                    <a:pt x="100" y="142"/>
                  </a:lnTo>
                  <a:lnTo>
                    <a:pt x="98" y="149"/>
                  </a:lnTo>
                  <a:lnTo>
                    <a:pt x="94" y="151"/>
                  </a:lnTo>
                  <a:lnTo>
                    <a:pt x="92" y="153"/>
                  </a:lnTo>
                  <a:lnTo>
                    <a:pt x="81" y="155"/>
                  </a:lnTo>
                  <a:lnTo>
                    <a:pt x="67" y="159"/>
                  </a:lnTo>
                  <a:lnTo>
                    <a:pt x="65" y="161"/>
                  </a:lnTo>
                  <a:lnTo>
                    <a:pt x="63" y="16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2484608" y="4051435"/>
              <a:ext cx="211165" cy="115497"/>
            </a:xfrm>
            <a:custGeom>
              <a:avLst/>
              <a:gdLst>
                <a:gd name="T0" fmla="*/ 184 w 186"/>
                <a:gd name="T1" fmla="*/ 75 h 121"/>
                <a:gd name="T2" fmla="*/ 182 w 186"/>
                <a:gd name="T3" fmla="*/ 94 h 121"/>
                <a:gd name="T4" fmla="*/ 159 w 186"/>
                <a:gd name="T5" fmla="*/ 98 h 121"/>
                <a:gd name="T6" fmla="*/ 117 w 186"/>
                <a:gd name="T7" fmla="*/ 100 h 121"/>
                <a:gd name="T8" fmla="*/ 94 w 186"/>
                <a:gd name="T9" fmla="*/ 103 h 121"/>
                <a:gd name="T10" fmla="*/ 90 w 186"/>
                <a:gd name="T11" fmla="*/ 109 h 121"/>
                <a:gd name="T12" fmla="*/ 85 w 186"/>
                <a:gd name="T13" fmla="*/ 113 h 121"/>
                <a:gd name="T14" fmla="*/ 81 w 186"/>
                <a:gd name="T15" fmla="*/ 119 h 121"/>
                <a:gd name="T16" fmla="*/ 56 w 186"/>
                <a:gd name="T17" fmla="*/ 119 h 121"/>
                <a:gd name="T18" fmla="*/ 33 w 186"/>
                <a:gd name="T19" fmla="*/ 113 h 121"/>
                <a:gd name="T20" fmla="*/ 25 w 186"/>
                <a:gd name="T21" fmla="*/ 92 h 121"/>
                <a:gd name="T22" fmla="*/ 23 w 186"/>
                <a:gd name="T23" fmla="*/ 71 h 121"/>
                <a:gd name="T24" fmla="*/ 25 w 186"/>
                <a:gd name="T25" fmla="*/ 57 h 121"/>
                <a:gd name="T26" fmla="*/ 23 w 186"/>
                <a:gd name="T27" fmla="*/ 46 h 121"/>
                <a:gd name="T28" fmla="*/ 17 w 186"/>
                <a:gd name="T29" fmla="*/ 40 h 121"/>
                <a:gd name="T30" fmla="*/ 12 w 186"/>
                <a:gd name="T31" fmla="*/ 36 h 121"/>
                <a:gd name="T32" fmla="*/ 8 w 186"/>
                <a:gd name="T33" fmla="*/ 27 h 121"/>
                <a:gd name="T34" fmla="*/ 2 w 186"/>
                <a:gd name="T35" fmla="*/ 17 h 121"/>
                <a:gd name="T36" fmla="*/ 2 w 186"/>
                <a:gd name="T37" fmla="*/ 11 h 121"/>
                <a:gd name="T38" fmla="*/ 17 w 186"/>
                <a:gd name="T39" fmla="*/ 7 h 121"/>
                <a:gd name="T40" fmla="*/ 33 w 186"/>
                <a:gd name="T41" fmla="*/ 2 h 121"/>
                <a:gd name="T42" fmla="*/ 44 w 186"/>
                <a:gd name="T43" fmla="*/ 0 h 121"/>
                <a:gd name="T44" fmla="*/ 56 w 186"/>
                <a:gd name="T45" fmla="*/ 2 h 121"/>
                <a:gd name="T46" fmla="*/ 65 w 186"/>
                <a:gd name="T47" fmla="*/ 7 h 121"/>
                <a:gd name="T48" fmla="*/ 75 w 186"/>
                <a:gd name="T49" fmla="*/ 11 h 121"/>
                <a:gd name="T50" fmla="*/ 81 w 186"/>
                <a:gd name="T51" fmla="*/ 17 h 121"/>
                <a:gd name="T52" fmla="*/ 85 w 186"/>
                <a:gd name="T53" fmla="*/ 21 h 121"/>
                <a:gd name="T54" fmla="*/ 92 w 186"/>
                <a:gd name="T55" fmla="*/ 25 h 121"/>
                <a:gd name="T56" fmla="*/ 100 w 186"/>
                <a:gd name="T57" fmla="*/ 21 h 121"/>
                <a:gd name="T58" fmla="*/ 110 w 186"/>
                <a:gd name="T59" fmla="*/ 17 h 121"/>
                <a:gd name="T60" fmla="*/ 119 w 186"/>
                <a:gd name="T61" fmla="*/ 11 h 121"/>
                <a:gd name="T62" fmla="*/ 127 w 186"/>
                <a:gd name="T63" fmla="*/ 9 h 121"/>
                <a:gd name="T64" fmla="*/ 134 w 186"/>
                <a:gd name="T65" fmla="*/ 11 h 121"/>
                <a:gd name="T66" fmla="*/ 142 w 186"/>
                <a:gd name="T67" fmla="*/ 17 h 121"/>
                <a:gd name="T68" fmla="*/ 154 w 186"/>
                <a:gd name="T69" fmla="*/ 21 h 121"/>
                <a:gd name="T70" fmla="*/ 157 w 186"/>
                <a:gd name="T71" fmla="*/ 30 h 121"/>
                <a:gd name="T72" fmla="*/ 163 w 186"/>
                <a:gd name="T73" fmla="*/ 40 h 121"/>
                <a:gd name="T74" fmla="*/ 175 w 186"/>
                <a:gd name="T75" fmla="*/ 46 h 121"/>
                <a:gd name="T76" fmla="*/ 184 w 186"/>
                <a:gd name="T77" fmla="*/ 53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6"/>
                <a:gd name="T118" fmla="*/ 0 h 121"/>
                <a:gd name="T119" fmla="*/ 186 w 186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6" h="121">
                  <a:moveTo>
                    <a:pt x="184" y="57"/>
                  </a:moveTo>
                  <a:lnTo>
                    <a:pt x="184" y="75"/>
                  </a:lnTo>
                  <a:lnTo>
                    <a:pt x="184" y="92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59" y="98"/>
                  </a:lnTo>
                  <a:lnTo>
                    <a:pt x="138" y="100"/>
                  </a:lnTo>
                  <a:lnTo>
                    <a:pt x="117" y="100"/>
                  </a:lnTo>
                  <a:lnTo>
                    <a:pt x="98" y="101"/>
                  </a:lnTo>
                  <a:lnTo>
                    <a:pt x="94" y="103"/>
                  </a:lnTo>
                  <a:lnTo>
                    <a:pt x="92" y="107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5" y="113"/>
                  </a:lnTo>
                  <a:lnTo>
                    <a:pt x="83" y="117"/>
                  </a:lnTo>
                  <a:lnTo>
                    <a:pt x="81" y="119"/>
                  </a:lnTo>
                  <a:lnTo>
                    <a:pt x="79" y="121"/>
                  </a:lnTo>
                  <a:lnTo>
                    <a:pt x="56" y="119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29" y="111"/>
                  </a:lnTo>
                  <a:lnTo>
                    <a:pt x="25" y="92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5" y="67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7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9"/>
                  </a:lnTo>
                  <a:lnTo>
                    <a:pt x="17" y="7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8" y="25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7" y="9"/>
                  </a:lnTo>
                  <a:lnTo>
                    <a:pt x="131" y="9"/>
                  </a:lnTo>
                  <a:lnTo>
                    <a:pt x="134" y="11"/>
                  </a:lnTo>
                  <a:lnTo>
                    <a:pt x="136" y="13"/>
                  </a:lnTo>
                  <a:lnTo>
                    <a:pt x="142" y="17"/>
                  </a:lnTo>
                  <a:lnTo>
                    <a:pt x="150" y="19"/>
                  </a:lnTo>
                  <a:lnTo>
                    <a:pt x="154" y="21"/>
                  </a:lnTo>
                  <a:lnTo>
                    <a:pt x="156" y="25"/>
                  </a:lnTo>
                  <a:lnTo>
                    <a:pt x="157" y="30"/>
                  </a:lnTo>
                  <a:lnTo>
                    <a:pt x="159" y="38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75" y="46"/>
                  </a:lnTo>
                  <a:lnTo>
                    <a:pt x="186" y="48"/>
                  </a:lnTo>
                  <a:lnTo>
                    <a:pt x="184" y="53"/>
                  </a:lnTo>
                  <a:lnTo>
                    <a:pt x="184" y="5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2639023" y="4004813"/>
              <a:ext cx="208526" cy="204503"/>
            </a:xfrm>
            <a:custGeom>
              <a:avLst/>
              <a:gdLst>
                <a:gd name="T0" fmla="*/ 56 w 185"/>
                <a:gd name="T1" fmla="*/ 92 h 213"/>
                <a:gd name="T2" fmla="*/ 54 w 185"/>
                <a:gd name="T3" fmla="*/ 88 h 213"/>
                <a:gd name="T4" fmla="*/ 45 w 185"/>
                <a:gd name="T5" fmla="*/ 86 h 213"/>
                <a:gd name="T6" fmla="*/ 31 w 185"/>
                <a:gd name="T7" fmla="*/ 84 h 213"/>
                <a:gd name="T8" fmla="*/ 27 w 185"/>
                <a:gd name="T9" fmla="*/ 75 h 213"/>
                <a:gd name="T10" fmla="*/ 21 w 185"/>
                <a:gd name="T11" fmla="*/ 65 h 213"/>
                <a:gd name="T12" fmla="*/ 12 w 185"/>
                <a:gd name="T13" fmla="*/ 59 h 213"/>
                <a:gd name="T14" fmla="*/ 2 w 185"/>
                <a:gd name="T15" fmla="*/ 55 h 213"/>
                <a:gd name="T16" fmla="*/ 2 w 185"/>
                <a:gd name="T17" fmla="*/ 50 h 213"/>
                <a:gd name="T18" fmla="*/ 8 w 185"/>
                <a:gd name="T19" fmla="*/ 46 h 213"/>
                <a:gd name="T20" fmla="*/ 12 w 185"/>
                <a:gd name="T21" fmla="*/ 40 h 213"/>
                <a:gd name="T22" fmla="*/ 18 w 185"/>
                <a:gd name="T23" fmla="*/ 30 h 213"/>
                <a:gd name="T24" fmla="*/ 21 w 185"/>
                <a:gd name="T25" fmla="*/ 21 h 213"/>
                <a:gd name="T26" fmla="*/ 31 w 185"/>
                <a:gd name="T27" fmla="*/ 19 h 213"/>
                <a:gd name="T28" fmla="*/ 39 w 185"/>
                <a:gd name="T29" fmla="*/ 11 h 213"/>
                <a:gd name="T30" fmla="*/ 41 w 185"/>
                <a:gd name="T31" fmla="*/ 2 h 213"/>
                <a:gd name="T32" fmla="*/ 62 w 185"/>
                <a:gd name="T33" fmla="*/ 0 h 213"/>
                <a:gd name="T34" fmla="*/ 85 w 185"/>
                <a:gd name="T35" fmla="*/ 2 h 213"/>
                <a:gd name="T36" fmla="*/ 89 w 185"/>
                <a:gd name="T37" fmla="*/ 7 h 213"/>
                <a:gd name="T38" fmla="*/ 94 w 185"/>
                <a:gd name="T39" fmla="*/ 11 h 213"/>
                <a:gd name="T40" fmla="*/ 110 w 185"/>
                <a:gd name="T41" fmla="*/ 17 h 213"/>
                <a:gd name="T42" fmla="*/ 123 w 185"/>
                <a:gd name="T43" fmla="*/ 21 h 213"/>
                <a:gd name="T44" fmla="*/ 131 w 185"/>
                <a:gd name="T45" fmla="*/ 21 h 213"/>
                <a:gd name="T46" fmla="*/ 144 w 185"/>
                <a:gd name="T47" fmla="*/ 19 h 213"/>
                <a:gd name="T48" fmla="*/ 156 w 185"/>
                <a:gd name="T49" fmla="*/ 21 h 213"/>
                <a:gd name="T50" fmla="*/ 152 w 185"/>
                <a:gd name="T51" fmla="*/ 27 h 213"/>
                <a:gd name="T52" fmla="*/ 152 w 185"/>
                <a:gd name="T53" fmla="*/ 30 h 213"/>
                <a:gd name="T54" fmla="*/ 158 w 185"/>
                <a:gd name="T55" fmla="*/ 30 h 213"/>
                <a:gd name="T56" fmla="*/ 162 w 185"/>
                <a:gd name="T57" fmla="*/ 30 h 213"/>
                <a:gd name="T58" fmla="*/ 171 w 185"/>
                <a:gd name="T59" fmla="*/ 36 h 213"/>
                <a:gd name="T60" fmla="*/ 181 w 185"/>
                <a:gd name="T61" fmla="*/ 40 h 213"/>
                <a:gd name="T62" fmla="*/ 185 w 185"/>
                <a:gd name="T63" fmla="*/ 55 h 213"/>
                <a:gd name="T64" fmla="*/ 173 w 185"/>
                <a:gd name="T65" fmla="*/ 67 h 213"/>
                <a:gd name="T66" fmla="*/ 163 w 185"/>
                <a:gd name="T67" fmla="*/ 80 h 213"/>
                <a:gd name="T68" fmla="*/ 162 w 185"/>
                <a:gd name="T69" fmla="*/ 94 h 213"/>
                <a:gd name="T70" fmla="*/ 160 w 185"/>
                <a:gd name="T71" fmla="*/ 105 h 213"/>
                <a:gd name="T72" fmla="*/ 162 w 185"/>
                <a:gd name="T73" fmla="*/ 119 h 213"/>
                <a:gd name="T74" fmla="*/ 167 w 185"/>
                <a:gd name="T75" fmla="*/ 126 h 213"/>
                <a:gd name="T76" fmla="*/ 171 w 185"/>
                <a:gd name="T77" fmla="*/ 138 h 213"/>
                <a:gd name="T78" fmla="*/ 177 w 185"/>
                <a:gd name="T79" fmla="*/ 148 h 213"/>
                <a:gd name="T80" fmla="*/ 181 w 185"/>
                <a:gd name="T81" fmla="*/ 157 h 213"/>
                <a:gd name="T82" fmla="*/ 185 w 185"/>
                <a:gd name="T83" fmla="*/ 174 h 213"/>
                <a:gd name="T84" fmla="*/ 181 w 185"/>
                <a:gd name="T85" fmla="*/ 190 h 213"/>
                <a:gd name="T86" fmla="*/ 171 w 185"/>
                <a:gd name="T87" fmla="*/ 199 h 213"/>
                <a:gd name="T88" fmla="*/ 162 w 185"/>
                <a:gd name="T89" fmla="*/ 209 h 213"/>
                <a:gd name="T90" fmla="*/ 154 w 185"/>
                <a:gd name="T91" fmla="*/ 213 h 213"/>
                <a:gd name="T92" fmla="*/ 148 w 185"/>
                <a:gd name="T93" fmla="*/ 209 h 213"/>
                <a:gd name="T94" fmla="*/ 135 w 185"/>
                <a:gd name="T95" fmla="*/ 207 h 213"/>
                <a:gd name="T96" fmla="*/ 123 w 185"/>
                <a:gd name="T97" fmla="*/ 209 h 213"/>
                <a:gd name="T98" fmla="*/ 98 w 185"/>
                <a:gd name="T99" fmla="*/ 213 h 213"/>
                <a:gd name="T100" fmla="*/ 75 w 185"/>
                <a:gd name="T101" fmla="*/ 194 h 213"/>
                <a:gd name="T102" fmla="*/ 69 w 185"/>
                <a:gd name="T103" fmla="*/ 171 h 213"/>
                <a:gd name="T104" fmla="*/ 66 w 185"/>
                <a:gd name="T105" fmla="*/ 167 h 213"/>
                <a:gd name="T106" fmla="*/ 60 w 185"/>
                <a:gd name="T107" fmla="*/ 161 h 213"/>
                <a:gd name="T108" fmla="*/ 56 w 185"/>
                <a:gd name="T109" fmla="*/ 157 h 213"/>
                <a:gd name="T110" fmla="*/ 50 w 185"/>
                <a:gd name="T111" fmla="*/ 151 h 213"/>
                <a:gd name="T112" fmla="*/ 50 w 185"/>
                <a:gd name="T113" fmla="*/ 148 h 213"/>
                <a:gd name="T114" fmla="*/ 56 w 185"/>
                <a:gd name="T115" fmla="*/ 124 h 213"/>
                <a:gd name="T116" fmla="*/ 58 w 185"/>
                <a:gd name="T117" fmla="*/ 101 h 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13"/>
                <a:gd name="T179" fmla="*/ 185 w 185"/>
                <a:gd name="T180" fmla="*/ 213 h 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13">
                  <a:moveTo>
                    <a:pt x="58" y="96"/>
                  </a:moveTo>
                  <a:lnTo>
                    <a:pt x="56" y="92"/>
                  </a:lnTo>
                  <a:lnTo>
                    <a:pt x="56" y="90"/>
                  </a:lnTo>
                  <a:lnTo>
                    <a:pt x="54" y="88"/>
                  </a:lnTo>
                  <a:lnTo>
                    <a:pt x="50" y="88"/>
                  </a:lnTo>
                  <a:lnTo>
                    <a:pt x="45" y="86"/>
                  </a:lnTo>
                  <a:lnTo>
                    <a:pt x="35" y="86"/>
                  </a:lnTo>
                  <a:lnTo>
                    <a:pt x="31" y="84"/>
                  </a:lnTo>
                  <a:lnTo>
                    <a:pt x="29" y="82"/>
                  </a:lnTo>
                  <a:lnTo>
                    <a:pt x="27" y="75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20" y="61"/>
                  </a:lnTo>
                  <a:lnTo>
                    <a:pt x="12" y="59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0"/>
                  </a:lnTo>
                  <a:lnTo>
                    <a:pt x="20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39" y="19"/>
                  </a:lnTo>
                  <a:lnTo>
                    <a:pt x="39" y="11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2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110" y="17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31" y="21"/>
                  </a:lnTo>
                  <a:lnTo>
                    <a:pt x="135" y="19"/>
                  </a:lnTo>
                  <a:lnTo>
                    <a:pt x="144" y="19"/>
                  </a:lnTo>
                  <a:lnTo>
                    <a:pt x="156" y="19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2" y="27"/>
                  </a:lnTo>
                  <a:lnTo>
                    <a:pt x="150" y="29"/>
                  </a:lnTo>
                  <a:lnTo>
                    <a:pt x="152" y="30"/>
                  </a:lnTo>
                  <a:lnTo>
                    <a:pt x="156" y="32"/>
                  </a:lnTo>
                  <a:lnTo>
                    <a:pt x="158" y="30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3" y="32"/>
                  </a:lnTo>
                  <a:lnTo>
                    <a:pt x="171" y="36"/>
                  </a:lnTo>
                  <a:lnTo>
                    <a:pt x="179" y="38"/>
                  </a:lnTo>
                  <a:lnTo>
                    <a:pt x="181" y="40"/>
                  </a:lnTo>
                  <a:lnTo>
                    <a:pt x="185" y="44"/>
                  </a:lnTo>
                  <a:lnTo>
                    <a:pt x="185" y="55"/>
                  </a:lnTo>
                  <a:lnTo>
                    <a:pt x="185" y="67"/>
                  </a:lnTo>
                  <a:lnTo>
                    <a:pt x="173" y="67"/>
                  </a:lnTo>
                  <a:lnTo>
                    <a:pt x="163" y="67"/>
                  </a:lnTo>
                  <a:lnTo>
                    <a:pt x="163" y="80"/>
                  </a:lnTo>
                  <a:lnTo>
                    <a:pt x="163" y="92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60" y="105"/>
                  </a:lnTo>
                  <a:lnTo>
                    <a:pt x="160" y="115"/>
                  </a:lnTo>
                  <a:lnTo>
                    <a:pt x="162" y="119"/>
                  </a:lnTo>
                  <a:lnTo>
                    <a:pt x="163" y="121"/>
                  </a:lnTo>
                  <a:lnTo>
                    <a:pt x="167" y="126"/>
                  </a:lnTo>
                  <a:lnTo>
                    <a:pt x="169" y="134"/>
                  </a:lnTo>
                  <a:lnTo>
                    <a:pt x="171" y="138"/>
                  </a:lnTo>
                  <a:lnTo>
                    <a:pt x="173" y="140"/>
                  </a:lnTo>
                  <a:lnTo>
                    <a:pt x="177" y="148"/>
                  </a:lnTo>
                  <a:lnTo>
                    <a:pt x="179" y="155"/>
                  </a:lnTo>
                  <a:lnTo>
                    <a:pt x="181" y="157"/>
                  </a:lnTo>
                  <a:lnTo>
                    <a:pt x="185" y="159"/>
                  </a:lnTo>
                  <a:lnTo>
                    <a:pt x="185" y="174"/>
                  </a:lnTo>
                  <a:lnTo>
                    <a:pt x="185" y="188"/>
                  </a:lnTo>
                  <a:lnTo>
                    <a:pt x="181" y="190"/>
                  </a:lnTo>
                  <a:lnTo>
                    <a:pt x="179" y="194"/>
                  </a:lnTo>
                  <a:lnTo>
                    <a:pt x="171" y="199"/>
                  </a:lnTo>
                  <a:lnTo>
                    <a:pt x="163" y="207"/>
                  </a:lnTo>
                  <a:lnTo>
                    <a:pt x="162" y="209"/>
                  </a:lnTo>
                  <a:lnTo>
                    <a:pt x="160" y="213"/>
                  </a:lnTo>
                  <a:lnTo>
                    <a:pt x="154" y="213"/>
                  </a:lnTo>
                  <a:lnTo>
                    <a:pt x="150" y="213"/>
                  </a:lnTo>
                  <a:lnTo>
                    <a:pt x="148" y="209"/>
                  </a:lnTo>
                  <a:lnTo>
                    <a:pt x="144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23" y="209"/>
                  </a:lnTo>
                  <a:lnTo>
                    <a:pt x="121" y="213"/>
                  </a:lnTo>
                  <a:lnTo>
                    <a:pt x="98" y="213"/>
                  </a:lnTo>
                  <a:lnTo>
                    <a:pt x="77" y="213"/>
                  </a:lnTo>
                  <a:lnTo>
                    <a:pt x="75" y="194"/>
                  </a:lnTo>
                  <a:lnTo>
                    <a:pt x="73" y="174"/>
                  </a:lnTo>
                  <a:lnTo>
                    <a:pt x="69" y="171"/>
                  </a:lnTo>
                  <a:lnTo>
                    <a:pt x="68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0" y="161"/>
                  </a:lnTo>
                  <a:lnTo>
                    <a:pt x="58" y="159"/>
                  </a:lnTo>
                  <a:lnTo>
                    <a:pt x="56" y="157"/>
                  </a:lnTo>
                  <a:lnTo>
                    <a:pt x="52" y="155"/>
                  </a:lnTo>
                  <a:lnTo>
                    <a:pt x="50" y="151"/>
                  </a:lnTo>
                  <a:lnTo>
                    <a:pt x="48" y="149"/>
                  </a:lnTo>
                  <a:lnTo>
                    <a:pt x="50" y="148"/>
                  </a:lnTo>
                  <a:lnTo>
                    <a:pt x="52" y="144"/>
                  </a:lnTo>
                  <a:lnTo>
                    <a:pt x="56" y="124"/>
                  </a:lnTo>
                  <a:lnTo>
                    <a:pt x="58" y="105"/>
                  </a:lnTo>
                  <a:lnTo>
                    <a:pt x="58" y="101"/>
                  </a:lnTo>
                  <a:lnTo>
                    <a:pt x="58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2313037" y="4051435"/>
              <a:ext cx="194008" cy="157881"/>
            </a:xfrm>
            <a:custGeom>
              <a:avLst/>
              <a:gdLst>
                <a:gd name="T0" fmla="*/ 67 w 172"/>
                <a:gd name="T1" fmla="*/ 159 h 165"/>
                <a:gd name="T2" fmla="*/ 71 w 172"/>
                <a:gd name="T3" fmla="*/ 155 h 165"/>
                <a:gd name="T4" fmla="*/ 76 w 172"/>
                <a:gd name="T5" fmla="*/ 136 h 165"/>
                <a:gd name="T6" fmla="*/ 71 w 172"/>
                <a:gd name="T7" fmla="*/ 117 h 165"/>
                <a:gd name="T8" fmla="*/ 67 w 172"/>
                <a:gd name="T9" fmla="*/ 105 h 165"/>
                <a:gd name="T10" fmla="*/ 57 w 172"/>
                <a:gd name="T11" fmla="*/ 86 h 165"/>
                <a:gd name="T12" fmla="*/ 42 w 172"/>
                <a:gd name="T13" fmla="*/ 71 h 165"/>
                <a:gd name="T14" fmla="*/ 28 w 172"/>
                <a:gd name="T15" fmla="*/ 57 h 165"/>
                <a:gd name="T16" fmla="*/ 11 w 172"/>
                <a:gd name="T17" fmla="*/ 57 h 165"/>
                <a:gd name="T18" fmla="*/ 2 w 172"/>
                <a:gd name="T19" fmla="*/ 55 h 165"/>
                <a:gd name="T20" fmla="*/ 0 w 172"/>
                <a:gd name="T21" fmla="*/ 52 h 165"/>
                <a:gd name="T22" fmla="*/ 0 w 172"/>
                <a:gd name="T23" fmla="*/ 44 h 165"/>
                <a:gd name="T24" fmla="*/ 4 w 172"/>
                <a:gd name="T25" fmla="*/ 34 h 165"/>
                <a:gd name="T26" fmla="*/ 13 w 172"/>
                <a:gd name="T27" fmla="*/ 25 h 165"/>
                <a:gd name="T28" fmla="*/ 23 w 172"/>
                <a:gd name="T29" fmla="*/ 15 h 165"/>
                <a:gd name="T30" fmla="*/ 28 w 172"/>
                <a:gd name="T31" fmla="*/ 4 h 165"/>
                <a:gd name="T32" fmla="*/ 38 w 172"/>
                <a:gd name="T33" fmla="*/ 0 h 165"/>
                <a:gd name="T34" fmla="*/ 57 w 172"/>
                <a:gd name="T35" fmla="*/ 9 h 165"/>
                <a:gd name="T36" fmla="*/ 67 w 172"/>
                <a:gd name="T37" fmla="*/ 25 h 165"/>
                <a:gd name="T38" fmla="*/ 80 w 172"/>
                <a:gd name="T39" fmla="*/ 25 h 165"/>
                <a:gd name="T40" fmla="*/ 99 w 172"/>
                <a:gd name="T41" fmla="*/ 19 h 165"/>
                <a:gd name="T42" fmla="*/ 105 w 172"/>
                <a:gd name="T43" fmla="*/ 25 h 165"/>
                <a:gd name="T44" fmla="*/ 122 w 172"/>
                <a:gd name="T45" fmla="*/ 29 h 165"/>
                <a:gd name="T46" fmla="*/ 134 w 172"/>
                <a:gd name="T47" fmla="*/ 27 h 165"/>
                <a:gd name="T48" fmla="*/ 136 w 172"/>
                <a:gd name="T49" fmla="*/ 21 h 165"/>
                <a:gd name="T50" fmla="*/ 144 w 172"/>
                <a:gd name="T51" fmla="*/ 19 h 165"/>
                <a:gd name="T52" fmla="*/ 151 w 172"/>
                <a:gd name="T53" fmla="*/ 21 h 165"/>
                <a:gd name="T54" fmla="*/ 155 w 172"/>
                <a:gd name="T55" fmla="*/ 30 h 165"/>
                <a:gd name="T56" fmla="*/ 161 w 172"/>
                <a:gd name="T57" fmla="*/ 40 h 165"/>
                <a:gd name="T58" fmla="*/ 165 w 172"/>
                <a:gd name="T59" fmla="*/ 46 h 165"/>
                <a:gd name="T60" fmla="*/ 170 w 172"/>
                <a:gd name="T61" fmla="*/ 52 h 165"/>
                <a:gd name="T62" fmla="*/ 172 w 172"/>
                <a:gd name="T63" fmla="*/ 57 h 165"/>
                <a:gd name="T64" fmla="*/ 170 w 172"/>
                <a:gd name="T65" fmla="*/ 65 h 165"/>
                <a:gd name="T66" fmla="*/ 170 w 172"/>
                <a:gd name="T67" fmla="*/ 90 h 165"/>
                <a:gd name="T68" fmla="*/ 170 w 172"/>
                <a:gd name="T69" fmla="*/ 113 h 165"/>
                <a:gd name="T70" fmla="*/ 165 w 172"/>
                <a:gd name="T71" fmla="*/ 119 h 165"/>
                <a:gd name="T72" fmla="*/ 161 w 172"/>
                <a:gd name="T73" fmla="*/ 123 h 165"/>
                <a:gd name="T74" fmla="*/ 151 w 172"/>
                <a:gd name="T75" fmla="*/ 128 h 165"/>
                <a:gd name="T76" fmla="*/ 142 w 172"/>
                <a:gd name="T77" fmla="*/ 132 h 165"/>
                <a:gd name="T78" fmla="*/ 136 w 172"/>
                <a:gd name="T79" fmla="*/ 138 h 165"/>
                <a:gd name="T80" fmla="*/ 132 w 172"/>
                <a:gd name="T81" fmla="*/ 142 h 165"/>
                <a:gd name="T82" fmla="*/ 126 w 172"/>
                <a:gd name="T83" fmla="*/ 146 h 165"/>
                <a:gd name="T84" fmla="*/ 124 w 172"/>
                <a:gd name="T85" fmla="*/ 153 h 165"/>
                <a:gd name="T86" fmla="*/ 99 w 172"/>
                <a:gd name="T87" fmla="*/ 165 h 165"/>
                <a:gd name="T88" fmla="*/ 71 w 172"/>
                <a:gd name="T89" fmla="*/ 165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"/>
                <a:gd name="T136" fmla="*/ 0 h 165"/>
                <a:gd name="T137" fmla="*/ 172 w 172"/>
                <a:gd name="T138" fmla="*/ 165 h 1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" h="165">
                  <a:moveTo>
                    <a:pt x="67" y="165"/>
                  </a:moveTo>
                  <a:lnTo>
                    <a:pt x="67" y="159"/>
                  </a:lnTo>
                  <a:lnTo>
                    <a:pt x="67" y="155"/>
                  </a:lnTo>
                  <a:lnTo>
                    <a:pt x="71" y="155"/>
                  </a:lnTo>
                  <a:lnTo>
                    <a:pt x="76" y="155"/>
                  </a:lnTo>
                  <a:lnTo>
                    <a:pt x="76" y="136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7" y="105"/>
                  </a:lnTo>
                  <a:lnTo>
                    <a:pt x="69" y="94"/>
                  </a:lnTo>
                  <a:lnTo>
                    <a:pt x="57" y="86"/>
                  </a:lnTo>
                  <a:lnTo>
                    <a:pt x="48" y="80"/>
                  </a:lnTo>
                  <a:lnTo>
                    <a:pt x="42" y="71"/>
                  </a:lnTo>
                  <a:lnTo>
                    <a:pt x="38" y="5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11" y="57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9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7" y="29"/>
                  </a:lnTo>
                  <a:lnTo>
                    <a:pt x="80" y="25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5" y="25"/>
                  </a:lnTo>
                  <a:lnTo>
                    <a:pt x="105" y="29"/>
                  </a:lnTo>
                  <a:lnTo>
                    <a:pt x="122" y="29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3" y="25"/>
                  </a:lnTo>
                  <a:lnTo>
                    <a:pt x="155" y="30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3" y="44"/>
                  </a:lnTo>
                  <a:lnTo>
                    <a:pt x="165" y="46"/>
                  </a:lnTo>
                  <a:lnTo>
                    <a:pt x="169" y="48"/>
                  </a:lnTo>
                  <a:lnTo>
                    <a:pt x="170" y="52"/>
                  </a:lnTo>
                  <a:lnTo>
                    <a:pt x="172" y="53"/>
                  </a:lnTo>
                  <a:lnTo>
                    <a:pt x="172" y="57"/>
                  </a:lnTo>
                  <a:lnTo>
                    <a:pt x="172" y="63"/>
                  </a:lnTo>
                  <a:lnTo>
                    <a:pt x="170" y="65"/>
                  </a:lnTo>
                  <a:lnTo>
                    <a:pt x="169" y="67"/>
                  </a:lnTo>
                  <a:lnTo>
                    <a:pt x="170" y="90"/>
                  </a:lnTo>
                  <a:lnTo>
                    <a:pt x="172" y="111"/>
                  </a:lnTo>
                  <a:lnTo>
                    <a:pt x="170" y="113"/>
                  </a:lnTo>
                  <a:lnTo>
                    <a:pt x="169" y="117"/>
                  </a:lnTo>
                  <a:lnTo>
                    <a:pt x="165" y="119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6"/>
                  </a:lnTo>
                  <a:lnTo>
                    <a:pt x="151" y="128"/>
                  </a:lnTo>
                  <a:lnTo>
                    <a:pt x="144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8"/>
                  </a:lnTo>
                  <a:lnTo>
                    <a:pt x="134" y="140"/>
                  </a:lnTo>
                  <a:lnTo>
                    <a:pt x="132" y="142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4" y="147"/>
                  </a:lnTo>
                  <a:lnTo>
                    <a:pt x="124" y="153"/>
                  </a:lnTo>
                  <a:lnTo>
                    <a:pt x="124" y="165"/>
                  </a:lnTo>
                  <a:lnTo>
                    <a:pt x="99" y="165"/>
                  </a:lnTo>
                  <a:lnTo>
                    <a:pt x="76" y="165"/>
                  </a:lnTo>
                  <a:lnTo>
                    <a:pt x="71" y="165"/>
                  </a:lnTo>
                  <a:lnTo>
                    <a:pt x="67" y="16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854147" y="3929581"/>
              <a:ext cx="208526" cy="166357"/>
            </a:xfrm>
            <a:custGeom>
              <a:avLst/>
              <a:gdLst>
                <a:gd name="T0" fmla="*/ 16 w 186"/>
                <a:gd name="T1" fmla="*/ 171 h 173"/>
                <a:gd name="T2" fmla="*/ 8 w 186"/>
                <a:gd name="T3" fmla="*/ 152 h 173"/>
                <a:gd name="T4" fmla="*/ 2 w 186"/>
                <a:gd name="T5" fmla="*/ 136 h 173"/>
                <a:gd name="T6" fmla="*/ 0 w 186"/>
                <a:gd name="T7" fmla="*/ 127 h 173"/>
                <a:gd name="T8" fmla="*/ 4 w 186"/>
                <a:gd name="T9" fmla="*/ 117 h 173"/>
                <a:gd name="T10" fmla="*/ 8 w 186"/>
                <a:gd name="T11" fmla="*/ 111 h 173"/>
                <a:gd name="T12" fmla="*/ 18 w 186"/>
                <a:gd name="T13" fmla="*/ 104 h 173"/>
                <a:gd name="T14" fmla="*/ 37 w 186"/>
                <a:gd name="T15" fmla="*/ 86 h 173"/>
                <a:gd name="T16" fmla="*/ 44 w 186"/>
                <a:gd name="T17" fmla="*/ 81 h 173"/>
                <a:gd name="T18" fmla="*/ 54 w 186"/>
                <a:gd name="T19" fmla="*/ 65 h 173"/>
                <a:gd name="T20" fmla="*/ 66 w 186"/>
                <a:gd name="T21" fmla="*/ 50 h 173"/>
                <a:gd name="T22" fmla="*/ 75 w 186"/>
                <a:gd name="T23" fmla="*/ 17 h 173"/>
                <a:gd name="T24" fmla="*/ 83 w 186"/>
                <a:gd name="T25" fmla="*/ 0 h 173"/>
                <a:gd name="T26" fmla="*/ 89 w 186"/>
                <a:gd name="T27" fmla="*/ 2 h 173"/>
                <a:gd name="T28" fmla="*/ 92 w 186"/>
                <a:gd name="T29" fmla="*/ 6 h 173"/>
                <a:gd name="T30" fmla="*/ 98 w 186"/>
                <a:gd name="T31" fmla="*/ 12 h 173"/>
                <a:gd name="T32" fmla="*/ 104 w 186"/>
                <a:gd name="T33" fmla="*/ 15 h 173"/>
                <a:gd name="T34" fmla="*/ 114 w 186"/>
                <a:gd name="T35" fmla="*/ 21 h 173"/>
                <a:gd name="T36" fmla="*/ 123 w 186"/>
                <a:gd name="T37" fmla="*/ 27 h 173"/>
                <a:gd name="T38" fmla="*/ 135 w 186"/>
                <a:gd name="T39" fmla="*/ 38 h 173"/>
                <a:gd name="T40" fmla="*/ 146 w 186"/>
                <a:gd name="T41" fmla="*/ 48 h 173"/>
                <a:gd name="T42" fmla="*/ 158 w 186"/>
                <a:gd name="T43" fmla="*/ 58 h 173"/>
                <a:gd name="T44" fmla="*/ 169 w 186"/>
                <a:gd name="T45" fmla="*/ 65 h 173"/>
                <a:gd name="T46" fmla="*/ 177 w 186"/>
                <a:gd name="T47" fmla="*/ 71 h 173"/>
                <a:gd name="T48" fmla="*/ 183 w 186"/>
                <a:gd name="T49" fmla="*/ 79 h 173"/>
                <a:gd name="T50" fmla="*/ 183 w 186"/>
                <a:gd name="T51" fmla="*/ 84 h 173"/>
                <a:gd name="T52" fmla="*/ 167 w 186"/>
                <a:gd name="T53" fmla="*/ 92 h 173"/>
                <a:gd name="T54" fmla="*/ 169 w 186"/>
                <a:gd name="T55" fmla="*/ 96 h 173"/>
                <a:gd name="T56" fmla="*/ 177 w 186"/>
                <a:gd name="T57" fmla="*/ 104 h 173"/>
                <a:gd name="T58" fmla="*/ 175 w 186"/>
                <a:gd name="T59" fmla="*/ 113 h 173"/>
                <a:gd name="T60" fmla="*/ 165 w 186"/>
                <a:gd name="T61" fmla="*/ 119 h 173"/>
                <a:gd name="T62" fmla="*/ 154 w 186"/>
                <a:gd name="T63" fmla="*/ 125 h 173"/>
                <a:gd name="T64" fmla="*/ 138 w 186"/>
                <a:gd name="T65" fmla="*/ 125 h 173"/>
                <a:gd name="T66" fmla="*/ 129 w 186"/>
                <a:gd name="T67" fmla="*/ 132 h 173"/>
                <a:gd name="T68" fmla="*/ 127 w 186"/>
                <a:gd name="T69" fmla="*/ 142 h 173"/>
                <a:gd name="T70" fmla="*/ 108 w 186"/>
                <a:gd name="T71" fmla="*/ 152 h 173"/>
                <a:gd name="T72" fmla="*/ 89 w 186"/>
                <a:gd name="T73" fmla="*/ 161 h 173"/>
                <a:gd name="T74" fmla="*/ 83 w 186"/>
                <a:gd name="T75" fmla="*/ 161 h 173"/>
                <a:gd name="T76" fmla="*/ 66 w 186"/>
                <a:gd name="T77" fmla="*/ 159 h 173"/>
                <a:gd name="T78" fmla="*/ 50 w 186"/>
                <a:gd name="T79" fmla="*/ 161 h 173"/>
                <a:gd name="T80" fmla="*/ 39 w 186"/>
                <a:gd name="T81" fmla="*/ 165 h 173"/>
                <a:gd name="T82" fmla="*/ 29 w 186"/>
                <a:gd name="T83" fmla="*/ 171 h 173"/>
                <a:gd name="T84" fmla="*/ 23 w 186"/>
                <a:gd name="T85" fmla="*/ 173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"/>
                <a:gd name="T130" fmla="*/ 0 h 173"/>
                <a:gd name="T131" fmla="*/ 186 w 186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" h="173">
                  <a:moveTo>
                    <a:pt x="18" y="173"/>
                  </a:moveTo>
                  <a:lnTo>
                    <a:pt x="16" y="171"/>
                  </a:lnTo>
                  <a:lnTo>
                    <a:pt x="14" y="169"/>
                  </a:lnTo>
                  <a:lnTo>
                    <a:pt x="8" y="152"/>
                  </a:lnTo>
                  <a:lnTo>
                    <a:pt x="4" y="140"/>
                  </a:lnTo>
                  <a:lnTo>
                    <a:pt x="2" y="136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3"/>
                  </a:lnTo>
                  <a:lnTo>
                    <a:pt x="8" y="111"/>
                  </a:lnTo>
                  <a:lnTo>
                    <a:pt x="12" y="111"/>
                  </a:lnTo>
                  <a:lnTo>
                    <a:pt x="18" y="104"/>
                  </a:lnTo>
                  <a:lnTo>
                    <a:pt x="23" y="96"/>
                  </a:lnTo>
                  <a:lnTo>
                    <a:pt x="37" y="86"/>
                  </a:lnTo>
                  <a:lnTo>
                    <a:pt x="43" y="83"/>
                  </a:lnTo>
                  <a:lnTo>
                    <a:pt x="44" y="81"/>
                  </a:lnTo>
                  <a:lnTo>
                    <a:pt x="50" y="71"/>
                  </a:lnTo>
                  <a:lnTo>
                    <a:pt x="54" y="65"/>
                  </a:lnTo>
                  <a:lnTo>
                    <a:pt x="60" y="58"/>
                  </a:lnTo>
                  <a:lnTo>
                    <a:pt x="66" y="50"/>
                  </a:lnTo>
                  <a:lnTo>
                    <a:pt x="69" y="36"/>
                  </a:lnTo>
                  <a:lnTo>
                    <a:pt x="75" y="17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2" y="6"/>
                  </a:lnTo>
                  <a:lnTo>
                    <a:pt x="94" y="10"/>
                  </a:lnTo>
                  <a:lnTo>
                    <a:pt x="98" y="12"/>
                  </a:lnTo>
                  <a:lnTo>
                    <a:pt x="100" y="13"/>
                  </a:lnTo>
                  <a:lnTo>
                    <a:pt x="104" y="15"/>
                  </a:lnTo>
                  <a:lnTo>
                    <a:pt x="110" y="19"/>
                  </a:lnTo>
                  <a:lnTo>
                    <a:pt x="114" y="21"/>
                  </a:lnTo>
                  <a:lnTo>
                    <a:pt x="117" y="23"/>
                  </a:lnTo>
                  <a:lnTo>
                    <a:pt x="123" y="27"/>
                  </a:lnTo>
                  <a:lnTo>
                    <a:pt x="127" y="33"/>
                  </a:lnTo>
                  <a:lnTo>
                    <a:pt x="135" y="38"/>
                  </a:lnTo>
                  <a:lnTo>
                    <a:pt x="140" y="46"/>
                  </a:lnTo>
                  <a:lnTo>
                    <a:pt x="146" y="48"/>
                  </a:lnTo>
                  <a:lnTo>
                    <a:pt x="152" y="54"/>
                  </a:lnTo>
                  <a:lnTo>
                    <a:pt x="158" y="58"/>
                  </a:lnTo>
                  <a:lnTo>
                    <a:pt x="165" y="63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1"/>
                  </a:lnTo>
                  <a:lnTo>
                    <a:pt x="181" y="75"/>
                  </a:lnTo>
                  <a:lnTo>
                    <a:pt x="183" y="79"/>
                  </a:lnTo>
                  <a:lnTo>
                    <a:pt x="186" y="84"/>
                  </a:lnTo>
                  <a:lnTo>
                    <a:pt x="183" y="84"/>
                  </a:lnTo>
                  <a:lnTo>
                    <a:pt x="171" y="88"/>
                  </a:lnTo>
                  <a:lnTo>
                    <a:pt x="167" y="92"/>
                  </a:lnTo>
                  <a:lnTo>
                    <a:pt x="165" y="94"/>
                  </a:lnTo>
                  <a:lnTo>
                    <a:pt x="169" y="96"/>
                  </a:lnTo>
                  <a:lnTo>
                    <a:pt x="177" y="96"/>
                  </a:lnTo>
                  <a:lnTo>
                    <a:pt x="177" y="104"/>
                  </a:lnTo>
                  <a:lnTo>
                    <a:pt x="177" y="109"/>
                  </a:lnTo>
                  <a:lnTo>
                    <a:pt x="175" y="113"/>
                  </a:lnTo>
                  <a:lnTo>
                    <a:pt x="173" y="115"/>
                  </a:lnTo>
                  <a:lnTo>
                    <a:pt x="165" y="119"/>
                  </a:lnTo>
                  <a:lnTo>
                    <a:pt x="158" y="125"/>
                  </a:lnTo>
                  <a:lnTo>
                    <a:pt x="154" y="125"/>
                  </a:lnTo>
                  <a:lnTo>
                    <a:pt x="148" y="125"/>
                  </a:lnTo>
                  <a:lnTo>
                    <a:pt x="138" y="125"/>
                  </a:lnTo>
                  <a:lnTo>
                    <a:pt x="129" y="125"/>
                  </a:lnTo>
                  <a:lnTo>
                    <a:pt x="129" y="132"/>
                  </a:lnTo>
                  <a:lnTo>
                    <a:pt x="129" y="138"/>
                  </a:lnTo>
                  <a:lnTo>
                    <a:pt x="127" y="142"/>
                  </a:lnTo>
                  <a:lnTo>
                    <a:pt x="125" y="144"/>
                  </a:lnTo>
                  <a:lnTo>
                    <a:pt x="108" y="152"/>
                  </a:lnTo>
                  <a:lnTo>
                    <a:pt x="91" y="159"/>
                  </a:lnTo>
                  <a:lnTo>
                    <a:pt x="89" y="161"/>
                  </a:lnTo>
                  <a:lnTo>
                    <a:pt x="85" y="163"/>
                  </a:lnTo>
                  <a:lnTo>
                    <a:pt x="83" y="161"/>
                  </a:lnTo>
                  <a:lnTo>
                    <a:pt x="81" y="159"/>
                  </a:lnTo>
                  <a:lnTo>
                    <a:pt x="66" y="159"/>
                  </a:lnTo>
                  <a:lnTo>
                    <a:pt x="52" y="159"/>
                  </a:lnTo>
                  <a:lnTo>
                    <a:pt x="50" y="161"/>
                  </a:lnTo>
                  <a:lnTo>
                    <a:pt x="46" y="163"/>
                  </a:lnTo>
                  <a:lnTo>
                    <a:pt x="39" y="165"/>
                  </a:lnTo>
                  <a:lnTo>
                    <a:pt x="33" y="169"/>
                  </a:lnTo>
                  <a:lnTo>
                    <a:pt x="29" y="171"/>
                  </a:lnTo>
                  <a:lnTo>
                    <a:pt x="27" y="173"/>
                  </a:lnTo>
                  <a:lnTo>
                    <a:pt x="23" y="173"/>
                  </a:lnTo>
                  <a:lnTo>
                    <a:pt x="18" y="1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2538719" y="3817264"/>
              <a:ext cx="393295" cy="219337"/>
            </a:xfrm>
            <a:custGeom>
              <a:avLst/>
              <a:gdLst>
                <a:gd name="T0" fmla="*/ 213 w 349"/>
                <a:gd name="T1" fmla="*/ 209 h 228"/>
                <a:gd name="T2" fmla="*/ 186 w 349"/>
                <a:gd name="T3" fmla="*/ 201 h 228"/>
                <a:gd name="T4" fmla="*/ 180 w 349"/>
                <a:gd name="T5" fmla="*/ 194 h 228"/>
                <a:gd name="T6" fmla="*/ 171 w 349"/>
                <a:gd name="T7" fmla="*/ 182 h 228"/>
                <a:gd name="T8" fmla="*/ 131 w 349"/>
                <a:gd name="T9" fmla="*/ 184 h 228"/>
                <a:gd name="T10" fmla="*/ 125 w 349"/>
                <a:gd name="T11" fmla="*/ 176 h 228"/>
                <a:gd name="T12" fmla="*/ 117 w 349"/>
                <a:gd name="T13" fmla="*/ 169 h 228"/>
                <a:gd name="T14" fmla="*/ 109 w 349"/>
                <a:gd name="T15" fmla="*/ 152 h 228"/>
                <a:gd name="T16" fmla="*/ 75 w 349"/>
                <a:gd name="T17" fmla="*/ 142 h 228"/>
                <a:gd name="T18" fmla="*/ 42 w 349"/>
                <a:gd name="T19" fmla="*/ 132 h 228"/>
                <a:gd name="T20" fmla="*/ 35 w 349"/>
                <a:gd name="T21" fmla="*/ 117 h 228"/>
                <a:gd name="T22" fmla="*/ 27 w 349"/>
                <a:gd name="T23" fmla="*/ 109 h 228"/>
                <a:gd name="T24" fmla="*/ 19 w 349"/>
                <a:gd name="T25" fmla="*/ 102 h 228"/>
                <a:gd name="T26" fmla="*/ 14 w 349"/>
                <a:gd name="T27" fmla="*/ 94 h 228"/>
                <a:gd name="T28" fmla="*/ 6 w 349"/>
                <a:gd name="T29" fmla="*/ 77 h 228"/>
                <a:gd name="T30" fmla="*/ 4 w 349"/>
                <a:gd name="T31" fmla="*/ 69 h 228"/>
                <a:gd name="T32" fmla="*/ 19 w 349"/>
                <a:gd name="T33" fmla="*/ 63 h 228"/>
                <a:gd name="T34" fmla="*/ 27 w 349"/>
                <a:gd name="T35" fmla="*/ 56 h 228"/>
                <a:gd name="T36" fmla="*/ 35 w 349"/>
                <a:gd name="T37" fmla="*/ 48 h 228"/>
                <a:gd name="T38" fmla="*/ 42 w 349"/>
                <a:gd name="T39" fmla="*/ 2 h 228"/>
                <a:gd name="T40" fmla="*/ 50 w 349"/>
                <a:gd name="T41" fmla="*/ 6 h 228"/>
                <a:gd name="T42" fmla="*/ 65 w 349"/>
                <a:gd name="T43" fmla="*/ 11 h 228"/>
                <a:gd name="T44" fmla="*/ 83 w 349"/>
                <a:gd name="T45" fmla="*/ 19 h 228"/>
                <a:gd name="T46" fmla="*/ 106 w 349"/>
                <a:gd name="T47" fmla="*/ 27 h 228"/>
                <a:gd name="T48" fmla="*/ 127 w 349"/>
                <a:gd name="T49" fmla="*/ 35 h 228"/>
                <a:gd name="T50" fmla="*/ 144 w 349"/>
                <a:gd name="T51" fmla="*/ 40 h 228"/>
                <a:gd name="T52" fmla="*/ 165 w 349"/>
                <a:gd name="T53" fmla="*/ 44 h 228"/>
                <a:gd name="T54" fmla="*/ 177 w 349"/>
                <a:gd name="T55" fmla="*/ 36 h 228"/>
                <a:gd name="T56" fmla="*/ 190 w 349"/>
                <a:gd name="T57" fmla="*/ 29 h 228"/>
                <a:gd name="T58" fmla="*/ 221 w 349"/>
                <a:gd name="T59" fmla="*/ 31 h 228"/>
                <a:gd name="T60" fmla="*/ 228 w 349"/>
                <a:gd name="T61" fmla="*/ 38 h 228"/>
                <a:gd name="T62" fmla="*/ 232 w 349"/>
                <a:gd name="T63" fmla="*/ 50 h 228"/>
                <a:gd name="T64" fmla="*/ 257 w 349"/>
                <a:gd name="T65" fmla="*/ 58 h 228"/>
                <a:gd name="T66" fmla="*/ 267 w 349"/>
                <a:gd name="T67" fmla="*/ 63 h 228"/>
                <a:gd name="T68" fmla="*/ 276 w 349"/>
                <a:gd name="T69" fmla="*/ 58 h 228"/>
                <a:gd name="T70" fmla="*/ 288 w 349"/>
                <a:gd name="T71" fmla="*/ 65 h 228"/>
                <a:gd name="T72" fmla="*/ 301 w 349"/>
                <a:gd name="T73" fmla="*/ 73 h 228"/>
                <a:gd name="T74" fmla="*/ 317 w 349"/>
                <a:gd name="T75" fmla="*/ 81 h 228"/>
                <a:gd name="T76" fmla="*/ 330 w 349"/>
                <a:gd name="T77" fmla="*/ 86 h 228"/>
                <a:gd name="T78" fmla="*/ 342 w 349"/>
                <a:gd name="T79" fmla="*/ 81 h 228"/>
                <a:gd name="T80" fmla="*/ 349 w 349"/>
                <a:gd name="T81" fmla="*/ 82 h 228"/>
                <a:gd name="T82" fmla="*/ 349 w 349"/>
                <a:gd name="T83" fmla="*/ 100 h 228"/>
                <a:gd name="T84" fmla="*/ 347 w 349"/>
                <a:gd name="T85" fmla="*/ 111 h 228"/>
                <a:gd name="T86" fmla="*/ 347 w 349"/>
                <a:gd name="T87" fmla="*/ 125 h 228"/>
                <a:gd name="T88" fmla="*/ 342 w 349"/>
                <a:gd name="T89" fmla="*/ 144 h 228"/>
                <a:gd name="T90" fmla="*/ 336 w 349"/>
                <a:gd name="T91" fmla="*/ 163 h 228"/>
                <a:gd name="T92" fmla="*/ 326 w 349"/>
                <a:gd name="T93" fmla="*/ 175 h 228"/>
                <a:gd name="T94" fmla="*/ 322 w 349"/>
                <a:gd name="T95" fmla="*/ 184 h 228"/>
                <a:gd name="T96" fmla="*/ 313 w 349"/>
                <a:gd name="T97" fmla="*/ 192 h 228"/>
                <a:gd name="T98" fmla="*/ 301 w 349"/>
                <a:gd name="T99" fmla="*/ 203 h 228"/>
                <a:gd name="T100" fmla="*/ 286 w 349"/>
                <a:gd name="T101" fmla="*/ 217 h 228"/>
                <a:gd name="T102" fmla="*/ 276 w 349"/>
                <a:gd name="T103" fmla="*/ 228 h 228"/>
                <a:gd name="T104" fmla="*/ 273 w 349"/>
                <a:gd name="T105" fmla="*/ 228 h 228"/>
                <a:gd name="T106" fmla="*/ 259 w 349"/>
                <a:gd name="T107" fmla="*/ 223 h 228"/>
                <a:gd name="T108" fmla="*/ 253 w 349"/>
                <a:gd name="T109" fmla="*/ 219 h 228"/>
                <a:gd name="T110" fmla="*/ 234 w 349"/>
                <a:gd name="T111" fmla="*/ 213 h 228"/>
                <a:gd name="T112" fmla="*/ 219 w 349"/>
                <a:gd name="T113" fmla="*/ 213 h 2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9"/>
                <a:gd name="T172" fmla="*/ 0 h 228"/>
                <a:gd name="T173" fmla="*/ 349 w 349"/>
                <a:gd name="T174" fmla="*/ 228 h 2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9" h="228">
                  <a:moveTo>
                    <a:pt x="219" y="213"/>
                  </a:moveTo>
                  <a:lnTo>
                    <a:pt x="217" y="211"/>
                  </a:lnTo>
                  <a:lnTo>
                    <a:pt x="213" y="209"/>
                  </a:lnTo>
                  <a:lnTo>
                    <a:pt x="202" y="205"/>
                  </a:lnTo>
                  <a:lnTo>
                    <a:pt x="190" y="203"/>
                  </a:lnTo>
                  <a:lnTo>
                    <a:pt x="186" y="201"/>
                  </a:lnTo>
                  <a:lnTo>
                    <a:pt x="184" y="198"/>
                  </a:lnTo>
                  <a:lnTo>
                    <a:pt x="182" y="196"/>
                  </a:lnTo>
                  <a:lnTo>
                    <a:pt x="180" y="194"/>
                  </a:lnTo>
                  <a:lnTo>
                    <a:pt x="177" y="190"/>
                  </a:lnTo>
                  <a:lnTo>
                    <a:pt x="175" y="188"/>
                  </a:lnTo>
                  <a:lnTo>
                    <a:pt x="171" y="182"/>
                  </a:lnTo>
                  <a:lnTo>
                    <a:pt x="167" y="176"/>
                  </a:lnTo>
                  <a:lnTo>
                    <a:pt x="150" y="180"/>
                  </a:lnTo>
                  <a:lnTo>
                    <a:pt x="131" y="184"/>
                  </a:lnTo>
                  <a:lnTo>
                    <a:pt x="129" y="182"/>
                  </a:lnTo>
                  <a:lnTo>
                    <a:pt x="127" y="178"/>
                  </a:lnTo>
                  <a:lnTo>
                    <a:pt x="125" y="176"/>
                  </a:lnTo>
                  <a:lnTo>
                    <a:pt x="123" y="175"/>
                  </a:lnTo>
                  <a:lnTo>
                    <a:pt x="119" y="173"/>
                  </a:lnTo>
                  <a:lnTo>
                    <a:pt x="117" y="169"/>
                  </a:lnTo>
                  <a:lnTo>
                    <a:pt x="115" y="161"/>
                  </a:lnTo>
                  <a:lnTo>
                    <a:pt x="111" y="155"/>
                  </a:lnTo>
                  <a:lnTo>
                    <a:pt x="109" y="152"/>
                  </a:lnTo>
                  <a:lnTo>
                    <a:pt x="108" y="150"/>
                  </a:lnTo>
                  <a:lnTo>
                    <a:pt x="92" y="146"/>
                  </a:lnTo>
                  <a:lnTo>
                    <a:pt x="75" y="142"/>
                  </a:lnTo>
                  <a:lnTo>
                    <a:pt x="60" y="140"/>
                  </a:lnTo>
                  <a:lnTo>
                    <a:pt x="44" y="136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37" y="123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31" y="111"/>
                  </a:lnTo>
                  <a:lnTo>
                    <a:pt x="27" y="109"/>
                  </a:lnTo>
                  <a:lnTo>
                    <a:pt x="25" y="105"/>
                  </a:lnTo>
                  <a:lnTo>
                    <a:pt x="23" y="104"/>
                  </a:lnTo>
                  <a:lnTo>
                    <a:pt x="19" y="102"/>
                  </a:lnTo>
                  <a:lnTo>
                    <a:pt x="17" y="100"/>
                  </a:lnTo>
                  <a:lnTo>
                    <a:pt x="15" y="96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8" y="84"/>
                  </a:lnTo>
                  <a:lnTo>
                    <a:pt x="6" y="77"/>
                  </a:lnTo>
                  <a:lnTo>
                    <a:pt x="4" y="75"/>
                  </a:lnTo>
                  <a:lnTo>
                    <a:pt x="0" y="73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14" y="65"/>
                  </a:lnTo>
                  <a:lnTo>
                    <a:pt x="19" y="63"/>
                  </a:lnTo>
                  <a:lnTo>
                    <a:pt x="23" y="61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27"/>
                  </a:lnTo>
                  <a:lnTo>
                    <a:pt x="40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83" y="19"/>
                  </a:lnTo>
                  <a:lnTo>
                    <a:pt x="86" y="21"/>
                  </a:lnTo>
                  <a:lnTo>
                    <a:pt x="88" y="25"/>
                  </a:lnTo>
                  <a:lnTo>
                    <a:pt x="106" y="27"/>
                  </a:lnTo>
                  <a:lnTo>
                    <a:pt x="123" y="29"/>
                  </a:lnTo>
                  <a:lnTo>
                    <a:pt x="125" y="31"/>
                  </a:lnTo>
                  <a:lnTo>
                    <a:pt x="127" y="35"/>
                  </a:lnTo>
                  <a:lnTo>
                    <a:pt x="134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4"/>
                  </a:lnTo>
                  <a:lnTo>
                    <a:pt x="156" y="44"/>
                  </a:lnTo>
                  <a:lnTo>
                    <a:pt x="165" y="44"/>
                  </a:lnTo>
                  <a:lnTo>
                    <a:pt x="167" y="40"/>
                  </a:lnTo>
                  <a:lnTo>
                    <a:pt x="171" y="38"/>
                  </a:lnTo>
                  <a:lnTo>
                    <a:pt x="177" y="36"/>
                  </a:lnTo>
                  <a:lnTo>
                    <a:pt x="184" y="35"/>
                  </a:lnTo>
                  <a:lnTo>
                    <a:pt x="186" y="31"/>
                  </a:lnTo>
                  <a:lnTo>
                    <a:pt x="190" y="29"/>
                  </a:lnTo>
                  <a:lnTo>
                    <a:pt x="204" y="29"/>
                  </a:lnTo>
                  <a:lnTo>
                    <a:pt x="219" y="29"/>
                  </a:lnTo>
                  <a:lnTo>
                    <a:pt x="221" y="31"/>
                  </a:lnTo>
                  <a:lnTo>
                    <a:pt x="223" y="35"/>
                  </a:lnTo>
                  <a:lnTo>
                    <a:pt x="225" y="36"/>
                  </a:lnTo>
                  <a:lnTo>
                    <a:pt x="228" y="38"/>
                  </a:lnTo>
                  <a:lnTo>
                    <a:pt x="230" y="40"/>
                  </a:lnTo>
                  <a:lnTo>
                    <a:pt x="232" y="44"/>
                  </a:lnTo>
                  <a:lnTo>
                    <a:pt x="232" y="50"/>
                  </a:lnTo>
                  <a:lnTo>
                    <a:pt x="232" y="58"/>
                  </a:lnTo>
                  <a:lnTo>
                    <a:pt x="246" y="58"/>
                  </a:lnTo>
                  <a:lnTo>
                    <a:pt x="257" y="58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7" y="63"/>
                  </a:lnTo>
                  <a:lnTo>
                    <a:pt x="273" y="63"/>
                  </a:lnTo>
                  <a:lnTo>
                    <a:pt x="274" y="61"/>
                  </a:lnTo>
                  <a:lnTo>
                    <a:pt x="276" y="58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8" y="65"/>
                  </a:lnTo>
                  <a:lnTo>
                    <a:pt x="296" y="67"/>
                  </a:lnTo>
                  <a:lnTo>
                    <a:pt x="298" y="69"/>
                  </a:lnTo>
                  <a:lnTo>
                    <a:pt x="301" y="73"/>
                  </a:lnTo>
                  <a:lnTo>
                    <a:pt x="307" y="75"/>
                  </a:lnTo>
                  <a:lnTo>
                    <a:pt x="315" y="77"/>
                  </a:lnTo>
                  <a:lnTo>
                    <a:pt x="317" y="81"/>
                  </a:lnTo>
                  <a:lnTo>
                    <a:pt x="321" y="82"/>
                  </a:lnTo>
                  <a:lnTo>
                    <a:pt x="322" y="84"/>
                  </a:lnTo>
                  <a:lnTo>
                    <a:pt x="330" y="86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2" y="81"/>
                  </a:lnTo>
                  <a:lnTo>
                    <a:pt x="344" y="77"/>
                  </a:lnTo>
                  <a:lnTo>
                    <a:pt x="345" y="81"/>
                  </a:lnTo>
                  <a:lnTo>
                    <a:pt x="349" y="82"/>
                  </a:lnTo>
                  <a:lnTo>
                    <a:pt x="349" y="88"/>
                  </a:lnTo>
                  <a:lnTo>
                    <a:pt x="349" y="96"/>
                  </a:lnTo>
                  <a:lnTo>
                    <a:pt x="349" y="100"/>
                  </a:lnTo>
                  <a:lnTo>
                    <a:pt x="349" y="104"/>
                  </a:lnTo>
                  <a:lnTo>
                    <a:pt x="347" y="105"/>
                  </a:lnTo>
                  <a:lnTo>
                    <a:pt x="347" y="111"/>
                  </a:lnTo>
                  <a:lnTo>
                    <a:pt x="347" y="115"/>
                  </a:lnTo>
                  <a:lnTo>
                    <a:pt x="347" y="121"/>
                  </a:lnTo>
                  <a:lnTo>
                    <a:pt x="347" y="125"/>
                  </a:lnTo>
                  <a:lnTo>
                    <a:pt x="345" y="130"/>
                  </a:lnTo>
                  <a:lnTo>
                    <a:pt x="344" y="136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0" y="157"/>
                  </a:lnTo>
                  <a:lnTo>
                    <a:pt x="336" y="163"/>
                  </a:lnTo>
                  <a:lnTo>
                    <a:pt x="332" y="169"/>
                  </a:lnTo>
                  <a:lnTo>
                    <a:pt x="328" y="171"/>
                  </a:lnTo>
                  <a:lnTo>
                    <a:pt x="326" y="175"/>
                  </a:lnTo>
                  <a:lnTo>
                    <a:pt x="324" y="178"/>
                  </a:lnTo>
                  <a:lnTo>
                    <a:pt x="322" y="182"/>
                  </a:lnTo>
                  <a:lnTo>
                    <a:pt x="322" y="184"/>
                  </a:lnTo>
                  <a:lnTo>
                    <a:pt x="321" y="188"/>
                  </a:lnTo>
                  <a:lnTo>
                    <a:pt x="317" y="190"/>
                  </a:lnTo>
                  <a:lnTo>
                    <a:pt x="313" y="192"/>
                  </a:lnTo>
                  <a:lnTo>
                    <a:pt x="309" y="194"/>
                  </a:lnTo>
                  <a:lnTo>
                    <a:pt x="307" y="198"/>
                  </a:lnTo>
                  <a:lnTo>
                    <a:pt x="301" y="203"/>
                  </a:lnTo>
                  <a:lnTo>
                    <a:pt x="298" y="207"/>
                  </a:lnTo>
                  <a:lnTo>
                    <a:pt x="292" y="211"/>
                  </a:lnTo>
                  <a:lnTo>
                    <a:pt x="286" y="217"/>
                  </a:lnTo>
                  <a:lnTo>
                    <a:pt x="282" y="221"/>
                  </a:lnTo>
                  <a:lnTo>
                    <a:pt x="278" y="226"/>
                  </a:lnTo>
                  <a:lnTo>
                    <a:pt x="276" y="228"/>
                  </a:lnTo>
                  <a:lnTo>
                    <a:pt x="274" y="228"/>
                  </a:lnTo>
                  <a:lnTo>
                    <a:pt x="273" y="228"/>
                  </a:lnTo>
                  <a:lnTo>
                    <a:pt x="271" y="224"/>
                  </a:lnTo>
                  <a:lnTo>
                    <a:pt x="265" y="223"/>
                  </a:lnTo>
                  <a:lnTo>
                    <a:pt x="259" y="223"/>
                  </a:lnTo>
                  <a:lnTo>
                    <a:pt x="253" y="215"/>
                  </a:lnTo>
                  <a:lnTo>
                    <a:pt x="253" y="219"/>
                  </a:lnTo>
                  <a:lnTo>
                    <a:pt x="250" y="217"/>
                  </a:lnTo>
                  <a:lnTo>
                    <a:pt x="244" y="213"/>
                  </a:lnTo>
                  <a:lnTo>
                    <a:pt x="234" y="213"/>
                  </a:lnTo>
                  <a:lnTo>
                    <a:pt x="223" y="213"/>
                  </a:lnTo>
                  <a:lnTo>
                    <a:pt x="221" y="213"/>
                  </a:lnTo>
                  <a:lnTo>
                    <a:pt x="219" y="21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2421259" y="3891436"/>
              <a:ext cx="262636" cy="176953"/>
            </a:xfrm>
            <a:custGeom>
              <a:avLst/>
              <a:gdLst>
                <a:gd name="T0" fmla="*/ 3 w 232"/>
                <a:gd name="T1" fmla="*/ 180 h 184"/>
                <a:gd name="T2" fmla="*/ 0 w 232"/>
                <a:gd name="T3" fmla="*/ 169 h 184"/>
                <a:gd name="T4" fmla="*/ 2 w 232"/>
                <a:gd name="T5" fmla="*/ 149 h 184"/>
                <a:gd name="T6" fmla="*/ 7 w 232"/>
                <a:gd name="T7" fmla="*/ 121 h 184"/>
                <a:gd name="T8" fmla="*/ 9 w 232"/>
                <a:gd name="T9" fmla="*/ 101 h 184"/>
                <a:gd name="T10" fmla="*/ 9 w 232"/>
                <a:gd name="T11" fmla="*/ 82 h 184"/>
                <a:gd name="T12" fmla="*/ 9 w 232"/>
                <a:gd name="T13" fmla="*/ 59 h 184"/>
                <a:gd name="T14" fmla="*/ 19 w 232"/>
                <a:gd name="T15" fmla="*/ 44 h 184"/>
                <a:gd name="T16" fmla="*/ 32 w 232"/>
                <a:gd name="T17" fmla="*/ 40 h 184"/>
                <a:gd name="T18" fmla="*/ 44 w 232"/>
                <a:gd name="T19" fmla="*/ 28 h 184"/>
                <a:gd name="T20" fmla="*/ 53 w 232"/>
                <a:gd name="T21" fmla="*/ 19 h 184"/>
                <a:gd name="T22" fmla="*/ 57 w 232"/>
                <a:gd name="T23" fmla="*/ 15 h 184"/>
                <a:gd name="T24" fmla="*/ 63 w 232"/>
                <a:gd name="T25" fmla="*/ 5 h 184"/>
                <a:gd name="T26" fmla="*/ 76 w 232"/>
                <a:gd name="T27" fmla="*/ 0 h 184"/>
                <a:gd name="T28" fmla="*/ 94 w 232"/>
                <a:gd name="T29" fmla="*/ 0 h 184"/>
                <a:gd name="T30" fmla="*/ 103 w 232"/>
                <a:gd name="T31" fmla="*/ 4 h 184"/>
                <a:gd name="T32" fmla="*/ 109 w 232"/>
                <a:gd name="T33" fmla="*/ 11 h 184"/>
                <a:gd name="T34" fmla="*/ 113 w 232"/>
                <a:gd name="T35" fmla="*/ 23 h 184"/>
                <a:gd name="T36" fmla="*/ 119 w 232"/>
                <a:gd name="T37" fmla="*/ 27 h 184"/>
                <a:gd name="T38" fmla="*/ 122 w 232"/>
                <a:gd name="T39" fmla="*/ 32 h 184"/>
                <a:gd name="T40" fmla="*/ 128 w 232"/>
                <a:gd name="T41" fmla="*/ 36 h 184"/>
                <a:gd name="T42" fmla="*/ 132 w 232"/>
                <a:gd name="T43" fmla="*/ 42 h 184"/>
                <a:gd name="T44" fmla="*/ 138 w 232"/>
                <a:gd name="T45" fmla="*/ 52 h 184"/>
                <a:gd name="T46" fmla="*/ 142 w 232"/>
                <a:gd name="T47" fmla="*/ 61 h 184"/>
                <a:gd name="T48" fmla="*/ 149 w 232"/>
                <a:gd name="T49" fmla="*/ 67 h 184"/>
                <a:gd name="T50" fmla="*/ 174 w 232"/>
                <a:gd name="T51" fmla="*/ 73 h 184"/>
                <a:gd name="T52" fmla="*/ 211 w 232"/>
                <a:gd name="T53" fmla="*/ 80 h 184"/>
                <a:gd name="T54" fmla="*/ 214 w 232"/>
                <a:gd name="T55" fmla="*/ 90 h 184"/>
                <a:gd name="T56" fmla="*/ 220 w 232"/>
                <a:gd name="T57" fmla="*/ 99 h 184"/>
                <a:gd name="T58" fmla="*/ 224 w 232"/>
                <a:gd name="T59" fmla="*/ 105 h 184"/>
                <a:gd name="T60" fmla="*/ 230 w 232"/>
                <a:gd name="T61" fmla="*/ 109 h 184"/>
                <a:gd name="T62" fmla="*/ 230 w 232"/>
                <a:gd name="T63" fmla="*/ 113 h 184"/>
                <a:gd name="T64" fmla="*/ 220 w 232"/>
                <a:gd name="T65" fmla="*/ 124 h 184"/>
                <a:gd name="T66" fmla="*/ 211 w 232"/>
                <a:gd name="T67" fmla="*/ 134 h 184"/>
                <a:gd name="T68" fmla="*/ 205 w 232"/>
                <a:gd name="T69" fmla="*/ 144 h 184"/>
                <a:gd name="T70" fmla="*/ 201 w 232"/>
                <a:gd name="T71" fmla="*/ 153 h 184"/>
                <a:gd name="T72" fmla="*/ 195 w 232"/>
                <a:gd name="T73" fmla="*/ 157 h 184"/>
                <a:gd name="T74" fmla="*/ 191 w 232"/>
                <a:gd name="T75" fmla="*/ 163 h 184"/>
                <a:gd name="T76" fmla="*/ 180 w 232"/>
                <a:gd name="T77" fmla="*/ 167 h 184"/>
                <a:gd name="T78" fmla="*/ 170 w 232"/>
                <a:gd name="T79" fmla="*/ 172 h 184"/>
                <a:gd name="T80" fmla="*/ 161 w 232"/>
                <a:gd name="T81" fmla="*/ 176 h 184"/>
                <a:gd name="T82" fmla="*/ 151 w 232"/>
                <a:gd name="T83" fmla="*/ 182 h 184"/>
                <a:gd name="T84" fmla="*/ 147 w 232"/>
                <a:gd name="T85" fmla="*/ 182 h 184"/>
                <a:gd name="T86" fmla="*/ 142 w 232"/>
                <a:gd name="T87" fmla="*/ 176 h 184"/>
                <a:gd name="T88" fmla="*/ 138 w 232"/>
                <a:gd name="T89" fmla="*/ 172 h 184"/>
                <a:gd name="T90" fmla="*/ 128 w 232"/>
                <a:gd name="T91" fmla="*/ 167 h 184"/>
                <a:gd name="T92" fmla="*/ 119 w 232"/>
                <a:gd name="T93" fmla="*/ 163 h 184"/>
                <a:gd name="T94" fmla="*/ 111 w 232"/>
                <a:gd name="T95" fmla="*/ 157 h 184"/>
                <a:gd name="T96" fmla="*/ 92 w 232"/>
                <a:gd name="T97" fmla="*/ 157 h 184"/>
                <a:gd name="T98" fmla="*/ 84 w 232"/>
                <a:gd name="T99" fmla="*/ 163 h 184"/>
                <a:gd name="T100" fmla="*/ 71 w 232"/>
                <a:gd name="T101" fmla="*/ 167 h 184"/>
                <a:gd name="T102" fmla="*/ 55 w 232"/>
                <a:gd name="T103" fmla="*/ 172 h 184"/>
                <a:gd name="T104" fmla="*/ 46 w 232"/>
                <a:gd name="T105" fmla="*/ 176 h 184"/>
                <a:gd name="T106" fmla="*/ 36 w 232"/>
                <a:gd name="T107" fmla="*/ 182 h 184"/>
                <a:gd name="T108" fmla="*/ 21 w 232"/>
                <a:gd name="T109" fmla="*/ 184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4"/>
                <a:gd name="T167" fmla="*/ 232 w 232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4">
                  <a:moveTo>
                    <a:pt x="9" y="184"/>
                  </a:moveTo>
                  <a:lnTo>
                    <a:pt x="3" y="180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49"/>
                  </a:lnTo>
                  <a:lnTo>
                    <a:pt x="3" y="136"/>
                  </a:lnTo>
                  <a:lnTo>
                    <a:pt x="7" y="121"/>
                  </a:lnTo>
                  <a:lnTo>
                    <a:pt x="9" y="107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82"/>
                  </a:lnTo>
                  <a:lnTo>
                    <a:pt x="9" y="6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9" y="44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8" y="40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63" y="5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3" y="4"/>
                  </a:lnTo>
                  <a:lnTo>
                    <a:pt x="105" y="5"/>
                  </a:lnTo>
                  <a:lnTo>
                    <a:pt x="109" y="11"/>
                  </a:lnTo>
                  <a:lnTo>
                    <a:pt x="111" y="19"/>
                  </a:lnTo>
                  <a:lnTo>
                    <a:pt x="113" y="23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8" y="36"/>
                  </a:lnTo>
                  <a:lnTo>
                    <a:pt x="130" y="40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8" y="52"/>
                  </a:lnTo>
                  <a:lnTo>
                    <a:pt x="140" y="59"/>
                  </a:lnTo>
                  <a:lnTo>
                    <a:pt x="142" y="61"/>
                  </a:lnTo>
                  <a:lnTo>
                    <a:pt x="145" y="63"/>
                  </a:lnTo>
                  <a:lnTo>
                    <a:pt x="149" y="67"/>
                  </a:lnTo>
                  <a:lnTo>
                    <a:pt x="157" y="71"/>
                  </a:lnTo>
                  <a:lnTo>
                    <a:pt x="174" y="73"/>
                  </a:lnTo>
                  <a:lnTo>
                    <a:pt x="207" y="78"/>
                  </a:lnTo>
                  <a:lnTo>
                    <a:pt x="211" y="80"/>
                  </a:lnTo>
                  <a:lnTo>
                    <a:pt x="213" y="82"/>
                  </a:lnTo>
                  <a:lnTo>
                    <a:pt x="214" y="90"/>
                  </a:lnTo>
                  <a:lnTo>
                    <a:pt x="216" y="98"/>
                  </a:lnTo>
                  <a:lnTo>
                    <a:pt x="220" y="99"/>
                  </a:lnTo>
                  <a:lnTo>
                    <a:pt x="222" y="101"/>
                  </a:lnTo>
                  <a:lnTo>
                    <a:pt x="224" y="105"/>
                  </a:lnTo>
                  <a:lnTo>
                    <a:pt x="228" y="107"/>
                  </a:lnTo>
                  <a:lnTo>
                    <a:pt x="230" y="109"/>
                  </a:lnTo>
                  <a:lnTo>
                    <a:pt x="232" y="111"/>
                  </a:lnTo>
                  <a:lnTo>
                    <a:pt x="230" y="113"/>
                  </a:lnTo>
                  <a:lnTo>
                    <a:pt x="228" y="117"/>
                  </a:lnTo>
                  <a:lnTo>
                    <a:pt x="220" y="124"/>
                  </a:lnTo>
                  <a:lnTo>
                    <a:pt x="213" y="132"/>
                  </a:lnTo>
                  <a:lnTo>
                    <a:pt x="211" y="134"/>
                  </a:lnTo>
                  <a:lnTo>
                    <a:pt x="207" y="136"/>
                  </a:lnTo>
                  <a:lnTo>
                    <a:pt x="205" y="144"/>
                  </a:lnTo>
                  <a:lnTo>
                    <a:pt x="203" y="149"/>
                  </a:lnTo>
                  <a:lnTo>
                    <a:pt x="201" y="153"/>
                  </a:lnTo>
                  <a:lnTo>
                    <a:pt x="197" y="155"/>
                  </a:lnTo>
                  <a:lnTo>
                    <a:pt x="195" y="157"/>
                  </a:lnTo>
                  <a:lnTo>
                    <a:pt x="193" y="161"/>
                  </a:lnTo>
                  <a:lnTo>
                    <a:pt x="191" y="163"/>
                  </a:lnTo>
                  <a:lnTo>
                    <a:pt x="188" y="165"/>
                  </a:lnTo>
                  <a:lnTo>
                    <a:pt x="180" y="167"/>
                  </a:lnTo>
                  <a:lnTo>
                    <a:pt x="174" y="170"/>
                  </a:lnTo>
                  <a:lnTo>
                    <a:pt x="170" y="172"/>
                  </a:lnTo>
                  <a:lnTo>
                    <a:pt x="168" y="174"/>
                  </a:lnTo>
                  <a:lnTo>
                    <a:pt x="161" y="176"/>
                  </a:lnTo>
                  <a:lnTo>
                    <a:pt x="155" y="178"/>
                  </a:lnTo>
                  <a:lnTo>
                    <a:pt x="151" y="182"/>
                  </a:lnTo>
                  <a:lnTo>
                    <a:pt x="149" y="184"/>
                  </a:lnTo>
                  <a:lnTo>
                    <a:pt x="147" y="182"/>
                  </a:lnTo>
                  <a:lnTo>
                    <a:pt x="145" y="178"/>
                  </a:lnTo>
                  <a:lnTo>
                    <a:pt x="142" y="176"/>
                  </a:lnTo>
                  <a:lnTo>
                    <a:pt x="140" y="174"/>
                  </a:lnTo>
                  <a:lnTo>
                    <a:pt x="138" y="172"/>
                  </a:lnTo>
                  <a:lnTo>
                    <a:pt x="136" y="170"/>
                  </a:lnTo>
                  <a:lnTo>
                    <a:pt x="128" y="167"/>
                  </a:lnTo>
                  <a:lnTo>
                    <a:pt x="120" y="165"/>
                  </a:lnTo>
                  <a:lnTo>
                    <a:pt x="119" y="163"/>
                  </a:lnTo>
                  <a:lnTo>
                    <a:pt x="117" y="161"/>
                  </a:lnTo>
                  <a:lnTo>
                    <a:pt x="111" y="157"/>
                  </a:lnTo>
                  <a:lnTo>
                    <a:pt x="101" y="157"/>
                  </a:lnTo>
                  <a:lnTo>
                    <a:pt x="92" y="157"/>
                  </a:lnTo>
                  <a:lnTo>
                    <a:pt x="86" y="161"/>
                  </a:lnTo>
                  <a:lnTo>
                    <a:pt x="84" y="163"/>
                  </a:lnTo>
                  <a:lnTo>
                    <a:pt x="82" y="165"/>
                  </a:lnTo>
                  <a:lnTo>
                    <a:pt x="71" y="167"/>
                  </a:lnTo>
                  <a:lnTo>
                    <a:pt x="57" y="170"/>
                  </a:lnTo>
                  <a:lnTo>
                    <a:pt x="55" y="172"/>
                  </a:lnTo>
                  <a:lnTo>
                    <a:pt x="53" y="174"/>
                  </a:lnTo>
                  <a:lnTo>
                    <a:pt x="46" y="176"/>
                  </a:lnTo>
                  <a:lnTo>
                    <a:pt x="38" y="178"/>
                  </a:lnTo>
                  <a:lnTo>
                    <a:pt x="36" y="182"/>
                  </a:lnTo>
                  <a:lnTo>
                    <a:pt x="34" y="184"/>
                  </a:lnTo>
                  <a:lnTo>
                    <a:pt x="21" y="184"/>
                  </a:lnTo>
                  <a:lnTo>
                    <a:pt x="9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879223" y="3725078"/>
              <a:ext cx="555629" cy="380397"/>
            </a:xfrm>
            <a:custGeom>
              <a:avLst/>
              <a:gdLst>
                <a:gd name="T0" fmla="*/ 386 w 493"/>
                <a:gd name="T1" fmla="*/ 228 h 395"/>
                <a:gd name="T2" fmla="*/ 426 w 493"/>
                <a:gd name="T3" fmla="*/ 232 h 395"/>
                <a:gd name="T4" fmla="*/ 438 w 493"/>
                <a:gd name="T5" fmla="*/ 257 h 395"/>
                <a:gd name="T6" fmla="*/ 449 w 493"/>
                <a:gd name="T7" fmla="*/ 271 h 395"/>
                <a:gd name="T8" fmla="*/ 493 w 493"/>
                <a:gd name="T9" fmla="*/ 282 h 395"/>
                <a:gd name="T10" fmla="*/ 482 w 493"/>
                <a:gd name="T11" fmla="*/ 303 h 395"/>
                <a:gd name="T12" fmla="*/ 470 w 493"/>
                <a:gd name="T13" fmla="*/ 317 h 395"/>
                <a:gd name="T14" fmla="*/ 461 w 493"/>
                <a:gd name="T15" fmla="*/ 326 h 395"/>
                <a:gd name="T16" fmla="*/ 451 w 493"/>
                <a:gd name="T17" fmla="*/ 336 h 395"/>
                <a:gd name="T18" fmla="*/ 442 w 493"/>
                <a:gd name="T19" fmla="*/ 345 h 395"/>
                <a:gd name="T20" fmla="*/ 413 w 493"/>
                <a:gd name="T21" fmla="*/ 374 h 395"/>
                <a:gd name="T22" fmla="*/ 403 w 493"/>
                <a:gd name="T23" fmla="*/ 393 h 395"/>
                <a:gd name="T24" fmla="*/ 359 w 493"/>
                <a:gd name="T25" fmla="*/ 393 h 395"/>
                <a:gd name="T26" fmla="*/ 340 w 493"/>
                <a:gd name="T27" fmla="*/ 384 h 395"/>
                <a:gd name="T28" fmla="*/ 321 w 493"/>
                <a:gd name="T29" fmla="*/ 374 h 395"/>
                <a:gd name="T30" fmla="*/ 311 w 493"/>
                <a:gd name="T31" fmla="*/ 365 h 395"/>
                <a:gd name="T32" fmla="*/ 302 w 493"/>
                <a:gd name="T33" fmla="*/ 355 h 395"/>
                <a:gd name="T34" fmla="*/ 292 w 493"/>
                <a:gd name="T35" fmla="*/ 345 h 395"/>
                <a:gd name="T36" fmla="*/ 282 w 493"/>
                <a:gd name="T37" fmla="*/ 336 h 395"/>
                <a:gd name="T38" fmla="*/ 273 w 493"/>
                <a:gd name="T39" fmla="*/ 326 h 395"/>
                <a:gd name="T40" fmla="*/ 261 w 493"/>
                <a:gd name="T41" fmla="*/ 309 h 395"/>
                <a:gd name="T42" fmla="*/ 234 w 493"/>
                <a:gd name="T43" fmla="*/ 305 h 395"/>
                <a:gd name="T44" fmla="*/ 211 w 493"/>
                <a:gd name="T45" fmla="*/ 301 h 395"/>
                <a:gd name="T46" fmla="*/ 186 w 493"/>
                <a:gd name="T47" fmla="*/ 299 h 395"/>
                <a:gd name="T48" fmla="*/ 165 w 493"/>
                <a:gd name="T49" fmla="*/ 278 h 395"/>
                <a:gd name="T50" fmla="*/ 162 w 493"/>
                <a:gd name="T51" fmla="*/ 282 h 395"/>
                <a:gd name="T52" fmla="*/ 135 w 493"/>
                <a:gd name="T53" fmla="*/ 257 h 395"/>
                <a:gd name="T54" fmla="*/ 102 w 493"/>
                <a:gd name="T55" fmla="*/ 232 h 395"/>
                <a:gd name="T56" fmla="*/ 79 w 493"/>
                <a:gd name="T57" fmla="*/ 219 h 395"/>
                <a:gd name="T58" fmla="*/ 69 w 493"/>
                <a:gd name="T59" fmla="*/ 209 h 395"/>
                <a:gd name="T60" fmla="*/ 58 w 493"/>
                <a:gd name="T61" fmla="*/ 198 h 395"/>
                <a:gd name="T62" fmla="*/ 50 w 493"/>
                <a:gd name="T63" fmla="*/ 171 h 395"/>
                <a:gd name="T64" fmla="*/ 35 w 493"/>
                <a:gd name="T65" fmla="*/ 171 h 395"/>
                <a:gd name="T66" fmla="*/ 21 w 493"/>
                <a:gd name="T67" fmla="*/ 171 h 395"/>
                <a:gd name="T68" fmla="*/ 12 w 493"/>
                <a:gd name="T69" fmla="*/ 125 h 395"/>
                <a:gd name="T70" fmla="*/ 0 w 493"/>
                <a:gd name="T71" fmla="*/ 115 h 395"/>
                <a:gd name="T72" fmla="*/ 21 w 493"/>
                <a:gd name="T73" fmla="*/ 98 h 395"/>
                <a:gd name="T74" fmla="*/ 56 w 493"/>
                <a:gd name="T75" fmla="*/ 86 h 395"/>
                <a:gd name="T76" fmla="*/ 69 w 493"/>
                <a:gd name="T77" fmla="*/ 50 h 395"/>
                <a:gd name="T78" fmla="*/ 79 w 493"/>
                <a:gd name="T79" fmla="*/ 40 h 395"/>
                <a:gd name="T80" fmla="*/ 89 w 493"/>
                <a:gd name="T81" fmla="*/ 31 h 395"/>
                <a:gd name="T82" fmla="*/ 98 w 493"/>
                <a:gd name="T83" fmla="*/ 21 h 395"/>
                <a:gd name="T84" fmla="*/ 121 w 493"/>
                <a:gd name="T85" fmla="*/ 10 h 395"/>
                <a:gd name="T86" fmla="*/ 144 w 493"/>
                <a:gd name="T87" fmla="*/ 19 h 395"/>
                <a:gd name="T88" fmla="*/ 169 w 493"/>
                <a:gd name="T89" fmla="*/ 4 h 395"/>
                <a:gd name="T90" fmla="*/ 200 w 493"/>
                <a:gd name="T91" fmla="*/ 2 h 395"/>
                <a:gd name="T92" fmla="*/ 209 w 493"/>
                <a:gd name="T93" fmla="*/ 12 h 395"/>
                <a:gd name="T94" fmla="*/ 219 w 493"/>
                <a:gd name="T95" fmla="*/ 46 h 395"/>
                <a:gd name="T96" fmla="*/ 209 w 493"/>
                <a:gd name="T97" fmla="*/ 65 h 395"/>
                <a:gd name="T98" fmla="*/ 209 w 493"/>
                <a:gd name="T99" fmla="*/ 107 h 395"/>
                <a:gd name="T100" fmla="*/ 219 w 493"/>
                <a:gd name="T101" fmla="*/ 117 h 395"/>
                <a:gd name="T102" fmla="*/ 229 w 493"/>
                <a:gd name="T103" fmla="*/ 127 h 395"/>
                <a:gd name="T104" fmla="*/ 238 w 493"/>
                <a:gd name="T105" fmla="*/ 136 h 395"/>
                <a:gd name="T106" fmla="*/ 254 w 493"/>
                <a:gd name="T107" fmla="*/ 159 h 395"/>
                <a:gd name="T108" fmla="*/ 273 w 493"/>
                <a:gd name="T109" fmla="*/ 171 h 395"/>
                <a:gd name="T110" fmla="*/ 292 w 493"/>
                <a:gd name="T111" fmla="*/ 180 h 395"/>
                <a:gd name="T112" fmla="*/ 311 w 493"/>
                <a:gd name="T113" fmla="*/ 190 h 395"/>
                <a:gd name="T114" fmla="*/ 327 w 493"/>
                <a:gd name="T115" fmla="*/ 200 h 395"/>
                <a:gd name="T116" fmla="*/ 340 w 493"/>
                <a:gd name="T117" fmla="*/ 209 h 395"/>
                <a:gd name="T118" fmla="*/ 351 w 493"/>
                <a:gd name="T119" fmla="*/ 221 h 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3"/>
                <a:gd name="T181" fmla="*/ 0 h 395"/>
                <a:gd name="T182" fmla="*/ 493 w 493"/>
                <a:gd name="T183" fmla="*/ 395 h 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3" h="395">
                  <a:moveTo>
                    <a:pt x="355" y="223"/>
                  </a:moveTo>
                  <a:lnTo>
                    <a:pt x="365" y="225"/>
                  </a:lnTo>
                  <a:lnTo>
                    <a:pt x="374" y="228"/>
                  </a:lnTo>
                  <a:lnTo>
                    <a:pt x="386" y="228"/>
                  </a:lnTo>
                  <a:lnTo>
                    <a:pt x="398" y="228"/>
                  </a:lnTo>
                  <a:lnTo>
                    <a:pt x="409" y="228"/>
                  </a:lnTo>
                  <a:lnTo>
                    <a:pt x="424" y="228"/>
                  </a:lnTo>
                  <a:lnTo>
                    <a:pt x="426" y="232"/>
                  </a:lnTo>
                  <a:lnTo>
                    <a:pt x="430" y="238"/>
                  </a:lnTo>
                  <a:lnTo>
                    <a:pt x="434" y="246"/>
                  </a:lnTo>
                  <a:lnTo>
                    <a:pt x="438" y="251"/>
                  </a:lnTo>
                  <a:lnTo>
                    <a:pt x="438" y="257"/>
                  </a:lnTo>
                  <a:lnTo>
                    <a:pt x="438" y="263"/>
                  </a:lnTo>
                  <a:lnTo>
                    <a:pt x="442" y="267"/>
                  </a:lnTo>
                  <a:lnTo>
                    <a:pt x="445" y="271"/>
                  </a:lnTo>
                  <a:lnTo>
                    <a:pt x="449" y="271"/>
                  </a:lnTo>
                  <a:lnTo>
                    <a:pt x="455" y="271"/>
                  </a:lnTo>
                  <a:lnTo>
                    <a:pt x="465" y="269"/>
                  </a:lnTo>
                  <a:lnTo>
                    <a:pt x="490" y="274"/>
                  </a:lnTo>
                  <a:lnTo>
                    <a:pt x="493" y="282"/>
                  </a:lnTo>
                  <a:lnTo>
                    <a:pt x="493" y="286"/>
                  </a:lnTo>
                  <a:lnTo>
                    <a:pt x="492" y="294"/>
                  </a:lnTo>
                  <a:lnTo>
                    <a:pt x="492" y="297"/>
                  </a:lnTo>
                  <a:lnTo>
                    <a:pt x="482" y="303"/>
                  </a:lnTo>
                  <a:lnTo>
                    <a:pt x="474" y="309"/>
                  </a:lnTo>
                  <a:lnTo>
                    <a:pt x="474" y="311"/>
                  </a:lnTo>
                  <a:lnTo>
                    <a:pt x="474" y="313"/>
                  </a:lnTo>
                  <a:lnTo>
                    <a:pt x="470" y="317"/>
                  </a:lnTo>
                  <a:lnTo>
                    <a:pt x="469" y="319"/>
                  </a:lnTo>
                  <a:lnTo>
                    <a:pt x="467" y="320"/>
                  </a:lnTo>
                  <a:lnTo>
                    <a:pt x="465" y="322"/>
                  </a:lnTo>
                  <a:lnTo>
                    <a:pt x="461" y="326"/>
                  </a:lnTo>
                  <a:lnTo>
                    <a:pt x="459" y="328"/>
                  </a:lnTo>
                  <a:lnTo>
                    <a:pt x="457" y="330"/>
                  </a:lnTo>
                  <a:lnTo>
                    <a:pt x="455" y="334"/>
                  </a:lnTo>
                  <a:lnTo>
                    <a:pt x="451" y="336"/>
                  </a:lnTo>
                  <a:lnTo>
                    <a:pt x="449" y="338"/>
                  </a:lnTo>
                  <a:lnTo>
                    <a:pt x="447" y="340"/>
                  </a:lnTo>
                  <a:lnTo>
                    <a:pt x="445" y="343"/>
                  </a:lnTo>
                  <a:lnTo>
                    <a:pt x="442" y="345"/>
                  </a:lnTo>
                  <a:lnTo>
                    <a:pt x="440" y="347"/>
                  </a:lnTo>
                  <a:lnTo>
                    <a:pt x="428" y="359"/>
                  </a:lnTo>
                  <a:lnTo>
                    <a:pt x="415" y="372"/>
                  </a:lnTo>
                  <a:lnTo>
                    <a:pt x="413" y="374"/>
                  </a:lnTo>
                  <a:lnTo>
                    <a:pt x="411" y="376"/>
                  </a:lnTo>
                  <a:lnTo>
                    <a:pt x="409" y="384"/>
                  </a:lnTo>
                  <a:lnTo>
                    <a:pt x="407" y="391"/>
                  </a:lnTo>
                  <a:lnTo>
                    <a:pt x="403" y="393"/>
                  </a:lnTo>
                  <a:lnTo>
                    <a:pt x="401" y="395"/>
                  </a:lnTo>
                  <a:lnTo>
                    <a:pt x="382" y="395"/>
                  </a:lnTo>
                  <a:lnTo>
                    <a:pt x="363" y="395"/>
                  </a:lnTo>
                  <a:lnTo>
                    <a:pt x="359" y="393"/>
                  </a:lnTo>
                  <a:lnTo>
                    <a:pt x="357" y="391"/>
                  </a:lnTo>
                  <a:lnTo>
                    <a:pt x="350" y="390"/>
                  </a:lnTo>
                  <a:lnTo>
                    <a:pt x="344" y="386"/>
                  </a:lnTo>
                  <a:lnTo>
                    <a:pt x="340" y="384"/>
                  </a:lnTo>
                  <a:lnTo>
                    <a:pt x="338" y="382"/>
                  </a:lnTo>
                  <a:lnTo>
                    <a:pt x="330" y="378"/>
                  </a:lnTo>
                  <a:lnTo>
                    <a:pt x="325" y="376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7" y="368"/>
                  </a:lnTo>
                  <a:lnTo>
                    <a:pt x="315" y="367"/>
                  </a:lnTo>
                  <a:lnTo>
                    <a:pt x="311" y="365"/>
                  </a:lnTo>
                  <a:lnTo>
                    <a:pt x="309" y="363"/>
                  </a:lnTo>
                  <a:lnTo>
                    <a:pt x="307" y="359"/>
                  </a:lnTo>
                  <a:lnTo>
                    <a:pt x="303" y="357"/>
                  </a:lnTo>
                  <a:lnTo>
                    <a:pt x="302" y="355"/>
                  </a:lnTo>
                  <a:lnTo>
                    <a:pt x="300" y="351"/>
                  </a:lnTo>
                  <a:lnTo>
                    <a:pt x="298" y="349"/>
                  </a:lnTo>
                  <a:lnTo>
                    <a:pt x="294" y="347"/>
                  </a:lnTo>
                  <a:lnTo>
                    <a:pt x="292" y="345"/>
                  </a:lnTo>
                  <a:lnTo>
                    <a:pt x="290" y="343"/>
                  </a:lnTo>
                  <a:lnTo>
                    <a:pt x="288" y="340"/>
                  </a:lnTo>
                  <a:lnTo>
                    <a:pt x="284" y="338"/>
                  </a:lnTo>
                  <a:lnTo>
                    <a:pt x="282" y="336"/>
                  </a:lnTo>
                  <a:lnTo>
                    <a:pt x="280" y="334"/>
                  </a:lnTo>
                  <a:lnTo>
                    <a:pt x="277" y="330"/>
                  </a:lnTo>
                  <a:lnTo>
                    <a:pt x="275" y="328"/>
                  </a:lnTo>
                  <a:lnTo>
                    <a:pt x="273" y="326"/>
                  </a:lnTo>
                  <a:lnTo>
                    <a:pt x="271" y="322"/>
                  </a:lnTo>
                  <a:lnTo>
                    <a:pt x="267" y="320"/>
                  </a:lnTo>
                  <a:lnTo>
                    <a:pt x="265" y="319"/>
                  </a:lnTo>
                  <a:lnTo>
                    <a:pt x="261" y="309"/>
                  </a:lnTo>
                  <a:lnTo>
                    <a:pt x="257" y="299"/>
                  </a:lnTo>
                  <a:lnTo>
                    <a:pt x="248" y="299"/>
                  </a:lnTo>
                  <a:lnTo>
                    <a:pt x="240" y="301"/>
                  </a:lnTo>
                  <a:lnTo>
                    <a:pt x="234" y="305"/>
                  </a:lnTo>
                  <a:lnTo>
                    <a:pt x="231" y="311"/>
                  </a:lnTo>
                  <a:lnTo>
                    <a:pt x="227" y="309"/>
                  </a:lnTo>
                  <a:lnTo>
                    <a:pt x="221" y="307"/>
                  </a:lnTo>
                  <a:lnTo>
                    <a:pt x="211" y="301"/>
                  </a:lnTo>
                  <a:lnTo>
                    <a:pt x="202" y="299"/>
                  </a:lnTo>
                  <a:lnTo>
                    <a:pt x="196" y="299"/>
                  </a:lnTo>
                  <a:lnTo>
                    <a:pt x="190" y="301"/>
                  </a:lnTo>
                  <a:lnTo>
                    <a:pt x="186" y="299"/>
                  </a:lnTo>
                  <a:lnTo>
                    <a:pt x="183" y="299"/>
                  </a:lnTo>
                  <a:lnTo>
                    <a:pt x="173" y="299"/>
                  </a:lnTo>
                  <a:lnTo>
                    <a:pt x="163" y="299"/>
                  </a:lnTo>
                  <a:lnTo>
                    <a:pt x="165" y="278"/>
                  </a:lnTo>
                  <a:lnTo>
                    <a:pt x="167" y="278"/>
                  </a:lnTo>
                  <a:lnTo>
                    <a:pt x="167" y="280"/>
                  </a:lnTo>
                  <a:lnTo>
                    <a:pt x="165" y="282"/>
                  </a:lnTo>
                  <a:lnTo>
                    <a:pt x="162" y="282"/>
                  </a:lnTo>
                  <a:lnTo>
                    <a:pt x="154" y="276"/>
                  </a:lnTo>
                  <a:lnTo>
                    <a:pt x="148" y="271"/>
                  </a:lnTo>
                  <a:lnTo>
                    <a:pt x="142" y="265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19" y="244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9" y="225"/>
                  </a:lnTo>
                  <a:lnTo>
                    <a:pt x="83" y="223"/>
                  </a:lnTo>
                  <a:lnTo>
                    <a:pt x="79" y="219"/>
                  </a:lnTo>
                  <a:lnTo>
                    <a:pt x="77" y="217"/>
                  </a:lnTo>
                  <a:lnTo>
                    <a:pt x="75" y="215"/>
                  </a:lnTo>
                  <a:lnTo>
                    <a:pt x="71" y="213"/>
                  </a:lnTo>
                  <a:lnTo>
                    <a:pt x="69" y="209"/>
                  </a:lnTo>
                  <a:lnTo>
                    <a:pt x="68" y="207"/>
                  </a:lnTo>
                  <a:lnTo>
                    <a:pt x="62" y="205"/>
                  </a:lnTo>
                  <a:lnTo>
                    <a:pt x="58" y="201"/>
                  </a:lnTo>
                  <a:lnTo>
                    <a:pt x="58" y="198"/>
                  </a:lnTo>
                  <a:lnTo>
                    <a:pt x="58" y="192"/>
                  </a:lnTo>
                  <a:lnTo>
                    <a:pt x="56" y="182"/>
                  </a:lnTo>
                  <a:lnTo>
                    <a:pt x="54" y="173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3" y="169"/>
                  </a:lnTo>
                  <a:lnTo>
                    <a:pt x="39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29" y="173"/>
                  </a:lnTo>
                  <a:lnTo>
                    <a:pt x="23" y="173"/>
                  </a:lnTo>
                  <a:lnTo>
                    <a:pt x="21" y="171"/>
                  </a:lnTo>
                  <a:lnTo>
                    <a:pt x="20" y="169"/>
                  </a:lnTo>
                  <a:lnTo>
                    <a:pt x="20" y="146"/>
                  </a:lnTo>
                  <a:lnTo>
                    <a:pt x="20" y="125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2" y="123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4" y="106"/>
                  </a:lnTo>
                  <a:lnTo>
                    <a:pt x="21" y="98"/>
                  </a:lnTo>
                  <a:lnTo>
                    <a:pt x="39" y="92"/>
                  </a:lnTo>
                  <a:lnTo>
                    <a:pt x="41" y="88"/>
                  </a:lnTo>
                  <a:lnTo>
                    <a:pt x="43" y="86"/>
                  </a:lnTo>
                  <a:lnTo>
                    <a:pt x="56" y="86"/>
                  </a:lnTo>
                  <a:lnTo>
                    <a:pt x="68" y="86"/>
                  </a:lnTo>
                  <a:lnTo>
                    <a:pt x="68" y="69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5" y="46"/>
                  </a:lnTo>
                  <a:lnTo>
                    <a:pt x="77" y="42"/>
                  </a:lnTo>
                  <a:lnTo>
                    <a:pt x="79" y="40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5"/>
                  </a:lnTo>
                  <a:lnTo>
                    <a:pt x="96" y="23"/>
                  </a:lnTo>
                  <a:lnTo>
                    <a:pt x="98" y="21"/>
                  </a:lnTo>
                  <a:lnTo>
                    <a:pt x="102" y="19"/>
                  </a:lnTo>
                  <a:lnTo>
                    <a:pt x="108" y="13"/>
                  </a:lnTo>
                  <a:lnTo>
                    <a:pt x="115" y="10"/>
                  </a:lnTo>
                  <a:lnTo>
                    <a:pt x="121" y="10"/>
                  </a:lnTo>
                  <a:lnTo>
                    <a:pt x="125" y="10"/>
                  </a:lnTo>
                  <a:lnTo>
                    <a:pt x="125" y="13"/>
                  </a:lnTo>
                  <a:lnTo>
                    <a:pt x="125" y="19"/>
                  </a:lnTo>
                  <a:lnTo>
                    <a:pt x="144" y="19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3" y="10"/>
                  </a:lnTo>
                  <a:lnTo>
                    <a:pt x="169" y="4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6" y="6"/>
                  </a:lnTo>
                  <a:lnTo>
                    <a:pt x="208" y="10"/>
                  </a:lnTo>
                  <a:lnTo>
                    <a:pt x="209" y="12"/>
                  </a:lnTo>
                  <a:lnTo>
                    <a:pt x="213" y="13"/>
                  </a:lnTo>
                  <a:lnTo>
                    <a:pt x="217" y="29"/>
                  </a:lnTo>
                  <a:lnTo>
                    <a:pt x="223" y="42"/>
                  </a:lnTo>
                  <a:lnTo>
                    <a:pt x="219" y="46"/>
                  </a:lnTo>
                  <a:lnTo>
                    <a:pt x="217" y="48"/>
                  </a:lnTo>
                  <a:lnTo>
                    <a:pt x="215" y="56"/>
                  </a:lnTo>
                  <a:lnTo>
                    <a:pt x="213" y="61"/>
                  </a:lnTo>
                  <a:lnTo>
                    <a:pt x="209" y="65"/>
                  </a:lnTo>
                  <a:lnTo>
                    <a:pt x="208" y="67"/>
                  </a:lnTo>
                  <a:lnTo>
                    <a:pt x="208" y="86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3" y="111"/>
                  </a:lnTo>
                  <a:lnTo>
                    <a:pt x="215" y="113"/>
                  </a:lnTo>
                  <a:lnTo>
                    <a:pt x="217" y="115"/>
                  </a:lnTo>
                  <a:lnTo>
                    <a:pt x="219" y="117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9" y="127"/>
                  </a:lnTo>
                  <a:lnTo>
                    <a:pt x="233" y="131"/>
                  </a:lnTo>
                  <a:lnTo>
                    <a:pt x="234" y="132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42" y="140"/>
                  </a:lnTo>
                  <a:lnTo>
                    <a:pt x="242" y="146"/>
                  </a:lnTo>
                  <a:lnTo>
                    <a:pt x="242" y="154"/>
                  </a:lnTo>
                  <a:lnTo>
                    <a:pt x="254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71" y="169"/>
                  </a:lnTo>
                  <a:lnTo>
                    <a:pt x="273" y="171"/>
                  </a:lnTo>
                  <a:lnTo>
                    <a:pt x="275" y="173"/>
                  </a:lnTo>
                  <a:lnTo>
                    <a:pt x="277" y="177"/>
                  </a:lnTo>
                  <a:lnTo>
                    <a:pt x="280" y="178"/>
                  </a:lnTo>
                  <a:lnTo>
                    <a:pt x="292" y="180"/>
                  </a:lnTo>
                  <a:lnTo>
                    <a:pt x="303" y="184"/>
                  </a:lnTo>
                  <a:lnTo>
                    <a:pt x="307" y="186"/>
                  </a:lnTo>
                  <a:lnTo>
                    <a:pt x="309" y="188"/>
                  </a:lnTo>
                  <a:lnTo>
                    <a:pt x="311" y="190"/>
                  </a:lnTo>
                  <a:lnTo>
                    <a:pt x="315" y="192"/>
                  </a:lnTo>
                  <a:lnTo>
                    <a:pt x="317" y="196"/>
                  </a:lnTo>
                  <a:lnTo>
                    <a:pt x="319" y="198"/>
                  </a:lnTo>
                  <a:lnTo>
                    <a:pt x="327" y="200"/>
                  </a:lnTo>
                  <a:lnTo>
                    <a:pt x="334" y="201"/>
                  </a:lnTo>
                  <a:lnTo>
                    <a:pt x="336" y="205"/>
                  </a:lnTo>
                  <a:lnTo>
                    <a:pt x="338" y="207"/>
                  </a:lnTo>
                  <a:lnTo>
                    <a:pt x="340" y="209"/>
                  </a:lnTo>
                  <a:lnTo>
                    <a:pt x="344" y="213"/>
                  </a:lnTo>
                  <a:lnTo>
                    <a:pt x="346" y="215"/>
                  </a:lnTo>
                  <a:lnTo>
                    <a:pt x="348" y="217"/>
                  </a:lnTo>
                  <a:lnTo>
                    <a:pt x="351" y="221"/>
                  </a:lnTo>
                  <a:lnTo>
                    <a:pt x="355" y="2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3433531" y="3694350"/>
              <a:ext cx="980598" cy="514966"/>
            </a:xfrm>
            <a:custGeom>
              <a:avLst/>
              <a:gdLst>
                <a:gd name="T0" fmla="*/ 369 w 870"/>
                <a:gd name="T1" fmla="*/ 516 h 534"/>
                <a:gd name="T2" fmla="*/ 315 w 870"/>
                <a:gd name="T3" fmla="*/ 515 h 534"/>
                <a:gd name="T4" fmla="*/ 244 w 870"/>
                <a:gd name="T5" fmla="*/ 501 h 534"/>
                <a:gd name="T6" fmla="*/ 215 w 870"/>
                <a:gd name="T7" fmla="*/ 472 h 534"/>
                <a:gd name="T8" fmla="*/ 162 w 870"/>
                <a:gd name="T9" fmla="*/ 459 h 534"/>
                <a:gd name="T10" fmla="*/ 137 w 870"/>
                <a:gd name="T11" fmla="*/ 497 h 534"/>
                <a:gd name="T12" fmla="*/ 106 w 870"/>
                <a:gd name="T13" fmla="*/ 509 h 534"/>
                <a:gd name="T14" fmla="*/ 41 w 870"/>
                <a:gd name="T15" fmla="*/ 507 h 534"/>
                <a:gd name="T16" fmla="*/ 12 w 870"/>
                <a:gd name="T17" fmla="*/ 520 h 534"/>
                <a:gd name="T18" fmla="*/ 2 w 870"/>
                <a:gd name="T19" fmla="*/ 488 h 534"/>
                <a:gd name="T20" fmla="*/ 2 w 870"/>
                <a:gd name="T21" fmla="*/ 449 h 534"/>
                <a:gd name="T22" fmla="*/ 22 w 870"/>
                <a:gd name="T23" fmla="*/ 399 h 534"/>
                <a:gd name="T24" fmla="*/ 70 w 870"/>
                <a:gd name="T25" fmla="*/ 371 h 534"/>
                <a:gd name="T26" fmla="*/ 106 w 870"/>
                <a:gd name="T27" fmla="*/ 342 h 534"/>
                <a:gd name="T28" fmla="*/ 123 w 870"/>
                <a:gd name="T29" fmla="*/ 309 h 534"/>
                <a:gd name="T30" fmla="*/ 142 w 870"/>
                <a:gd name="T31" fmla="*/ 288 h 534"/>
                <a:gd name="T32" fmla="*/ 142 w 870"/>
                <a:gd name="T33" fmla="*/ 256 h 534"/>
                <a:gd name="T34" fmla="*/ 119 w 870"/>
                <a:gd name="T35" fmla="*/ 256 h 534"/>
                <a:gd name="T36" fmla="*/ 85 w 870"/>
                <a:gd name="T37" fmla="*/ 256 h 534"/>
                <a:gd name="T38" fmla="*/ 79 w 870"/>
                <a:gd name="T39" fmla="*/ 227 h 534"/>
                <a:gd name="T40" fmla="*/ 119 w 870"/>
                <a:gd name="T41" fmla="*/ 196 h 534"/>
                <a:gd name="T42" fmla="*/ 119 w 870"/>
                <a:gd name="T43" fmla="*/ 167 h 534"/>
                <a:gd name="T44" fmla="*/ 119 w 870"/>
                <a:gd name="T45" fmla="*/ 96 h 534"/>
                <a:gd name="T46" fmla="*/ 171 w 870"/>
                <a:gd name="T47" fmla="*/ 110 h 534"/>
                <a:gd name="T48" fmla="*/ 190 w 870"/>
                <a:gd name="T49" fmla="*/ 129 h 534"/>
                <a:gd name="T50" fmla="*/ 244 w 870"/>
                <a:gd name="T51" fmla="*/ 138 h 534"/>
                <a:gd name="T52" fmla="*/ 263 w 870"/>
                <a:gd name="T53" fmla="*/ 154 h 534"/>
                <a:gd name="T54" fmla="*/ 282 w 870"/>
                <a:gd name="T55" fmla="*/ 115 h 534"/>
                <a:gd name="T56" fmla="*/ 279 w 870"/>
                <a:gd name="T57" fmla="*/ 37 h 534"/>
                <a:gd name="T58" fmla="*/ 325 w 870"/>
                <a:gd name="T59" fmla="*/ 18 h 534"/>
                <a:gd name="T60" fmla="*/ 432 w 870"/>
                <a:gd name="T61" fmla="*/ 4 h 534"/>
                <a:gd name="T62" fmla="*/ 461 w 870"/>
                <a:gd name="T63" fmla="*/ 23 h 534"/>
                <a:gd name="T64" fmla="*/ 480 w 870"/>
                <a:gd name="T65" fmla="*/ 43 h 534"/>
                <a:gd name="T66" fmla="*/ 511 w 870"/>
                <a:gd name="T67" fmla="*/ 62 h 534"/>
                <a:gd name="T68" fmla="*/ 549 w 870"/>
                <a:gd name="T69" fmla="*/ 81 h 534"/>
                <a:gd name="T70" fmla="*/ 597 w 870"/>
                <a:gd name="T71" fmla="*/ 100 h 534"/>
                <a:gd name="T72" fmla="*/ 626 w 870"/>
                <a:gd name="T73" fmla="*/ 119 h 534"/>
                <a:gd name="T74" fmla="*/ 664 w 870"/>
                <a:gd name="T75" fmla="*/ 138 h 534"/>
                <a:gd name="T76" fmla="*/ 712 w 870"/>
                <a:gd name="T77" fmla="*/ 158 h 534"/>
                <a:gd name="T78" fmla="*/ 753 w 870"/>
                <a:gd name="T79" fmla="*/ 154 h 534"/>
                <a:gd name="T80" fmla="*/ 791 w 870"/>
                <a:gd name="T81" fmla="*/ 135 h 534"/>
                <a:gd name="T82" fmla="*/ 810 w 870"/>
                <a:gd name="T83" fmla="*/ 115 h 534"/>
                <a:gd name="T84" fmla="*/ 833 w 870"/>
                <a:gd name="T85" fmla="*/ 96 h 534"/>
                <a:gd name="T86" fmla="*/ 858 w 870"/>
                <a:gd name="T87" fmla="*/ 96 h 534"/>
                <a:gd name="T88" fmla="*/ 848 w 870"/>
                <a:gd name="T89" fmla="*/ 119 h 534"/>
                <a:gd name="T90" fmla="*/ 868 w 870"/>
                <a:gd name="T91" fmla="*/ 138 h 534"/>
                <a:gd name="T92" fmla="*/ 854 w 870"/>
                <a:gd name="T93" fmla="*/ 163 h 534"/>
                <a:gd name="T94" fmla="*/ 824 w 870"/>
                <a:gd name="T95" fmla="*/ 188 h 534"/>
                <a:gd name="T96" fmla="*/ 785 w 870"/>
                <a:gd name="T97" fmla="*/ 208 h 534"/>
                <a:gd name="T98" fmla="*/ 743 w 870"/>
                <a:gd name="T99" fmla="*/ 227 h 534"/>
                <a:gd name="T100" fmla="*/ 712 w 870"/>
                <a:gd name="T101" fmla="*/ 246 h 534"/>
                <a:gd name="T102" fmla="*/ 660 w 870"/>
                <a:gd name="T103" fmla="*/ 275 h 534"/>
                <a:gd name="T104" fmla="*/ 636 w 870"/>
                <a:gd name="T105" fmla="*/ 294 h 534"/>
                <a:gd name="T106" fmla="*/ 595 w 870"/>
                <a:gd name="T107" fmla="*/ 296 h 534"/>
                <a:gd name="T108" fmla="*/ 563 w 870"/>
                <a:gd name="T109" fmla="*/ 313 h 534"/>
                <a:gd name="T110" fmla="*/ 543 w 870"/>
                <a:gd name="T111" fmla="*/ 361 h 534"/>
                <a:gd name="T112" fmla="*/ 524 w 870"/>
                <a:gd name="T113" fmla="*/ 380 h 534"/>
                <a:gd name="T114" fmla="*/ 505 w 870"/>
                <a:gd name="T115" fmla="*/ 424 h 534"/>
                <a:gd name="T116" fmla="*/ 486 w 870"/>
                <a:gd name="T117" fmla="*/ 478 h 534"/>
                <a:gd name="T118" fmla="*/ 461 w 870"/>
                <a:gd name="T119" fmla="*/ 516 h 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534"/>
                <a:gd name="T182" fmla="*/ 870 w 870"/>
                <a:gd name="T183" fmla="*/ 534 h 5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534">
                  <a:moveTo>
                    <a:pt x="401" y="534"/>
                  </a:moveTo>
                  <a:lnTo>
                    <a:pt x="398" y="530"/>
                  </a:lnTo>
                  <a:lnTo>
                    <a:pt x="396" y="528"/>
                  </a:lnTo>
                  <a:lnTo>
                    <a:pt x="394" y="526"/>
                  </a:lnTo>
                  <a:lnTo>
                    <a:pt x="392" y="524"/>
                  </a:lnTo>
                  <a:lnTo>
                    <a:pt x="390" y="520"/>
                  </a:lnTo>
                  <a:lnTo>
                    <a:pt x="386" y="518"/>
                  </a:lnTo>
                  <a:lnTo>
                    <a:pt x="369" y="516"/>
                  </a:lnTo>
                  <a:lnTo>
                    <a:pt x="353" y="515"/>
                  </a:lnTo>
                  <a:lnTo>
                    <a:pt x="352" y="511"/>
                  </a:lnTo>
                  <a:lnTo>
                    <a:pt x="348" y="509"/>
                  </a:lnTo>
                  <a:lnTo>
                    <a:pt x="344" y="509"/>
                  </a:lnTo>
                  <a:lnTo>
                    <a:pt x="338" y="509"/>
                  </a:lnTo>
                  <a:lnTo>
                    <a:pt x="336" y="511"/>
                  </a:lnTo>
                  <a:lnTo>
                    <a:pt x="334" y="515"/>
                  </a:lnTo>
                  <a:lnTo>
                    <a:pt x="315" y="515"/>
                  </a:lnTo>
                  <a:lnTo>
                    <a:pt x="294" y="515"/>
                  </a:lnTo>
                  <a:lnTo>
                    <a:pt x="275" y="515"/>
                  </a:lnTo>
                  <a:lnTo>
                    <a:pt x="256" y="515"/>
                  </a:lnTo>
                  <a:lnTo>
                    <a:pt x="254" y="511"/>
                  </a:lnTo>
                  <a:lnTo>
                    <a:pt x="252" y="509"/>
                  </a:lnTo>
                  <a:lnTo>
                    <a:pt x="248" y="507"/>
                  </a:lnTo>
                  <a:lnTo>
                    <a:pt x="246" y="505"/>
                  </a:lnTo>
                  <a:lnTo>
                    <a:pt x="244" y="501"/>
                  </a:lnTo>
                  <a:lnTo>
                    <a:pt x="242" y="499"/>
                  </a:lnTo>
                  <a:lnTo>
                    <a:pt x="233" y="497"/>
                  </a:lnTo>
                  <a:lnTo>
                    <a:pt x="223" y="495"/>
                  </a:lnTo>
                  <a:lnTo>
                    <a:pt x="223" y="484"/>
                  </a:lnTo>
                  <a:lnTo>
                    <a:pt x="221" y="478"/>
                  </a:lnTo>
                  <a:lnTo>
                    <a:pt x="221" y="476"/>
                  </a:lnTo>
                  <a:lnTo>
                    <a:pt x="217" y="476"/>
                  </a:lnTo>
                  <a:lnTo>
                    <a:pt x="215" y="472"/>
                  </a:lnTo>
                  <a:lnTo>
                    <a:pt x="213" y="470"/>
                  </a:lnTo>
                  <a:lnTo>
                    <a:pt x="210" y="469"/>
                  </a:lnTo>
                  <a:lnTo>
                    <a:pt x="208" y="465"/>
                  </a:lnTo>
                  <a:lnTo>
                    <a:pt x="206" y="463"/>
                  </a:lnTo>
                  <a:lnTo>
                    <a:pt x="204" y="461"/>
                  </a:lnTo>
                  <a:lnTo>
                    <a:pt x="196" y="459"/>
                  </a:lnTo>
                  <a:lnTo>
                    <a:pt x="179" y="457"/>
                  </a:lnTo>
                  <a:lnTo>
                    <a:pt x="162" y="459"/>
                  </a:lnTo>
                  <a:lnTo>
                    <a:pt x="154" y="461"/>
                  </a:lnTo>
                  <a:lnTo>
                    <a:pt x="152" y="463"/>
                  </a:lnTo>
                  <a:lnTo>
                    <a:pt x="150" y="465"/>
                  </a:lnTo>
                  <a:lnTo>
                    <a:pt x="148" y="478"/>
                  </a:lnTo>
                  <a:lnTo>
                    <a:pt x="146" y="490"/>
                  </a:lnTo>
                  <a:lnTo>
                    <a:pt x="142" y="492"/>
                  </a:lnTo>
                  <a:lnTo>
                    <a:pt x="141" y="495"/>
                  </a:lnTo>
                  <a:lnTo>
                    <a:pt x="137" y="497"/>
                  </a:lnTo>
                  <a:lnTo>
                    <a:pt x="135" y="499"/>
                  </a:lnTo>
                  <a:lnTo>
                    <a:pt x="133" y="501"/>
                  </a:lnTo>
                  <a:lnTo>
                    <a:pt x="131" y="505"/>
                  </a:lnTo>
                  <a:lnTo>
                    <a:pt x="123" y="507"/>
                  </a:lnTo>
                  <a:lnTo>
                    <a:pt x="116" y="509"/>
                  </a:lnTo>
                  <a:lnTo>
                    <a:pt x="114" y="511"/>
                  </a:lnTo>
                  <a:lnTo>
                    <a:pt x="112" y="515"/>
                  </a:lnTo>
                  <a:lnTo>
                    <a:pt x="106" y="509"/>
                  </a:lnTo>
                  <a:lnTo>
                    <a:pt x="102" y="505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73" y="499"/>
                  </a:lnTo>
                  <a:lnTo>
                    <a:pt x="48" y="499"/>
                  </a:lnTo>
                  <a:lnTo>
                    <a:pt x="46" y="501"/>
                  </a:lnTo>
                  <a:lnTo>
                    <a:pt x="43" y="505"/>
                  </a:lnTo>
                  <a:lnTo>
                    <a:pt x="41" y="507"/>
                  </a:lnTo>
                  <a:lnTo>
                    <a:pt x="39" y="509"/>
                  </a:lnTo>
                  <a:lnTo>
                    <a:pt x="37" y="511"/>
                  </a:lnTo>
                  <a:lnTo>
                    <a:pt x="33" y="515"/>
                  </a:lnTo>
                  <a:lnTo>
                    <a:pt x="25" y="516"/>
                  </a:lnTo>
                  <a:lnTo>
                    <a:pt x="20" y="518"/>
                  </a:lnTo>
                  <a:lnTo>
                    <a:pt x="16" y="520"/>
                  </a:lnTo>
                  <a:lnTo>
                    <a:pt x="14" y="524"/>
                  </a:lnTo>
                  <a:lnTo>
                    <a:pt x="12" y="520"/>
                  </a:lnTo>
                  <a:lnTo>
                    <a:pt x="10" y="518"/>
                  </a:lnTo>
                  <a:lnTo>
                    <a:pt x="6" y="511"/>
                  </a:lnTo>
                  <a:lnTo>
                    <a:pt x="4" y="505"/>
                  </a:lnTo>
                  <a:lnTo>
                    <a:pt x="2" y="501"/>
                  </a:lnTo>
                  <a:lnTo>
                    <a:pt x="0" y="499"/>
                  </a:lnTo>
                  <a:lnTo>
                    <a:pt x="0" y="493"/>
                  </a:lnTo>
                  <a:lnTo>
                    <a:pt x="0" y="490"/>
                  </a:lnTo>
                  <a:lnTo>
                    <a:pt x="2" y="488"/>
                  </a:lnTo>
                  <a:lnTo>
                    <a:pt x="4" y="486"/>
                  </a:lnTo>
                  <a:lnTo>
                    <a:pt x="4" y="474"/>
                  </a:lnTo>
                  <a:lnTo>
                    <a:pt x="4" y="465"/>
                  </a:lnTo>
                  <a:lnTo>
                    <a:pt x="2" y="463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2" y="449"/>
                  </a:lnTo>
                  <a:lnTo>
                    <a:pt x="4" y="447"/>
                  </a:lnTo>
                  <a:lnTo>
                    <a:pt x="6" y="440"/>
                  </a:lnTo>
                  <a:lnTo>
                    <a:pt x="10" y="432"/>
                  </a:lnTo>
                  <a:lnTo>
                    <a:pt x="12" y="428"/>
                  </a:lnTo>
                  <a:lnTo>
                    <a:pt x="14" y="426"/>
                  </a:lnTo>
                  <a:lnTo>
                    <a:pt x="16" y="415"/>
                  </a:lnTo>
                  <a:lnTo>
                    <a:pt x="20" y="403"/>
                  </a:lnTo>
                  <a:lnTo>
                    <a:pt x="22" y="399"/>
                  </a:lnTo>
                  <a:lnTo>
                    <a:pt x="23" y="398"/>
                  </a:lnTo>
                  <a:lnTo>
                    <a:pt x="27" y="390"/>
                  </a:lnTo>
                  <a:lnTo>
                    <a:pt x="29" y="382"/>
                  </a:lnTo>
                  <a:lnTo>
                    <a:pt x="31" y="380"/>
                  </a:lnTo>
                  <a:lnTo>
                    <a:pt x="33" y="378"/>
                  </a:lnTo>
                  <a:lnTo>
                    <a:pt x="50" y="376"/>
                  </a:lnTo>
                  <a:lnTo>
                    <a:pt x="68" y="374"/>
                  </a:lnTo>
                  <a:lnTo>
                    <a:pt x="70" y="371"/>
                  </a:lnTo>
                  <a:lnTo>
                    <a:pt x="73" y="369"/>
                  </a:lnTo>
                  <a:lnTo>
                    <a:pt x="79" y="367"/>
                  </a:lnTo>
                  <a:lnTo>
                    <a:pt x="87" y="365"/>
                  </a:lnTo>
                  <a:lnTo>
                    <a:pt x="89" y="361"/>
                  </a:lnTo>
                  <a:lnTo>
                    <a:pt x="93" y="359"/>
                  </a:lnTo>
                  <a:lnTo>
                    <a:pt x="98" y="359"/>
                  </a:lnTo>
                  <a:lnTo>
                    <a:pt x="106" y="359"/>
                  </a:lnTo>
                  <a:lnTo>
                    <a:pt x="106" y="342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12" y="321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9" y="313"/>
                  </a:lnTo>
                  <a:lnTo>
                    <a:pt x="121" y="311"/>
                  </a:lnTo>
                  <a:lnTo>
                    <a:pt x="123" y="309"/>
                  </a:lnTo>
                  <a:lnTo>
                    <a:pt x="125" y="305"/>
                  </a:lnTo>
                  <a:lnTo>
                    <a:pt x="127" y="303"/>
                  </a:lnTo>
                  <a:lnTo>
                    <a:pt x="131" y="302"/>
                  </a:lnTo>
                  <a:lnTo>
                    <a:pt x="133" y="300"/>
                  </a:lnTo>
                  <a:lnTo>
                    <a:pt x="135" y="296"/>
                  </a:lnTo>
                  <a:lnTo>
                    <a:pt x="137" y="294"/>
                  </a:lnTo>
                  <a:lnTo>
                    <a:pt x="141" y="292"/>
                  </a:lnTo>
                  <a:lnTo>
                    <a:pt x="142" y="288"/>
                  </a:lnTo>
                  <a:lnTo>
                    <a:pt x="146" y="286"/>
                  </a:lnTo>
                  <a:lnTo>
                    <a:pt x="148" y="284"/>
                  </a:lnTo>
                  <a:lnTo>
                    <a:pt x="150" y="282"/>
                  </a:lnTo>
                  <a:lnTo>
                    <a:pt x="150" y="273"/>
                  </a:lnTo>
                  <a:lnTo>
                    <a:pt x="150" y="263"/>
                  </a:lnTo>
                  <a:lnTo>
                    <a:pt x="148" y="259"/>
                  </a:lnTo>
                  <a:lnTo>
                    <a:pt x="146" y="257"/>
                  </a:lnTo>
                  <a:lnTo>
                    <a:pt x="142" y="256"/>
                  </a:lnTo>
                  <a:lnTo>
                    <a:pt x="141" y="254"/>
                  </a:lnTo>
                  <a:lnTo>
                    <a:pt x="137" y="250"/>
                  </a:lnTo>
                  <a:lnTo>
                    <a:pt x="135" y="248"/>
                  </a:lnTo>
                  <a:lnTo>
                    <a:pt x="131" y="248"/>
                  </a:lnTo>
                  <a:lnTo>
                    <a:pt x="125" y="248"/>
                  </a:lnTo>
                  <a:lnTo>
                    <a:pt x="123" y="250"/>
                  </a:lnTo>
                  <a:lnTo>
                    <a:pt x="121" y="254"/>
                  </a:lnTo>
                  <a:lnTo>
                    <a:pt x="119" y="256"/>
                  </a:lnTo>
                  <a:lnTo>
                    <a:pt x="116" y="257"/>
                  </a:lnTo>
                  <a:lnTo>
                    <a:pt x="114" y="259"/>
                  </a:lnTo>
                  <a:lnTo>
                    <a:pt x="112" y="263"/>
                  </a:lnTo>
                  <a:lnTo>
                    <a:pt x="106" y="263"/>
                  </a:lnTo>
                  <a:lnTo>
                    <a:pt x="102" y="263"/>
                  </a:lnTo>
                  <a:lnTo>
                    <a:pt x="98" y="259"/>
                  </a:lnTo>
                  <a:lnTo>
                    <a:pt x="96" y="257"/>
                  </a:lnTo>
                  <a:lnTo>
                    <a:pt x="85" y="256"/>
                  </a:lnTo>
                  <a:lnTo>
                    <a:pt x="73" y="254"/>
                  </a:lnTo>
                  <a:lnTo>
                    <a:pt x="70" y="250"/>
                  </a:lnTo>
                  <a:lnTo>
                    <a:pt x="68" y="248"/>
                  </a:lnTo>
                  <a:lnTo>
                    <a:pt x="70" y="246"/>
                  </a:lnTo>
                  <a:lnTo>
                    <a:pt x="73" y="244"/>
                  </a:lnTo>
                  <a:lnTo>
                    <a:pt x="75" y="236"/>
                  </a:lnTo>
                  <a:lnTo>
                    <a:pt x="77" y="229"/>
                  </a:lnTo>
                  <a:lnTo>
                    <a:pt x="79" y="227"/>
                  </a:lnTo>
                  <a:lnTo>
                    <a:pt x="81" y="223"/>
                  </a:lnTo>
                  <a:lnTo>
                    <a:pt x="94" y="215"/>
                  </a:lnTo>
                  <a:lnTo>
                    <a:pt x="106" y="209"/>
                  </a:lnTo>
                  <a:lnTo>
                    <a:pt x="108" y="208"/>
                  </a:lnTo>
                  <a:lnTo>
                    <a:pt x="112" y="204"/>
                  </a:lnTo>
                  <a:lnTo>
                    <a:pt x="114" y="202"/>
                  </a:lnTo>
                  <a:lnTo>
                    <a:pt x="116" y="200"/>
                  </a:lnTo>
                  <a:lnTo>
                    <a:pt x="119" y="196"/>
                  </a:lnTo>
                  <a:lnTo>
                    <a:pt x="121" y="194"/>
                  </a:lnTo>
                  <a:lnTo>
                    <a:pt x="121" y="190"/>
                  </a:lnTo>
                  <a:lnTo>
                    <a:pt x="121" y="185"/>
                  </a:lnTo>
                  <a:lnTo>
                    <a:pt x="119" y="183"/>
                  </a:lnTo>
                  <a:lnTo>
                    <a:pt x="116" y="181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1" y="152"/>
                  </a:lnTo>
                  <a:lnTo>
                    <a:pt x="121" y="137"/>
                  </a:lnTo>
                  <a:lnTo>
                    <a:pt x="121" y="121"/>
                  </a:lnTo>
                  <a:lnTo>
                    <a:pt x="121" y="108"/>
                  </a:lnTo>
                  <a:lnTo>
                    <a:pt x="119" y="106"/>
                  </a:lnTo>
                  <a:lnTo>
                    <a:pt x="116" y="104"/>
                  </a:lnTo>
                  <a:lnTo>
                    <a:pt x="119" y="96"/>
                  </a:lnTo>
                  <a:lnTo>
                    <a:pt x="123" y="91"/>
                  </a:lnTo>
                  <a:lnTo>
                    <a:pt x="131" y="94"/>
                  </a:lnTo>
                  <a:lnTo>
                    <a:pt x="141" y="98"/>
                  </a:lnTo>
                  <a:lnTo>
                    <a:pt x="142" y="100"/>
                  </a:lnTo>
                  <a:lnTo>
                    <a:pt x="146" y="104"/>
                  </a:lnTo>
                  <a:lnTo>
                    <a:pt x="158" y="106"/>
                  </a:lnTo>
                  <a:lnTo>
                    <a:pt x="169" y="108"/>
                  </a:lnTo>
                  <a:lnTo>
                    <a:pt x="171" y="110"/>
                  </a:lnTo>
                  <a:lnTo>
                    <a:pt x="175" y="112"/>
                  </a:lnTo>
                  <a:lnTo>
                    <a:pt x="177" y="115"/>
                  </a:lnTo>
                  <a:lnTo>
                    <a:pt x="179" y="117"/>
                  </a:lnTo>
                  <a:lnTo>
                    <a:pt x="181" y="119"/>
                  </a:lnTo>
                  <a:lnTo>
                    <a:pt x="185" y="123"/>
                  </a:lnTo>
                  <a:lnTo>
                    <a:pt x="187" y="125"/>
                  </a:lnTo>
                  <a:lnTo>
                    <a:pt x="188" y="127"/>
                  </a:lnTo>
                  <a:lnTo>
                    <a:pt x="190" y="129"/>
                  </a:lnTo>
                  <a:lnTo>
                    <a:pt x="192" y="133"/>
                  </a:lnTo>
                  <a:lnTo>
                    <a:pt x="206" y="135"/>
                  </a:lnTo>
                  <a:lnTo>
                    <a:pt x="217" y="137"/>
                  </a:lnTo>
                  <a:lnTo>
                    <a:pt x="219" y="138"/>
                  </a:lnTo>
                  <a:lnTo>
                    <a:pt x="223" y="142"/>
                  </a:lnTo>
                  <a:lnTo>
                    <a:pt x="233" y="142"/>
                  </a:lnTo>
                  <a:lnTo>
                    <a:pt x="242" y="142"/>
                  </a:lnTo>
                  <a:lnTo>
                    <a:pt x="244" y="138"/>
                  </a:lnTo>
                  <a:lnTo>
                    <a:pt x="246" y="137"/>
                  </a:lnTo>
                  <a:lnTo>
                    <a:pt x="248" y="138"/>
                  </a:lnTo>
                  <a:lnTo>
                    <a:pt x="252" y="142"/>
                  </a:lnTo>
                  <a:lnTo>
                    <a:pt x="254" y="144"/>
                  </a:lnTo>
                  <a:lnTo>
                    <a:pt x="256" y="146"/>
                  </a:lnTo>
                  <a:lnTo>
                    <a:pt x="259" y="148"/>
                  </a:lnTo>
                  <a:lnTo>
                    <a:pt x="261" y="152"/>
                  </a:lnTo>
                  <a:lnTo>
                    <a:pt x="263" y="154"/>
                  </a:lnTo>
                  <a:lnTo>
                    <a:pt x="271" y="156"/>
                  </a:lnTo>
                  <a:lnTo>
                    <a:pt x="277" y="154"/>
                  </a:lnTo>
                  <a:lnTo>
                    <a:pt x="281" y="152"/>
                  </a:lnTo>
                  <a:lnTo>
                    <a:pt x="282" y="148"/>
                  </a:lnTo>
                  <a:lnTo>
                    <a:pt x="284" y="146"/>
                  </a:lnTo>
                  <a:lnTo>
                    <a:pt x="284" y="131"/>
                  </a:lnTo>
                  <a:lnTo>
                    <a:pt x="284" y="117"/>
                  </a:lnTo>
                  <a:lnTo>
                    <a:pt x="282" y="115"/>
                  </a:lnTo>
                  <a:lnTo>
                    <a:pt x="281" y="112"/>
                  </a:lnTo>
                  <a:lnTo>
                    <a:pt x="279" y="96"/>
                  </a:lnTo>
                  <a:lnTo>
                    <a:pt x="275" y="79"/>
                  </a:lnTo>
                  <a:lnTo>
                    <a:pt x="273" y="62"/>
                  </a:lnTo>
                  <a:lnTo>
                    <a:pt x="271" y="44"/>
                  </a:lnTo>
                  <a:lnTo>
                    <a:pt x="273" y="43"/>
                  </a:lnTo>
                  <a:lnTo>
                    <a:pt x="275" y="41"/>
                  </a:lnTo>
                  <a:lnTo>
                    <a:pt x="279" y="37"/>
                  </a:lnTo>
                  <a:lnTo>
                    <a:pt x="281" y="35"/>
                  </a:lnTo>
                  <a:lnTo>
                    <a:pt x="282" y="33"/>
                  </a:lnTo>
                  <a:lnTo>
                    <a:pt x="284" y="31"/>
                  </a:lnTo>
                  <a:lnTo>
                    <a:pt x="288" y="27"/>
                  </a:lnTo>
                  <a:lnTo>
                    <a:pt x="290" y="25"/>
                  </a:lnTo>
                  <a:lnTo>
                    <a:pt x="292" y="23"/>
                  </a:lnTo>
                  <a:lnTo>
                    <a:pt x="296" y="21"/>
                  </a:lnTo>
                  <a:lnTo>
                    <a:pt x="325" y="18"/>
                  </a:lnTo>
                  <a:lnTo>
                    <a:pt x="355" y="14"/>
                  </a:lnTo>
                  <a:lnTo>
                    <a:pt x="386" y="10"/>
                  </a:lnTo>
                  <a:lnTo>
                    <a:pt x="417" y="6"/>
                  </a:lnTo>
                  <a:lnTo>
                    <a:pt x="419" y="4"/>
                  </a:lnTo>
                  <a:lnTo>
                    <a:pt x="421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2" y="4"/>
                  </a:lnTo>
                  <a:lnTo>
                    <a:pt x="436" y="6"/>
                  </a:lnTo>
                  <a:lnTo>
                    <a:pt x="442" y="8"/>
                  </a:lnTo>
                  <a:lnTo>
                    <a:pt x="449" y="12"/>
                  </a:lnTo>
                  <a:lnTo>
                    <a:pt x="451" y="14"/>
                  </a:lnTo>
                  <a:lnTo>
                    <a:pt x="455" y="16"/>
                  </a:lnTo>
                  <a:lnTo>
                    <a:pt x="457" y="18"/>
                  </a:lnTo>
                  <a:lnTo>
                    <a:pt x="459" y="21"/>
                  </a:lnTo>
                  <a:lnTo>
                    <a:pt x="461" y="23"/>
                  </a:lnTo>
                  <a:lnTo>
                    <a:pt x="465" y="25"/>
                  </a:lnTo>
                  <a:lnTo>
                    <a:pt x="467" y="27"/>
                  </a:lnTo>
                  <a:lnTo>
                    <a:pt x="469" y="31"/>
                  </a:lnTo>
                  <a:lnTo>
                    <a:pt x="471" y="33"/>
                  </a:lnTo>
                  <a:lnTo>
                    <a:pt x="474" y="35"/>
                  </a:lnTo>
                  <a:lnTo>
                    <a:pt x="476" y="37"/>
                  </a:lnTo>
                  <a:lnTo>
                    <a:pt x="478" y="41"/>
                  </a:lnTo>
                  <a:lnTo>
                    <a:pt x="480" y="43"/>
                  </a:lnTo>
                  <a:lnTo>
                    <a:pt x="484" y="44"/>
                  </a:lnTo>
                  <a:lnTo>
                    <a:pt x="490" y="46"/>
                  </a:lnTo>
                  <a:lnTo>
                    <a:pt x="497" y="50"/>
                  </a:lnTo>
                  <a:lnTo>
                    <a:pt x="501" y="52"/>
                  </a:lnTo>
                  <a:lnTo>
                    <a:pt x="503" y="54"/>
                  </a:lnTo>
                  <a:lnTo>
                    <a:pt x="505" y="56"/>
                  </a:lnTo>
                  <a:lnTo>
                    <a:pt x="507" y="60"/>
                  </a:lnTo>
                  <a:lnTo>
                    <a:pt x="511" y="62"/>
                  </a:lnTo>
                  <a:lnTo>
                    <a:pt x="513" y="64"/>
                  </a:lnTo>
                  <a:lnTo>
                    <a:pt x="524" y="67"/>
                  </a:lnTo>
                  <a:lnTo>
                    <a:pt x="538" y="69"/>
                  </a:lnTo>
                  <a:lnTo>
                    <a:pt x="540" y="71"/>
                  </a:lnTo>
                  <a:lnTo>
                    <a:pt x="542" y="73"/>
                  </a:lnTo>
                  <a:lnTo>
                    <a:pt x="543" y="77"/>
                  </a:lnTo>
                  <a:lnTo>
                    <a:pt x="545" y="79"/>
                  </a:lnTo>
                  <a:lnTo>
                    <a:pt x="549" y="81"/>
                  </a:lnTo>
                  <a:lnTo>
                    <a:pt x="551" y="83"/>
                  </a:lnTo>
                  <a:lnTo>
                    <a:pt x="559" y="85"/>
                  </a:lnTo>
                  <a:lnTo>
                    <a:pt x="566" y="89"/>
                  </a:lnTo>
                  <a:lnTo>
                    <a:pt x="568" y="91"/>
                  </a:lnTo>
                  <a:lnTo>
                    <a:pt x="570" y="92"/>
                  </a:lnTo>
                  <a:lnTo>
                    <a:pt x="582" y="96"/>
                  </a:lnTo>
                  <a:lnTo>
                    <a:pt x="595" y="98"/>
                  </a:lnTo>
                  <a:lnTo>
                    <a:pt x="597" y="100"/>
                  </a:lnTo>
                  <a:lnTo>
                    <a:pt x="599" y="104"/>
                  </a:lnTo>
                  <a:lnTo>
                    <a:pt x="601" y="106"/>
                  </a:lnTo>
                  <a:lnTo>
                    <a:pt x="605" y="108"/>
                  </a:lnTo>
                  <a:lnTo>
                    <a:pt x="607" y="110"/>
                  </a:lnTo>
                  <a:lnTo>
                    <a:pt x="609" y="112"/>
                  </a:lnTo>
                  <a:lnTo>
                    <a:pt x="616" y="115"/>
                  </a:lnTo>
                  <a:lnTo>
                    <a:pt x="624" y="117"/>
                  </a:lnTo>
                  <a:lnTo>
                    <a:pt x="626" y="119"/>
                  </a:lnTo>
                  <a:lnTo>
                    <a:pt x="628" y="123"/>
                  </a:lnTo>
                  <a:lnTo>
                    <a:pt x="636" y="125"/>
                  </a:lnTo>
                  <a:lnTo>
                    <a:pt x="643" y="127"/>
                  </a:lnTo>
                  <a:lnTo>
                    <a:pt x="645" y="129"/>
                  </a:lnTo>
                  <a:lnTo>
                    <a:pt x="649" y="133"/>
                  </a:lnTo>
                  <a:lnTo>
                    <a:pt x="655" y="135"/>
                  </a:lnTo>
                  <a:lnTo>
                    <a:pt x="662" y="137"/>
                  </a:lnTo>
                  <a:lnTo>
                    <a:pt x="664" y="138"/>
                  </a:lnTo>
                  <a:lnTo>
                    <a:pt x="666" y="142"/>
                  </a:lnTo>
                  <a:lnTo>
                    <a:pt x="674" y="144"/>
                  </a:lnTo>
                  <a:lnTo>
                    <a:pt x="682" y="146"/>
                  </a:lnTo>
                  <a:lnTo>
                    <a:pt x="683" y="148"/>
                  </a:lnTo>
                  <a:lnTo>
                    <a:pt x="687" y="152"/>
                  </a:lnTo>
                  <a:lnTo>
                    <a:pt x="699" y="154"/>
                  </a:lnTo>
                  <a:lnTo>
                    <a:pt x="710" y="156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8" y="163"/>
                  </a:lnTo>
                  <a:lnTo>
                    <a:pt x="726" y="165"/>
                  </a:lnTo>
                  <a:lnTo>
                    <a:pt x="731" y="163"/>
                  </a:lnTo>
                  <a:lnTo>
                    <a:pt x="735" y="162"/>
                  </a:lnTo>
                  <a:lnTo>
                    <a:pt x="737" y="158"/>
                  </a:lnTo>
                  <a:lnTo>
                    <a:pt x="739" y="156"/>
                  </a:lnTo>
                  <a:lnTo>
                    <a:pt x="753" y="154"/>
                  </a:lnTo>
                  <a:lnTo>
                    <a:pt x="764" y="152"/>
                  </a:lnTo>
                  <a:lnTo>
                    <a:pt x="766" y="148"/>
                  </a:lnTo>
                  <a:lnTo>
                    <a:pt x="770" y="146"/>
                  </a:lnTo>
                  <a:lnTo>
                    <a:pt x="776" y="144"/>
                  </a:lnTo>
                  <a:lnTo>
                    <a:pt x="783" y="142"/>
                  </a:lnTo>
                  <a:lnTo>
                    <a:pt x="785" y="138"/>
                  </a:lnTo>
                  <a:lnTo>
                    <a:pt x="789" y="137"/>
                  </a:lnTo>
                  <a:lnTo>
                    <a:pt x="791" y="135"/>
                  </a:lnTo>
                  <a:lnTo>
                    <a:pt x="793" y="133"/>
                  </a:lnTo>
                  <a:lnTo>
                    <a:pt x="795" y="129"/>
                  </a:lnTo>
                  <a:lnTo>
                    <a:pt x="799" y="127"/>
                  </a:lnTo>
                  <a:lnTo>
                    <a:pt x="801" y="125"/>
                  </a:lnTo>
                  <a:lnTo>
                    <a:pt x="802" y="123"/>
                  </a:lnTo>
                  <a:lnTo>
                    <a:pt x="804" y="119"/>
                  </a:lnTo>
                  <a:lnTo>
                    <a:pt x="808" y="117"/>
                  </a:lnTo>
                  <a:lnTo>
                    <a:pt x="810" y="115"/>
                  </a:lnTo>
                  <a:lnTo>
                    <a:pt x="812" y="112"/>
                  </a:lnTo>
                  <a:lnTo>
                    <a:pt x="814" y="110"/>
                  </a:lnTo>
                  <a:lnTo>
                    <a:pt x="818" y="108"/>
                  </a:lnTo>
                  <a:lnTo>
                    <a:pt x="820" y="106"/>
                  </a:lnTo>
                  <a:lnTo>
                    <a:pt x="822" y="104"/>
                  </a:lnTo>
                  <a:lnTo>
                    <a:pt x="824" y="100"/>
                  </a:lnTo>
                  <a:lnTo>
                    <a:pt x="827" y="98"/>
                  </a:lnTo>
                  <a:lnTo>
                    <a:pt x="833" y="96"/>
                  </a:lnTo>
                  <a:lnTo>
                    <a:pt x="841" y="92"/>
                  </a:lnTo>
                  <a:lnTo>
                    <a:pt x="845" y="91"/>
                  </a:lnTo>
                  <a:lnTo>
                    <a:pt x="847" y="89"/>
                  </a:lnTo>
                  <a:lnTo>
                    <a:pt x="850" y="89"/>
                  </a:lnTo>
                  <a:lnTo>
                    <a:pt x="856" y="89"/>
                  </a:lnTo>
                  <a:lnTo>
                    <a:pt x="858" y="91"/>
                  </a:lnTo>
                  <a:lnTo>
                    <a:pt x="860" y="92"/>
                  </a:lnTo>
                  <a:lnTo>
                    <a:pt x="858" y="96"/>
                  </a:lnTo>
                  <a:lnTo>
                    <a:pt x="856" y="98"/>
                  </a:lnTo>
                  <a:lnTo>
                    <a:pt x="854" y="100"/>
                  </a:lnTo>
                  <a:lnTo>
                    <a:pt x="850" y="104"/>
                  </a:lnTo>
                  <a:lnTo>
                    <a:pt x="848" y="106"/>
                  </a:lnTo>
                  <a:lnTo>
                    <a:pt x="847" y="108"/>
                  </a:lnTo>
                  <a:lnTo>
                    <a:pt x="847" y="112"/>
                  </a:lnTo>
                  <a:lnTo>
                    <a:pt x="847" y="117"/>
                  </a:lnTo>
                  <a:lnTo>
                    <a:pt x="848" y="119"/>
                  </a:lnTo>
                  <a:lnTo>
                    <a:pt x="850" y="123"/>
                  </a:lnTo>
                  <a:lnTo>
                    <a:pt x="854" y="125"/>
                  </a:lnTo>
                  <a:lnTo>
                    <a:pt x="856" y="127"/>
                  </a:lnTo>
                  <a:lnTo>
                    <a:pt x="858" y="129"/>
                  </a:lnTo>
                  <a:lnTo>
                    <a:pt x="860" y="133"/>
                  </a:lnTo>
                  <a:lnTo>
                    <a:pt x="862" y="135"/>
                  </a:lnTo>
                  <a:lnTo>
                    <a:pt x="866" y="137"/>
                  </a:lnTo>
                  <a:lnTo>
                    <a:pt x="868" y="138"/>
                  </a:lnTo>
                  <a:lnTo>
                    <a:pt x="870" y="142"/>
                  </a:lnTo>
                  <a:lnTo>
                    <a:pt x="868" y="144"/>
                  </a:lnTo>
                  <a:lnTo>
                    <a:pt x="866" y="146"/>
                  </a:lnTo>
                  <a:lnTo>
                    <a:pt x="862" y="148"/>
                  </a:lnTo>
                  <a:lnTo>
                    <a:pt x="860" y="152"/>
                  </a:lnTo>
                  <a:lnTo>
                    <a:pt x="858" y="154"/>
                  </a:lnTo>
                  <a:lnTo>
                    <a:pt x="856" y="156"/>
                  </a:lnTo>
                  <a:lnTo>
                    <a:pt x="854" y="163"/>
                  </a:lnTo>
                  <a:lnTo>
                    <a:pt x="850" y="171"/>
                  </a:lnTo>
                  <a:lnTo>
                    <a:pt x="848" y="173"/>
                  </a:lnTo>
                  <a:lnTo>
                    <a:pt x="847" y="175"/>
                  </a:lnTo>
                  <a:lnTo>
                    <a:pt x="845" y="177"/>
                  </a:lnTo>
                  <a:lnTo>
                    <a:pt x="841" y="181"/>
                  </a:lnTo>
                  <a:lnTo>
                    <a:pt x="839" y="183"/>
                  </a:lnTo>
                  <a:lnTo>
                    <a:pt x="837" y="185"/>
                  </a:lnTo>
                  <a:lnTo>
                    <a:pt x="824" y="188"/>
                  </a:lnTo>
                  <a:lnTo>
                    <a:pt x="812" y="190"/>
                  </a:lnTo>
                  <a:lnTo>
                    <a:pt x="810" y="192"/>
                  </a:lnTo>
                  <a:lnTo>
                    <a:pt x="808" y="194"/>
                  </a:lnTo>
                  <a:lnTo>
                    <a:pt x="804" y="196"/>
                  </a:lnTo>
                  <a:lnTo>
                    <a:pt x="802" y="200"/>
                  </a:lnTo>
                  <a:lnTo>
                    <a:pt x="801" y="202"/>
                  </a:lnTo>
                  <a:lnTo>
                    <a:pt x="799" y="204"/>
                  </a:lnTo>
                  <a:lnTo>
                    <a:pt x="785" y="208"/>
                  </a:lnTo>
                  <a:lnTo>
                    <a:pt x="774" y="209"/>
                  </a:lnTo>
                  <a:lnTo>
                    <a:pt x="772" y="211"/>
                  </a:lnTo>
                  <a:lnTo>
                    <a:pt x="770" y="215"/>
                  </a:lnTo>
                  <a:lnTo>
                    <a:pt x="762" y="217"/>
                  </a:lnTo>
                  <a:lnTo>
                    <a:pt x="754" y="219"/>
                  </a:lnTo>
                  <a:lnTo>
                    <a:pt x="753" y="221"/>
                  </a:lnTo>
                  <a:lnTo>
                    <a:pt x="749" y="223"/>
                  </a:lnTo>
                  <a:lnTo>
                    <a:pt x="743" y="227"/>
                  </a:lnTo>
                  <a:lnTo>
                    <a:pt x="735" y="229"/>
                  </a:lnTo>
                  <a:lnTo>
                    <a:pt x="733" y="231"/>
                  </a:lnTo>
                  <a:lnTo>
                    <a:pt x="730" y="232"/>
                  </a:lnTo>
                  <a:lnTo>
                    <a:pt x="728" y="236"/>
                  </a:lnTo>
                  <a:lnTo>
                    <a:pt x="726" y="238"/>
                  </a:lnTo>
                  <a:lnTo>
                    <a:pt x="722" y="240"/>
                  </a:lnTo>
                  <a:lnTo>
                    <a:pt x="720" y="244"/>
                  </a:lnTo>
                  <a:lnTo>
                    <a:pt x="712" y="246"/>
                  </a:lnTo>
                  <a:lnTo>
                    <a:pt x="707" y="248"/>
                  </a:lnTo>
                  <a:lnTo>
                    <a:pt x="703" y="250"/>
                  </a:lnTo>
                  <a:lnTo>
                    <a:pt x="701" y="254"/>
                  </a:lnTo>
                  <a:lnTo>
                    <a:pt x="683" y="259"/>
                  </a:lnTo>
                  <a:lnTo>
                    <a:pt x="666" y="267"/>
                  </a:lnTo>
                  <a:lnTo>
                    <a:pt x="664" y="269"/>
                  </a:lnTo>
                  <a:lnTo>
                    <a:pt x="662" y="273"/>
                  </a:lnTo>
                  <a:lnTo>
                    <a:pt x="660" y="275"/>
                  </a:lnTo>
                  <a:lnTo>
                    <a:pt x="657" y="277"/>
                  </a:lnTo>
                  <a:lnTo>
                    <a:pt x="655" y="279"/>
                  </a:lnTo>
                  <a:lnTo>
                    <a:pt x="653" y="282"/>
                  </a:lnTo>
                  <a:lnTo>
                    <a:pt x="651" y="284"/>
                  </a:lnTo>
                  <a:lnTo>
                    <a:pt x="649" y="286"/>
                  </a:lnTo>
                  <a:lnTo>
                    <a:pt x="645" y="288"/>
                  </a:lnTo>
                  <a:lnTo>
                    <a:pt x="643" y="292"/>
                  </a:lnTo>
                  <a:lnTo>
                    <a:pt x="636" y="294"/>
                  </a:lnTo>
                  <a:lnTo>
                    <a:pt x="628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18" y="302"/>
                  </a:lnTo>
                  <a:lnTo>
                    <a:pt x="614" y="302"/>
                  </a:lnTo>
                  <a:lnTo>
                    <a:pt x="612" y="300"/>
                  </a:lnTo>
                  <a:lnTo>
                    <a:pt x="609" y="296"/>
                  </a:lnTo>
                  <a:lnTo>
                    <a:pt x="595" y="296"/>
                  </a:lnTo>
                  <a:lnTo>
                    <a:pt x="580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2" y="303"/>
                  </a:lnTo>
                  <a:lnTo>
                    <a:pt x="570" y="305"/>
                  </a:lnTo>
                  <a:lnTo>
                    <a:pt x="568" y="309"/>
                  </a:lnTo>
                  <a:lnTo>
                    <a:pt x="566" y="311"/>
                  </a:lnTo>
                  <a:lnTo>
                    <a:pt x="563" y="313"/>
                  </a:lnTo>
                  <a:lnTo>
                    <a:pt x="561" y="315"/>
                  </a:lnTo>
                  <a:lnTo>
                    <a:pt x="559" y="317"/>
                  </a:lnTo>
                  <a:lnTo>
                    <a:pt x="557" y="321"/>
                  </a:lnTo>
                  <a:lnTo>
                    <a:pt x="553" y="338"/>
                  </a:lnTo>
                  <a:lnTo>
                    <a:pt x="551" y="353"/>
                  </a:lnTo>
                  <a:lnTo>
                    <a:pt x="549" y="357"/>
                  </a:lnTo>
                  <a:lnTo>
                    <a:pt x="545" y="359"/>
                  </a:lnTo>
                  <a:lnTo>
                    <a:pt x="543" y="361"/>
                  </a:lnTo>
                  <a:lnTo>
                    <a:pt x="542" y="365"/>
                  </a:lnTo>
                  <a:lnTo>
                    <a:pt x="540" y="367"/>
                  </a:lnTo>
                  <a:lnTo>
                    <a:pt x="538" y="369"/>
                  </a:lnTo>
                  <a:lnTo>
                    <a:pt x="534" y="371"/>
                  </a:lnTo>
                  <a:lnTo>
                    <a:pt x="532" y="374"/>
                  </a:lnTo>
                  <a:lnTo>
                    <a:pt x="530" y="376"/>
                  </a:lnTo>
                  <a:lnTo>
                    <a:pt x="528" y="378"/>
                  </a:lnTo>
                  <a:lnTo>
                    <a:pt x="524" y="380"/>
                  </a:lnTo>
                  <a:lnTo>
                    <a:pt x="522" y="382"/>
                  </a:lnTo>
                  <a:lnTo>
                    <a:pt x="520" y="386"/>
                  </a:lnTo>
                  <a:lnTo>
                    <a:pt x="517" y="388"/>
                  </a:lnTo>
                  <a:lnTo>
                    <a:pt x="515" y="396"/>
                  </a:lnTo>
                  <a:lnTo>
                    <a:pt x="513" y="403"/>
                  </a:lnTo>
                  <a:lnTo>
                    <a:pt x="511" y="405"/>
                  </a:lnTo>
                  <a:lnTo>
                    <a:pt x="507" y="407"/>
                  </a:lnTo>
                  <a:lnTo>
                    <a:pt x="505" y="424"/>
                  </a:lnTo>
                  <a:lnTo>
                    <a:pt x="503" y="442"/>
                  </a:lnTo>
                  <a:lnTo>
                    <a:pt x="501" y="444"/>
                  </a:lnTo>
                  <a:lnTo>
                    <a:pt x="497" y="447"/>
                  </a:lnTo>
                  <a:lnTo>
                    <a:pt x="495" y="453"/>
                  </a:lnTo>
                  <a:lnTo>
                    <a:pt x="494" y="461"/>
                  </a:lnTo>
                  <a:lnTo>
                    <a:pt x="492" y="463"/>
                  </a:lnTo>
                  <a:lnTo>
                    <a:pt x="488" y="465"/>
                  </a:lnTo>
                  <a:lnTo>
                    <a:pt x="486" y="478"/>
                  </a:lnTo>
                  <a:lnTo>
                    <a:pt x="484" y="490"/>
                  </a:lnTo>
                  <a:lnTo>
                    <a:pt x="480" y="492"/>
                  </a:lnTo>
                  <a:lnTo>
                    <a:pt x="478" y="495"/>
                  </a:lnTo>
                  <a:lnTo>
                    <a:pt x="476" y="497"/>
                  </a:lnTo>
                  <a:lnTo>
                    <a:pt x="474" y="499"/>
                  </a:lnTo>
                  <a:lnTo>
                    <a:pt x="471" y="501"/>
                  </a:lnTo>
                  <a:lnTo>
                    <a:pt x="469" y="505"/>
                  </a:lnTo>
                  <a:lnTo>
                    <a:pt x="461" y="516"/>
                  </a:lnTo>
                  <a:lnTo>
                    <a:pt x="455" y="528"/>
                  </a:lnTo>
                  <a:lnTo>
                    <a:pt x="451" y="530"/>
                  </a:lnTo>
                  <a:lnTo>
                    <a:pt x="449" y="534"/>
                  </a:lnTo>
                  <a:lnTo>
                    <a:pt x="424" y="534"/>
                  </a:lnTo>
                  <a:lnTo>
                    <a:pt x="401" y="53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596790" y="3694350"/>
              <a:ext cx="286393" cy="187549"/>
            </a:xfrm>
            <a:custGeom>
              <a:avLst/>
              <a:gdLst>
                <a:gd name="T0" fmla="*/ 253 w 255"/>
                <a:gd name="T1" fmla="*/ 192 h 194"/>
                <a:gd name="T2" fmla="*/ 244 w 255"/>
                <a:gd name="T3" fmla="*/ 188 h 194"/>
                <a:gd name="T4" fmla="*/ 234 w 255"/>
                <a:gd name="T5" fmla="*/ 183 h 194"/>
                <a:gd name="T6" fmla="*/ 226 w 255"/>
                <a:gd name="T7" fmla="*/ 181 h 194"/>
                <a:gd name="T8" fmla="*/ 219 w 255"/>
                <a:gd name="T9" fmla="*/ 183 h 194"/>
                <a:gd name="T10" fmla="*/ 215 w 255"/>
                <a:gd name="T11" fmla="*/ 183 h 194"/>
                <a:gd name="T12" fmla="*/ 200 w 255"/>
                <a:gd name="T13" fmla="*/ 173 h 194"/>
                <a:gd name="T14" fmla="*/ 186 w 255"/>
                <a:gd name="T15" fmla="*/ 163 h 194"/>
                <a:gd name="T16" fmla="*/ 180 w 255"/>
                <a:gd name="T17" fmla="*/ 158 h 194"/>
                <a:gd name="T18" fmla="*/ 175 w 255"/>
                <a:gd name="T19" fmla="*/ 154 h 194"/>
                <a:gd name="T20" fmla="*/ 154 w 255"/>
                <a:gd name="T21" fmla="*/ 152 h 194"/>
                <a:gd name="T22" fmla="*/ 132 w 255"/>
                <a:gd name="T23" fmla="*/ 154 h 194"/>
                <a:gd name="T24" fmla="*/ 123 w 255"/>
                <a:gd name="T25" fmla="*/ 158 h 194"/>
                <a:gd name="T26" fmla="*/ 113 w 255"/>
                <a:gd name="T27" fmla="*/ 163 h 194"/>
                <a:gd name="T28" fmla="*/ 106 w 255"/>
                <a:gd name="T29" fmla="*/ 165 h 194"/>
                <a:gd name="T30" fmla="*/ 98 w 255"/>
                <a:gd name="T31" fmla="*/ 163 h 194"/>
                <a:gd name="T32" fmla="*/ 88 w 255"/>
                <a:gd name="T33" fmla="*/ 158 h 194"/>
                <a:gd name="T34" fmla="*/ 79 w 255"/>
                <a:gd name="T35" fmla="*/ 154 h 194"/>
                <a:gd name="T36" fmla="*/ 59 w 255"/>
                <a:gd name="T37" fmla="*/ 148 h 194"/>
                <a:gd name="T38" fmla="*/ 40 w 255"/>
                <a:gd name="T39" fmla="*/ 144 h 194"/>
                <a:gd name="T40" fmla="*/ 31 w 255"/>
                <a:gd name="T41" fmla="*/ 138 h 194"/>
                <a:gd name="T42" fmla="*/ 21 w 255"/>
                <a:gd name="T43" fmla="*/ 135 h 194"/>
                <a:gd name="T44" fmla="*/ 12 w 255"/>
                <a:gd name="T45" fmla="*/ 129 h 194"/>
                <a:gd name="T46" fmla="*/ 2 w 255"/>
                <a:gd name="T47" fmla="*/ 125 h 194"/>
                <a:gd name="T48" fmla="*/ 2 w 255"/>
                <a:gd name="T49" fmla="*/ 119 h 194"/>
                <a:gd name="T50" fmla="*/ 6 w 255"/>
                <a:gd name="T51" fmla="*/ 110 h 194"/>
                <a:gd name="T52" fmla="*/ 12 w 255"/>
                <a:gd name="T53" fmla="*/ 100 h 194"/>
                <a:gd name="T54" fmla="*/ 15 w 255"/>
                <a:gd name="T55" fmla="*/ 96 h 194"/>
                <a:gd name="T56" fmla="*/ 21 w 255"/>
                <a:gd name="T57" fmla="*/ 91 h 194"/>
                <a:gd name="T58" fmla="*/ 25 w 255"/>
                <a:gd name="T59" fmla="*/ 85 h 194"/>
                <a:gd name="T60" fmla="*/ 31 w 255"/>
                <a:gd name="T61" fmla="*/ 81 h 194"/>
                <a:gd name="T62" fmla="*/ 36 w 255"/>
                <a:gd name="T63" fmla="*/ 77 h 194"/>
                <a:gd name="T64" fmla="*/ 40 w 255"/>
                <a:gd name="T65" fmla="*/ 71 h 194"/>
                <a:gd name="T66" fmla="*/ 46 w 255"/>
                <a:gd name="T67" fmla="*/ 64 h 194"/>
                <a:gd name="T68" fmla="*/ 46 w 255"/>
                <a:gd name="T69" fmla="*/ 37 h 194"/>
                <a:gd name="T70" fmla="*/ 40 w 255"/>
                <a:gd name="T71" fmla="*/ 27 h 194"/>
                <a:gd name="T72" fmla="*/ 40 w 255"/>
                <a:gd name="T73" fmla="*/ 23 h 194"/>
                <a:gd name="T74" fmla="*/ 46 w 255"/>
                <a:gd name="T75" fmla="*/ 18 h 194"/>
                <a:gd name="T76" fmla="*/ 50 w 255"/>
                <a:gd name="T77" fmla="*/ 14 h 194"/>
                <a:gd name="T78" fmla="*/ 65 w 255"/>
                <a:gd name="T79" fmla="*/ 8 h 194"/>
                <a:gd name="T80" fmla="*/ 79 w 255"/>
                <a:gd name="T81" fmla="*/ 4 h 194"/>
                <a:gd name="T82" fmla="*/ 86 w 255"/>
                <a:gd name="T83" fmla="*/ 0 h 194"/>
                <a:gd name="T84" fmla="*/ 94 w 255"/>
                <a:gd name="T85" fmla="*/ 4 h 194"/>
                <a:gd name="T86" fmla="*/ 113 w 255"/>
                <a:gd name="T87" fmla="*/ 8 h 194"/>
                <a:gd name="T88" fmla="*/ 132 w 255"/>
                <a:gd name="T89" fmla="*/ 14 h 194"/>
                <a:gd name="T90" fmla="*/ 157 w 255"/>
                <a:gd name="T91" fmla="*/ 18 h 194"/>
                <a:gd name="T92" fmla="*/ 180 w 255"/>
                <a:gd name="T93" fmla="*/ 23 h 194"/>
                <a:gd name="T94" fmla="*/ 186 w 255"/>
                <a:gd name="T95" fmla="*/ 33 h 194"/>
                <a:gd name="T96" fmla="*/ 190 w 255"/>
                <a:gd name="T97" fmla="*/ 43 h 194"/>
                <a:gd name="T98" fmla="*/ 205 w 255"/>
                <a:gd name="T99" fmla="*/ 46 h 194"/>
                <a:gd name="T100" fmla="*/ 219 w 255"/>
                <a:gd name="T101" fmla="*/ 52 h 194"/>
                <a:gd name="T102" fmla="*/ 224 w 255"/>
                <a:gd name="T103" fmla="*/ 71 h 194"/>
                <a:gd name="T104" fmla="*/ 228 w 255"/>
                <a:gd name="T105" fmla="*/ 91 h 194"/>
                <a:gd name="T106" fmla="*/ 234 w 255"/>
                <a:gd name="T107" fmla="*/ 96 h 194"/>
                <a:gd name="T108" fmla="*/ 238 w 255"/>
                <a:gd name="T109" fmla="*/ 100 h 194"/>
                <a:gd name="T110" fmla="*/ 244 w 255"/>
                <a:gd name="T111" fmla="*/ 106 h 194"/>
                <a:gd name="T112" fmla="*/ 248 w 255"/>
                <a:gd name="T113" fmla="*/ 110 h 194"/>
                <a:gd name="T114" fmla="*/ 251 w 255"/>
                <a:gd name="T115" fmla="*/ 121 h 194"/>
                <a:gd name="T116" fmla="*/ 248 w 255"/>
                <a:gd name="T117" fmla="*/ 135 h 194"/>
                <a:gd name="T118" fmla="*/ 246 w 255"/>
                <a:gd name="T119" fmla="*/ 146 h 194"/>
                <a:gd name="T120" fmla="*/ 248 w 255"/>
                <a:gd name="T121" fmla="*/ 158 h 194"/>
                <a:gd name="T122" fmla="*/ 253 w 255"/>
                <a:gd name="T123" fmla="*/ 177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194"/>
                <a:gd name="T188" fmla="*/ 255 w 255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194">
                  <a:moveTo>
                    <a:pt x="255" y="194"/>
                  </a:moveTo>
                  <a:lnTo>
                    <a:pt x="253" y="192"/>
                  </a:lnTo>
                  <a:lnTo>
                    <a:pt x="251" y="190"/>
                  </a:lnTo>
                  <a:lnTo>
                    <a:pt x="244" y="188"/>
                  </a:lnTo>
                  <a:lnTo>
                    <a:pt x="236" y="185"/>
                  </a:lnTo>
                  <a:lnTo>
                    <a:pt x="234" y="183"/>
                  </a:lnTo>
                  <a:lnTo>
                    <a:pt x="232" y="181"/>
                  </a:lnTo>
                  <a:lnTo>
                    <a:pt x="226" y="181"/>
                  </a:lnTo>
                  <a:lnTo>
                    <a:pt x="223" y="181"/>
                  </a:lnTo>
                  <a:lnTo>
                    <a:pt x="219" y="183"/>
                  </a:lnTo>
                  <a:lnTo>
                    <a:pt x="217" y="185"/>
                  </a:lnTo>
                  <a:lnTo>
                    <a:pt x="215" y="183"/>
                  </a:lnTo>
                  <a:lnTo>
                    <a:pt x="211" y="181"/>
                  </a:lnTo>
                  <a:lnTo>
                    <a:pt x="200" y="17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2" y="162"/>
                  </a:lnTo>
                  <a:lnTo>
                    <a:pt x="180" y="158"/>
                  </a:lnTo>
                  <a:lnTo>
                    <a:pt x="178" y="156"/>
                  </a:lnTo>
                  <a:lnTo>
                    <a:pt x="175" y="154"/>
                  </a:lnTo>
                  <a:lnTo>
                    <a:pt x="173" y="152"/>
                  </a:lnTo>
                  <a:lnTo>
                    <a:pt x="154" y="152"/>
                  </a:lnTo>
                  <a:lnTo>
                    <a:pt x="134" y="152"/>
                  </a:lnTo>
                  <a:lnTo>
                    <a:pt x="132" y="154"/>
                  </a:lnTo>
                  <a:lnTo>
                    <a:pt x="130" y="156"/>
                  </a:lnTo>
                  <a:lnTo>
                    <a:pt x="123" y="158"/>
                  </a:lnTo>
                  <a:lnTo>
                    <a:pt x="115" y="162"/>
                  </a:lnTo>
                  <a:lnTo>
                    <a:pt x="113" y="163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6" y="162"/>
                  </a:lnTo>
                  <a:lnTo>
                    <a:pt x="88" y="158"/>
                  </a:lnTo>
                  <a:lnTo>
                    <a:pt x="81" y="156"/>
                  </a:lnTo>
                  <a:lnTo>
                    <a:pt x="79" y="154"/>
                  </a:lnTo>
                  <a:lnTo>
                    <a:pt x="77" y="152"/>
                  </a:lnTo>
                  <a:lnTo>
                    <a:pt x="59" y="148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1" y="138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3"/>
                  </a:lnTo>
                  <a:lnTo>
                    <a:pt x="12" y="129"/>
                  </a:lnTo>
                  <a:lnTo>
                    <a:pt x="4" y="12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0"/>
                  </a:lnTo>
                  <a:lnTo>
                    <a:pt x="10" y="104"/>
                  </a:lnTo>
                  <a:lnTo>
                    <a:pt x="12" y="100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9" y="92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5" y="85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6" y="77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6" y="64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2" y="31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65" y="8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113" y="8"/>
                  </a:lnTo>
                  <a:lnTo>
                    <a:pt x="130" y="12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57" y="18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86" y="33"/>
                  </a:lnTo>
                  <a:lnTo>
                    <a:pt x="188" y="41"/>
                  </a:lnTo>
                  <a:lnTo>
                    <a:pt x="190" y="43"/>
                  </a:lnTo>
                  <a:lnTo>
                    <a:pt x="194" y="44"/>
                  </a:lnTo>
                  <a:lnTo>
                    <a:pt x="205" y="46"/>
                  </a:lnTo>
                  <a:lnTo>
                    <a:pt x="217" y="50"/>
                  </a:lnTo>
                  <a:lnTo>
                    <a:pt x="219" y="52"/>
                  </a:lnTo>
                  <a:lnTo>
                    <a:pt x="223" y="54"/>
                  </a:lnTo>
                  <a:lnTo>
                    <a:pt x="224" y="71"/>
                  </a:lnTo>
                  <a:lnTo>
                    <a:pt x="226" y="89"/>
                  </a:lnTo>
                  <a:lnTo>
                    <a:pt x="228" y="91"/>
                  </a:lnTo>
                  <a:lnTo>
                    <a:pt x="232" y="92"/>
                  </a:lnTo>
                  <a:lnTo>
                    <a:pt x="234" y="96"/>
                  </a:lnTo>
                  <a:lnTo>
                    <a:pt x="236" y="98"/>
                  </a:lnTo>
                  <a:lnTo>
                    <a:pt x="238" y="100"/>
                  </a:lnTo>
                  <a:lnTo>
                    <a:pt x="242" y="104"/>
                  </a:lnTo>
                  <a:lnTo>
                    <a:pt x="244" y="106"/>
                  </a:lnTo>
                  <a:lnTo>
                    <a:pt x="246" y="108"/>
                  </a:lnTo>
                  <a:lnTo>
                    <a:pt x="248" y="110"/>
                  </a:lnTo>
                  <a:lnTo>
                    <a:pt x="251" y="112"/>
                  </a:lnTo>
                  <a:lnTo>
                    <a:pt x="251" y="121"/>
                  </a:lnTo>
                  <a:lnTo>
                    <a:pt x="251" y="133"/>
                  </a:lnTo>
                  <a:lnTo>
                    <a:pt x="248" y="135"/>
                  </a:lnTo>
                  <a:lnTo>
                    <a:pt x="246" y="137"/>
                  </a:lnTo>
                  <a:lnTo>
                    <a:pt x="246" y="146"/>
                  </a:lnTo>
                  <a:lnTo>
                    <a:pt x="246" y="156"/>
                  </a:lnTo>
                  <a:lnTo>
                    <a:pt x="248" y="158"/>
                  </a:lnTo>
                  <a:lnTo>
                    <a:pt x="251" y="162"/>
                  </a:lnTo>
                  <a:lnTo>
                    <a:pt x="253" y="177"/>
                  </a:lnTo>
                  <a:lnTo>
                    <a:pt x="255" y="1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452934" y="3594747"/>
              <a:ext cx="208526" cy="287152"/>
            </a:xfrm>
            <a:custGeom>
              <a:avLst/>
              <a:gdLst>
                <a:gd name="T0" fmla="*/ 33 w 185"/>
                <a:gd name="T1" fmla="*/ 259 h 299"/>
                <a:gd name="T2" fmla="*/ 27 w 185"/>
                <a:gd name="T3" fmla="*/ 255 h 299"/>
                <a:gd name="T4" fmla="*/ 18 w 185"/>
                <a:gd name="T5" fmla="*/ 251 h 299"/>
                <a:gd name="T6" fmla="*/ 16 w 185"/>
                <a:gd name="T7" fmla="*/ 247 h 299"/>
                <a:gd name="T8" fmla="*/ 8 w 185"/>
                <a:gd name="T9" fmla="*/ 219 h 299"/>
                <a:gd name="T10" fmla="*/ 4 w 185"/>
                <a:gd name="T11" fmla="*/ 169 h 299"/>
                <a:gd name="T12" fmla="*/ 16 w 185"/>
                <a:gd name="T13" fmla="*/ 159 h 299"/>
                <a:gd name="T14" fmla="*/ 20 w 185"/>
                <a:gd name="T15" fmla="*/ 146 h 299"/>
                <a:gd name="T16" fmla="*/ 25 w 185"/>
                <a:gd name="T17" fmla="*/ 136 h 299"/>
                <a:gd name="T18" fmla="*/ 35 w 185"/>
                <a:gd name="T19" fmla="*/ 130 h 299"/>
                <a:gd name="T20" fmla="*/ 45 w 185"/>
                <a:gd name="T21" fmla="*/ 121 h 299"/>
                <a:gd name="T22" fmla="*/ 54 w 185"/>
                <a:gd name="T23" fmla="*/ 111 h 299"/>
                <a:gd name="T24" fmla="*/ 64 w 185"/>
                <a:gd name="T25" fmla="*/ 101 h 299"/>
                <a:gd name="T26" fmla="*/ 68 w 185"/>
                <a:gd name="T27" fmla="*/ 92 h 299"/>
                <a:gd name="T28" fmla="*/ 68 w 185"/>
                <a:gd name="T29" fmla="*/ 82 h 299"/>
                <a:gd name="T30" fmla="*/ 77 w 185"/>
                <a:gd name="T31" fmla="*/ 73 h 299"/>
                <a:gd name="T32" fmla="*/ 92 w 185"/>
                <a:gd name="T33" fmla="*/ 63 h 299"/>
                <a:gd name="T34" fmla="*/ 102 w 185"/>
                <a:gd name="T35" fmla="*/ 54 h 299"/>
                <a:gd name="T36" fmla="*/ 112 w 185"/>
                <a:gd name="T37" fmla="*/ 44 h 299"/>
                <a:gd name="T38" fmla="*/ 117 w 185"/>
                <a:gd name="T39" fmla="*/ 34 h 299"/>
                <a:gd name="T40" fmla="*/ 117 w 185"/>
                <a:gd name="T41" fmla="*/ 25 h 299"/>
                <a:gd name="T42" fmla="*/ 121 w 185"/>
                <a:gd name="T43" fmla="*/ 19 h 299"/>
                <a:gd name="T44" fmla="*/ 131 w 185"/>
                <a:gd name="T45" fmla="*/ 13 h 299"/>
                <a:gd name="T46" fmla="*/ 140 w 185"/>
                <a:gd name="T47" fmla="*/ 6 h 299"/>
                <a:gd name="T48" fmla="*/ 156 w 185"/>
                <a:gd name="T49" fmla="*/ 0 h 299"/>
                <a:gd name="T50" fmla="*/ 169 w 185"/>
                <a:gd name="T51" fmla="*/ 6 h 299"/>
                <a:gd name="T52" fmla="*/ 175 w 185"/>
                <a:gd name="T53" fmla="*/ 13 h 299"/>
                <a:gd name="T54" fmla="*/ 177 w 185"/>
                <a:gd name="T55" fmla="*/ 25 h 299"/>
                <a:gd name="T56" fmla="*/ 183 w 185"/>
                <a:gd name="T57" fmla="*/ 31 h 299"/>
                <a:gd name="T58" fmla="*/ 183 w 185"/>
                <a:gd name="T59" fmla="*/ 54 h 299"/>
                <a:gd name="T60" fmla="*/ 177 w 185"/>
                <a:gd name="T61" fmla="*/ 92 h 299"/>
                <a:gd name="T62" fmla="*/ 173 w 185"/>
                <a:gd name="T63" fmla="*/ 113 h 299"/>
                <a:gd name="T64" fmla="*/ 167 w 185"/>
                <a:gd name="T65" fmla="*/ 119 h 299"/>
                <a:gd name="T66" fmla="*/ 163 w 185"/>
                <a:gd name="T67" fmla="*/ 123 h 299"/>
                <a:gd name="T68" fmla="*/ 160 w 185"/>
                <a:gd name="T69" fmla="*/ 130 h 299"/>
                <a:gd name="T70" fmla="*/ 163 w 185"/>
                <a:gd name="T71" fmla="*/ 138 h 299"/>
                <a:gd name="T72" fmla="*/ 165 w 185"/>
                <a:gd name="T73" fmla="*/ 155 h 299"/>
                <a:gd name="T74" fmla="*/ 163 w 185"/>
                <a:gd name="T75" fmla="*/ 172 h 299"/>
                <a:gd name="T76" fmla="*/ 158 w 185"/>
                <a:gd name="T77" fmla="*/ 176 h 299"/>
                <a:gd name="T78" fmla="*/ 152 w 185"/>
                <a:gd name="T79" fmla="*/ 182 h 299"/>
                <a:gd name="T80" fmla="*/ 148 w 185"/>
                <a:gd name="T81" fmla="*/ 186 h 299"/>
                <a:gd name="T82" fmla="*/ 142 w 185"/>
                <a:gd name="T83" fmla="*/ 190 h 299"/>
                <a:gd name="T84" fmla="*/ 139 w 185"/>
                <a:gd name="T85" fmla="*/ 196 h 299"/>
                <a:gd name="T86" fmla="*/ 133 w 185"/>
                <a:gd name="T87" fmla="*/ 201 h 299"/>
                <a:gd name="T88" fmla="*/ 129 w 185"/>
                <a:gd name="T89" fmla="*/ 211 h 299"/>
                <a:gd name="T90" fmla="*/ 123 w 185"/>
                <a:gd name="T91" fmla="*/ 220 h 299"/>
                <a:gd name="T92" fmla="*/ 119 w 185"/>
                <a:gd name="T93" fmla="*/ 224 h 299"/>
                <a:gd name="T94" fmla="*/ 114 w 185"/>
                <a:gd name="T95" fmla="*/ 230 h 299"/>
                <a:gd name="T96" fmla="*/ 110 w 185"/>
                <a:gd name="T97" fmla="*/ 253 h 299"/>
                <a:gd name="T98" fmla="*/ 104 w 185"/>
                <a:gd name="T99" fmla="*/ 278 h 299"/>
                <a:gd name="T100" fmla="*/ 100 w 185"/>
                <a:gd name="T101" fmla="*/ 282 h 299"/>
                <a:gd name="T102" fmla="*/ 94 w 185"/>
                <a:gd name="T103" fmla="*/ 288 h 299"/>
                <a:gd name="T104" fmla="*/ 85 w 185"/>
                <a:gd name="T105" fmla="*/ 293 h 299"/>
                <a:gd name="T106" fmla="*/ 75 w 185"/>
                <a:gd name="T107" fmla="*/ 297 h 299"/>
                <a:gd name="T108" fmla="*/ 66 w 185"/>
                <a:gd name="T109" fmla="*/ 299 h 299"/>
                <a:gd name="T110" fmla="*/ 50 w 185"/>
                <a:gd name="T111" fmla="*/ 293 h 299"/>
                <a:gd name="T112" fmla="*/ 39 w 185"/>
                <a:gd name="T113" fmla="*/ 278 h 2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"/>
                <a:gd name="T172" fmla="*/ 0 h 299"/>
                <a:gd name="T173" fmla="*/ 185 w 185"/>
                <a:gd name="T174" fmla="*/ 299 h 2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" h="299">
                  <a:moveTo>
                    <a:pt x="29" y="261"/>
                  </a:moveTo>
                  <a:lnTo>
                    <a:pt x="33" y="259"/>
                  </a:lnTo>
                  <a:lnTo>
                    <a:pt x="31" y="257"/>
                  </a:lnTo>
                  <a:lnTo>
                    <a:pt x="27" y="255"/>
                  </a:lnTo>
                  <a:lnTo>
                    <a:pt x="20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6" y="247"/>
                  </a:lnTo>
                  <a:lnTo>
                    <a:pt x="14" y="242"/>
                  </a:lnTo>
                  <a:lnTo>
                    <a:pt x="8" y="219"/>
                  </a:lnTo>
                  <a:lnTo>
                    <a:pt x="0" y="174"/>
                  </a:lnTo>
                  <a:lnTo>
                    <a:pt x="4" y="169"/>
                  </a:lnTo>
                  <a:lnTo>
                    <a:pt x="10" y="165"/>
                  </a:lnTo>
                  <a:lnTo>
                    <a:pt x="16" y="159"/>
                  </a:lnTo>
                  <a:lnTo>
                    <a:pt x="20" y="155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5" y="136"/>
                  </a:lnTo>
                  <a:lnTo>
                    <a:pt x="29" y="136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54" y="111"/>
                  </a:lnTo>
                  <a:lnTo>
                    <a:pt x="58" y="105"/>
                  </a:lnTo>
                  <a:lnTo>
                    <a:pt x="64" y="101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77" y="73"/>
                  </a:lnTo>
                  <a:lnTo>
                    <a:pt x="89" y="67"/>
                  </a:lnTo>
                  <a:lnTo>
                    <a:pt x="92" y="63"/>
                  </a:lnTo>
                  <a:lnTo>
                    <a:pt x="96" y="57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12" y="44"/>
                  </a:lnTo>
                  <a:lnTo>
                    <a:pt x="117" y="38"/>
                  </a:lnTo>
                  <a:lnTo>
                    <a:pt x="117" y="34"/>
                  </a:lnTo>
                  <a:lnTo>
                    <a:pt x="117" y="29"/>
                  </a:lnTo>
                  <a:lnTo>
                    <a:pt x="117" y="25"/>
                  </a:lnTo>
                  <a:lnTo>
                    <a:pt x="117" y="19"/>
                  </a:lnTo>
                  <a:lnTo>
                    <a:pt x="121" y="19"/>
                  </a:lnTo>
                  <a:lnTo>
                    <a:pt x="127" y="19"/>
                  </a:lnTo>
                  <a:lnTo>
                    <a:pt x="131" y="13"/>
                  </a:lnTo>
                  <a:lnTo>
                    <a:pt x="137" y="9"/>
                  </a:lnTo>
                  <a:lnTo>
                    <a:pt x="140" y="6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6"/>
                  </a:lnTo>
                  <a:lnTo>
                    <a:pt x="175" y="9"/>
                  </a:lnTo>
                  <a:lnTo>
                    <a:pt x="175" y="13"/>
                  </a:lnTo>
                  <a:lnTo>
                    <a:pt x="175" y="19"/>
                  </a:lnTo>
                  <a:lnTo>
                    <a:pt x="177" y="25"/>
                  </a:lnTo>
                  <a:lnTo>
                    <a:pt x="179" y="29"/>
                  </a:lnTo>
                  <a:lnTo>
                    <a:pt x="183" y="31"/>
                  </a:lnTo>
                  <a:lnTo>
                    <a:pt x="185" y="34"/>
                  </a:lnTo>
                  <a:lnTo>
                    <a:pt x="183" y="54"/>
                  </a:lnTo>
                  <a:lnTo>
                    <a:pt x="179" y="73"/>
                  </a:lnTo>
                  <a:lnTo>
                    <a:pt x="177" y="92"/>
                  </a:lnTo>
                  <a:lnTo>
                    <a:pt x="175" y="111"/>
                  </a:lnTo>
                  <a:lnTo>
                    <a:pt x="173" y="113"/>
                  </a:lnTo>
                  <a:lnTo>
                    <a:pt x="169" y="117"/>
                  </a:lnTo>
                  <a:lnTo>
                    <a:pt x="167" y="119"/>
                  </a:lnTo>
                  <a:lnTo>
                    <a:pt x="165" y="121"/>
                  </a:lnTo>
                  <a:lnTo>
                    <a:pt x="163" y="123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6"/>
                  </a:lnTo>
                  <a:lnTo>
                    <a:pt x="163" y="138"/>
                  </a:lnTo>
                  <a:lnTo>
                    <a:pt x="165" y="140"/>
                  </a:lnTo>
                  <a:lnTo>
                    <a:pt x="165" y="155"/>
                  </a:lnTo>
                  <a:lnTo>
                    <a:pt x="165" y="169"/>
                  </a:lnTo>
                  <a:lnTo>
                    <a:pt x="163" y="172"/>
                  </a:lnTo>
                  <a:lnTo>
                    <a:pt x="160" y="174"/>
                  </a:lnTo>
                  <a:lnTo>
                    <a:pt x="158" y="176"/>
                  </a:lnTo>
                  <a:lnTo>
                    <a:pt x="156" y="178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6"/>
                  </a:lnTo>
                  <a:lnTo>
                    <a:pt x="146" y="188"/>
                  </a:lnTo>
                  <a:lnTo>
                    <a:pt x="142" y="190"/>
                  </a:lnTo>
                  <a:lnTo>
                    <a:pt x="140" y="194"/>
                  </a:lnTo>
                  <a:lnTo>
                    <a:pt x="139" y="196"/>
                  </a:lnTo>
                  <a:lnTo>
                    <a:pt x="137" y="197"/>
                  </a:lnTo>
                  <a:lnTo>
                    <a:pt x="133" y="201"/>
                  </a:lnTo>
                  <a:lnTo>
                    <a:pt x="131" y="203"/>
                  </a:lnTo>
                  <a:lnTo>
                    <a:pt x="129" y="211"/>
                  </a:lnTo>
                  <a:lnTo>
                    <a:pt x="127" y="217"/>
                  </a:lnTo>
                  <a:lnTo>
                    <a:pt x="123" y="220"/>
                  </a:lnTo>
                  <a:lnTo>
                    <a:pt x="121" y="222"/>
                  </a:lnTo>
                  <a:lnTo>
                    <a:pt x="119" y="224"/>
                  </a:lnTo>
                  <a:lnTo>
                    <a:pt x="117" y="228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53"/>
                  </a:lnTo>
                  <a:lnTo>
                    <a:pt x="108" y="276"/>
                  </a:lnTo>
                  <a:lnTo>
                    <a:pt x="104" y="278"/>
                  </a:lnTo>
                  <a:lnTo>
                    <a:pt x="102" y="280"/>
                  </a:lnTo>
                  <a:lnTo>
                    <a:pt x="100" y="282"/>
                  </a:lnTo>
                  <a:lnTo>
                    <a:pt x="96" y="286"/>
                  </a:lnTo>
                  <a:lnTo>
                    <a:pt x="94" y="288"/>
                  </a:lnTo>
                  <a:lnTo>
                    <a:pt x="92" y="290"/>
                  </a:lnTo>
                  <a:lnTo>
                    <a:pt x="85" y="293"/>
                  </a:lnTo>
                  <a:lnTo>
                    <a:pt x="77" y="295"/>
                  </a:lnTo>
                  <a:lnTo>
                    <a:pt x="75" y="297"/>
                  </a:lnTo>
                  <a:lnTo>
                    <a:pt x="73" y="299"/>
                  </a:lnTo>
                  <a:lnTo>
                    <a:pt x="66" y="299"/>
                  </a:lnTo>
                  <a:lnTo>
                    <a:pt x="58" y="299"/>
                  </a:lnTo>
                  <a:lnTo>
                    <a:pt x="50" y="293"/>
                  </a:lnTo>
                  <a:lnTo>
                    <a:pt x="45" y="288"/>
                  </a:lnTo>
                  <a:lnTo>
                    <a:pt x="39" y="278"/>
                  </a:lnTo>
                  <a:lnTo>
                    <a:pt x="29" y="26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661459" y="3566138"/>
              <a:ext cx="369539" cy="241589"/>
            </a:xfrm>
            <a:custGeom>
              <a:avLst/>
              <a:gdLst>
                <a:gd name="T0" fmla="*/ 193 w 328"/>
                <a:gd name="T1" fmla="*/ 238 h 251"/>
                <a:gd name="T2" fmla="*/ 186 w 328"/>
                <a:gd name="T3" fmla="*/ 230 h 251"/>
                <a:gd name="T4" fmla="*/ 178 w 328"/>
                <a:gd name="T5" fmla="*/ 223 h 251"/>
                <a:gd name="T6" fmla="*/ 170 w 328"/>
                <a:gd name="T7" fmla="*/ 200 h 251"/>
                <a:gd name="T8" fmla="*/ 165 w 328"/>
                <a:gd name="T9" fmla="*/ 178 h 251"/>
                <a:gd name="T10" fmla="*/ 138 w 328"/>
                <a:gd name="T11" fmla="*/ 171 h 251"/>
                <a:gd name="T12" fmla="*/ 130 w 328"/>
                <a:gd name="T13" fmla="*/ 155 h 251"/>
                <a:gd name="T14" fmla="*/ 103 w 328"/>
                <a:gd name="T15" fmla="*/ 148 h 251"/>
                <a:gd name="T16" fmla="*/ 76 w 328"/>
                <a:gd name="T17" fmla="*/ 140 h 251"/>
                <a:gd name="T18" fmla="*/ 40 w 328"/>
                <a:gd name="T19" fmla="*/ 132 h 251"/>
                <a:gd name="T20" fmla="*/ 28 w 328"/>
                <a:gd name="T21" fmla="*/ 127 h 251"/>
                <a:gd name="T22" fmla="*/ 17 w 328"/>
                <a:gd name="T23" fmla="*/ 132 h 251"/>
                <a:gd name="T24" fmla="*/ 11 w 328"/>
                <a:gd name="T25" fmla="*/ 134 h 251"/>
                <a:gd name="T26" fmla="*/ 7 w 328"/>
                <a:gd name="T27" fmla="*/ 102 h 251"/>
                <a:gd name="T28" fmla="*/ 0 w 328"/>
                <a:gd name="T29" fmla="*/ 54 h 251"/>
                <a:gd name="T30" fmla="*/ 0 w 328"/>
                <a:gd name="T31" fmla="*/ 42 h 251"/>
                <a:gd name="T32" fmla="*/ 0 w 328"/>
                <a:gd name="T33" fmla="*/ 29 h 251"/>
                <a:gd name="T34" fmla="*/ 13 w 328"/>
                <a:gd name="T35" fmla="*/ 25 h 251"/>
                <a:gd name="T36" fmla="*/ 28 w 328"/>
                <a:gd name="T37" fmla="*/ 10 h 251"/>
                <a:gd name="T38" fmla="*/ 32 w 328"/>
                <a:gd name="T39" fmla="*/ 0 h 251"/>
                <a:gd name="T40" fmla="*/ 57 w 328"/>
                <a:gd name="T41" fmla="*/ 10 h 251"/>
                <a:gd name="T42" fmla="*/ 76 w 328"/>
                <a:gd name="T43" fmla="*/ 25 h 251"/>
                <a:gd name="T44" fmla="*/ 76 w 328"/>
                <a:gd name="T45" fmla="*/ 48 h 251"/>
                <a:gd name="T46" fmla="*/ 109 w 328"/>
                <a:gd name="T47" fmla="*/ 71 h 251"/>
                <a:gd name="T48" fmla="*/ 143 w 328"/>
                <a:gd name="T49" fmla="*/ 58 h 251"/>
                <a:gd name="T50" fmla="*/ 140 w 328"/>
                <a:gd name="T51" fmla="*/ 83 h 251"/>
                <a:gd name="T52" fmla="*/ 143 w 328"/>
                <a:gd name="T53" fmla="*/ 96 h 251"/>
                <a:gd name="T54" fmla="*/ 163 w 328"/>
                <a:gd name="T55" fmla="*/ 111 h 251"/>
                <a:gd name="T56" fmla="*/ 178 w 328"/>
                <a:gd name="T57" fmla="*/ 125 h 251"/>
                <a:gd name="T58" fmla="*/ 203 w 328"/>
                <a:gd name="T59" fmla="*/ 115 h 251"/>
                <a:gd name="T60" fmla="*/ 222 w 328"/>
                <a:gd name="T61" fmla="*/ 96 h 251"/>
                <a:gd name="T62" fmla="*/ 228 w 328"/>
                <a:gd name="T63" fmla="*/ 98 h 251"/>
                <a:gd name="T64" fmla="*/ 247 w 328"/>
                <a:gd name="T65" fmla="*/ 106 h 251"/>
                <a:gd name="T66" fmla="*/ 255 w 328"/>
                <a:gd name="T67" fmla="*/ 113 h 251"/>
                <a:gd name="T68" fmla="*/ 280 w 328"/>
                <a:gd name="T69" fmla="*/ 111 h 251"/>
                <a:gd name="T70" fmla="*/ 289 w 328"/>
                <a:gd name="T71" fmla="*/ 106 h 251"/>
                <a:gd name="T72" fmla="*/ 299 w 328"/>
                <a:gd name="T73" fmla="*/ 111 h 251"/>
                <a:gd name="T74" fmla="*/ 307 w 328"/>
                <a:gd name="T75" fmla="*/ 119 h 251"/>
                <a:gd name="T76" fmla="*/ 314 w 328"/>
                <a:gd name="T77" fmla="*/ 125 h 251"/>
                <a:gd name="T78" fmla="*/ 324 w 328"/>
                <a:gd name="T79" fmla="*/ 132 h 251"/>
                <a:gd name="T80" fmla="*/ 328 w 328"/>
                <a:gd name="T81" fmla="*/ 155 h 251"/>
                <a:gd name="T82" fmla="*/ 314 w 328"/>
                <a:gd name="T83" fmla="*/ 169 h 251"/>
                <a:gd name="T84" fmla="*/ 289 w 328"/>
                <a:gd name="T85" fmla="*/ 178 h 251"/>
                <a:gd name="T86" fmla="*/ 282 w 328"/>
                <a:gd name="T87" fmla="*/ 186 h 251"/>
                <a:gd name="T88" fmla="*/ 276 w 328"/>
                <a:gd name="T89" fmla="*/ 194 h 251"/>
                <a:gd name="T90" fmla="*/ 268 w 328"/>
                <a:gd name="T91" fmla="*/ 201 h 251"/>
                <a:gd name="T92" fmla="*/ 261 w 328"/>
                <a:gd name="T93" fmla="*/ 207 h 251"/>
                <a:gd name="T94" fmla="*/ 253 w 328"/>
                <a:gd name="T95" fmla="*/ 226 h 251"/>
                <a:gd name="T96" fmla="*/ 232 w 328"/>
                <a:gd name="T97" fmla="*/ 246 h 251"/>
                <a:gd name="T98" fmla="*/ 213 w 328"/>
                <a:gd name="T99" fmla="*/ 246 h 2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8"/>
                <a:gd name="T151" fmla="*/ 0 h 251"/>
                <a:gd name="T152" fmla="*/ 328 w 328"/>
                <a:gd name="T153" fmla="*/ 251 h 2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8" h="251">
                  <a:moveTo>
                    <a:pt x="197" y="242"/>
                  </a:moveTo>
                  <a:lnTo>
                    <a:pt x="195" y="240"/>
                  </a:lnTo>
                  <a:lnTo>
                    <a:pt x="193" y="238"/>
                  </a:lnTo>
                  <a:lnTo>
                    <a:pt x="190" y="234"/>
                  </a:lnTo>
                  <a:lnTo>
                    <a:pt x="188" y="232"/>
                  </a:lnTo>
                  <a:lnTo>
                    <a:pt x="186" y="230"/>
                  </a:lnTo>
                  <a:lnTo>
                    <a:pt x="184" y="226"/>
                  </a:lnTo>
                  <a:lnTo>
                    <a:pt x="180" y="225"/>
                  </a:lnTo>
                  <a:lnTo>
                    <a:pt x="178" y="223"/>
                  </a:lnTo>
                  <a:lnTo>
                    <a:pt x="176" y="219"/>
                  </a:lnTo>
                  <a:lnTo>
                    <a:pt x="174" y="217"/>
                  </a:lnTo>
                  <a:lnTo>
                    <a:pt x="170" y="200"/>
                  </a:lnTo>
                  <a:lnTo>
                    <a:pt x="168" y="184"/>
                  </a:lnTo>
                  <a:lnTo>
                    <a:pt x="166" y="180"/>
                  </a:lnTo>
                  <a:lnTo>
                    <a:pt x="165" y="178"/>
                  </a:lnTo>
                  <a:lnTo>
                    <a:pt x="151" y="177"/>
                  </a:lnTo>
                  <a:lnTo>
                    <a:pt x="140" y="175"/>
                  </a:lnTo>
                  <a:lnTo>
                    <a:pt x="138" y="171"/>
                  </a:lnTo>
                  <a:lnTo>
                    <a:pt x="136" y="169"/>
                  </a:lnTo>
                  <a:lnTo>
                    <a:pt x="132" y="161"/>
                  </a:lnTo>
                  <a:lnTo>
                    <a:pt x="130" y="155"/>
                  </a:lnTo>
                  <a:lnTo>
                    <a:pt x="128" y="152"/>
                  </a:lnTo>
                  <a:lnTo>
                    <a:pt x="124" y="150"/>
                  </a:lnTo>
                  <a:lnTo>
                    <a:pt x="103" y="148"/>
                  </a:lnTo>
                  <a:lnTo>
                    <a:pt x="82" y="146"/>
                  </a:lnTo>
                  <a:lnTo>
                    <a:pt x="78" y="142"/>
                  </a:lnTo>
                  <a:lnTo>
                    <a:pt x="76" y="140"/>
                  </a:lnTo>
                  <a:lnTo>
                    <a:pt x="59" y="138"/>
                  </a:lnTo>
                  <a:lnTo>
                    <a:pt x="44" y="134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29"/>
                  </a:lnTo>
                  <a:lnTo>
                    <a:pt x="28" y="127"/>
                  </a:lnTo>
                  <a:lnTo>
                    <a:pt x="23" y="129"/>
                  </a:lnTo>
                  <a:lnTo>
                    <a:pt x="19" y="130"/>
                  </a:lnTo>
                  <a:lnTo>
                    <a:pt x="17" y="132"/>
                  </a:lnTo>
                  <a:lnTo>
                    <a:pt x="15" y="134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9" y="125"/>
                  </a:lnTo>
                  <a:lnTo>
                    <a:pt x="7" y="102"/>
                  </a:lnTo>
                  <a:lnTo>
                    <a:pt x="3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4"/>
                  </a:lnTo>
                  <a:lnTo>
                    <a:pt x="57" y="10"/>
                  </a:lnTo>
                  <a:lnTo>
                    <a:pt x="67" y="13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76" y="29"/>
                  </a:lnTo>
                  <a:lnTo>
                    <a:pt x="76" y="38"/>
                  </a:lnTo>
                  <a:lnTo>
                    <a:pt x="76" y="48"/>
                  </a:lnTo>
                  <a:lnTo>
                    <a:pt x="84" y="60"/>
                  </a:lnTo>
                  <a:lnTo>
                    <a:pt x="94" y="71"/>
                  </a:lnTo>
                  <a:lnTo>
                    <a:pt x="109" y="71"/>
                  </a:lnTo>
                  <a:lnTo>
                    <a:pt x="120" y="71"/>
                  </a:lnTo>
                  <a:lnTo>
                    <a:pt x="132" y="67"/>
                  </a:lnTo>
                  <a:lnTo>
                    <a:pt x="143" y="58"/>
                  </a:lnTo>
                  <a:lnTo>
                    <a:pt x="143" y="67"/>
                  </a:lnTo>
                  <a:lnTo>
                    <a:pt x="143" y="77"/>
                  </a:lnTo>
                  <a:lnTo>
                    <a:pt x="140" y="83"/>
                  </a:lnTo>
                  <a:lnTo>
                    <a:pt x="136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49" y="102"/>
                  </a:lnTo>
                  <a:lnTo>
                    <a:pt x="153" y="106"/>
                  </a:lnTo>
                  <a:lnTo>
                    <a:pt x="163" y="111"/>
                  </a:lnTo>
                  <a:lnTo>
                    <a:pt x="174" y="117"/>
                  </a:lnTo>
                  <a:lnTo>
                    <a:pt x="174" y="121"/>
                  </a:lnTo>
                  <a:lnTo>
                    <a:pt x="178" y="125"/>
                  </a:lnTo>
                  <a:lnTo>
                    <a:pt x="186" y="125"/>
                  </a:lnTo>
                  <a:lnTo>
                    <a:pt x="203" y="125"/>
                  </a:lnTo>
                  <a:lnTo>
                    <a:pt x="203" y="115"/>
                  </a:lnTo>
                  <a:lnTo>
                    <a:pt x="203" y="106"/>
                  </a:lnTo>
                  <a:lnTo>
                    <a:pt x="213" y="102"/>
                  </a:lnTo>
                  <a:lnTo>
                    <a:pt x="222" y="96"/>
                  </a:lnTo>
                  <a:lnTo>
                    <a:pt x="224" y="96"/>
                  </a:lnTo>
                  <a:lnTo>
                    <a:pt x="226" y="96"/>
                  </a:lnTo>
                  <a:lnTo>
                    <a:pt x="228" y="98"/>
                  </a:lnTo>
                  <a:lnTo>
                    <a:pt x="232" y="102"/>
                  </a:lnTo>
                  <a:lnTo>
                    <a:pt x="237" y="104"/>
                  </a:lnTo>
                  <a:lnTo>
                    <a:pt x="247" y="106"/>
                  </a:lnTo>
                  <a:lnTo>
                    <a:pt x="249" y="109"/>
                  </a:lnTo>
                  <a:lnTo>
                    <a:pt x="251" y="111"/>
                  </a:lnTo>
                  <a:lnTo>
                    <a:pt x="255" y="113"/>
                  </a:lnTo>
                  <a:lnTo>
                    <a:pt x="264" y="115"/>
                  </a:lnTo>
                  <a:lnTo>
                    <a:pt x="276" y="113"/>
                  </a:lnTo>
                  <a:lnTo>
                    <a:pt x="280" y="111"/>
                  </a:lnTo>
                  <a:lnTo>
                    <a:pt x="282" y="109"/>
                  </a:lnTo>
                  <a:lnTo>
                    <a:pt x="285" y="106"/>
                  </a:lnTo>
                  <a:lnTo>
                    <a:pt x="289" y="106"/>
                  </a:lnTo>
                  <a:lnTo>
                    <a:pt x="295" y="106"/>
                  </a:lnTo>
                  <a:lnTo>
                    <a:pt x="297" y="109"/>
                  </a:lnTo>
                  <a:lnTo>
                    <a:pt x="299" y="111"/>
                  </a:lnTo>
                  <a:lnTo>
                    <a:pt x="301" y="113"/>
                  </a:lnTo>
                  <a:lnTo>
                    <a:pt x="305" y="117"/>
                  </a:lnTo>
                  <a:lnTo>
                    <a:pt x="307" y="119"/>
                  </a:lnTo>
                  <a:lnTo>
                    <a:pt x="308" y="121"/>
                  </a:lnTo>
                  <a:lnTo>
                    <a:pt x="310" y="123"/>
                  </a:lnTo>
                  <a:lnTo>
                    <a:pt x="314" y="125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4" y="132"/>
                  </a:lnTo>
                  <a:lnTo>
                    <a:pt x="328" y="134"/>
                  </a:lnTo>
                  <a:lnTo>
                    <a:pt x="328" y="144"/>
                  </a:lnTo>
                  <a:lnTo>
                    <a:pt x="328" y="155"/>
                  </a:lnTo>
                  <a:lnTo>
                    <a:pt x="324" y="159"/>
                  </a:lnTo>
                  <a:lnTo>
                    <a:pt x="318" y="165"/>
                  </a:lnTo>
                  <a:lnTo>
                    <a:pt x="314" y="169"/>
                  </a:lnTo>
                  <a:lnTo>
                    <a:pt x="308" y="175"/>
                  </a:lnTo>
                  <a:lnTo>
                    <a:pt x="299" y="177"/>
                  </a:lnTo>
                  <a:lnTo>
                    <a:pt x="289" y="178"/>
                  </a:lnTo>
                  <a:lnTo>
                    <a:pt x="287" y="180"/>
                  </a:lnTo>
                  <a:lnTo>
                    <a:pt x="285" y="184"/>
                  </a:lnTo>
                  <a:lnTo>
                    <a:pt x="282" y="186"/>
                  </a:lnTo>
                  <a:lnTo>
                    <a:pt x="280" y="188"/>
                  </a:lnTo>
                  <a:lnTo>
                    <a:pt x="278" y="190"/>
                  </a:lnTo>
                  <a:lnTo>
                    <a:pt x="276" y="194"/>
                  </a:lnTo>
                  <a:lnTo>
                    <a:pt x="272" y="196"/>
                  </a:lnTo>
                  <a:lnTo>
                    <a:pt x="270" y="198"/>
                  </a:lnTo>
                  <a:lnTo>
                    <a:pt x="268" y="201"/>
                  </a:lnTo>
                  <a:lnTo>
                    <a:pt x="264" y="203"/>
                  </a:lnTo>
                  <a:lnTo>
                    <a:pt x="262" y="205"/>
                  </a:lnTo>
                  <a:lnTo>
                    <a:pt x="261" y="207"/>
                  </a:lnTo>
                  <a:lnTo>
                    <a:pt x="259" y="211"/>
                  </a:lnTo>
                  <a:lnTo>
                    <a:pt x="255" y="213"/>
                  </a:lnTo>
                  <a:lnTo>
                    <a:pt x="253" y="226"/>
                  </a:lnTo>
                  <a:lnTo>
                    <a:pt x="251" y="242"/>
                  </a:lnTo>
                  <a:lnTo>
                    <a:pt x="241" y="244"/>
                  </a:lnTo>
                  <a:lnTo>
                    <a:pt x="232" y="246"/>
                  </a:lnTo>
                  <a:lnTo>
                    <a:pt x="228" y="249"/>
                  </a:lnTo>
                  <a:lnTo>
                    <a:pt x="226" y="251"/>
                  </a:lnTo>
                  <a:lnTo>
                    <a:pt x="213" y="246"/>
                  </a:lnTo>
                  <a:lnTo>
                    <a:pt x="197" y="24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858106" y="3248257"/>
              <a:ext cx="444767" cy="492715"/>
            </a:xfrm>
            <a:custGeom>
              <a:avLst/>
              <a:gdLst>
                <a:gd name="T0" fmla="*/ 326 w 395"/>
                <a:gd name="T1" fmla="*/ 303 h 512"/>
                <a:gd name="T2" fmla="*/ 347 w 395"/>
                <a:gd name="T3" fmla="*/ 186 h 512"/>
                <a:gd name="T4" fmla="*/ 392 w 395"/>
                <a:gd name="T5" fmla="*/ 106 h 512"/>
                <a:gd name="T6" fmla="*/ 393 w 395"/>
                <a:gd name="T7" fmla="*/ 71 h 512"/>
                <a:gd name="T8" fmla="*/ 384 w 395"/>
                <a:gd name="T9" fmla="*/ 33 h 512"/>
                <a:gd name="T10" fmla="*/ 365 w 395"/>
                <a:gd name="T11" fmla="*/ 23 h 512"/>
                <a:gd name="T12" fmla="*/ 355 w 395"/>
                <a:gd name="T13" fmla="*/ 13 h 512"/>
                <a:gd name="T14" fmla="*/ 342 w 395"/>
                <a:gd name="T15" fmla="*/ 0 h 512"/>
                <a:gd name="T16" fmla="*/ 322 w 395"/>
                <a:gd name="T17" fmla="*/ 6 h 512"/>
                <a:gd name="T18" fmla="*/ 313 w 395"/>
                <a:gd name="T19" fmla="*/ 31 h 512"/>
                <a:gd name="T20" fmla="*/ 299 w 395"/>
                <a:gd name="T21" fmla="*/ 35 h 512"/>
                <a:gd name="T22" fmla="*/ 284 w 395"/>
                <a:gd name="T23" fmla="*/ 40 h 512"/>
                <a:gd name="T24" fmla="*/ 265 w 395"/>
                <a:gd name="T25" fmla="*/ 54 h 512"/>
                <a:gd name="T26" fmla="*/ 246 w 395"/>
                <a:gd name="T27" fmla="*/ 79 h 512"/>
                <a:gd name="T28" fmla="*/ 236 w 395"/>
                <a:gd name="T29" fmla="*/ 92 h 512"/>
                <a:gd name="T30" fmla="*/ 217 w 395"/>
                <a:gd name="T31" fmla="*/ 123 h 512"/>
                <a:gd name="T32" fmla="*/ 204 w 395"/>
                <a:gd name="T33" fmla="*/ 152 h 512"/>
                <a:gd name="T34" fmla="*/ 179 w 395"/>
                <a:gd name="T35" fmla="*/ 180 h 512"/>
                <a:gd name="T36" fmla="*/ 163 w 395"/>
                <a:gd name="T37" fmla="*/ 190 h 512"/>
                <a:gd name="T38" fmla="*/ 163 w 395"/>
                <a:gd name="T39" fmla="*/ 238 h 512"/>
                <a:gd name="T40" fmla="*/ 150 w 395"/>
                <a:gd name="T41" fmla="*/ 257 h 512"/>
                <a:gd name="T42" fmla="*/ 131 w 395"/>
                <a:gd name="T43" fmla="*/ 267 h 512"/>
                <a:gd name="T44" fmla="*/ 90 w 395"/>
                <a:gd name="T45" fmla="*/ 276 h 512"/>
                <a:gd name="T46" fmla="*/ 62 w 395"/>
                <a:gd name="T47" fmla="*/ 282 h 512"/>
                <a:gd name="T48" fmla="*/ 33 w 395"/>
                <a:gd name="T49" fmla="*/ 282 h 512"/>
                <a:gd name="T50" fmla="*/ 0 w 395"/>
                <a:gd name="T51" fmla="*/ 286 h 512"/>
                <a:gd name="T52" fmla="*/ 10 w 395"/>
                <a:gd name="T53" fmla="*/ 305 h 512"/>
                <a:gd name="T54" fmla="*/ 29 w 395"/>
                <a:gd name="T55" fmla="*/ 305 h 512"/>
                <a:gd name="T56" fmla="*/ 71 w 395"/>
                <a:gd name="T57" fmla="*/ 311 h 512"/>
                <a:gd name="T58" fmla="*/ 81 w 395"/>
                <a:gd name="T59" fmla="*/ 330 h 512"/>
                <a:gd name="T60" fmla="*/ 65 w 395"/>
                <a:gd name="T61" fmla="*/ 355 h 512"/>
                <a:gd name="T62" fmla="*/ 63 w 395"/>
                <a:gd name="T63" fmla="*/ 380 h 512"/>
                <a:gd name="T64" fmla="*/ 65 w 395"/>
                <a:gd name="T65" fmla="*/ 395 h 512"/>
                <a:gd name="T66" fmla="*/ 58 w 395"/>
                <a:gd name="T67" fmla="*/ 411 h 512"/>
                <a:gd name="T68" fmla="*/ 60 w 395"/>
                <a:gd name="T69" fmla="*/ 432 h 512"/>
                <a:gd name="T70" fmla="*/ 88 w 395"/>
                <a:gd name="T71" fmla="*/ 443 h 512"/>
                <a:gd name="T72" fmla="*/ 108 w 395"/>
                <a:gd name="T73" fmla="*/ 439 h 512"/>
                <a:gd name="T74" fmla="*/ 127 w 395"/>
                <a:gd name="T75" fmla="*/ 443 h 512"/>
                <a:gd name="T76" fmla="*/ 156 w 395"/>
                <a:gd name="T77" fmla="*/ 470 h 512"/>
                <a:gd name="T78" fmla="*/ 148 w 395"/>
                <a:gd name="T79" fmla="*/ 491 h 512"/>
                <a:gd name="T80" fmla="*/ 150 w 395"/>
                <a:gd name="T81" fmla="*/ 508 h 512"/>
                <a:gd name="T82" fmla="*/ 181 w 395"/>
                <a:gd name="T83" fmla="*/ 507 h 512"/>
                <a:gd name="T84" fmla="*/ 211 w 395"/>
                <a:gd name="T85" fmla="*/ 493 h 512"/>
                <a:gd name="T86" fmla="*/ 246 w 395"/>
                <a:gd name="T87" fmla="*/ 505 h 512"/>
                <a:gd name="T88" fmla="*/ 263 w 395"/>
                <a:gd name="T89" fmla="*/ 491 h 512"/>
                <a:gd name="T90" fmla="*/ 273 w 395"/>
                <a:gd name="T91" fmla="*/ 478 h 512"/>
                <a:gd name="T92" fmla="*/ 282 w 395"/>
                <a:gd name="T93" fmla="*/ 462 h 512"/>
                <a:gd name="T94" fmla="*/ 292 w 395"/>
                <a:gd name="T95" fmla="*/ 449 h 512"/>
                <a:gd name="T96" fmla="*/ 296 w 395"/>
                <a:gd name="T97" fmla="*/ 439 h 512"/>
                <a:gd name="T98" fmla="*/ 286 w 395"/>
                <a:gd name="T99" fmla="*/ 428 h 512"/>
                <a:gd name="T100" fmla="*/ 280 w 395"/>
                <a:gd name="T101" fmla="*/ 403 h 512"/>
                <a:gd name="T102" fmla="*/ 307 w 395"/>
                <a:gd name="T103" fmla="*/ 342 h 5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5"/>
                <a:gd name="T157" fmla="*/ 0 h 512"/>
                <a:gd name="T158" fmla="*/ 395 w 395"/>
                <a:gd name="T159" fmla="*/ 512 h 5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5" h="512">
                  <a:moveTo>
                    <a:pt x="311" y="330"/>
                  </a:moveTo>
                  <a:lnTo>
                    <a:pt x="321" y="330"/>
                  </a:lnTo>
                  <a:lnTo>
                    <a:pt x="328" y="330"/>
                  </a:lnTo>
                  <a:lnTo>
                    <a:pt x="326" y="303"/>
                  </a:lnTo>
                  <a:lnTo>
                    <a:pt x="326" y="276"/>
                  </a:lnTo>
                  <a:lnTo>
                    <a:pt x="324" y="249"/>
                  </a:lnTo>
                  <a:lnTo>
                    <a:pt x="322" y="223"/>
                  </a:lnTo>
                  <a:lnTo>
                    <a:pt x="347" y="186"/>
                  </a:lnTo>
                  <a:lnTo>
                    <a:pt x="370" y="157"/>
                  </a:lnTo>
                  <a:lnTo>
                    <a:pt x="378" y="144"/>
                  </a:lnTo>
                  <a:lnTo>
                    <a:pt x="386" y="127"/>
                  </a:lnTo>
                  <a:lnTo>
                    <a:pt x="392" y="106"/>
                  </a:lnTo>
                  <a:lnTo>
                    <a:pt x="395" y="79"/>
                  </a:lnTo>
                  <a:lnTo>
                    <a:pt x="395" y="77"/>
                  </a:lnTo>
                  <a:lnTo>
                    <a:pt x="395" y="73"/>
                  </a:lnTo>
                  <a:lnTo>
                    <a:pt x="393" y="71"/>
                  </a:lnTo>
                  <a:lnTo>
                    <a:pt x="392" y="69"/>
                  </a:lnTo>
                  <a:lnTo>
                    <a:pt x="388" y="52"/>
                  </a:lnTo>
                  <a:lnTo>
                    <a:pt x="386" y="35"/>
                  </a:lnTo>
                  <a:lnTo>
                    <a:pt x="384" y="33"/>
                  </a:lnTo>
                  <a:lnTo>
                    <a:pt x="382" y="31"/>
                  </a:lnTo>
                  <a:lnTo>
                    <a:pt x="374" y="27"/>
                  </a:lnTo>
                  <a:lnTo>
                    <a:pt x="367" y="25"/>
                  </a:lnTo>
                  <a:lnTo>
                    <a:pt x="365" y="23"/>
                  </a:lnTo>
                  <a:lnTo>
                    <a:pt x="363" y="21"/>
                  </a:lnTo>
                  <a:lnTo>
                    <a:pt x="359" y="17"/>
                  </a:lnTo>
                  <a:lnTo>
                    <a:pt x="357" y="15"/>
                  </a:lnTo>
                  <a:lnTo>
                    <a:pt x="355" y="13"/>
                  </a:lnTo>
                  <a:lnTo>
                    <a:pt x="353" y="12"/>
                  </a:lnTo>
                  <a:lnTo>
                    <a:pt x="349" y="6"/>
                  </a:lnTo>
                  <a:lnTo>
                    <a:pt x="347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8" y="0"/>
                  </a:lnTo>
                  <a:lnTo>
                    <a:pt x="322" y="6"/>
                  </a:lnTo>
                  <a:lnTo>
                    <a:pt x="319" y="12"/>
                  </a:lnTo>
                  <a:lnTo>
                    <a:pt x="319" y="21"/>
                  </a:lnTo>
                  <a:lnTo>
                    <a:pt x="319" y="31"/>
                  </a:lnTo>
                  <a:lnTo>
                    <a:pt x="313" y="31"/>
                  </a:lnTo>
                  <a:lnTo>
                    <a:pt x="309" y="31"/>
                  </a:lnTo>
                  <a:lnTo>
                    <a:pt x="303" y="31"/>
                  </a:lnTo>
                  <a:lnTo>
                    <a:pt x="299" y="31"/>
                  </a:lnTo>
                  <a:lnTo>
                    <a:pt x="299" y="35"/>
                  </a:lnTo>
                  <a:lnTo>
                    <a:pt x="299" y="40"/>
                  </a:lnTo>
                  <a:lnTo>
                    <a:pt x="294" y="40"/>
                  </a:lnTo>
                  <a:lnTo>
                    <a:pt x="290" y="40"/>
                  </a:lnTo>
                  <a:lnTo>
                    <a:pt x="284" y="40"/>
                  </a:lnTo>
                  <a:lnTo>
                    <a:pt x="280" y="40"/>
                  </a:lnTo>
                  <a:lnTo>
                    <a:pt x="275" y="44"/>
                  </a:lnTo>
                  <a:lnTo>
                    <a:pt x="271" y="50"/>
                  </a:lnTo>
                  <a:lnTo>
                    <a:pt x="265" y="54"/>
                  </a:lnTo>
                  <a:lnTo>
                    <a:pt x="261" y="59"/>
                  </a:lnTo>
                  <a:lnTo>
                    <a:pt x="255" y="69"/>
                  </a:lnTo>
                  <a:lnTo>
                    <a:pt x="252" y="79"/>
                  </a:lnTo>
                  <a:lnTo>
                    <a:pt x="246" y="79"/>
                  </a:lnTo>
                  <a:lnTo>
                    <a:pt x="242" y="79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36" y="92"/>
                  </a:lnTo>
                  <a:lnTo>
                    <a:pt x="232" y="98"/>
                  </a:lnTo>
                  <a:lnTo>
                    <a:pt x="227" y="107"/>
                  </a:lnTo>
                  <a:lnTo>
                    <a:pt x="223" y="117"/>
                  </a:lnTo>
                  <a:lnTo>
                    <a:pt x="217" y="123"/>
                  </a:lnTo>
                  <a:lnTo>
                    <a:pt x="211" y="127"/>
                  </a:lnTo>
                  <a:lnTo>
                    <a:pt x="211" y="132"/>
                  </a:lnTo>
                  <a:lnTo>
                    <a:pt x="211" y="136"/>
                  </a:lnTo>
                  <a:lnTo>
                    <a:pt x="204" y="152"/>
                  </a:lnTo>
                  <a:lnTo>
                    <a:pt x="194" y="165"/>
                  </a:lnTo>
                  <a:lnTo>
                    <a:pt x="188" y="171"/>
                  </a:lnTo>
                  <a:lnTo>
                    <a:pt x="182" y="175"/>
                  </a:lnTo>
                  <a:lnTo>
                    <a:pt x="179" y="180"/>
                  </a:lnTo>
                  <a:lnTo>
                    <a:pt x="173" y="184"/>
                  </a:lnTo>
                  <a:lnTo>
                    <a:pt x="169" y="184"/>
                  </a:lnTo>
                  <a:lnTo>
                    <a:pt x="163" y="184"/>
                  </a:lnTo>
                  <a:lnTo>
                    <a:pt x="163" y="190"/>
                  </a:lnTo>
                  <a:lnTo>
                    <a:pt x="163" y="194"/>
                  </a:lnTo>
                  <a:lnTo>
                    <a:pt x="163" y="213"/>
                  </a:lnTo>
                  <a:lnTo>
                    <a:pt x="163" y="232"/>
                  </a:lnTo>
                  <a:lnTo>
                    <a:pt x="163" y="238"/>
                  </a:lnTo>
                  <a:lnTo>
                    <a:pt x="163" y="244"/>
                  </a:lnTo>
                  <a:lnTo>
                    <a:pt x="159" y="248"/>
                  </a:lnTo>
                  <a:lnTo>
                    <a:pt x="154" y="253"/>
                  </a:lnTo>
                  <a:lnTo>
                    <a:pt x="150" y="257"/>
                  </a:lnTo>
                  <a:lnTo>
                    <a:pt x="144" y="263"/>
                  </a:lnTo>
                  <a:lnTo>
                    <a:pt x="140" y="263"/>
                  </a:lnTo>
                  <a:lnTo>
                    <a:pt x="134" y="263"/>
                  </a:lnTo>
                  <a:lnTo>
                    <a:pt x="131" y="267"/>
                  </a:lnTo>
                  <a:lnTo>
                    <a:pt x="125" y="272"/>
                  </a:lnTo>
                  <a:lnTo>
                    <a:pt x="111" y="272"/>
                  </a:lnTo>
                  <a:lnTo>
                    <a:pt x="96" y="272"/>
                  </a:lnTo>
                  <a:lnTo>
                    <a:pt x="90" y="276"/>
                  </a:lnTo>
                  <a:lnTo>
                    <a:pt x="87" y="282"/>
                  </a:lnTo>
                  <a:lnTo>
                    <a:pt x="77" y="282"/>
                  </a:lnTo>
                  <a:lnTo>
                    <a:pt x="67" y="282"/>
                  </a:lnTo>
                  <a:lnTo>
                    <a:pt x="62" y="282"/>
                  </a:lnTo>
                  <a:lnTo>
                    <a:pt x="58" y="282"/>
                  </a:lnTo>
                  <a:lnTo>
                    <a:pt x="48" y="282"/>
                  </a:lnTo>
                  <a:lnTo>
                    <a:pt x="39" y="282"/>
                  </a:lnTo>
                  <a:lnTo>
                    <a:pt x="33" y="282"/>
                  </a:lnTo>
                  <a:lnTo>
                    <a:pt x="29" y="282"/>
                  </a:lnTo>
                  <a:lnTo>
                    <a:pt x="14" y="282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4" y="295"/>
                  </a:lnTo>
                  <a:lnTo>
                    <a:pt x="10" y="301"/>
                  </a:lnTo>
                  <a:lnTo>
                    <a:pt x="10" y="305"/>
                  </a:lnTo>
                  <a:lnTo>
                    <a:pt x="10" y="311"/>
                  </a:lnTo>
                  <a:lnTo>
                    <a:pt x="14" y="311"/>
                  </a:lnTo>
                  <a:lnTo>
                    <a:pt x="19" y="311"/>
                  </a:lnTo>
                  <a:lnTo>
                    <a:pt x="29" y="305"/>
                  </a:lnTo>
                  <a:lnTo>
                    <a:pt x="39" y="301"/>
                  </a:lnTo>
                  <a:lnTo>
                    <a:pt x="52" y="305"/>
                  </a:lnTo>
                  <a:lnTo>
                    <a:pt x="67" y="311"/>
                  </a:lnTo>
                  <a:lnTo>
                    <a:pt x="71" y="311"/>
                  </a:lnTo>
                  <a:lnTo>
                    <a:pt x="77" y="311"/>
                  </a:lnTo>
                  <a:lnTo>
                    <a:pt x="81" y="315"/>
                  </a:lnTo>
                  <a:lnTo>
                    <a:pt x="87" y="320"/>
                  </a:lnTo>
                  <a:lnTo>
                    <a:pt x="81" y="330"/>
                  </a:lnTo>
                  <a:lnTo>
                    <a:pt x="77" y="340"/>
                  </a:lnTo>
                  <a:lnTo>
                    <a:pt x="71" y="340"/>
                  </a:lnTo>
                  <a:lnTo>
                    <a:pt x="67" y="340"/>
                  </a:lnTo>
                  <a:lnTo>
                    <a:pt x="65" y="355"/>
                  </a:lnTo>
                  <a:lnTo>
                    <a:pt x="67" y="366"/>
                  </a:lnTo>
                  <a:lnTo>
                    <a:pt x="67" y="370"/>
                  </a:lnTo>
                  <a:lnTo>
                    <a:pt x="65" y="374"/>
                  </a:lnTo>
                  <a:lnTo>
                    <a:pt x="63" y="380"/>
                  </a:lnTo>
                  <a:lnTo>
                    <a:pt x="65" y="384"/>
                  </a:lnTo>
                  <a:lnTo>
                    <a:pt x="69" y="388"/>
                  </a:lnTo>
                  <a:lnTo>
                    <a:pt x="67" y="391"/>
                  </a:lnTo>
                  <a:lnTo>
                    <a:pt x="65" y="395"/>
                  </a:lnTo>
                  <a:lnTo>
                    <a:pt x="62" y="397"/>
                  </a:lnTo>
                  <a:lnTo>
                    <a:pt x="58" y="401"/>
                  </a:lnTo>
                  <a:lnTo>
                    <a:pt x="56" y="405"/>
                  </a:lnTo>
                  <a:lnTo>
                    <a:pt x="58" y="411"/>
                  </a:lnTo>
                  <a:lnTo>
                    <a:pt x="65" y="416"/>
                  </a:lnTo>
                  <a:lnTo>
                    <a:pt x="58" y="420"/>
                  </a:lnTo>
                  <a:lnTo>
                    <a:pt x="52" y="426"/>
                  </a:lnTo>
                  <a:lnTo>
                    <a:pt x="60" y="432"/>
                  </a:lnTo>
                  <a:lnTo>
                    <a:pt x="73" y="437"/>
                  </a:lnTo>
                  <a:lnTo>
                    <a:pt x="77" y="439"/>
                  </a:lnTo>
                  <a:lnTo>
                    <a:pt x="81" y="443"/>
                  </a:lnTo>
                  <a:lnTo>
                    <a:pt x="88" y="443"/>
                  </a:lnTo>
                  <a:lnTo>
                    <a:pt x="96" y="445"/>
                  </a:lnTo>
                  <a:lnTo>
                    <a:pt x="100" y="443"/>
                  </a:lnTo>
                  <a:lnTo>
                    <a:pt x="106" y="443"/>
                  </a:lnTo>
                  <a:lnTo>
                    <a:pt x="108" y="439"/>
                  </a:lnTo>
                  <a:lnTo>
                    <a:pt x="110" y="436"/>
                  </a:lnTo>
                  <a:lnTo>
                    <a:pt x="115" y="436"/>
                  </a:lnTo>
                  <a:lnTo>
                    <a:pt x="119" y="436"/>
                  </a:lnTo>
                  <a:lnTo>
                    <a:pt x="127" y="443"/>
                  </a:lnTo>
                  <a:lnTo>
                    <a:pt x="134" y="451"/>
                  </a:lnTo>
                  <a:lnTo>
                    <a:pt x="144" y="459"/>
                  </a:lnTo>
                  <a:lnTo>
                    <a:pt x="152" y="466"/>
                  </a:lnTo>
                  <a:lnTo>
                    <a:pt x="156" y="470"/>
                  </a:lnTo>
                  <a:lnTo>
                    <a:pt x="156" y="474"/>
                  </a:lnTo>
                  <a:lnTo>
                    <a:pt x="152" y="482"/>
                  </a:lnTo>
                  <a:lnTo>
                    <a:pt x="148" y="487"/>
                  </a:lnTo>
                  <a:lnTo>
                    <a:pt x="148" y="491"/>
                  </a:lnTo>
                  <a:lnTo>
                    <a:pt x="148" y="493"/>
                  </a:lnTo>
                  <a:lnTo>
                    <a:pt x="146" y="499"/>
                  </a:lnTo>
                  <a:lnTo>
                    <a:pt x="146" y="503"/>
                  </a:lnTo>
                  <a:lnTo>
                    <a:pt x="150" y="508"/>
                  </a:lnTo>
                  <a:lnTo>
                    <a:pt x="157" y="510"/>
                  </a:lnTo>
                  <a:lnTo>
                    <a:pt x="167" y="512"/>
                  </a:lnTo>
                  <a:lnTo>
                    <a:pt x="179" y="510"/>
                  </a:lnTo>
                  <a:lnTo>
                    <a:pt x="181" y="507"/>
                  </a:lnTo>
                  <a:lnTo>
                    <a:pt x="182" y="503"/>
                  </a:lnTo>
                  <a:lnTo>
                    <a:pt x="188" y="499"/>
                  </a:lnTo>
                  <a:lnTo>
                    <a:pt x="194" y="493"/>
                  </a:lnTo>
                  <a:lnTo>
                    <a:pt x="211" y="493"/>
                  </a:lnTo>
                  <a:lnTo>
                    <a:pt x="221" y="495"/>
                  </a:lnTo>
                  <a:lnTo>
                    <a:pt x="227" y="499"/>
                  </a:lnTo>
                  <a:lnTo>
                    <a:pt x="236" y="505"/>
                  </a:lnTo>
                  <a:lnTo>
                    <a:pt x="246" y="505"/>
                  </a:lnTo>
                  <a:lnTo>
                    <a:pt x="255" y="505"/>
                  </a:lnTo>
                  <a:lnTo>
                    <a:pt x="257" y="501"/>
                  </a:lnTo>
                  <a:lnTo>
                    <a:pt x="261" y="499"/>
                  </a:lnTo>
                  <a:lnTo>
                    <a:pt x="263" y="491"/>
                  </a:lnTo>
                  <a:lnTo>
                    <a:pt x="265" y="485"/>
                  </a:lnTo>
                  <a:lnTo>
                    <a:pt x="267" y="482"/>
                  </a:lnTo>
                  <a:lnTo>
                    <a:pt x="271" y="480"/>
                  </a:lnTo>
                  <a:lnTo>
                    <a:pt x="273" y="478"/>
                  </a:lnTo>
                  <a:lnTo>
                    <a:pt x="275" y="476"/>
                  </a:lnTo>
                  <a:lnTo>
                    <a:pt x="278" y="472"/>
                  </a:lnTo>
                  <a:lnTo>
                    <a:pt x="280" y="470"/>
                  </a:lnTo>
                  <a:lnTo>
                    <a:pt x="282" y="462"/>
                  </a:lnTo>
                  <a:lnTo>
                    <a:pt x="284" y="455"/>
                  </a:lnTo>
                  <a:lnTo>
                    <a:pt x="286" y="453"/>
                  </a:lnTo>
                  <a:lnTo>
                    <a:pt x="290" y="451"/>
                  </a:lnTo>
                  <a:lnTo>
                    <a:pt x="292" y="449"/>
                  </a:lnTo>
                  <a:lnTo>
                    <a:pt x="294" y="447"/>
                  </a:lnTo>
                  <a:lnTo>
                    <a:pt x="296" y="443"/>
                  </a:lnTo>
                  <a:lnTo>
                    <a:pt x="299" y="441"/>
                  </a:lnTo>
                  <a:lnTo>
                    <a:pt x="296" y="439"/>
                  </a:lnTo>
                  <a:lnTo>
                    <a:pt x="294" y="436"/>
                  </a:lnTo>
                  <a:lnTo>
                    <a:pt x="292" y="434"/>
                  </a:lnTo>
                  <a:lnTo>
                    <a:pt x="290" y="432"/>
                  </a:lnTo>
                  <a:lnTo>
                    <a:pt x="286" y="428"/>
                  </a:lnTo>
                  <a:lnTo>
                    <a:pt x="284" y="426"/>
                  </a:lnTo>
                  <a:lnTo>
                    <a:pt x="282" y="416"/>
                  </a:lnTo>
                  <a:lnTo>
                    <a:pt x="280" y="407"/>
                  </a:lnTo>
                  <a:lnTo>
                    <a:pt x="280" y="403"/>
                  </a:lnTo>
                  <a:lnTo>
                    <a:pt x="280" y="397"/>
                  </a:lnTo>
                  <a:lnTo>
                    <a:pt x="284" y="386"/>
                  </a:lnTo>
                  <a:lnTo>
                    <a:pt x="296" y="365"/>
                  </a:lnTo>
                  <a:lnTo>
                    <a:pt x="307" y="342"/>
                  </a:lnTo>
                  <a:lnTo>
                    <a:pt x="311" y="33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3118104" y="3509979"/>
              <a:ext cx="642733" cy="541456"/>
            </a:xfrm>
            <a:custGeom>
              <a:avLst/>
              <a:gdLst>
                <a:gd name="T0" fmla="*/ 311 w 570"/>
                <a:gd name="T1" fmla="*/ 530 h 561"/>
                <a:gd name="T2" fmla="*/ 263 w 570"/>
                <a:gd name="T3" fmla="*/ 484 h 561"/>
                <a:gd name="T4" fmla="*/ 232 w 570"/>
                <a:gd name="T5" fmla="*/ 474 h 561"/>
                <a:gd name="T6" fmla="*/ 208 w 570"/>
                <a:gd name="T7" fmla="*/ 446 h 561"/>
                <a:gd name="T8" fmla="*/ 135 w 570"/>
                <a:gd name="T9" fmla="*/ 430 h 561"/>
                <a:gd name="T10" fmla="*/ 108 w 570"/>
                <a:gd name="T11" fmla="*/ 413 h 561"/>
                <a:gd name="T12" fmla="*/ 71 w 570"/>
                <a:gd name="T13" fmla="*/ 396 h 561"/>
                <a:gd name="T14" fmla="*/ 58 w 570"/>
                <a:gd name="T15" fmla="*/ 375 h 561"/>
                <a:gd name="T16" fmla="*/ 23 w 570"/>
                <a:gd name="T17" fmla="*/ 348 h 561"/>
                <a:gd name="T18" fmla="*/ 6 w 570"/>
                <a:gd name="T19" fmla="*/ 330 h 561"/>
                <a:gd name="T20" fmla="*/ 4 w 570"/>
                <a:gd name="T21" fmla="*/ 290 h 561"/>
                <a:gd name="T22" fmla="*/ 31 w 570"/>
                <a:gd name="T23" fmla="*/ 235 h 561"/>
                <a:gd name="T24" fmla="*/ 48 w 570"/>
                <a:gd name="T25" fmla="*/ 208 h 561"/>
                <a:gd name="T26" fmla="*/ 64 w 570"/>
                <a:gd name="T27" fmla="*/ 181 h 561"/>
                <a:gd name="T28" fmla="*/ 67 w 570"/>
                <a:gd name="T29" fmla="*/ 160 h 561"/>
                <a:gd name="T30" fmla="*/ 62 w 570"/>
                <a:gd name="T31" fmla="*/ 131 h 561"/>
                <a:gd name="T32" fmla="*/ 96 w 570"/>
                <a:gd name="T33" fmla="*/ 87 h 561"/>
                <a:gd name="T34" fmla="*/ 87 w 570"/>
                <a:gd name="T35" fmla="*/ 121 h 561"/>
                <a:gd name="T36" fmla="*/ 115 w 570"/>
                <a:gd name="T37" fmla="*/ 116 h 561"/>
                <a:gd name="T38" fmla="*/ 115 w 570"/>
                <a:gd name="T39" fmla="*/ 83 h 561"/>
                <a:gd name="T40" fmla="*/ 135 w 570"/>
                <a:gd name="T41" fmla="*/ 96 h 561"/>
                <a:gd name="T42" fmla="*/ 179 w 570"/>
                <a:gd name="T43" fmla="*/ 77 h 561"/>
                <a:gd name="T44" fmla="*/ 173 w 570"/>
                <a:gd name="T45" fmla="*/ 20 h 561"/>
                <a:gd name="T46" fmla="*/ 198 w 570"/>
                <a:gd name="T47" fmla="*/ 4 h 561"/>
                <a:gd name="T48" fmla="*/ 202 w 570"/>
                <a:gd name="T49" fmla="*/ 37 h 561"/>
                <a:gd name="T50" fmla="*/ 227 w 570"/>
                <a:gd name="T51" fmla="*/ 77 h 561"/>
                <a:gd name="T52" fmla="*/ 252 w 570"/>
                <a:gd name="T53" fmla="*/ 123 h 561"/>
                <a:gd name="T54" fmla="*/ 275 w 570"/>
                <a:gd name="T55" fmla="*/ 96 h 561"/>
                <a:gd name="T56" fmla="*/ 271 w 570"/>
                <a:gd name="T57" fmla="*/ 125 h 561"/>
                <a:gd name="T58" fmla="*/ 300 w 570"/>
                <a:gd name="T59" fmla="*/ 121 h 561"/>
                <a:gd name="T60" fmla="*/ 309 w 570"/>
                <a:gd name="T61" fmla="*/ 87 h 561"/>
                <a:gd name="T62" fmla="*/ 323 w 570"/>
                <a:gd name="T63" fmla="*/ 58 h 561"/>
                <a:gd name="T64" fmla="*/ 338 w 570"/>
                <a:gd name="T65" fmla="*/ 96 h 561"/>
                <a:gd name="T66" fmla="*/ 332 w 570"/>
                <a:gd name="T67" fmla="*/ 131 h 561"/>
                <a:gd name="T68" fmla="*/ 357 w 570"/>
                <a:gd name="T69" fmla="*/ 106 h 561"/>
                <a:gd name="T70" fmla="*/ 367 w 570"/>
                <a:gd name="T71" fmla="*/ 102 h 561"/>
                <a:gd name="T72" fmla="*/ 415 w 570"/>
                <a:gd name="T73" fmla="*/ 135 h 561"/>
                <a:gd name="T74" fmla="*/ 434 w 570"/>
                <a:gd name="T75" fmla="*/ 100 h 561"/>
                <a:gd name="T76" fmla="*/ 465 w 570"/>
                <a:gd name="T77" fmla="*/ 96 h 561"/>
                <a:gd name="T78" fmla="*/ 468 w 570"/>
                <a:gd name="T79" fmla="*/ 135 h 561"/>
                <a:gd name="T80" fmla="*/ 493 w 570"/>
                <a:gd name="T81" fmla="*/ 150 h 561"/>
                <a:gd name="T82" fmla="*/ 509 w 570"/>
                <a:gd name="T83" fmla="*/ 187 h 561"/>
                <a:gd name="T84" fmla="*/ 541 w 570"/>
                <a:gd name="T85" fmla="*/ 198 h 561"/>
                <a:gd name="T86" fmla="*/ 570 w 570"/>
                <a:gd name="T87" fmla="*/ 202 h 561"/>
                <a:gd name="T88" fmla="*/ 555 w 570"/>
                <a:gd name="T89" fmla="*/ 223 h 561"/>
                <a:gd name="T90" fmla="*/ 549 w 570"/>
                <a:gd name="T91" fmla="*/ 292 h 561"/>
                <a:gd name="T92" fmla="*/ 555 w 570"/>
                <a:gd name="T93" fmla="*/ 338 h 561"/>
                <a:gd name="T94" fmla="*/ 534 w 570"/>
                <a:gd name="T95" fmla="*/ 327 h 561"/>
                <a:gd name="T96" fmla="*/ 507 w 570"/>
                <a:gd name="T97" fmla="*/ 329 h 561"/>
                <a:gd name="T98" fmla="*/ 470 w 570"/>
                <a:gd name="T99" fmla="*/ 311 h 561"/>
                <a:gd name="T100" fmla="*/ 455 w 570"/>
                <a:gd name="T101" fmla="*/ 296 h 561"/>
                <a:gd name="T102" fmla="*/ 401 w 570"/>
                <a:gd name="T103" fmla="*/ 279 h 561"/>
                <a:gd name="T104" fmla="*/ 396 w 570"/>
                <a:gd name="T105" fmla="*/ 354 h 561"/>
                <a:gd name="T106" fmla="*/ 394 w 570"/>
                <a:gd name="T107" fmla="*/ 380 h 561"/>
                <a:gd name="T108" fmla="*/ 382 w 570"/>
                <a:gd name="T109" fmla="*/ 396 h 561"/>
                <a:gd name="T110" fmla="*/ 350 w 570"/>
                <a:gd name="T111" fmla="*/ 423 h 561"/>
                <a:gd name="T112" fmla="*/ 348 w 570"/>
                <a:gd name="T113" fmla="*/ 449 h 561"/>
                <a:gd name="T114" fmla="*/ 399 w 570"/>
                <a:gd name="T115" fmla="*/ 457 h 561"/>
                <a:gd name="T116" fmla="*/ 415 w 570"/>
                <a:gd name="T117" fmla="*/ 449 h 561"/>
                <a:gd name="T118" fmla="*/ 422 w 570"/>
                <a:gd name="T119" fmla="*/ 471 h 561"/>
                <a:gd name="T120" fmla="*/ 405 w 570"/>
                <a:gd name="T121" fmla="*/ 488 h 561"/>
                <a:gd name="T122" fmla="*/ 388 w 570"/>
                <a:gd name="T123" fmla="*/ 505 h 561"/>
                <a:gd name="T124" fmla="*/ 361 w 570"/>
                <a:gd name="T125" fmla="*/ 551 h 5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0"/>
                <a:gd name="T190" fmla="*/ 0 h 561"/>
                <a:gd name="T191" fmla="*/ 570 w 570"/>
                <a:gd name="T192" fmla="*/ 561 h 5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0" h="561">
                  <a:moveTo>
                    <a:pt x="313" y="561"/>
                  </a:moveTo>
                  <a:lnTo>
                    <a:pt x="311" y="559"/>
                  </a:lnTo>
                  <a:lnTo>
                    <a:pt x="309" y="557"/>
                  </a:lnTo>
                  <a:lnTo>
                    <a:pt x="309" y="543"/>
                  </a:lnTo>
                  <a:lnTo>
                    <a:pt x="309" y="532"/>
                  </a:lnTo>
                  <a:lnTo>
                    <a:pt x="311" y="532"/>
                  </a:lnTo>
                  <a:lnTo>
                    <a:pt x="311" y="530"/>
                  </a:lnTo>
                  <a:lnTo>
                    <a:pt x="311" y="528"/>
                  </a:lnTo>
                  <a:lnTo>
                    <a:pt x="309" y="524"/>
                  </a:lnTo>
                  <a:lnTo>
                    <a:pt x="305" y="517"/>
                  </a:lnTo>
                  <a:lnTo>
                    <a:pt x="298" y="507"/>
                  </a:lnTo>
                  <a:lnTo>
                    <a:pt x="288" y="497"/>
                  </a:lnTo>
                  <a:lnTo>
                    <a:pt x="277" y="490"/>
                  </a:lnTo>
                  <a:lnTo>
                    <a:pt x="263" y="484"/>
                  </a:lnTo>
                  <a:lnTo>
                    <a:pt x="252" y="482"/>
                  </a:lnTo>
                  <a:lnTo>
                    <a:pt x="244" y="484"/>
                  </a:lnTo>
                  <a:lnTo>
                    <a:pt x="236" y="484"/>
                  </a:lnTo>
                  <a:lnTo>
                    <a:pt x="234" y="480"/>
                  </a:lnTo>
                  <a:lnTo>
                    <a:pt x="232" y="478"/>
                  </a:lnTo>
                  <a:lnTo>
                    <a:pt x="232" y="476"/>
                  </a:lnTo>
                  <a:lnTo>
                    <a:pt x="232" y="474"/>
                  </a:lnTo>
                  <a:lnTo>
                    <a:pt x="232" y="469"/>
                  </a:lnTo>
                  <a:lnTo>
                    <a:pt x="232" y="465"/>
                  </a:lnTo>
                  <a:lnTo>
                    <a:pt x="227" y="459"/>
                  </a:lnTo>
                  <a:lnTo>
                    <a:pt x="223" y="455"/>
                  </a:lnTo>
                  <a:lnTo>
                    <a:pt x="217" y="449"/>
                  </a:lnTo>
                  <a:lnTo>
                    <a:pt x="211" y="446"/>
                  </a:lnTo>
                  <a:lnTo>
                    <a:pt x="208" y="446"/>
                  </a:lnTo>
                  <a:lnTo>
                    <a:pt x="202" y="446"/>
                  </a:lnTo>
                  <a:lnTo>
                    <a:pt x="179" y="446"/>
                  </a:lnTo>
                  <a:lnTo>
                    <a:pt x="154" y="446"/>
                  </a:lnTo>
                  <a:lnTo>
                    <a:pt x="146" y="440"/>
                  </a:lnTo>
                  <a:lnTo>
                    <a:pt x="140" y="436"/>
                  </a:lnTo>
                  <a:lnTo>
                    <a:pt x="137" y="432"/>
                  </a:lnTo>
                  <a:lnTo>
                    <a:pt x="135" y="430"/>
                  </a:lnTo>
                  <a:lnTo>
                    <a:pt x="133" y="428"/>
                  </a:lnTo>
                  <a:lnTo>
                    <a:pt x="131" y="424"/>
                  </a:lnTo>
                  <a:lnTo>
                    <a:pt x="127" y="423"/>
                  </a:lnTo>
                  <a:lnTo>
                    <a:pt x="125" y="421"/>
                  </a:lnTo>
                  <a:lnTo>
                    <a:pt x="117" y="419"/>
                  </a:lnTo>
                  <a:lnTo>
                    <a:pt x="112" y="415"/>
                  </a:lnTo>
                  <a:lnTo>
                    <a:pt x="108" y="413"/>
                  </a:lnTo>
                  <a:lnTo>
                    <a:pt x="106" y="411"/>
                  </a:lnTo>
                  <a:lnTo>
                    <a:pt x="104" y="409"/>
                  </a:lnTo>
                  <a:lnTo>
                    <a:pt x="102" y="407"/>
                  </a:lnTo>
                  <a:lnTo>
                    <a:pt x="98" y="403"/>
                  </a:lnTo>
                  <a:lnTo>
                    <a:pt x="96" y="401"/>
                  </a:lnTo>
                  <a:lnTo>
                    <a:pt x="85" y="400"/>
                  </a:lnTo>
                  <a:lnTo>
                    <a:pt x="71" y="396"/>
                  </a:lnTo>
                  <a:lnTo>
                    <a:pt x="69" y="394"/>
                  </a:lnTo>
                  <a:lnTo>
                    <a:pt x="67" y="392"/>
                  </a:lnTo>
                  <a:lnTo>
                    <a:pt x="64" y="388"/>
                  </a:lnTo>
                  <a:lnTo>
                    <a:pt x="62" y="386"/>
                  </a:lnTo>
                  <a:lnTo>
                    <a:pt x="60" y="384"/>
                  </a:lnTo>
                  <a:lnTo>
                    <a:pt x="58" y="382"/>
                  </a:lnTo>
                  <a:lnTo>
                    <a:pt x="58" y="375"/>
                  </a:lnTo>
                  <a:lnTo>
                    <a:pt x="58" y="367"/>
                  </a:lnTo>
                  <a:lnTo>
                    <a:pt x="44" y="363"/>
                  </a:lnTo>
                  <a:lnTo>
                    <a:pt x="33" y="357"/>
                  </a:lnTo>
                  <a:lnTo>
                    <a:pt x="31" y="355"/>
                  </a:lnTo>
                  <a:lnTo>
                    <a:pt x="29" y="354"/>
                  </a:lnTo>
                  <a:lnTo>
                    <a:pt x="25" y="350"/>
                  </a:lnTo>
                  <a:lnTo>
                    <a:pt x="23" y="348"/>
                  </a:lnTo>
                  <a:lnTo>
                    <a:pt x="21" y="346"/>
                  </a:lnTo>
                  <a:lnTo>
                    <a:pt x="20" y="344"/>
                  </a:lnTo>
                  <a:lnTo>
                    <a:pt x="16" y="340"/>
                  </a:lnTo>
                  <a:lnTo>
                    <a:pt x="14" y="338"/>
                  </a:lnTo>
                  <a:lnTo>
                    <a:pt x="12" y="336"/>
                  </a:lnTo>
                  <a:lnTo>
                    <a:pt x="10" y="334"/>
                  </a:lnTo>
                  <a:lnTo>
                    <a:pt x="6" y="330"/>
                  </a:lnTo>
                  <a:lnTo>
                    <a:pt x="4" y="329"/>
                  </a:lnTo>
                  <a:lnTo>
                    <a:pt x="2" y="327"/>
                  </a:lnTo>
                  <a:lnTo>
                    <a:pt x="0" y="325"/>
                  </a:lnTo>
                  <a:lnTo>
                    <a:pt x="0" y="309"/>
                  </a:lnTo>
                  <a:lnTo>
                    <a:pt x="0" y="296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6" y="283"/>
                  </a:lnTo>
                  <a:lnTo>
                    <a:pt x="10" y="275"/>
                  </a:lnTo>
                  <a:lnTo>
                    <a:pt x="12" y="273"/>
                  </a:lnTo>
                  <a:lnTo>
                    <a:pt x="14" y="271"/>
                  </a:lnTo>
                  <a:lnTo>
                    <a:pt x="21" y="254"/>
                  </a:lnTo>
                  <a:lnTo>
                    <a:pt x="29" y="236"/>
                  </a:lnTo>
                  <a:lnTo>
                    <a:pt x="31" y="235"/>
                  </a:lnTo>
                  <a:lnTo>
                    <a:pt x="33" y="233"/>
                  </a:lnTo>
                  <a:lnTo>
                    <a:pt x="35" y="225"/>
                  </a:lnTo>
                  <a:lnTo>
                    <a:pt x="39" y="217"/>
                  </a:lnTo>
                  <a:lnTo>
                    <a:pt x="41" y="215"/>
                  </a:lnTo>
                  <a:lnTo>
                    <a:pt x="43" y="213"/>
                  </a:lnTo>
                  <a:lnTo>
                    <a:pt x="46" y="210"/>
                  </a:lnTo>
                  <a:lnTo>
                    <a:pt x="48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4" y="196"/>
                  </a:lnTo>
                  <a:lnTo>
                    <a:pt x="58" y="188"/>
                  </a:lnTo>
                  <a:lnTo>
                    <a:pt x="60" y="187"/>
                  </a:lnTo>
                  <a:lnTo>
                    <a:pt x="62" y="183"/>
                  </a:lnTo>
                  <a:lnTo>
                    <a:pt x="64" y="181"/>
                  </a:lnTo>
                  <a:lnTo>
                    <a:pt x="67" y="179"/>
                  </a:lnTo>
                  <a:lnTo>
                    <a:pt x="69" y="177"/>
                  </a:lnTo>
                  <a:lnTo>
                    <a:pt x="71" y="175"/>
                  </a:lnTo>
                  <a:lnTo>
                    <a:pt x="71" y="169"/>
                  </a:lnTo>
                  <a:lnTo>
                    <a:pt x="71" y="164"/>
                  </a:lnTo>
                  <a:lnTo>
                    <a:pt x="69" y="162"/>
                  </a:lnTo>
                  <a:lnTo>
                    <a:pt x="67" y="160"/>
                  </a:lnTo>
                  <a:lnTo>
                    <a:pt x="64" y="156"/>
                  </a:lnTo>
                  <a:lnTo>
                    <a:pt x="62" y="154"/>
                  </a:lnTo>
                  <a:lnTo>
                    <a:pt x="60" y="152"/>
                  </a:lnTo>
                  <a:lnTo>
                    <a:pt x="58" y="150"/>
                  </a:lnTo>
                  <a:lnTo>
                    <a:pt x="58" y="142"/>
                  </a:lnTo>
                  <a:lnTo>
                    <a:pt x="58" y="135"/>
                  </a:lnTo>
                  <a:lnTo>
                    <a:pt x="62" y="131"/>
                  </a:lnTo>
                  <a:lnTo>
                    <a:pt x="67" y="125"/>
                  </a:lnTo>
                  <a:lnTo>
                    <a:pt x="71" y="102"/>
                  </a:lnTo>
                  <a:lnTo>
                    <a:pt x="77" y="77"/>
                  </a:lnTo>
                  <a:lnTo>
                    <a:pt x="87" y="77"/>
                  </a:lnTo>
                  <a:lnTo>
                    <a:pt x="96" y="77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7" y="96"/>
                  </a:lnTo>
                  <a:lnTo>
                    <a:pt x="87" y="100"/>
                  </a:lnTo>
                  <a:lnTo>
                    <a:pt x="87" y="106"/>
                  </a:lnTo>
                  <a:lnTo>
                    <a:pt x="87" y="112"/>
                  </a:lnTo>
                  <a:lnTo>
                    <a:pt x="87" y="116"/>
                  </a:lnTo>
                  <a:lnTo>
                    <a:pt x="87" y="121"/>
                  </a:lnTo>
                  <a:lnTo>
                    <a:pt x="87" y="125"/>
                  </a:lnTo>
                  <a:lnTo>
                    <a:pt x="90" y="131"/>
                  </a:lnTo>
                  <a:lnTo>
                    <a:pt x="96" y="135"/>
                  </a:lnTo>
                  <a:lnTo>
                    <a:pt x="100" y="131"/>
                  </a:lnTo>
                  <a:lnTo>
                    <a:pt x="106" y="125"/>
                  </a:lnTo>
                  <a:lnTo>
                    <a:pt x="110" y="121"/>
                  </a:lnTo>
                  <a:lnTo>
                    <a:pt x="115" y="116"/>
                  </a:lnTo>
                  <a:lnTo>
                    <a:pt x="115" y="112"/>
                  </a:lnTo>
                  <a:lnTo>
                    <a:pt x="115" y="106"/>
                  </a:lnTo>
                  <a:lnTo>
                    <a:pt x="115" y="100"/>
                  </a:lnTo>
                  <a:lnTo>
                    <a:pt x="115" y="96"/>
                  </a:lnTo>
                  <a:lnTo>
                    <a:pt x="115" y="93"/>
                  </a:lnTo>
                  <a:lnTo>
                    <a:pt x="115" y="87"/>
                  </a:lnTo>
                  <a:lnTo>
                    <a:pt x="115" y="83"/>
                  </a:lnTo>
                  <a:lnTo>
                    <a:pt x="115" y="77"/>
                  </a:lnTo>
                  <a:lnTo>
                    <a:pt x="119" y="77"/>
                  </a:lnTo>
                  <a:lnTo>
                    <a:pt x="125" y="77"/>
                  </a:lnTo>
                  <a:lnTo>
                    <a:pt x="131" y="83"/>
                  </a:lnTo>
                  <a:lnTo>
                    <a:pt x="135" y="87"/>
                  </a:lnTo>
                  <a:lnTo>
                    <a:pt x="135" y="93"/>
                  </a:lnTo>
                  <a:lnTo>
                    <a:pt x="135" y="96"/>
                  </a:lnTo>
                  <a:lnTo>
                    <a:pt x="154" y="96"/>
                  </a:lnTo>
                  <a:lnTo>
                    <a:pt x="173" y="96"/>
                  </a:lnTo>
                  <a:lnTo>
                    <a:pt x="173" y="93"/>
                  </a:lnTo>
                  <a:lnTo>
                    <a:pt x="173" y="87"/>
                  </a:lnTo>
                  <a:lnTo>
                    <a:pt x="179" y="87"/>
                  </a:lnTo>
                  <a:lnTo>
                    <a:pt x="183" y="87"/>
                  </a:lnTo>
                  <a:lnTo>
                    <a:pt x="179" y="77"/>
                  </a:lnTo>
                  <a:lnTo>
                    <a:pt x="173" y="68"/>
                  </a:lnTo>
                  <a:lnTo>
                    <a:pt x="169" y="62"/>
                  </a:lnTo>
                  <a:lnTo>
                    <a:pt x="163" y="58"/>
                  </a:lnTo>
                  <a:lnTo>
                    <a:pt x="163" y="39"/>
                  </a:lnTo>
                  <a:lnTo>
                    <a:pt x="163" y="20"/>
                  </a:lnTo>
                  <a:lnTo>
                    <a:pt x="169" y="20"/>
                  </a:lnTo>
                  <a:lnTo>
                    <a:pt x="173" y="20"/>
                  </a:lnTo>
                  <a:lnTo>
                    <a:pt x="179" y="14"/>
                  </a:lnTo>
                  <a:lnTo>
                    <a:pt x="183" y="10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8" y="4"/>
                  </a:lnTo>
                  <a:lnTo>
                    <a:pt x="202" y="10"/>
                  </a:lnTo>
                  <a:lnTo>
                    <a:pt x="208" y="14"/>
                  </a:lnTo>
                  <a:lnTo>
                    <a:pt x="211" y="20"/>
                  </a:lnTo>
                  <a:lnTo>
                    <a:pt x="211" y="23"/>
                  </a:lnTo>
                  <a:lnTo>
                    <a:pt x="211" y="29"/>
                  </a:lnTo>
                  <a:lnTo>
                    <a:pt x="206" y="33"/>
                  </a:lnTo>
                  <a:lnTo>
                    <a:pt x="202" y="37"/>
                  </a:lnTo>
                  <a:lnTo>
                    <a:pt x="200" y="45"/>
                  </a:lnTo>
                  <a:lnTo>
                    <a:pt x="198" y="58"/>
                  </a:lnTo>
                  <a:lnTo>
                    <a:pt x="206" y="62"/>
                  </a:lnTo>
                  <a:lnTo>
                    <a:pt x="211" y="68"/>
                  </a:lnTo>
                  <a:lnTo>
                    <a:pt x="217" y="71"/>
                  </a:lnTo>
                  <a:lnTo>
                    <a:pt x="223" y="77"/>
                  </a:lnTo>
                  <a:lnTo>
                    <a:pt x="227" y="77"/>
                  </a:lnTo>
                  <a:lnTo>
                    <a:pt x="232" y="77"/>
                  </a:lnTo>
                  <a:lnTo>
                    <a:pt x="236" y="87"/>
                  </a:lnTo>
                  <a:lnTo>
                    <a:pt x="242" y="96"/>
                  </a:lnTo>
                  <a:lnTo>
                    <a:pt x="246" y="100"/>
                  </a:lnTo>
                  <a:lnTo>
                    <a:pt x="252" y="106"/>
                  </a:lnTo>
                  <a:lnTo>
                    <a:pt x="252" y="118"/>
                  </a:lnTo>
                  <a:lnTo>
                    <a:pt x="252" y="123"/>
                  </a:lnTo>
                  <a:lnTo>
                    <a:pt x="256" y="125"/>
                  </a:lnTo>
                  <a:lnTo>
                    <a:pt x="261" y="125"/>
                  </a:lnTo>
                  <a:lnTo>
                    <a:pt x="261" y="116"/>
                  </a:lnTo>
                  <a:lnTo>
                    <a:pt x="261" y="106"/>
                  </a:lnTo>
                  <a:lnTo>
                    <a:pt x="265" y="100"/>
                  </a:lnTo>
                  <a:lnTo>
                    <a:pt x="271" y="96"/>
                  </a:lnTo>
                  <a:lnTo>
                    <a:pt x="275" y="96"/>
                  </a:lnTo>
                  <a:lnTo>
                    <a:pt x="280" y="96"/>
                  </a:lnTo>
                  <a:lnTo>
                    <a:pt x="280" y="100"/>
                  </a:lnTo>
                  <a:lnTo>
                    <a:pt x="280" y="106"/>
                  </a:lnTo>
                  <a:lnTo>
                    <a:pt x="280" y="112"/>
                  </a:lnTo>
                  <a:lnTo>
                    <a:pt x="280" y="116"/>
                  </a:lnTo>
                  <a:lnTo>
                    <a:pt x="275" y="121"/>
                  </a:lnTo>
                  <a:lnTo>
                    <a:pt x="271" y="125"/>
                  </a:lnTo>
                  <a:lnTo>
                    <a:pt x="275" y="131"/>
                  </a:lnTo>
                  <a:lnTo>
                    <a:pt x="280" y="135"/>
                  </a:lnTo>
                  <a:lnTo>
                    <a:pt x="284" y="135"/>
                  </a:lnTo>
                  <a:lnTo>
                    <a:pt x="290" y="135"/>
                  </a:lnTo>
                  <a:lnTo>
                    <a:pt x="294" y="131"/>
                  </a:lnTo>
                  <a:lnTo>
                    <a:pt x="300" y="125"/>
                  </a:lnTo>
                  <a:lnTo>
                    <a:pt x="300" y="121"/>
                  </a:lnTo>
                  <a:lnTo>
                    <a:pt x="300" y="116"/>
                  </a:lnTo>
                  <a:lnTo>
                    <a:pt x="300" y="112"/>
                  </a:lnTo>
                  <a:lnTo>
                    <a:pt x="300" y="106"/>
                  </a:lnTo>
                  <a:lnTo>
                    <a:pt x="300" y="100"/>
                  </a:lnTo>
                  <a:lnTo>
                    <a:pt x="300" y="96"/>
                  </a:lnTo>
                  <a:lnTo>
                    <a:pt x="303" y="93"/>
                  </a:lnTo>
                  <a:lnTo>
                    <a:pt x="309" y="87"/>
                  </a:lnTo>
                  <a:lnTo>
                    <a:pt x="309" y="83"/>
                  </a:lnTo>
                  <a:lnTo>
                    <a:pt x="309" y="77"/>
                  </a:lnTo>
                  <a:lnTo>
                    <a:pt x="309" y="71"/>
                  </a:lnTo>
                  <a:lnTo>
                    <a:pt x="309" y="68"/>
                  </a:lnTo>
                  <a:lnTo>
                    <a:pt x="309" y="62"/>
                  </a:lnTo>
                  <a:lnTo>
                    <a:pt x="309" y="58"/>
                  </a:lnTo>
                  <a:lnTo>
                    <a:pt x="323" y="58"/>
                  </a:lnTo>
                  <a:lnTo>
                    <a:pt x="338" y="58"/>
                  </a:lnTo>
                  <a:lnTo>
                    <a:pt x="338" y="68"/>
                  </a:lnTo>
                  <a:lnTo>
                    <a:pt x="338" y="77"/>
                  </a:lnTo>
                  <a:lnTo>
                    <a:pt x="338" y="83"/>
                  </a:lnTo>
                  <a:lnTo>
                    <a:pt x="338" y="87"/>
                  </a:lnTo>
                  <a:lnTo>
                    <a:pt x="338" y="93"/>
                  </a:lnTo>
                  <a:lnTo>
                    <a:pt x="338" y="96"/>
                  </a:lnTo>
                  <a:lnTo>
                    <a:pt x="332" y="100"/>
                  </a:lnTo>
                  <a:lnTo>
                    <a:pt x="328" y="106"/>
                  </a:lnTo>
                  <a:lnTo>
                    <a:pt x="328" y="112"/>
                  </a:lnTo>
                  <a:lnTo>
                    <a:pt x="328" y="116"/>
                  </a:lnTo>
                  <a:lnTo>
                    <a:pt x="328" y="121"/>
                  </a:lnTo>
                  <a:lnTo>
                    <a:pt x="328" y="125"/>
                  </a:lnTo>
                  <a:lnTo>
                    <a:pt x="332" y="131"/>
                  </a:lnTo>
                  <a:lnTo>
                    <a:pt x="338" y="135"/>
                  </a:lnTo>
                  <a:lnTo>
                    <a:pt x="342" y="135"/>
                  </a:lnTo>
                  <a:lnTo>
                    <a:pt x="348" y="135"/>
                  </a:lnTo>
                  <a:lnTo>
                    <a:pt x="351" y="131"/>
                  </a:lnTo>
                  <a:lnTo>
                    <a:pt x="357" y="125"/>
                  </a:lnTo>
                  <a:lnTo>
                    <a:pt x="357" y="116"/>
                  </a:lnTo>
                  <a:lnTo>
                    <a:pt x="357" y="106"/>
                  </a:lnTo>
                  <a:lnTo>
                    <a:pt x="357" y="100"/>
                  </a:lnTo>
                  <a:lnTo>
                    <a:pt x="357" y="96"/>
                  </a:lnTo>
                  <a:lnTo>
                    <a:pt x="357" y="93"/>
                  </a:lnTo>
                  <a:lnTo>
                    <a:pt x="357" y="87"/>
                  </a:lnTo>
                  <a:lnTo>
                    <a:pt x="363" y="87"/>
                  </a:lnTo>
                  <a:lnTo>
                    <a:pt x="367" y="87"/>
                  </a:lnTo>
                  <a:lnTo>
                    <a:pt x="367" y="102"/>
                  </a:lnTo>
                  <a:lnTo>
                    <a:pt x="367" y="116"/>
                  </a:lnTo>
                  <a:lnTo>
                    <a:pt x="373" y="121"/>
                  </a:lnTo>
                  <a:lnTo>
                    <a:pt x="376" y="125"/>
                  </a:lnTo>
                  <a:lnTo>
                    <a:pt x="382" y="131"/>
                  </a:lnTo>
                  <a:lnTo>
                    <a:pt x="386" y="135"/>
                  </a:lnTo>
                  <a:lnTo>
                    <a:pt x="401" y="135"/>
                  </a:lnTo>
                  <a:lnTo>
                    <a:pt x="415" y="135"/>
                  </a:lnTo>
                  <a:lnTo>
                    <a:pt x="421" y="131"/>
                  </a:lnTo>
                  <a:lnTo>
                    <a:pt x="426" y="125"/>
                  </a:lnTo>
                  <a:lnTo>
                    <a:pt x="430" y="121"/>
                  </a:lnTo>
                  <a:lnTo>
                    <a:pt x="434" y="116"/>
                  </a:lnTo>
                  <a:lnTo>
                    <a:pt x="434" y="112"/>
                  </a:lnTo>
                  <a:lnTo>
                    <a:pt x="434" y="106"/>
                  </a:lnTo>
                  <a:lnTo>
                    <a:pt x="434" y="100"/>
                  </a:lnTo>
                  <a:lnTo>
                    <a:pt x="434" y="96"/>
                  </a:lnTo>
                  <a:lnTo>
                    <a:pt x="444" y="93"/>
                  </a:lnTo>
                  <a:lnTo>
                    <a:pt x="455" y="87"/>
                  </a:lnTo>
                  <a:lnTo>
                    <a:pt x="459" y="87"/>
                  </a:lnTo>
                  <a:lnTo>
                    <a:pt x="465" y="87"/>
                  </a:lnTo>
                  <a:lnTo>
                    <a:pt x="465" y="93"/>
                  </a:lnTo>
                  <a:lnTo>
                    <a:pt x="465" y="96"/>
                  </a:lnTo>
                  <a:lnTo>
                    <a:pt x="465" y="106"/>
                  </a:lnTo>
                  <a:lnTo>
                    <a:pt x="465" y="116"/>
                  </a:lnTo>
                  <a:lnTo>
                    <a:pt x="459" y="121"/>
                  </a:lnTo>
                  <a:lnTo>
                    <a:pt x="455" y="125"/>
                  </a:lnTo>
                  <a:lnTo>
                    <a:pt x="459" y="131"/>
                  </a:lnTo>
                  <a:lnTo>
                    <a:pt x="465" y="135"/>
                  </a:lnTo>
                  <a:lnTo>
                    <a:pt x="468" y="135"/>
                  </a:lnTo>
                  <a:lnTo>
                    <a:pt x="472" y="135"/>
                  </a:lnTo>
                  <a:lnTo>
                    <a:pt x="478" y="135"/>
                  </a:lnTo>
                  <a:lnTo>
                    <a:pt x="484" y="135"/>
                  </a:lnTo>
                  <a:lnTo>
                    <a:pt x="486" y="141"/>
                  </a:lnTo>
                  <a:lnTo>
                    <a:pt x="488" y="144"/>
                  </a:lnTo>
                  <a:lnTo>
                    <a:pt x="490" y="148"/>
                  </a:lnTo>
                  <a:lnTo>
                    <a:pt x="493" y="150"/>
                  </a:lnTo>
                  <a:lnTo>
                    <a:pt x="495" y="152"/>
                  </a:lnTo>
                  <a:lnTo>
                    <a:pt x="497" y="154"/>
                  </a:lnTo>
                  <a:lnTo>
                    <a:pt x="499" y="156"/>
                  </a:lnTo>
                  <a:lnTo>
                    <a:pt x="503" y="160"/>
                  </a:lnTo>
                  <a:lnTo>
                    <a:pt x="505" y="171"/>
                  </a:lnTo>
                  <a:lnTo>
                    <a:pt x="507" y="183"/>
                  </a:lnTo>
                  <a:lnTo>
                    <a:pt x="509" y="187"/>
                  </a:lnTo>
                  <a:lnTo>
                    <a:pt x="513" y="188"/>
                  </a:lnTo>
                  <a:lnTo>
                    <a:pt x="515" y="190"/>
                  </a:lnTo>
                  <a:lnTo>
                    <a:pt x="516" y="192"/>
                  </a:lnTo>
                  <a:lnTo>
                    <a:pt x="518" y="196"/>
                  </a:lnTo>
                  <a:lnTo>
                    <a:pt x="522" y="198"/>
                  </a:lnTo>
                  <a:lnTo>
                    <a:pt x="532" y="198"/>
                  </a:lnTo>
                  <a:lnTo>
                    <a:pt x="541" y="198"/>
                  </a:lnTo>
                  <a:lnTo>
                    <a:pt x="543" y="196"/>
                  </a:lnTo>
                  <a:lnTo>
                    <a:pt x="545" y="192"/>
                  </a:lnTo>
                  <a:lnTo>
                    <a:pt x="555" y="192"/>
                  </a:lnTo>
                  <a:lnTo>
                    <a:pt x="564" y="192"/>
                  </a:lnTo>
                  <a:lnTo>
                    <a:pt x="568" y="196"/>
                  </a:lnTo>
                  <a:lnTo>
                    <a:pt x="570" y="198"/>
                  </a:lnTo>
                  <a:lnTo>
                    <a:pt x="570" y="202"/>
                  </a:lnTo>
                  <a:lnTo>
                    <a:pt x="570" y="208"/>
                  </a:lnTo>
                  <a:lnTo>
                    <a:pt x="568" y="210"/>
                  </a:lnTo>
                  <a:lnTo>
                    <a:pt x="564" y="213"/>
                  </a:lnTo>
                  <a:lnTo>
                    <a:pt x="562" y="215"/>
                  </a:lnTo>
                  <a:lnTo>
                    <a:pt x="561" y="217"/>
                  </a:lnTo>
                  <a:lnTo>
                    <a:pt x="559" y="219"/>
                  </a:lnTo>
                  <a:lnTo>
                    <a:pt x="555" y="223"/>
                  </a:lnTo>
                  <a:lnTo>
                    <a:pt x="553" y="225"/>
                  </a:lnTo>
                  <a:lnTo>
                    <a:pt x="551" y="227"/>
                  </a:lnTo>
                  <a:lnTo>
                    <a:pt x="549" y="229"/>
                  </a:lnTo>
                  <a:lnTo>
                    <a:pt x="545" y="233"/>
                  </a:lnTo>
                  <a:lnTo>
                    <a:pt x="545" y="259"/>
                  </a:lnTo>
                  <a:lnTo>
                    <a:pt x="547" y="279"/>
                  </a:lnTo>
                  <a:lnTo>
                    <a:pt x="549" y="292"/>
                  </a:lnTo>
                  <a:lnTo>
                    <a:pt x="555" y="309"/>
                  </a:lnTo>
                  <a:lnTo>
                    <a:pt x="559" y="311"/>
                  </a:lnTo>
                  <a:lnTo>
                    <a:pt x="561" y="315"/>
                  </a:lnTo>
                  <a:lnTo>
                    <a:pt x="561" y="323"/>
                  </a:lnTo>
                  <a:lnTo>
                    <a:pt x="561" y="334"/>
                  </a:lnTo>
                  <a:lnTo>
                    <a:pt x="559" y="336"/>
                  </a:lnTo>
                  <a:lnTo>
                    <a:pt x="555" y="338"/>
                  </a:lnTo>
                  <a:lnTo>
                    <a:pt x="551" y="338"/>
                  </a:lnTo>
                  <a:lnTo>
                    <a:pt x="545" y="338"/>
                  </a:lnTo>
                  <a:lnTo>
                    <a:pt x="543" y="336"/>
                  </a:lnTo>
                  <a:lnTo>
                    <a:pt x="541" y="334"/>
                  </a:lnTo>
                  <a:lnTo>
                    <a:pt x="539" y="330"/>
                  </a:lnTo>
                  <a:lnTo>
                    <a:pt x="536" y="329"/>
                  </a:lnTo>
                  <a:lnTo>
                    <a:pt x="534" y="327"/>
                  </a:lnTo>
                  <a:lnTo>
                    <a:pt x="532" y="325"/>
                  </a:lnTo>
                  <a:lnTo>
                    <a:pt x="526" y="325"/>
                  </a:lnTo>
                  <a:lnTo>
                    <a:pt x="522" y="325"/>
                  </a:lnTo>
                  <a:lnTo>
                    <a:pt x="518" y="327"/>
                  </a:lnTo>
                  <a:lnTo>
                    <a:pt x="516" y="329"/>
                  </a:lnTo>
                  <a:lnTo>
                    <a:pt x="513" y="329"/>
                  </a:lnTo>
                  <a:lnTo>
                    <a:pt x="507" y="329"/>
                  </a:lnTo>
                  <a:lnTo>
                    <a:pt x="505" y="327"/>
                  </a:lnTo>
                  <a:lnTo>
                    <a:pt x="503" y="325"/>
                  </a:lnTo>
                  <a:lnTo>
                    <a:pt x="490" y="321"/>
                  </a:lnTo>
                  <a:lnTo>
                    <a:pt x="478" y="319"/>
                  </a:lnTo>
                  <a:lnTo>
                    <a:pt x="476" y="317"/>
                  </a:lnTo>
                  <a:lnTo>
                    <a:pt x="472" y="315"/>
                  </a:lnTo>
                  <a:lnTo>
                    <a:pt x="470" y="311"/>
                  </a:lnTo>
                  <a:lnTo>
                    <a:pt x="468" y="309"/>
                  </a:lnTo>
                  <a:lnTo>
                    <a:pt x="467" y="307"/>
                  </a:lnTo>
                  <a:lnTo>
                    <a:pt x="465" y="304"/>
                  </a:lnTo>
                  <a:lnTo>
                    <a:pt x="461" y="302"/>
                  </a:lnTo>
                  <a:lnTo>
                    <a:pt x="459" y="300"/>
                  </a:lnTo>
                  <a:lnTo>
                    <a:pt x="457" y="298"/>
                  </a:lnTo>
                  <a:lnTo>
                    <a:pt x="455" y="296"/>
                  </a:lnTo>
                  <a:lnTo>
                    <a:pt x="442" y="292"/>
                  </a:lnTo>
                  <a:lnTo>
                    <a:pt x="430" y="290"/>
                  </a:lnTo>
                  <a:lnTo>
                    <a:pt x="428" y="288"/>
                  </a:lnTo>
                  <a:lnTo>
                    <a:pt x="426" y="284"/>
                  </a:lnTo>
                  <a:lnTo>
                    <a:pt x="421" y="281"/>
                  </a:lnTo>
                  <a:lnTo>
                    <a:pt x="415" y="279"/>
                  </a:lnTo>
                  <a:lnTo>
                    <a:pt x="401" y="279"/>
                  </a:lnTo>
                  <a:lnTo>
                    <a:pt x="378" y="279"/>
                  </a:lnTo>
                  <a:lnTo>
                    <a:pt x="386" y="288"/>
                  </a:lnTo>
                  <a:lnTo>
                    <a:pt x="392" y="300"/>
                  </a:lnTo>
                  <a:lnTo>
                    <a:pt x="394" y="302"/>
                  </a:lnTo>
                  <a:lnTo>
                    <a:pt x="396" y="304"/>
                  </a:lnTo>
                  <a:lnTo>
                    <a:pt x="396" y="329"/>
                  </a:lnTo>
                  <a:lnTo>
                    <a:pt x="396" y="354"/>
                  </a:lnTo>
                  <a:lnTo>
                    <a:pt x="394" y="355"/>
                  </a:lnTo>
                  <a:lnTo>
                    <a:pt x="392" y="357"/>
                  </a:lnTo>
                  <a:lnTo>
                    <a:pt x="388" y="361"/>
                  </a:lnTo>
                  <a:lnTo>
                    <a:pt x="388" y="367"/>
                  </a:lnTo>
                  <a:lnTo>
                    <a:pt x="388" y="375"/>
                  </a:lnTo>
                  <a:lnTo>
                    <a:pt x="392" y="377"/>
                  </a:lnTo>
                  <a:lnTo>
                    <a:pt x="394" y="380"/>
                  </a:lnTo>
                  <a:lnTo>
                    <a:pt x="396" y="382"/>
                  </a:lnTo>
                  <a:lnTo>
                    <a:pt x="394" y="384"/>
                  </a:lnTo>
                  <a:lnTo>
                    <a:pt x="392" y="386"/>
                  </a:lnTo>
                  <a:lnTo>
                    <a:pt x="388" y="388"/>
                  </a:lnTo>
                  <a:lnTo>
                    <a:pt x="386" y="392"/>
                  </a:lnTo>
                  <a:lnTo>
                    <a:pt x="384" y="394"/>
                  </a:lnTo>
                  <a:lnTo>
                    <a:pt x="382" y="396"/>
                  </a:lnTo>
                  <a:lnTo>
                    <a:pt x="369" y="396"/>
                  </a:lnTo>
                  <a:lnTo>
                    <a:pt x="357" y="396"/>
                  </a:lnTo>
                  <a:lnTo>
                    <a:pt x="357" y="403"/>
                  </a:lnTo>
                  <a:lnTo>
                    <a:pt x="357" y="411"/>
                  </a:lnTo>
                  <a:lnTo>
                    <a:pt x="355" y="413"/>
                  </a:lnTo>
                  <a:lnTo>
                    <a:pt x="353" y="415"/>
                  </a:lnTo>
                  <a:lnTo>
                    <a:pt x="350" y="423"/>
                  </a:lnTo>
                  <a:lnTo>
                    <a:pt x="348" y="430"/>
                  </a:lnTo>
                  <a:lnTo>
                    <a:pt x="346" y="432"/>
                  </a:lnTo>
                  <a:lnTo>
                    <a:pt x="344" y="436"/>
                  </a:lnTo>
                  <a:lnTo>
                    <a:pt x="344" y="440"/>
                  </a:lnTo>
                  <a:lnTo>
                    <a:pt x="344" y="446"/>
                  </a:lnTo>
                  <a:lnTo>
                    <a:pt x="346" y="448"/>
                  </a:lnTo>
                  <a:lnTo>
                    <a:pt x="348" y="449"/>
                  </a:lnTo>
                  <a:lnTo>
                    <a:pt x="359" y="451"/>
                  </a:lnTo>
                  <a:lnTo>
                    <a:pt x="373" y="455"/>
                  </a:lnTo>
                  <a:lnTo>
                    <a:pt x="374" y="457"/>
                  </a:lnTo>
                  <a:lnTo>
                    <a:pt x="376" y="459"/>
                  </a:lnTo>
                  <a:lnTo>
                    <a:pt x="386" y="459"/>
                  </a:lnTo>
                  <a:lnTo>
                    <a:pt x="396" y="459"/>
                  </a:lnTo>
                  <a:lnTo>
                    <a:pt x="399" y="457"/>
                  </a:lnTo>
                  <a:lnTo>
                    <a:pt x="401" y="455"/>
                  </a:lnTo>
                  <a:lnTo>
                    <a:pt x="403" y="451"/>
                  </a:lnTo>
                  <a:lnTo>
                    <a:pt x="405" y="449"/>
                  </a:lnTo>
                  <a:lnTo>
                    <a:pt x="407" y="448"/>
                  </a:lnTo>
                  <a:lnTo>
                    <a:pt x="411" y="446"/>
                  </a:lnTo>
                  <a:lnTo>
                    <a:pt x="413" y="448"/>
                  </a:lnTo>
                  <a:lnTo>
                    <a:pt x="415" y="449"/>
                  </a:lnTo>
                  <a:lnTo>
                    <a:pt x="417" y="451"/>
                  </a:lnTo>
                  <a:lnTo>
                    <a:pt x="421" y="455"/>
                  </a:lnTo>
                  <a:lnTo>
                    <a:pt x="422" y="457"/>
                  </a:lnTo>
                  <a:lnTo>
                    <a:pt x="426" y="459"/>
                  </a:lnTo>
                  <a:lnTo>
                    <a:pt x="426" y="465"/>
                  </a:lnTo>
                  <a:lnTo>
                    <a:pt x="426" y="469"/>
                  </a:lnTo>
                  <a:lnTo>
                    <a:pt x="422" y="471"/>
                  </a:lnTo>
                  <a:lnTo>
                    <a:pt x="421" y="474"/>
                  </a:lnTo>
                  <a:lnTo>
                    <a:pt x="417" y="476"/>
                  </a:lnTo>
                  <a:lnTo>
                    <a:pt x="415" y="478"/>
                  </a:lnTo>
                  <a:lnTo>
                    <a:pt x="413" y="480"/>
                  </a:lnTo>
                  <a:lnTo>
                    <a:pt x="411" y="484"/>
                  </a:lnTo>
                  <a:lnTo>
                    <a:pt x="407" y="486"/>
                  </a:lnTo>
                  <a:lnTo>
                    <a:pt x="405" y="488"/>
                  </a:lnTo>
                  <a:lnTo>
                    <a:pt x="403" y="492"/>
                  </a:lnTo>
                  <a:lnTo>
                    <a:pt x="401" y="494"/>
                  </a:lnTo>
                  <a:lnTo>
                    <a:pt x="399" y="495"/>
                  </a:lnTo>
                  <a:lnTo>
                    <a:pt x="396" y="497"/>
                  </a:lnTo>
                  <a:lnTo>
                    <a:pt x="394" y="501"/>
                  </a:lnTo>
                  <a:lnTo>
                    <a:pt x="392" y="503"/>
                  </a:lnTo>
                  <a:lnTo>
                    <a:pt x="388" y="505"/>
                  </a:lnTo>
                  <a:lnTo>
                    <a:pt x="386" y="507"/>
                  </a:lnTo>
                  <a:lnTo>
                    <a:pt x="384" y="509"/>
                  </a:lnTo>
                  <a:lnTo>
                    <a:pt x="382" y="513"/>
                  </a:lnTo>
                  <a:lnTo>
                    <a:pt x="374" y="530"/>
                  </a:lnTo>
                  <a:lnTo>
                    <a:pt x="367" y="545"/>
                  </a:lnTo>
                  <a:lnTo>
                    <a:pt x="365" y="549"/>
                  </a:lnTo>
                  <a:lnTo>
                    <a:pt x="361" y="551"/>
                  </a:lnTo>
                  <a:lnTo>
                    <a:pt x="355" y="553"/>
                  </a:lnTo>
                  <a:lnTo>
                    <a:pt x="348" y="557"/>
                  </a:lnTo>
                  <a:lnTo>
                    <a:pt x="346" y="559"/>
                  </a:lnTo>
                  <a:lnTo>
                    <a:pt x="344" y="561"/>
                  </a:lnTo>
                  <a:lnTo>
                    <a:pt x="328" y="561"/>
                  </a:lnTo>
                  <a:lnTo>
                    <a:pt x="313" y="56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769681" y="3509979"/>
              <a:ext cx="87106" cy="111258"/>
            </a:xfrm>
            <a:custGeom>
              <a:avLst/>
              <a:gdLst>
                <a:gd name="T0" fmla="*/ 47 w 78"/>
                <a:gd name="T1" fmla="*/ 116 h 116"/>
                <a:gd name="T2" fmla="*/ 44 w 78"/>
                <a:gd name="T3" fmla="*/ 98 h 116"/>
                <a:gd name="T4" fmla="*/ 40 w 78"/>
                <a:gd name="T5" fmla="*/ 87 h 116"/>
                <a:gd name="T6" fmla="*/ 36 w 78"/>
                <a:gd name="T7" fmla="*/ 81 h 116"/>
                <a:gd name="T8" fmla="*/ 28 w 78"/>
                <a:gd name="T9" fmla="*/ 77 h 116"/>
                <a:gd name="T10" fmla="*/ 24 w 78"/>
                <a:gd name="T11" fmla="*/ 71 h 116"/>
                <a:gd name="T12" fmla="*/ 19 w 78"/>
                <a:gd name="T13" fmla="*/ 68 h 116"/>
                <a:gd name="T14" fmla="*/ 15 w 78"/>
                <a:gd name="T15" fmla="*/ 68 h 116"/>
                <a:gd name="T16" fmla="*/ 9 w 78"/>
                <a:gd name="T17" fmla="*/ 68 h 116"/>
                <a:gd name="T18" fmla="*/ 5 w 78"/>
                <a:gd name="T19" fmla="*/ 68 h 116"/>
                <a:gd name="T20" fmla="*/ 0 w 78"/>
                <a:gd name="T21" fmla="*/ 68 h 116"/>
                <a:gd name="T22" fmla="*/ 0 w 78"/>
                <a:gd name="T23" fmla="*/ 62 h 116"/>
                <a:gd name="T24" fmla="*/ 0 w 78"/>
                <a:gd name="T25" fmla="*/ 58 h 116"/>
                <a:gd name="T26" fmla="*/ 0 w 78"/>
                <a:gd name="T27" fmla="*/ 52 h 116"/>
                <a:gd name="T28" fmla="*/ 0 w 78"/>
                <a:gd name="T29" fmla="*/ 48 h 116"/>
                <a:gd name="T30" fmla="*/ 0 w 78"/>
                <a:gd name="T31" fmla="*/ 43 h 116"/>
                <a:gd name="T32" fmla="*/ 0 w 78"/>
                <a:gd name="T33" fmla="*/ 39 h 116"/>
                <a:gd name="T34" fmla="*/ 5 w 78"/>
                <a:gd name="T35" fmla="*/ 29 h 116"/>
                <a:gd name="T36" fmla="*/ 9 w 78"/>
                <a:gd name="T37" fmla="*/ 20 h 116"/>
                <a:gd name="T38" fmla="*/ 9 w 78"/>
                <a:gd name="T39" fmla="*/ 14 h 116"/>
                <a:gd name="T40" fmla="*/ 9 w 78"/>
                <a:gd name="T41" fmla="*/ 10 h 116"/>
                <a:gd name="T42" fmla="*/ 9 w 78"/>
                <a:gd name="T43" fmla="*/ 4 h 116"/>
                <a:gd name="T44" fmla="*/ 9 w 78"/>
                <a:gd name="T45" fmla="*/ 0 h 116"/>
                <a:gd name="T46" fmla="*/ 19 w 78"/>
                <a:gd name="T47" fmla="*/ 0 h 116"/>
                <a:gd name="T48" fmla="*/ 28 w 78"/>
                <a:gd name="T49" fmla="*/ 0 h 116"/>
                <a:gd name="T50" fmla="*/ 47 w 78"/>
                <a:gd name="T51" fmla="*/ 4 h 116"/>
                <a:gd name="T52" fmla="*/ 69 w 78"/>
                <a:gd name="T53" fmla="*/ 10 h 116"/>
                <a:gd name="T54" fmla="*/ 72 w 78"/>
                <a:gd name="T55" fmla="*/ 14 h 116"/>
                <a:gd name="T56" fmla="*/ 78 w 78"/>
                <a:gd name="T57" fmla="*/ 20 h 116"/>
                <a:gd name="T58" fmla="*/ 78 w 78"/>
                <a:gd name="T59" fmla="*/ 23 h 116"/>
                <a:gd name="T60" fmla="*/ 78 w 78"/>
                <a:gd name="T61" fmla="*/ 29 h 116"/>
                <a:gd name="T62" fmla="*/ 78 w 78"/>
                <a:gd name="T63" fmla="*/ 33 h 116"/>
                <a:gd name="T64" fmla="*/ 78 w 78"/>
                <a:gd name="T65" fmla="*/ 39 h 116"/>
                <a:gd name="T66" fmla="*/ 78 w 78"/>
                <a:gd name="T67" fmla="*/ 48 h 116"/>
                <a:gd name="T68" fmla="*/ 78 w 78"/>
                <a:gd name="T69" fmla="*/ 58 h 116"/>
                <a:gd name="T70" fmla="*/ 72 w 78"/>
                <a:gd name="T71" fmla="*/ 73 h 116"/>
                <a:gd name="T72" fmla="*/ 69 w 78"/>
                <a:gd name="T73" fmla="*/ 87 h 116"/>
                <a:gd name="T74" fmla="*/ 63 w 78"/>
                <a:gd name="T75" fmla="*/ 93 h 116"/>
                <a:gd name="T76" fmla="*/ 57 w 78"/>
                <a:gd name="T77" fmla="*/ 96 h 116"/>
                <a:gd name="T78" fmla="*/ 57 w 78"/>
                <a:gd name="T79" fmla="*/ 106 h 116"/>
                <a:gd name="T80" fmla="*/ 57 w 78"/>
                <a:gd name="T81" fmla="*/ 116 h 116"/>
                <a:gd name="T82" fmla="*/ 53 w 78"/>
                <a:gd name="T83" fmla="*/ 116 h 116"/>
                <a:gd name="T84" fmla="*/ 47 w 78"/>
                <a:gd name="T85" fmla="*/ 116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116"/>
                <a:gd name="T131" fmla="*/ 78 w 78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116">
                  <a:moveTo>
                    <a:pt x="47" y="116"/>
                  </a:moveTo>
                  <a:lnTo>
                    <a:pt x="44" y="98"/>
                  </a:lnTo>
                  <a:lnTo>
                    <a:pt x="40" y="87"/>
                  </a:lnTo>
                  <a:lnTo>
                    <a:pt x="36" y="81"/>
                  </a:lnTo>
                  <a:lnTo>
                    <a:pt x="28" y="77"/>
                  </a:lnTo>
                  <a:lnTo>
                    <a:pt x="24" y="71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9" y="20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7" y="4"/>
                  </a:lnTo>
                  <a:lnTo>
                    <a:pt x="69" y="10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3"/>
                  </a:lnTo>
                  <a:lnTo>
                    <a:pt x="78" y="29"/>
                  </a:lnTo>
                  <a:lnTo>
                    <a:pt x="78" y="33"/>
                  </a:lnTo>
                  <a:lnTo>
                    <a:pt x="78" y="39"/>
                  </a:lnTo>
                  <a:lnTo>
                    <a:pt x="78" y="48"/>
                  </a:lnTo>
                  <a:lnTo>
                    <a:pt x="78" y="58"/>
                  </a:lnTo>
                  <a:lnTo>
                    <a:pt x="72" y="73"/>
                  </a:lnTo>
                  <a:lnTo>
                    <a:pt x="69" y="87"/>
                  </a:lnTo>
                  <a:lnTo>
                    <a:pt x="63" y="93"/>
                  </a:lnTo>
                  <a:lnTo>
                    <a:pt x="57" y="96"/>
                  </a:lnTo>
                  <a:lnTo>
                    <a:pt x="57" y="106"/>
                  </a:lnTo>
                  <a:lnTo>
                    <a:pt x="57" y="116"/>
                  </a:lnTo>
                  <a:lnTo>
                    <a:pt x="53" y="116"/>
                  </a:lnTo>
                  <a:lnTo>
                    <a:pt x="47" y="1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3664494" y="3586270"/>
              <a:ext cx="764153" cy="259602"/>
            </a:xfrm>
            <a:custGeom>
              <a:avLst/>
              <a:gdLst>
                <a:gd name="T0" fmla="*/ 625 w 677"/>
                <a:gd name="T1" fmla="*/ 206 h 271"/>
                <a:gd name="T2" fmla="*/ 606 w 677"/>
                <a:gd name="T3" fmla="*/ 221 h 271"/>
                <a:gd name="T4" fmla="*/ 591 w 677"/>
                <a:gd name="T5" fmla="*/ 234 h 271"/>
                <a:gd name="T6" fmla="*/ 577 w 677"/>
                <a:gd name="T7" fmla="*/ 250 h 271"/>
                <a:gd name="T8" fmla="*/ 543 w 677"/>
                <a:gd name="T9" fmla="*/ 263 h 271"/>
                <a:gd name="T10" fmla="*/ 514 w 677"/>
                <a:gd name="T11" fmla="*/ 269 h 271"/>
                <a:gd name="T12" fmla="*/ 476 w 677"/>
                <a:gd name="T13" fmla="*/ 253 h 271"/>
                <a:gd name="T14" fmla="*/ 447 w 677"/>
                <a:gd name="T15" fmla="*/ 240 h 271"/>
                <a:gd name="T16" fmla="*/ 418 w 677"/>
                <a:gd name="T17" fmla="*/ 225 h 271"/>
                <a:gd name="T18" fmla="*/ 397 w 677"/>
                <a:gd name="T19" fmla="*/ 211 h 271"/>
                <a:gd name="T20" fmla="*/ 359 w 677"/>
                <a:gd name="T21" fmla="*/ 196 h 271"/>
                <a:gd name="T22" fmla="*/ 339 w 677"/>
                <a:gd name="T23" fmla="*/ 182 h 271"/>
                <a:gd name="T24" fmla="*/ 307 w 677"/>
                <a:gd name="T25" fmla="*/ 167 h 271"/>
                <a:gd name="T26" fmla="*/ 282 w 677"/>
                <a:gd name="T27" fmla="*/ 152 h 271"/>
                <a:gd name="T28" fmla="*/ 267 w 677"/>
                <a:gd name="T29" fmla="*/ 138 h 271"/>
                <a:gd name="T30" fmla="*/ 253 w 677"/>
                <a:gd name="T31" fmla="*/ 123 h 271"/>
                <a:gd name="T32" fmla="*/ 228 w 677"/>
                <a:gd name="T33" fmla="*/ 110 h 271"/>
                <a:gd name="T34" fmla="*/ 178 w 677"/>
                <a:gd name="T35" fmla="*/ 115 h 271"/>
                <a:gd name="T36" fmla="*/ 82 w 677"/>
                <a:gd name="T37" fmla="*/ 110 h 271"/>
                <a:gd name="T38" fmla="*/ 48 w 677"/>
                <a:gd name="T39" fmla="*/ 115 h 271"/>
                <a:gd name="T40" fmla="*/ 31 w 677"/>
                <a:gd name="T41" fmla="*/ 104 h 271"/>
                <a:gd name="T42" fmla="*/ 15 w 677"/>
                <a:gd name="T43" fmla="*/ 71 h 271"/>
                <a:gd name="T44" fmla="*/ 0 w 677"/>
                <a:gd name="T45" fmla="*/ 44 h 271"/>
                <a:gd name="T46" fmla="*/ 4 w 677"/>
                <a:gd name="T47" fmla="*/ 16 h 271"/>
                <a:gd name="T48" fmla="*/ 19 w 677"/>
                <a:gd name="T49" fmla="*/ 6 h 271"/>
                <a:gd name="T50" fmla="*/ 32 w 677"/>
                <a:gd name="T51" fmla="*/ 54 h 271"/>
                <a:gd name="T52" fmla="*/ 80 w 677"/>
                <a:gd name="T53" fmla="*/ 44 h 271"/>
                <a:gd name="T54" fmla="*/ 96 w 677"/>
                <a:gd name="T55" fmla="*/ 64 h 271"/>
                <a:gd name="T56" fmla="*/ 100 w 677"/>
                <a:gd name="T57" fmla="*/ 77 h 271"/>
                <a:gd name="T58" fmla="*/ 121 w 677"/>
                <a:gd name="T59" fmla="*/ 58 h 271"/>
                <a:gd name="T60" fmla="*/ 159 w 677"/>
                <a:gd name="T61" fmla="*/ 44 h 271"/>
                <a:gd name="T62" fmla="*/ 188 w 677"/>
                <a:gd name="T63" fmla="*/ 54 h 271"/>
                <a:gd name="T64" fmla="*/ 236 w 677"/>
                <a:gd name="T65" fmla="*/ 44 h 271"/>
                <a:gd name="T66" fmla="*/ 251 w 677"/>
                <a:gd name="T67" fmla="*/ 10 h 271"/>
                <a:gd name="T68" fmla="*/ 261 w 677"/>
                <a:gd name="T69" fmla="*/ 16 h 271"/>
                <a:gd name="T70" fmla="*/ 270 w 677"/>
                <a:gd name="T71" fmla="*/ 44 h 271"/>
                <a:gd name="T72" fmla="*/ 255 w 677"/>
                <a:gd name="T73" fmla="*/ 64 h 271"/>
                <a:gd name="T74" fmla="*/ 274 w 677"/>
                <a:gd name="T75" fmla="*/ 73 h 271"/>
                <a:gd name="T76" fmla="*/ 303 w 677"/>
                <a:gd name="T77" fmla="*/ 48 h 271"/>
                <a:gd name="T78" fmla="*/ 322 w 677"/>
                <a:gd name="T79" fmla="*/ 67 h 271"/>
                <a:gd name="T80" fmla="*/ 353 w 677"/>
                <a:gd name="T81" fmla="*/ 67 h 271"/>
                <a:gd name="T82" fmla="*/ 382 w 677"/>
                <a:gd name="T83" fmla="*/ 58 h 271"/>
                <a:gd name="T84" fmla="*/ 439 w 677"/>
                <a:gd name="T85" fmla="*/ 73 h 271"/>
                <a:gd name="T86" fmla="*/ 503 w 677"/>
                <a:gd name="T87" fmla="*/ 83 h 271"/>
                <a:gd name="T88" fmla="*/ 468 w 677"/>
                <a:gd name="T89" fmla="*/ 98 h 271"/>
                <a:gd name="T90" fmla="*/ 478 w 677"/>
                <a:gd name="T91" fmla="*/ 136 h 271"/>
                <a:gd name="T92" fmla="*/ 503 w 677"/>
                <a:gd name="T93" fmla="*/ 140 h 271"/>
                <a:gd name="T94" fmla="*/ 512 w 677"/>
                <a:gd name="T95" fmla="*/ 115 h 271"/>
                <a:gd name="T96" fmla="*/ 545 w 677"/>
                <a:gd name="T97" fmla="*/ 102 h 271"/>
                <a:gd name="T98" fmla="*/ 554 w 677"/>
                <a:gd name="T99" fmla="*/ 29 h 271"/>
                <a:gd name="T100" fmla="*/ 585 w 677"/>
                <a:gd name="T101" fmla="*/ 35 h 271"/>
                <a:gd name="T102" fmla="*/ 618 w 677"/>
                <a:gd name="T103" fmla="*/ 64 h 271"/>
                <a:gd name="T104" fmla="*/ 656 w 677"/>
                <a:gd name="T105" fmla="*/ 92 h 271"/>
                <a:gd name="T106" fmla="*/ 671 w 677"/>
                <a:gd name="T107" fmla="*/ 119 h 271"/>
                <a:gd name="T108" fmla="*/ 664 w 677"/>
                <a:gd name="T109" fmla="*/ 16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7"/>
                <a:gd name="T166" fmla="*/ 0 h 271"/>
                <a:gd name="T167" fmla="*/ 677 w 677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7" h="271">
                  <a:moveTo>
                    <a:pt x="656" y="198"/>
                  </a:moveTo>
                  <a:lnTo>
                    <a:pt x="646" y="198"/>
                  </a:lnTo>
                  <a:lnTo>
                    <a:pt x="637" y="198"/>
                  </a:lnTo>
                  <a:lnTo>
                    <a:pt x="635" y="200"/>
                  </a:lnTo>
                  <a:lnTo>
                    <a:pt x="633" y="204"/>
                  </a:lnTo>
                  <a:lnTo>
                    <a:pt x="625" y="206"/>
                  </a:lnTo>
                  <a:lnTo>
                    <a:pt x="618" y="207"/>
                  </a:lnTo>
                  <a:lnTo>
                    <a:pt x="616" y="211"/>
                  </a:lnTo>
                  <a:lnTo>
                    <a:pt x="614" y="213"/>
                  </a:lnTo>
                  <a:lnTo>
                    <a:pt x="610" y="215"/>
                  </a:lnTo>
                  <a:lnTo>
                    <a:pt x="608" y="219"/>
                  </a:lnTo>
                  <a:lnTo>
                    <a:pt x="606" y="221"/>
                  </a:lnTo>
                  <a:lnTo>
                    <a:pt x="604" y="223"/>
                  </a:lnTo>
                  <a:lnTo>
                    <a:pt x="600" y="225"/>
                  </a:lnTo>
                  <a:lnTo>
                    <a:pt x="598" y="227"/>
                  </a:lnTo>
                  <a:lnTo>
                    <a:pt x="597" y="230"/>
                  </a:lnTo>
                  <a:lnTo>
                    <a:pt x="595" y="232"/>
                  </a:lnTo>
                  <a:lnTo>
                    <a:pt x="591" y="234"/>
                  </a:lnTo>
                  <a:lnTo>
                    <a:pt x="589" y="238"/>
                  </a:lnTo>
                  <a:lnTo>
                    <a:pt x="587" y="240"/>
                  </a:lnTo>
                  <a:lnTo>
                    <a:pt x="585" y="242"/>
                  </a:lnTo>
                  <a:lnTo>
                    <a:pt x="581" y="244"/>
                  </a:lnTo>
                  <a:lnTo>
                    <a:pt x="579" y="248"/>
                  </a:lnTo>
                  <a:lnTo>
                    <a:pt x="577" y="250"/>
                  </a:lnTo>
                  <a:lnTo>
                    <a:pt x="573" y="252"/>
                  </a:lnTo>
                  <a:lnTo>
                    <a:pt x="568" y="253"/>
                  </a:lnTo>
                  <a:lnTo>
                    <a:pt x="560" y="257"/>
                  </a:lnTo>
                  <a:lnTo>
                    <a:pt x="558" y="259"/>
                  </a:lnTo>
                  <a:lnTo>
                    <a:pt x="556" y="261"/>
                  </a:lnTo>
                  <a:lnTo>
                    <a:pt x="543" y="263"/>
                  </a:lnTo>
                  <a:lnTo>
                    <a:pt x="531" y="267"/>
                  </a:lnTo>
                  <a:lnTo>
                    <a:pt x="529" y="269"/>
                  </a:lnTo>
                  <a:lnTo>
                    <a:pt x="526" y="271"/>
                  </a:lnTo>
                  <a:lnTo>
                    <a:pt x="522" y="271"/>
                  </a:lnTo>
                  <a:lnTo>
                    <a:pt x="516" y="271"/>
                  </a:lnTo>
                  <a:lnTo>
                    <a:pt x="514" y="269"/>
                  </a:lnTo>
                  <a:lnTo>
                    <a:pt x="512" y="267"/>
                  </a:lnTo>
                  <a:lnTo>
                    <a:pt x="499" y="263"/>
                  </a:lnTo>
                  <a:lnTo>
                    <a:pt x="487" y="261"/>
                  </a:lnTo>
                  <a:lnTo>
                    <a:pt x="485" y="259"/>
                  </a:lnTo>
                  <a:lnTo>
                    <a:pt x="483" y="257"/>
                  </a:lnTo>
                  <a:lnTo>
                    <a:pt x="476" y="253"/>
                  </a:lnTo>
                  <a:lnTo>
                    <a:pt x="468" y="252"/>
                  </a:lnTo>
                  <a:lnTo>
                    <a:pt x="466" y="250"/>
                  </a:lnTo>
                  <a:lnTo>
                    <a:pt x="462" y="248"/>
                  </a:lnTo>
                  <a:lnTo>
                    <a:pt x="456" y="244"/>
                  </a:lnTo>
                  <a:lnTo>
                    <a:pt x="449" y="242"/>
                  </a:lnTo>
                  <a:lnTo>
                    <a:pt x="447" y="240"/>
                  </a:lnTo>
                  <a:lnTo>
                    <a:pt x="445" y="238"/>
                  </a:lnTo>
                  <a:lnTo>
                    <a:pt x="437" y="234"/>
                  </a:lnTo>
                  <a:lnTo>
                    <a:pt x="430" y="232"/>
                  </a:lnTo>
                  <a:lnTo>
                    <a:pt x="426" y="230"/>
                  </a:lnTo>
                  <a:lnTo>
                    <a:pt x="424" y="227"/>
                  </a:lnTo>
                  <a:lnTo>
                    <a:pt x="418" y="225"/>
                  </a:lnTo>
                  <a:lnTo>
                    <a:pt x="410" y="223"/>
                  </a:lnTo>
                  <a:lnTo>
                    <a:pt x="408" y="221"/>
                  </a:lnTo>
                  <a:lnTo>
                    <a:pt x="405" y="219"/>
                  </a:lnTo>
                  <a:lnTo>
                    <a:pt x="403" y="215"/>
                  </a:lnTo>
                  <a:lnTo>
                    <a:pt x="401" y="213"/>
                  </a:lnTo>
                  <a:lnTo>
                    <a:pt x="397" y="211"/>
                  </a:lnTo>
                  <a:lnTo>
                    <a:pt x="395" y="207"/>
                  </a:lnTo>
                  <a:lnTo>
                    <a:pt x="384" y="206"/>
                  </a:lnTo>
                  <a:lnTo>
                    <a:pt x="372" y="204"/>
                  </a:lnTo>
                  <a:lnTo>
                    <a:pt x="368" y="200"/>
                  </a:lnTo>
                  <a:lnTo>
                    <a:pt x="366" y="198"/>
                  </a:lnTo>
                  <a:lnTo>
                    <a:pt x="359" y="196"/>
                  </a:lnTo>
                  <a:lnTo>
                    <a:pt x="353" y="194"/>
                  </a:lnTo>
                  <a:lnTo>
                    <a:pt x="349" y="192"/>
                  </a:lnTo>
                  <a:lnTo>
                    <a:pt x="347" y="188"/>
                  </a:lnTo>
                  <a:lnTo>
                    <a:pt x="345" y="186"/>
                  </a:lnTo>
                  <a:lnTo>
                    <a:pt x="341" y="184"/>
                  </a:lnTo>
                  <a:lnTo>
                    <a:pt x="339" y="182"/>
                  </a:lnTo>
                  <a:lnTo>
                    <a:pt x="338" y="179"/>
                  </a:lnTo>
                  <a:lnTo>
                    <a:pt x="326" y="177"/>
                  </a:lnTo>
                  <a:lnTo>
                    <a:pt x="313" y="175"/>
                  </a:lnTo>
                  <a:lnTo>
                    <a:pt x="311" y="171"/>
                  </a:lnTo>
                  <a:lnTo>
                    <a:pt x="309" y="169"/>
                  </a:lnTo>
                  <a:lnTo>
                    <a:pt x="307" y="167"/>
                  </a:lnTo>
                  <a:lnTo>
                    <a:pt x="303" y="165"/>
                  </a:lnTo>
                  <a:lnTo>
                    <a:pt x="301" y="161"/>
                  </a:lnTo>
                  <a:lnTo>
                    <a:pt x="299" y="159"/>
                  </a:lnTo>
                  <a:lnTo>
                    <a:pt x="291" y="158"/>
                  </a:lnTo>
                  <a:lnTo>
                    <a:pt x="284" y="156"/>
                  </a:lnTo>
                  <a:lnTo>
                    <a:pt x="282" y="152"/>
                  </a:lnTo>
                  <a:lnTo>
                    <a:pt x="280" y="150"/>
                  </a:lnTo>
                  <a:lnTo>
                    <a:pt x="276" y="148"/>
                  </a:lnTo>
                  <a:lnTo>
                    <a:pt x="274" y="146"/>
                  </a:lnTo>
                  <a:lnTo>
                    <a:pt x="272" y="142"/>
                  </a:lnTo>
                  <a:lnTo>
                    <a:pt x="270" y="140"/>
                  </a:lnTo>
                  <a:lnTo>
                    <a:pt x="267" y="138"/>
                  </a:lnTo>
                  <a:lnTo>
                    <a:pt x="265" y="136"/>
                  </a:lnTo>
                  <a:lnTo>
                    <a:pt x="263" y="133"/>
                  </a:lnTo>
                  <a:lnTo>
                    <a:pt x="261" y="131"/>
                  </a:lnTo>
                  <a:lnTo>
                    <a:pt x="257" y="129"/>
                  </a:lnTo>
                  <a:lnTo>
                    <a:pt x="255" y="127"/>
                  </a:lnTo>
                  <a:lnTo>
                    <a:pt x="253" y="123"/>
                  </a:lnTo>
                  <a:lnTo>
                    <a:pt x="251" y="121"/>
                  </a:lnTo>
                  <a:lnTo>
                    <a:pt x="243" y="119"/>
                  </a:lnTo>
                  <a:lnTo>
                    <a:pt x="236" y="115"/>
                  </a:lnTo>
                  <a:lnTo>
                    <a:pt x="234" y="113"/>
                  </a:lnTo>
                  <a:lnTo>
                    <a:pt x="232" y="111"/>
                  </a:lnTo>
                  <a:lnTo>
                    <a:pt x="228" y="110"/>
                  </a:lnTo>
                  <a:lnTo>
                    <a:pt x="222" y="108"/>
                  </a:lnTo>
                  <a:lnTo>
                    <a:pt x="215" y="110"/>
                  </a:lnTo>
                  <a:lnTo>
                    <a:pt x="213" y="111"/>
                  </a:lnTo>
                  <a:lnTo>
                    <a:pt x="209" y="113"/>
                  </a:lnTo>
                  <a:lnTo>
                    <a:pt x="207" y="115"/>
                  </a:lnTo>
                  <a:lnTo>
                    <a:pt x="178" y="115"/>
                  </a:lnTo>
                  <a:lnTo>
                    <a:pt x="149" y="115"/>
                  </a:lnTo>
                  <a:lnTo>
                    <a:pt x="121" y="115"/>
                  </a:lnTo>
                  <a:lnTo>
                    <a:pt x="92" y="115"/>
                  </a:lnTo>
                  <a:lnTo>
                    <a:pt x="88" y="113"/>
                  </a:lnTo>
                  <a:lnTo>
                    <a:pt x="86" y="111"/>
                  </a:lnTo>
                  <a:lnTo>
                    <a:pt x="82" y="110"/>
                  </a:lnTo>
                  <a:lnTo>
                    <a:pt x="71" y="108"/>
                  </a:lnTo>
                  <a:lnTo>
                    <a:pt x="61" y="110"/>
                  </a:lnTo>
                  <a:lnTo>
                    <a:pt x="57" y="111"/>
                  </a:lnTo>
                  <a:lnTo>
                    <a:pt x="55" y="113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2" y="115"/>
                  </a:lnTo>
                  <a:lnTo>
                    <a:pt x="40" y="113"/>
                  </a:lnTo>
                  <a:lnTo>
                    <a:pt x="38" y="111"/>
                  </a:lnTo>
                  <a:lnTo>
                    <a:pt x="34" y="110"/>
                  </a:lnTo>
                  <a:lnTo>
                    <a:pt x="32" y="106"/>
                  </a:lnTo>
                  <a:lnTo>
                    <a:pt x="31" y="104"/>
                  </a:lnTo>
                  <a:lnTo>
                    <a:pt x="29" y="102"/>
                  </a:lnTo>
                  <a:lnTo>
                    <a:pt x="25" y="90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9" y="6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9" y="25"/>
                  </a:lnTo>
                  <a:lnTo>
                    <a:pt x="19" y="39"/>
                  </a:lnTo>
                  <a:lnTo>
                    <a:pt x="23" y="44"/>
                  </a:lnTo>
                  <a:lnTo>
                    <a:pt x="29" y="48"/>
                  </a:lnTo>
                  <a:lnTo>
                    <a:pt x="32" y="54"/>
                  </a:lnTo>
                  <a:lnTo>
                    <a:pt x="38" y="58"/>
                  </a:lnTo>
                  <a:lnTo>
                    <a:pt x="52" y="58"/>
                  </a:lnTo>
                  <a:lnTo>
                    <a:pt x="67" y="58"/>
                  </a:lnTo>
                  <a:lnTo>
                    <a:pt x="71" y="54"/>
                  </a:lnTo>
                  <a:lnTo>
                    <a:pt x="77" y="48"/>
                  </a:lnTo>
                  <a:lnTo>
                    <a:pt x="80" y="44"/>
                  </a:lnTo>
                  <a:lnTo>
                    <a:pt x="86" y="39"/>
                  </a:lnTo>
                  <a:lnTo>
                    <a:pt x="90" y="39"/>
                  </a:lnTo>
                  <a:lnTo>
                    <a:pt x="96" y="39"/>
                  </a:lnTo>
                  <a:lnTo>
                    <a:pt x="96" y="48"/>
                  </a:lnTo>
                  <a:lnTo>
                    <a:pt x="96" y="5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2" y="71"/>
                  </a:lnTo>
                  <a:lnTo>
                    <a:pt x="92" y="75"/>
                  </a:lnTo>
                  <a:lnTo>
                    <a:pt x="96" y="77"/>
                  </a:lnTo>
                  <a:lnTo>
                    <a:pt x="100" y="77"/>
                  </a:lnTo>
                  <a:lnTo>
                    <a:pt x="105" y="77"/>
                  </a:lnTo>
                  <a:lnTo>
                    <a:pt x="111" y="73"/>
                  </a:lnTo>
                  <a:lnTo>
                    <a:pt x="115" y="67"/>
                  </a:lnTo>
                  <a:lnTo>
                    <a:pt x="115" y="64"/>
                  </a:lnTo>
                  <a:lnTo>
                    <a:pt x="115" y="58"/>
                  </a:lnTo>
                  <a:lnTo>
                    <a:pt x="121" y="58"/>
                  </a:lnTo>
                  <a:lnTo>
                    <a:pt x="125" y="58"/>
                  </a:lnTo>
                  <a:lnTo>
                    <a:pt x="134" y="58"/>
                  </a:lnTo>
                  <a:lnTo>
                    <a:pt x="144" y="58"/>
                  </a:lnTo>
                  <a:lnTo>
                    <a:pt x="149" y="54"/>
                  </a:lnTo>
                  <a:lnTo>
                    <a:pt x="153" y="48"/>
                  </a:lnTo>
                  <a:lnTo>
                    <a:pt x="159" y="44"/>
                  </a:lnTo>
                  <a:lnTo>
                    <a:pt x="163" y="39"/>
                  </a:lnTo>
                  <a:lnTo>
                    <a:pt x="172" y="39"/>
                  </a:lnTo>
                  <a:lnTo>
                    <a:pt x="182" y="39"/>
                  </a:lnTo>
                  <a:lnTo>
                    <a:pt x="182" y="44"/>
                  </a:lnTo>
                  <a:lnTo>
                    <a:pt x="182" y="48"/>
                  </a:lnTo>
                  <a:lnTo>
                    <a:pt x="188" y="54"/>
                  </a:lnTo>
                  <a:lnTo>
                    <a:pt x="192" y="58"/>
                  </a:lnTo>
                  <a:lnTo>
                    <a:pt x="207" y="58"/>
                  </a:lnTo>
                  <a:lnTo>
                    <a:pt x="220" y="58"/>
                  </a:lnTo>
                  <a:lnTo>
                    <a:pt x="226" y="54"/>
                  </a:lnTo>
                  <a:lnTo>
                    <a:pt x="232" y="48"/>
                  </a:lnTo>
                  <a:lnTo>
                    <a:pt x="236" y="44"/>
                  </a:lnTo>
                  <a:lnTo>
                    <a:pt x="242" y="39"/>
                  </a:lnTo>
                  <a:lnTo>
                    <a:pt x="245" y="35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1" y="19"/>
                  </a:lnTo>
                  <a:lnTo>
                    <a:pt x="251" y="1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6"/>
                  </a:lnTo>
                  <a:lnTo>
                    <a:pt x="261" y="19"/>
                  </a:lnTo>
                  <a:lnTo>
                    <a:pt x="265" y="23"/>
                  </a:lnTo>
                  <a:lnTo>
                    <a:pt x="270" y="29"/>
                  </a:lnTo>
                  <a:lnTo>
                    <a:pt x="270" y="35"/>
                  </a:lnTo>
                  <a:lnTo>
                    <a:pt x="270" y="39"/>
                  </a:lnTo>
                  <a:lnTo>
                    <a:pt x="270" y="44"/>
                  </a:lnTo>
                  <a:lnTo>
                    <a:pt x="270" y="48"/>
                  </a:lnTo>
                  <a:lnTo>
                    <a:pt x="270" y="54"/>
                  </a:lnTo>
                  <a:lnTo>
                    <a:pt x="270" y="58"/>
                  </a:lnTo>
                  <a:lnTo>
                    <a:pt x="265" y="58"/>
                  </a:lnTo>
                  <a:lnTo>
                    <a:pt x="261" y="58"/>
                  </a:lnTo>
                  <a:lnTo>
                    <a:pt x="255" y="64"/>
                  </a:lnTo>
                  <a:lnTo>
                    <a:pt x="251" y="67"/>
                  </a:lnTo>
                  <a:lnTo>
                    <a:pt x="255" y="73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70" y="77"/>
                  </a:lnTo>
                  <a:lnTo>
                    <a:pt x="274" y="73"/>
                  </a:lnTo>
                  <a:lnTo>
                    <a:pt x="280" y="67"/>
                  </a:lnTo>
                  <a:lnTo>
                    <a:pt x="284" y="64"/>
                  </a:lnTo>
                  <a:lnTo>
                    <a:pt x="290" y="58"/>
                  </a:lnTo>
                  <a:lnTo>
                    <a:pt x="293" y="54"/>
                  </a:lnTo>
                  <a:lnTo>
                    <a:pt x="299" y="48"/>
                  </a:lnTo>
                  <a:lnTo>
                    <a:pt x="303" y="48"/>
                  </a:lnTo>
                  <a:lnTo>
                    <a:pt x="309" y="48"/>
                  </a:lnTo>
                  <a:lnTo>
                    <a:pt x="313" y="48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18" y="58"/>
                  </a:lnTo>
                  <a:lnTo>
                    <a:pt x="322" y="67"/>
                  </a:lnTo>
                  <a:lnTo>
                    <a:pt x="328" y="77"/>
                  </a:lnTo>
                  <a:lnTo>
                    <a:pt x="332" y="77"/>
                  </a:lnTo>
                  <a:lnTo>
                    <a:pt x="338" y="77"/>
                  </a:lnTo>
                  <a:lnTo>
                    <a:pt x="341" y="73"/>
                  </a:lnTo>
                  <a:lnTo>
                    <a:pt x="347" y="67"/>
                  </a:lnTo>
                  <a:lnTo>
                    <a:pt x="353" y="67"/>
                  </a:lnTo>
                  <a:lnTo>
                    <a:pt x="357" y="67"/>
                  </a:lnTo>
                  <a:lnTo>
                    <a:pt x="362" y="67"/>
                  </a:lnTo>
                  <a:lnTo>
                    <a:pt x="366" y="67"/>
                  </a:lnTo>
                  <a:lnTo>
                    <a:pt x="370" y="64"/>
                  </a:lnTo>
                  <a:lnTo>
                    <a:pt x="376" y="58"/>
                  </a:lnTo>
                  <a:lnTo>
                    <a:pt x="382" y="58"/>
                  </a:lnTo>
                  <a:lnTo>
                    <a:pt x="385" y="58"/>
                  </a:lnTo>
                  <a:lnTo>
                    <a:pt x="395" y="58"/>
                  </a:lnTo>
                  <a:lnTo>
                    <a:pt x="405" y="58"/>
                  </a:lnTo>
                  <a:lnTo>
                    <a:pt x="414" y="64"/>
                  </a:lnTo>
                  <a:lnTo>
                    <a:pt x="424" y="67"/>
                  </a:lnTo>
                  <a:lnTo>
                    <a:pt x="439" y="73"/>
                  </a:lnTo>
                  <a:lnTo>
                    <a:pt x="453" y="77"/>
                  </a:lnTo>
                  <a:lnTo>
                    <a:pt x="458" y="77"/>
                  </a:lnTo>
                  <a:lnTo>
                    <a:pt x="462" y="77"/>
                  </a:lnTo>
                  <a:lnTo>
                    <a:pt x="481" y="77"/>
                  </a:lnTo>
                  <a:lnTo>
                    <a:pt x="503" y="77"/>
                  </a:lnTo>
                  <a:lnTo>
                    <a:pt x="503" y="83"/>
                  </a:lnTo>
                  <a:lnTo>
                    <a:pt x="503" y="87"/>
                  </a:lnTo>
                  <a:lnTo>
                    <a:pt x="497" y="87"/>
                  </a:lnTo>
                  <a:lnTo>
                    <a:pt x="493" y="87"/>
                  </a:lnTo>
                  <a:lnTo>
                    <a:pt x="481" y="90"/>
                  </a:lnTo>
                  <a:lnTo>
                    <a:pt x="474" y="94"/>
                  </a:lnTo>
                  <a:lnTo>
                    <a:pt x="468" y="98"/>
                  </a:lnTo>
                  <a:lnTo>
                    <a:pt x="462" y="104"/>
                  </a:lnTo>
                  <a:lnTo>
                    <a:pt x="456" y="117"/>
                  </a:lnTo>
                  <a:lnTo>
                    <a:pt x="453" y="136"/>
                  </a:lnTo>
                  <a:lnTo>
                    <a:pt x="462" y="136"/>
                  </a:lnTo>
                  <a:lnTo>
                    <a:pt x="474" y="136"/>
                  </a:lnTo>
                  <a:lnTo>
                    <a:pt x="478" y="136"/>
                  </a:lnTo>
                  <a:lnTo>
                    <a:pt x="483" y="136"/>
                  </a:lnTo>
                  <a:lnTo>
                    <a:pt x="483" y="142"/>
                  </a:lnTo>
                  <a:lnTo>
                    <a:pt x="485" y="144"/>
                  </a:lnTo>
                  <a:lnTo>
                    <a:pt x="491" y="146"/>
                  </a:lnTo>
                  <a:lnTo>
                    <a:pt x="503" y="146"/>
                  </a:lnTo>
                  <a:lnTo>
                    <a:pt x="503" y="140"/>
                  </a:lnTo>
                  <a:lnTo>
                    <a:pt x="503" y="136"/>
                  </a:lnTo>
                  <a:lnTo>
                    <a:pt x="506" y="136"/>
                  </a:lnTo>
                  <a:lnTo>
                    <a:pt x="512" y="136"/>
                  </a:lnTo>
                  <a:lnTo>
                    <a:pt x="512" y="131"/>
                  </a:lnTo>
                  <a:lnTo>
                    <a:pt x="512" y="127"/>
                  </a:lnTo>
                  <a:lnTo>
                    <a:pt x="512" y="115"/>
                  </a:lnTo>
                  <a:lnTo>
                    <a:pt x="512" y="106"/>
                  </a:lnTo>
                  <a:lnTo>
                    <a:pt x="516" y="106"/>
                  </a:lnTo>
                  <a:lnTo>
                    <a:pt x="522" y="106"/>
                  </a:lnTo>
                  <a:lnTo>
                    <a:pt x="531" y="106"/>
                  </a:lnTo>
                  <a:lnTo>
                    <a:pt x="541" y="106"/>
                  </a:lnTo>
                  <a:lnTo>
                    <a:pt x="545" y="102"/>
                  </a:lnTo>
                  <a:lnTo>
                    <a:pt x="550" y="98"/>
                  </a:lnTo>
                  <a:lnTo>
                    <a:pt x="550" y="92"/>
                  </a:lnTo>
                  <a:lnTo>
                    <a:pt x="550" y="87"/>
                  </a:lnTo>
                  <a:lnTo>
                    <a:pt x="550" y="64"/>
                  </a:lnTo>
                  <a:lnTo>
                    <a:pt x="550" y="39"/>
                  </a:lnTo>
                  <a:lnTo>
                    <a:pt x="554" y="29"/>
                  </a:lnTo>
                  <a:lnTo>
                    <a:pt x="560" y="19"/>
                  </a:lnTo>
                  <a:lnTo>
                    <a:pt x="564" y="19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9" y="29"/>
                  </a:lnTo>
                  <a:lnTo>
                    <a:pt x="585" y="35"/>
                  </a:lnTo>
                  <a:lnTo>
                    <a:pt x="589" y="39"/>
                  </a:lnTo>
                  <a:lnTo>
                    <a:pt x="595" y="44"/>
                  </a:lnTo>
                  <a:lnTo>
                    <a:pt x="598" y="48"/>
                  </a:lnTo>
                  <a:lnTo>
                    <a:pt x="602" y="54"/>
                  </a:lnTo>
                  <a:lnTo>
                    <a:pt x="608" y="58"/>
                  </a:lnTo>
                  <a:lnTo>
                    <a:pt x="618" y="64"/>
                  </a:lnTo>
                  <a:lnTo>
                    <a:pt x="627" y="67"/>
                  </a:lnTo>
                  <a:lnTo>
                    <a:pt x="633" y="73"/>
                  </a:lnTo>
                  <a:lnTo>
                    <a:pt x="637" y="77"/>
                  </a:lnTo>
                  <a:lnTo>
                    <a:pt x="643" y="83"/>
                  </a:lnTo>
                  <a:lnTo>
                    <a:pt x="646" y="87"/>
                  </a:lnTo>
                  <a:lnTo>
                    <a:pt x="656" y="92"/>
                  </a:lnTo>
                  <a:lnTo>
                    <a:pt x="666" y="98"/>
                  </a:lnTo>
                  <a:lnTo>
                    <a:pt x="671" y="102"/>
                  </a:lnTo>
                  <a:lnTo>
                    <a:pt x="677" y="106"/>
                  </a:lnTo>
                  <a:lnTo>
                    <a:pt x="677" y="111"/>
                  </a:lnTo>
                  <a:lnTo>
                    <a:pt x="677" y="115"/>
                  </a:lnTo>
                  <a:lnTo>
                    <a:pt x="671" y="119"/>
                  </a:lnTo>
                  <a:lnTo>
                    <a:pt x="666" y="121"/>
                  </a:lnTo>
                  <a:lnTo>
                    <a:pt x="664" y="123"/>
                  </a:lnTo>
                  <a:lnTo>
                    <a:pt x="662" y="127"/>
                  </a:lnTo>
                  <a:lnTo>
                    <a:pt x="662" y="146"/>
                  </a:lnTo>
                  <a:lnTo>
                    <a:pt x="662" y="165"/>
                  </a:lnTo>
                  <a:lnTo>
                    <a:pt x="664" y="167"/>
                  </a:lnTo>
                  <a:lnTo>
                    <a:pt x="666" y="169"/>
                  </a:lnTo>
                  <a:lnTo>
                    <a:pt x="669" y="179"/>
                  </a:lnTo>
                  <a:lnTo>
                    <a:pt x="669" y="188"/>
                  </a:lnTo>
                  <a:lnTo>
                    <a:pt x="662" y="194"/>
                  </a:lnTo>
                  <a:lnTo>
                    <a:pt x="656" y="19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3553632" y="4627859"/>
              <a:ext cx="294311" cy="279735"/>
            </a:xfrm>
            <a:custGeom>
              <a:avLst/>
              <a:gdLst>
                <a:gd name="T0" fmla="*/ 67 w 261"/>
                <a:gd name="T1" fmla="*/ 169 h 290"/>
                <a:gd name="T2" fmla="*/ 82 w 261"/>
                <a:gd name="T3" fmla="*/ 163 h 290"/>
                <a:gd name="T4" fmla="*/ 107 w 261"/>
                <a:gd name="T5" fmla="*/ 163 h 290"/>
                <a:gd name="T6" fmla="*/ 109 w 261"/>
                <a:gd name="T7" fmla="*/ 148 h 290"/>
                <a:gd name="T8" fmla="*/ 117 w 261"/>
                <a:gd name="T9" fmla="*/ 140 h 290"/>
                <a:gd name="T10" fmla="*/ 127 w 261"/>
                <a:gd name="T11" fmla="*/ 119 h 290"/>
                <a:gd name="T12" fmla="*/ 94 w 261"/>
                <a:gd name="T13" fmla="*/ 104 h 290"/>
                <a:gd name="T14" fmla="*/ 52 w 261"/>
                <a:gd name="T15" fmla="*/ 104 h 290"/>
                <a:gd name="T16" fmla="*/ 35 w 261"/>
                <a:gd name="T17" fmla="*/ 96 h 290"/>
                <a:gd name="T18" fmla="*/ 27 w 261"/>
                <a:gd name="T19" fmla="*/ 79 h 290"/>
                <a:gd name="T20" fmla="*/ 19 w 261"/>
                <a:gd name="T21" fmla="*/ 62 h 290"/>
                <a:gd name="T22" fmla="*/ 21 w 261"/>
                <a:gd name="T23" fmla="*/ 41 h 290"/>
                <a:gd name="T24" fmla="*/ 54 w 261"/>
                <a:gd name="T25" fmla="*/ 39 h 290"/>
                <a:gd name="T26" fmla="*/ 56 w 261"/>
                <a:gd name="T27" fmla="*/ 44 h 290"/>
                <a:gd name="T28" fmla="*/ 54 w 261"/>
                <a:gd name="T29" fmla="*/ 58 h 290"/>
                <a:gd name="T30" fmla="*/ 65 w 261"/>
                <a:gd name="T31" fmla="*/ 69 h 290"/>
                <a:gd name="T32" fmla="*/ 79 w 261"/>
                <a:gd name="T33" fmla="*/ 81 h 290"/>
                <a:gd name="T34" fmla="*/ 90 w 261"/>
                <a:gd name="T35" fmla="*/ 79 h 290"/>
                <a:gd name="T36" fmla="*/ 136 w 261"/>
                <a:gd name="T37" fmla="*/ 62 h 290"/>
                <a:gd name="T38" fmla="*/ 142 w 261"/>
                <a:gd name="T39" fmla="*/ 43 h 290"/>
                <a:gd name="T40" fmla="*/ 146 w 261"/>
                <a:gd name="T41" fmla="*/ 0 h 290"/>
                <a:gd name="T42" fmla="*/ 173 w 261"/>
                <a:gd name="T43" fmla="*/ 2 h 290"/>
                <a:gd name="T44" fmla="*/ 178 w 261"/>
                <a:gd name="T45" fmla="*/ 10 h 290"/>
                <a:gd name="T46" fmla="*/ 186 w 261"/>
                <a:gd name="T47" fmla="*/ 16 h 290"/>
                <a:gd name="T48" fmla="*/ 194 w 261"/>
                <a:gd name="T49" fmla="*/ 23 h 290"/>
                <a:gd name="T50" fmla="*/ 249 w 261"/>
                <a:gd name="T51" fmla="*/ 31 h 290"/>
                <a:gd name="T52" fmla="*/ 257 w 261"/>
                <a:gd name="T53" fmla="*/ 39 h 290"/>
                <a:gd name="T54" fmla="*/ 261 w 261"/>
                <a:gd name="T55" fmla="*/ 60 h 290"/>
                <a:gd name="T56" fmla="*/ 261 w 261"/>
                <a:gd name="T57" fmla="*/ 110 h 290"/>
                <a:gd name="T58" fmla="*/ 253 w 261"/>
                <a:gd name="T59" fmla="*/ 117 h 290"/>
                <a:gd name="T60" fmla="*/ 247 w 261"/>
                <a:gd name="T61" fmla="*/ 125 h 290"/>
                <a:gd name="T62" fmla="*/ 240 w 261"/>
                <a:gd name="T63" fmla="*/ 133 h 290"/>
                <a:gd name="T64" fmla="*/ 232 w 261"/>
                <a:gd name="T65" fmla="*/ 150 h 290"/>
                <a:gd name="T66" fmla="*/ 224 w 261"/>
                <a:gd name="T67" fmla="*/ 156 h 290"/>
                <a:gd name="T68" fmla="*/ 219 w 261"/>
                <a:gd name="T69" fmla="*/ 163 h 290"/>
                <a:gd name="T70" fmla="*/ 221 w 261"/>
                <a:gd name="T71" fmla="*/ 177 h 290"/>
                <a:gd name="T72" fmla="*/ 247 w 261"/>
                <a:gd name="T73" fmla="*/ 183 h 290"/>
                <a:gd name="T74" fmla="*/ 257 w 261"/>
                <a:gd name="T75" fmla="*/ 196 h 290"/>
                <a:gd name="T76" fmla="*/ 251 w 261"/>
                <a:gd name="T77" fmla="*/ 202 h 290"/>
                <a:gd name="T78" fmla="*/ 142 w 261"/>
                <a:gd name="T79" fmla="*/ 190 h 290"/>
                <a:gd name="T80" fmla="*/ 119 w 261"/>
                <a:gd name="T81" fmla="*/ 227 h 290"/>
                <a:gd name="T82" fmla="*/ 105 w 261"/>
                <a:gd name="T83" fmla="*/ 257 h 290"/>
                <a:gd name="T84" fmla="*/ 58 w 261"/>
                <a:gd name="T85" fmla="*/ 290 h 290"/>
                <a:gd name="T86" fmla="*/ 52 w 261"/>
                <a:gd name="T87" fmla="*/ 288 h 290"/>
                <a:gd name="T88" fmla="*/ 44 w 261"/>
                <a:gd name="T89" fmla="*/ 280 h 290"/>
                <a:gd name="T90" fmla="*/ 23 w 261"/>
                <a:gd name="T91" fmla="*/ 273 h 290"/>
                <a:gd name="T92" fmla="*/ 0 w 261"/>
                <a:gd name="T93" fmla="*/ 265 h 290"/>
                <a:gd name="T94" fmla="*/ 8 w 261"/>
                <a:gd name="T95" fmla="*/ 257 h 290"/>
                <a:gd name="T96" fmla="*/ 15 w 261"/>
                <a:gd name="T97" fmla="*/ 252 h 290"/>
                <a:gd name="T98" fmla="*/ 21 w 261"/>
                <a:gd name="T99" fmla="*/ 234 h 290"/>
                <a:gd name="T100" fmla="*/ 29 w 261"/>
                <a:gd name="T101" fmla="*/ 227 h 290"/>
                <a:gd name="T102" fmla="*/ 36 w 261"/>
                <a:gd name="T103" fmla="*/ 209 h 290"/>
                <a:gd name="T104" fmla="*/ 44 w 261"/>
                <a:gd name="T105" fmla="*/ 192 h 290"/>
                <a:gd name="T106" fmla="*/ 52 w 261"/>
                <a:gd name="T107" fmla="*/ 184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"/>
                <a:gd name="T163" fmla="*/ 0 h 290"/>
                <a:gd name="T164" fmla="*/ 261 w 261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" h="290">
                  <a:moveTo>
                    <a:pt x="54" y="183"/>
                  </a:moveTo>
                  <a:lnTo>
                    <a:pt x="58" y="179"/>
                  </a:lnTo>
                  <a:lnTo>
                    <a:pt x="67" y="169"/>
                  </a:lnTo>
                  <a:lnTo>
                    <a:pt x="75" y="167"/>
                  </a:lnTo>
                  <a:lnTo>
                    <a:pt x="79" y="169"/>
                  </a:lnTo>
                  <a:lnTo>
                    <a:pt x="82" y="163"/>
                  </a:lnTo>
                  <a:lnTo>
                    <a:pt x="94" y="163"/>
                  </a:lnTo>
                  <a:lnTo>
                    <a:pt x="107" y="163"/>
                  </a:lnTo>
                  <a:lnTo>
                    <a:pt x="107" y="158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1" y="144"/>
                  </a:lnTo>
                  <a:lnTo>
                    <a:pt x="113" y="142"/>
                  </a:lnTo>
                  <a:lnTo>
                    <a:pt x="117" y="140"/>
                  </a:lnTo>
                  <a:lnTo>
                    <a:pt x="119" y="137"/>
                  </a:lnTo>
                  <a:lnTo>
                    <a:pt x="121" y="135"/>
                  </a:lnTo>
                  <a:lnTo>
                    <a:pt x="127" y="119"/>
                  </a:lnTo>
                  <a:lnTo>
                    <a:pt x="132" y="104"/>
                  </a:lnTo>
                  <a:lnTo>
                    <a:pt x="113" y="104"/>
                  </a:lnTo>
                  <a:lnTo>
                    <a:pt x="94" y="104"/>
                  </a:lnTo>
                  <a:lnTo>
                    <a:pt x="73" y="106"/>
                  </a:lnTo>
                  <a:lnTo>
                    <a:pt x="54" y="106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0" y="98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2"/>
                  </a:lnTo>
                  <a:lnTo>
                    <a:pt x="27" y="79"/>
                  </a:lnTo>
                  <a:lnTo>
                    <a:pt x="25" y="67"/>
                  </a:lnTo>
                  <a:lnTo>
                    <a:pt x="21" y="66"/>
                  </a:lnTo>
                  <a:lnTo>
                    <a:pt x="19" y="62"/>
                  </a:lnTo>
                  <a:lnTo>
                    <a:pt x="19" y="52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38" y="39"/>
                  </a:lnTo>
                  <a:lnTo>
                    <a:pt x="54" y="39"/>
                  </a:lnTo>
                  <a:lnTo>
                    <a:pt x="56" y="41"/>
                  </a:lnTo>
                  <a:lnTo>
                    <a:pt x="58" y="43"/>
                  </a:lnTo>
                  <a:lnTo>
                    <a:pt x="56" y="44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8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5" y="69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9" y="81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113" y="69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40" y="58"/>
                  </a:lnTo>
                  <a:lnTo>
                    <a:pt x="142" y="43"/>
                  </a:lnTo>
                  <a:lnTo>
                    <a:pt x="142" y="29"/>
                  </a:lnTo>
                  <a:lnTo>
                    <a:pt x="144" y="14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4"/>
                  </a:lnTo>
                  <a:lnTo>
                    <a:pt x="186" y="16"/>
                  </a:lnTo>
                  <a:lnTo>
                    <a:pt x="190" y="19"/>
                  </a:lnTo>
                  <a:lnTo>
                    <a:pt x="192" y="21"/>
                  </a:lnTo>
                  <a:lnTo>
                    <a:pt x="194" y="23"/>
                  </a:lnTo>
                  <a:lnTo>
                    <a:pt x="221" y="25"/>
                  </a:lnTo>
                  <a:lnTo>
                    <a:pt x="247" y="29"/>
                  </a:lnTo>
                  <a:lnTo>
                    <a:pt x="249" y="31"/>
                  </a:lnTo>
                  <a:lnTo>
                    <a:pt x="251" y="33"/>
                  </a:lnTo>
                  <a:lnTo>
                    <a:pt x="253" y="35"/>
                  </a:lnTo>
                  <a:lnTo>
                    <a:pt x="257" y="39"/>
                  </a:lnTo>
                  <a:lnTo>
                    <a:pt x="259" y="41"/>
                  </a:lnTo>
                  <a:lnTo>
                    <a:pt x="261" y="43"/>
                  </a:lnTo>
                  <a:lnTo>
                    <a:pt x="261" y="60"/>
                  </a:lnTo>
                  <a:lnTo>
                    <a:pt x="261" y="77"/>
                  </a:lnTo>
                  <a:lnTo>
                    <a:pt x="261" y="94"/>
                  </a:lnTo>
                  <a:lnTo>
                    <a:pt x="261" y="110"/>
                  </a:lnTo>
                  <a:lnTo>
                    <a:pt x="259" y="114"/>
                  </a:lnTo>
                  <a:lnTo>
                    <a:pt x="257" y="115"/>
                  </a:lnTo>
                  <a:lnTo>
                    <a:pt x="253" y="117"/>
                  </a:lnTo>
                  <a:lnTo>
                    <a:pt x="251" y="121"/>
                  </a:lnTo>
                  <a:lnTo>
                    <a:pt x="249" y="123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2" y="131"/>
                  </a:lnTo>
                  <a:lnTo>
                    <a:pt x="240" y="133"/>
                  </a:lnTo>
                  <a:lnTo>
                    <a:pt x="238" y="135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0" y="152"/>
                  </a:lnTo>
                  <a:lnTo>
                    <a:pt x="228" y="154"/>
                  </a:lnTo>
                  <a:lnTo>
                    <a:pt x="224" y="156"/>
                  </a:lnTo>
                  <a:lnTo>
                    <a:pt x="223" y="160"/>
                  </a:lnTo>
                  <a:lnTo>
                    <a:pt x="221" y="161"/>
                  </a:lnTo>
                  <a:lnTo>
                    <a:pt x="219" y="163"/>
                  </a:lnTo>
                  <a:lnTo>
                    <a:pt x="219" y="169"/>
                  </a:lnTo>
                  <a:lnTo>
                    <a:pt x="219" y="173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36" y="181"/>
                  </a:lnTo>
                  <a:lnTo>
                    <a:pt x="247" y="183"/>
                  </a:lnTo>
                  <a:lnTo>
                    <a:pt x="249" y="186"/>
                  </a:lnTo>
                  <a:lnTo>
                    <a:pt x="251" y="188"/>
                  </a:lnTo>
                  <a:lnTo>
                    <a:pt x="257" y="196"/>
                  </a:lnTo>
                  <a:lnTo>
                    <a:pt x="261" y="202"/>
                  </a:lnTo>
                  <a:lnTo>
                    <a:pt x="257" y="202"/>
                  </a:lnTo>
                  <a:lnTo>
                    <a:pt x="251" y="202"/>
                  </a:lnTo>
                  <a:lnTo>
                    <a:pt x="192" y="194"/>
                  </a:lnTo>
                  <a:lnTo>
                    <a:pt x="159" y="190"/>
                  </a:lnTo>
                  <a:lnTo>
                    <a:pt x="142" y="190"/>
                  </a:lnTo>
                  <a:lnTo>
                    <a:pt x="127" y="192"/>
                  </a:lnTo>
                  <a:lnTo>
                    <a:pt x="123" y="209"/>
                  </a:lnTo>
                  <a:lnTo>
                    <a:pt x="119" y="227"/>
                  </a:lnTo>
                  <a:lnTo>
                    <a:pt x="115" y="244"/>
                  </a:lnTo>
                  <a:lnTo>
                    <a:pt x="111" y="261"/>
                  </a:lnTo>
                  <a:lnTo>
                    <a:pt x="105" y="257"/>
                  </a:lnTo>
                  <a:lnTo>
                    <a:pt x="100" y="254"/>
                  </a:lnTo>
                  <a:lnTo>
                    <a:pt x="79" y="271"/>
                  </a:lnTo>
                  <a:lnTo>
                    <a:pt x="58" y="290"/>
                  </a:lnTo>
                  <a:lnTo>
                    <a:pt x="56" y="290"/>
                  </a:lnTo>
                  <a:lnTo>
                    <a:pt x="54" y="290"/>
                  </a:lnTo>
                  <a:lnTo>
                    <a:pt x="52" y="288"/>
                  </a:lnTo>
                  <a:lnTo>
                    <a:pt x="48" y="284"/>
                  </a:lnTo>
                  <a:lnTo>
                    <a:pt x="46" y="282"/>
                  </a:lnTo>
                  <a:lnTo>
                    <a:pt x="44" y="280"/>
                  </a:lnTo>
                  <a:lnTo>
                    <a:pt x="42" y="277"/>
                  </a:lnTo>
                  <a:lnTo>
                    <a:pt x="40" y="275"/>
                  </a:lnTo>
                  <a:lnTo>
                    <a:pt x="23" y="273"/>
                  </a:lnTo>
                  <a:lnTo>
                    <a:pt x="6" y="271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2" y="263"/>
                  </a:lnTo>
                  <a:lnTo>
                    <a:pt x="6" y="261"/>
                  </a:lnTo>
                  <a:lnTo>
                    <a:pt x="8" y="257"/>
                  </a:lnTo>
                  <a:lnTo>
                    <a:pt x="10" y="255"/>
                  </a:lnTo>
                  <a:lnTo>
                    <a:pt x="13" y="254"/>
                  </a:lnTo>
                  <a:lnTo>
                    <a:pt x="15" y="252"/>
                  </a:lnTo>
                  <a:lnTo>
                    <a:pt x="17" y="244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5" y="223"/>
                  </a:lnTo>
                  <a:lnTo>
                    <a:pt x="36" y="209"/>
                  </a:lnTo>
                  <a:lnTo>
                    <a:pt x="40" y="198"/>
                  </a:lnTo>
                  <a:lnTo>
                    <a:pt x="42" y="196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48" y="188"/>
                  </a:lnTo>
                  <a:lnTo>
                    <a:pt x="52" y="184"/>
                  </a:lnTo>
                  <a:lnTo>
                    <a:pt x="54" y="18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4023474" y="4497528"/>
              <a:ext cx="523953" cy="365562"/>
            </a:xfrm>
            <a:custGeom>
              <a:avLst/>
              <a:gdLst>
                <a:gd name="T0" fmla="*/ 102 w 465"/>
                <a:gd name="T1" fmla="*/ 328 h 378"/>
                <a:gd name="T2" fmla="*/ 90 w 465"/>
                <a:gd name="T3" fmla="*/ 317 h 378"/>
                <a:gd name="T4" fmla="*/ 77 w 465"/>
                <a:gd name="T5" fmla="*/ 305 h 378"/>
                <a:gd name="T6" fmla="*/ 66 w 465"/>
                <a:gd name="T7" fmla="*/ 284 h 378"/>
                <a:gd name="T8" fmla="*/ 35 w 465"/>
                <a:gd name="T9" fmla="*/ 271 h 378"/>
                <a:gd name="T10" fmla="*/ 21 w 465"/>
                <a:gd name="T11" fmla="*/ 259 h 378"/>
                <a:gd name="T12" fmla="*/ 10 w 465"/>
                <a:gd name="T13" fmla="*/ 238 h 378"/>
                <a:gd name="T14" fmla="*/ 0 w 465"/>
                <a:gd name="T15" fmla="*/ 203 h 378"/>
                <a:gd name="T16" fmla="*/ 6 w 465"/>
                <a:gd name="T17" fmla="*/ 155 h 378"/>
                <a:gd name="T18" fmla="*/ 8 w 465"/>
                <a:gd name="T19" fmla="*/ 142 h 378"/>
                <a:gd name="T20" fmla="*/ 20 w 465"/>
                <a:gd name="T21" fmla="*/ 131 h 378"/>
                <a:gd name="T22" fmla="*/ 69 w 465"/>
                <a:gd name="T23" fmla="*/ 119 h 378"/>
                <a:gd name="T24" fmla="*/ 83 w 465"/>
                <a:gd name="T25" fmla="*/ 86 h 378"/>
                <a:gd name="T26" fmla="*/ 94 w 465"/>
                <a:gd name="T27" fmla="*/ 60 h 378"/>
                <a:gd name="T28" fmla="*/ 127 w 465"/>
                <a:gd name="T29" fmla="*/ 63 h 378"/>
                <a:gd name="T30" fmla="*/ 138 w 465"/>
                <a:gd name="T31" fmla="*/ 52 h 378"/>
                <a:gd name="T32" fmla="*/ 198 w 465"/>
                <a:gd name="T33" fmla="*/ 38 h 378"/>
                <a:gd name="T34" fmla="*/ 211 w 465"/>
                <a:gd name="T35" fmla="*/ 27 h 378"/>
                <a:gd name="T36" fmla="*/ 242 w 465"/>
                <a:gd name="T37" fmla="*/ 13 h 378"/>
                <a:gd name="T38" fmla="*/ 254 w 465"/>
                <a:gd name="T39" fmla="*/ 2 h 378"/>
                <a:gd name="T40" fmla="*/ 271 w 465"/>
                <a:gd name="T41" fmla="*/ 6 h 378"/>
                <a:gd name="T42" fmla="*/ 292 w 465"/>
                <a:gd name="T43" fmla="*/ 17 h 378"/>
                <a:gd name="T44" fmla="*/ 325 w 465"/>
                <a:gd name="T45" fmla="*/ 29 h 378"/>
                <a:gd name="T46" fmla="*/ 346 w 465"/>
                <a:gd name="T47" fmla="*/ 40 h 378"/>
                <a:gd name="T48" fmla="*/ 359 w 465"/>
                <a:gd name="T49" fmla="*/ 73 h 378"/>
                <a:gd name="T50" fmla="*/ 371 w 465"/>
                <a:gd name="T51" fmla="*/ 109 h 378"/>
                <a:gd name="T52" fmla="*/ 382 w 465"/>
                <a:gd name="T53" fmla="*/ 127 h 378"/>
                <a:gd name="T54" fmla="*/ 394 w 465"/>
                <a:gd name="T55" fmla="*/ 138 h 378"/>
                <a:gd name="T56" fmla="*/ 417 w 465"/>
                <a:gd name="T57" fmla="*/ 150 h 378"/>
                <a:gd name="T58" fmla="*/ 447 w 465"/>
                <a:gd name="T59" fmla="*/ 161 h 378"/>
                <a:gd name="T60" fmla="*/ 465 w 465"/>
                <a:gd name="T61" fmla="*/ 188 h 378"/>
                <a:gd name="T62" fmla="*/ 455 w 465"/>
                <a:gd name="T63" fmla="*/ 180 h 378"/>
                <a:gd name="T64" fmla="*/ 445 w 465"/>
                <a:gd name="T65" fmla="*/ 188 h 378"/>
                <a:gd name="T66" fmla="*/ 399 w 465"/>
                <a:gd name="T67" fmla="*/ 192 h 378"/>
                <a:gd name="T68" fmla="*/ 376 w 465"/>
                <a:gd name="T69" fmla="*/ 188 h 378"/>
                <a:gd name="T70" fmla="*/ 351 w 465"/>
                <a:gd name="T71" fmla="*/ 192 h 378"/>
                <a:gd name="T72" fmla="*/ 338 w 465"/>
                <a:gd name="T73" fmla="*/ 179 h 378"/>
                <a:gd name="T74" fmla="*/ 307 w 465"/>
                <a:gd name="T75" fmla="*/ 167 h 378"/>
                <a:gd name="T76" fmla="*/ 305 w 465"/>
                <a:gd name="T77" fmla="*/ 155 h 378"/>
                <a:gd name="T78" fmla="*/ 300 w 465"/>
                <a:gd name="T79" fmla="*/ 138 h 378"/>
                <a:gd name="T80" fmla="*/ 271 w 465"/>
                <a:gd name="T81" fmla="*/ 150 h 378"/>
                <a:gd name="T82" fmla="*/ 259 w 465"/>
                <a:gd name="T83" fmla="*/ 161 h 378"/>
                <a:gd name="T84" fmla="*/ 248 w 465"/>
                <a:gd name="T85" fmla="*/ 203 h 378"/>
                <a:gd name="T86" fmla="*/ 234 w 465"/>
                <a:gd name="T87" fmla="*/ 217 h 378"/>
                <a:gd name="T88" fmla="*/ 242 w 465"/>
                <a:gd name="T89" fmla="*/ 238 h 378"/>
                <a:gd name="T90" fmla="*/ 273 w 465"/>
                <a:gd name="T91" fmla="*/ 250 h 378"/>
                <a:gd name="T92" fmla="*/ 280 w 465"/>
                <a:gd name="T93" fmla="*/ 276 h 378"/>
                <a:gd name="T94" fmla="*/ 259 w 465"/>
                <a:gd name="T95" fmla="*/ 288 h 378"/>
                <a:gd name="T96" fmla="*/ 248 w 465"/>
                <a:gd name="T97" fmla="*/ 299 h 378"/>
                <a:gd name="T98" fmla="*/ 231 w 465"/>
                <a:gd name="T99" fmla="*/ 326 h 378"/>
                <a:gd name="T100" fmla="*/ 217 w 465"/>
                <a:gd name="T101" fmla="*/ 338 h 378"/>
                <a:gd name="T102" fmla="*/ 206 w 465"/>
                <a:gd name="T103" fmla="*/ 372 h 378"/>
                <a:gd name="T104" fmla="*/ 138 w 465"/>
                <a:gd name="T105" fmla="*/ 330 h 3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5"/>
                <a:gd name="T160" fmla="*/ 0 h 378"/>
                <a:gd name="T161" fmla="*/ 465 w 465"/>
                <a:gd name="T162" fmla="*/ 378 h 3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5" h="378">
                  <a:moveTo>
                    <a:pt x="115" y="338"/>
                  </a:moveTo>
                  <a:lnTo>
                    <a:pt x="112" y="338"/>
                  </a:lnTo>
                  <a:lnTo>
                    <a:pt x="106" y="338"/>
                  </a:lnTo>
                  <a:lnTo>
                    <a:pt x="104" y="334"/>
                  </a:lnTo>
                  <a:lnTo>
                    <a:pt x="102" y="328"/>
                  </a:lnTo>
                  <a:lnTo>
                    <a:pt x="100" y="326"/>
                  </a:lnTo>
                  <a:lnTo>
                    <a:pt x="96" y="324"/>
                  </a:lnTo>
                  <a:lnTo>
                    <a:pt x="94" y="322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7" y="315"/>
                  </a:lnTo>
                  <a:lnTo>
                    <a:pt x="85" y="313"/>
                  </a:lnTo>
                  <a:lnTo>
                    <a:pt x="83" y="309"/>
                  </a:lnTo>
                  <a:lnTo>
                    <a:pt x="79" y="307"/>
                  </a:lnTo>
                  <a:lnTo>
                    <a:pt x="77" y="305"/>
                  </a:lnTo>
                  <a:lnTo>
                    <a:pt x="75" y="297"/>
                  </a:lnTo>
                  <a:lnTo>
                    <a:pt x="73" y="290"/>
                  </a:lnTo>
                  <a:lnTo>
                    <a:pt x="69" y="288"/>
                  </a:lnTo>
                  <a:lnTo>
                    <a:pt x="67" y="286"/>
                  </a:lnTo>
                  <a:lnTo>
                    <a:pt x="66" y="284"/>
                  </a:lnTo>
                  <a:lnTo>
                    <a:pt x="64" y="280"/>
                  </a:lnTo>
                  <a:lnTo>
                    <a:pt x="62" y="278"/>
                  </a:lnTo>
                  <a:lnTo>
                    <a:pt x="58" y="276"/>
                  </a:lnTo>
                  <a:lnTo>
                    <a:pt x="46" y="273"/>
                  </a:lnTo>
                  <a:lnTo>
                    <a:pt x="35" y="271"/>
                  </a:lnTo>
                  <a:lnTo>
                    <a:pt x="31" y="269"/>
                  </a:lnTo>
                  <a:lnTo>
                    <a:pt x="29" y="267"/>
                  </a:lnTo>
                  <a:lnTo>
                    <a:pt x="27" y="263"/>
                  </a:lnTo>
                  <a:lnTo>
                    <a:pt x="23" y="261"/>
                  </a:lnTo>
                  <a:lnTo>
                    <a:pt x="21" y="259"/>
                  </a:lnTo>
                  <a:lnTo>
                    <a:pt x="20" y="257"/>
                  </a:lnTo>
                  <a:lnTo>
                    <a:pt x="18" y="250"/>
                  </a:lnTo>
                  <a:lnTo>
                    <a:pt x="16" y="242"/>
                  </a:lnTo>
                  <a:lnTo>
                    <a:pt x="12" y="240"/>
                  </a:lnTo>
                  <a:lnTo>
                    <a:pt x="10" y="238"/>
                  </a:lnTo>
                  <a:lnTo>
                    <a:pt x="8" y="230"/>
                  </a:lnTo>
                  <a:lnTo>
                    <a:pt x="6" y="223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03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6" y="184"/>
                  </a:lnTo>
                  <a:lnTo>
                    <a:pt x="6" y="169"/>
                  </a:lnTo>
                  <a:lnTo>
                    <a:pt x="6" y="155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2" y="148"/>
                  </a:lnTo>
                  <a:lnTo>
                    <a:pt x="6" y="146"/>
                  </a:lnTo>
                  <a:lnTo>
                    <a:pt x="8" y="142"/>
                  </a:lnTo>
                  <a:lnTo>
                    <a:pt x="10" y="140"/>
                  </a:lnTo>
                  <a:lnTo>
                    <a:pt x="12" y="138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0" y="131"/>
                  </a:lnTo>
                  <a:lnTo>
                    <a:pt x="21" y="129"/>
                  </a:lnTo>
                  <a:lnTo>
                    <a:pt x="23" y="127"/>
                  </a:lnTo>
                  <a:lnTo>
                    <a:pt x="46" y="123"/>
                  </a:lnTo>
                  <a:lnTo>
                    <a:pt x="67" y="121"/>
                  </a:lnTo>
                  <a:lnTo>
                    <a:pt x="69" y="119"/>
                  </a:lnTo>
                  <a:lnTo>
                    <a:pt x="73" y="117"/>
                  </a:lnTo>
                  <a:lnTo>
                    <a:pt x="75" y="104"/>
                  </a:lnTo>
                  <a:lnTo>
                    <a:pt x="77" y="92"/>
                  </a:lnTo>
                  <a:lnTo>
                    <a:pt x="79" y="90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7" y="83"/>
                  </a:lnTo>
                  <a:lnTo>
                    <a:pt x="89" y="75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3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65"/>
                  </a:lnTo>
                  <a:lnTo>
                    <a:pt x="127" y="63"/>
                  </a:lnTo>
                  <a:lnTo>
                    <a:pt x="129" y="60"/>
                  </a:lnTo>
                  <a:lnTo>
                    <a:pt x="131" y="58"/>
                  </a:lnTo>
                  <a:lnTo>
                    <a:pt x="133" y="56"/>
                  </a:lnTo>
                  <a:lnTo>
                    <a:pt x="135" y="54"/>
                  </a:lnTo>
                  <a:lnTo>
                    <a:pt x="138" y="52"/>
                  </a:lnTo>
                  <a:lnTo>
                    <a:pt x="140" y="48"/>
                  </a:lnTo>
                  <a:lnTo>
                    <a:pt x="167" y="46"/>
                  </a:lnTo>
                  <a:lnTo>
                    <a:pt x="194" y="44"/>
                  </a:lnTo>
                  <a:lnTo>
                    <a:pt x="196" y="40"/>
                  </a:lnTo>
                  <a:lnTo>
                    <a:pt x="198" y="38"/>
                  </a:lnTo>
                  <a:lnTo>
                    <a:pt x="200" y="37"/>
                  </a:lnTo>
                  <a:lnTo>
                    <a:pt x="204" y="35"/>
                  </a:lnTo>
                  <a:lnTo>
                    <a:pt x="206" y="31"/>
                  </a:lnTo>
                  <a:lnTo>
                    <a:pt x="208" y="29"/>
                  </a:lnTo>
                  <a:lnTo>
                    <a:pt x="211" y="27"/>
                  </a:lnTo>
                  <a:lnTo>
                    <a:pt x="213" y="25"/>
                  </a:lnTo>
                  <a:lnTo>
                    <a:pt x="215" y="21"/>
                  </a:lnTo>
                  <a:lnTo>
                    <a:pt x="217" y="19"/>
                  </a:lnTo>
                  <a:lnTo>
                    <a:pt x="231" y="17"/>
                  </a:lnTo>
                  <a:lnTo>
                    <a:pt x="242" y="13"/>
                  </a:lnTo>
                  <a:lnTo>
                    <a:pt x="244" y="12"/>
                  </a:lnTo>
                  <a:lnTo>
                    <a:pt x="248" y="10"/>
                  </a:lnTo>
                  <a:lnTo>
                    <a:pt x="250" y="8"/>
                  </a:lnTo>
                  <a:lnTo>
                    <a:pt x="252" y="6"/>
                  </a:lnTo>
                  <a:lnTo>
                    <a:pt x="254" y="2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71" y="6"/>
                  </a:lnTo>
                  <a:lnTo>
                    <a:pt x="273" y="8"/>
                  </a:lnTo>
                  <a:lnTo>
                    <a:pt x="277" y="10"/>
                  </a:lnTo>
                  <a:lnTo>
                    <a:pt x="279" y="12"/>
                  </a:lnTo>
                  <a:lnTo>
                    <a:pt x="280" y="13"/>
                  </a:lnTo>
                  <a:lnTo>
                    <a:pt x="292" y="17"/>
                  </a:lnTo>
                  <a:lnTo>
                    <a:pt x="305" y="19"/>
                  </a:lnTo>
                  <a:lnTo>
                    <a:pt x="307" y="21"/>
                  </a:lnTo>
                  <a:lnTo>
                    <a:pt x="309" y="25"/>
                  </a:lnTo>
                  <a:lnTo>
                    <a:pt x="317" y="27"/>
                  </a:lnTo>
                  <a:lnTo>
                    <a:pt x="325" y="29"/>
                  </a:lnTo>
                  <a:lnTo>
                    <a:pt x="326" y="31"/>
                  </a:lnTo>
                  <a:lnTo>
                    <a:pt x="328" y="35"/>
                  </a:lnTo>
                  <a:lnTo>
                    <a:pt x="336" y="37"/>
                  </a:lnTo>
                  <a:lnTo>
                    <a:pt x="344" y="38"/>
                  </a:lnTo>
                  <a:lnTo>
                    <a:pt x="346" y="40"/>
                  </a:lnTo>
                  <a:lnTo>
                    <a:pt x="348" y="44"/>
                  </a:lnTo>
                  <a:lnTo>
                    <a:pt x="351" y="56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9" y="73"/>
                  </a:lnTo>
                  <a:lnTo>
                    <a:pt x="361" y="84"/>
                  </a:lnTo>
                  <a:lnTo>
                    <a:pt x="363" y="96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1" y="109"/>
                  </a:lnTo>
                  <a:lnTo>
                    <a:pt x="373" y="117"/>
                  </a:lnTo>
                  <a:lnTo>
                    <a:pt x="374" y="119"/>
                  </a:lnTo>
                  <a:lnTo>
                    <a:pt x="376" y="121"/>
                  </a:lnTo>
                  <a:lnTo>
                    <a:pt x="380" y="123"/>
                  </a:lnTo>
                  <a:lnTo>
                    <a:pt x="382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90" y="132"/>
                  </a:lnTo>
                  <a:lnTo>
                    <a:pt x="392" y="136"/>
                  </a:lnTo>
                  <a:lnTo>
                    <a:pt x="394" y="138"/>
                  </a:lnTo>
                  <a:lnTo>
                    <a:pt x="397" y="140"/>
                  </a:lnTo>
                  <a:lnTo>
                    <a:pt x="403" y="142"/>
                  </a:lnTo>
                  <a:lnTo>
                    <a:pt x="411" y="146"/>
                  </a:lnTo>
                  <a:lnTo>
                    <a:pt x="413" y="148"/>
                  </a:lnTo>
                  <a:lnTo>
                    <a:pt x="417" y="150"/>
                  </a:lnTo>
                  <a:lnTo>
                    <a:pt x="422" y="152"/>
                  </a:lnTo>
                  <a:lnTo>
                    <a:pt x="430" y="155"/>
                  </a:lnTo>
                  <a:lnTo>
                    <a:pt x="432" y="157"/>
                  </a:lnTo>
                  <a:lnTo>
                    <a:pt x="436" y="159"/>
                  </a:lnTo>
                  <a:lnTo>
                    <a:pt x="447" y="161"/>
                  </a:lnTo>
                  <a:lnTo>
                    <a:pt x="459" y="165"/>
                  </a:lnTo>
                  <a:lnTo>
                    <a:pt x="461" y="167"/>
                  </a:lnTo>
                  <a:lnTo>
                    <a:pt x="465" y="169"/>
                  </a:lnTo>
                  <a:lnTo>
                    <a:pt x="465" y="179"/>
                  </a:lnTo>
                  <a:lnTo>
                    <a:pt x="465" y="188"/>
                  </a:lnTo>
                  <a:lnTo>
                    <a:pt x="461" y="192"/>
                  </a:lnTo>
                  <a:lnTo>
                    <a:pt x="459" y="194"/>
                  </a:lnTo>
                  <a:lnTo>
                    <a:pt x="457" y="192"/>
                  </a:lnTo>
                  <a:lnTo>
                    <a:pt x="455" y="188"/>
                  </a:lnTo>
                  <a:lnTo>
                    <a:pt x="455" y="180"/>
                  </a:lnTo>
                  <a:lnTo>
                    <a:pt x="453" y="177"/>
                  </a:lnTo>
                  <a:lnTo>
                    <a:pt x="451" y="175"/>
                  </a:lnTo>
                  <a:lnTo>
                    <a:pt x="445" y="175"/>
                  </a:lnTo>
                  <a:lnTo>
                    <a:pt x="445" y="180"/>
                  </a:lnTo>
                  <a:lnTo>
                    <a:pt x="445" y="188"/>
                  </a:lnTo>
                  <a:lnTo>
                    <a:pt x="444" y="192"/>
                  </a:lnTo>
                  <a:lnTo>
                    <a:pt x="440" y="194"/>
                  </a:lnTo>
                  <a:lnTo>
                    <a:pt x="420" y="194"/>
                  </a:lnTo>
                  <a:lnTo>
                    <a:pt x="401" y="194"/>
                  </a:lnTo>
                  <a:lnTo>
                    <a:pt x="399" y="192"/>
                  </a:lnTo>
                  <a:lnTo>
                    <a:pt x="397" y="188"/>
                  </a:lnTo>
                  <a:lnTo>
                    <a:pt x="394" y="186"/>
                  </a:lnTo>
                  <a:lnTo>
                    <a:pt x="388" y="184"/>
                  </a:lnTo>
                  <a:lnTo>
                    <a:pt x="380" y="186"/>
                  </a:lnTo>
                  <a:lnTo>
                    <a:pt x="376" y="188"/>
                  </a:lnTo>
                  <a:lnTo>
                    <a:pt x="374" y="192"/>
                  </a:lnTo>
                  <a:lnTo>
                    <a:pt x="373" y="194"/>
                  </a:lnTo>
                  <a:lnTo>
                    <a:pt x="363" y="194"/>
                  </a:lnTo>
                  <a:lnTo>
                    <a:pt x="353" y="194"/>
                  </a:lnTo>
                  <a:lnTo>
                    <a:pt x="351" y="192"/>
                  </a:lnTo>
                  <a:lnTo>
                    <a:pt x="348" y="188"/>
                  </a:lnTo>
                  <a:lnTo>
                    <a:pt x="346" y="186"/>
                  </a:lnTo>
                  <a:lnTo>
                    <a:pt x="344" y="184"/>
                  </a:lnTo>
                  <a:lnTo>
                    <a:pt x="340" y="180"/>
                  </a:lnTo>
                  <a:lnTo>
                    <a:pt x="338" y="179"/>
                  </a:lnTo>
                  <a:lnTo>
                    <a:pt x="326" y="177"/>
                  </a:lnTo>
                  <a:lnTo>
                    <a:pt x="315" y="175"/>
                  </a:lnTo>
                  <a:lnTo>
                    <a:pt x="311" y="171"/>
                  </a:lnTo>
                  <a:lnTo>
                    <a:pt x="309" y="169"/>
                  </a:lnTo>
                  <a:lnTo>
                    <a:pt x="307" y="167"/>
                  </a:lnTo>
                  <a:lnTo>
                    <a:pt x="305" y="165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302" y="157"/>
                  </a:lnTo>
                  <a:lnTo>
                    <a:pt x="305" y="155"/>
                  </a:lnTo>
                  <a:lnTo>
                    <a:pt x="305" y="150"/>
                  </a:lnTo>
                  <a:lnTo>
                    <a:pt x="305" y="146"/>
                  </a:lnTo>
                  <a:lnTo>
                    <a:pt x="302" y="142"/>
                  </a:lnTo>
                  <a:lnTo>
                    <a:pt x="300" y="140"/>
                  </a:lnTo>
                  <a:lnTo>
                    <a:pt x="300" y="138"/>
                  </a:lnTo>
                  <a:lnTo>
                    <a:pt x="296" y="136"/>
                  </a:lnTo>
                  <a:lnTo>
                    <a:pt x="288" y="136"/>
                  </a:lnTo>
                  <a:lnTo>
                    <a:pt x="271" y="136"/>
                  </a:lnTo>
                  <a:lnTo>
                    <a:pt x="271" y="142"/>
                  </a:lnTo>
                  <a:lnTo>
                    <a:pt x="271" y="150"/>
                  </a:lnTo>
                  <a:lnTo>
                    <a:pt x="269" y="152"/>
                  </a:lnTo>
                  <a:lnTo>
                    <a:pt x="267" y="155"/>
                  </a:lnTo>
                  <a:lnTo>
                    <a:pt x="263" y="157"/>
                  </a:lnTo>
                  <a:lnTo>
                    <a:pt x="261" y="159"/>
                  </a:lnTo>
                  <a:lnTo>
                    <a:pt x="259" y="161"/>
                  </a:lnTo>
                  <a:lnTo>
                    <a:pt x="255" y="165"/>
                  </a:lnTo>
                  <a:lnTo>
                    <a:pt x="254" y="180"/>
                  </a:lnTo>
                  <a:lnTo>
                    <a:pt x="252" y="198"/>
                  </a:lnTo>
                  <a:lnTo>
                    <a:pt x="250" y="202"/>
                  </a:lnTo>
                  <a:lnTo>
                    <a:pt x="248" y="203"/>
                  </a:lnTo>
                  <a:lnTo>
                    <a:pt x="244" y="205"/>
                  </a:lnTo>
                  <a:lnTo>
                    <a:pt x="242" y="207"/>
                  </a:lnTo>
                  <a:lnTo>
                    <a:pt x="240" y="211"/>
                  </a:lnTo>
                  <a:lnTo>
                    <a:pt x="238" y="213"/>
                  </a:lnTo>
                  <a:lnTo>
                    <a:pt x="234" y="217"/>
                  </a:lnTo>
                  <a:lnTo>
                    <a:pt x="232" y="223"/>
                  </a:lnTo>
                  <a:lnTo>
                    <a:pt x="234" y="228"/>
                  </a:lnTo>
                  <a:lnTo>
                    <a:pt x="238" y="232"/>
                  </a:lnTo>
                  <a:lnTo>
                    <a:pt x="240" y="234"/>
                  </a:lnTo>
                  <a:lnTo>
                    <a:pt x="242" y="238"/>
                  </a:lnTo>
                  <a:lnTo>
                    <a:pt x="254" y="240"/>
                  </a:lnTo>
                  <a:lnTo>
                    <a:pt x="267" y="242"/>
                  </a:lnTo>
                  <a:lnTo>
                    <a:pt x="269" y="244"/>
                  </a:lnTo>
                  <a:lnTo>
                    <a:pt x="271" y="246"/>
                  </a:lnTo>
                  <a:lnTo>
                    <a:pt x="273" y="250"/>
                  </a:lnTo>
                  <a:lnTo>
                    <a:pt x="277" y="251"/>
                  </a:lnTo>
                  <a:lnTo>
                    <a:pt x="279" y="253"/>
                  </a:lnTo>
                  <a:lnTo>
                    <a:pt x="280" y="257"/>
                  </a:lnTo>
                  <a:lnTo>
                    <a:pt x="280" y="267"/>
                  </a:lnTo>
                  <a:lnTo>
                    <a:pt x="280" y="276"/>
                  </a:lnTo>
                  <a:lnTo>
                    <a:pt x="279" y="278"/>
                  </a:lnTo>
                  <a:lnTo>
                    <a:pt x="277" y="280"/>
                  </a:lnTo>
                  <a:lnTo>
                    <a:pt x="269" y="284"/>
                  </a:lnTo>
                  <a:lnTo>
                    <a:pt x="261" y="286"/>
                  </a:lnTo>
                  <a:lnTo>
                    <a:pt x="259" y="288"/>
                  </a:lnTo>
                  <a:lnTo>
                    <a:pt x="255" y="290"/>
                  </a:lnTo>
                  <a:lnTo>
                    <a:pt x="254" y="292"/>
                  </a:lnTo>
                  <a:lnTo>
                    <a:pt x="252" y="296"/>
                  </a:lnTo>
                  <a:lnTo>
                    <a:pt x="250" y="297"/>
                  </a:lnTo>
                  <a:lnTo>
                    <a:pt x="248" y="299"/>
                  </a:lnTo>
                  <a:lnTo>
                    <a:pt x="240" y="299"/>
                  </a:lnTo>
                  <a:lnTo>
                    <a:pt x="232" y="299"/>
                  </a:lnTo>
                  <a:lnTo>
                    <a:pt x="232" y="313"/>
                  </a:lnTo>
                  <a:lnTo>
                    <a:pt x="232" y="324"/>
                  </a:lnTo>
                  <a:lnTo>
                    <a:pt x="231" y="326"/>
                  </a:lnTo>
                  <a:lnTo>
                    <a:pt x="227" y="328"/>
                  </a:lnTo>
                  <a:lnTo>
                    <a:pt x="225" y="332"/>
                  </a:lnTo>
                  <a:lnTo>
                    <a:pt x="223" y="334"/>
                  </a:lnTo>
                  <a:lnTo>
                    <a:pt x="221" y="336"/>
                  </a:lnTo>
                  <a:lnTo>
                    <a:pt x="217" y="338"/>
                  </a:lnTo>
                  <a:lnTo>
                    <a:pt x="215" y="351"/>
                  </a:lnTo>
                  <a:lnTo>
                    <a:pt x="213" y="363"/>
                  </a:lnTo>
                  <a:lnTo>
                    <a:pt x="211" y="365"/>
                  </a:lnTo>
                  <a:lnTo>
                    <a:pt x="208" y="367"/>
                  </a:lnTo>
                  <a:lnTo>
                    <a:pt x="206" y="372"/>
                  </a:lnTo>
                  <a:lnTo>
                    <a:pt x="204" y="378"/>
                  </a:lnTo>
                  <a:lnTo>
                    <a:pt x="186" y="363"/>
                  </a:lnTo>
                  <a:lnTo>
                    <a:pt x="163" y="342"/>
                  </a:lnTo>
                  <a:lnTo>
                    <a:pt x="152" y="334"/>
                  </a:lnTo>
                  <a:lnTo>
                    <a:pt x="138" y="330"/>
                  </a:lnTo>
                  <a:lnTo>
                    <a:pt x="133" y="330"/>
                  </a:lnTo>
                  <a:lnTo>
                    <a:pt x="127" y="332"/>
                  </a:lnTo>
                  <a:lnTo>
                    <a:pt x="121" y="334"/>
                  </a:lnTo>
                  <a:lnTo>
                    <a:pt x="115" y="33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3807030" y="4666004"/>
              <a:ext cx="324666" cy="156821"/>
            </a:xfrm>
            <a:custGeom>
              <a:avLst/>
              <a:gdLst>
                <a:gd name="T0" fmla="*/ 47 w 289"/>
                <a:gd name="T1" fmla="*/ 153 h 163"/>
                <a:gd name="T2" fmla="*/ 40 w 289"/>
                <a:gd name="T3" fmla="*/ 144 h 163"/>
                <a:gd name="T4" fmla="*/ 30 w 289"/>
                <a:gd name="T5" fmla="*/ 142 h 163"/>
                <a:gd name="T6" fmla="*/ 17 w 289"/>
                <a:gd name="T7" fmla="*/ 138 h 163"/>
                <a:gd name="T8" fmla="*/ 1 w 289"/>
                <a:gd name="T9" fmla="*/ 132 h 163"/>
                <a:gd name="T10" fmla="*/ 1 w 289"/>
                <a:gd name="T11" fmla="*/ 126 h 163"/>
                <a:gd name="T12" fmla="*/ 7 w 289"/>
                <a:gd name="T13" fmla="*/ 122 h 163"/>
                <a:gd name="T14" fmla="*/ 11 w 289"/>
                <a:gd name="T15" fmla="*/ 117 h 163"/>
                <a:gd name="T16" fmla="*/ 17 w 289"/>
                <a:gd name="T17" fmla="*/ 107 h 163"/>
                <a:gd name="T18" fmla="*/ 23 w 289"/>
                <a:gd name="T19" fmla="*/ 98 h 163"/>
                <a:gd name="T20" fmla="*/ 26 w 289"/>
                <a:gd name="T21" fmla="*/ 94 h 163"/>
                <a:gd name="T22" fmla="*/ 30 w 289"/>
                <a:gd name="T23" fmla="*/ 88 h 163"/>
                <a:gd name="T24" fmla="*/ 36 w 289"/>
                <a:gd name="T25" fmla="*/ 84 h 163"/>
                <a:gd name="T26" fmla="*/ 40 w 289"/>
                <a:gd name="T27" fmla="*/ 78 h 163"/>
                <a:gd name="T28" fmla="*/ 46 w 289"/>
                <a:gd name="T29" fmla="*/ 76 h 163"/>
                <a:gd name="T30" fmla="*/ 47 w 289"/>
                <a:gd name="T31" fmla="*/ 73 h 163"/>
                <a:gd name="T32" fmla="*/ 47 w 289"/>
                <a:gd name="T33" fmla="*/ 48 h 163"/>
                <a:gd name="T34" fmla="*/ 63 w 289"/>
                <a:gd name="T35" fmla="*/ 5 h 163"/>
                <a:gd name="T36" fmla="*/ 80 w 289"/>
                <a:gd name="T37" fmla="*/ 2 h 163"/>
                <a:gd name="T38" fmla="*/ 84 w 289"/>
                <a:gd name="T39" fmla="*/ 2 h 163"/>
                <a:gd name="T40" fmla="*/ 99 w 289"/>
                <a:gd name="T41" fmla="*/ 5 h 163"/>
                <a:gd name="T42" fmla="*/ 113 w 289"/>
                <a:gd name="T43" fmla="*/ 11 h 163"/>
                <a:gd name="T44" fmla="*/ 118 w 289"/>
                <a:gd name="T45" fmla="*/ 17 h 163"/>
                <a:gd name="T46" fmla="*/ 122 w 289"/>
                <a:gd name="T47" fmla="*/ 21 h 163"/>
                <a:gd name="T48" fmla="*/ 130 w 289"/>
                <a:gd name="T49" fmla="*/ 27 h 163"/>
                <a:gd name="T50" fmla="*/ 149 w 289"/>
                <a:gd name="T51" fmla="*/ 27 h 163"/>
                <a:gd name="T52" fmla="*/ 157 w 289"/>
                <a:gd name="T53" fmla="*/ 21 h 163"/>
                <a:gd name="T54" fmla="*/ 172 w 289"/>
                <a:gd name="T55" fmla="*/ 19 h 163"/>
                <a:gd name="T56" fmla="*/ 186 w 289"/>
                <a:gd name="T57" fmla="*/ 32 h 163"/>
                <a:gd name="T58" fmla="*/ 191 w 289"/>
                <a:gd name="T59" fmla="*/ 50 h 163"/>
                <a:gd name="T60" fmla="*/ 195 w 289"/>
                <a:gd name="T61" fmla="*/ 59 h 163"/>
                <a:gd name="T62" fmla="*/ 201 w 289"/>
                <a:gd name="T63" fmla="*/ 69 h 163"/>
                <a:gd name="T64" fmla="*/ 205 w 289"/>
                <a:gd name="T65" fmla="*/ 78 h 163"/>
                <a:gd name="T66" fmla="*/ 211 w 289"/>
                <a:gd name="T67" fmla="*/ 88 h 163"/>
                <a:gd name="T68" fmla="*/ 214 w 289"/>
                <a:gd name="T69" fmla="*/ 94 h 163"/>
                <a:gd name="T70" fmla="*/ 220 w 289"/>
                <a:gd name="T71" fmla="*/ 98 h 163"/>
                <a:gd name="T72" fmla="*/ 234 w 289"/>
                <a:gd name="T73" fmla="*/ 103 h 163"/>
                <a:gd name="T74" fmla="*/ 249 w 289"/>
                <a:gd name="T75" fmla="*/ 109 h 163"/>
                <a:gd name="T76" fmla="*/ 255 w 289"/>
                <a:gd name="T77" fmla="*/ 113 h 163"/>
                <a:gd name="T78" fmla="*/ 259 w 289"/>
                <a:gd name="T79" fmla="*/ 117 h 163"/>
                <a:gd name="T80" fmla="*/ 262 w 289"/>
                <a:gd name="T81" fmla="*/ 126 h 163"/>
                <a:gd name="T82" fmla="*/ 268 w 289"/>
                <a:gd name="T83" fmla="*/ 138 h 163"/>
                <a:gd name="T84" fmla="*/ 272 w 289"/>
                <a:gd name="T85" fmla="*/ 142 h 163"/>
                <a:gd name="T86" fmla="*/ 278 w 289"/>
                <a:gd name="T87" fmla="*/ 147 h 163"/>
                <a:gd name="T88" fmla="*/ 283 w 289"/>
                <a:gd name="T89" fmla="*/ 151 h 163"/>
                <a:gd name="T90" fmla="*/ 287 w 289"/>
                <a:gd name="T91" fmla="*/ 157 h 163"/>
                <a:gd name="T92" fmla="*/ 289 w 289"/>
                <a:gd name="T93" fmla="*/ 161 h 163"/>
                <a:gd name="T94" fmla="*/ 230 w 289"/>
                <a:gd name="T95" fmla="*/ 163 h 163"/>
                <a:gd name="T96" fmla="*/ 109 w 289"/>
                <a:gd name="T97" fmla="*/ 163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163"/>
                <a:gd name="T149" fmla="*/ 289 w 289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163">
                  <a:moveTo>
                    <a:pt x="47" y="163"/>
                  </a:moveTo>
                  <a:lnTo>
                    <a:pt x="47" y="153"/>
                  </a:lnTo>
                  <a:lnTo>
                    <a:pt x="47" y="144"/>
                  </a:lnTo>
                  <a:lnTo>
                    <a:pt x="40" y="144"/>
                  </a:lnTo>
                  <a:lnTo>
                    <a:pt x="34" y="144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17" y="138"/>
                  </a:lnTo>
                  <a:lnTo>
                    <a:pt x="5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5" y="124"/>
                  </a:lnTo>
                  <a:lnTo>
                    <a:pt x="7" y="122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9" y="101"/>
                  </a:lnTo>
                  <a:lnTo>
                    <a:pt x="23" y="98"/>
                  </a:lnTo>
                  <a:lnTo>
                    <a:pt x="24" y="96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0" y="88"/>
                  </a:lnTo>
                  <a:lnTo>
                    <a:pt x="34" y="86"/>
                  </a:lnTo>
                  <a:lnTo>
                    <a:pt x="36" y="84"/>
                  </a:lnTo>
                  <a:lnTo>
                    <a:pt x="38" y="82"/>
                  </a:lnTo>
                  <a:lnTo>
                    <a:pt x="40" y="78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7" y="73"/>
                  </a:lnTo>
                  <a:lnTo>
                    <a:pt x="47" y="69"/>
                  </a:lnTo>
                  <a:lnTo>
                    <a:pt x="47" y="48"/>
                  </a:lnTo>
                  <a:lnTo>
                    <a:pt x="47" y="9"/>
                  </a:lnTo>
                  <a:lnTo>
                    <a:pt x="63" y="5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9" y="5"/>
                  </a:lnTo>
                  <a:lnTo>
                    <a:pt x="111" y="9"/>
                  </a:lnTo>
                  <a:lnTo>
                    <a:pt x="113" y="11"/>
                  </a:lnTo>
                  <a:lnTo>
                    <a:pt x="117" y="13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6" y="23"/>
                  </a:lnTo>
                  <a:lnTo>
                    <a:pt x="130" y="27"/>
                  </a:lnTo>
                  <a:lnTo>
                    <a:pt x="140" y="27"/>
                  </a:lnTo>
                  <a:lnTo>
                    <a:pt x="149" y="27"/>
                  </a:lnTo>
                  <a:lnTo>
                    <a:pt x="155" y="23"/>
                  </a:lnTo>
                  <a:lnTo>
                    <a:pt x="157" y="21"/>
                  </a:lnTo>
                  <a:lnTo>
                    <a:pt x="159" y="19"/>
                  </a:lnTo>
                  <a:lnTo>
                    <a:pt x="172" y="19"/>
                  </a:lnTo>
                  <a:lnTo>
                    <a:pt x="184" y="19"/>
                  </a:lnTo>
                  <a:lnTo>
                    <a:pt x="186" y="32"/>
                  </a:lnTo>
                  <a:lnTo>
                    <a:pt x="188" y="48"/>
                  </a:lnTo>
                  <a:lnTo>
                    <a:pt x="191" y="50"/>
                  </a:lnTo>
                  <a:lnTo>
                    <a:pt x="193" y="53"/>
                  </a:lnTo>
                  <a:lnTo>
                    <a:pt x="195" y="59"/>
                  </a:lnTo>
                  <a:lnTo>
                    <a:pt x="199" y="67"/>
                  </a:lnTo>
                  <a:lnTo>
                    <a:pt x="201" y="69"/>
                  </a:lnTo>
                  <a:lnTo>
                    <a:pt x="203" y="71"/>
                  </a:lnTo>
                  <a:lnTo>
                    <a:pt x="205" y="78"/>
                  </a:lnTo>
                  <a:lnTo>
                    <a:pt x="209" y="86"/>
                  </a:lnTo>
                  <a:lnTo>
                    <a:pt x="211" y="88"/>
                  </a:lnTo>
                  <a:lnTo>
                    <a:pt x="213" y="92"/>
                  </a:lnTo>
                  <a:lnTo>
                    <a:pt x="214" y="94"/>
                  </a:lnTo>
                  <a:lnTo>
                    <a:pt x="216" y="96"/>
                  </a:lnTo>
                  <a:lnTo>
                    <a:pt x="220" y="98"/>
                  </a:lnTo>
                  <a:lnTo>
                    <a:pt x="222" y="101"/>
                  </a:lnTo>
                  <a:lnTo>
                    <a:pt x="234" y="103"/>
                  </a:lnTo>
                  <a:lnTo>
                    <a:pt x="247" y="105"/>
                  </a:lnTo>
                  <a:lnTo>
                    <a:pt x="249" y="109"/>
                  </a:lnTo>
                  <a:lnTo>
                    <a:pt x="251" y="111"/>
                  </a:lnTo>
                  <a:lnTo>
                    <a:pt x="255" y="113"/>
                  </a:lnTo>
                  <a:lnTo>
                    <a:pt x="257" y="115"/>
                  </a:lnTo>
                  <a:lnTo>
                    <a:pt x="259" y="117"/>
                  </a:lnTo>
                  <a:lnTo>
                    <a:pt x="260" y="121"/>
                  </a:lnTo>
                  <a:lnTo>
                    <a:pt x="262" y="126"/>
                  </a:lnTo>
                  <a:lnTo>
                    <a:pt x="266" y="134"/>
                  </a:lnTo>
                  <a:lnTo>
                    <a:pt x="268" y="138"/>
                  </a:lnTo>
                  <a:lnTo>
                    <a:pt x="270" y="140"/>
                  </a:lnTo>
                  <a:lnTo>
                    <a:pt x="272" y="142"/>
                  </a:lnTo>
                  <a:lnTo>
                    <a:pt x="276" y="144"/>
                  </a:lnTo>
                  <a:lnTo>
                    <a:pt x="278" y="147"/>
                  </a:lnTo>
                  <a:lnTo>
                    <a:pt x="280" y="149"/>
                  </a:lnTo>
                  <a:lnTo>
                    <a:pt x="283" y="151"/>
                  </a:lnTo>
                  <a:lnTo>
                    <a:pt x="285" y="153"/>
                  </a:lnTo>
                  <a:lnTo>
                    <a:pt x="287" y="157"/>
                  </a:lnTo>
                  <a:lnTo>
                    <a:pt x="289" y="159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30" y="163"/>
                  </a:lnTo>
                  <a:lnTo>
                    <a:pt x="168" y="163"/>
                  </a:lnTo>
                  <a:lnTo>
                    <a:pt x="109" y="163"/>
                  </a:lnTo>
                  <a:lnTo>
                    <a:pt x="47" y="16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3969363" y="3958190"/>
              <a:ext cx="1112577" cy="698278"/>
            </a:xfrm>
            <a:custGeom>
              <a:avLst/>
              <a:gdLst>
                <a:gd name="T0" fmla="*/ 662 w 987"/>
                <a:gd name="T1" fmla="*/ 562 h 725"/>
                <a:gd name="T2" fmla="*/ 616 w 987"/>
                <a:gd name="T3" fmla="*/ 577 h 725"/>
                <a:gd name="T4" fmla="*/ 597 w 987"/>
                <a:gd name="T5" fmla="*/ 625 h 725"/>
                <a:gd name="T6" fmla="*/ 578 w 987"/>
                <a:gd name="T7" fmla="*/ 664 h 725"/>
                <a:gd name="T8" fmla="*/ 539 w 987"/>
                <a:gd name="T9" fmla="*/ 683 h 725"/>
                <a:gd name="T10" fmla="*/ 520 w 987"/>
                <a:gd name="T11" fmla="*/ 721 h 725"/>
                <a:gd name="T12" fmla="*/ 476 w 987"/>
                <a:gd name="T13" fmla="*/ 708 h 725"/>
                <a:gd name="T14" fmla="*/ 442 w 987"/>
                <a:gd name="T15" fmla="*/ 689 h 725"/>
                <a:gd name="T16" fmla="*/ 422 w 987"/>
                <a:gd name="T17" fmla="*/ 664 h 725"/>
                <a:gd name="T18" fmla="*/ 403 w 987"/>
                <a:gd name="T19" fmla="*/ 610 h 725"/>
                <a:gd name="T20" fmla="*/ 369 w 987"/>
                <a:gd name="T21" fmla="*/ 581 h 725"/>
                <a:gd name="T22" fmla="*/ 327 w 987"/>
                <a:gd name="T23" fmla="*/ 562 h 725"/>
                <a:gd name="T24" fmla="*/ 298 w 987"/>
                <a:gd name="T25" fmla="*/ 558 h 725"/>
                <a:gd name="T26" fmla="*/ 259 w 987"/>
                <a:gd name="T27" fmla="*/ 577 h 725"/>
                <a:gd name="T28" fmla="*/ 238 w 987"/>
                <a:gd name="T29" fmla="*/ 597 h 725"/>
                <a:gd name="T30" fmla="*/ 171 w 987"/>
                <a:gd name="T31" fmla="*/ 616 h 725"/>
                <a:gd name="T32" fmla="*/ 127 w 987"/>
                <a:gd name="T33" fmla="*/ 587 h 725"/>
                <a:gd name="T34" fmla="*/ 108 w 987"/>
                <a:gd name="T35" fmla="*/ 541 h 725"/>
                <a:gd name="T36" fmla="*/ 79 w 987"/>
                <a:gd name="T37" fmla="*/ 432 h 725"/>
                <a:gd name="T38" fmla="*/ 85 w 987"/>
                <a:gd name="T39" fmla="*/ 362 h 725"/>
                <a:gd name="T40" fmla="*/ 66 w 987"/>
                <a:gd name="T41" fmla="*/ 320 h 725"/>
                <a:gd name="T42" fmla="*/ 46 w 987"/>
                <a:gd name="T43" fmla="*/ 301 h 725"/>
                <a:gd name="T44" fmla="*/ 27 w 987"/>
                <a:gd name="T45" fmla="*/ 282 h 725"/>
                <a:gd name="T46" fmla="*/ 4 w 987"/>
                <a:gd name="T47" fmla="*/ 245 h 725"/>
                <a:gd name="T48" fmla="*/ 18 w 987"/>
                <a:gd name="T49" fmla="*/ 209 h 725"/>
                <a:gd name="T50" fmla="*/ 37 w 987"/>
                <a:gd name="T51" fmla="*/ 157 h 725"/>
                <a:gd name="T52" fmla="*/ 56 w 987"/>
                <a:gd name="T53" fmla="*/ 113 h 725"/>
                <a:gd name="T54" fmla="*/ 75 w 987"/>
                <a:gd name="T55" fmla="*/ 94 h 725"/>
                <a:gd name="T56" fmla="*/ 94 w 987"/>
                <a:gd name="T57" fmla="*/ 44 h 725"/>
                <a:gd name="T58" fmla="*/ 121 w 987"/>
                <a:gd name="T59" fmla="*/ 29 h 725"/>
                <a:gd name="T60" fmla="*/ 156 w 987"/>
                <a:gd name="T61" fmla="*/ 30 h 725"/>
                <a:gd name="T62" fmla="*/ 186 w 987"/>
                <a:gd name="T63" fmla="*/ 11 h 725"/>
                <a:gd name="T64" fmla="*/ 209 w 987"/>
                <a:gd name="T65" fmla="*/ 2 h 725"/>
                <a:gd name="T66" fmla="*/ 200 w 987"/>
                <a:gd name="T67" fmla="*/ 44 h 725"/>
                <a:gd name="T68" fmla="*/ 186 w 987"/>
                <a:gd name="T69" fmla="*/ 82 h 725"/>
                <a:gd name="T70" fmla="*/ 206 w 987"/>
                <a:gd name="T71" fmla="*/ 113 h 725"/>
                <a:gd name="T72" fmla="*/ 298 w 987"/>
                <a:gd name="T73" fmla="*/ 136 h 725"/>
                <a:gd name="T74" fmla="*/ 327 w 987"/>
                <a:gd name="T75" fmla="*/ 196 h 725"/>
                <a:gd name="T76" fmla="*/ 386 w 987"/>
                <a:gd name="T77" fmla="*/ 197 h 725"/>
                <a:gd name="T78" fmla="*/ 422 w 987"/>
                <a:gd name="T79" fmla="*/ 205 h 725"/>
                <a:gd name="T80" fmla="*/ 451 w 987"/>
                <a:gd name="T81" fmla="*/ 253 h 725"/>
                <a:gd name="T82" fmla="*/ 470 w 987"/>
                <a:gd name="T83" fmla="*/ 301 h 725"/>
                <a:gd name="T84" fmla="*/ 524 w 987"/>
                <a:gd name="T85" fmla="*/ 326 h 725"/>
                <a:gd name="T86" fmla="*/ 549 w 987"/>
                <a:gd name="T87" fmla="*/ 345 h 725"/>
                <a:gd name="T88" fmla="*/ 626 w 987"/>
                <a:gd name="T89" fmla="*/ 364 h 725"/>
                <a:gd name="T90" fmla="*/ 651 w 987"/>
                <a:gd name="T91" fmla="*/ 384 h 725"/>
                <a:gd name="T92" fmla="*/ 668 w 987"/>
                <a:gd name="T93" fmla="*/ 407 h 725"/>
                <a:gd name="T94" fmla="*/ 703 w 987"/>
                <a:gd name="T95" fmla="*/ 428 h 725"/>
                <a:gd name="T96" fmla="*/ 781 w 987"/>
                <a:gd name="T97" fmla="*/ 418 h 725"/>
                <a:gd name="T98" fmla="*/ 814 w 987"/>
                <a:gd name="T99" fmla="*/ 412 h 725"/>
                <a:gd name="T100" fmla="*/ 848 w 987"/>
                <a:gd name="T101" fmla="*/ 432 h 725"/>
                <a:gd name="T102" fmla="*/ 887 w 987"/>
                <a:gd name="T103" fmla="*/ 451 h 725"/>
                <a:gd name="T104" fmla="*/ 921 w 987"/>
                <a:gd name="T105" fmla="*/ 470 h 725"/>
                <a:gd name="T106" fmla="*/ 950 w 987"/>
                <a:gd name="T107" fmla="*/ 524 h 725"/>
                <a:gd name="T108" fmla="*/ 985 w 987"/>
                <a:gd name="T109" fmla="*/ 549 h 725"/>
                <a:gd name="T110" fmla="*/ 925 w 987"/>
                <a:gd name="T111" fmla="*/ 587 h 725"/>
                <a:gd name="T112" fmla="*/ 868 w 987"/>
                <a:gd name="T113" fmla="*/ 587 h 725"/>
                <a:gd name="T114" fmla="*/ 839 w 987"/>
                <a:gd name="T115" fmla="*/ 606 h 725"/>
                <a:gd name="T116" fmla="*/ 795 w 987"/>
                <a:gd name="T117" fmla="*/ 597 h 7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7"/>
                <a:gd name="T178" fmla="*/ 0 h 725"/>
                <a:gd name="T179" fmla="*/ 987 w 987"/>
                <a:gd name="T180" fmla="*/ 725 h 7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7" h="725">
                  <a:moveTo>
                    <a:pt x="733" y="579"/>
                  </a:moveTo>
                  <a:lnTo>
                    <a:pt x="729" y="575"/>
                  </a:lnTo>
                  <a:lnTo>
                    <a:pt x="726" y="570"/>
                  </a:lnTo>
                  <a:lnTo>
                    <a:pt x="699" y="570"/>
                  </a:lnTo>
                  <a:lnTo>
                    <a:pt x="672" y="570"/>
                  </a:lnTo>
                  <a:lnTo>
                    <a:pt x="670" y="568"/>
                  </a:lnTo>
                  <a:lnTo>
                    <a:pt x="668" y="566"/>
                  </a:lnTo>
                  <a:lnTo>
                    <a:pt x="662" y="562"/>
                  </a:lnTo>
                  <a:lnTo>
                    <a:pt x="653" y="562"/>
                  </a:lnTo>
                  <a:lnTo>
                    <a:pt x="643" y="562"/>
                  </a:lnTo>
                  <a:lnTo>
                    <a:pt x="639" y="566"/>
                  </a:lnTo>
                  <a:lnTo>
                    <a:pt x="635" y="568"/>
                  </a:lnTo>
                  <a:lnTo>
                    <a:pt x="634" y="570"/>
                  </a:lnTo>
                  <a:lnTo>
                    <a:pt x="626" y="572"/>
                  </a:lnTo>
                  <a:lnTo>
                    <a:pt x="618" y="573"/>
                  </a:lnTo>
                  <a:lnTo>
                    <a:pt x="616" y="577"/>
                  </a:lnTo>
                  <a:lnTo>
                    <a:pt x="614" y="579"/>
                  </a:lnTo>
                  <a:lnTo>
                    <a:pt x="612" y="591"/>
                  </a:lnTo>
                  <a:lnTo>
                    <a:pt x="609" y="604"/>
                  </a:lnTo>
                  <a:lnTo>
                    <a:pt x="607" y="606"/>
                  </a:lnTo>
                  <a:lnTo>
                    <a:pt x="605" y="608"/>
                  </a:lnTo>
                  <a:lnTo>
                    <a:pt x="601" y="616"/>
                  </a:lnTo>
                  <a:lnTo>
                    <a:pt x="599" y="623"/>
                  </a:lnTo>
                  <a:lnTo>
                    <a:pt x="597" y="625"/>
                  </a:lnTo>
                  <a:lnTo>
                    <a:pt x="595" y="627"/>
                  </a:lnTo>
                  <a:lnTo>
                    <a:pt x="591" y="641"/>
                  </a:lnTo>
                  <a:lnTo>
                    <a:pt x="589" y="652"/>
                  </a:lnTo>
                  <a:lnTo>
                    <a:pt x="587" y="654"/>
                  </a:lnTo>
                  <a:lnTo>
                    <a:pt x="586" y="656"/>
                  </a:lnTo>
                  <a:lnTo>
                    <a:pt x="582" y="660"/>
                  </a:lnTo>
                  <a:lnTo>
                    <a:pt x="580" y="662"/>
                  </a:lnTo>
                  <a:lnTo>
                    <a:pt x="578" y="664"/>
                  </a:lnTo>
                  <a:lnTo>
                    <a:pt x="576" y="666"/>
                  </a:lnTo>
                  <a:lnTo>
                    <a:pt x="568" y="669"/>
                  </a:lnTo>
                  <a:lnTo>
                    <a:pt x="561" y="671"/>
                  </a:lnTo>
                  <a:lnTo>
                    <a:pt x="559" y="673"/>
                  </a:lnTo>
                  <a:lnTo>
                    <a:pt x="557" y="677"/>
                  </a:lnTo>
                  <a:lnTo>
                    <a:pt x="549" y="679"/>
                  </a:lnTo>
                  <a:lnTo>
                    <a:pt x="541" y="681"/>
                  </a:lnTo>
                  <a:lnTo>
                    <a:pt x="539" y="683"/>
                  </a:lnTo>
                  <a:lnTo>
                    <a:pt x="536" y="687"/>
                  </a:lnTo>
                  <a:lnTo>
                    <a:pt x="534" y="698"/>
                  </a:lnTo>
                  <a:lnTo>
                    <a:pt x="532" y="710"/>
                  </a:lnTo>
                  <a:lnTo>
                    <a:pt x="530" y="712"/>
                  </a:lnTo>
                  <a:lnTo>
                    <a:pt x="528" y="715"/>
                  </a:lnTo>
                  <a:lnTo>
                    <a:pt x="524" y="717"/>
                  </a:lnTo>
                  <a:lnTo>
                    <a:pt x="522" y="719"/>
                  </a:lnTo>
                  <a:lnTo>
                    <a:pt x="520" y="721"/>
                  </a:lnTo>
                  <a:lnTo>
                    <a:pt x="518" y="725"/>
                  </a:lnTo>
                  <a:lnTo>
                    <a:pt x="515" y="721"/>
                  </a:lnTo>
                  <a:lnTo>
                    <a:pt x="513" y="719"/>
                  </a:lnTo>
                  <a:lnTo>
                    <a:pt x="499" y="717"/>
                  </a:lnTo>
                  <a:lnTo>
                    <a:pt x="488" y="715"/>
                  </a:lnTo>
                  <a:lnTo>
                    <a:pt x="486" y="712"/>
                  </a:lnTo>
                  <a:lnTo>
                    <a:pt x="484" y="710"/>
                  </a:lnTo>
                  <a:lnTo>
                    <a:pt x="476" y="708"/>
                  </a:lnTo>
                  <a:lnTo>
                    <a:pt x="468" y="706"/>
                  </a:lnTo>
                  <a:lnTo>
                    <a:pt x="467" y="702"/>
                  </a:lnTo>
                  <a:lnTo>
                    <a:pt x="465" y="700"/>
                  </a:lnTo>
                  <a:lnTo>
                    <a:pt x="457" y="698"/>
                  </a:lnTo>
                  <a:lnTo>
                    <a:pt x="449" y="696"/>
                  </a:lnTo>
                  <a:lnTo>
                    <a:pt x="447" y="692"/>
                  </a:lnTo>
                  <a:lnTo>
                    <a:pt x="445" y="691"/>
                  </a:lnTo>
                  <a:lnTo>
                    <a:pt x="442" y="689"/>
                  </a:lnTo>
                  <a:lnTo>
                    <a:pt x="440" y="687"/>
                  </a:lnTo>
                  <a:lnTo>
                    <a:pt x="438" y="683"/>
                  </a:lnTo>
                  <a:lnTo>
                    <a:pt x="436" y="681"/>
                  </a:lnTo>
                  <a:lnTo>
                    <a:pt x="432" y="679"/>
                  </a:lnTo>
                  <a:lnTo>
                    <a:pt x="430" y="677"/>
                  </a:lnTo>
                  <a:lnTo>
                    <a:pt x="428" y="673"/>
                  </a:lnTo>
                  <a:lnTo>
                    <a:pt x="424" y="671"/>
                  </a:lnTo>
                  <a:lnTo>
                    <a:pt x="422" y="664"/>
                  </a:lnTo>
                  <a:lnTo>
                    <a:pt x="421" y="656"/>
                  </a:lnTo>
                  <a:lnTo>
                    <a:pt x="419" y="654"/>
                  </a:lnTo>
                  <a:lnTo>
                    <a:pt x="415" y="652"/>
                  </a:lnTo>
                  <a:lnTo>
                    <a:pt x="413" y="641"/>
                  </a:lnTo>
                  <a:lnTo>
                    <a:pt x="411" y="627"/>
                  </a:lnTo>
                  <a:lnTo>
                    <a:pt x="409" y="625"/>
                  </a:lnTo>
                  <a:lnTo>
                    <a:pt x="407" y="623"/>
                  </a:lnTo>
                  <a:lnTo>
                    <a:pt x="403" y="610"/>
                  </a:lnTo>
                  <a:lnTo>
                    <a:pt x="401" y="598"/>
                  </a:lnTo>
                  <a:lnTo>
                    <a:pt x="399" y="597"/>
                  </a:lnTo>
                  <a:lnTo>
                    <a:pt x="396" y="595"/>
                  </a:lnTo>
                  <a:lnTo>
                    <a:pt x="390" y="591"/>
                  </a:lnTo>
                  <a:lnTo>
                    <a:pt x="382" y="589"/>
                  </a:lnTo>
                  <a:lnTo>
                    <a:pt x="380" y="587"/>
                  </a:lnTo>
                  <a:lnTo>
                    <a:pt x="376" y="585"/>
                  </a:lnTo>
                  <a:lnTo>
                    <a:pt x="369" y="581"/>
                  </a:lnTo>
                  <a:lnTo>
                    <a:pt x="363" y="579"/>
                  </a:lnTo>
                  <a:lnTo>
                    <a:pt x="359" y="577"/>
                  </a:lnTo>
                  <a:lnTo>
                    <a:pt x="357" y="573"/>
                  </a:lnTo>
                  <a:lnTo>
                    <a:pt x="346" y="572"/>
                  </a:lnTo>
                  <a:lnTo>
                    <a:pt x="334" y="570"/>
                  </a:lnTo>
                  <a:lnTo>
                    <a:pt x="330" y="568"/>
                  </a:lnTo>
                  <a:lnTo>
                    <a:pt x="328" y="566"/>
                  </a:lnTo>
                  <a:lnTo>
                    <a:pt x="327" y="562"/>
                  </a:lnTo>
                  <a:lnTo>
                    <a:pt x="325" y="560"/>
                  </a:lnTo>
                  <a:lnTo>
                    <a:pt x="321" y="558"/>
                  </a:lnTo>
                  <a:lnTo>
                    <a:pt x="319" y="556"/>
                  </a:lnTo>
                  <a:lnTo>
                    <a:pt x="317" y="552"/>
                  </a:lnTo>
                  <a:lnTo>
                    <a:pt x="309" y="552"/>
                  </a:lnTo>
                  <a:lnTo>
                    <a:pt x="303" y="552"/>
                  </a:lnTo>
                  <a:lnTo>
                    <a:pt x="300" y="556"/>
                  </a:lnTo>
                  <a:lnTo>
                    <a:pt x="298" y="558"/>
                  </a:lnTo>
                  <a:lnTo>
                    <a:pt x="296" y="560"/>
                  </a:lnTo>
                  <a:lnTo>
                    <a:pt x="292" y="562"/>
                  </a:lnTo>
                  <a:lnTo>
                    <a:pt x="290" y="566"/>
                  </a:lnTo>
                  <a:lnTo>
                    <a:pt x="288" y="568"/>
                  </a:lnTo>
                  <a:lnTo>
                    <a:pt x="286" y="570"/>
                  </a:lnTo>
                  <a:lnTo>
                    <a:pt x="273" y="572"/>
                  </a:lnTo>
                  <a:lnTo>
                    <a:pt x="261" y="573"/>
                  </a:lnTo>
                  <a:lnTo>
                    <a:pt x="259" y="577"/>
                  </a:lnTo>
                  <a:lnTo>
                    <a:pt x="256" y="579"/>
                  </a:lnTo>
                  <a:lnTo>
                    <a:pt x="254" y="581"/>
                  </a:lnTo>
                  <a:lnTo>
                    <a:pt x="252" y="585"/>
                  </a:lnTo>
                  <a:lnTo>
                    <a:pt x="248" y="587"/>
                  </a:lnTo>
                  <a:lnTo>
                    <a:pt x="246" y="589"/>
                  </a:lnTo>
                  <a:lnTo>
                    <a:pt x="244" y="591"/>
                  </a:lnTo>
                  <a:lnTo>
                    <a:pt x="242" y="595"/>
                  </a:lnTo>
                  <a:lnTo>
                    <a:pt x="238" y="597"/>
                  </a:lnTo>
                  <a:lnTo>
                    <a:pt x="236" y="598"/>
                  </a:lnTo>
                  <a:lnTo>
                    <a:pt x="209" y="600"/>
                  </a:lnTo>
                  <a:lnTo>
                    <a:pt x="183" y="604"/>
                  </a:lnTo>
                  <a:lnTo>
                    <a:pt x="181" y="606"/>
                  </a:lnTo>
                  <a:lnTo>
                    <a:pt x="179" y="608"/>
                  </a:lnTo>
                  <a:lnTo>
                    <a:pt x="177" y="612"/>
                  </a:lnTo>
                  <a:lnTo>
                    <a:pt x="175" y="614"/>
                  </a:lnTo>
                  <a:lnTo>
                    <a:pt x="171" y="616"/>
                  </a:lnTo>
                  <a:lnTo>
                    <a:pt x="169" y="618"/>
                  </a:lnTo>
                  <a:lnTo>
                    <a:pt x="160" y="618"/>
                  </a:lnTo>
                  <a:lnTo>
                    <a:pt x="150" y="618"/>
                  </a:lnTo>
                  <a:lnTo>
                    <a:pt x="148" y="616"/>
                  </a:lnTo>
                  <a:lnTo>
                    <a:pt x="144" y="614"/>
                  </a:lnTo>
                  <a:lnTo>
                    <a:pt x="137" y="602"/>
                  </a:lnTo>
                  <a:lnTo>
                    <a:pt x="131" y="589"/>
                  </a:lnTo>
                  <a:lnTo>
                    <a:pt x="127" y="587"/>
                  </a:lnTo>
                  <a:lnTo>
                    <a:pt x="125" y="585"/>
                  </a:lnTo>
                  <a:lnTo>
                    <a:pt x="123" y="572"/>
                  </a:lnTo>
                  <a:lnTo>
                    <a:pt x="121" y="560"/>
                  </a:lnTo>
                  <a:lnTo>
                    <a:pt x="117" y="558"/>
                  </a:lnTo>
                  <a:lnTo>
                    <a:pt x="115" y="556"/>
                  </a:lnTo>
                  <a:lnTo>
                    <a:pt x="115" y="549"/>
                  </a:lnTo>
                  <a:lnTo>
                    <a:pt x="115" y="541"/>
                  </a:lnTo>
                  <a:lnTo>
                    <a:pt x="108" y="541"/>
                  </a:lnTo>
                  <a:lnTo>
                    <a:pt x="102" y="541"/>
                  </a:lnTo>
                  <a:lnTo>
                    <a:pt x="98" y="539"/>
                  </a:lnTo>
                  <a:lnTo>
                    <a:pt x="96" y="535"/>
                  </a:lnTo>
                  <a:lnTo>
                    <a:pt x="92" y="510"/>
                  </a:lnTo>
                  <a:lnTo>
                    <a:pt x="89" y="485"/>
                  </a:lnTo>
                  <a:lnTo>
                    <a:pt x="85" y="460"/>
                  </a:lnTo>
                  <a:lnTo>
                    <a:pt x="83" y="435"/>
                  </a:lnTo>
                  <a:lnTo>
                    <a:pt x="79" y="432"/>
                  </a:lnTo>
                  <a:lnTo>
                    <a:pt x="77" y="430"/>
                  </a:lnTo>
                  <a:lnTo>
                    <a:pt x="77" y="410"/>
                  </a:lnTo>
                  <a:lnTo>
                    <a:pt x="77" y="391"/>
                  </a:lnTo>
                  <a:lnTo>
                    <a:pt x="79" y="387"/>
                  </a:lnTo>
                  <a:lnTo>
                    <a:pt x="83" y="385"/>
                  </a:lnTo>
                  <a:lnTo>
                    <a:pt x="85" y="382"/>
                  </a:lnTo>
                  <a:lnTo>
                    <a:pt x="87" y="372"/>
                  </a:lnTo>
                  <a:lnTo>
                    <a:pt x="85" y="362"/>
                  </a:lnTo>
                  <a:lnTo>
                    <a:pt x="83" y="357"/>
                  </a:lnTo>
                  <a:lnTo>
                    <a:pt x="79" y="355"/>
                  </a:lnTo>
                  <a:lnTo>
                    <a:pt x="77" y="353"/>
                  </a:lnTo>
                  <a:lnTo>
                    <a:pt x="75" y="339"/>
                  </a:lnTo>
                  <a:lnTo>
                    <a:pt x="71" y="328"/>
                  </a:lnTo>
                  <a:lnTo>
                    <a:pt x="69" y="326"/>
                  </a:lnTo>
                  <a:lnTo>
                    <a:pt x="68" y="324"/>
                  </a:lnTo>
                  <a:lnTo>
                    <a:pt x="66" y="320"/>
                  </a:lnTo>
                  <a:lnTo>
                    <a:pt x="64" y="318"/>
                  </a:lnTo>
                  <a:lnTo>
                    <a:pt x="60" y="316"/>
                  </a:lnTo>
                  <a:lnTo>
                    <a:pt x="58" y="313"/>
                  </a:lnTo>
                  <a:lnTo>
                    <a:pt x="56" y="311"/>
                  </a:lnTo>
                  <a:lnTo>
                    <a:pt x="54" y="309"/>
                  </a:lnTo>
                  <a:lnTo>
                    <a:pt x="50" y="307"/>
                  </a:lnTo>
                  <a:lnTo>
                    <a:pt x="48" y="303"/>
                  </a:lnTo>
                  <a:lnTo>
                    <a:pt x="46" y="301"/>
                  </a:lnTo>
                  <a:lnTo>
                    <a:pt x="43" y="299"/>
                  </a:lnTo>
                  <a:lnTo>
                    <a:pt x="41" y="297"/>
                  </a:lnTo>
                  <a:lnTo>
                    <a:pt x="39" y="293"/>
                  </a:lnTo>
                  <a:lnTo>
                    <a:pt x="37" y="291"/>
                  </a:lnTo>
                  <a:lnTo>
                    <a:pt x="33" y="290"/>
                  </a:lnTo>
                  <a:lnTo>
                    <a:pt x="31" y="288"/>
                  </a:lnTo>
                  <a:lnTo>
                    <a:pt x="29" y="284"/>
                  </a:lnTo>
                  <a:lnTo>
                    <a:pt x="27" y="282"/>
                  </a:lnTo>
                  <a:lnTo>
                    <a:pt x="23" y="280"/>
                  </a:lnTo>
                  <a:lnTo>
                    <a:pt x="21" y="276"/>
                  </a:lnTo>
                  <a:lnTo>
                    <a:pt x="20" y="274"/>
                  </a:lnTo>
                  <a:lnTo>
                    <a:pt x="18" y="266"/>
                  </a:lnTo>
                  <a:lnTo>
                    <a:pt x="14" y="261"/>
                  </a:lnTo>
                  <a:lnTo>
                    <a:pt x="12" y="257"/>
                  </a:lnTo>
                  <a:lnTo>
                    <a:pt x="10" y="255"/>
                  </a:lnTo>
                  <a:lnTo>
                    <a:pt x="4" y="245"/>
                  </a:lnTo>
                  <a:lnTo>
                    <a:pt x="0" y="236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28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8" y="209"/>
                  </a:lnTo>
                  <a:lnTo>
                    <a:pt x="20" y="197"/>
                  </a:lnTo>
                  <a:lnTo>
                    <a:pt x="21" y="196"/>
                  </a:lnTo>
                  <a:lnTo>
                    <a:pt x="23" y="192"/>
                  </a:lnTo>
                  <a:lnTo>
                    <a:pt x="27" y="186"/>
                  </a:lnTo>
                  <a:lnTo>
                    <a:pt x="29" y="178"/>
                  </a:lnTo>
                  <a:lnTo>
                    <a:pt x="31" y="176"/>
                  </a:lnTo>
                  <a:lnTo>
                    <a:pt x="33" y="174"/>
                  </a:lnTo>
                  <a:lnTo>
                    <a:pt x="37" y="157"/>
                  </a:lnTo>
                  <a:lnTo>
                    <a:pt x="39" y="140"/>
                  </a:lnTo>
                  <a:lnTo>
                    <a:pt x="41" y="136"/>
                  </a:lnTo>
                  <a:lnTo>
                    <a:pt x="43" y="134"/>
                  </a:lnTo>
                  <a:lnTo>
                    <a:pt x="46" y="126"/>
                  </a:lnTo>
                  <a:lnTo>
                    <a:pt x="48" y="121"/>
                  </a:lnTo>
                  <a:lnTo>
                    <a:pt x="50" y="117"/>
                  </a:lnTo>
                  <a:lnTo>
                    <a:pt x="54" y="115"/>
                  </a:lnTo>
                  <a:lnTo>
                    <a:pt x="56" y="113"/>
                  </a:lnTo>
                  <a:lnTo>
                    <a:pt x="58" y="109"/>
                  </a:lnTo>
                  <a:lnTo>
                    <a:pt x="60" y="107"/>
                  </a:lnTo>
                  <a:lnTo>
                    <a:pt x="64" y="105"/>
                  </a:lnTo>
                  <a:lnTo>
                    <a:pt x="66" y="103"/>
                  </a:lnTo>
                  <a:lnTo>
                    <a:pt x="68" y="101"/>
                  </a:lnTo>
                  <a:lnTo>
                    <a:pt x="69" y="98"/>
                  </a:lnTo>
                  <a:lnTo>
                    <a:pt x="71" y="96"/>
                  </a:lnTo>
                  <a:lnTo>
                    <a:pt x="75" y="94"/>
                  </a:lnTo>
                  <a:lnTo>
                    <a:pt x="77" y="92"/>
                  </a:lnTo>
                  <a:lnTo>
                    <a:pt x="79" y="88"/>
                  </a:lnTo>
                  <a:lnTo>
                    <a:pt x="83" y="86"/>
                  </a:lnTo>
                  <a:lnTo>
                    <a:pt x="85" y="69"/>
                  </a:lnTo>
                  <a:lnTo>
                    <a:pt x="87" y="52"/>
                  </a:lnTo>
                  <a:lnTo>
                    <a:pt x="89" y="50"/>
                  </a:lnTo>
                  <a:lnTo>
                    <a:pt x="92" y="48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2" y="38"/>
                  </a:lnTo>
                  <a:lnTo>
                    <a:pt x="104" y="36"/>
                  </a:lnTo>
                  <a:lnTo>
                    <a:pt x="106" y="32"/>
                  </a:lnTo>
                  <a:lnTo>
                    <a:pt x="110" y="30"/>
                  </a:lnTo>
                  <a:lnTo>
                    <a:pt x="112" y="29"/>
                  </a:lnTo>
                  <a:lnTo>
                    <a:pt x="121" y="29"/>
                  </a:lnTo>
                  <a:lnTo>
                    <a:pt x="131" y="29"/>
                  </a:lnTo>
                  <a:lnTo>
                    <a:pt x="133" y="30"/>
                  </a:lnTo>
                  <a:lnTo>
                    <a:pt x="135" y="32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60" y="29"/>
                  </a:lnTo>
                  <a:lnTo>
                    <a:pt x="167" y="27"/>
                  </a:lnTo>
                  <a:lnTo>
                    <a:pt x="175" y="23"/>
                  </a:lnTo>
                  <a:lnTo>
                    <a:pt x="177" y="21"/>
                  </a:lnTo>
                  <a:lnTo>
                    <a:pt x="179" y="19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6" y="11"/>
                  </a:lnTo>
                  <a:lnTo>
                    <a:pt x="188" y="9"/>
                  </a:lnTo>
                  <a:lnTo>
                    <a:pt x="190" y="6"/>
                  </a:lnTo>
                  <a:lnTo>
                    <a:pt x="192" y="4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09" y="2"/>
                  </a:lnTo>
                  <a:lnTo>
                    <a:pt x="213" y="4"/>
                  </a:lnTo>
                  <a:lnTo>
                    <a:pt x="213" y="19"/>
                  </a:lnTo>
                  <a:lnTo>
                    <a:pt x="213" y="32"/>
                  </a:lnTo>
                  <a:lnTo>
                    <a:pt x="209" y="36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4" y="42"/>
                  </a:lnTo>
                  <a:lnTo>
                    <a:pt x="200" y="44"/>
                  </a:lnTo>
                  <a:lnTo>
                    <a:pt x="198" y="48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0" y="65"/>
                  </a:lnTo>
                  <a:lnTo>
                    <a:pt x="188" y="67"/>
                  </a:lnTo>
                  <a:lnTo>
                    <a:pt x="186" y="71"/>
                  </a:lnTo>
                  <a:lnTo>
                    <a:pt x="185" y="77"/>
                  </a:lnTo>
                  <a:lnTo>
                    <a:pt x="186" y="82"/>
                  </a:lnTo>
                  <a:lnTo>
                    <a:pt x="188" y="86"/>
                  </a:lnTo>
                  <a:lnTo>
                    <a:pt x="190" y="88"/>
                  </a:lnTo>
                  <a:lnTo>
                    <a:pt x="192" y="92"/>
                  </a:lnTo>
                  <a:lnTo>
                    <a:pt x="196" y="98"/>
                  </a:lnTo>
                  <a:lnTo>
                    <a:pt x="198" y="105"/>
                  </a:lnTo>
                  <a:lnTo>
                    <a:pt x="200" y="107"/>
                  </a:lnTo>
                  <a:lnTo>
                    <a:pt x="204" y="109"/>
                  </a:lnTo>
                  <a:lnTo>
                    <a:pt x="206" y="113"/>
                  </a:lnTo>
                  <a:lnTo>
                    <a:pt x="208" y="115"/>
                  </a:lnTo>
                  <a:lnTo>
                    <a:pt x="209" y="117"/>
                  </a:lnTo>
                  <a:lnTo>
                    <a:pt x="213" y="121"/>
                  </a:lnTo>
                  <a:lnTo>
                    <a:pt x="217" y="125"/>
                  </a:lnTo>
                  <a:lnTo>
                    <a:pt x="229" y="126"/>
                  </a:lnTo>
                  <a:lnTo>
                    <a:pt x="252" y="130"/>
                  </a:lnTo>
                  <a:lnTo>
                    <a:pt x="296" y="134"/>
                  </a:lnTo>
                  <a:lnTo>
                    <a:pt x="298" y="136"/>
                  </a:lnTo>
                  <a:lnTo>
                    <a:pt x="300" y="140"/>
                  </a:lnTo>
                  <a:lnTo>
                    <a:pt x="307" y="157"/>
                  </a:lnTo>
                  <a:lnTo>
                    <a:pt x="315" y="174"/>
                  </a:lnTo>
                  <a:lnTo>
                    <a:pt x="317" y="176"/>
                  </a:lnTo>
                  <a:lnTo>
                    <a:pt x="319" y="178"/>
                  </a:lnTo>
                  <a:lnTo>
                    <a:pt x="321" y="186"/>
                  </a:lnTo>
                  <a:lnTo>
                    <a:pt x="325" y="192"/>
                  </a:lnTo>
                  <a:lnTo>
                    <a:pt x="327" y="196"/>
                  </a:lnTo>
                  <a:lnTo>
                    <a:pt x="328" y="197"/>
                  </a:lnTo>
                  <a:lnTo>
                    <a:pt x="348" y="197"/>
                  </a:lnTo>
                  <a:lnTo>
                    <a:pt x="367" y="197"/>
                  </a:lnTo>
                  <a:lnTo>
                    <a:pt x="371" y="196"/>
                  </a:lnTo>
                  <a:lnTo>
                    <a:pt x="373" y="192"/>
                  </a:lnTo>
                  <a:lnTo>
                    <a:pt x="374" y="196"/>
                  </a:lnTo>
                  <a:lnTo>
                    <a:pt x="376" y="197"/>
                  </a:lnTo>
                  <a:lnTo>
                    <a:pt x="386" y="197"/>
                  </a:lnTo>
                  <a:lnTo>
                    <a:pt x="396" y="197"/>
                  </a:lnTo>
                  <a:lnTo>
                    <a:pt x="399" y="196"/>
                  </a:lnTo>
                  <a:lnTo>
                    <a:pt x="401" y="192"/>
                  </a:lnTo>
                  <a:lnTo>
                    <a:pt x="403" y="196"/>
                  </a:lnTo>
                  <a:lnTo>
                    <a:pt x="407" y="197"/>
                  </a:lnTo>
                  <a:lnTo>
                    <a:pt x="413" y="199"/>
                  </a:lnTo>
                  <a:lnTo>
                    <a:pt x="421" y="203"/>
                  </a:lnTo>
                  <a:lnTo>
                    <a:pt x="422" y="205"/>
                  </a:lnTo>
                  <a:lnTo>
                    <a:pt x="424" y="207"/>
                  </a:lnTo>
                  <a:lnTo>
                    <a:pt x="432" y="209"/>
                  </a:lnTo>
                  <a:lnTo>
                    <a:pt x="440" y="213"/>
                  </a:lnTo>
                  <a:lnTo>
                    <a:pt x="442" y="215"/>
                  </a:lnTo>
                  <a:lnTo>
                    <a:pt x="445" y="217"/>
                  </a:lnTo>
                  <a:lnTo>
                    <a:pt x="447" y="234"/>
                  </a:lnTo>
                  <a:lnTo>
                    <a:pt x="449" y="251"/>
                  </a:lnTo>
                  <a:lnTo>
                    <a:pt x="451" y="253"/>
                  </a:lnTo>
                  <a:lnTo>
                    <a:pt x="455" y="255"/>
                  </a:lnTo>
                  <a:lnTo>
                    <a:pt x="457" y="272"/>
                  </a:lnTo>
                  <a:lnTo>
                    <a:pt x="459" y="290"/>
                  </a:lnTo>
                  <a:lnTo>
                    <a:pt x="461" y="291"/>
                  </a:lnTo>
                  <a:lnTo>
                    <a:pt x="465" y="293"/>
                  </a:lnTo>
                  <a:lnTo>
                    <a:pt x="467" y="297"/>
                  </a:lnTo>
                  <a:lnTo>
                    <a:pt x="468" y="299"/>
                  </a:lnTo>
                  <a:lnTo>
                    <a:pt x="470" y="301"/>
                  </a:lnTo>
                  <a:lnTo>
                    <a:pt x="474" y="303"/>
                  </a:lnTo>
                  <a:lnTo>
                    <a:pt x="474" y="311"/>
                  </a:lnTo>
                  <a:lnTo>
                    <a:pt x="474" y="318"/>
                  </a:lnTo>
                  <a:lnTo>
                    <a:pt x="495" y="318"/>
                  </a:lnTo>
                  <a:lnTo>
                    <a:pt x="518" y="318"/>
                  </a:lnTo>
                  <a:lnTo>
                    <a:pt x="520" y="320"/>
                  </a:lnTo>
                  <a:lnTo>
                    <a:pt x="522" y="324"/>
                  </a:lnTo>
                  <a:lnTo>
                    <a:pt x="524" y="326"/>
                  </a:lnTo>
                  <a:lnTo>
                    <a:pt x="528" y="328"/>
                  </a:lnTo>
                  <a:lnTo>
                    <a:pt x="530" y="330"/>
                  </a:lnTo>
                  <a:lnTo>
                    <a:pt x="532" y="334"/>
                  </a:lnTo>
                  <a:lnTo>
                    <a:pt x="534" y="336"/>
                  </a:lnTo>
                  <a:lnTo>
                    <a:pt x="536" y="337"/>
                  </a:lnTo>
                  <a:lnTo>
                    <a:pt x="539" y="339"/>
                  </a:lnTo>
                  <a:lnTo>
                    <a:pt x="541" y="341"/>
                  </a:lnTo>
                  <a:lnTo>
                    <a:pt x="549" y="345"/>
                  </a:lnTo>
                  <a:lnTo>
                    <a:pt x="557" y="347"/>
                  </a:lnTo>
                  <a:lnTo>
                    <a:pt x="559" y="349"/>
                  </a:lnTo>
                  <a:lnTo>
                    <a:pt x="561" y="353"/>
                  </a:lnTo>
                  <a:lnTo>
                    <a:pt x="587" y="355"/>
                  </a:lnTo>
                  <a:lnTo>
                    <a:pt x="614" y="357"/>
                  </a:lnTo>
                  <a:lnTo>
                    <a:pt x="616" y="359"/>
                  </a:lnTo>
                  <a:lnTo>
                    <a:pt x="618" y="362"/>
                  </a:lnTo>
                  <a:lnTo>
                    <a:pt x="626" y="364"/>
                  </a:lnTo>
                  <a:lnTo>
                    <a:pt x="634" y="366"/>
                  </a:lnTo>
                  <a:lnTo>
                    <a:pt x="635" y="368"/>
                  </a:lnTo>
                  <a:lnTo>
                    <a:pt x="639" y="372"/>
                  </a:lnTo>
                  <a:lnTo>
                    <a:pt x="641" y="374"/>
                  </a:lnTo>
                  <a:lnTo>
                    <a:pt x="643" y="376"/>
                  </a:lnTo>
                  <a:lnTo>
                    <a:pt x="645" y="380"/>
                  </a:lnTo>
                  <a:lnTo>
                    <a:pt x="647" y="382"/>
                  </a:lnTo>
                  <a:lnTo>
                    <a:pt x="651" y="384"/>
                  </a:lnTo>
                  <a:lnTo>
                    <a:pt x="653" y="385"/>
                  </a:lnTo>
                  <a:lnTo>
                    <a:pt x="655" y="387"/>
                  </a:lnTo>
                  <a:lnTo>
                    <a:pt x="657" y="391"/>
                  </a:lnTo>
                  <a:lnTo>
                    <a:pt x="660" y="393"/>
                  </a:lnTo>
                  <a:lnTo>
                    <a:pt x="662" y="395"/>
                  </a:lnTo>
                  <a:lnTo>
                    <a:pt x="664" y="397"/>
                  </a:lnTo>
                  <a:lnTo>
                    <a:pt x="668" y="401"/>
                  </a:lnTo>
                  <a:lnTo>
                    <a:pt x="668" y="407"/>
                  </a:lnTo>
                  <a:lnTo>
                    <a:pt x="668" y="414"/>
                  </a:lnTo>
                  <a:lnTo>
                    <a:pt x="674" y="414"/>
                  </a:lnTo>
                  <a:lnTo>
                    <a:pt x="681" y="414"/>
                  </a:lnTo>
                  <a:lnTo>
                    <a:pt x="683" y="418"/>
                  </a:lnTo>
                  <a:lnTo>
                    <a:pt x="687" y="420"/>
                  </a:lnTo>
                  <a:lnTo>
                    <a:pt x="693" y="422"/>
                  </a:lnTo>
                  <a:lnTo>
                    <a:pt x="701" y="424"/>
                  </a:lnTo>
                  <a:lnTo>
                    <a:pt x="703" y="428"/>
                  </a:lnTo>
                  <a:lnTo>
                    <a:pt x="706" y="430"/>
                  </a:lnTo>
                  <a:lnTo>
                    <a:pt x="722" y="430"/>
                  </a:lnTo>
                  <a:lnTo>
                    <a:pt x="739" y="430"/>
                  </a:lnTo>
                  <a:lnTo>
                    <a:pt x="756" y="430"/>
                  </a:lnTo>
                  <a:lnTo>
                    <a:pt x="774" y="430"/>
                  </a:lnTo>
                  <a:lnTo>
                    <a:pt x="775" y="428"/>
                  </a:lnTo>
                  <a:lnTo>
                    <a:pt x="777" y="424"/>
                  </a:lnTo>
                  <a:lnTo>
                    <a:pt x="781" y="418"/>
                  </a:lnTo>
                  <a:lnTo>
                    <a:pt x="783" y="410"/>
                  </a:lnTo>
                  <a:lnTo>
                    <a:pt x="785" y="408"/>
                  </a:lnTo>
                  <a:lnTo>
                    <a:pt x="789" y="407"/>
                  </a:lnTo>
                  <a:lnTo>
                    <a:pt x="799" y="407"/>
                  </a:lnTo>
                  <a:lnTo>
                    <a:pt x="808" y="407"/>
                  </a:lnTo>
                  <a:lnTo>
                    <a:pt x="810" y="408"/>
                  </a:lnTo>
                  <a:lnTo>
                    <a:pt x="812" y="410"/>
                  </a:lnTo>
                  <a:lnTo>
                    <a:pt x="814" y="412"/>
                  </a:lnTo>
                  <a:lnTo>
                    <a:pt x="818" y="414"/>
                  </a:lnTo>
                  <a:lnTo>
                    <a:pt x="820" y="418"/>
                  </a:lnTo>
                  <a:lnTo>
                    <a:pt x="822" y="420"/>
                  </a:lnTo>
                  <a:lnTo>
                    <a:pt x="823" y="422"/>
                  </a:lnTo>
                  <a:lnTo>
                    <a:pt x="827" y="424"/>
                  </a:lnTo>
                  <a:lnTo>
                    <a:pt x="829" y="428"/>
                  </a:lnTo>
                  <a:lnTo>
                    <a:pt x="831" y="430"/>
                  </a:lnTo>
                  <a:lnTo>
                    <a:pt x="848" y="432"/>
                  </a:lnTo>
                  <a:lnTo>
                    <a:pt x="866" y="435"/>
                  </a:lnTo>
                  <a:lnTo>
                    <a:pt x="868" y="437"/>
                  </a:lnTo>
                  <a:lnTo>
                    <a:pt x="871" y="439"/>
                  </a:lnTo>
                  <a:lnTo>
                    <a:pt x="873" y="441"/>
                  </a:lnTo>
                  <a:lnTo>
                    <a:pt x="875" y="445"/>
                  </a:lnTo>
                  <a:lnTo>
                    <a:pt x="877" y="447"/>
                  </a:lnTo>
                  <a:lnTo>
                    <a:pt x="879" y="449"/>
                  </a:lnTo>
                  <a:lnTo>
                    <a:pt x="887" y="451"/>
                  </a:lnTo>
                  <a:lnTo>
                    <a:pt x="894" y="455"/>
                  </a:lnTo>
                  <a:lnTo>
                    <a:pt x="896" y="456"/>
                  </a:lnTo>
                  <a:lnTo>
                    <a:pt x="900" y="458"/>
                  </a:lnTo>
                  <a:lnTo>
                    <a:pt x="906" y="460"/>
                  </a:lnTo>
                  <a:lnTo>
                    <a:pt x="914" y="464"/>
                  </a:lnTo>
                  <a:lnTo>
                    <a:pt x="916" y="466"/>
                  </a:lnTo>
                  <a:lnTo>
                    <a:pt x="919" y="468"/>
                  </a:lnTo>
                  <a:lnTo>
                    <a:pt x="921" y="470"/>
                  </a:lnTo>
                  <a:lnTo>
                    <a:pt x="923" y="474"/>
                  </a:lnTo>
                  <a:lnTo>
                    <a:pt x="925" y="476"/>
                  </a:lnTo>
                  <a:lnTo>
                    <a:pt x="929" y="478"/>
                  </a:lnTo>
                  <a:lnTo>
                    <a:pt x="935" y="495"/>
                  </a:lnTo>
                  <a:lnTo>
                    <a:pt x="942" y="512"/>
                  </a:lnTo>
                  <a:lnTo>
                    <a:pt x="944" y="514"/>
                  </a:lnTo>
                  <a:lnTo>
                    <a:pt x="948" y="516"/>
                  </a:lnTo>
                  <a:lnTo>
                    <a:pt x="950" y="524"/>
                  </a:lnTo>
                  <a:lnTo>
                    <a:pt x="952" y="531"/>
                  </a:lnTo>
                  <a:lnTo>
                    <a:pt x="956" y="533"/>
                  </a:lnTo>
                  <a:lnTo>
                    <a:pt x="958" y="535"/>
                  </a:lnTo>
                  <a:lnTo>
                    <a:pt x="969" y="539"/>
                  </a:lnTo>
                  <a:lnTo>
                    <a:pt x="981" y="541"/>
                  </a:lnTo>
                  <a:lnTo>
                    <a:pt x="985" y="543"/>
                  </a:lnTo>
                  <a:lnTo>
                    <a:pt x="987" y="545"/>
                  </a:lnTo>
                  <a:lnTo>
                    <a:pt x="985" y="549"/>
                  </a:lnTo>
                  <a:lnTo>
                    <a:pt x="981" y="550"/>
                  </a:lnTo>
                  <a:lnTo>
                    <a:pt x="979" y="558"/>
                  </a:lnTo>
                  <a:lnTo>
                    <a:pt x="977" y="566"/>
                  </a:lnTo>
                  <a:lnTo>
                    <a:pt x="973" y="568"/>
                  </a:lnTo>
                  <a:lnTo>
                    <a:pt x="971" y="570"/>
                  </a:lnTo>
                  <a:lnTo>
                    <a:pt x="950" y="577"/>
                  </a:lnTo>
                  <a:lnTo>
                    <a:pt x="929" y="585"/>
                  </a:lnTo>
                  <a:lnTo>
                    <a:pt x="925" y="587"/>
                  </a:lnTo>
                  <a:lnTo>
                    <a:pt x="923" y="589"/>
                  </a:lnTo>
                  <a:lnTo>
                    <a:pt x="914" y="589"/>
                  </a:lnTo>
                  <a:lnTo>
                    <a:pt x="904" y="589"/>
                  </a:lnTo>
                  <a:lnTo>
                    <a:pt x="902" y="587"/>
                  </a:lnTo>
                  <a:lnTo>
                    <a:pt x="900" y="585"/>
                  </a:lnTo>
                  <a:lnTo>
                    <a:pt x="885" y="585"/>
                  </a:lnTo>
                  <a:lnTo>
                    <a:pt x="871" y="585"/>
                  </a:lnTo>
                  <a:lnTo>
                    <a:pt x="868" y="587"/>
                  </a:lnTo>
                  <a:lnTo>
                    <a:pt x="866" y="589"/>
                  </a:lnTo>
                  <a:lnTo>
                    <a:pt x="858" y="591"/>
                  </a:lnTo>
                  <a:lnTo>
                    <a:pt x="850" y="595"/>
                  </a:lnTo>
                  <a:lnTo>
                    <a:pt x="848" y="597"/>
                  </a:lnTo>
                  <a:lnTo>
                    <a:pt x="846" y="598"/>
                  </a:lnTo>
                  <a:lnTo>
                    <a:pt x="845" y="600"/>
                  </a:lnTo>
                  <a:lnTo>
                    <a:pt x="841" y="604"/>
                  </a:lnTo>
                  <a:lnTo>
                    <a:pt x="839" y="606"/>
                  </a:lnTo>
                  <a:lnTo>
                    <a:pt x="837" y="608"/>
                  </a:lnTo>
                  <a:lnTo>
                    <a:pt x="822" y="608"/>
                  </a:lnTo>
                  <a:lnTo>
                    <a:pt x="808" y="608"/>
                  </a:lnTo>
                  <a:lnTo>
                    <a:pt x="804" y="606"/>
                  </a:lnTo>
                  <a:lnTo>
                    <a:pt x="802" y="604"/>
                  </a:lnTo>
                  <a:lnTo>
                    <a:pt x="800" y="600"/>
                  </a:lnTo>
                  <a:lnTo>
                    <a:pt x="799" y="598"/>
                  </a:lnTo>
                  <a:lnTo>
                    <a:pt x="795" y="597"/>
                  </a:lnTo>
                  <a:lnTo>
                    <a:pt x="793" y="595"/>
                  </a:lnTo>
                  <a:lnTo>
                    <a:pt x="777" y="591"/>
                  </a:lnTo>
                  <a:lnTo>
                    <a:pt x="762" y="587"/>
                  </a:lnTo>
                  <a:lnTo>
                    <a:pt x="749" y="583"/>
                  </a:lnTo>
                  <a:lnTo>
                    <a:pt x="733" y="57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3643377" y="4209316"/>
              <a:ext cx="465883" cy="473642"/>
            </a:xfrm>
            <a:custGeom>
              <a:avLst/>
              <a:gdLst>
                <a:gd name="T0" fmla="*/ 266 w 414"/>
                <a:gd name="T1" fmla="*/ 485 h 493"/>
                <a:gd name="T2" fmla="*/ 247 w 414"/>
                <a:gd name="T3" fmla="*/ 476 h 493"/>
                <a:gd name="T4" fmla="*/ 226 w 414"/>
                <a:gd name="T5" fmla="*/ 468 h 493"/>
                <a:gd name="T6" fmla="*/ 201 w 414"/>
                <a:gd name="T7" fmla="*/ 474 h 493"/>
                <a:gd name="T8" fmla="*/ 180 w 414"/>
                <a:gd name="T9" fmla="*/ 466 h 493"/>
                <a:gd name="T10" fmla="*/ 145 w 414"/>
                <a:gd name="T11" fmla="*/ 456 h 493"/>
                <a:gd name="T12" fmla="*/ 113 w 414"/>
                <a:gd name="T13" fmla="*/ 447 h 493"/>
                <a:gd name="T14" fmla="*/ 103 w 414"/>
                <a:gd name="T15" fmla="*/ 437 h 493"/>
                <a:gd name="T16" fmla="*/ 74 w 414"/>
                <a:gd name="T17" fmla="*/ 428 h 493"/>
                <a:gd name="T18" fmla="*/ 40 w 414"/>
                <a:gd name="T19" fmla="*/ 418 h 493"/>
                <a:gd name="T20" fmla="*/ 25 w 414"/>
                <a:gd name="T21" fmla="*/ 408 h 493"/>
                <a:gd name="T22" fmla="*/ 15 w 414"/>
                <a:gd name="T23" fmla="*/ 399 h 493"/>
                <a:gd name="T24" fmla="*/ 5 w 414"/>
                <a:gd name="T25" fmla="*/ 389 h 493"/>
                <a:gd name="T26" fmla="*/ 2 w 414"/>
                <a:gd name="T27" fmla="*/ 380 h 493"/>
                <a:gd name="T28" fmla="*/ 11 w 414"/>
                <a:gd name="T29" fmla="*/ 359 h 493"/>
                <a:gd name="T30" fmla="*/ 21 w 414"/>
                <a:gd name="T31" fmla="*/ 351 h 493"/>
                <a:gd name="T32" fmla="*/ 30 w 414"/>
                <a:gd name="T33" fmla="*/ 339 h 493"/>
                <a:gd name="T34" fmla="*/ 50 w 414"/>
                <a:gd name="T35" fmla="*/ 330 h 493"/>
                <a:gd name="T36" fmla="*/ 69 w 414"/>
                <a:gd name="T37" fmla="*/ 311 h 493"/>
                <a:gd name="T38" fmla="*/ 78 w 414"/>
                <a:gd name="T39" fmla="*/ 301 h 493"/>
                <a:gd name="T40" fmla="*/ 96 w 414"/>
                <a:gd name="T41" fmla="*/ 305 h 493"/>
                <a:gd name="T42" fmla="*/ 113 w 414"/>
                <a:gd name="T43" fmla="*/ 291 h 493"/>
                <a:gd name="T44" fmla="*/ 132 w 414"/>
                <a:gd name="T45" fmla="*/ 278 h 493"/>
                <a:gd name="T46" fmla="*/ 151 w 414"/>
                <a:gd name="T47" fmla="*/ 268 h 493"/>
                <a:gd name="T48" fmla="*/ 159 w 414"/>
                <a:gd name="T49" fmla="*/ 245 h 493"/>
                <a:gd name="T50" fmla="*/ 155 w 414"/>
                <a:gd name="T51" fmla="*/ 224 h 493"/>
                <a:gd name="T52" fmla="*/ 167 w 414"/>
                <a:gd name="T53" fmla="*/ 205 h 493"/>
                <a:gd name="T54" fmla="*/ 167 w 414"/>
                <a:gd name="T55" fmla="*/ 180 h 493"/>
                <a:gd name="T56" fmla="*/ 167 w 414"/>
                <a:gd name="T57" fmla="*/ 157 h 493"/>
                <a:gd name="T58" fmla="*/ 184 w 414"/>
                <a:gd name="T59" fmla="*/ 147 h 493"/>
                <a:gd name="T60" fmla="*/ 195 w 414"/>
                <a:gd name="T61" fmla="*/ 136 h 493"/>
                <a:gd name="T62" fmla="*/ 205 w 414"/>
                <a:gd name="T63" fmla="*/ 126 h 493"/>
                <a:gd name="T64" fmla="*/ 213 w 414"/>
                <a:gd name="T65" fmla="*/ 119 h 493"/>
                <a:gd name="T66" fmla="*/ 224 w 414"/>
                <a:gd name="T67" fmla="*/ 107 h 493"/>
                <a:gd name="T68" fmla="*/ 234 w 414"/>
                <a:gd name="T69" fmla="*/ 98 h 493"/>
                <a:gd name="T70" fmla="*/ 243 w 414"/>
                <a:gd name="T71" fmla="*/ 78 h 493"/>
                <a:gd name="T72" fmla="*/ 253 w 414"/>
                <a:gd name="T73" fmla="*/ 59 h 493"/>
                <a:gd name="T74" fmla="*/ 262 w 414"/>
                <a:gd name="T75" fmla="*/ 40 h 493"/>
                <a:gd name="T76" fmla="*/ 272 w 414"/>
                <a:gd name="T77" fmla="*/ 9 h 493"/>
                <a:gd name="T78" fmla="*/ 284 w 414"/>
                <a:gd name="T79" fmla="*/ 0 h 493"/>
                <a:gd name="T80" fmla="*/ 301 w 414"/>
                <a:gd name="T81" fmla="*/ 11 h 493"/>
                <a:gd name="T82" fmla="*/ 310 w 414"/>
                <a:gd name="T83" fmla="*/ 27 h 493"/>
                <a:gd name="T84" fmla="*/ 320 w 414"/>
                <a:gd name="T85" fmla="*/ 36 h 493"/>
                <a:gd name="T86" fmla="*/ 330 w 414"/>
                <a:gd name="T87" fmla="*/ 46 h 493"/>
                <a:gd name="T88" fmla="*/ 339 w 414"/>
                <a:gd name="T89" fmla="*/ 55 h 493"/>
                <a:gd name="T90" fmla="*/ 349 w 414"/>
                <a:gd name="T91" fmla="*/ 65 h 493"/>
                <a:gd name="T92" fmla="*/ 358 w 414"/>
                <a:gd name="T93" fmla="*/ 84 h 493"/>
                <a:gd name="T94" fmla="*/ 366 w 414"/>
                <a:gd name="T95" fmla="*/ 111 h 493"/>
                <a:gd name="T96" fmla="*/ 360 w 414"/>
                <a:gd name="T97" fmla="*/ 149 h 493"/>
                <a:gd name="T98" fmla="*/ 366 w 414"/>
                <a:gd name="T99" fmla="*/ 203 h 493"/>
                <a:gd name="T100" fmla="*/ 374 w 414"/>
                <a:gd name="T101" fmla="*/ 280 h 493"/>
                <a:gd name="T102" fmla="*/ 393 w 414"/>
                <a:gd name="T103" fmla="*/ 291 h 493"/>
                <a:gd name="T104" fmla="*/ 406 w 414"/>
                <a:gd name="T105" fmla="*/ 316 h 493"/>
                <a:gd name="T106" fmla="*/ 414 w 414"/>
                <a:gd name="T107" fmla="*/ 357 h 493"/>
                <a:gd name="T108" fmla="*/ 406 w 414"/>
                <a:gd name="T109" fmla="*/ 399 h 493"/>
                <a:gd name="T110" fmla="*/ 378 w 414"/>
                <a:gd name="T111" fmla="*/ 418 h 493"/>
                <a:gd name="T112" fmla="*/ 349 w 414"/>
                <a:gd name="T113" fmla="*/ 428 h 493"/>
                <a:gd name="T114" fmla="*/ 339 w 414"/>
                <a:gd name="T115" fmla="*/ 437 h 493"/>
                <a:gd name="T116" fmla="*/ 332 w 414"/>
                <a:gd name="T117" fmla="*/ 449 h 493"/>
                <a:gd name="T118" fmla="*/ 337 w 414"/>
                <a:gd name="T119" fmla="*/ 468 h 493"/>
                <a:gd name="T120" fmla="*/ 314 w 414"/>
                <a:gd name="T121" fmla="*/ 485 h 493"/>
                <a:gd name="T122" fmla="*/ 284 w 414"/>
                <a:gd name="T123" fmla="*/ 493 h 4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4"/>
                <a:gd name="T187" fmla="*/ 0 h 493"/>
                <a:gd name="T188" fmla="*/ 414 w 414"/>
                <a:gd name="T189" fmla="*/ 493 h 4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4" h="493">
                  <a:moveTo>
                    <a:pt x="274" y="493"/>
                  </a:moveTo>
                  <a:lnTo>
                    <a:pt x="272" y="491"/>
                  </a:lnTo>
                  <a:lnTo>
                    <a:pt x="270" y="487"/>
                  </a:lnTo>
                  <a:lnTo>
                    <a:pt x="266" y="485"/>
                  </a:lnTo>
                  <a:lnTo>
                    <a:pt x="264" y="483"/>
                  </a:lnTo>
                  <a:lnTo>
                    <a:pt x="262" y="479"/>
                  </a:lnTo>
                  <a:lnTo>
                    <a:pt x="261" y="478"/>
                  </a:lnTo>
                  <a:lnTo>
                    <a:pt x="247" y="476"/>
                  </a:lnTo>
                  <a:lnTo>
                    <a:pt x="236" y="474"/>
                  </a:lnTo>
                  <a:lnTo>
                    <a:pt x="234" y="470"/>
                  </a:lnTo>
                  <a:lnTo>
                    <a:pt x="232" y="468"/>
                  </a:lnTo>
                  <a:lnTo>
                    <a:pt x="226" y="468"/>
                  </a:lnTo>
                  <a:lnTo>
                    <a:pt x="222" y="468"/>
                  </a:lnTo>
                  <a:lnTo>
                    <a:pt x="218" y="470"/>
                  </a:lnTo>
                  <a:lnTo>
                    <a:pt x="216" y="474"/>
                  </a:lnTo>
                  <a:lnTo>
                    <a:pt x="201" y="474"/>
                  </a:lnTo>
                  <a:lnTo>
                    <a:pt x="188" y="474"/>
                  </a:lnTo>
                  <a:lnTo>
                    <a:pt x="184" y="470"/>
                  </a:lnTo>
                  <a:lnTo>
                    <a:pt x="182" y="468"/>
                  </a:lnTo>
                  <a:lnTo>
                    <a:pt x="180" y="466"/>
                  </a:lnTo>
                  <a:lnTo>
                    <a:pt x="178" y="464"/>
                  </a:lnTo>
                  <a:lnTo>
                    <a:pt x="174" y="460"/>
                  </a:lnTo>
                  <a:lnTo>
                    <a:pt x="172" y="458"/>
                  </a:lnTo>
                  <a:lnTo>
                    <a:pt x="145" y="456"/>
                  </a:lnTo>
                  <a:lnTo>
                    <a:pt x="121" y="454"/>
                  </a:lnTo>
                  <a:lnTo>
                    <a:pt x="117" y="451"/>
                  </a:lnTo>
                  <a:lnTo>
                    <a:pt x="115" y="449"/>
                  </a:lnTo>
                  <a:lnTo>
                    <a:pt x="113" y="447"/>
                  </a:lnTo>
                  <a:lnTo>
                    <a:pt x="111" y="445"/>
                  </a:lnTo>
                  <a:lnTo>
                    <a:pt x="107" y="441"/>
                  </a:lnTo>
                  <a:lnTo>
                    <a:pt x="105" y="439"/>
                  </a:lnTo>
                  <a:lnTo>
                    <a:pt x="103" y="437"/>
                  </a:lnTo>
                  <a:lnTo>
                    <a:pt x="99" y="435"/>
                  </a:lnTo>
                  <a:lnTo>
                    <a:pt x="97" y="431"/>
                  </a:lnTo>
                  <a:lnTo>
                    <a:pt x="96" y="430"/>
                  </a:lnTo>
                  <a:lnTo>
                    <a:pt x="74" y="428"/>
                  </a:lnTo>
                  <a:lnTo>
                    <a:pt x="51" y="426"/>
                  </a:lnTo>
                  <a:lnTo>
                    <a:pt x="50" y="422"/>
                  </a:lnTo>
                  <a:lnTo>
                    <a:pt x="48" y="420"/>
                  </a:lnTo>
                  <a:lnTo>
                    <a:pt x="40" y="418"/>
                  </a:lnTo>
                  <a:lnTo>
                    <a:pt x="32" y="416"/>
                  </a:lnTo>
                  <a:lnTo>
                    <a:pt x="30" y="412"/>
                  </a:lnTo>
                  <a:lnTo>
                    <a:pt x="28" y="410"/>
                  </a:lnTo>
                  <a:lnTo>
                    <a:pt x="25" y="408"/>
                  </a:lnTo>
                  <a:lnTo>
                    <a:pt x="23" y="405"/>
                  </a:lnTo>
                  <a:lnTo>
                    <a:pt x="21" y="403"/>
                  </a:lnTo>
                  <a:lnTo>
                    <a:pt x="19" y="401"/>
                  </a:lnTo>
                  <a:lnTo>
                    <a:pt x="15" y="399"/>
                  </a:lnTo>
                  <a:lnTo>
                    <a:pt x="13" y="395"/>
                  </a:lnTo>
                  <a:lnTo>
                    <a:pt x="11" y="393"/>
                  </a:lnTo>
                  <a:lnTo>
                    <a:pt x="7" y="391"/>
                  </a:lnTo>
                  <a:lnTo>
                    <a:pt x="5" y="389"/>
                  </a:lnTo>
                  <a:lnTo>
                    <a:pt x="3" y="385"/>
                  </a:lnTo>
                  <a:lnTo>
                    <a:pt x="2" y="383"/>
                  </a:lnTo>
                  <a:lnTo>
                    <a:pt x="0" y="382"/>
                  </a:lnTo>
                  <a:lnTo>
                    <a:pt x="2" y="380"/>
                  </a:lnTo>
                  <a:lnTo>
                    <a:pt x="3" y="376"/>
                  </a:lnTo>
                  <a:lnTo>
                    <a:pt x="5" y="368"/>
                  </a:lnTo>
                  <a:lnTo>
                    <a:pt x="7" y="362"/>
                  </a:lnTo>
                  <a:lnTo>
                    <a:pt x="11" y="359"/>
                  </a:lnTo>
                  <a:lnTo>
                    <a:pt x="13" y="357"/>
                  </a:lnTo>
                  <a:lnTo>
                    <a:pt x="15" y="355"/>
                  </a:lnTo>
                  <a:lnTo>
                    <a:pt x="19" y="353"/>
                  </a:lnTo>
                  <a:lnTo>
                    <a:pt x="21" y="351"/>
                  </a:lnTo>
                  <a:lnTo>
                    <a:pt x="23" y="347"/>
                  </a:lnTo>
                  <a:lnTo>
                    <a:pt x="25" y="345"/>
                  </a:lnTo>
                  <a:lnTo>
                    <a:pt x="28" y="343"/>
                  </a:lnTo>
                  <a:lnTo>
                    <a:pt x="30" y="339"/>
                  </a:lnTo>
                  <a:lnTo>
                    <a:pt x="32" y="337"/>
                  </a:lnTo>
                  <a:lnTo>
                    <a:pt x="40" y="336"/>
                  </a:lnTo>
                  <a:lnTo>
                    <a:pt x="48" y="334"/>
                  </a:lnTo>
                  <a:lnTo>
                    <a:pt x="50" y="330"/>
                  </a:lnTo>
                  <a:lnTo>
                    <a:pt x="51" y="328"/>
                  </a:lnTo>
                  <a:lnTo>
                    <a:pt x="59" y="320"/>
                  </a:lnTo>
                  <a:lnTo>
                    <a:pt x="67" y="312"/>
                  </a:lnTo>
                  <a:lnTo>
                    <a:pt x="69" y="311"/>
                  </a:lnTo>
                  <a:lnTo>
                    <a:pt x="71" y="309"/>
                  </a:lnTo>
                  <a:lnTo>
                    <a:pt x="74" y="307"/>
                  </a:lnTo>
                  <a:lnTo>
                    <a:pt x="76" y="305"/>
                  </a:lnTo>
                  <a:lnTo>
                    <a:pt x="78" y="301"/>
                  </a:lnTo>
                  <a:lnTo>
                    <a:pt x="80" y="299"/>
                  </a:lnTo>
                  <a:lnTo>
                    <a:pt x="84" y="301"/>
                  </a:lnTo>
                  <a:lnTo>
                    <a:pt x="86" y="305"/>
                  </a:lnTo>
                  <a:lnTo>
                    <a:pt x="96" y="305"/>
                  </a:lnTo>
                  <a:lnTo>
                    <a:pt x="105" y="305"/>
                  </a:lnTo>
                  <a:lnTo>
                    <a:pt x="107" y="301"/>
                  </a:lnTo>
                  <a:lnTo>
                    <a:pt x="111" y="299"/>
                  </a:lnTo>
                  <a:lnTo>
                    <a:pt x="113" y="291"/>
                  </a:lnTo>
                  <a:lnTo>
                    <a:pt x="115" y="284"/>
                  </a:lnTo>
                  <a:lnTo>
                    <a:pt x="117" y="282"/>
                  </a:lnTo>
                  <a:lnTo>
                    <a:pt x="121" y="280"/>
                  </a:lnTo>
                  <a:lnTo>
                    <a:pt x="13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9" y="270"/>
                  </a:lnTo>
                  <a:lnTo>
                    <a:pt x="151" y="268"/>
                  </a:lnTo>
                  <a:lnTo>
                    <a:pt x="153" y="265"/>
                  </a:lnTo>
                  <a:lnTo>
                    <a:pt x="155" y="263"/>
                  </a:lnTo>
                  <a:lnTo>
                    <a:pt x="159" y="261"/>
                  </a:lnTo>
                  <a:lnTo>
                    <a:pt x="159" y="245"/>
                  </a:lnTo>
                  <a:lnTo>
                    <a:pt x="159" y="232"/>
                  </a:lnTo>
                  <a:lnTo>
                    <a:pt x="155" y="228"/>
                  </a:lnTo>
                  <a:lnTo>
                    <a:pt x="153" y="226"/>
                  </a:lnTo>
                  <a:lnTo>
                    <a:pt x="155" y="224"/>
                  </a:lnTo>
                  <a:lnTo>
                    <a:pt x="159" y="222"/>
                  </a:lnTo>
                  <a:lnTo>
                    <a:pt x="161" y="215"/>
                  </a:lnTo>
                  <a:lnTo>
                    <a:pt x="163" y="207"/>
                  </a:lnTo>
                  <a:lnTo>
                    <a:pt x="167" y="205"/>
                  </a:lnTo>
                  <a:lnTo>
                    <a:pt x="168" y="203"/>
                  </a:lnTo>
                  <a:lnTo>
                    <a:pt x="168" y="19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3" y="178"/>
                  </a:lnTo>
                  <a:lnTo>
                    <a:pt x="163" y="169"/>
                  </a:lnTo>
                  <a:lnTo>
                    <a:pt x="163" y="159"/>
                  </a:lnTo>
                  <a:lnTo>
                    <a:pt x="167" y="157"/>
                  </a:lnTo>
                  <a:lnTo>
                    <a:pt x="168" y="153"/>
                  </a:lnTo>
                  <a:lnTo>
                    <a:pt x="176" y="151"/>
                  </a:lnTo>
                  <a:lnTo>
                    <a:pt x="182" y="149"/>
                  </a:lnTo>
                  <a:lnTo>
                    <a:pt x="184" y="147"/>
                  </a:lnTo>
                  <a:lnTo>
                    <a:pt x="188" y="146"/>
                  </a:lnTo>
                  <a:lnTo>
                    <a:pt x="190" y="142"/>
                  </a:lnTo>
                  <a:lnTo>
                    <a:pt x="191" y="140"/>
                  </a:lnTo>
                  <a:lnTo>
                    <a:pt x="195" y="136"/>
                  </a:lnTo>
                  <a:lnTo>
                    <a:pt x="197" y="134"/>
                  </a:lnTo>
                  <a:lnTo>
                    <a:pt x="199" y="132"/>
                  </a:lnTo>
                  <a:lnTo>
                    <a:pt x="201" y="130"/>
                  </a:lnTo>
                  <a:lnTo>
                    <a:pt x="205" y="126"/>
                  </a:lnTo>
                  <a:lnTo>
                    <a:pt x="207" y="124"/>
                  </a:lnTo>
                  <a:lnTo>
                    <a:pt x="209" y="123"/>
                  </a:lnTo>
                  <a:lnTo>
                    <a:pt x="211" y="121"/>
                  </a:lnTo>
                  <a:lnTo>
                    <a:pt x="213" y="119"/>
                  </a:lnTo>
                  <a:lnTo>
                    <a:pt x="216" y="115"/>
                  </a:lnTo>
                  <a:lnTo>
                    <a:pt x="218" y="113"/>
                  </a:lnTo>
                  <a:lnTo>
                    <a:pt x="222" y="111"/>
                  </a:lnTo>
                  <a:lnTo>
                    <a:pt x="224" y="107"/>
                  </a:lnTo>
                  <a:lnTo>
                    <a:pt x="226" y="105"/>
                  </a:lnTo>
                  <a:lnTo>
                    <a:pt x="228" y="103"/>
                  </a:lnTo>
                  <a:lnTo>
                    <a:pt x="232" y="101"/>
                  </a:lnTo>
                  <a:lnTo>
                    <a:pt x="234" y="98"/>
                  </a:lnTo>
                  <a:lnTo>
                    <a:pt x="236" y="96"/>
                  </a:lnTo>
                  <a:lnTo>
                    <a:pt x="238" y="88"/>
                  </a:lnTo>
                  <a:lnTo>
                    <a:pt x="239" y="80"/>
                  </a:lnTo>
                  <a:lnTo>
                    <a:pt x="243" y="78"/>
                  </a:lnTo>
                  <a:lnTo>
                    <a:pt x="245" y="76"/>
                  </a:lnTo>
                  <a:lnTo>
                    <a:pt x="247" y="69"/>
                  </a:lnTo>
                  <a:lnTo>
                    <a:pt x="251" y="63"/>
                  </a:lnTo>
                  <a:lnTo>
                    <a:pt x="253" y="59"/>
                  </a:lnTo>
                  <a:lnTo>
                    <a:pt x="255" y="57"/>
                  </a:lnTo>
                  <a:lnTo>
                    <a:pt x="257" y="50"/>
                  </a:lnTo>
                  <a:lnTo>
                    <a:pt x="261" y="42"/>
                  </a:lnTo>
                  <a:lnTo>
                    <a:pt x="262" y="40"/>
                  </a:lnTo>
                  <a:lnTo>
                    <a:pt x="264" y="38"/>
                  </a:lnTo>
                  <a:lnTo>
                    <a:pt x="270" y="25"/>
                  </a:lnTo>
                  <a:lnTo>
                    <a:pt x="272" y="15"/>
                  </a:lnTo>
                  <a:lnTo>
                    <a:pt x="272" y="9"/>
                  </a:lnTo>
                  <a:lnTo>
                    <a:pt x="270" y="4"/>
                  </a:lnTo>
                  <a:lnTo>
                    <a:pt x="272" y="2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9" y="4"/>
                  </a:lnTo>
                  <a:lnTo>
                    <a:pt x="301" y="11"/>
                  </a:lnTo>
                  <a:lnTo>
                    <a:pt x="303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0" y="27"/>
                  </a:lnTo>
                  <a:lnTo>
                    <a:pt x="312" y="29"/>
                  </a:lnTo>
                  <a:lnTo>
                    <a:pt x="316" y="30"/>
                  </a:lnTo>
                  <a:lnTo>
                    <a:pt x="318" y="32"/>
                  </a:lnTo>
                  <a:lnTo>
                    <a:pt x="320" y="36"/>
                  </a:lnTo>
                  <a:lnTo>
                    <a:pt x="322" y="38"/>
                  </a:lnTo>
                  <a:lnTo>
                    <a:pt x="326" y="40"/>
                  </a:lnTo>
                  <a:lnTo>
                    <a:pt x="328" y="42"/>
                  </a:lnTo>
                  <a:lnTo>
                    <a:pt x="330" y="46"/>
                  </a:lnTo>
                  <a:lnTo>
                    <a:pt x="332" y="48"/>
                  </a:lnTo>
                  <a:lnTo>
                    <a:pt x="335" y="50"/>
                  </a:lnTo>
                  <a:lnTo>
                    <a:pt x="337" y="52"/>
                  </a:lnTo>
                  <a:lnTo>
                    <a:pt x="339" y="55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47" y="63"/>
                  </a:lnTo>
                  <a:lnTo>
                    <a:pt x="349" y="65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7" y="73"/>
                  </a:lnTo>
                  <a:lnTo>
                    <a:pt x="358" y="84"/>
                  </a:lnTo>
                  <a:lnTo>
                    <a:pt x="360" y="96"/>
                  </a:lnTo>
                  <a:lnTo>
                    <a:pt x="364" y="98"/>
                  </a:lnTo>
                  <a:lnTo>
                    <a:pt x="366" y="101"/>
                  </a:lnTo>
                  <a:lnTo>
                    <a:pt x="366" y="111"/>
                  </a:lnTo>
                  <a:lnTo>
                    <a:pt x="366" y="121"/>
                  </a:lnTo>
                  <a:lnTo>
                    <a:pt x="364" y="123"/>
                  </a:lnTo>
                  <a:lnTo>
                    <a:pt x="360" y="124"/>
                  </a:lnTo>
                  <a:lnTo>
                    <a:pt x="360" y="149"/>
                  </a:lnTo>
                  <a:lnTo>
                    <a:pt x="360" y="174"/>
                  </a:lnTo>
                  <a:lnTo>
                    <a:pt x="364" y="176"/>
                  </a:lnTo>
                  <a:lnTo>
                    <a:pt x="366" y="178"/>
                  </a:lnTo>
                  <a:lnTo>
                    <a:pt x="366" y="203"/>
                  </a:lnTo>
                  <a:lnTo>
                    <a:pt x="366" y="228"/>
                  </a:lnTo>
                  <a:lnTo>
                    <a:pt x="366" y="255"/>
                  </a:lnTo>
                  <a:lnTo>
                    <a:pt x="366" y="280"/>
                  </a:lnTo>
                  <a:lnTo>
                    <a:pt x="374" y="280"/>
                  </a:lnTo>
                  <a:lnTo>
                    <a:pt x="381" y="280"/>
                  </a:lnTo>
                  <a:lnTo>
                    <a:pt x="383" y="282"/>
                  </a:lnTo>
                  <a:lnTo>
                    <a:pt x="385" y="284"/>
                  </a:lnTo>
                  <a:lnTo>
                    <a:pt x="393" y="291"/>
                  </a:lnTo>
                  <a:lnTo>
                    <a:pt x="401" y="299"/>
                  </a:lnTo>
                  <a:lnTo>
                    <a:pt x="403" y="301"/>
                  </a:lnTo>
                  <a:lnTo>
                    <a:pt x="404" y="305"/>
                  </a:lnTo>
                  <a:lnTo>
                    <a:pt x="406" y="316"/>
                  </a:lnTo>
                  <a:lnTo>
                    <a:pt x="410" y="328"/>
                  </a:lnTo>
                  <a:lnTo>
                    <a:pt x="412" y="330"/>
                  </a:lnTo>
                  <a:lnTo>
                    <a:pt x="414" y="334"/>
                  </a:lnTo>
                  <a:lnTo>
                    <a:pt x="414" y="357"/>
                  </a:lnTo>
                  <a:lnTo>
                    <a:pt x="414" y="382"/>
                  </a:lnTo>
                  <a:lnTo>
                    <a:pt x="412" y="383"/>
                  </a:lnTo>
                  <a:lnTo>
                    <a:pt x="410" y="385"/>
                  </a:lnTo>
                  <a:lnTo>
                    <a:pt x="406" y="399"/>
                  </a:lnTo>
                  <a:lnTo>
                    <a:pt x="404" y="410"/>
                  </a:lnTo>
                  <a:lnTo>
                    <a:pt x="403" y="412"/>
                  </a:lnTo>
                  <a:lnTo>
                    <a:pt x="401" y="416"/>
                  </a:lnTo>
                  <a:lnTo>
                    <a:pt x="378" y="418"/>
                  </a:lnTo>
                  <a:lnTo>
                    <a:pt x="357" y="420"/>
                  </a:lnTo>
                  <a:lnTo>
                    <a:pt x="355" y="422"/>
                  </a:lnTo>
                  <a:lnTo>
                    <a:pt x="353" y="426"/>
                  </a:lnTo>
                  <a:lnTo>
                    <a:pt x="349" y="428"/>
                  </a:lnTo>
                  <a:lnTo>
                    <a:pt x="347" y="430"/>
                  </a:lnTo>
                  <a:lnTo>
                    <a:pt x="345" y="431"/>
                  </a:lnTo>
                  <a:lnTo>
                    <a:pt x="343" y="435"/>
                  </a:lnTo>
                  <a:lnTo>
                    <a:pt x="339" y="437"/>
                  </a:lnTo>
                  <a:lnTo>
                    <a:pt x="337" y="439"/>
                  </a:lnTo>
                  <a:lnTo>
                    <a:pt x="335" y="441"/>
                  </a:lnTo>
                  <a:lnTo>
                    <a:pt x="332" y="445"/>
                  </a:lnTo>
                  <a:lnTo>
                    <a:pt x="332" y="449"/>
                  </a:lnTo>
                  <a:lnTo>
                    <a:pt x="332" y="454"/>
                  </a:lnTo>
                  <a:lnTo>
                    <a:pt x="335" y="456"/>
                  </a:lnTo>
                  <a:lnTo>
                    <a:pt x="337" y="458"/>
                  </a:lnTo>
                  <a:lnTo>
                    <a:pt x="337" y="468"/>
                  </a:lnTo>
                  <a:lnTo>
                    <a:pt x="337" y="478"/>
                  </a:lnTo>
                  <a:lnTo>
                    <a:pt x="335" y="479"/>
                  </a:lnTo>
                  <a:lnTo>
                    <a:pt x="332" y="483"/>
                  </a:lnTo>
                  <a:lnTo>
                    <a:pt x="314" y="485"/>
                  </a:lnTo>
                  <a:lnTo>
                    <a:pt x="299" y="487"/>
                  </a:lnTo>
                  <a:lnTo>
                    <a:pt x="295" y="491"/>
                  </a:lnTo>
                  <a:lnTo>
                    <a:pt x="293" y="493"/>
                  </a:lnTo>
                  <a:lnTo>
                    <a:pt x="284" y="493"/>
                  </a:lnTo>
                  <a:lnTo>
                    <a:pt x="274" y="49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4185807" y="3443224"/>
              <a:ext cx="917249" cy="990728"/>
            </a:xfrm>
            <a:custGeom>
              <a:avLst/>
              <a:gdLst>
                <a:gd name="T0" fmla="*/ 211 w 814"/>
                <a:gd name="T1" fmla="*/ 273 h 1027"/>
                <a:gd name="T2" fmla="*/ 240 w 814"/>
                <a:gd name="T3" fmla="*/ 325 h 1027"/>
                <a:gd name="T4" fmla="*/ 290 w 814"/>
                <a:gd name="T5" fmla="*/ 378 h 1027"/>
                <a:gd name="T6" fmla="*/ 311 w 814"/>
                <a:gd name="T7" fmla="*/ 311 h 1027"/>
                <a:gd name="T8" fmla="*/ 286 w 814"/>
                <a:gd name="T9" fmla="*/ 219 h 1027"/>
                <a:gd name="T10" fmla="*/ 321 w 814"/>
                <a:gd name="T11" fmla="*/ 173 h 1027"/>
                <a:gd name="T12" fmla="*/ 359 w 814"/>
                <a:gd name="T13" fmla="*/ 112 h 1027"/>
                <a:gd name="T14" fmla="*/ 394 w 814"/>
                <a:gd name="T15" fmla="*/ 60 h 1027"/>
                <a:gd name="T16" fmla="*/ 442 w 814"/>
                <a:gd name="T17" fmla="*/ 0 h 1027"/>
                <a:gd name="T18" fmla="*/ 486 w 814"/>
                <a:gd name="T19" fmla="*/ 50 h 1027"/>
                <a:gd name="T20" fmla="*/ 397 w 814"/>
                <a:gd name="T21" fmla="*/ 346 h 1027"/>
                <a:gd name="T22" fmla="*/ 305 w 814"/>
                <a:gd name="T23" fmla="*/ 538 h 1027"/>
                <a:gd name="T24" fmla="*/ 267 w 814"/>
                <a:gd name="T25" fmla="*/ 538 h 1027"/>
                <a:gd name="T26" fmla="*/ 321 w 814"/>
                <a:gd name="T27" fmla="*/ 588 h 1027"/>
                <a:gd name="T28" fmla="*/ 403 w 814"/>
                <a:gd name="T29" fmla="*/ 563 h 1027"/>
                <a:gd name="T30" fmla="*/ 436 w 814"/>
                <a:gd name="T31" fmla="*/ 538 h 1027"/>
                <a:gd name="T32" fmla="*/ 472 w 814"/>
                <a:gd name="T33" fmla="*/ 428 h 1027"/>
                <a:gd name="T34" fmla="*/ 553 w 814"/>
                <a:gd name="T35" fmla="*/ 444 h 1027"/>
                <a:gd name="T36" fmla="*/ 562 w 814"/>
                <a:gd name="T37" fmla="*/ 509 h 1027"/>
                <a:gd name="T38" fmla="*/ 576 w 814"/>
                <a:gd name="T39" fmla="*/ 455 h 1027"/>
                <a:gd name="T40" fmla="*/ 539 w 814"/>
                <a:gd name="T41" fmla="*/ 340 h 1027"/>
                <a:gd name="T42" fmla="*/ 486 w 814"/>
                <a:gd name="T43" fmla="*/ 277 h 1027"/>
                <a:gd name="T44" fmla="*/ 495 w 814"/>
                <a:gd name="T45" fmla="*/ 154 h 1027"/>
                <a:gd name="T46" fmla="*/ 572 w 814"/>
                <a:gd name="T47" fmla="*/ 54 h 1027"/>
                <a:gd name="T48" fmla="*/ 557 w 814"/>
                <a:gd name="T49" fmla="*/ 140 h 1027"/>
                <a:gd name="T50" fmla="*/ 566 w 814"/>
                <a:gd name="T51" fmla="*/ 190 h 1027"/>
                <a:gd name="T52" fmla="*/ 630 w 814"/>
                <a:gd name="T53" fmla="*/ 200 h 1027"/>
                <a:gd name="T54" fmla="*/ 582 w 814"/>
                <a:gd name="T55" fmla="*/ 137 h 1027"/>
                <a:gd name="T56" fmla="*/ 639 w 814"/>
                <a:gd name="T57" fmla="*/ 137 h 1027"/>
                <a:gd name="T58" fmla="*/ 685 w 814"/>
                <a:gd name="T59" fmla="*/ 173 h 1027"/>
                <a:gd name="T60" fmla="*/ 685 w 814"/>
                <a:gd name="T61" fmla="*/ 256 h 1027"/>
                <a:gd name="T62" fmla="*/ 656 w 814"/>
                <a:gd name="T63" fmla="*/ 307 h 1027"/>
                <a:gd name="T64" fmla="*/ 647 w 814"/>
                <a:gd name="T65" fmla="*/ 361 h 1027"/>
                <a:gd name="T66" fmla="*/ 676 w 814"/>
                <a:gd name="T67" fmla="*/ 399 h 1027"/>
                <a:gd name="T68" fmla="*/ 720 w 814"/>
                <a:gd name="T69" fmla="*/ 472 h 1027"/>
                <a:gd name="T70" fmla="*/ 691 w 814"/>
                <a:gd name="T71" fmla="*/ 517 h 1027"/>
                <a:gd name="T72" fmla="*/ 714 w 814"/>
                <a:gd name="T73" fmla="*/ 603 h 1027"/>
                <a:gd name="T74" fmla="*/ 739 w 814"/>
                <a:gd name="T75" fmla="*/ 701 h 1027"/>
                <a:gd name="T76" fmla="*/ 766 w 814"/>
                <a:gd name="T77" fmla="*/ 747 h 1027"/>
                <a:gd name="T78" fmla="*/ 796 w 814"/>
                <a:gd name="T79" fmla="*/ 806 h 1027"/>
                <a:gd name="T80" fmla="*/ 796 w 814"/>
                <a:gd name="T81" fmla="*/ 864 h 1027"/>
                <a:gd name="T82" fmla="*/ 785 w 814"/>
                <a:gd name="T83" fmla="*/ 929 h 1027"/>
                <a:gd name="T84" fmla="*/ 756 w 814"/>
                <a:gd name="T85" fmla="*/ 1012 h 1027"/>
                <a:gd name="T86" fmla="*/ 710 w 814"/>
                <a:gd name="T87" fmla="*/ 985 h 1027"/>
                <a:gd name="T88" fmla="*/ 641 w 814"/>
                <a:gd name="T89" fmla="*/ 956 h 1027"/>
                <a:gd name="T90" fmla="*/ 589 w 814"/>
                <a:gd name="T91" fmla="*/ 937 h 1027"/>
                <a:gd name="T92" fmla="*/ 507 w 814"/>
                <a:gd name="T93" fmla="*/ 952 h 1027"/>
                <a:gd name="T94" fmla="*/ 463 w 814"/>
                <a:gd name="T95" fmla="*/ 914 h 1027"/>
                <a:gd name="T96" fmla="*/ 399 w 814"/>
                <a:gd name="T97" fmla="*/ 883 h 1027"/>
                <a:gd name="T98" fmla="*/ 338 w 814"/>
                <a:gd name="T99" fmla="*/ 854 h 1027"/>
                <a:gd name="T100" fmla="*/ 269 w 814"/>
                <a:gd name="T101" fmla="*/ 800 h 1027"/>
                <a:gd name="T102" fmla="*/ 227 w 814"/>
                <a:gd name="T103" fmla="*/ 730 h 1027"/>
                <a:gd name="T104" fmla="*/ 181 w 814"/>
                <a:gd name="T105" fmla="*/ 722 h 1027"/>
                <a:gd name="T106" fmla="*/ 127 w 814"/>
                <a:gd name="T107" fmla="*/ 685 h 1027"/>
                <a:gd name="T108" fmla="*/ 17 w 814"/>
                <a:gd name="T109" fmla="*/ 641 h 1027"/>
                <a:gd name="T110" fmla="*/ 8 w 814"/>
                <a:gd name="T111" fmla="*/ 593 h 1027"/>
                <a:gd name="T112" fmla="*/ 23 w 814"/>
                <a:gd name="T113" fmla="*/ 530 h 1027"/>
                <a:gd name="T114" fmla="*/ 71 w 814"/>
                <a:gd name="T115" fmla="*/ 497 h 1027"/>
                <a:gd name="T116" fmla="*/ 138 w 814"/>
                <a:gd name="T117" fmla="*/ 469 h 1027"/>
                <a:gd name="T118" fmla="*/ 188 w 814"/>
                <a:gd name="T119" fmla="*/ 438 h 1027"/>
                <a:gd name="T120" fmla="*/ 207 w 814"/>
                <a:gd name="T121" fmla="*/ 396 h 1027"/>
                <a:gd name="T122" fmla="*/ 192 w 814"/>
                <a:gd name="T123" fmla="*/ 367 h 10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4"/>
                <a:gd name="T187" fmla="*/ 0 h 1027"/>
                <a:gd name="T188" fmla="*/ 814 w 814"/>
                <a:gd name="T189" fmla="*/ 1027 h 10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4" h="1027">
                  <a:moveTo>
                    <a:pt x="206" y="344"/>
                  </a:moveTo>
                  <a:lnTo>
                    <a:pt x="209" y="342"/>
                  </a:lnTo>
                  <a:lnTo>
                    <a:pt x="215" y="340"/>
                  </a:lnTo>
                  <a:lnTo>
                    <a:pt x="211" y="325"/>
                  </a:lnTo>
                  <a:lnTo>
                    <a:pt x="209" y="311"/>
                  </a:lnTo>
                  <a:lnTo>
                    <a:pt x="207" y="307"/>
                  </a:lnTo>
                  <a:lnTo>
                    <a:pt x="204" y="305"/>
                  </a:lnTo>
                  <a:lnTo>
                    <a:pt x="204" y="292"/>
                  </a:lnTo>
                  <a:lnTo>
                    <a:pt x="204" y="277"/>
                  </a:lnTo>
                  <a:lnTo>
                    <a:pt x="207" y="275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5" y="273"/>
                  </a:lnTo>
                  <a:lnTo>
                    <a:pt x="219" y="277"/>
                  </a:lnTo>
                  <a:lnTo>
                    <a:pt x="223" y="282"/>
                  </a:lnTo>
                  <a:lnTo>
                    <a:pt x="223" y="286"/>
                  </a:lnTo>
                  <a:lnTo>
                    <a:pt x="223" y="292"/>
                  </a:lnTo>
                  <a:lnTo>
                    <a:pt x="229" y="296"/>
                  </a:lnTo>
                  <a:lnTo>
                    <a:pt x="232" y="302"/>
                  </a:lnTo>
                  <a:lnTo>
                    <a:pt x="238" y="305"/>
                  </a:lnTo>
                  <a:lnTo>
                    <a:pt x="244" y="311"/>
                  </a:lnTo>
                  <a:lnTo>
                    <a:pt x="244" y="315"/>
                  </a:lnTo>
                  <a:lnTo>
                    <a:pt x="244" y="321"/>
                  </a:lnTo>
                  <a:lnTo>
                    <a:pt x="240" y="325"/>
                  </a:lnTo>
                  <a:lnTo>
                    <a:pt x="236" y="327"/>
                  </a:lnTo>
                  <a:lnTo>
                    <a:pt x="244" y="338"/>
                  </a:lnTo>
                  <a:lnTo>
                    <a:pt x="253" y="350"/>
                  </a:lnTo>
                  <a:lnTo>
                    <a:pt x="257" y="350"/>
                  </a:lnTo>
                  <a:lnTo>
                    <a:pt x="263" y="350"/>
                  </a:lnTo>
                  <a:lnTo>
                    <a:pt x="267" y="353"/>
                  </a:lnTo>
                  <a:lnTo>
                    <a:pt x="273" y="359"/>
                  </a:lnTo>
                  <a:lnTo>
                    <a:pt x="276" y="363"/>
                  </a:lnTo>
                  <a:lnTo>
                    <a:pt x="282" y="369"/>
                  </a:lnTo>
                  <a:lnTo>
                    <a:pt x="282" y="375"/>
                  </a:lnTo>
                  <a:lnTo>
                    <a:pt x="284" y="376"/>
                  </a:lnTo>
                  <a:lnTo>
                    <a:pt x="290" y="378"/>
                  </a:lnTo>
                  <a:lnTo>
                    <a:pt x="301" y="378"/>
                  </a:lnTo>
                  <a:lnTo>
                    <a:pt x="301" y="373"/>
                  </a:lnTo>
                  <a:lnTo>
                    <a:pt x="301" y="369"/>
                  </a:lnTo>
                  <a:lnTo>
                    <a:pt x="305" y="363"/>
                  </a:lnTo>
                  <a:lnTo>
                    <a:pt x="311" y="359"/>
                  </a:lnTo>
                  <a:lnTo>
                    <a:pt x="315" y="359"/>
                  </a:lnTo>
                  <a:lnTo>
                    <a:pt x="321" y="359"/>
                  </a:lnTo>
                  <a:lnTo>
                    <a:pt x="321" y="340"/>
                  </a:lnTo>
                  <a:lnTo>
                    <a:pt x="321" y="321"/>
                  </a:lnTo>
                  <a:lnTo>
                    <a:pt x="315" y="321"/>
                  </a:lnTo>
                  <a:lnTo>
                    <a:pt x="311" y="321"/>
                  </a:lnTo>
                  <a:lnTo>
                    <a:pt x="311" y="311"/>
                  </a:lnTo>
                  <a:lnTo>
                    <a:pt x="311" y="302"/>
                  </a:lnTo>
                  <a:lnTo>
                    <a:pt x="311" y="281"/>
                  </a:lnTo>
                  <a:lnTo>
                    <a:pt x="311" y="261"/>
                  </a:lnTo>
                  <a:lnTo>
                    <a:pt x="292" y="261"/>
                  </a:lnTo>
                  <a:lnTo>
                    <a:pt x="273" y="261"/>
                  </a:lnTo>
                  <a:lnTo>
                    <a:pt x="273" y="248"/>
                  </a:lnTo>
                  <a:lnTo>
                    <a:pt x="273" y="233"/>
                  </a:lnTo>
                  <a:lnTo>
                    <a:pt x="276" y="233"/>
                  </a:lnTo>
                  <a:lnTo>
                    <a:pt x="282" y="233"/>
                  </a:lnTo>
                  <a:lnTo>
                    <a:pt x="282" y="229"/>
                  </a:lnTo>
                  <a:lnTo>
                    <a:pt x="282" y="223"/>
                  </a:lnTo>
                  <a:lnTo>
                    <a:pt x="286" y="219"/>
                  </a:lnTo>
                  <a:lnTo>
                    <a:pt x="292" y="213"/>
                  </a:lnTo>
                  <a:lnTo>
                    <a:pt x="296" y="213"/>
                  </a:lnTo>
                  <a:lnTo>
                    <a:pt x="301" y="213"/>
                  </a:lnTo>
                  <a:lnTo>
                    <a:pt x="301" y="210"/>
                  </a:lnTo>
                  <a:lnTo>
                    <a:pt x="301" y="204"/>
                  </a:lnTo>
                  <a:lnTo>
                    <a:pt x="301" y="200"/>
                  </a:lnTo>
                  <a:lnTo>
                    <a:pt x="301" y="194"/>
                  </a:lnTo>
                  <a:lnTo>
                    <a:pt x="305" y="190"/>
                  </a:lnTo>
                  <a:lnTo>
                    <a:pt x="311" y="185"/>
                  </a:lnTo>
                  <a:lnTo>
                    <a:pt x="317" y="185"/>
                  </a:lnTo>
                  <a:lnTo>
                    <a:pt x="319" y="181"/>
                  </a:lnTo>
                  <a:lnTo>
                    <a:pt x="321" y="173"/>
                  </a:lnTo>
                  <a:lnTo>
                    <a:pt x="321" y="156"/>
                  </a:lnTo>
                  <a:lnTo>
                    <a:pt x="315" y="156"/>
                  </a:lnTo>
                  <a:lnTo>
                    <a:pt x="311" y="156"/>
                  </a:lnTo>
                  <a:lnTo>
                    <a:pt x="311" y="142"/>
                  </a:lnTo>
                  <a:lnTo>
                    <a:pt x="311" y="127"/>
                  </a:lnTo>
                  <a:lnTo>
                    <a:pt x="321" y="127"/>
                  </a:lnTo>
                  <a:lnTo>
                    <a:pt x="330" y="127"/>
                  </a:lnTo>
                  <a:lnTo>
                    <a:pt x="334" y="121"/>
                  </a:lnTo>
                  <a:lnTo>
                    <a:pt x="340" y="117"/>
                  </a:lnTo>
                  <a:lnTo>
                    <a:pt x="349" y="117"/>
                  </a:lnTo>
                  <a:lnTo>
                    <a:pt x="359" y="117"/>
                  </a:lnTo>
                  <a:lnTo>
                    <a:pt x="359" y="112"/>
                  </a:lnTo>
                  <a:lnTo>
                    <a:pt x="359" y="108"/>
                  </a:lnTo>
                  <a:lnTo>
                    <a:pt x="365" y="102"/>
                  </a:lnTo>
                  <a:lnTo>
                    <a:pt x="369" y="98"/>
                  </a:lnTo>
                  <a:lnTo>
                    <a:pt x="372" y="98"/>
                  </a:lnTo>
                  <a:lnTo>
                    <a:pt x="378" y="98"/>
                  </a:lnTo>
                  <a:lnTo>
                    <a:pt x="378" y="89"/>
                  </a:lnTo>
                  <a:lnTo>
                    <a:pt x="378" y="79"/>
                  </a:lnTo>
                  <a:lnTo>
                    <a:pt x="384" y="79"/>
                  </a:lnTo>
                  <a:lnTo>
                    <a:pt x="388" y="79"/>
                  </a:lnTo>
                  <a:lnTo>
                    <a:pt x="388" y="69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7" y="60"/>
                  </a:lnTo>
                  <a:lnTo>
                    <a:pt x="403" y="54"/>
                  </a:lnTo>
                  <a:lnTo>
                    <a:pt x="407" y="50"/>
                  </a:lnTo>
                  <a:lnTo>
                    <a:pt x="407" y="31"/>
                  </a:lnTo>
                  <a:lnTo>
                    <a:pt x="407" y="12"/>
                  </a:lnTo>
                  <a:lnTo>
                    <a:pt x="413" y="12"/>
                  </a:lnTo>
                  <a:lnTo>
                    <a:pt x="417" y="12"/>
                  </a:lnTo>
                  <a:lnTo>
                    <a:pt x="422" y="6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5" y="6"/>
                  </a:lnTo>
                  <a:lnTo>
                    <a:pt x="465" y="12"/>
                  </a:lnTo>
                  <a:lnTo>
                    <a:pt x="470" y="16"/>
                  </a:lnTo>
                  <a:lnTo>
                    <a:pt x="476" y="20"/>
                  </a:lnTo>
                  <a:lnTo>
                    <a:pt x="486" y="25"/>
                  </a:lnTo>
                  <a:lnTo>
                    <a:pt x="495" y="29"/>
                  </a:lnTo>
                  <a:lnTo>
                    <a:pt x="495" y="35"/>
                  </a:lnTo>
                  <a:lnTo>
                    <a:pt x="495" y="41"/>
                  </a:lnTo>
                  <a:lnTo>
                    <a:pt x="495" y="45"/>
                  </a:lnTo>
                  <a:lnTo>
                    <a:pt x="495" y="50"/>
                  </a:lnTo>
                  <a:lnTo>
                    <a:pt x="486" y="50"/>
                  </a:lnTo>
                  <a:lnTo>
                    <a:pt x="476" y="50"/>
                  </a:lnTo>
                  <a:lnTo>
                    <a:pt x="457" y="91"/>
                  </a:lnTo>
                  <a:lnTo>
                    <a:pt x="443" y="125"/>
                  </a:lnTo>
                  <a:lnTo>
                    <a:pt x="440" y="140"/>
                  </a:lnTo>
                  <a:lnTo>
                    <a:pt x="438" y="160"/>
                  </a:lnTo>
                  <a:lnTo>
                    <a:pt x="438" y="181"/>
                  </a:lnTo>
                  <a:lnTo>
                    <a:pt x="442" y="204"/>
                  </a:lnTo>
                  <a:lnTo>
                    <a:pt x="418" y="250"/>
                  </a:lnTo>
                  <a:lnTo>
                    <a:pt x="407" y="277"/>
                  </a:lnTo>
                  <a:lnTo>
                    <a:pt x="399" y="300"/>
                  </a:lnTo>
                  <a:lnTo>
                    <a:pt x="394" y="325"/>
                  </a:lnTo>
                  <a:lnTo>
                    <a:pt x="397" y="346"/>
                  </a:lnTo>
                  <a:lnTo>
                    <a:pt x="401" y="363"/>
                  </a:lnTo>
                  <a:lnTo>
                    <a:pt x="403" y="378"/>
                  </a:lnTo>
                  <a:lnTo>
                    <a:pt x="405" y="394"/>
                  </a:lnTo>
                  <a:lnTo>
                    <a:pt x="403" y="407"/>
                  </a:lnTo>
                  <a:lnTo>
                    <a:pt x="401" y="419"/>
                  </a:lnTo>
                  <a:lnTo>
                    <a:pt x="397" y="432"/>
                  </a:lnTo>
                  <a:lnTo>
                    <a:pt x="392" y="442"/>
                  </a:lnTo>
                  <a:lnTo>
                    <a:pt x="378" y="465"/>
                  </a:lnTo>
                  <a:lnTo>
                    <a:pt x="359" y="488"/>
                  </a:lnTo>
                  <a:lnTo>
                    <a:pt x="336" y="513"/>
                  </a:lnTo>
                  <a:lnTo>
                    <a:pt x="311" y="543"/>
                  </a:lnTo>
                  <a:lnTo>
                    <a:pt x="305" y="538"/>
                  </a:lnTo>
                  <a:lnTo>
                    <a:pt x="301" y="534"/>
                  </a:lnTo>
                  <a:lnTo>
                    <a:pt x="296" y="528"/>
                  </a:lnTo>
                  <a:lnTo>
                    <a:pt x="292" y="524"/>
                  </a:lnTo>
                  <a:lnTo>
                    <a:pt x="286" y="518"/>
                  </a:lnTo>
                  <a:lnTo>
                    <a:pt x="282" y="515"/>
                  </a:lnTo>
                  <a:lnTo>
                    <a:pt x="276" y="515"/>
                  </a:lnTo>
                  <a:lnTo>
                    <a:pt x="273" y="515"/>
                  </a:lnTo>
                  <a:lnTo>
                    <a:pt x="267" y="518"/>
                  </a:lnTo>
                  <a:lnTo>
                    <a:pt x="263" y="524"/>
                  </a:lnTo>
                  <a:lnTo>
                    <a:pt x="263" y="528"/>
                  </a:lnTo>
                  <a:lnTo>
                    <a:pt x="263" y="534"/>
                  </a:lnTo>
                  <a:lnTo>
                    <a:pt x="267" y="538"/>
                  </a:lnTo>
                  <a:lnTo>
                    <a:pt x="273" y="543"/>
                  </a:lnTo>
                  <a:lnTo>
                    <a:pt x="276" y="547"/>
                  </a:lnTo>
                  <a:lnTo>
                    <a:pt x="282" y="553"/>
                  </a:lnTo>
                  <a:lnTo>
                    <a:pt x="286" y="557"/>
                  </a:lnTo>
                  <a:lnTo>
                    <a:pt x="292" y="563"/>
                  </a:lnTo>
                  <a:lnTo>
                    <a:pt x="296" y="566"/>
                  </a:lnTo>
                  <a:lnTo>
                    <a:pt x="301" y="572"/>
                  </a:lnTo>
                  <a:lnTo>
                    <a:pt x="305" y="572"/>
                  </a:lnTo>
                  <a:lnTo>
                    <a:pt x="311" y="572"/>
                  </a:lnTo>
                  <a:lnTo>
                    <a:pt x="315" y="576"/>
                  </a:lnTo>
                  <a:lnTo>
                    <a:pt x="321" y="582"/>
                  </a:lnTo>
                  <a:lnTo>
                    <a:pt x="321" y="588"/>
                  </a:lnTo>
                  <a:lnTo>
                    <a:pt x="324" y="591"/>
                  </a:lnTo>
                  <a:lnTo>
                    <a:pt x="334" y="593"/>
                  </a:lnTo>
                  <a:lnTo>
                    <a:pt x="351" y="597"/>
                  </a:lnTo>
                  <a:lnTo>
                    <a:pt x="355" y="589"/>
                  </a:lnTo>
                  <a:lnTo>
                    <a:pt x="359" y="582"/>
                  </a:lnTo>
                  <a:lnTo>
                    <a:pt x="369" y="576"/>
                  </a:lnTo>
                  <a:lnTo>
                    <a:pt x="378" y="572"/>
                  </a:lnTo>
                  <a:lnTo>
                    <a:pt x="384" y="572"/>
                  </a:lnTo>
                  <a:lnTo>
                    <a:pt x="388" y="572"/>
                  </a:lnTo>
                  <a:lnTo>
                    <a:pt x="394" y="566"/>
                  </a:lnTo>
                  <a:lnTo>
                    <a:pt x="397" y="563"/>
                  </a:lnTo>
                  <a:lnTo>
                    <a:pt x="403" y="563"/>
                  </a:lnTo>
                  <a:lnTo>
                    <a:pt x="407" y="563"/>
                  </a:lnTo>
                  <a:lnTo>
                    <a:pt x="413" y="563"/>
                  </a:lnTo>
                  <a:lnTo>
                    <a:pt x="417" y="563"/>
                  </a:lnTo>
                  <a:lnTo>
                    <a:pt x="417" y="557"/>
                  </a:lnTo>
                  <a:lnTo>
                    <a:pt x="417" y="553"/>
                  </a:lnTo>
                  <a:lnTo>
                    <a:pt x="422" y="553"/>
                  </a:lnTo>
                  <a:lnTo>
                    <a:pt x="426" y="553"/>
                  </a:lnTo>
                  <a:lnTo>
                    <a:pt x="426" y="547"/>
                  </a:lnTo>
                  <a:lnTo>
                    <a:pt x="426" y="543"/>
                  </a:lnTo>
                  <a:lnTo>
                    <a:pt x="432" y="543"/>
                  </a:lnTo>
                  <a:lnTo>
                    <a:pt x="436" y="543"/>
                  </a:lnTo>
                  <a:lnTo>
                    <a:pt x="436" y="538"/>
                  </a:lnTo>
                  <a:lnTo>
                    <a:pt x="436" y="534"/>
                  </a:lnTo>
                  <a:lnTo>
                    <a:pt x="436" y="528"/>
                  </a:lnTo>
                  <a:lnTo>
                    <a:pt x="436" y="524"/>
                  </a:lnTo>
                  <a:lnTo>
                    <a:pt x="445" y="518"/>
                  </a:lnTo>
                  <a:lnTo>
                    <a:pt x="455" y="515"/>
                  </a:lnTo>
                  <a:lnTo>
                    <a:pt x="455" y="509"/>
                  </a:lnTo>
                  <a:lnTo>
                    <a:pt x="455" y="505"/>
                  </a:lnTo>
                  <a:lnTo>
                    <a:pt x="461" y="499"/>
                  </a:lnTo>
                  <a:lnTo>
                    <a:pt x="465" y="493"/>
                  </a:lnTo>
                  <a:lnTo>
                    <a:pt x="468" y="472"/>
                  </a:lnTo>
                  <a:lnTo>
                    <a:pt x="470" y="451"/>
                  </a:lnTo>
                  <a:lnTo>
                    <a:pt x="472" y="428"/>
                  </a:lnTo>
                  <a:lnTo>
                    <a:pt x="476" y="407"/>
                  </a:lnTo>
                  <a:lnTo>
                    <a:pt x="480" y="407"/>
                  </a:lnTo>
                  <a:lnTo>
                    <a:pt x="486" y="407"/>
                  </a:lnTo>
                  <a:lnTo>
                    <a:pt x="489" y="401"/>
                  </a:lnTo>
                  <a:lnTo>
                    <a:pt x="495" y="398"/>
                  </a:lnTo>
                  <a:lnTo>
                    <a:pt x="514" y="398"/>
                  </a:lnTo>
                  <a:lnTo>
                    <a:pt x="534" y="398"/>
                  </a:lnTo>
                  <a:lnTo>
                    <a:pt x="537" y="407"/>
                  </a:lnTo>
                  <a:lnTo>
                    <a:pt x="543" y="417"/>
                  </a:lnTo>
                  <a:lnTo>
                    <a:pt x="547" y="423"/>
                  </a:lnTo>
                  <a:lnTo>
                    <a:pt x="553" y="426"/>
                  </a:lnTo>
                  <a:lnTo>
                    <a:pt x="553" y="444"/>
                  </a:lnTo>
                  <a:lnTo>
                    <a:pt x="553" y="461"/>
                  </a:lnTo>
                  <a:lnTo>
                    <a:pt x="549" y="463"/>
                  </a:lnTo>
                  <a:lnTo>
                    <a:pt x="547" y="465"/>
                  </a:lnTo>
                  <a:lnTo>
                    <a:pt x="547" y="480"/>
                  </a:lnTo>
                  <a:lnTo>
                    <a:pt x="547" y="493"/>
                  </a:lnTo>
                  <a:lnTo>
                    <a:pt x="549" y="497"/>
                  </a:lnTo>
                  <a:lnTo>
                    <a:pt x="553" y="499"/>
                  </a:lnTo>
                  <a:lnTo>
                    <a:pt x="553" y="501"/>
                  </a:lnTo>
                  <a:lnTo>
                    <a:pt x="553" y="505"/>
                  </a:lnTo>
                  <a:lnTo>
                    <a:pt x="557" y="509"/>
                  </a:lnTo>
                  <a:lnTo>
                    <a:pt x="562" y="515"/>
                  </a:lnTo>
                  <a:lnTo>
                    <a:pt x="562" y="509"/>
                  </a:lnTo>
                  <a:lnTo>
                    <a:pt x="562" y="505"/>
                  </a:lnTo>
                  <a:lnTo>
                    <a:pt x="560" y="499"/>
                  </a:lnTo>
                  <a:lnTo>
                    <a:pt x="557" y="493"/>
                  </a:lnTo>
                  <a:lnTo>
                    <a:pt x="555" y="492"/>
                  </a:lnTo>
                  <a:lnTo>
                    <a:pt x="553" y="490"/>
                  </a:lnTo>
                  <a:lnTo>
                    <a:pt x="553" y="480"/>
                  </a:lnTo>
                  <a:lnTo>
                    <a:pt x="553" y="470"/>
                  </a:lnTo>
                  <a:lnTo>
                    <a:pt x="555" y="469"/>
                  </a:lnTo>
                  <a:lnTo>
                    <a:pt x="557" y="465"/>
                  </a:lnTo>
                  <a:lnTo>
                    <a:pt x="564" y="461"/>
                  </a:lnTo>
                  <a:lnTo>
                    <a:pt x="572" y="455"/>
                  </a:lnTo>
                  <a:lnTo>
                    <a:pt x="576" y="455"/>
                  </a:lnTo>
                  <a:lnTo>
                    <a:pt x="582" y="455"/>
                  </a:lnTo>
                  <a:lnTo>
                    <a:pt x="582" y="436"/>
                  </a:lnTo>
                  <a:lnTo>
                    <a:pt x="582" y="417"/>
                  </a:lnTo>
                  <a:lnTo>
                    <a:pt x="576" y="417"/>
                  </a:lnTo>
                  <a:lnTo>
                    <a:pt x="572" y="417"/>
                  </a:lnTo>
                  <a:lnTo>
                    <a:pt x="572" y="407"/>
                  </a:lnTo>
                  <a:lnTo>
                    <a:pt x="572" y="398"/>
                  </a:lnTo>
                  <a:lnTo>
                    <a:pt x="566" y="373"/>
                  </a:lnTo>
                  <a:lnTo>
                    <a:pt x="562" y="350"/>
                  </a:lnTo>
                  <a:lnTo>
                    <a:pt x="553" y="350"/>
                  </a:lnTo>
                  <a:lnTo>
                    <a:pt x="543" y="350"/>
                  </a:lnTo>
                  <a:lnTo>
                    <a:pt x="539" y="340"/>
                  </a:lnTo>
                  <a:lnTo>
                    <a:pt x="536" y="332"/>
                  </a:lnTo>
                  <a:lnTo>
                    <a:pt x="520" y="338"/>
                  </a:lnTo>
                  <a:lnTo>
                    <a:pt x="505" y="346"/>
                  </a:lnTo>
                  <a:lnTo>
                    <a:pt x="489" y="352"/>
                  </a:lnTo>
                  <a:lnTo>
                    <a:pt x="476" y="359"/>
                  </a:lnTo>
                  <a:lnTo>
                    <a:pt x="476" y="334"/>
                  </a:lnTo>
                  <a:lnTo>
                    <a:pt x="476" y="311"/>
                  </a:lnTo>
                  <a:lnTo>
                    <a:pt x="480" y="302"/>
                  </a:lnTo>
                  <a:lnTo>
                    <a:pt x="486" y="292"/>
                  </a:lnTo>
                  <a:lnTo>
                    <a:pt x="486" y="286"/>
                  </a:lnTo>
                  <a:lnTo>
                    <a:pt x="486" y="282"/>
                  </a:lnTo>
                  <a:lnTo>
                    <a:pt x="486" y="277"/>
                  </a:lnTo>
                  <a:lnTo>
                    <a:pt x="486" y="273"/>
                  </a:lnTo>
                  <a:lnTo>
                    <a:pt x="489" y="261"/>
                  </a:lnTo>
                  <a:lnTo>
                    <a:pt x="495" y="252"/>
                  </a:lnTo>
                  <a:lnTo>
                    <a:pt x="499" y="252"/>
                  </a:lnTo>
                  <a:lnTo>
                    <a:pt x="505" y="252"/>
                  </a:lnTo>
                  <a:lnTo>
                    <a:pt x="505" y="229"/>
                  </a:lnTo>
                  <a:lnTo>
                    <a:pt x="505" y="204"/>
                  </a:lnTo>
                  <a:lnTo>
                    <a:pt x="499" y="204"/>
                  </a:lnTo>
                  <a:lnTo>
                    <a:pt x="495" y="204"/>
                  </a:lnTo>
                  <a:lnTo>
                    <a:pt x="495" y="187"/>
                  </a:lnTo>
                  <a:lnTo>
                    <a:pt x="495" y="171"/>
                  </a:lnTo>
                  <a:lnTo>
                    <a:pt x="495" y="154"/>
                  </a:lnTo>
                  <a:lnTo>
                    <a:pt x="495" y="137"/>
                  </a:lnTo>
                  <a:lnTo>
                    <a:pt x="514" y="131"/>
                  </a:lnTo>
                  <a:lnTo>
                    <a:pt x="534" y="127"/>
                  </a:lnTo>
                  <a:lnTo>
                    <a:pt x="537" y="121"/>
                  </a:lnTo>
                  <a:lnTo>
                    <a:pt x="543" y="117"/>
                  </a:lnTo>
                  <a:lnTo>
                    <a:pt x="547" y="98"/>
                  </a:lnTo>
                  <a:lnTo>
                    <a:pt x="553" y="79"/>
                  </a:lnTo>
                  <a:lnTo>
                    <a:pt x="557" y="64"/>
                  </a:lnTo>
                  <a:lnTo>
                    <a:pt x="562" y="50"/>
                  </a:lnTo>
                  <a:lnTo>
                    <a:pt x="566" y="50"/>
                  </a:lnTo>
                  <a:lnTo>
                    <a:pt x="572" y="50"/>
                  </a:lnTo>
                  <a:lnTo>
                    <a:pt x="572" y="54"/>
                  </a:lnTo>
                  <a:lnTo>
                    <a:pt x="572" y="60"/>
                  </a:lnTo>
                  <a:lnTo>
                    <a:pt x="572" y="64"/>
                  </a:lnTo>
                  <a:lnTo>
                    <a:pt x="572" y="69"/>
                  </a:lnTo>
                  <a:lnTo>
                    <a:pt x="572" y="73"/>
                  </a:lnTo>
                  <a:lnTo>
                    <a:pt x="572" y="79"/>
                  </a:lnTo>
                  <a:lnTo>
                    <a:pt x="572" y="83"/>
                  </a:lnTo>
                  <a:lnTo>
                    <a:pt x="572" y="89"/>
                  </a:lnTo>
                  <a:lnTo>
                    <a:pt x="566" y="98"/>
                  </a:lnTo>
                  <a:lnTo>
                    <a:pt x="562" y="108"/>
                  </a:lnTo>
                  <a:lnTo>
                    <a:pt x="562" y="121"/>
                  </a:lnTo>
                  <a:lnTo>
                    <a:pt x="562" y="137"/>
                  </a:lnTo>
                  <a:lnTo>
                    <a:pt x="557" y="140"/>
                  </a:lnTo>
                  <a:lnTo>
                    <a:pt x="553" y="146"/>
                  </a:lnTo>
                  <a:lnTo>
                    <a:pt x="547" y="152"/>
                  </a:lnTo>
                  <a:lnTo>
                    <a:pt x="543" y="156"/>
                  </a:lnTo>
                  <a:lnTo>
                    <a:pt x="534" y="163"/>
                  </a:lnTo>
                  <a:lnTo>
                    <a:pt x="524" y="169"/>
                  </a:lnTo>
                  <a:lnTo>
                    <a:pt x="534" y="173"/>
                  </a:lnTo>
                  <a:lnTo>
                    <a:pt x="543" y="175"/>
                  </a:lnTo>
                  <a:lnTo>
                    <a:pt x="547" y="181"/>
                  </a:lnTo>
                  <a:lnTo>
                    <a:pt x="553" y="185"/>
                  </a:lnTo>
                  <a:lnTo>
                    <a:pt x="557" y="185"/>
                  </a:lnTo>
                  <a:lnTo>
                    <a:pt x="562" y="185"/>
                  </a:lnTo>
                  <a:lnTo>
                    <a:pt x="566" y="190"/>
                  </a:lnTo>
                  <a:lnTo>
                    <a:pt x="572" y="194"/>
                  </a:lnTo>
                  <a:lnTo>
                    <a:pt x="582" y="200"/>
                  </a:lnTo>
                  <a:lnTo>
                    <a:pt x="591" y="204"/>
                  </a:lnTo>
                  <a:lnTo>
                    <a:pt x="595" y="210"/>
                  </a:lnTo>
                  <a:lnTo>
                    <a:pt x="601" y="213"/>
                  </a:lnTo>
                  <a:lnTo>
                    <a:pt x="610" y="223"/>
                  </a:lnTo>
                  <a:lnTo>
                    <a:pt x="620" y="233"/>
                  </a:lnTo>
                  <a:lnTo>
                    <a:pt x="628" y="242"/>
                  </a:lnTo>
                  <a:lnTo>
                    <a:pt x="635" y="252"/>
                  </a:lnTo>
                  <a:lnTo>
                    <a:pt x="631" y="229"/>
                  </a:lnTo>
                  <a:lnTo>
                    <a:pt x="630" y="204"/>
                  </a:lnTo>
                  <a:lnTo>
                    <a:pt x="630" y="200"/>
                  </a:lnTo>
                  <a:lnTo>
                    <a:pt x="630" y="194"/>
                  </a:lnTo>
                  <a:lnTo>
                    <a:pt x="635" y="194"/>
                  </a:lnTo>
                  <a:lnTo>
                    <a:pt x="639" y="190"/>
                  </a:lnTo>
                  <a:lnTo>
                    <a:pt x="639" y="183"/>
                  </a:lnTo>
                  <a:lnTo>
                    <a:pt x="639" y="165"/>
                  </a:lnTo>
                  <a:lnTo>
                    <a:pt x="616" y="165"/>
                  </a:lnTo>
                  <a:lnTo>
                    <a:pt x="591" y="165"/>
                  </a:lnTo>
                  <a:lnTo>
                    <a:pt x="585" y="162"/>
                  </a:lnTo>
                  <a:lnTo>
                    <a:pt x="582" y="156"/>
                  </a:lnTo>
                  <a:lnTo>
                    <a:pt x="582" y="152"/>
                  </a:lnTo>
                  <a:lnTo>
                    <a:pt x="582" y="146"/>
                  </a:lnTo>
                  <a:lnTo>
                    <a:pt x="582" y="137"/>
                  </a:lnTo>
                  <a:lnTo>
                    <a:pt x="582" y="127"/>
                  </a:lnTo>
                  <a:lnTo>
                    <a:pt x="585" y="127"/>
                  </a:lnTo>
                  <a:lnTo>
                    <a:pt x="591" y="127"/>
                  </a:lnTo>
                  <a:lnTo>
                    <a:pt x="595" y="131"/>
                  </a:lnTo>
                  <a:lnTo>
                    <a:pt x="601" y="137"/>
                  </a:lnTo>
                  <a:lnTo>
                    <a:pt x="605" y="140"/>
                  </a:lnTo>
                  <a:lnTo>
                    <a:pt x="610" y="146"/>
                  </a:lnTo>
                  <a:lnTo>
                    <a:pt x="610" y="152"/>
                  </a:lnTo>
                  <a:lnTo>
                    <a:pt x="610" y="156"/>
                  </a:lnTo>
                  <a:lnTo>
                    <a:pt x="624" y="156"/>
                  </a:lnTo>
                  <a:lnTo>
                    <a:pt x="639" y="156"/>
                  </a:lnTo>
                  <a:lnTo>
                    <a:pt x="639" y="137"/>
                  </a:lnTo>
                  <a:lnTo>
                    <a:pt x="639" y="117"/>
                  </a:lnTo>
                  <a:lnTo>
                    <a:pt x="645" y="117"/>
                  </a:lnTo>
                  <a:lnTo>
                    <a:pt x="649" y="117"/>
                  </a:lnTo>
                  <a:lnTo>
                    <a:pt x="654" y="127"/>
                  </a:lnTo>
                  <a:lnTo>
                    <a:pt x="658" y="137"/>
                  </a:lnTo>
                  <a:lnTo>
                    <a:pt x="672" y="140"/>
                  </a:lnTo>
                  <a:lnTo>
                    <a:pt x="683" y="146"/>
                  </a:lnTo>
                  <a:lnTo>
                    <a:pt x="685" y="148"/>
                  </a:lnTo>
                  <a:lnTo>
                    <a:pt x="687" y="152"/>
                  </a:lnTo>
                  <a:lnTo>
                    <a:pt x="687" y="162"/>
                  </a:lnTo>
                  <a:lnTo>
                    <a:pt x="687" y="171"/>
                  </a:lnTo>
                  <a:lnTo>
                    <a:pt x="685" y="173"/>
                  </a:lnTo>
                  <a:lnTo>
                    <a:pt x="683" y="175"/>
                  </a:lnTo>
                  <a:lnTo>
                    <a:pt x="681" y="177"/>
                  </a:lnTo>
                  <a:lnTo>
                    <a:pt x="679" y="181"/>
                  </a:lnTo>
                  <a:lnTo>
                    <a:pt x="676" y="183"/>
                  </a:lnTo>
                  <a:lnTo>
                    <a:pt x="674" y="185"/>
                  </a:lnTo>
                  <a:lnTo>
                    <a:pt x="674" y="210"/>
                  </a:lnTo>
                  <a:lnTo>
                    <a:pt x="674" y="233"/>
                  </a:lnTo>
                  <a:lnTo>
                    <a:pt x="676" y="236"/>
                  </a:lnTo>
                  <a:lnTo>
                    <a:pt x="679" y="238"/>
                  </a:lnTo>
                  <a:lnTo>
                    <a:pt x="681" y="244"/>
                  </a:lnTo>
                  <a:lnTo>
                    <a:pt x="683" y="252"/>
                  </a:lnTo>
                  <a:lnTo>
                    <a:pt x="685" y="256"/>
                  </a:lnTo>
                  <a:lnTo>
                    <a:pt x="687" y="257"/>
                  </a:lnTo>
                  <a:lnTo>
                    <a:pt x="687" y="261"/>
                  </a:lnTo>
                  <a:lnTo>
                    <a:pt x="687" y="267"/>
                  </a:lnTo>
                  <a:lnTo>
                    <a:pt x="685" y="269"/>
                  </a:lnTo>
                  <a:lnTo>
                    <a:pt x="683" y="273"/>
                  </a:lnTo>
                  <a:lnTo>
                    <a:pt x="681" y="284"/>
                  </a:lnTo>
                  <a:lnTo>
                    <a:pt x="679" y="296"/>
                  </a:lnTo>
                  <a:lnTo>
                    <a:pt x="676" y="298"/>
                  </a:lnTo>
                  <a:lnTo>
                    <a:pt x="674" y="302"/>
                  </a:lnTo>
                  <a:lnTo>
                    <a:pt x="666" y="304"/>
                  </a:lnTo>
                  <a:lnTo>
                    <a:pt x="658" y="305"/>
                  </a:lnTo>
                  <a:lnTo>
                    <a:pt x="656" y="307"/>
                  </a:lnTo>
                  <a:lnTo>
                    <a:pt x="654" y="311"/>
                  </a:lnTo>
                  <a:lnTo>
                    <a:pt x="647" y="313"/>
                  </a:lnTo>
                  <a:lnTo>
                    <a:pt x="639" y="315"/>
                  </a:lnTo>
                  <a:lnTo>
                    <a:pt x="637" y="317"/>
                  </a:lnTo>
                  <a:lnTo>
                    <a:pt x="635" y="321"/>
                  </a:lnTo>
                  <a:lnTo>
                    <a:pt x="635" y="334"/>
                  </a:lnTo>
                  <a:lnTo>
                    <a:pt x="635" y="350"/>
                  </a:lnTo>
                  <a:lnTo>
                    <a:pt x="637" y="352"/>
                  </a:lnTo>
                  <a:lnTo>
                    <a:pt x="639" y="353"/>
                  </a:lnTo>
                  <a:lnTo>
                    <a:pt x="641" y="357"/>
                  </a:lnTo>
                  <a:lnTo>
                    <a:pt x="645" y="359"/>
                  </a:lnTo>
                  <a:lnTo>
                    <a:pt x="647" y="361"/>
                  </a:lnTo>
                  <a:lnTo>
                    <a:pt x="649" y="365"/>
                  </a:lnTo>
                  <a:lnTo>
                    <a:pt x="653" y="371"/>
                  </a:lnTo>
                  <a:lnTo>
                    <a:pt x="654" y="378"/>
                  </a:lnTo>
                  <a:lnTo>
                    <a:pt x="656" y="380"/>
                  </a:lnTo>
                  <a:lnTo>
                    <a:pt x="658" y="384"/>
                  </a:lnTo>
                  <a:lnTo>
                    <a:pt x="660" y="386"/>
                  </a:lnTo>
                  <a:lnTo>
                    <a:pt x="664" y="388"/>
                  </a:lnTo>
                  <a:lnTo>
                    <a:pt x="666" y="390"/>
                  </a:lnTo>
                  <a:lnTo>
                    <a:pt x="668" y="394"/>
                  </a:lnTo>
                  <a:lnTo>
                    <a:pt x="672" y="396"/>
                  </a:lnTo>
                  <a:lnTo>
                    <a:pt x="674" y="398"/>
                  </a:lnTo>
                  <a:lnTo>
                    <a:pt x="676" y="399"/>
                  </a:lnTo>
                  <a:lnTo>
                    <a:pt x="679" y="403"/>
                  </a:lnTo>
                  <a:lnTo>
                    <a:pt x="695" y="405"/>
                  </a:lnTo>
                  <a:lnTo>
                    <a:pt x="712" y="407"/>
                  </a:lnTo>
                  <a:lnTo>
                    <a:pt x="714" y="409"/>
                  </a:lnTo>
                  <a:lnTo>
                    <a:pt x="718" y="413"/>
                  </a:lnTo>
                  <a:lnTo>
                    <a:pt x="720" y="415"/>
                  </a:lnTo>
                  <a:lnTo>
                    <a:pt x="722" y="417"/>
                  </a:lnTo>
                  <a:lnTo>
                    <a:pt x="724" y="419"/>
                  </a:lnTo>
                  <a:lnTo>
                    <a:pt x="727" y="423"/>
                  </a:lnTo>
                  <a:lnTo>
                    <a:pt x="724" y="438"/>
                  </a:lnTo>
                  <a:lnTo>
                    <a:pt x="722" y="455"/>
                  </a:lnTo>
                  <a:lnTo>
                    <a:pt x="720" y="472"/>
                  </a:lnTo>
                  <a:lnTo>
                    <a:pt x="718" y="490"/>
                  </a:lnTo>
                  <a:lnTo>
                    <a:pt x="714" y="492"/>
                  </a:lnTo>
                  <a:lnTo>
                    <a:pt x="712" y="493"/>
                  </a:lnTo>
                  <a:lnTo>
                    <a:pt x="710" y="497"/>
                  </a:lnTo>
                  <a:lnTo>
                    <a:pt x="708" y="499"/>
                  </a:lnTo>
                  <a:lnTo>
                    <a:pt x="704" y="501"/>
                  </a:lnTo>
                  <a:lnTo>
                    <a:pt x="702" y="505"/>
                  </a:lnTo>
                  <a:lnTo>
                    <a:pt x="701" y="507"/>
                  </a:lnTo>
                  <a:lnTo>
                    <a:pt x="697" y="509"/>
                  </a:lnTo>
                  <a:lnTo>
                    <a:pt x="695" y="511"/>
                  </a:lnTo>
                  <a:lnTo>
                    <a:pt x="693" y="515"/>
                  </a:lnTo>
                  <a:lnTo>
                    <a:pt x="691" y="517"/>
                  </a:lnTo>
                  <a:lnTo>
                    <a:pt x="689" y="524"/>
                  </a:lnTo>
                  <a:lnTo>
                    <a:pt x="691" y="530"/>
                  </a:lnTo>
                  <a:lnTo>
                    <a:pt x="693" y="534"/>
                  </a:lnTo>
                  <a:lnTo>
                    <a:pt x="695" y="536"/>
                  </a:lnTo>
                  <a:lnTo>
                    <a:pt x="697" y="538"/>
                  </a:lnTo>
                  <a:lnTo>
                    <a:pt x="701" y="551"/>
                  </a:lnTo>
                  <a:lnTo>
                    <a:pt x="702" y="563"/>
                  </a:lnTo>
                  <a:lnTo>
                    <a:pt x="704" y="564"/>
                  </a:lnTo>
                  <a:lnTo>
                    <a:pt x="708" y="566"/>
                  </a:lnTo>
                  <a:lnTo>
                    <a:pt x="710" y="584"/>
                  </a:lnTo>
                  <a:lnTo>
                    <a:pt x="712" y="601"/>
                  </a:lnTo>
                  <a:lnTo>
                    <a:pt x="714" y="603"/>
                  </a:lnTo>
                  <a:lnTo>
                    <a:pt x="718" y="605"/>
                  </a:lnTo>
                  <a:lnTo>
                    <a:pt x="720" y="609"/>
                  </a:lnTo>
                  <a:lnTo>
                    <a:pt x="722" y="611"/>
                  </a:lnTo>
                  <a:lnTo>
                    <a:pt x="724" y="612"/>
                  </a:lnTo>
                  <a:lnTo>
                    <a:pt x="727" y="614"/>
                  </a:lnTo>
                  <a:lnTo>
                    <a:pt x="727" y="634"/>
                  </a:lnTo>
                  <a:lnTo>
                    <a:pt x="729" y="651"/>
                  </a:lnTo>
                  <a:lnTo>
                    <a:pt x="729" y="670"/>
                  </a:lnTo>
                  <a:lnTo>
                    <a:pt x="731" y="687"/>
                  </a:lnTo>
                  <a:lnTo>
                    <a:pt x="733" y="689"/>
                  </a:lnTo>
                  <a:lnTo>
                    <a:pt x="737" y="693"/>
                  </a:lnTo>
                  <a:lnTo>
                    <a:pt x="739" y="701"/>
                  </a:lnTo>
                  <a:lnTo>
                    <a:pt x="741" y="708"/>
                  </a:lnTo>
                  <a:lnTo>
                    <a:pt x="743" y="710"/>
                  </a:lnTo>
                  <a:lnTo>
                    <a:pt x="747" y="712"/>
                  </a:lnTo>
                  <a:lnTo>
                    <a:pt x="748" y="714"/>
                  </a:lnTo>
                  <a:lnTo>
                    <a:pt x="750" y="716"/>
                  </a:lnTo>
                  <a:lnTo>
                    <a:pt x="752" y="720"/>
                  </a:lnTo>
                  <a:lnTo>
                    <a:pt x="756" y="722"/>
                  </a:lnTo>
                  <a:lnTo>
                    <a:pt x="758" y="724"/>
                  </a:lnTo>
                  <a:lnTo>
                    <a:pt x="760" y="726"/>
                  </a:lnTo>
                  <a:lnTo>
                    <a:pt x="764" y="730"/>
                  </a:lnTo>
                  <a:lnTo>
                    <a:pt x="766" y="731"/>
                  </a:lnTo>
                  <a:lnTo>
                    <a:pt x="766" y="747"/>
                  </a:lnTo>
                  <a:lnTo>
                    <a:pt x="766" y="760"/>
                  </a:lnTo>
                  <a:lnTo>
                    <a:pt x="764" y="762"/>
                  </a:lnTo>
                  <a:lnTo>
                    <a:pt x="760" y="766"/>
                  </a:lnTo>
                  <a:lnTo>
                    <a:pt x="760" y="776"/>
                  </a:lnTo>
                  <a:lnTo>
                    <a:pt x="760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1"/>
                  </a:lnTo>
                  <a:lnTo>
                    <a:pt x="779" y="795"/>
                  </a:lnTo>
                  <a:lnTo>
                    <a:pt x="781" y="797"/>
                  </a:lnTo>
                  <a:lnTo>
                    <a:pt x="785" y="799"/>
                  </a:lnTo>
                  <a:lnTo>
                    <a:pt x="796" y="806"/>
                  </a:lnTo>
                  <a:lnTo>
                    <a:pt x="808" y="814"/>
                  </a:lnTo>
                  <a:lnTo>
                    <a:pt x="812" y="816"/>
                  </a:lnTo>
                  <a:lnTo>
                    <a:pt x="814" y="818"/>
                  </a:lnTo>
                  <a:lnTo>
                    <a:pt x="814" y="833"/>
                  </a:lnTo>
                  <a:lnTo>
                    <a:pt x="814" y="847"/>
                  </a:lnTo>
                  <a:lnTo>
                    <a:pt x="812" y="850"/>
                  </a:lnTo>
                  <a:lnTo>
                    <a:pt x="808" y="852"/>
                  </a:lnTo>
                  <a:lnTo>
                    <a:pt x="806" y="854"/>
                  </a:lnTo>
                  <a:lnTo>
                    <a:pt x="804" y="858"/>
                  </a:lnTo>
                  <a:lnTo>
                    <a:pt x="802" y="860"/>
                  </a:lnTo>
                  <a:lnTo>
                    <a:pt x="800" y="862"/>
                  </a:lnTo>
                  <a:lnTo>
                    <a:pt x="796" y="864"/>
                  </a:lnTo>
                  <a:lnTo>
                    <a:pt x="795" y="868"/>
                  </a:lnTo>
                  <a:lnTo>
                    <a:pt x="793" y="870"/>
                  </a:lnTo>
                  <a:lnTo>
                    <a:pt x="789" y="871"/>
                  </a:lnTo>
                  <a:lnTo>
                    <a:pt x="787" y="873"/>
                  </a:lnTo>
                  <a:lnTo>
                    <a:pt x="785" y="875"/>
                  </a:lnTo>
                  <a:lnTo>
                    <a:pt x="781" y="879"/>
                  </a:lnTo>
                  <a:lnTo>
                    <a:pt x="779" y="881"/>
                  </a:lnTo>
                  <a:lnTo>
                    <a:pt x="779" y="896"/>
                  </a:lnTo>
                  <a:lnTo>
                    <a:pt x="779" y="910"/>
                  </a:lnTo>
                  <a:lnTo>
                    <a:pt x="781" y="914"/>
                  </a:lnTo>
                  <a:lnTo>
                    <a:pt x="785" y="916"/>
                  </a:lnTo>
                  <a:lnTo>
                    <a:pt x="785" y="929"/>
                  </a:lnTo>
                  <a:lnTo>
                    <a:pt x="785" y="944"/>
                  </a:lnTo>
                  <a:lnTo>
                    <a:pt x="781" y="946"/>
                  </a:lnTo>
                  <a:lnTo>
                    <a:pt x="779" y="948"/>
                  </a:lnTo>
                  <a:lnTo>
                    <a:pt x="777" y="956"/>
                  </a:lnTo>
                  <a:lnTo>
                    <a:pt x="775" y="964"/>
                  </a:lnTo>
                  <a:lnTo>
                    <a:pt x="773" y="966"/>
                  </a:lnTo>
                  <a:lnTo>
                    <a:pt x="770" y="969"/>
                  </a:lnTo>
                  <a:lnTo>
                    <a:pt x="768" y="981"/>
                  </a:lnTo>
                  <a:lnTo>
                    <a:pt x="766" y="992"/>
                  </a:lnTo>
                  <a:lnTo>
                    <a:pt x="764" y="994"/>
                  </a:lnTo>
                  <a:lnTo>
                    <a:pt x="760" y="998"/>
                  </a:lnTo>
                  <a:lnTo>
                    <a:pt x="756" y="1012"/>
                  </a:lnTo>
                  <a:lnTo>
                    <a:pt x="750" y="1027"/>
                  </a:lnTo>
                  <a:lnTo>
                    <a:pt x="747" y="1017"/>
                  </a:lnTo>
                  <a:lnTo>
                    <a:pt x="741" y="1008"/>
                  </a:lnTo>
                  <a:lnTo>
                    <a:pt x="739" y="1004"/>
                  </a:lnTo>
                  <a:lnTo>
                    <a:pt x="737" y="1002"/>
                  </a:lnTo>
                  <a:lnTo>
                    <a:pt x="733" y="1000"/>
                  </a:lnTo>
                  <a:lnTo>
                    <a:pt x="731" y="998"/>
                  </a:lnTo>
                  <a:lnTo>
                    <a:pt x="729" y="994"/>
                  </a:lnTo>
                  <a:lnTo>
                    <a:pt x="727" y="992"/>
                  </a:lnTo>
                  <a:lnTo>
                    <a:pt x="720" y="990"/>
                  </a:lnTo>
                  <a:lnTo>
                    <a:pt x="712" y="989"/>
                  </a:lnTo>
                  <a:lnTo>
                    <a:pt x="710" y="985"/>
                  </a:lnTo>
                  <a:lnTo>
                    <a:pt x="708" y="983"/>
                  </a:lnTo>
                  <a:lnTo>
                    <a:pt x="701" y="981"/>
                  </a:lnTo>
                  <a:lnTo>
                    <a:pt x="693" y="979"/>
                  </a:lnTo>
                  <a:lnTo>
                    <a:pt x="691" y="975"/>
                  </a:lnTo>
                  <a:lnTo>
                    <a:pt x="687" y="973"/>
                  </a:lnTo>
                  <a:lnTo>
                    <a:pt x="685" y="971"/>
                  </a:lnTo>
                  <a:lnTo>
                    <a:pt x="683" y="969"/>
                  </a:lnTo>
                  <a:lnTo>
                    <a:pt x="681" y="966"/>
                  </a:lnTo>
                  <a:lnTo>
                    <a:pt x="679" y="964"/>
                  </a:lnTo>
                  <a:lnTo>
                    <a:pt x="662" y="962"/>
                  </a:lnTo>
                  <a:lnTo>
                    <a:pt x="645" y="958"/>
                  </a:lnTo>
                  <a:lnTo>
                    <a:pt x="641" y="956"/>
                  </a:lnTo>
                  <a:lnTo>
                    <a:pt x="639" y="954"/>
                  </a:lnTo>
                  <a:lnTo>
                    <a:pt x="637" y="952"/>
                  </a:lnTo>
                  <a:lnTo>
                    <a:pt x="635" y="948"/>
                  </a:lnTo>
                  <a:lnTo>
                    <a:pt x="631" y="946"/>
                  </a:lnTo>
                  <a:lnTo>
                    <a:pt x="630" y="944"/>
                  </a:lnTo>
                  <a:lnTo>
                    <a:pt x="628" y="942"/>
                  </a:lnTo>
                  <a:lnTo>
                    <a:pt x="626" y="941"/>
                  </a:lnTo>
                  <a:lnTo>
                    <a:pt x="622" y="937"/>
                  </a:lnTo>
                  <a:lnTo>
                    <a:pt x="620" y="935"/>
                  </a:lnTo>
                  <a:lnTo>
                    <a:pt x="607" y="935"/>
                  </a:lnTo>
                  <a:lnTo>
                    <a:pt x="591" y="935"/>
                  </a:lnTo>
                  <a:lnTo>
                    <a:pt x="589" y="937"/>
                  </a:lnTo>
                  <a:lnTo>
                    <a:pt x="585" y="941"/>
                  </a:lnTo>
                  <a:lnTo>
                    <a:pt x="583" y="946"/>
                  </a:lnTo>
                  <a:lnTo>
                    <a:pt x="582" y="954"/>
                  </a:lnTo>
                  <a:lnTo>
                    <a:pt x="580" y="956"/>
                  </a:lnTo>
                  <a:lnTo>
                    <a:pt x="576" y="958"/>
                  </a:lnTo>
                  <a:lnTo>
                    <a:pt x="562" y="958"/>
                  </a:lnTo>
                  <a:lnTo>
                    <a:pt x="547" y="958"/>
                  </a:lnTo>
                  <a:lnTo>
                    <a:pt x="534" y="958"/>
                  </a:lnTo>
                  <a:lnTo>
                    <a:pt x="518" y="958"/>
                  </a:lnTo>
                  <a:lnTo>
                    <a:pt x="516" y="956"/>
                  </a:lnTo>
                  <a:lnTo>
                    <a:pt x="514" y="954"/>
                  </a:lnTo>
                  <a:lnTo>
                    <a:pt x="507" y="952"/>
                  </a:lnTo>
                  <a:lnTo>
                    <a:pt x="499" y="948"/>
                  </a:lnTo>
                  <a:lnTo>
                    <a:pt x="497" y="946"/>
                  </a:lnTo>
                  <a:lnTo>
                    <a:pt x="495" y="944"/>
                  </a:lnTo>
                  <a:lnTo>
                    <a:pt x="488" y="937"/>
                  </a:lnTo>
                  <a:lnTo>
                    <a:pt x="480" y="929"/>
                  </a:lnTo>
                  <a:lnTo>
                    <a:pt x="478" y="927"/>
                  </a:lnTo>
                  <a:lnTo>
                    <a:pt x="476" y="925"/>
                  </a:lnTo>
                  <a:lnTo>
                    <a:pt x="472" y="921"/>
                  </a:lnTo>
                  <a:lnTo>
                    <a:pt x="470" y="919"/>
                  </a:lnTo>
                  <a:lnTo>
                    <a:pt x="468" y="918"/>
                  </a:lnTo>
                  <a:lnTo>
                    <a:pt x="465" y="916"/>
                  </a:lnTo>
                  <a:lnTo>
                    <a:pt x="463" y="914"/>
                  </a:lnTo>
                  <a:lnTo>
                    <a:pt x="461" y="910"/>
                  </a:lnTo>
                  <a:lnTo>
                    <a:pt x="459" y="908"/>
                  </a:lnTo>
                  <a:lnTo>
                    <a:pt x="455" y="906"/>
                  </a:lnTo>
                  <a:lnTo>
                    <a:pt x="453" y="902"/>
                  </a:lnTo>
                  <a:lnTo>
                    <a:pt x="451" y="900"/>
                  </a:lnTo>
                  <a:lnTo>
                    <a:pt x="449" y="898"/>
                  </a:lnTo>
                  <a:lnTo>
                    <a:pt x="447" y="896"/>
                  </a:lnTo>
                  <a:lnTo>
                    <a:pt x="440" y="893"/>
                  </a:lnTo>
                  <a:lnTo>
                    <a:pt x="432" y="891"/>
                  </a:lnTo>
                  <a:lnTo>
                    <a:pt x="428" y="889"/>
                  </a:lnTo>
                  <a:lnTo>
                    <a:pt x="426" y="887"/>
                  </a:lnTo>
                  <a:lnTo>
                    <a:pt x="399" y="883"/>
                  </a:lnTo>
                  <a:lnTo>
                    <a:pt x="374" y="881"/>
                  </a:lnTo>
                  <a:lnTo>
                    <a:pt x="371" y="879"/>
                  </a:lnTo>
                  <a:lnTo>
                    <a:pt x="369" y="875"/>
                  </a:lnTo>
                  <a:lnTo>
                    <a:pt x="361" y="873"/>
                  </a:lnTo>
                  <a:lnTo>
                    <a:pt x="355" y="871"/>
                  </a:lnTo>
                  <a:lnTo>
                    <a:pt x="351" y="870"/>
                  </a:lnTo>
                  <a:lnTo>
                    <a:pt x="349" y="868"/>
                  </a:lnTo>
                  <a:lnTo>
                    <a:pt x="347" y="864"/>
                  </a:lnTo>
                  <a:lnTo>
                    <a:pt x="344" y="862"/>
                  </a:lnTo>
                  <a:lnTo>
                    <a:pt x="342" y="860"/>
                  </a:lnTo>
                  <a:lnTo>
                    <a:pt x="340" y="858"/>
                  </a:lnTo>
                  <a:lnTo>
                    <a:pt x="338" y="854"/>
                  </a:lnTo>
                  <a:lnTo>
                    <a:pt x="336" y="852"/>
                  </a:lnTo>
                  <a:lnTo>
                    <a:pt x="332" y="850"/>
                  </a:lnTo>
                  <a:lnTo>
                    <a:pt x="330" y="847"/>
                  </a:lnTo>
                  <a:lnTo>
                    <a:pt x="309" y="841"/>
                  </a:lnTo>
                  <a:lnTo>
                    <a:pt x="286" y="833"/>
                  </a:lnTo>
                  <a:lnTo>
                    <a:pt x="284" y="831"/>
                  </a:lnTo>
                  <a:lnTo>
                    <a:pt x="282" y="827"/>
                  </a:lnTo>
                  <a:lnTo>
                    <a:pt x="278" y="825"/>
                  </a:lnTo>
                  <a:lnTo>
                    <a:pt x="276" y="824"/>
                  </a:lnTo>
                  <a:lnTo>
                    <a:pt x="275" y="822"/>
                  </a:lnTo>
                  <a:lnTo>
                    <a:pt x="273" y="818"/>
                  </a:lnTo>
                  <a:lnTo>
                    <a:pt x="269" y="800"/>
                  </a:lnTo>
                  <a:lnTo>
                    <a:pt x="267" y="785"/>
                  </a:lnTo>
                  <a:lnTo>
                    <a:pt x="265" y="781"/>
                  </a:lnTo>
                  <a:lnTo>
                    <a:pt x="263" y="779"/>
                  </a:lnTo>
                  <a:lnTo>
                    <a:pt x="259" y="762"/>
                  </a:lnTo>
                  <a:lnTo>
                    <a:pt x="257" y="747"/>
                  </a:lnTo>
                  <a:lnTo>
                    <a:pt x="255" y="743"/>
                  </a:lnTo>
                  <a:lnTo>
                    <a:pt x="253" y="741"/>
                  </a:lnTo>
                  <a:lnTo>
                    <a:pt x="246" y="739"/>
                  </a:lnTo>
                  <a:lnTo>
                    <a:pt x="238" y="737"/>
                  </a:lnTo>
                  <a:lnTo>
                    <a:pt x="236" y="733"/>
                  </a:lnTo>
                  <a:lnTo>
                    <a:pt x="232" y="731"/>
                  </a:lnTo>
                  <a:lnTo>
                    <a:pt x="227" y="730"/>
                  </a:lnTo>
                  <a:lnTo>
                    <a:pt x="219" y="726"/>
                  </a:lnTo>
                  <a:lnTo>
                    <a:pt x="217" y="724"/>
                  </a:lnTo>
                  <a:lnTo>
                    <a:pt x="215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202" y="724"/>
                  </a:lnTo>
                  <a:lnTo>
                    <a:pt x="200" y="726"/>
                  </a:lnTo>
                  <a:lnTo>
                    <a:pt x="194" y="726"/>
                  </a:lnTo>
                  <a:lnTo>
                    <a:pt x="190" y="726"/>
                  </a:lnTo>
                  <a:lnTo>
                    <a:pt x="188" y="724"/>
                  </a:lnTo>
                  <a:lnTo>
                    <a:pt x="184" y="722"/>
                  </a:lnTo>
                  <a:lnTo>
                    <a:pt x="181" y="722"/>
                  </a:lnTo>
                  <a:lnTo>
                    <a:pt x="175" y="722"/>
                  </a:lnTo>
                  <a:lnTo>
                    <a:pt x="173" y="724"/>
                  </a:lnTo>
                  <a:lnTo>
                    <a:pt x="171" y="726"/>
                  </a:lnTo>
                  <a:lnTo>
                    <a:pt x="156" y="726"/>
                  </a:lnTo>
                  <a:lnTo>
                    <a:pt x="142" y="726"/>
                  </a:lnTo>
                  <a:lnTo>
                    <a:pt x="138" y="724"/>
                  </a:lnTo>
                  <a:lnTo>
                    <a:pt x="136" y="722"/>
                  </a:lnTo>
                  <a:lnTo>
                    <a:pt x="135" y="714"/>
                  </a:lnTo>
                  <a:lnTo>
                    <a:pt x="133" y="708"/>
                  </a:lnTo>
                  <a:lnTo>
                    <a:pt x="129" y="705"/>
                  </a:lnTo>
                  <a:lnTo>
                    <a:pt x="127" y="703"/>
                  </a:lnTo>
                  <a:lnTo>
                    <a:pt x="127" y="685"/>
                  </a:lnTo>
                  <a:lnTo>
                    <a:pt x="127" y="668"/>
                  </a:lnTo>
                  <a:lnTo>
                    <a:pt x="119" y="668"/>
                  </a:lnTo>
                  <a:lnTo>
                    <a:pt x="111" y="668"/>
                  </a:lnTo>
                  <a:lnTo>
                    <a:pt x="110" y="666"/>
                  </a:lnTo>
                  <a:lnTo>
                    <a:pt x="108" y="664"/>
                  </a:lnTo>
                  <a:lnTo>
                    <a:pt x="87" y="660"/>
                  </a:lnTo>
                  <a:lnTo>
                    <a:pt x="65" y="657"/>
                  </a:lnTo>
                  <a:lnTo>
                    <a:pt x="46" y="653"/>
                  </a:lnTo>
                  <a:lnTo>
                    <a:pt x="25" y="649"/>
                  </a:lnTo>
                  <a:lnTo>
                    <a:pt x="23" y="647"/>
                  </a:lnTo>
                  <a:lnTo>
                    <a:pt x="21" y="643"/>
                  </a:lnTo>
                  <a:lnTo>
                    <a:pt x="17" y="641"/>
                  </a:lnTo>
                  <a:lnTo>
                    <a:pt x="16" y="639"/>
                  </a:lnTo>
                  <a:lnTo>
                    <a:pt x="14" y="637"/>
                  </a:lnTo>
                  <a:lnTo>
                    <a:pt x="12" y="635"/>
                  </a:lnTo>
                  <a:lnTo>
                    <a:pt x="8" y="628"/>
                  </a:lnTo>
                  <a:lnTo>
                    <a:pt x="6" y="620"/>
                  </a:lnTo>
                  <a:lnTo>
                    <a:pt x="4" y="618"/>
                  </a:lnTo>
                  <a:lnTo>
                    <a:pt x="0" y="614"/>
                  </a:lnTo>
                  <a:lnTo>
                    <a:pt x="0" y="611"/>
                  </a:lnTo>
                  <a:lnTo>
                    <a:pt x="0" y="605"/>
                  </a:lnTo>
                  <a:lnTo>
                    <a:pt x="4" y="603"/>
                  </a:lnTo>
                  <a:lnTo>
                    <a:pt x="6" y="601"/>
                  </a:lnTo>
                  <a:lnTo>
                    <a:pt x="8" y="593"/>
                  </a:lnTo>
                  <a:lnTo>
                    <a:pt x="12" y="586"/>
                  </a:lnTo>
                  <a:lnTo>
                    <a:pt x="14" y="584"/>
                  </a:lnTo>
                  <a:lnTo>
                    <a:pt x="16" y="582"/>
                  </a:lnTo>
                  <a:lnTo>
                    <a:pt x="17" y="578"/>
                  </a:lnTo>
                  <a:lnTo>
                    <a:pt x="21" y="576"/>
                  </a:lnTo>
                  <a:lnTo>
                    <a:pt x="23" y="574"/>
                  </a:lnTo>
                  <a:lnTo>
                    <a:pt x="25" y="572"/>
                  </a:lnTo>
                  <a:lnTo>
                    <a:pt x="29" y="566"/>
                  </a:lnTo>
                  <a:lnTo>
                    <a:pt x="29" y="553"/>
                  </a:lnTo>
                  <a:lnTo>
                    <a:pt x="29" y="540"/>
                  </a:lnTo>
                  <a:lnTo>
                    <a:pt x="25" y="534"/>
                  </a:lnTo>
                  <a:lnTo>
                    <a:pt x="23" y="530"/>
                  </a:lnTo>
                  <a:lnTo>
                    <a:pt x="21" y="528"/>
                  </a:lnTo>
                  <a:lnTo>
                    <a:pt x="31" y="522"/>
                  </a:lnTo>
                  <a:lnTo>
                    <a:pt x="41" y="518"/>
                  </a:lnTo>
                  <a:lnTo>
                    <a:pt x="42" y="517"/>
                  </a:lnTo>
                  <a:lnTo>
                    <a:pt x="44" y="515"/>
                  </a:lnTo>
                  <a:lnTo>
                    <a:pt x="52" y="511"/>
                  </a:lnTo>
                  <a:lnTo>
                    <a:pt x="60" y="509"/>
                  </a:lnTo>
                  <a:lnTo>
                    <a:pt x="62" y="507"/>
                  </a:lnTo>
                  <a:lnTo>
                    <a:pt x="64" y="505"/>
                  </a:lnTo>
                  <a:lnTo>
                    <a:pt x="67" y="501"/>
                  </a:lnTo>
                  <a:lnTo>
                    <a:pt x="69" y="499"/>
                  </a:lnTo>
                  <a:lnTo>
                    <a:pt x="71" y="497"/>
                  </a:lnTo>
                  <a:lnTo>
                    <a:pt x="73" y="493"/>
                  </a:lnTo>
                  <a:lnTo>
                    <a:pt x="81" y="492"/>
                  </a:lnTo>
                  <a:lnTo>
                    <a:pt x="88" y="490"/>
                  </a:lnTo>
                  <a:lnTo>
                    <a:pt x="90" y="488"/>
                  </a:lnTo>
                  <a:lnTo>
                    <a:pt x="94" y="484"/>
                  </a:lnTo>
                  <a:lnTo>
                    <a:pt x="100" y="482"/>
                  </a:lnTo>
                  <a:lnTo>
                    <a:pt x="108" y="480"/>
                  </a:lnTo>
                  <a:lnTo>
                    <a:pt x="110" y="478"/>
                  </a:lnTo>
                  <a:lnTo>
                    <a:pt x="111" y="476"/>
                  </a:lnTo>
                  <a:lnTo>
                    <a:pt x="125" y="472"/>
                  </a:lnTo>
                  <a:lnTo>
                    <a:pt x="136" y="470"/>
                  </a:lnTo>
                  <a:lnTo>
                    <a:pt x="138" y="469"/>
                  </a:lnTo>
                  <a:lnTo>
                    <a:pt x="142" y="465"/>
                  </a:lnTo>
                  <a:lnTo>
                    <a:pt x="144" y="463"/>
                  </a:lnTo>
                  <a:lnTo>
                    <a:pt x="146" y="461"/>
                  </a:lnTo>
                  <a:lnTo>
                    <a:pt x="148" y="457"/>
                  </a:lnTo>
                  <a:lnTo>
                    <a:pt x="152" y="455"/>
                  </a:lnTo>
                  <a:lnTo>
                    <a:pt x="163" y="453"/>
                  </a:lnTo>
                  <a:lnTo>
                    <a:pt x="175" y="451"/>
                  </a:lnTo>
                  <a:lnTo>
                    <a:pt x="179" y="449"/>
                  </a:lnTo>
                  <a:lnTo>
                    <a:pt x="181" y="446"/>
                  </a:lnTo>
                  <a:lnTo>
                    <a:pt x="182" y="444"/>
                  </a:lnTo>
                  <a:lnTo>
                    <a:pt x="184" y="442"/>
                  </a:lnTo>
                  <a:lnTo>
                    <a:pt x="188" y="438"/>
                  </a:lnTo>
                  <a:lnTo>
                    <a:pt x="190" y="436"/>
                  </a:lnTo>
                  <a:lnTo>
                    <a:pt x="192" y="428"/>
                  </a:lnTo>
                  <a:lnTo>
                    <a:pt x="194" y="423"/>
                  </a:lnTo>
                  <a:lnTo>
                    <a:pt x="196" y="419"/>
                  </a:lnTo>
                  <a:lnTo>
                    <a:pt x="200" y="417"/>
                  </a:lnTo>
                  <a:lnTo>
                    <a:pt x="202" y="415"/>
                  </a:lnTo>
                  <a:lnTo>
                    <a:pt x="204" y="413"/>
                  </a:lnTo>
                  <a:lnTo>
                    <a:pt x="207" y="409"/>
                  </a:lnTo>
                  <a:lnTo>
                    <a:pt x="209" y="407"/>
                  </a:lnTo>
                  <a:lnTo>
                    <a:pt x="209" y="401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2" y="390"/>
                  </a:lnTo>
                  <a:lnTo>
                    <a:pt x="200" y="388"/>
                  </a:lnTo>
                  <a:lnTo>
                    <a:pt x="196" y="386"/>
                  </a:lnTo>
                  <a:lnTo>
                    <a:pt x="194" y="384"/>
                  </a:lnTo>
                  <a:lnTo>
                    <a:pt x="192" y="380"/>
                  </a:lnTo>
                  <a:lnTo>
                    <a:pt x="190" y="378"/>
                  </a:lnTo>
                  <a:lnTo>
                    <a:pt x="188" y="376"/>
                  </a:lnTo>
                  <a:lnTo>
                    <a:pt x="184" y="373"/>
                  </a:lnTo>
                  <a:lnTo>
                    <a:pt x="188" y="371"/>
                  </a:lnTo>
                  <a:lnTo>
                    <a:pt x="190" y="369"/>
                  </a:lnTo>
                  <a:lnTo>
                    <a:pt x="192" y="367"/>
                  </a:lnTo>
                  <a:lnTo>
                    <a:pt x="194" y="365"/>
                  </a:lnTo>
                  <a:lnTo>
                    <a:pt x="196" y="361"/>
                  </a:lnTo>
                  <a:lnTo>
                    <a:pt x="200" y="359"/>
                  </a:lnTo>
                  <a:lnTo>
                    <a:pt x="200" y="353"/>
                  </a:lnTo>
                  <a:lnTo>
                    <a:pt x="200" y="350"/>
                  </a:lnTo>
                  <a:lnTo>
                    <a:pt x="202" y="346"/>
                  </a:lnTo>
                  <a:lnTo>
                    <a:pt x="206" y="3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5157167" y="4990242"/>
              <a:ext cx="217764" cy="327417"/>
            </a:xfrm>
            <a:custGeom>
              <a:avLst/>
              <a:gdLst>
                <a:gd name="T0" fmla="*/ 0 w 193"/>
                <a:gd name="T1" fmla="*/ 296 h 340"/>
                <a:gd name="T2" fmla="*/ 7 w 193"/>
                <a:gd name="T3" fmla="*/ 288 h 340"/>
                <a:gd name="T4" fmla="*/ 15 w 193"/>
                <a:gd name="T5" fmla="*/ 281 h 340"/>
                <a:gd name="T6" fmla="*/ 23 w 193"/>
                <a:gd name="T7" fmla="*/ 275 h 340"/>
                <a:gd name="T8" fmla="*/ 38 w 193"/>
                <a:gd name="T9" fmla="*/ 267 h 340"/>
                <a:gd name="T10" fmla="*/ 46 w 193"/>
                <a:gd name="T11" fmla="*/ 259 h 340"/>
                <a:gd name="T12" fmla="*/ 53 w 193"/>
                <a:gd name="T13" fmla="*/ 252 h 340"/>
                <a:gd name="T14" fmla="*/ 61 w 193"/>
                <a:gd name="T15" fmla="*/ 234 h 340"/>
                <a:gd name="T16" fmla="*/ 63 w 193"/>
                <a:gd name="T17" fmla="*/ 213 h 340"/>
                <a:gd name="T18" fmla="*/ 55 w 193"/>
                <a:gd name="T19" fmla="*/ 192 h 340"/>
                <a:gd name="T20" fmla="*/ 50 w 193"/>
                <a:gd name="T21" fmla="*/ 169 h 340"/>
                <a:gd name="T22" fmla="*/ 51 w 193"/>
                <a:gd name="T23" fmla="*/ 158 h 340"/>
                <a:gd name="T24" fmla="*/ 57 w 193"/>
                <a:gd name="T25" fmla="*/ 150 h 340"/>
                <a:gd name="T26" fmla="*/ 65 w 193"/>
                <a:gd name="T27" fmla="*/ 142 h 340"/>
                <a:gd name="T28" fmla="*/ 73 w 193"/>
                <a:gd name="T29" fmla="*/ 137 h 340"/>
                <a:gd name="T30" fmla="*/ 71 w 193"/>
                <a:gd name="T31" fmla="*/ 104 h 340"/>
                <a:gd name="T32" fmla="*/ 53 w 193"/>
                <a:gd name="T33" fmla="*/ 98 h 340"/>
                <a:gd name="T34" fmla="*/ 44 w 193"/>
                <a:gd name="T35" fmla="*/ 73 h 340"/>
                <a:gd name="T36" fmla="*/ 44 w 193"/>
                <a:gd name="T37" fmla="*/ 48 h 340"/>
                <a:gd name="T38" fmla="*/ 46 w 193"/>
                <a:gd name="T39" fmla="*/ 33 h 340"/>
                <a:gd name="T40" fmla="*/ 38 w 193"/>
                <a:gd name="T41" fmla="*/ 25 h 340"/>
                <a:gd name="T42" fmla="*/ 40 w 193"/>
                <a:gd name="T43" fmla="*/ 2 h 340"/>
                <a:gd name="T44" fmla="*/ 50 w 193"/>
                <a:gd name="T45" fmla="*/ 6 h 340"/>
                <a:gd name="T46" fmla="*/ 55 w 193"/>
                <a:gd name="T47" fmla="*/ 21 h 340"/>
                <a:gd name="T48" fmla="*/ 63 w 193"/>
                <a:gd name="T49" fmla="*/ 29 h 340"/>
                <a:gd name="T50" fmla="*/ 94 w 193"/>
                <a:gd name="T51" fmla="*/ 37 h 340"/>
                <a:gd name="T52" fmla="*/ 126 w 193"/>
                <a:gd name="T53" fmla="*/ 45 h 340"/>
                <a:gd name="T54" fmla="*/ 132 w 193"/>
                <a:gd name="T55" fmla="*/ 52 h 340"/>
                <a:gd name="T56" fmla="*/ 140 w 193"/>
                <a:gd name="T57" fmla="*/ 58 h 340"/>
                <a:gd name="T58" fmla="*/ 147 w 193"/>
                <a:gd name="T59" fmla="*/ 66 h 340"/>
                <a:gd name="T60" fmla="*/ 155 w 193"/>
                <a:gd name="T61" fmla="*/ 73 h 340"/>
                <a:gd name="T62" fmla="*/ 163 w 193"/>
                <a:gd name="T63" fmla="*/ 110 h 340"/>
                <a:gd name="T64" fmla="*/ 169 w 193"/>
                <a:gd name="T65" fmla="*/ 117 h 340"/>
                <a:gd name="T66" fmla="*/ 176 w 193"/>
                <a:gd name="T67" fmla="*/ 133 h 340"/>
                <a:gd name="T68" fmla="*/ 184 w 193"/>
                <a:gd name="T69" fmla="*/ 150 h 340"/>
                <a:gd name="T70" fmla="*/ 192 w 193"/>
                <a:gd name="T71" fmla="*/ 167 h 340"/>
                <a:gd name="T72" fmla="*/ 188 w 193"/>
                <a:gd name="T73" fmla="*/ 175 h 340"/>
                <a:gd name="T74" fmla="*/ 178 w 193"/>
                <a:gd name="T75" fmla="*/ 202 h 340"/>
                <a:gd name="T76" fmla="*/ 169 w 193"/>
                <a:gd name="T77" fmla="*/ 233 h 340"/>
                <a:gd name="T78" fmla="*/ 163 w 193"/>
                <a:gd name="T79" fmla="*/ 240 h 340"/>
                <a:gd name="T80" fmla="*/ 146 w 193"/>
                <a:gd name="T81" fmla="*/ 248 h 340"/>
                <a:gd name="T82" fmla="*/ 138 w 193"/>
                <a:gd name="T83" fmla="*/ 259 h 340"/>
                <a:gd name="T84" fmla="*/ 130 w 193"/>
                <a:gd name="T85" fmla="*/ 271 h 340"/>
                <a:gd name="T86" fmla="*/ 107 w 193"/>
                <a:gd name="T87" fmla="*/ 279 h 340"/>
                <a:gd name="T88" fmla="*/ 101 w 193"/>
                <a:gd name="T89" fmla="*/ 290 h 340"/>
                <a:gd name="T90" fmla="*/ 84 w 193"/>
                <a:gd name="T91" fmla="*/ 317 h 340"/>
                <a:gd name="T92" fmla="*/ 40 w 193"/>
                <a:gd name="T93" fmla="*/ 328 h 340"/>
                <a:gd name="T94" fmla="*/ 27 w 193"/>
                <a:gd name="T95" fmla="*/ 336 h 340"/>
                <a:gd name="T96" fmla="*/ 2 w 193"/>
                <a:gd name="T97" fmla="*/ 321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340"/>
                <a:gd name="T149" fmla="*/ 193 w 193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340">
                  <a:moveTo>
                    <a:pt x="2" y="321"/>
                  </a:moveTo>
                  <a:lnTo>
                    <a:pt x="2" y="309"/>
                  </a:lnTo>
                  <a:lnTo>
                    <a:pt x="0" y="296"/>
                  </a:lnTo>
                  <a:lnTo>
                    <a:pt x="2" y="294"/>
                  </a:lnTo>
                  <a:lnTo>
                    <a:pt x="5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82"/>
                  </a:lnTo>
                  <a:lnTo>
                    <a:pt x="15" y="281"/>
                  </a:lnTo>
                  <a:lnTo>
                    <a:pt x="17" y="279"/>
                  </a:lnTo>
                  <a:lnTo>
                    <a:pt x="19" y="277"/>
                  </a:lnTo>
                  <a:lnTo>
                    <a:pt x="23" y="275"/>
                  </a:lnTo>
                  <a:lnTo>
                    <a:pt x="25" y="271"/>
                  </a:lnTo>
                  <a:lnTo>
                    <a:pt x="32" y="269"/>
                  </a:lnTo>
                  <a:lnTo>
                    <a:pt x="38" y="267"/>
                  </a:lnTo>
                  <a:lnTo>
                    <a:pt x="40" y="265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50" y="257"/>
                  </a:lnTo>
                  <a:lnTo>
                    <a:pt x="51" y="254"/>
                  </a:lnTo>
                  <a:lnTo>
                    <a:pt x="53" y="252"/>
                  </a:lnTo>
                  <a:lnTo>
                    <a:pt x="55" y="244"/>
                  </a:lnTo>
                  <a:lnTo>
                    <a:pt x="57" y="238"/>
                  </a:lnTo>
                  <a:lnTo>
                    <a:pt x="61" y="234"/>
                  </a:lnTo>
                  <a:lnTo>
                    <a:pt x="63" y="233"/>
                  </a:lnTo>
                  <a:lnTo>
                    <a:pt x="63" y="223"/>
                  </a:lnTo>
                  <a:lnTo>
                    <a:pt x="63" y="213"/>
                  </a:lnTo>
                  <a:lnTo>
                    <a:pt x="61" y="211"/>
                  </a:lnTo>
                  <a:lnTo>
                    <a:pt x="57" y="210"/>
                  </a:lnTo>
                  <a:lnTo>
                    <a:pt x="55" y="192"/>
                  </a:lnTo>
                  <a:lnTo>
                    <a:pt x="53" y="175"/>
                  </a:lnTo>
                  <a:lnTo>
                    <a:pt x="51" y="171"/>
                  </a:lnTo>
                  <a:lnTo>
                    <a:pt x="50" y="169"/>
                  </a:lnTo>
                  <a:lnTo>
                    <a:pt x="50" y="165"/>
                  </a:lnTo>
                  <a:lnTo>
                    <a:pt x="50" y="160"/>
                  </a:lnTo>
                  <a:lnTo>
                    <a:pt x="51" y="158"/>
                  </a:lnTo>
                  <a:lnTo>
                    <a:pt x="53" y="156"/>
                  </a:lnTo>
                  <a:lnTo>
                    <a:pt x="55" y="154"/>
                  </a:lnTo>
                  <a:lnTo>
                    <a:pt x="57" y="150"/>
                  </a:lnTo>
                  <a:lnTo>
                    <a:pt x="61" y="148"/>
                  </a:lnTo>
                  <a:lnTo>
                    <a:pt x="63" y="146"/>
                  </a:lnTo>
                  <a:lnTo>
                    <a:pt x="65" y="142"/>
                  </a:lnTo>
                  <a:lnTo>
                    <a:pt x="67" y="140"/>
                  </a:lnTo>
                  <a:lnTo>
                    <a:pt x="71" y="139"/>
                  </a:lnTo>
                  <a:lnTo>
                    <a:pt x="73" y="137"/>
                  </a:lnTo>
                  <a:lnTo>
                    <a:pt x="73" y="121"/>
                  </a:lnTo>
                  <a:lnTo>
                    <a:pt x="73" y="108"/>
                  </a:lnTo>
                  <a:lnTo>
                    <a:pt x="71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3" y="98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44" y="73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39"/>
                  </a:lnTo>
                  <a:lnTo>
                    <a:pt x="46" y="33"/>
                  </a:lnTo>
                  <a:lnTo>
                    <a:pt x="44" y="29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1" y="12"/>
                  </a:lnTo>
                  <a:lnTo>
                    <a:pt x="53" y="20"/>
                  </a:lnTo>
                  <a:lnTo>
                    <a:pt x="55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5" y="33"/>
                  </a:lnTo>
                  <a:lnTo>
                    <a:pt x="67" y="35"/>
                  </a:lnTo>
                  <a:lnTo>
                    <a:pt x="94" y="37"/>
                  </a:lnTo>
                  <a:lnTo>
                    <a:pt x="121" y="39"/>
                  </a:lnTo>
                  <a:lnTo>
                    <a:pt x="122" y="43"/>
                  </a:lnTo>
                  <a:lnTo>
                    <a:pt x="126" y="45"/>
                  </a:lnTo>
                  <a:lnTo>
                    <a:pt x="128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6" y="54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4" y="62"/>
                  </a:lnTo>
                  <a:lnTo>
                    <a:pt x="146" y="64"/>
                  </a:lnTo>
                  <a:lnTo>
                    <a:pt x="147" y="66"/>
                  </a:lnTo>
                  <a:lnTo>
                    <a:pt x="149" y="69"/>
                  </a:lnTo>
                  <a:lnTo>
                    <a:pt x="151" y="71"/>
                  </a:lnTo>
                  <a:lnTo>
                    <a:pt x="155" y="73"/>
                  </a:lnTo>
                  <a:lnTo>
                    <a:pt x="157" y="91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5" y="112"/>
                  </a:lnTo>
                  <a:lnTo>
                    <a:pt x="167" y="114"/>
                  </a:lnTo>
                  <a:lnTo>
                    <a:pt x="169" y="117"/>
                  </a:lnTo>
                  <a:lnTo>
                    <a:pt x="172" y="119"/>
                  </a:lnTo>
                  <a:lnTo>
                    <a:pt x="174" y="121"/>
                  </a:lnTo>
                  <a:lnTo>
                    <a:pt x="176" y="133"/>
                  </a:lnTo>
                  <a:lnTo>
                    <a:pt x="178" y="146"/>
                  </a:lnTo>
                  <a:lnTo>
                    <a:pt x="182" y="148"/>
                  </a:lnTo>
                  <a:lnTo>
                    <a:pt x="184" y="150"/>
                  </a:lnTo>
                  <a:lnTo>
                    <a:pt x="186" y="158"/>
                  </a:lnTo>
                  <a:lnTo>
                    <a:pt x="188" y="165"/>
                  </a:lnTo>
                  <a:lnTo>
                    <a:pt x="192" y="167"/>
                  </a:lnTo>
                  <a:lnTo>
                    <a:pt x="193" y="169"/>
                  </a:lnTo>
                  <a:lnTo>
                    <a:pt x="192" y="171"/>
                  </a:lnTo>
                  <a:lnTo>
                    <a:pt x="188" y="175"/>
                  </a:lnTo>
                  <a:lnTo>
                    <a:pt x="184" y="179"/>
                  </a:lnTo>
                  <a:lnTo>
                    <a:pt x="182" y="186"/>
                  </a:lnTo>
                  <a:lnTo>
                    <a:pt x="178" y="202"/>
                  </a:lnTo>
                  <a:lnTo>
                    <a:pt x="174" y="229"/>
                  </a:lnTo>
                  <a:lnTo>
                    <a:pt x="172" y="231"/>
                  </a:lnTo>
                  <a:lnTo>
                    <a:pt x="169" y="233"/>
                  </a:lnTo>
                  <a:lnTo>
                    <a:pt x="167" y="234"/>
                  </a:lnTo>
                  <a:lnTo>
                    <a:pt x="165" y="238"/>
                  </a:lnTo>
                  <a:lnTo>
                    <a:pt x="163" y="240"/>
                  </a:lnTo>
                  <a:lnTo>
                    <a:pt x="159" y="242"/>
                  </a:lnTo>
                  <a:lnTo>
                    <a:pt x="153" y="244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2"/>
                  </a:lnTo>
                  <a:lnTo>
                    <a:pt x="138" y="259"/>
                  </a:lnTo>
                  <a:lnTo>
                    <a:pt x="136" y="267"/>
                  </a:lnTo>
                  <a:lnTo>
                    <a:pt x="132" y="269"/>
                  </a:lnTo>
                  <a:lnTo>
                    <a:pt x="130" y="271"/>
                  </a:lnTo>
                  <a:lnTo>
                    <a:pt x="119" y="271"/>
                  </a:lnTo>
                  <a:lnTo>
                    <a:pt x="107" y="271"/>
                  </a:lnTo>
                  <a:lnTo>
                    <a:pt x="107" y="279"/>
                  </a:lnTo>
                  <a:lnTo>
                    <a:pt x="107" y="286"/>
                  </a:lnTo>
                  <a:lnTo>
                    <a:pt x="103" y="288"/>
                  </a:lnTo>
                  <a:lnTo>
                    <a:pt x="101" y="290"/>
                  </a:lnTo>
                  <a:lnTo>
                    <a:pt x="94" y="304"/>
                  </a:lnTo>
                  <a:lnTo>
                    <a:pt x="88" y="315"/>
                  </a:lnTo>
                  <a:lnTo>
                    <a:pt x="84" y="317"/>
                  </a:lnTo>
                  <a:lnTo>
                    <a:pt x="82" y="319"/>
                  </a:lnTo>
                  <a:lnTo>
                    <a:pt x="53" y="325"/>
                  </a:lnTo>
                  <a:lnTo>
                    <a:pt x="40" y="328"/>
                  </a:lnTo>
                  <a:lnTo>
                    <a:pt x="32" y="330"/>
                  </a:lnTo>
                  <a:lnTo>
                    <a:pt x="28" y="334"/>
                  </a:lnTo>
                  <a:lnTo>
                    <a:pt x="27" y="336"/>
                  </a:lnTo>
                  <a:lnTo>
                    <a:pt x="25" y="340"/>
                  </a:lnTo>
                  <a:lnTo>
                    <a:pt x="7" y="327"/>
                  </a:lnTo>
                  <a:lnTo>
                    <a:pt x="2" y="3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4" name="Freeform 76"/>
            <p:cNvSpPr>
              <a:spLocks/>
            </p:cNvSpPr>
            <p:nvPr/>
          </p:nvSpPr>
          <p:spPr bwMode="auto">
            <a:xfrm>
              <a:off x="4938083" y="5215938"/>
              <a:ext cx="316748" cy="250066"/>
            </a:xfrm>
            <a:custGeom>
              <a:avLst/>
              <a:gdLst>
                <a:gd name="T0" fmla="*/ 199 w 282"/>
                <a:gd name="T1" fmla="*/ 105 h 260"/>
                <a:gd name="T2" fmla="*/ 217 w 282"/>
                <a:gd name="T3" fmla="*/ 111 h 260"/>
                <a:gd name="T4" fmla="*/ 224 w 282"/>
                <a:gd name="T5" fmla="*/ 109 h 260"/>
                <a:gd name="T6" fmla="*/ 232 w 282"/>
                <a:gd name="T7" fmla="*/ 111 h 260"/>
                <a:gd name="T8" fmla="*/ 240 w 282"/>
                <a:gd name="T9" fmla="*/ 119 h 260"/>
                <a:gd name="T10" fmla="*/ 245 w 282"/>
                <a:gd name="T11" fmla="*/ 132 h 260"/>
                <a:gd name="T12" fmla="*/ 249 w 282"/>
                <a:gd name="T13" fmla="*/ 147 h 260"/>
                <a:gd name="T14" fmla="*/ 255 w 282"/>
                <a:gd name="T15" fmla="*/ 153 h 260"/>
                <a:gd name="T16" fmla="*/ 259 w 282"/>
                <a:gd name="T17" fmla="*/ 157 h 260"/>
                <a:gd name="T18" fmla="*/ 265 w 282"/>
                <a:gd name="T19" fmla="*/ 163 h 260"/>
                <a:gd name="T20" fmla="*/ 269 w 282"/>
                <a:gd name="T21" fmla="*/ 166 h 260"/>
                <a:gd name="T22" fmla="*/ 274 w 282"/>
                <a:gd name="T23" fmla="*/ 176 h 260"/>
                <a:gd name="T24" fmla="*/ 278 w 282"/>
                <a:gd name="T25" fmla="*/ 186 h 260"/>
                <a:gd name="T26" fmla="*/ 276 w 282"/>
                <a:gd name="T27" fmla="*/ 195 h 260"/>
                <a:gd name="T28" fmla="*/ 267 w 282"/>
                <a:gd name="T29" fmla="*/ 203 h 260"/>
                <a:gd name="T30" fmla="*/ 257 w 282"/>
                <a:gd name="T31" fmla="*/ 213 h 260"/>
                <a:gd name="T32" fmla="*/ 242 w 282"/>
                <a:gd name="T33" fmla="*/ 226 h 260"/>
                <a:gd name="T34" fmla="*/ 205 w 282"/>
                <a:gd name="T35" fmla="*/ 236 h 260"/>
                <a:gd name="T36" fmla="*/ 161 w 282"/>
                <a:gd name="T37" fmla="*/ 249 h 260"/>
                <a:gd name="T38" fmla="*/ 130 w 282"/>
                <a:gd name="T39" fmla="*/ 251 h 260"/>
                <a:gd name="T40" fmla="*/ 121 w 282"/>
                <a:gd name="T41" fmla="*/ 237 h 260"/>
                <a:gd name="T42" fmla="*/ 98 w 282"/>
                <a:gd name="T43" fmla="*/ 230 h 260"/>
                <a:gd name="T44" fmla="*/ 57 w 282"/>
                <a:gd name="T45" fmla="*/ 224 h 260"/>
                <a:gd name="T46" fmla="*/ 38 w 282"/>
                <a:gd name="T47" fmla="*/ 211 h 260"/>
                <a:gd name="T48" fmla="*/ 34 w 282"/>
                <a:gd name="T49" fmla="*/ 203 h 260"/>
                <a:gd name="T50" fmla="*/ 29 w 282"/>
                <a:gd name="T51" fmla="*/ 188 h 260"/>
                <a:gd name="T52" fmla="*/ 15 w 282"/>
                <a:gd name="T53" fmla="*/ 174 h 260"/>
                <a:gd name="T54" fmla="*/ 0 w 282"/>
                <a:gd name="T55" fmla="*/ 170 h 260"/>
                <a:gd name="T56" fmla="*/ 4 w 282"/>
                <a:gd name="T57" fmla="*/ 166 h 260"/>
                <a:gd name="T58" fmla="*/ 8 w 282"/>
                <a:gd name="T59" fmla="*/ 159 h 260"/>
                <a:gd name="T60" fmla="*/ 8 w 282"/>
                <a:gd name="T61" fmla="*/ 132 h 260"/>
                <a:gd name="T62" fmla="*/ 4 w 282"/>
                <a:gd name="T63" fmla="*/ 122 h 260"/>
                <a:gd name="T64" fmla="*/ 4 w 282"/>
                <a:gd name="T65" fmla="*/ 119 h 260"/>
                <a:gd name="T66" fmla="*/ 11 w 282"/>
                <a:gd name="T67" fmla="*/ 113 h 260"/>
                <a:gd name="T68" fmla="*/ 23 w 282"/>
                <a:gd name="T69" fmla="*/ 109 h 260"/>
                <a:gd name="T70" fmla="*/ 27 w 282"/>
                <a:gd name="T71" fmla="*/ 103 h 260"/>
                <a:gd name="T72" fmla="*/ 33 w 282"/>
                <a:gd name="T73" fmla="*/ 99 h 260"/>
                <a:gd name="T74" fmla="*/ 46 w 282"/>
                <a:gd name="T75" fmla="*/ 94 h 260"/>
                <a:gd name="T76" fmla="*/ 61 w 282"/>
                <a:gd name="T77" fmla="*/ 90 h 260"/>
                <a:gd name="T78" fmla="*/ 65 w 282"/>
                <a:gd name="T79" fmla="*/ 84 h 260"/>
                <a:gd name="T80" fmla="*/ 71 w 282"/>
                <a:gd name="T81" fmla="*/ 80 h 260"/>
                <a:gd name="T82" fmla="*/ 100 w 282"/>
                <a:gd name="T83" fmla="*/ 74 h 260"/>
                <a:gd name="T84" fmla="*/ 128 w 282"/>
                <a:gd name="T85" fmla="*/ 71 h 260"/>
                <a:gd name="T86" fmla="*/ 132 w 282"/>
                <a:gd name="T87" fmla="*/ 44 h 260"/>
                <a:gd name="T88" fmla="*/ 128 w 282"/>
                <a:gd name="T89" fmla="*/ 17 h 260"/>
                <a:gd name="T90" fmla="*/ 128 w 282"/>
                <a:gd name="T91" fmla="*/ 11 h 260"/>
                <a:gd name="T92" fmla="*/ 138 w 282"/>
                <a:gd name="T93" fmla="*/ 7 h 260"/>
                <a:gd name="T94" fmla="*/ 148 w 282"/>
                <a:gd name="T95" fmla="*/ 1 h 260"/>
                <a:gd name="T96" fmla="*/ 153 w 282"/>
                <a:gd name="T97" fmla="*/ 1 h 260"/>
                <a:gd name="T98" fmla="*/ 155 w 282"/>
                <a:gd name="T99" fmla="*/ 11 h 260"/>
                <a:gd name="T100" fmla="*/ 176 w 282"/>
                <a:gd name="T101" fmla="*/ 19 h 260"/>
                <a:gd name="T102" fmla="*/ 201 w 282"/>
                <a:gd name="T103" fmla="*/ 21 h 260"/>
                <a:gd name="T104" fmla="*/ 205 w 282"/>
                <a:gd name="T105" fmla="*/ 26 h 260"/>
                <a:gd name="T106" fmla="*/ 211 w 282"/>
                <a:gd name="T107" fmla="*/ 32 h 260"/>
                <a:gd name="T108" fmla="*/ 211 w 282"/>
                <a:gd name="T109" fmla="*/ 36 h 260"/>
                <a:gd name="T110" fmla="*/ 205 w 282"/>
                <a:gd name="T111" fmla="*/ 42 h 260"/>
                <a:gd name="T112" fmla="*/ 201 w 282"/>
                <a:gd name="T113" fmla="*/ 46 h 260"/>
                <a:gd name="T114" fmla="*/ 196 w 282"/>
                <a:gd name="T115" fmla="*/ 49 h 260"/>
                <a:gd name="T116" fmla="*/ 192 w 282"/>
                <a:gd name="T117" fmla="*/ 55 h 260"/>
                <a:gd name="T118" fmla="*/ 186 w 282"/>
                <a:gd name="T119" fmla="*/ 67 h 260"/>
                <a:gd name="T120" fmla="*/ 190 w 282"/>
                <a:gd name="T121" fmla="*/ 90 h 2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60"/>
                <a:gd name="T185" fmla="*/ 282 w 282"/>
                <a:gd name="T186" fmla="*/ 260 h 2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60">
                  <a:moveTo>
                    <a:pt x="194" y="103"/>
                  </a:moveTo>
                  <a:lnTo>
                    <a:pt x="199" y="105"/>
                  </a:lnTo>
                  <a:lnTo>
                    <a:pt x="207" y="109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24" y="109"/>
                  </a:lnTo>
                  <a:lnTo>
                    <a:pt x="228" y="107"/>
                  </a:lnTo>
                  <a:lnTo>
                    <a:pt x="232" y="111"/>
                  </a:lnTo>
                  <a:lnTo>
                    <a:pt x="238" y="117"/>
                  </a:lnTo>
                  <a:lnTo>
                    <a:pt x="240" y="119"/>
                  </a:lnTo>
                  <a:lnTo>
                    <a:pt x="244" y="120"/>
                  </a:lnTo>
                  <a:lnTo>
                    <a:pt x="245" y="132"/>
                  </a:lnTo>
                  <a:lnTo>
                    <a:pt x="247" y="145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5" y="153"/>
                  </a:lnTo>
                  <a:lnTo>
                    <a:pt x="257" y="155"/>
                  </a:lnTo>
                  <a:lnTo>
                    <a:pt x="259" y="157"/>
                  </a:lnTo>
                  <a:lnTo>
                    <a:pt x="261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69" y="166"/>
                  </a:lnTo>
                  <a:lnTo>
                    <a:pt x="272" y="168"/>
                  </a:lnTo>
                  <a:lnTo>
                    <a:pt x="274" y="176"/>
                  </a:lnTo>
                  <a:lnTo>
                    <a:pt x="276" y="184"/>
                  </a:lnTo>
                  <a:lnTo>
                    <a:pt x="278" y="186"/>
                  </a:lnTo>
                  <a:lnTo>
                    <a:pt x="282" y="189"/>
                  </a:lnTo>
                  <a:lnTo>
                    <a:pt x="276" y="195"/>
                  </a:lnTo>
                  <a:lnTo>
                    <a:pt x="272" y="203"/>
                  </a:lnTo>
                  <a:lnTo>
                    <a:pt x="267" y="203"/>
                  </a:lnTo>
                  <a:lnTo>
                    <a:pt x="261" y="203"/>
                  </a:lnTo>
                  <a:lnTo>
                    <a:pt x="257" y="213"/>
                  </a:lnTo>
                  <a:lnTo>
                    <a:pt x="251" y="222"/>
                  </a:lnTo>
                  <a:lnTo>
                    <a:pt x="242" y="226"/>
                  </a:lnTo>
                  <a:lnTo>
                    <a:pt x="232" y="232"/>
                  </a:lnTo>
                  <a:lnTo>
                    <a:pt x="205" y="236"/>
                  </a:lnTo>
                  <a:lnTo>
                    <a:pt x="182" y="241"/>
                  </a:lnTo>
                  <a:lnTo>
                    <a:pt x="161" y="249"/>
                  </a:lnTo>
                  <a:lnTo>
                    <a:pt x="136" y="260"/>
                  </a:lnTo>
                  <a:lnTo>
                    <a:pt x="130" y="251"/>
                  </a:lnTo>
                  <a:lnTo>
                    <a:pt x="127" y="241"/>
                  </a:lnTo>
                  <a:lnTo>
                    <a:pt x="121" y="237"/>
                  </a:lnTo>
                  <a:lnTo>
                    <a:pt x="117" y="232"/>
                  </a:lnTo>
                  <a:lnTo>
                    <a:pt x="98" y="230"/>
                  </a:lnTo>
                  <a:lnTo>
                    <a:pt x="79" y="226"/>
                  </a:lnTo>
                  <a:lnTo>
                    <a:pt x="57" y="224"/>
                  </a:lnTo>
                  <a:lnTo>
                    <a:pt x="40" y="222"/>
                  </a:lnTo>
                  <a:lnTo>
                    <a:pt x="38" y="211"/>
                  </a:lnTo>
                  <a:lnTo>
                    <a:pt x="38" y="205"/>
                  </a:lnTo>
                  <a:lnTo>
                    <a:pt x="34" y="203"/>
                  </a:lnTo>
                  <a:lnTo>
                    <a:pt x="29" y="203"/>
                  </a:lnTo>
                  <a:lnTo>
                    <a:pt x="29" y="188"/>
                  </a:lnTo>
                  <a:lnTo>
                    <a:pt x="29" y="174"/>
                  </a:lnTo>
                  <a:lnTo>
                    <a:pt x="15" y="174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6" y="165"/>
                  </a:lnTo>
                  <a:lnTo>
                    <a:pt x="8" y="159"/>
                  </a:lnTo>
                  <a:lnTo>
                    <a:pt x="9" y="145"/>
                  </a:lnTo>
                  <a:lnTo>
                    <a:pt x="8" y="132"/>
                  </a:lnTo>
                  <a:lnTo>
                    <a:pt x="6" y="126"/>
                  </a:lnTo>
                  <a:lnTo>
                    <a:pt x="4" y="122"/>
                  </a:lnTo>
                  <a:lnTo>
                    <a:pt x="0" y="120"/>
                  </a:lnTo>
                  <a:lnTo>
                    <a:pt x="4" y="119"/>
                  </a:lnTo>
                  <a:lnTo>
                    <a:pt x="6" y="117"/>
                  </a:lnTo>
                  <a:lnTo>
                    <a:pt x="11" y="113"/>
                  </a:lnTo>
                  <a:lnTo>
                    <a:pt x="19" y="111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3" y="99"/>
                  </a:lnTo>
                  <a:lnTo>
                    <a:pt x="34" y="97"/>
                  </a:lnTo>
                  <a:lnTo>
                    <a:pt x="46" y="94"/>
                  </a:lnTo>
                  <a:lnTo>
                    <a:pt x="59" y="92"/>
                  </a:lnTo>
                  <a:lnTo>
                    <a:pt x="61" y="90"/>
                  </a:lnTo>
                  <a:lnTo>
                    <a:pt x="63" y="86"/>
                  </a:lnTo>
                  <a:lnTo>
                    <a:pt x="65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100" y="74"/>
                  </a:lnTo>
                  <a:lnTo>
                    <a:pt x="127" y="72"/>
                  </a:lnTo>
                  <a:lnTo>
                    <a:pt x="128" y="71"/>
                  </a:lnTo>
                  <a:lnTo>
                    <a:pt x="132" y="69"/>
                  </a:lnTo>
                  <a:lnTo>
                    <a:pt x="132" y="44"/>
                  </a:lnTo>
                  <a:lnTo>
                    <a:pt x="132" y="19"/>
                  </a:lnTo>
                  <a:lnTo>
                    <a:pt x="128" y="17"/>
                  </a:lnTo>
                  <a:lnTo>
                    <a:pt x="127" y="15"/>
                  </a:lnTo>
                  <a:lnTo>
                    <a:pt x="128" y="11"/>
                  </a:lnTo>
                  <a:lnTo>
                    <a:pt x="132" y="9"/>
                  </a:lnTo>
                  <a:lnTo>
                    <a:pt x="138" y="7"/>
                  </a:lnTo>
                  <a:lnTo>
                    <a:pt x="146" y="5"/>
                  </a:lnTo>
                  <a:lnTo>
                    <a:pt x="148" y="1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5"/>
                  </a:lnTo>
                  <a:lnTo>
                    <a:pt x="155" y="11"/>
                  </a:lnTo>
                  <a:lnTo>
                    <a:pt x="155" y="19"/>
                  </a:lnTo>
                  <a:lnTo>
                    <a:pt x="176" y="19"/>
                  </a:lnTo>
                  <a:lnTo>
                    <a:pt x="199" y="19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6"/>
                  </a:lnTo>
                  <a:lnTo>
                    <a:pt x="209" y="28"/>
                  </a:lnTo>
                  <a:lnTo>
                    <a:pt x="211" y="32"/>
                  </a:lnTo>
                  <a:lnTo>
                    <a:pt x="213" y="34"/>
                  </a:lnTo>
                  <a:lnTo>
                    <a:pt x="211" y="36"/>
                  </a:lnTo>
                  <a:lnTo>
                    <a:pt x="209" y="38"/>
                  </a:lnTo>
                  <a:lnTo>
                    <a:pt x="205" y="42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199" y="48"/>
                  </a:lnTo>
                  <a:lnTo>
                    <a:pt x="196" y="49"/>
                  </a:lnTo>
                  <a:lnTo>
                    <a:pt x="194" y="53"/>
                  </a:lnTo>
                  <a:lnTo>
                    <a:pt x="192" y="55"/>
                  </a:lnTo>
                  <a:lnTo>
                    <a:pt x="190" y="57"/>
                  </a:lnTo>
                  <a:lnTo>
                    <a:pt x="186" y="67"/>
                  </a:lnTo>
                  <a:lnTo>
                    <a:pt x="184" y="76"/>
                  </a:lnTo>
                  <a:lnTo>
                    <a:pt x="190" y="90"/>
                  </a:lnTo>
                  <a:lnTo>
                    <a:pt x="194" y="10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5" name="Freeform 77"/>
            <p:cNvSpPr>
              <a:spLocks/>
            </p:cNvSpPr>
            <p:nvPr/>
          </p:nvSpPr>
          <p:spPr bwMode="auto">
            <a:xfrm>
              <a:off x="5213918" y="5121633"/>
              <a:ext cx="566186" cy="279735"/>
            </a:xfrm>
            <a:custGeom>
              <a:avLst/>
              <a:gdLst>
                <a:gd name="T0" fmla="*/ 299 w 502"/>
                <a:gd name="T1" fmla="*/ 264 h 289"/>
                <a:gd name="T2" fmla="*/ 257 w 502"/>
                <a:gd name="T3" fmla="*/ 236 h 289"/>
                <a:gd name="T4" fmla="*/ 209 w 502"/>
                <a:gd name="T5" fmla="*/ 226 h 289"/>
                <a:gd name="T6" fmla="*/ 142 w 502"/>
                <a:gd name="T7" fmla="*/ 238 h 289"/>
                <a:gd name="T8" fmla="*/ 48 w 502"/>
                <a:gd name="T9" fmla="*/ 280 h 289"/>
                <a:gd name="T10" fmla="*/ 40 w 502"/>
                <a:gd name="T11" fmla="*/ 278 h 289"/>
                <a:gd name="T12" fmla="*/ 32 w 502"/>
                <a:gd name="T13" fmla="*/ 261 h 289"/>
                <a:gd name="T14" fmla="*/ 25 w 502"/>
                <a:gd name="T15" fmla="*/ 253 h 289"/>
                <a:gd name="T16" fmla="*/ 17 w 502"/>
                <a:gd name="T17" fmla="*/ 245 h 289"/>
                <a:gd name="T18" fmla="*/ 11 w 502"/>
                <a:gd name="T19" fmla="*/ 238 h 289"/>
                <a:gd name="T20" fmla="*/ 3 w 502"/>
                <a:gd name="T21" fmla="*/ 213 h 289"/>
                <a:gd name="T22" fmla="*/ 0 w 502"/>
                <a:gd name="T23" fmla="*/ 199 h 289"/>
                <a:gd name="T24" fmla="*/ 38 w 502"/>
                <a:gd name="T25" fmla="*/ 188 h 289"/>
                <a:gd name="T26" fmla="*/ 49 w 502"/>
                <a:gd name="T27" fmla="*/ 182 h 289"/>
                <a:gd name="T28" fmla="*/ 57 w 502"/>
                <a:gd name="T29" fmla="*/ 159 h 289"/>
                <a:gd name="T30" fmla="*/ 71 w 502"/>
                <a:gd name="T31" fmla="*/ 149 h 289"/>
                <a:gd name="T32" fmla="*/ 86 w 502"/>
                <a:gd name="T33" fmla="*/ 149 h 289"/>
                <a:gd name="T34" fmla="*/ 94 w 502"/>
                <a:gd name="T35" fmla="*/ 157 h 289"/>
                <a:gd name="T36" fmla="*/ 128 w 502"/>
                <a:gd name="T37" fmla="*/ 165 h 289"/>
                <a:gd name="T38" fmla="*/ 151 w 502"/>
                <a:gd name="T39" fmla="*/ 168 h 289"/>
                <a:gd name="T40" fmla="*/ 201 w 502"/>
                <a:gd name="T41" fmla="*/ 168 h 289"/>
                <a:gd name="T42" fmla="*/ 209 w 502"/>
                <a:gd name="T43" fmla="*/ 161 h 289"/>
                <a:gd name="T44" fmla="*/ 216 w 502"/>
                <a:gd name="T45" fmla="*/ 153 h 289"/>
                <a:gd name="T46" fmla="*/ 222 w 502"/>
                <a:gd name="T47" fmla="*/ 145 h 289"/>
                <a:gd name="T48" fmla="*/ 230 w 502"/>
                <a:gd name="T49" fmla="*/ 140 h 289"/>
                <a:gd name="T50" fmla="*/ 237 w 502"/>
                <a:gd name="T51" fmla="*/ 126 h 289"/>
                <a:gd name="T52" fmla="*/ 245 w 502"/>
                <a:gd name="T53" fmla="*/ 115 h 289"/>
                <a:gd name="T54" fmla="*/ 253 w 502"/>
                <a:gd name="T55" fmla="*/ 97 h 289"/>
                <a:gd name="T56" fmla="*/ 270 w 502"/>
                <a:gd name="T57" fmla="*/ 82 h 289"/>
                <a:gd name="T58" fmla="*/ 276 w 502"/>
                <a:gd name="T59" fmla="*/ 65 h 289"/>
                <a:gd name="T60" fmla="*/ 284 w 502"/>
                <a:gd name="T61" fmla="*/ 48 h 289"/>
                <a:gd name="T62" fmla="*/ 291 w 502"/>
                <a:gd name="T63" fmla="*/ 30 h 289"/>
                <a:gd name="T64" fmla="*/ 328 w 502"/>
                <a:gd name="T65" fmla="*/ 23 h 289"/>
                <a:gd name="T66" fmla="*/ 355 w 502"/>
                <a:gd name="T67" fmla="*/ 19 h 289"/>
                <a:gd name="T68" fmla="*/ 376 w 502"/>
                <a:gd name="T69" fmla="*/ 0 h 289"/>
                <a:gd name="T70" fmla="*/ 393 w 502"/>
                <a:gd name="T71" fmla="*/ 2 h 289"/>
                <a:gd name="T72" fmla="*/ 410 w 502"/>
                <a:gd name="T73" fmla="*/ 9 h 289"/>
                <a:gd name="T74" fmla="*/ 416 w 502"/>
                <a:gd name="T75" fmla="*/ 17 h 289"/>
                <a:gd name="T76" fmla="*/ 424 w 502"/>
                <a:gd name="T77" fmla="*/ 23 h 289"/>
                <a:gd name="T78" fmla="*/ 441 w 502"/>
                <a:gd name="T79" fmla="*/ 30 h 289"/>
                <a:gd name="T80" fmla="*/ 496 w 502"/>
                <a:gd name="T81" fmla="*/ 38 h 289"/>
                <a:gd name="T82" fmla="*/ 496 w 502"/>
                <a:gd name="T83" fmla="*/ 57 h 289"/>
                <a:gd name="T84" fmla="*/ 487 w 502"/>
                <a:gd name="T85" fmla="*/ 76 h 289"/>
                <a:gd name="T86" fmla="*/ 470 w 502"/>
                <a:gd name="T87" fmla="*/ 111 h 289"/>
                <a:gd name="T88" fmla="*/ 441 w 502"/>
                <a:gd name="T89" fmla="*/ 161 h 289"/>
                <a:gd name="T90" fmla="*/ 437 w 502"/>
                <a:gd name="T91" fmla="*/ 188 h 289"/>
                <a:gd name="T92" fmla="*/ 443 w 502"/>
                <a:gd name="T93" fmla="*/ 215 h 289"/>
                <a:gd name="T94" fmla="*/ 458 w 502"/>
                <a:gd name="T95" fmla="*/ 236 h 289"/>
                <a:gd name="T96" fmla="*/ 452 w 502"/>
                <a:gd name="T97" fmla="*/ 280 h 289"/>
                <a:gd name="T98" fmla="*/ 376 w 502"/>
                <a:gd name="T99" fmla="*/ 287 h 289"/>
                <a:gd name="T100" fmla="*/ 289 w 502"/>
                <a:gd name="T101" fmla="*/ 28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289"/>
                <a:gd name="T155" fmla="*/ 502 w 502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289">
                  <a:moveTo>
                    <a:pt x="289" y="280"/>
                  </a:moveTo>
                  <a:lnTo>
                    <a:pt x="293" y="272"/>
                  </a:lnTo>
                  <a:lnTo>
                    <a:pt x="299" y="264"/>
                  </a:lnTo>
                  <a:lnTo>
                    <a:pt x="285" y="253"/>
                  </a:lnTo>
                  <a:lnTo>
                    <a:pt x="270" y="243"/>
                  </a:lnTo>
                  <a:lnTo>
                    <a:pt x="257" y="236"/>
                  </a:lnTo>
                  <a:lnTo>
                    <a:pt x="239" y="230"/>
                  </a:lnTo>
                  <a:lnTo>
                    <a:pt x="224" y="228"/>
                  </a:lnTo>
                  <a:lnTo>
                    <a:pt x="209" y="226"/>
                  </a:lnTo>
                  <a:lnTo>
                    <a:pt x="191" y="228"/>
                  </a:lnTo>
                  <a:lnTo>
                    <a:pt x="174" y="230"/>
                  </a:lnTo>
                  <a:lnTo>
                    <a:pt x="142" y="238"/>
                  </a:lnTo>
                  <a:lnTo>
                    <a:pt x="109" y="251"/>
                  </a:lnTo>
                  <a:lnTo>
                    <a:pt x="76" y="264"/>
                  </a:lnTo>
                  <a:lnTo>
                    <a:pt x="48" y="280"/>
                  </a:lnTo>
                  <a:lnTo>
                    <a:pt x="44" y="280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38" y="274"/>
                  </a:lnTo>
                  <a:lnTo>
                    <a:pt x="34" y="268"/>
                  </a:lnTo>
                  <a:lnTo>
                    <a:pt x="32" y="261"/>
                  </a:lnTo>
                  <a:lnTo>
                    <a:pt x="30" y="259"/>
                  </a:lnTo>
                  <a:lnTo>
                    <a:pt x="28" y="255"/>
                  </a:lnTo>
                  <a:lnTo>
                    <a:pt x="25" y="253"/>
                  </a:lnTo>
                  <a:lnTo>
                    <a:pt x="23" y="251"/>
                  </a:lnTo>
                  <a:lnTo>
                    <a:pt x="21" y="249"/>
                  </a:lnTo>
                  <a:lnTo>
                    <a:pt x="17" y="245"/>
                  </a:lnTo>
                  <a:lnTo>
                    <a:pt x="15" y="243"/>
                  </a:lnTo>
                  <a:lnTo>
                    <a:pt x="13" y="241"/>
                  </a:lnTo>
                  <a:lnTo>
                    <a:pt x="11" y="238"/>
                  </a:lnTo>
                  <a:lnTo>
                    <a:pt x="7" y="236"/>
                  </a:lnTo>
                  <a:lnTo>
                    <a:pt x="5" y="224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17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2" y="182"/>
                  </a:lnTo>
                  <a:lnTo>
                    <a:pt x="49" y="182"/>
                  </a:lnTo>
                  <a:lnTo>
                    <a:pt x="57" y="182"/>
                  </a:lnTo>
                  <a:lnTo>
                    <a:pt x="57" y="170"/>
                  </a:lnTo>
                  <a:lnTo>
                    <a:pt x="57" y="159"/>
                  </a:lnTo>
                  <a:lnTo>
                    <a:pt x="59" y="157"/>
                  </a:lnTo>
                  <a:lnTo>
                    <a:pt x="61" y="153"/>
                  </a:lnTo>
                  <a:lnTo>
                    <a:pt x="71" y="149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6" y="149"/>
                  </a:lnTo>
                  <a:lnTo>
                    <a:pt x="88" y="151"/>
                  </a:lnTo>
                  <a:lnTo>
                    <a:pt x="90" y="153"/>
                  </a:lnTo>
                  <a:lnTo>
                    <a:pt x="94" y="157"/>
                  </a:lnTo>
                  <a:lnTo>
                    <a:pt x="96" y="159"/>
                  </a:lnTo>
                  <a:lnTo>
                    <a:pt x="113" y="161"/>
                  </a:lnTo>
                  <a:lnTo>
                    <a:pt x="128" y="165"/>
                  </a:lnTo>
                  <a:lnTo>
                    <a:pt x="132" y="167"/>
                  </a:lnTo>
                  <a:lnTo>
                    <a:pt x="134" y="168"/>
                  </a:lnTo>
                  <a:lnTo>
                    <a:pt x="151" y="168"/>
                  </a:lnTo>
                  <a:lnTo>
                    <a:pt x="168" y="168"/>
                  </a:lnTo>
                  <a:lnTo>
                    <a:pt x="184" y="168"/>
                  </a:lnTo>
                  <a:lnTo>
                    <a:pt x="201" y="168"/>
                  </a:lnTo>
                  <a:lnTo>
                    <a:pt x="205" y="167"/>
                  </a:lnTo>
                  <a:lnTo>
                    <a:pt x="207" y="165"/>
                  </a:lnTo>
                  <a:lnTo>
                    <a:pt x="209" y="161"/>
                  </a:lnTo>
                  <a:lnTo>
                    <a:pt x="211" y="159"/>
                  </a:lnTo>
                  <a:lnTo>
                    <a:pt x="213" y="157"/>
                  </a:lnTo>
                  <a:lnTo>
                    <a:pt x="216" y="153"/>
                  </a:lnTo>
                  <a:lnTo>
                    <a:pt x="218" y="151"/>
                  </a:lnTo>
                  <a:lnTo>
                    <a:pt x="220" y="149"/>
                  </a:lnTo>
                  <a:lnTo>
                    <a:pt x="222" y="145"/>
                  </a:lnTo>
                  <a:lnTo>
                    <a:pt x="226" y="144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4" y="138"/>
                  </a:lnTo>
                  <a:lnTo>
                    <a:pt x="236" y="134"/>
                  </a:lnTo>
                  <a:lnTo>
                    <a:pt x="237" y="126"/>
                  </a:lnTo>
                  <a:lnTo>
                    <a:pt x="239" y="120"/>
                  </a:lnTo>
                  <a:lnTo>
                    <a:pt x="243" y="117"/>
                  </a:lnTo>
                  <a:lnTo>
                    <a:pt x="245" y="115"/>
                  </a:lnTo>
                  <a:lnTo>
                    <a:pt x="247" y="107"/>
                  </a:lnTo>
                  <a:lnTo>
                    <a:pt x="249" y="101"/>
                  </a:lnTo>
                  <a:lnTo>
                    <a:pt x="253" y="97"/>
                  </a:lnTo>
                  <a:lnTo>
                    <a:pt x="255" y="96"/>
                  </a:lnTo>
                  <a:lnTo>
                    <a:pt x="262" y="88"/>
                  </a:lnTo>
                  <a:lnTo>
                    <a:pt x="270" y="82"/>
                  </a:lnTo>
                  <a:lnTo>
                    <a:pt x="272" y="78"/>
                  </a:lnTo>
                  <a:lnTo>
                    <a:pt x="274" y="76"/>
                  </a:lnTo>
                  <a:lnTo>
                    <a:pt x="276" y="65"/>
                  </a:lnTo>
                  <a:lnTo>
                    <a:pt x="280" y="53"/>
                  </a:lnTo>
                  <a:lnTo>
                    <a:pt x="282" y="49"/>
                  </a:lnTo>
                  <a:lnTo>
                    <a:pt x="284" y="48"/>
                  </a:lnTo>
                  <a:lnTo>
                    <a:pt x="285" y="40"/>
                  </a:lnTo>
                  <a:lnTo>
                    <a:pt x="289" y="32"/>
                  </a:lnTo>
                  <a:lnTo>
                    <a:pt x="291" y="30"/>
                  </a:lnTo>
                  <a:lnTo>
                    <a:pt x="293" y="28"/>
                  </a:lnTo>
                  <a:lnTo>
                    <a:pt x="310" y="26"/>
                  </a:lnTo>
                  <a:lnTo>
                    <a:pt x="328" y="23"/>
                  </a:lnTo>
                  <a:lnTo>
                    <a:pt x="330" y="21"/>
                  </a:lnTo>
                  <a:lnTo>
                    <a:pt x="331" y="19"/>
                  </a:lnTo>
                  <a:lnTo>
                    <a:pt x="355" y="19"/>
                  </a:lnTo>
                  <a:lnTo>
                    <a:pt x="376" y="19"/>
                  </a:lnTo>
                  <a:lnTo>
                    <a:pt x="376" y="9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3"/>
                  </a:lnTo>
                  <a:lnTo>
                    <a:pt x="402" y="5"/>
                  </a:lnTo>
                  <a:lnTo>
                    <a:pt x="410" y="9"/>
                  </a:lnTo>
                  <a:lnTo>
                    <a:pt x="412" y="11"/>
                  </a:lnTo>
                  <a:lnTo>
                    <a:pt x="414" y="13"/>
                  </a:lnTo>
                  <a:lnTo>
                    <a:pt x="416" y="17"/>
                  </a:lnTo>
                  <a:lnTo>
                    <a:pt x="420" y="19"/>
                  </a:lnTo>
                  <a:lnTo>
                    <a:pt x="422" y="21"/>
                  </a:lnTo>
                  <a:lnTo>
                    <a:pt x="424" y="23"/>
                  </a:lnTo>
                  <a:lnTo>
                    <a:pt x="431" y="26"/>
                  </a:lnTo>
                  <a:lnTo>
                    <a:pt x="439" y="28"/>
                  </a:lnTo>
                  <a:lnTo>
                    <a:pt x="441" y="30"/>
                  </a:lnTo>
                  <a:lnTo>
                    <a:pt x="443" y="32"/>
                  </a:lnTo>
                  <a:lnTo>
                    <a:pt x="470" y="34"/>
                  </a:lnTo>
                  <a:lnTo>
                    <a:pt x="496" y="38"/>
                  </a:lnTo>
                  <a:lnTo>
                    <a:pt x="498" y="40"/>
                  </a:lnTo>
                  <a:lnTo>
                    <a:pt x="502" y="44"/>
                  </a:lnTo>
                  <a:lnTo>
                    <a:pt x="496" y="57"/>
                  </a:lnTo>
                  <a:lnTo>
                    <a:pt x="491" y="73"/>
                  </a:lnTo>
                  <a:lnTo>
                    <a:pt x="489" y="74"/>
                  </a:lnTo>
                  <a:lnTo>
                    <a:pt x="487" y="76"/>
                  </a:lnTo>
                  <a:lnTo>
                    <a:pt x="485" y="86"/>
                  </a:lnTo>
                  <a:lnTo>
                    <a:pt x="481" y="96"/>
                  </a:lnTo>
                  <a:lnTo>
                    <a:pt x="470" y="111"/>
                  </a:lnTo>
                  <a:lnTo>
                    <a:pt x="458" y="126"/>
                  </a:lnTo>
                  <a:lnTo>
                    <a:pt x="449" y="144"/>
                  </a:lnTo>
                  <a:lnTo>
                    <a:pt x="441" y="161"/>
                  </a:lnTo>
                  <a:lnTo>
                    <a:pt x="439" y="168"/>
                  </a:lnTo>
                  <a:lnTo>
                    <a:pt x="437" y="178"/>
                  </a:lnTo>
                  <a:lnTo>
                    <a:pt x="437" y="188"/>
                  </a:lnTo>
                  <a:lnTo>
                    <a:pt x="437" y="195"/>
                  </a:lnTo>
                  <a:lnTo>
                    <a:pt x="439" y="205"/>
                  </a:lnTo>
                  <a:lnTo>
                    <a:pt x="443" y="215"/>
                  </a:lnTo>
                  <a:lnTo>
                    <a:pt x="447" y="222"/>
                  </a:lnTo>
                  <a:lnTo>
                    <a:pt x="452" y="232"/>
                  </a:lnTo>
                  <a:lnTo>
                    <a:pt x="458" y="236"/>
                  </a:lnTo>
                  <a:lnTo>
                    <a:pt x="462" y="241"/>
                  </a:lnTo>
                  <a:lnTo>
                    <a:pt x="458" y="261"/>
                  </a:lnTo>
                  <a:lnTo>
                    <a:pt x="452" y="280"/>
                  </a:lnTo>
                  <a:lnTo>
                    <a:pt x="429" y="284"/>
                  </a:lnTo>
                  <a:lnTo>
                    <a:pt x="404" y="289"/>
                  </a:lnTo>
                  <a:lnTo>
                    <a:pt x="376" y="287"/>
                  </a:lnTo>
                  <a:lnTo>
                    <a:pt x="347" y="284"/>
                  </a:lnTo>
                  <a:lnTo>
                    <a:pt x="318" y="282"/>
                  </a:lnTo>
                  <a:lnTo>
                    <a:pt x="289" y="2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6" name="Freeform 78"/>
            <p:cNvSpPr>
              <a:spLocks/>
            </p:cNvSpPr>
            <p:nvPr/>
          </p:nvSpPr>
          <p:spPr bwMode="auto">
            <a:xfrm>
              <a:off x="5766906" y="4647991"/>
              <a:ext cx="905370" cy="680264"/>
            </a:xfrm>
            <a:custGeom>
              <a:avLst/>
              <a:gdLst>
                <a:gd name="T0" fmla="*/ 142 w 804"/>
                <a:gd name="T1" fmla="*/ 613 h 707"/>
                <a:gd name="T2" fmla="*/ 4 w 804"/>
                <a:gd name="T3" fmla="*/ 572 h 707"/>
                <a:gd name="T4" fmla="*/ 40 w 804"/>
                <a:gd name="T5" fmla="*/ 524 h 707"/>
                <a:gd name="T6" fmla="*/ 71 w 804"/>
                <a:gd name="T7" fmla="*/ 520 h 707"/>
                <a:gd name="T8" fmla="*/ 94 w 804"/>
                <a:gd name="T9" fmla="*/ 540 h 707"/>
                <a:gd name="T10" fmla="*/ 128 w 804"/>
                <a:gd name="T11" fmla="*/ 559 h 707"/>
                <a:gd name="T12" fmla="*/ 182 w 804"/>
                <a:gd name="T13" fmla="*/ 578 h 707"/>
                <a:gd name="T14" fmla="*/ 217 w 804"/>
                <a:gd name="T15" fmla="*/ 597 h 707"/>
                <a:gd name="T16" fmla="*/ 232 w 804"/>
                <a:gd name="T17" fmla="*/ 620 h 707"/>
                <a:gd name="T18" fmla="*/ 268 w 804"/>
                <a:gd name="T19" fmla="*/ 639 h 707"/>
                <a:gd name="T20" fmla="*/ 293 w 804"/>
                <a:gd name="T21" fmla="*/ 651 h 707"/>
                <a:gd name="T22" fmla="*/ 312 w 804"/>
                <a:gd name="T23" fmla="*/ 632 h 707"/>
                <a:gd name="T24" fmla="*/ 353 w 804"/>
                <a:gd name="T25" fmla="*/ 595 h 707"/>
                <a:gd name="T26" fmla="*/ 391 w 804"/>
                <a:gd name="T27" fmla="*/ 517 h 707"/>
                <a:gd name="T28" fmla="*/ 451 w 804"/>
                <a:gd name="T29" fmla="*/ 469 h 707"/>
                <a:gd name="T30" fmla="*/ 489 w 804"/>
                <a:gd name="T31" fmla="*/ 405 h 707"/>
                <a:gd name="T32" fmla="*/ 489 w 804"/>
                <a:gd name="T33" fmla="*/ 357 h 707"/>
                <a:gd name="T34" fmla="*/ 489 w 804"/>
                <a:gd name="T35" fmla="*/ 309 h 707"/>
                <a:gd name="T36" fmla="*/ 460 w 804"/>
                <a:gd name="T37" fmla="*/ 200 h 707"/>
                <a:gd name="T38" fmla="*/ 435 w 804"/>
                <a:gd name="T39" fmla="*/ 231 h 707"/>
                <a:gd name="T40" fmla="*/ 433 w 804"/>
                <a:gd name="T41" fmla="*/ 256 h 707"/>
                <a:gd name="T42" fmla="*/ 433 w 804"/>
                <a:gd name="T43" fmla="*/ 204 h 707"/>
                <a:gd name="T44" fmla="*/ 414 w 804"/>
                <a:gd name="T45" fmla="*/ 171 h 707"/>
                <a:gd name="T46" fmla="*/ 414 w 804"/>
                <a:gd name="T47" fmla="*/ 142 h 707"/>
                <a:gd name="T48" fmla="*/ 443 w 804"/>
                <a:gd name="T49" fmla="*/ 114 h 707"/>
                <a:gd name="T50" fmla="*/ 512 w 804"/>
                <a:gd name="T51" fmla="*/ 81 h 707"/>
                <a:gd name="T52" fmla="*/ 560 w 804"/>
                <a:gd name="T53" fmla="*/ 75 h 707"/>
                <a:gd name="T54" fmla="*/ 608 w 804"/>
                <a:gd name="T55" fmla="*/ 79 h 707"/>
                <a:gd name="T56" fmla="*/ 641 w 804"/>
                <a:gd name="T57" fmla="*/ 60 h 707"/>
                <a:gd name="T58" fmla="*/ 660 w 804"/>
                <a:gd name="T59" fmla="*/ 31 h 707"/>
                <a:gd name="T60" fmla="*/ 681 w 804"/>
                <a:gd name="T61" fmla="*/ 2 h 707"/>
                <a:gd name="T62" fmla="*/ 692 w 804"/>
                <a:gd name="T63" fmla="*/ 29 h 707"/>
                <a:gd name="T64" fmla="*/ 708 w 804"/>
                <a:gd name="T65" fmla="*/ 70 h 707"/>
                <a:gd name="T66" fmla="*/ 733 w 804"/>
                <a:gd name="T67" fmla="*/ 118 h 707"/>
                <a:gd name="T68" fmla="*/ 767 w 804"/>
                <a:gd name="T69" fmla="*/ 142 h 707"/>
                <a:gd name="T70" fmla="*/ 796 w 804"/>
                <a:gd name="T71" fmla="*/ 162 h 707"/>
                <a:gd name="T72" fmla="*/ 796 w 804"/>
                <a:gd name="T73" fmla="*/ 187 h 707"/>
                <a:gd name="T74" fmla="*/ 771 w 804"/>
                <a:gd name="T75" fmla="*/ 204 h 707"/>
                <a:gd name="T76" fmla="*/ 752 w 804"/>
                <a:gd name="T77" fmla="*/ 238 h 707"/>
                <a:gd name="T78" fmla="*/ 733 w 804"/>
                <a:gd name="T79" fmla="*/ 279 h 707"/>
                <a:gd name="T80" fmla="*/ 713 w 804"/>
                <a:gd name="T81" fmla="*/ 338 h 707"/>
                <a:gd name="T82" fmla="*/ 736 w 804"/>
                <a:gd name="T83" fmla="*/ 367 h 707"/>
                <a:gd name="T84" fmla="*/ 713 w 804"/>
                <a:gd name="T85" fmla="*/ 409 h 707"/>
                <a:gd name="T86" fmla="*/ 689 w 804"/>
                <a:gd name="T87" fmla="*/ 428 h 707"/>
                <a:gd name="T88" fmla="*/ 660 w 804"/>
                <a:gd name="T89" fmla="*/ 448 h 707"/>
                <a:gd name="T90" fmla="*/ 641 w 804"/>
                <a:gd name="T91" fmla="*/ 480 h 707"/>
                <a:gd name="T92" fmla="*/ 618 w 804"/>
                <a:gd name="T93" fmla="*/ 511 h 707"/>
                <a:gd name="T94" fmla="*/ 570 w 804"/>
                <a:gd name="T95" fmla="*/ 540 h 707"/>
                <a:gd name="T96" fmla="*/ 548 w 804"/>
                <a:gd name="T97" fmla="*/ 559 h 707"/>
                <a:gd name="T98" fmla="*/ 501 w 804"/>
                <a:gd name="T99" fmla="*/ 582 h 707"/>
                <a:gd name="T100" fmla="*/ 506 w 804"/>
                <a:gd name="T101" fmla="*/ 601 h 707"/>
                <a:gd name="T102" fmla="*/ 501 w 804"/>
                <a:gd name="T103" fmla="*/ 639 h 707"/>
                <a:gd name="T104" fmla="*/ 516 w 804"/>
                <a:gd name="T105" fmla="*/ 661 h 707"/>
                <a:gd name="T106" fmla="*/ 489 w 804"/>
                <a:gd name="T107" fmla="*/ 676 h 707"/>
                <a:gd name="T108" fmla="*/ 366 w 804"/>
                <a:gd name="T109" fmla="*/ 661 h 707"/>
                <a:gd name="T110" fmla="*/ 228 w 804"/>
                <a:gd name="T111" fmla="*/ 707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4"/>
                <a:gd name="T169" fmla="*/ 0 h 707"/>
                <a:gd name="T170" fmla="*/ 804 w 804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4" h="707">
                  <a:moveTo>
                    <a:pt x="222" y="707"/>
                  </a:moveTo>
                  <a:lnTo>
                    <a:pt x="218" y="682"/>
                  </a:lnTo>
                  <a:lnTo>
                    <a:pt x="213" y="659"/>
                  </a:lnTo>
                  <a:lnTo>
                    <a:pt x="213" y="651"/>
                  </a:lnTo>
                  <a:lnTo>
                    <a:pt x="213" y="643"/>
                  </a:lnTo>
                  <a:lnTo>
                    <a:pt x="192" y="630"/>
                  </a:lnTo>
                  <a:lnTo>
                    <a:pt x="167" y="620"/>
                  </a:lnTo>
                  <a:lnTo>
                    <a:pt x="142" y="613"/>
                  </a:lnTo>
                  <a:lnTo>
                    <a:pt x="115" y="607"/>
                  </a:lnTo>
                  <a:lnTo>
                    <a:pt x="61" y="597"/>
                  </a:lnTo>
                  <a:lnTo>
                    <a:pt x="11" y="590"/>
                  </a:lnTo>
                  <a:lnTo>
                    <a:pt x="5" y="590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5" y="570"/>
                  </a:lnTo>
                  <a:lnTo>
                    <a:pt x="13" y="553"/>
                  </a:lnTo>
                  <a:lnTo>
                    <a:pt x="21" y="538"/>
                  </a:lnTo>
                  <a:lnTo>
                    <a:pt x="23" y="534"/>
                  </a:lnTo>
                  <a:lnTo>
                    <a:pt x="25" y="532"/>
                  </a:lnTo>
                  <a:lnTo>
                    <a:pt x="32" y="532"/>
                  </a:lnTo>
                  <a:lnTo>
                    <a:pt x="40" y="532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5"/>
                  </a:lnTo>
                  <a:lnTo>
                    <a:pt x="44" y="513"/>
                  </a:lnTo>
                  <a:lnTo>
                    <a:pt x="53" y="513"/>
                  </a:lnTo>
                  <a:lnTo>
                    <a:pt x="63" y="513"/>
                  </a:lnTo>
                  <a:lnTo>
                    <a:pt x="65" y="515"/>
                  </a:lnTo>
                  <a:lnTo>
                    <a:pt x="69" y="517"/>
                  </a:lnTo>
                  <a:lnTo>
                    <a:pt x="71" y="520"/>
                  </a:lnTo>
                  <a:lnTo>
                    <a:pt x="73" y="522"/>
                  </a:lnTo>
                  <a:lnTo>
                    <a:pt x="75" y="524"/>
                  </a:lnTo>
                  <a:lnTo>
                    <a:pt x="78" y="526"/>
                  </a:lnTo>
                  <a:lnTo>
                    <a:pt x="80" y="528"/>
                  </a:lnTo>
                  <a:lnTo>
                    <a:pt x="82" y="532"/>
                  </a:lnTo>
                  <a:lnTo>
                    <a:pt x="84" y="534"/>
                  </a:lnTo>
                  <a:lnTo>
                    <a:pt x="88" y="538"/>
                  </a:lnTo>
                  <a:lnTo>
                    <a:pt x="94" y="540"/>
                  </a:lnTo>
                  <a:lnTo>
                    <a:pt x="101" y="542"/>
                  </a:lnTo>
                  <a:lnTo>
                    <a:pt x="105" y="543"/>
                  </a:lnTo>
                  <a:lnTo>
                    <a:pt x="107" y="547"/>
                  </a:lnTo>
                  <a:lnTo>
                    <a:pt x="115" y="549"/>
                  </a:lnTo>
                  <a:lnTo>
                    <a:pt x="123" y="551"/>
                  </a:lnTo>
                  <a:lnTo>
                    <a:pt x="124" y="553"/>
                  </a:lnTo>
                  <a:lnTo>
                    <a:pt x="126" y="555"/>
                  </a:lnTo>
                  <a:lnTo>
                    <a:pt x="128" y="559"/>
                  </a:lnTo>
                  <a:lnTo>
                    <a:pt x="132" y="561"/>
                  </a:lnTo>
                  <a:lnTo>
                    <a:pt x="134" y="563"/>
                  </a:lnTo>
                  <a:lnTo>
                    <a:pt x="136" y="567"/>
                  </a:lnTo>
                  <a:lnTo>
                    <a:pt x="153" y="568"/>
                  </a:lnTo>
                  <a:lnTo>
                    <a:pt x="170" y="570"/>
                  </a:lnTo>
                  <a:lnTo>
                    <a:pt x="172" y="572"/>
                  </a:lnTo>
                  <a:lnTo>
                    <a:pt x="174" y="576"/>
                  </a:lnTo>
                  <a:lnTo>
                    <a:pt x="182" y="578"/>
                  </a:lnTo>
                  <a:lnTo>
                    <a:pt x="190" y="580"/>
                  </a:lnTo>
                  <a:lnTo>
                    <a:pt x="192" y="582"/>
                  </a:lnTo>
                  <a:lnTo>
                    <a:pt x="194" y="586"/>
                  </a:lnTo>
                  <a:lnTo>
                    <a:pt x="201" y="588"/>
                  </a:lnTo>
                  <a:lnTo>
                    <a:pt x="209" y="590"/>
                  </a:lnTo>
                  <a:lnTo>
                    <a:pt x="211" y="591"/>
                  </a:lnTo>
                  <a:lnTo>
                    <a:pt x="213" y="595"/>
                  </a:lnTo>
                  <a:lnTo>
                    <a:pt x="217" y="597"/>
                  </a:lnTo>
                  <a:lnTo>
                    <a:pt x="218" y="599"/>
                  </a:lnTo>
                  <a:lnTo>
                    <a:pt x="220" y="601"/>
                  </a:lnTo>
                  <a:lnTo>
                    <a:pt x="222" y="605"/>
                  </a:lnTo>
                  <a:lnTo>
                    <a:pt x="226" y="607"/>
                  </a:lnTo>
                  <a:lnTo>
                    <a:pt x="228" y="609"/>
                  </a:lnTo>
                  <a:lnTo>
                    <a:pt x="230" y="611"/>
                  </a:lnTo>
                  <a:lnTo>
                    <a:pt x="232" y="614"/>
                  </a:lnTo>
                  <a:lnTo>
                    <a:pt x="232" y="620"/>
                  </a:lnTo>
                  <a:lnTo>
                    <a:pt x="232" y="628"/>
                  </a:lnTo>
                  <a:lnTo>
                    <a:pt x="240" y="628"/>
                  </a:lnTo>
                  <a:lnTo>
                    <a:pt x="247" y="628"/>
                  </a:lnTo>
                  <a:lnTo>
                    <a:pt x="249" y="632"/>
                  </a:lnTo>
                  <a:lnTo>
                    <a:pt x="253" y="634"/>
                  </a:lnTo>
                  <a:lnTo>
                    <a:pt x="259" y="636"/>
                  </a:lnTo>
                  <a:lnTo>
                    <a:pt x="266" y="638"/>
                  </a:lnTo>
                  <a:lnTo>
                    <a:pt x="268" y="639"/>
                  </a:lnTo>
                  <a:lnTo>
                    <a:pt x="272" y="643"/>
                  </a:lnTo>
                  <a:lnTo>
                    <a:pt x="272" y="651"/>
                  </a:lnTo>
                  <a:lnTo>
                    <a:pt x="272" y="659"/>
                  </a:lnTo>
                  <a:lnTo>
                    <a:pt x="282" y="659"/>
                  </a:lnTo>
                  <a:lnTo>
                    <a:pt x="288" y="657"/>
                  </a:lnTo>
                  <a:lnTo>
                    <a:pt x="291" y="655"/>
                  </a:lnTo>
                  <a:lnTo>
                    <a:pt x="291" y="653"/>
                  </a:lnTo>
                  <a:lnTo>
                    <a:pt x="293" y="651"/>
                  </a:lnTo>
                  <a:lnTo>
                    <a:pt x="295" y="647"/>
                  </a:lnTo>
                  <a:lnTo>
                    <a:pt x="297" y="645"/>
                  </a:lnTo>
                  <a:lnTo>
                    <a:pt x="301" y="643"/>
                  </a:lnTo>
                  <a:lnTo>
                    <a:pt x="303" y="639"/>
                  </a:lnTo>
                  <a:lnTo>
                    <a:pt x="305" y="638"/>
                  </a:lnTo>
                  <a:lnTo>
                    <a:pt x="307" y="636"/>
                  </a:lnTo>
                  <a:lnTo>
                    <a:pt x="311" y="634"/>
                  </a:lnTo>
                  <a:lnTo>
                    <a:pt x="312" y="632"/>
                  </a:lnTo>
                  <a:lnTo>
                    <a:pt x="314" y="628"/>
                  </a:lnTo>
                  <a:lnTo>
                    <a:pt x="316" y="624"/>
                  </a:lnTo>
                  <a:lnTo>
                    <a:pt x="320" y="618"/>
                  </a:lnTo>
                  <a:lnTo>
                    <a:pt x="324" y="614"/>
                  </a:lnTo>
                  <a:lnTo>
                    <a:pt x="330" y="609"/>
                  </a:lnTo>
                  <a:lnTo>
                    <a:pt x="339" y="605"/>
                  </a:lnTo>
                  <a:lnTo>
                    <a:pt x="349" y="599"/>
                  </a:lnTo>
                  <a:lnTo>
                    <a:pt x="353" y="595"/>
                  </a:lnTo>
                  <a:lnTo>
                    <a:pt x="359" y="590"/>
                  </a:lnTo>
                  <a:lnTo>
                    <a:pt x="362" y="584"/>
                  </a:lnTo>
                  <a:lnTo>
                    <a:pt x="368" y="580"/>
                  </a:lnTo>
                  <a:lnTo>
                    <a:pt x="372" y="565"/>
                  </a:lnTo>
                  <a:lnTo>
                    <a:pt x="378" y="551"/>
                  </a:lnTo>
                  <a:lnTo>
                    <a:pt x="383" y="536"/>
                  </a:lnTo>
                  <a:lnTo>
                    <a:pt x="387" y="522"/>
                  </a:lnTo>
                  <a:lnTo>
                    <a:pt x="391" y="517"/>
                  </a:lnTo>
                  <a:lnTo>
                    <a:pt x="397" y="513"/>
                  </a:lnTo>
                  <a:lnTo>
                    <a:pt x="401" y="507"/>
                  </a:lnTo>
                  <a:lnTo>
                    <a:pt x="406" y="503"/>
                  </a:lnTo>
                  <a:lnTo>
                    <a:pt x="422" y="494"/>
                  </a:lnTo>
                  <a:lnTo>
                    <a:pt x="435" y="484"/>
                  </a:lnTo>
                  <a:lnTo>
                    <a:pt x="441" y="478"/>
                  </a:lnTo>
                  <a:lnTo>
                    <a:pt x="445" y="474"/>
                  </a:lnTo>
                  <a:lnTo>
                    <a:pt x="451" y="469"/>
                  </a:lnTo>
                  <a:lnTo>
                    <a:pt x="454" y="465"/>
                  </a:lnTo>
                  <a:lnTo>
                    <a:pt x="460" y="446"/>
                  </a:lnTo>
                  <a:lnTo>
                    <a:pt x="464" y="426"/>
                  </a:lnTo>
                  <a:lnTo>
                    <a:pt x="470" y="421"/>
                  </a:lnTo>
                  <a:lnTo>
                    <a:pt x="476" y="415"/>
                  </a:lnTo>
                  <a:lnTo>
                    <a:pt x="479" y="411"/>
                  </a:lnTo>
                  <a:lnTo>
                    <a:pt x="483" y="405"/>
                  </a:lnTo>
                  <a:lnTo>
                    <a:pt x="489" y="405"/>
                  </a:lnTo>
                  <a:lnTo>
                    <a:pt x="493" y="403"/>
                  </a:lnTo>
                  <a:lnTo>
                    <a:pt x="493" y="398"/>
                  </a:lnTo>
                  <a:lnTo>
                    <a:pt x="493" y="386"/>
                  </a:lnTo>
                  <a:lnTo>
                    <a:pt x="483" y="384"/>
                  </a:lnTo>
                  <a:lnTo>
                    <a:pt x="476" y="382"/>
                  </a:lnTo>
                  <a:lnTo>
                    <a:pt x="479" y="375"/>
                  </a:lnTo>
                  <a:lnTo>
                    <a:pt x="483" y="367"/>
                  </a:lnTo>
                  <a:lnTo>
                    <a:pt x="489" y="357"/>
                  </a:lnTo>
                  <a:lnTo>
                    <a:pt x="493" y="348"/>
                  </a:lnTo>
                  <a:lnTo>
                    <a:pt x="499" y="348"/>
                  </a:lnTo>
                  <a:lnTo>
                    <a:pt x="504" y="348"/>
                  </a:lnTo>
                  <a:lnTo>
                    <a:pt x="504" y="332"/>
                  </a:lnTo>
                  <a:lnTo>
                    <a:pt x="504" y="319"/>
                  </a:lnTo>
                  <a:lnTo>
                    <a:pt x="499" y="319"/>
                  </a:lnTo>
                  <a:lnTo>
                    <a:pt x="493" y="319"/>
                  </a:lnTo>
                  <a:lnTo>
                    <a:pt x="489" y="309"/>
                  </a:lnTo>
                  <a:lnTo>
                    <a:pt x="483" y="300"/>
                  </a:lnTo>
                  <a:lnTo>
                    <a:pt x="481" y="281"/>
                  </a:lnTo>
                  <a:lnTo>
                    <a:pt x="479" y="261"/>
                  </a:lnTo>
                  <a:lnTo>
                    <a:pt x="477" y="242"/>
                  </a:lnTo>
                  <a:lnTo>
                    <a:pt x="476" y="223"/>
                  </a:lnTo>
                  <a:lnTo>
                    <a:pt x="470" y="213"/>
                  </a:lnTo>
                  <a:lnTo>
                    <a:pt x="464" y="204"/>
                  </a:lnTo>
                  <a:lnTo>
                    <a:pt x="460" y="200"/>
                  </a:lnTo>
                  <a:lnTo>
                    <a:pt x="458" y="200"/>
                  </a:lnTo>
                  <a:lnTo>
                    <a:pt x="456" y="200"/>
                  </a:lnTo>
                  <a:lnTo>
                    <a:pt x="454" y="204"/>
                  </a:lnTo>
                  <a:lnTo>
                    <a:pt x="451" y="213"/>
                  </a:lnTo>
                  <a:lnTo>
                    <a:pt x="445" y="223"/>
                  </a:lnTo>
                  <a:lnTo>
                    <a:pt x="439" y="223"/>
                  </a:lnTo>
                  <a:lnTo>
                    <a:pt x="437" y="225"/>
                  </a:lnTo>
                  <a:lnTo>
                    <a:pt x="435" y="231"/>
                  </a:lnTo>
                  <a:lnTo>
                    <a:pt x="435" y="242"/>
                  </a:lnTo>
                  <a:lnTo>
                    <a:pt x="441" y="242"/>
                  </a:lnTo>
                  <a:lnTo>
                    <a:pt x="445" y="242"/>
                  </a:lnTo>
                  <a:lnTo>
                    <a:pt x="445" y="252"/>
                  </a:lnTo>
                  <a:lnTo>
                    <a:pt x="445" y="261"/>
                  </a:lnTo>
                  <a:lnTo>
                    <a:pt x="441" y="261"/>
                  </a:lnTo>
                  <a:lnTo>
                    <a:pt x="435" y="261"/>
                  </a:lnTo>
                  <a:lnTo>
                    <a:pt x="433" y="256"/>
                  </a:lnTo>
                  <a:lnTo>
                    <a:pt x="431" y="252"/>
                  </a:lnTo>
                  <a:lnTo>
                    <a:pt x="428" y="248"/>
                  </a:lnTo>
                  <a:lnTo>
                    <a:pt x="426" y="246"/>
                  </a:lnTo>
                  <a:lnTo>
                    <a:pt x="426" y="227"/>
                  </a:lnTo>
                  <a:lnTo>
                    <a:pt x="426" y="208"/>
                  </a:lnTo>
                  <a:lnTo>
                    <a:pt x="428" y="206"/>
                  </a:lnTo>
                  <a:lnTo>
                    <a:pt x="431" y="204"/>
                  </a:lnTo>
                  <a:lnTo>
                    <a:pt x="433" y="204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35" y="183"/>
                  </a:lnTo>
                  <a:lnTo>
                    <a:pt x="428" y="183"/>
                  </a:lnTo>
                  <a:lnTo>
                    <a:pt x="422" y="183"/>
                  </a:lnTo>
                  <a:lnTo>
                    <a:pt x="418" y="181"/>
                  </a:lnTo>
                  <a:lnTo>
                    <a:pt x="416" y="179"/>
                  </a:lnTo>
                  <a:lnTo>
                    <a:pt x="414" y="171"/>
                  </a:lnTo>
                  <a:lnTo>
                    <a:pt x="412" y="164"/>
                  </a:lnTo>
                  <a:lnTo>
                    <a:pt x="408" y="162"/>
                  </a:lnTo>
                  <a:lnTo>
                    <a:pt x="406" y="160"/>
                  </a:lnTo>
                  <a:lnTo>
                    <a:pt x="406" y="154"/>
                  </a:lnTo>
                  <a:lnTo>
                    <a:pt x="406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2"/>
                  </a:lnTo>
                  <a:lnTo>
                    <a:pt x="416" y="141"/>
                  </a:lnTo>
                  <a:lnTo>
                    <a:pt x="418" y="137"/>
                  </a:lnTo>
                  <a:lnTo>
                    <a:pt x="422" y="135"/>
                  </a:lnTo>
                  <a:lnTo>
                    <a:pt x="428" y="133"/>
                  </a:lnTo>
                  <a:lnTo>
                    <a:pt x="435" y="131"/>
                  </a:lnTo>
                  <a:lnTo>
                    <a:pt x="439" y="129"/>
                  </a:lnTo>
                  <a:lnTo>
                    <a:pt x="441" y="125"/>
                  </a:lnTo>
                  <a:lnTo>
                    <a:pt x="443" y="114"/>
                  </a:lnTo>
                  <a:lnTo>
                    <a:pt x="445" y="102"/>
                  </a:lnTo>
                  <a:lnTo>
                    <a:pt x="449" y="98"/>
                  </a:lnTo>
                  <a:lnTo>
                    <a:pt x="451" y="96"/>
                  </a:lnTo>
                  <a:lnTo>
                    <a:pt x="477" y="95"/>
                  </a:lnTo>
                  <a:lnTo>
                    <a:pt x="504" y="91"/>
                  </a:lnTo>
                  <a:lnTo>
                    <a:pt x="506" y="89"/>
                  </a:lnTo>
                  <a:lnTo>
                    <a:pt x="508" y="87"/>
                  </a:lnTo>
                  <a:lnTo>
                    <a:pt x="512" y="81"/>
                  </a:lnTo>
                  <a:lnTo>
                    <a:pt x="518" y="77"/>
                  </a:lnTo>
                  <a:lnTo>
                    <a:pt x="520" y="79"/>
                  </a:lnTo>
                  <a:lnTo>
                    <a:pt x="524" y="83"/>
                  </a:lnTo>
                  <a:lnTo>
                    <a:pt x="537" y="83"/>
                  </a:lnTo>
                  <a:lnTo>
                    <a:pt x="552" y="83"/>
                  </a:lnTo>
                  <a:lnTo>
                    <a:pt x="554" y="79"/>
                  </a:lnTo>
                  <a:lnTo>
                    <a:pt x="556" y="77"/>
                  </a:lnTo>
                  <a:lnTo>
                    <a:pt x="560" y="75"/>
                  </a:lnTo>
                  <a:lnTo>
                    <a:pt x="562" y="73"/>
                  </a:lnTo>
                  <a:lnTo>
                    <a:pt x="564" y="70"/>
                  </a:lnTo>
                  <a:lnTo>
                    <a:pt x="566" y="68"/>
                  </a:lnTo>
                  <a:lnTo>
                    <a:pt x="570" y="70"/>
                  </a:lnTo>
                  <a:lnTo>
                    <a:pt x="571" y="73"/>
                  </a:lnTo>
                  <a:lnTo>
                    <a:pt x="589" y="75"/>
                  </a:lnTo>
                  <a:lnTo>
                    <a:pt x="604" y="77"/>
                  </a:lnTo>
                  <a:lnTo>
                    <a:pt x="608" y="79"/>
                  </a:lnTo>
                  <a:lnTo>
                    <a:pt x="610" y="83"/>
                  </a:lnTo>
                  <a:lnTo>
                    <a:pt x="619" y="83"/>
                  </a:lnTo>
                  <a:lnTo>
                    <a:pt x="629" y="83"/>
                  </a:lnTo>
                  <a:lnTo>
                    <a:pt x="631" y="79"/>
                  </a:lnTo>
                  <a:lnTo>
                    <a:pt x="635" y="77"/>
                  </a:lnTo>
                  <a:lnTo>
                    <a:pt x="637" y="70"/>
                  </a:lnTo>
                  <a:lnTo>
                    <a:pt x="639" y="62"/>
                  </a:lnTo>
                  <a:lnTo>
                    <a:pt x="641" y="60"/>
                  </a:lnTo>
                  <a:lnTo>
                    <a:pt x="644" y="58"/>
                  </a:lnTo>
                  <a:lnTo>
                    <a:pt x="646" y="50"/>
                  </a:lnTo>
                  <a:lnTo>
                    <a:pt x="648" y="43"/>
                  </a:lnTo>
                  <a:lnTo>
                    <a:pt x="650" y="41"/>
                  </a:lnTo>
                  <a:lnTo>
                    <a:pt x="654" y="39"/>
                  </a:lnTo>
                  <a:lnTo>
                    <a:pt x="656" y="37"/>
                  </a:lnTo>
                  <a:lnTo>
                    <a:pt x="658" y="33"/>
                  </a:lnTo>
                  <a:lnTo>
                    <a:pt x="660" y="31"/>
                  </a:lnTo>
                  <a:lnTo>
                    <a:pt x="664" y="29"/>
                  </a:lnTo>
                  <a:lnTo>
                    <a:pt x="666" y="22"/>
                  </a:lnTo>
                  <a:lnTo>
                    <a:pt x="667" y="14"/>
                  </a:lnTo>
                  <a:lnTo>
                    <a:pt x="669" y="12"/>
                  </a:lnTo>
                  <a:lnTo>
                    <a:pt x="673" y="10"/>
                  </a:lnTo>
                  <a:lnTo>
                    <a:pt x="675" y="6"/>
                  </a:lnTo>
                  <a:lnTo>
                    <a:pt x="677" y="4"/>
                  </a:lnTo>
                  <a:lnTo>
                    <a:pt x="681" y="2"/>
                  </a:lnTo>
                  <a:lnTo>
                    <a:pt x="683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696" y="6"/>
                  </a:lnTo>
                  <a:lnTo>
                    <a:pt x="696" y="14"/>
                  </a:lnTo>
                  <a:lnTo>
                    <a:pt x="694" y="16"/>
                  </a:lnTo>
                  <a:lnTo>
                    <a:pt x="692" y="20"/>
                  </a:lnTo>
                  <a:lnTo>
                    <a:pt x="692" y="29"/>
                  </a:lnTo>
                  <a:lnTo>
                    <a:pt x="692" y="39"/>
                  </a:lnTo>
                  <a:lnTo>
                    <a:pt x="694" y="41"/>
                  </a:lnTo>
                  <a:lnTo>
                    <a:pt x="696" y="43"/>
                  </a:lnTo>
                  <a:lnTo>
                    <a:pt x="698" y="50"/>
                  </a:lnTo>
                  <a:lnTo>
                    <a:pt x="702" y="58"/>
                  </a:lnTo>
                  <a:lnTo>
                    <a:pt x="704" y="60"/>
                  </a:lnTo>
                  <a:lnTo>
                    <a:pt x="708" y="62"/>
                  </a:lnTo>
                  <a:lnTo>
                    <a:pt x="708" y="70"/>
                  </a:lnTo>
                  <a:lnTo>
                    <a:pt x="708" y="77"/>
                  </a:lnTo>
                  <a:lnTo>
                    <a:pt x="713" y="77"/>
                  </a:lnTo>
                  <a:lnTo>
                    <a:pt x="721" y="77"/>
                  </a:lnTo>
                  <a:lnTo>
                    <a:pt x="723" y="79"/>
                  </a:lnTo>
                  <a:lnTo>
                    <a:pt x="725" y="83"/>
                  </a:lnTo>
                  <a:lnTo>
                    <a:pt x="729" y="98"/>
                  </a:lnTo>
                  <a:lnTo>
                    <a:pt x="731" y="116"/>
                  </a:lnTo>
                  <a:lnTo>
                    <a:pt x="733" y="118"/>
                  </a:lnTo>
                  <a:lnTo>
                    <a:pt x="736" y="121"/>
                  </a:lnTo>
                  <a:lnTo>
                    <a:pt x="736" y="127"/>
                  </a:lnTo>
                  <a:lnTo>
                    <a:pt x="736" y="135"/>
                  </a:lnTo>
                  <a:lnTo>
                    <a:pt x="742" y="135"/>
                  </a:lnTo>
                  <a:lnTo>
                    <a:pt x="750" y="135"/>
                  </a:lnTo>
                  <a:lnTo>
                    <a:pt x="752" y="137"/>
                  </a:lnTo>
                  <a:lnTo>
                    <a:pt x="756" y="141"/>
                  </a:lnTo>
                  <a:lnTo>
                    <a:pt x="767" y="142"/>
                  </a:lnTo>
                  <a:lnTo>
                    <a:pt x="779" y="144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6" y="152"/>
                  </a:lnTo>
                  <a:lnTo>
                    <a:pt x="788" y="154"/>
                  </a:lnTo>
                  <a:lnTo>
                    <a:pt x="790" y="158"/>
                  </a:lnTo>
                  <a:lnTo>
                    <a:pt x="794" y="160"/>
                  </a:lnTo>
                  <a:lnTo>
                    <a:pt x="796" y="162"/>
                  </a:lnTo>
                  <a:lnTo>
                    <a:pt x="798" y="164"/>
                  </a:lnTo>
                  <a:lnTo>
                    <a:pt x="802" y="167"/>
                  </a:lnTo>
                  <a:lnTo>
                    <a:pt x="804" y="169"/>
                  </a:lnTo>
                  <a:lnTo>
                    <a:pt x="804" y="173"/>
                  </a:lnTo>
                  <a:lnTo>
                    <a:pt x="804" y="179"/>
                  </a:lnTo>
                  <a:lnTo>
                    <a:pt x="802" y="181"/>
                  </a:lnTo>
                  <a:lnTo>
                    <a:pt x="798" y="183"/>
                  </a:lnTo>
                  <a:lnTo>
                    <a:pt x="796" y="187"/>
                  </a:lnTo>
                  <a:lnTo>
                    <a:pt x="794" y="189"/>
                  </a:lnTo>
                  <a:lnTo>
                    <a:pt x="790" y="190"/>
                  </a:lnTo>
                  <a:lnTo>
                    <a:pt x="788" y="194"/>
                  </a:lnTo>
                  <a:lnTo>
                    <a:pt x="786" y="196"/>
                  </a:lnTo>
                  <a:lnTo>
                    <a:pt x="784" y="198"/>
                  </a:lnTo>
                  <a:lnTo>
                    <a:pt x="781" y="200"/>
                  </a:lnTo>
                  <a:lnTo>
                    <a:pt x="779" y="204"/>
                  </a:lnTo>
                  <a:lnTo>
                    <a:pt x="771" y="204"/>
                  </a:lnTo>
                  <a:lnTo>
                    <a:pt x="765" y="204"/>
                  </a:lnTo>
                  <a:lnTo>
                    <a:pt x="765" y="210"/>
                  </a:lnTo>
                  <a:lnTo>
                    <a:pt x="765" y="217"/>
                  </a:lnTo>
                  <a:lnTo>
                    <a:pt x="761" y="219"/>
                  </a:lnTo>
                  <a:lnTo>
                    <a:pt x="760" y="223"/>
                  </a:lnTo>
                  <a:lnTo>
                    <a:pt x="758" y="229"/>
                  </a:lnTo>
                  <a:lnTo>
                    <a:pt x="756" y="236"/>
                  </a:lnTo>
                  <a:lnTo>
                    <a:pt x="752" y="238"/>
                  </a:lnTo>
                  <a:lnTo>
                    <a:pt x="750" y="242"/>
                  </a:lnTo>
                  <a:lnTo>
                    <a:pt x="748" y="248"/>
                  </a:lnTo>
                  <a:lnTo>
                    <a:pt x="746" y="256"/>
                  </a:lnTo>
                  <a:lnTo>
                    <a:pt x="742" y="258"/>
                  </a:lnTo>
                  <a:lnTo>
                    <a:pt x="740" y="261"/>
                  </a:lnTo>
                  <a:lnTo>
                    <a:pt x="738" y="267"/>
                  </a:lnTo>
                  <a:lnTo>
                    <a:pt x="736" y="275"/>
                  </a:lnTo>
                  <a:lnTo>
                    <a:pt x="733" y="279"/>
                  </a:lnTo>
                  <a:lnTo>
                    <a:pt x="731" y="281"/>
                  </a:lnTo>
                  <a:lnTo>
                    <a:pt x="723" y="288"/>
                  </a:lnTo>
                  <a:lnTo>
                    <a:pt x="715" y="294"/>
                  </a:lnTo>
                  <a:lnTo>
                    <a:pt x="713" y="298"/>
                  </a:lnTo>
                  <a:lnTo>
                    <a:pt x="712" y="300"/>
                  </a:lnTo>
                  <a:lnTo>
                    <a:pt x="710" y="319"/>
                  </a:lnTo>
                  <a:lnTo>
                    <a:pt x="708" y="338"/>
                  </a:lnTo>
                  <a:lnTo>
                    <a:pt x="713" y="338"/>
                  </a:lnTo>
                  <a:lnTo>
                    <a:pt x="721" y="338"/>
                  </a:lnTo>
                  <a:lnTo>
                    <a:pt x="723" y="340"/>
                  </a:lnTo>
                  <a:lnTo>
                    <a:pt x="725" y="344"/>
                  </a:lnTo>
                  <a:lnTo>
                    <a:pt x="729" y="346"/>
                  </a:lnTo>
                  <a:lnTo>
                    <a:pt x="731" y="348"/>
                  </a:lnTo>
                  <a:lnTo>
                    <a:pt x="733" y="350"/>
                  </a:lnTo>
                  <a:lnTo>
                    <a:pt x="736" y="354"/>
                  </a:lnTo>
                  <a:lnTo>
                    <a:pt x="736" y="367"/>
                  </a:lnTo>
                  <a:lnTo>
                    <a:pt x="736" y="382"/>
                  </a:lnTo>
                  <a:lnTo>
                    <a:pt x="733" y="384"/>
                  </a:lnTo>
                  <a:lnTo>
                    <a:pt x="731" y="386"/>
                  </a:lnTo>
                  <a:lnTo>
                    <a:pt x="729" y="394"/>
                  </a:lnTo>
                  <a:lnTo>
                    <a:pt x="725" y="402"/>
                  </a:lnTo>
                  <a:lnTo>
                    <a:pt x="723" y="403"/>
                  </a:lnTo>
                  <a:lnTo>
                    <a:pt x="721" y="405"/>
                  </a:lnTo>
                  <a:lnTo>
                    <a:pt x="713" y="409"/>
                  </a:lnTo>
                  <a:lnTo>
                    <a:pt x="708" y="411"/>
                  </a:lnTo>
                  <a:lnTo>
                    <a:pt x="704" y="413"/>
                  </a:lnTo>
                  <a:lnTo>
                    <a:pt x="702" y="415"/>
                  </a:lnTo>
                  <a:lnTo>
                    <a:pt x="698" y="419"/>
                  </a:lnTo>
                  <a:lnTo>
                    <a:pt x="696" y="421"/>
                  </a:lnTo>
                  <a:lnTo>
                    <a:pt x="694" y="423"/>
                  </a:lnTo>
                  <a:lnTo>
                    <a:pt x="692" y="426"/>
                  </a:lnTo>
                  <a:lnTo>
                    <a:pt x="689" y="428"/>
                  </a:lnTo>
                  <a:lnTo>
                    <a:pt x="687" y="430"/>
                  </a:lnTo>
                  <a:lnTo>
                    <a:pt x="685" y="432"/>
                  </a:lnTo>
                  <a:lnTo>
                    <a:pt x="683" y="434"/>
                  </a:lnTo>
                  <a:lnTo>
                    <a:pt x="675" y="438"/>
                  </a:lnTo>
                  <a:lnTo>
                    <a:pt x="667" y="440"/>
                  </a:lnTo>
                  <a:lnTo>
                    <a:pt x="666" y="442"/>
                  </a:lnTo>
                  <a:lnTo>
                    <a:pt x="664" y="444"/>
                  </a:lnTo>
                  <a:lnTo>
                    <a:pt x="660" y="448"/>
                  </a:lnTo>
                  <a:lnTo>
                    <a:pt x="658" y="449"/>
                  </a:lnTo>
                  <a:lnTo>
                    <a:pt x="656" y="451"/>
                  </a:lnTo>
                  <a:lnTo>
                    <a:pt x="654" y="455"/>
                  </a:lnTo>
                  <a:lnTo>
                    <a:pt x="650" y="461"/>
                  </a:lnTo>
                  <a:lnTo>
                    <a:pt x="648" y="469"/>
                  </a:lnTo>
                  <a:lnTo>
                    <a:pt x="646" y="471"/>
                  </a:lnTo>
                  <a:lnTo>
                    <a:pt x="644" y="474"/>
                  </a:lnTo>
                  <a:lnTo>
                    <a:pt x="641" y="480"/>
                  </a:lnTo>
                  <a:lnTo>
                    <a:pt x="639" y="488"/>
                  </a:lnTo>
                  <a:lnTo>
                    <a:pt x="637" y="490"/>
                  </a:lnTo>
                  <a:lnTo>
                    <a:pt x="635" y="494"/>
                  </a:lnTo>
                  <a:lnTo>
                    <a:pt x="627" y="494"/>
                  </a:lnTo>
                  <a:lnTo>
                    <a:pt x="619" y="494"/>
                  </a:lnTo>
                  <a:lnTo>
                    <a:pt x="619" y="499"/>
                  </a:lnTo>
                  <a:lnTo>
                    <a:pt x="619" y="507"/>
                  </a:lnTo>
                  <a:lnTo>
                    <a:pt x="618" y="511"/>
                  </a:lnTo>
                  <a:lnTo>
                    <a:pt x="614" y="513"/>
                  </a:lnTo>
                  <a:lnTo>
                    <a:pt x="612" y="520"/>
                  </a:lnTo>
                  <a:lnTo>
                    <a:pt x="610" y="526"/>
                  </a:lnTo>
                  <a:lnTo>
                    <a:pt x="608" y="528"/>
                  </a:lnTo>
                  <a:lnTo>
                    <a:pt x="604" y="532"/>
                  </a:lnTo>
                  <a:lnTo>
                    <a:pt x="589" y="534"/>
                  </a:lnTo>
                  <a:lnTo>
                    <a:pt x="571" y="538"/>
                  </a:lnTo>
                  <a:lnTo>
                    <a:pt x="570" y="540"/>
                  </a:lnTo>
                  <a:lnTo>
                    <a:pt x="566" y="542"/>
                  </a:lnTo>
                  <a:lnTo>
                    <a:pt x="564" y="543"/>
                  </a:lnTo>
                  <a:lnTo>
                    <a:pt x="562" y="547"/>
                  </a:lnTo>
                  <a:lnTo>
                    <a:pt x="560" y="549"/>
                  </a:lnTo>
                  <a:lnTo>
                    <a:pt x="556" y="551"/>
                  </a:lnTo>
                  <a:lnTo>
                    <a:pt x="554" y="553"/>
                  </a:lnTo>
                  <a:lnTo>
                    <a:pt x="552" y="555"/>
                  </a:lnTo>
                  <a:lnTo>
                    <a:pt x="548" y="559"/>
                  </a:lnTo>
                  <a:lnTo>
                    <a:pt x="547" y="561"/>
                  </a:lnTo>
                  <a:lnTo>
                    <a:pt x="525" y="563"/>
                  </a:lnTo>
                  <a:lnTo>
                    <a:pt x="504" y="567"/>
                  </a:lnTo>
                  <a:lnTo>
                    <a:pt x="501" y="568"/>
                  </a:lnTo>
                  <a:lnTo>
                    <a:pt x="499" y="570"/>
                  </a:lnTo>
                  <a:lnTo>
                    <a:pt x="499" y="576"/>
                  </a:lnTo>
                  <a:lnTo>
                    <a:pt x="499" y="580"/>
                  </a:lnTo>
                  <a:lnTo>
                    <a:pt x="501" y="582"/>
                  </a:lnTo>
                  <a:lnTo>
                    <a:pt x="504" y="586"/>
                  </a:lnTo>
                  <a:lnTo>
                    <a:pt x="506" y="588"/>
                  </a:lnTo>
                  <a:lnTo>
                    <a:pt x="508" y="590"/>
                  </a:lnTo>
                  <a:lnTo>
                    <a:pt x="510" y="591"/>
                  </a:lnTo>
                  <a:lnTo>
                    <a:pt x="514" y="595"/>
                  </a:lnTo>
                  <a:lnTo>
                    <a:pt x="510" y="597"/>
                  </a:lnTo>
                  <a:lnTo>
                    <a:pt x="508" y="599"/>
                  </a:lnTo>
                  <a:lnTo>
                    <a:pt x="506" y="601"/>
                  </a:lnTo>
                  <a:lnTo>
                    <a:pt x="504" y="605"/>
                  </a:lnTo>
                  <a:lnTo>
                    <a:pt x="501" y="607"/>
                  </a:lnTo>
                  <a:lnTo>
                    <a:pt x="499" y="609"/>
                  </a:lnTo>
                  <a:lnTo>
                    <a:pt x="497" y="614"/>
                  </a:lnTo>
                  <a:lnTo>
                    <a:pt x="495" y="624"/>
                  </a:lnTo>
                  <a:lnTo>
                    <a:pt x="497" y="634"/>
                  </a:lnTo>
                  <a:lnTo>
                    <a:pt x="499" y="638"/>
                  </a:lnTo>
                  <a:lnTo>
                    <a:pt x="501" y="639"/>
                  </a:lnTo>
                  <a:lnTo>
                    <a:pt x="504" y="643"/>
                  </a:lnTo>
                  <a:lnTo>
                    <a:pt x="510" y="645"/>
                  </a:lnTo>
                  <a:lnTo>
                    <a:pt x="518" y="647"/>
                  </a:lnTo>
                  <a:lnTo>
                    <a:pt x="520" y="651"/>
                  </a:lnTo>
                  <a:lnTo>
                    <a:pt x="524" y="653"/>
                  </a:lnTo>
                  <a:lnTo>
                    <a:pt x="520" y="655"/>
                  </a:lnTo>
                  <a:lnTo>
                    <a:pt x="518" y="659"/>
                  </a:lnTo>
                  <a:lnTo>
                    <a:pt x="516" y="661"/>
                  </a:lnTo>
                  <a:lnTo>
                    <a:pt x="514" y="662"/>
                  </a:lnTo>
                  <a:lnTo>
                    <a:pt x="510" y="664"/>
                  </a:lnTo>
                  <a:lnTo>
                    <a:pt x="508" y="666"/>
                  </a:lnTo>
                  <a:lnTo>
                    <a:pt x="506" y="666"/>
                  </a:lnTo>
                  <a:lnTo>
                    <a:pt x="504" y="666"/>
                  </a:lnTo>
                  <a:lnTo>
                    <a:pt x="499" y="672"/>
                  </a:lnTo>
                  <a:lnTo>
                    <a:pt x="493" y="676"/>
                  </a:lnTo>
                  <a:lnTo>
                    <a:pt x="489" y="676"/>
                  </a:lnTo>
                  <a:lnTo>
                    <a:pt x="483" y="676"/>
                  </a:lnTo>
                  <a:lnTo>
                    <a:pt x="466" y="668"/>
                  </a:lnTo>
                  <a:lnTo>
                    <a:pt x="449" y="662"/>
                  </a:lnTo>
                  <a:lnTo>
                    <a:pt x="433" y="659"/>
                  </a:lnTo>
                  <a:lnTo>
                    <a:pt x="416" y="657"/>
                  </a:lnTo>
                  <a:lnTo>
                    <a:pt x="401" y="657"/>
                  </a:lnTo>
                  <a:lnTo>
                    <a:pt x="383" y="657"/>
                  </a:lnTo>
                  <a:lnTo>
                    <a:pt x="366" y="661"/>
                  </a:lnTo>
                  <a:lnTo>
                    <a:pt x="349" y="666"/>
                  </a:lnTo>
                  <a:lnTo>
                    <a:pt x="336" y="664"/>
                  </a:lnTo>
                  <a:lnTo>
                    <a:pt x="322" y="666"/>
                  </a:lnTo>
                  <a:lnTo>
                    <a:pt x="307" y="672"/>
                  </a:lnTo>
                  <a:lnTo>
                    <a:pt x="289" y="678"/>
                  </a:lnTo>
                  <a:lnTo>
                    <a:pt x="259" y="693"/>
                  </a:lnTo>
                  <a:lnTo>
                    <a:pt x="232" y="707"/>
                  </a:lnTo>
                  <a:lnTo>
                    <a:pt x="228" y="707"/>
                  </a:lnTo>
                  <a:lnTo>
                    <a:pt x="222" y="70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7" name="Freeform 79"/>
            <p:cNvSpPr>
              <a:spLocks/>
            </p:cNvSpPr>
            <p:nvPr/>
          </p:nvSpPr>
          <p:spPr bwMode="auto">
            <a:xfrm>
              <a:off x="6335732" y="4508124"/>
              <a:ext cx="618977" cy="820132"/>
            </a:xfrm>
            <a:custGeom>
              <a:avLst/>
              <a:gdLst>
                <a:gd name="T0" fmla="*/ 20 w 551"/>
                <a:gd name="T1" fmla="*/ 807 h 852"/>
                <a:gd name="T2" fmla="*/ 12 w 551"/>
                <a:gd name="T3" fmla="*/ 784 h 852"/>
                <a:gd name="T4" fmla="*/ 4 w 551"/>
                <a:gd name="T5" fmla="*/ 754 h 852"/>
                <a:gd name="T6" fmla="*/ 12 w 551"/>
                <a:gd name="T7" fmla="*/ 733 h 852"/>
                <a:gd name="T8" fmla="*/ 4 w 551"/>
                <a:gd name="T9" fmla="*/ 715 h 852"/>
                <a:gd name="T10" fmla="*/ 60 w 551"/>
                <a:gd name="T11" fmla="*/ 698 h 852"/>
                <a:gd name="T12" fmla="*/ 106 w 551"/>
                <a:gd name="T13" fmla="*/ 683 h 852"/>
                <a:gd name="T14" fmla="*/ 127 w 551"/>
                <a:gd name="T15" fmla="*/ 650 h 852"/>
                <a:gd name="T16" fmla="*/ 150 w 551"/>
                <a:gd name="T17" fmla="*/ 619 h 852"/>
                <a:gd name="T18" fmla="*/ 165 w 551"/>
                <a:gd name="T19" fmla="*/ 593 h 852"/>
                <a:gd name="T20" fmla="*/ 192 w 551"/>
                <a:gd name="T21" fmla="*/ 575 h 852"/>
                <a:gd name="T22" fmla="*/ 215 w 551"/>
                <a:gd name="T23" fmla="*/ 558 h 852"/>
                <a:gd name="T24" fmla="*/ 236 w 551"/>
                <a:gd name="T25" fmla="*/ 531 h 852"/>
                <a:gd name="T26" fmla="*/ 229 w 551"/>
                <a:gd name="T27" fmla="*/ 485 h 852"/>
                <a:gd name="T28" fmla="*/ 217 w 551"/>
                <a:gd name="T29" fmla="*/ 445 h 852"/>
                <a:gd name="T30" fmla="*/ 238 w 551"/>
                <a:gd name="T31" fmla="*/ 418 h 852"/>
                <a:gd name="T32" fmla="*/ 256 w 551"/>
                <a:gd name="T33" fmla="*/ 387 h 852"/>
                <a:gd name="T34" fmla="*/ 282 w 551"/>
                <a:gd name="T35" fmla="*/ 351 h 852"/>
                <a:gd name="T36" fmla="*/ 300 w 551"/>
                <a:gd name="T37" fmla="*/ 334 h 852"/>
                <a:gd name="T38" fmla="*/ 298 w 551"/>
                <a:gd name="T39" fmla="*/ 303 h 852"/>
                <a:gd name="T40" fmla="*/ 280 w 551"/>
                <a:gd name="T41" fmla="*/ 286 h 852"/>
                <a:gd name="T42" fmla="*/ 234 w 551"/>
                <a:gd name="T43" fmla="*/ 259 h 852"/>
                <a:gd name="T44" fmla="*/ 208 w 551"/>
                <a:gd name="T45" fmla="*/ 203 h 852"/>
                <a:gd name="T46" fmla="*/ 192 w 551"/>
                <a:gd name="T47" fmla="*/ 174 h 852"/>
                <a:gd name="T48" fmla="*/ 232 w 551"/>
                <a:gd name="T49" fmla="*/ 169 h 852"/>
                <a:gd name="T50" fmla="*/ 248 w 551"/>
                <a:gd name="T51" fmla="*/ 151 h 852"/>
                <a:gd name="T52" fmla="*/ 265 w 551"/>
                <a:gd name="T53" fmla="*/ 136 h 852"/>
                <a:gd name="T54" fmla="*/ 254 w 551"/>
                <a:gd name="T55" fmla="*/ 94 h 852"/>
                <a:gd name="T56" fmla="*/ 232 w 551"/>
                <a:gd name="T57" fmla="*/ 44 h 852"/>
                <a:gd name="T58" fmla="*/ 282 w 551"/>
                <a:gd name="T59" fmla="*/ 2 h 852"/>
                <a:gd name="T60" fmla="*/ 300 w 551"/>
                <a:gd name="T61" fmla="*/ 15 h 852"/>
                <a:gd name="T62" fmla="*/ 317 w 551"/>
                <a:gd name="T63" fmla="*/ 42 h 852"/>
                <a:gd name="T64" fmla="*/ 332 w 551"/>
                <a:gd name="T65" fmla="*/ 67 h 852"/>
                <a:gd name="T66" fmla="*/ 355 w 551"/>
                <a:gd name="T67" fmla="*/ 90 h 852"/>
                <a:gd name="T68" fmla="*/ 376 w 551"/>
                <a:gd name="T69" fmla="*/ 121 h 852"/>
                <a:gd name="T70" fmla="*/ 403 w 551"/>
                <a:gd name="T71" fmla="*/ 157 h 852"/>
                <a:gd name="T72" fmla="*/ 434 w 551"/>
                <a:gd name="T73" fmla="*/ 149 h 852"/>
                <a:gd name="T74" fmla="*/ 457 w 551"/>
                <a:gd name="T75" fmla="*/ 151 h 852"/>
                <a:gd name="T76" fmla="*/ 503 w 551"/>
                <a:gd name="T77" fmla="*/ 169 h 852"/>
                <a:gd name="T78" fmla="*/ 518 w 551"/>
                <a:gd name="T79" fmla="*/ 224 h 852"/>
                <a:gd name="T80" fmla="*/ 526 w 551"/>
                <a:gd name="T81" fmla="*/ 261 h 852"/>
                <a:gd name="T82" fmla="*/ 543 w 551"/>
                <a:gd name="T83" fmla="*/ 278 h 852"/>
                <a:gd name="T84" fmla="*/ 516 w 551"/>
                <a:gd name="T85" fmla="*/ 312 h 852"/>
                <a:gd name="T86" fmla="*/ 503 w 551"/>
                <a:gd name="T87" fmla="*/ 416 h 852"/>
                <a:gd name="T88" fmla="*/ 551 w 551"/>
                <a:gd name="T89" fmla="*/ 435 h 852"/>
                <a:gd name="T90" fmla="*/ 530 w 551"/>
                <a:gd name="T91" fmla="*/ 504 h 852"/>
                <a:gd name="T92" fmla="*/ 541 w 551"/>
                <a:gd name="T93" fmla="*/ 600 h 852"/>
                <a:gd name="T94" fmla="*/ 447 w 551"/>
                <a:gd name="T95" fmla="*/ 667 h 852"/>
                <a:gd name="T96" fmla="*/ 367 w 551"/>
                <a:gd name="T97" fmla="*/ 642 h 852"/>
                <a:gd name="T98" fmla="*/ 359 w 551"/>
                <a:gd name="T99" fmla="*/ 606 h 852"/>
                <a:gd name="T100" fmla="*/ 323 w 551"/>
                <a:gd name="T101" fmla="*/ 591 h 852"/>
                <a:gd name="T102" fmla="*/ 298 w 551"/>
                <a:gd name="T103" fmla="*/ 606 h 852"/>
                <a:gd name="T104" fmla="*/ 261 w 551"/>
                <a:gd name="T105" fmla="*/ 629 h 852"/>
                <a:gd name="T106" fmla="*/ 238 w 551"/>
                <a:gd name="T107" fmla="*/ 673 h 852"/>
                <a:gd name="T108" fmla="*/ 211 w 551"/>
                <a:gd name="T109" fmla="*/ 671 h 852"/>
                <a:gd name="T110" fmla="*/ 215 w 551"/>
                <a:gd name="T111" fmla="*/ 713 h 852"/>
                <a:gd name="T112" fmla="*/ 225 w 551"/>
                <a:gd name="T113" fmla="*/ 767 h 852"/>
                <a:gd name="T114" fmla="*/ 119 w 551"/>
                <a:gd name="T115" fmla="*/ 840 h 852"/>
                <a:gd name="T116" fmla="*/ 10 w 551"/>
                <a:gd name="T117" fmla="*/ 821 h 8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1"/>
                <a:gd name="T178" fmla="*/ 0 h 852"/>
                <a:gd name="T179" fmla="*/ 551 w 551"/>
                <a:gd name="T180" fmla="*/ 852 h 8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1" h="852">
                  <a:moveTo>
                    <a:pt x="10" y="821"/>
                  </a:moveTo>
                  <a:lnTo>
                    <a:pt x="10" y="819"/>
                  </a:lnTo>
                  <a:lnTo>
                    <a:pt x="10" y="817"/>
                  </a:lnTo>
                  <a:lnTo>
                    <a:pt x="12" y="815"/>
                  </a:lnTo>
                  <a:lnTo>
                    <a:pt x="14" y="811"/>
                  </a:lnTo>
                  <a:lnTo>
                    <a:pt x="16" y="809"/>
                  </a:lnTo>
                  <a:lnTo>
                    <a:pt x="20" y="807"/>
                  </a:lnTo>
                  <a:lnTo>
                    <a:pt x="21" y="806"/>
                  </a:lnTo>
                  <a:lnTo>
                    <a:pt x="23" y="804"/>
                  </a:lnTo>
                  <a:lnTo>
                    <a:pt x="23" y="798"/>
                  </a:lnTo>
                  <a:lnTo>
                    <a:pt x="23" y="792"/>
                  </a:lnTo>
                  <a:lnTo>
                    <a:pt x="21" y="790"/>
                  </a:lnTo>
                  <a:lnTo>
                    <a:pt x="20" y="788"/>
                  </a:lnTo>
                  <a:lnTo>
                    <a:pt x="12" y="784"/>
                  </a:lnTo>
                  <a:lnTo>
                    <a:pt x="4" y="783"/>
                  </a:lnTo>
                  <a:lnTo>
                    <a:pt x="2" y="781"/>
                  </a:lnTo>
                  <a:lnTo>
                    <a:pt x="0" y="779"/>
                  </a:lnTo>
                  <a:lnTo>
                    <a:pt x="0" y="769"/>
                  </a:lnTo>
                  <a:lnTo>
                    <a:pt x="0" y="759"/>
                  </a:lnTo>
                  <a:lnTo>
                    <a:pt x="2" y="756"/>
                  </a:lnTo>
                  <a:lnTo>
                    <a:pt x="4" y="754"/>
                  </a:lnTo>
                  <a:lnTo>
                    <a:pt x="6" y="752"/>
                  </a:lnTo>
                  <a:lnTo>
                    <a:pt x="10" y="750"/>
                  </a:lnTo>
                  <a:lnTo>
                    <a:pt x="12" y="746"/>
                  </a:lnTo>
                  <a:lnTo>
                    <a:pt x="14" y="744"/>
                  </a:lnTo>
                  <a:lnTo>
                    <a:pt x="14" y="740"/>
                  </a:lnTo>
                  <a:lnTo>
                    <a:pt x="14" y="735"/>
                  </a:lnTo>
                  <a:lnTo>
                    <a:pt x="12" y="733"/>
                  </a:lnTo>
                  <a:lnTo>
                    <a:pt x="10" y="731"/>
                  </a:lnTo>
                  <a:lnTo>
                    <a:pt x="6" y="727"/>
                  </a:lnTo>
                  <a:lnTo>
                    <a:pt x="4" y="725"/>
                  </a:lnTo>
                  <a:lnTo>
                    <a:pt x="2" y="723"/>
                  </a:lnTo>
                  <a:lnTo>
                    <a:pt x="0" y="721"/>
                  </a:lnTo>
                  <a:lnTo>
                    <a:pt x="2" y="717"/>
                  </a:lnTo>
                  <a:lnTo>
                    <a:pt x="4" y="715"/>
                  </a:lnTo>
                  <a:lnTo>
                    <a:pt x="25" y="713"/>
                  </a:lnTo>
                  <a:lnTo>
                    <a:pt x="48" y="712"/>
                  </a:lnTo>
                  <a:lnTo>
                    <a:pt x="50" y="708"/>
                  </a:lnTo>
                  <a:lnTo>
                    <a:pt x="52" y="706"/>
                  </a:lnTo>
                  <a:lnTo>
                    <a:pt x="56" y="704"/>
                  </a:lnTo>
                  <a:lnTo>
                    <a:pt x="58" y="700"/>
                  </a:lnTo>
                  <a:lnTo>
                    <a:pt x="60" y="698"/>
                  </a:lnTo>
                  <a:lnTo>
                    <a:pt x="62" y="696"/>
                  </a:lnTo>
                  <a:lnTo>
                    <a:pt x="66" y="694"/>
                  </a:lnTo>
                  <a:lnTo>
                    <a:pt x="67" y="692"/>
                  </a:lnTo>
                  <a:lnTo>
                    <a:pt x="69" y="688"/>
                  </a:lnTo>
                  <a:lnTo>
                    <a:pt x="71" y="687"/>
                  </a:lnTo>
                  <a:lnTo>
                    <a:pt x="89" y="685"/>
                  </a:lnTo>
                  <a:lnTo>
                    <a:pt x="106" y="683"/>
                  </a:lnTo>
                  <a:lnTo>
                    <a:pt x="108" y="679"/>
                  </a:lnTo>
                  <a:lnTo>
                    <a:pt x="110" y="677"/>
                  </a:lnTo>
                  <a:lnTo>
                    <a:pt x="114" y="669"/>
                  </a:lnTo>
                  <a:lnTo>
                    <a:pt x="115" y="662"/>
                  </a:lnTo>
                  <a:lnTo>
                    <a:pt x="117" y="660"/>
                  </a:lnTo>
                  <a:lnTo>
                    <a:pt x="121" y="658"/>
                  </a:lnTo>
                  <a:lnTo>
                    <a:pt x="127" y="650"/>
                  </a:lnTo>
                  <a:lnTo>
                    <a:pt x="135" y="642"/>
                  </a:lnTo>
                  <a:lnTo>
                    <a:pt x="137" y="641"/>
                  </a:lnTo>
                  <a:lnTo>
                    <a:pt x="140" y="639"/>
                  </a:lnTo>
                  <a:lnTo>
                    <a:pt x="142" y="631"/>
                  </a:lnTo>
                  <a:lnTo>
                    <a:pt x="144" y="623"/>
                  </a:lnTo>
                  <a:lnTo>
                    <a:pt x="146" y="621"/>
                  </a:lnTo>
                  <a:lnTo>
                    <a:pt x="150" y="619"/>
                  </a:lnTo>
                  <a:lnTo>
                    <a:pt x="152" y="612"/>
                  </a:lnTo>
                  <a:lnTo>
                    <a:pt x="154" y="604"/>
                  </a:lnTo>
                  <a:lnTo>
                    <a:pt x="156" y="602"/>
                  </a:lnTo>
                  <a:lnTo>
                    <a:pt x="160" y="600"/>
                  </a:lnTo>
                  <a:lnTo>
                    <a:pt x="162" y="596"/>
                  </a:lnTo>
                  <a:lnTo>
                    <a:pt x="163" y="594"/>
                  </a:lnTo>
                  <a:lnTo>
                    <a:pt x="165" y="593"/>
                  </a:lnTo>
                  <a:lnTo>
                    <a:pt x="169" y="589"/>
                  </a:lnTo>
                  <a:lnTo>
                    <a:pt x="175" y="587"/>
                  </a:lnTo>
                  <a:lnTo>
                    <a:pt x="183" y="585"/>
                  </a:lnTo>
                  <a:lnTo>
                    <a:pt x="185" y="583"/>
                  </a:lnTo>
                  <a:lnTo>
                    <a:pt x="188" y="579"/>
                  </a:lnTo>
                  <a:lnTo>
                    <a:pt x="190" y="577"/>
                  </a:lnTo>
                  <a:lnTo>
                    <a:pt x="192" y="575"/>
                  </a:lnTo>
                  <a:lnTo>
                    <a:pt x="194" y="573"/>
                  </a:lnTo>
                  <a:lnTo>
                    <a:pt x="198" y="571"/>
                  </a:lnTo>
                  <a:lnTo>
                    <a:pt x="200" y="568"/>
                  </a:lnTo>
                  <a:lnTo>
                    <a:pt x="204" y="566"/>
                  </a:lnTo>
                  <a:lnTo>
                    <a:pt x="206" y="564"/>
                  </a:lnTo>
                  <a:lnTo>
                    <a:pt x="208" y="560"/>
                  </a:lnTo>
                  <a:lnTo>
                    <a:pt x="215" y="558"/>
                  </a:lnTo>
                  <a:lnTo>
                    <a:pt x="221" y="556"/>
                  </a:lnTo>
                  <a:lnTo>
                    <a:pt x="225" y="554"/>
                  </a:lnTo>
                  <a:lnTo>
                    <a:pt x="227" y="550"/>
                  </a:lnTo>
                  <a:lnTo>
                    <a:pt x="229" y="543"/>
                  </a:lnTo>
                  <a:lnTo>
                    <a:pt x="232" y="537"/>
                  </a:lnTo>
                  <a:lnTo>
                    <a:pt x="234" y="535"/>
                  </a:lnTo>
                  <a:lnTo>
                    <a:pt x="236" y="531"/>
                  </a:lnTo>
                  <a:lnTo>
                    <a:pt x="238" y="525"/>
                  </a:lnTo>
                  <a:lnTo>
                    <a:pt x="240" y="512"/>
                  </a:lnTo>
                  <a:lnTo>
                    <a:pt x="238" y="499"/>
                  </a:lnTo>
                  <a:lnTo>
                    <a:pt x="236" y="493"/>
                  </a:lnTo>
                  <a:lnTo>
                    <a:pt x="234" y="491"/>
                  </a:lnTo>
                  <a:lnTo>
                    <a:pt x="232" y="489"/>
                  </a:lnTo>
                  <a:lnTo>
                    <a:pt x="229" y="485"/>
                  </a:lnTo>
                  <a:lnTo>
                    <a:pt x="227" y="483"/>
                  </a:lnTo>
                  <a:lnTo>
                    <a:pt x="225" y="481"/>
                  </a:lnTo>
                  <a:lnTo>
                    <a:pt x="221" y="479"/>
                  </a:lnTo>
                  <a:lnTo>
                    <a:pt x="217" y="464"/>
                  </a:lnTo>
                  <a:lnTo>
                    <a:pt x="211" y="451"/>
                  </a:lnTo>
                  <a:lnTo>
                    <a:pt x="215" y="447"/>
                  </a:lnTo>
                  <a:lnTo>
                    <a:pt x="217" y="445"/>
                  </a:lnTo>
                  <a:lnTo>
                    <a:pt x="225" y="445"/>
                  </a:lnTo>
                  <a:lnTo>
                    <a:pt x="232" y="445"/>
                  </a:lnTo>
                  <a:lnTo>
                    <a:pt x="232" y="437"/>
                  </a:lnTo>
                  <a:lnTo>
                    <a:pt x="232" y="429"/>
                  </a:lnTo>
                  <a:lnTo>
                    <a:pt x="234" y="428"/>
                  </a:lnTo>
                  <a:lnTo>
                    <a:pt x="236" y="426"/>
                  </a:lnTo>
                  <a:lnTo>
                    <a:pt x="238" y="418"/>
                  </a:lnTo>
                  <a:lnTo>
                    <a:pt x="242" y="410"/>
                  </a:lnTo>
                  <a:lnTo>
                    <a:pt x="244" y="408"/>
                  </a:lnTo>
                  <a:lnTo>
                    <a:pt x="246" y="406"/>
                  </a:lnTo>
                  <a:lnTo>
                    <a:pt x="248" y="399"/>
                  </a:lnTo>
                  <a:lnTo>
                    <a:pt x="252" y="391"/>
                  </a:lnTo>
                  <a:lnTo>
                    <a:pt x="254" y="389"/>
                  </a:lnTo>
                  <a:lnTo>
                    <a:pt x="256" y="387"/>
                  </a:lnTo>
                  <a:lnTo>
                    <a:pt x="257" y="380"/>
                  </a:lnTo>
                  <a:lnTo>
                    <a:pt x="261" y="372"/>
                  </a:lnTo>
                  <a:lnTo>
                    <a:pt x="263" y="370"/>
                  </a:lnTo>
                  <a:lnTo>
                    <a:pt x="265" y="368"/>
                  </a:lnTo>
                  <a:lnTo>
                    <a:pt x="273" y="360"/>
                  </a:lnTo>
                  <a:lnTo>
                    <a:pt x="280" y="353"/>
                  </a:lnTo>
                  <a:lnTo>
                    <a:pt x="282" y="351"/>
                  </a:lnTo>
                  <a:lnTo>
                    <a:pt x="284" y="349"/>
                  </a:lnTo>
                  <a:lnTo>
                    <a:pt x="286" y="345"/>
                  </a:lnTo>
                  <a:lnTo>
                    <a:pt x="290" y="343"/>
                  </a:lnTo>
                  <a:lnTo>
                    <a:pt x="292" y="341"/>
                  </a:lnTo>
                  <a:lnTo>
                    <a:pt x="294" y="339"/>
                  </a:lnTo>
                  <a:lnTo>
                    <a:pt x="298" y="335"/>
                  </a:lnTo>
                  <a:lnTo>
                    <a:pt x="300" y="334"/>
                  </a:lnTo>
                  <a:lnTo>
                    <a:pt x="302" y="332"/>
                  </a:lnTo>
                  <a:lnTo>
                    <a:pt x="303" y="328"/>
                  </a:lnTo>
                  <a:lnTo>
                    <a:pt x="303" y="318"/>
                  </a:lnTo>
                  <a:lnTo>
                    <a:pt x="303" y="309"/>
                  </a:lnTo>
                  <a:lnTo>
                    <a:pt x="302" y="307"/>
                  </a:lnTo>
                  <a:lnTo>
                    <a:pt x="300" y="305"/>
                  </a:lnTo>
                  <a:lnTo>
                    <a:pt x="298" y="303"/>
                  </a:lnTo>
                  <a:lnTo>
                    <a:pt x="294" y="299"/>
                  </a:lnTo>
                  <a:lnTo>
                    <a:pt x="292" y="297"/>
                  </a:lnTo>
                  <a:lnTo>
                    <a:pt x="290" y="295"/>
                  </a:lnTo>
                  <a:lnTo>
                    <a:pt x="286" y="291"/>
                  </a:lnTo>
                  <a:lnTo>
                    <a:pt x="284" y="289"/>
                  </a:lnTo>
                  <a:lnTo>
                    <a:pt x="282" y="287"/>
                  </a:lnTo>
                  <a:lnTo>
                    <a:pt x="280" y="286"/>
                  </a:lnTo>
                  <a:lnTo>
                    <a:pt x="267" y="282"/>
                  </a:lnTo>
                  <a:lnTo>
                    <a:pt x="256" y="280"/>
                  </a:lnTo>
                  <a:lnTo>
                    <a:pt x="254" y="278"/>
                  </a:lnTo>
                  <a:lnTo>
                    <a:pt x="252" y="276"/>
                  </a:lnTo>
                  <a:lnTo>
                    <a:pt x="244" y="268"/>
                  </a:lnTo>
                  <a:lnTo>
                    <a:pt x="236" y="261"/>
                  </a:lnTo>
                  <a:lnTo>
                    <a:pt x="234" y="259"/>
                  </a:lnTo>
                  <a:lnTo>
                    <a:pt x="232" y="257"/>
                  </a:lnTo>
                  <a:lnTo>
                    <a:pt x="229" y="240"/>
                  </a:lnTo>
                  <a:lnTo>
                    <a:pt x="227" y="222"/>
                  </a:lnTo>
                  <a:lnTo>
                    <a:pt x="225" y="220"/>
                  </a:lnTo>
                  <a:lnTo>
                    <a:pt x="221" y="218"/>
                  </a:lnTo>
                  <a:lnTo>
                    <a:pt x="215" y="211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4" y="197"/>
                  </a:lnTo>
                  <a:lnTo>
                    <a:pt x="200" y="190"/>
                  </a:lnTo>
                  <a:lnTo>
                    <a:pt x="198" y="184"/>
                  </a:lnTo>
                  <a:lnTo>
                    <a:pt x="194" y="182"/>
                  </a:lnTo>
                  <a:lnTo>
                    <a:pt x="192" y="178"/>
                  </a:lnTo>
                  <a:lnTo>
                    <a:pt x="192" y="174"/>
                  </a:lnTo>
                  <a:lnTo>
                    <a:pt x="192" y="169"/>
                  </a:lnTo>
                  <a:lnTo>
                    <a:pt x="194" y="167"/>
                  </a:lnTo>
                  <a:lnTo>
                    <a:pt x="198" y="165"/>
                  </a:lnTo>
                  <a:lnTo>
                    <a:pt x="200" y="167"/>
                  </a:lnTo>
                  <a:lnTo>
                    <a:pt x="204" y="169"/>
                  </a:lnTo>
                  <a:lnTo>
                    <a:pt x="217" y="169"/>
                  </a:lnTo>
                  <a:lnTo>
                    <a:pt x="232" y="169"/>
                  </a:lnTo>
                  <a:lnTo>
                    <a:pt x="234" y="167"/>
                  </a:lnTo>
                  <a:lnTo>
                    <a:pt x="236" y="165"/>
                  </a:lnTo>
                  <a:lnTo>
                    <a:pt x="238" y="161"/>
                  </a:lnTo>
                  <a:lnTo>
                    <a:pt x="242" y="159"/>
                  </a:lnTo>
                  <a:lnTo>
                    <a:pt x="244" y="157"/>
                  </a:lnTo>
                  <a:lnTo>
                    <a:pt x="246" y="155"/>
                  </a:lnTo>
                  <a:lnTo>
                    <a:pt x="248" y="151"/>
                  </a:lnTo>
                  <a:lnTo>
                    <a:pt x="252" y="149"/>
                  </a:lnTo>
                  <a:lnTo>
                    <a:pt x="254" y="147"/>
                  </a:lnTo>
                  <a:lnTo>
                    <a:pt x="256" y="145"/>
                  </a:lnTo>
                  <a:lnTo>
                    <a:pt x="257" y="142"/>
                  </a:lnTo>
                  <a:lnTo>
                    <a:pt x="261" y="140"/>
                  </a:lnTo>
                  <a:lnTo>
                    <a:pt x="263" y="138"/>
                  </a:lnTo>
                  <a:lnTo>
                    <a:pt x="265" y="136"/>
                  </a:lnTo>
                  <a:lnTo>
                    <a:pt x="265" y="126"/>
                  </a:lnTo>
                  <a:lnTo>
                    <a:pt x="265" y="117"/>
                  </a:lnTo>
                  <a:lnTo>
                    <a:pt x="263" y="113"/>
                  </a:lnTo>
                  <a:lnTo>
                    <a:pt x="261" y="111"/>
                  </a:lnTo>
                  <a:lnTo>
                    <a:pt x="257" y="103"/>
                  </a:lnTo>
                  <a:lnTo>
                    <a:pt x="256" y="96"/>
                  </a:lnTo>
                  <a:lnTo>
                    <a:pt x="254" y="94"/>
                  </a:lnTo>
                  <a:lnTo>
                    <a:pt x="252" y="92"/>
                  </a:lnTo>
                  <a:lnTo>
                    <a:pt x="244" y="84"/>
                  </a:lnTo>
                  <a:lnTo>
                    <a:pt x="236" y="76"/>
                  </a:lnTo>
                  <a:lnTo>
                    <a:pt x="234" y="74"/>
                  </a:lnTo>
                  <a:lnTo>
                    <a:pt x="232" y="73"/>
                  </a:lnTo>
                  <a:lnTo>
                    <a:pt x="232" y="57"/>
                  </a:lnTo>
                  <a:lnTo>
                    <a:pt x="232" y="44"/>
                  </a:lnTo>
                  <a:lnTo>
                    <a:pt x="232" y="28"/>
                  </a:lnTo>
                  <a:lnTo>
                    <a:pt x="232" y="15"/>
                  </a:lnTo>
                  <a:lnTo>
                    <a:pt x="234" y="11"/>
                  </a:lnTo>
                  <a:lnTo>
                    <a:pt x="236" y="9"/>
                  </a:lnTo>
                  <a:lnTo>
                    <a:pt x="257" y="7"/>
                  </a:lnTo>
                  <a:lnTo>
                    <a:pt x="280" y="3"/>
                  </a:lnTo>
                  <a:lnTo>
                    <a:pt x="282" y="2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290" y="3"/>
                  </a:lnTo>
                  <a:lnTo>
                    <a:pt x="292" y="7"/>
                  </a:lnTo>
                  <a:lnTo>
                    <a:pt x="294" y="9"/>
                  </a:lnTo>
                  <a:lnTo>
                    <a:pt x="298" y="11"/>
                  </a:lnTo>
                  <a:lnTo>
                    <a:pt x="300" y="15"/>
                  </a:lnTo>
                  <a:lnTo>
                    <a:pt x="302" y="21"/>
                  </a:lnTo>
                  <a:lnTo>
                    <a:pt x="303" y="28"/>
                  </a:lnTo>
                  <a:lnTo>
                    <a:pt x="305" y="30"/>
                  </a:lnTo>
                  <a:lnTo>
                    <a:pt x="309" y="34"/>
                  </a:lnTo>
                  <a:lnTo>
                    <a:pt x="311" y="36"/>
                  </a:lnTo>
                  <a:lnTo>
                    <a:pt x="313" y="38"/>
                  </a:lnTo>
                  <a:lnTo>
                    <a:pt x="317" y="42"/>
                  </a:lnTo>
                  <a:lnTo>
                    <a:pt x="319" y="44"/>
                  </a:lnTo>
                  <a:lnTo>
                    <a:pt x="321" y="51"/>
                  </a:lnTo>
                  <a:lnTo>
                    <a:pt x="325" y="57"/>
                  </a:lnTo>
                  <a:lnTo>
                    <a:pt x="327" y="59"/>
                  </a:lnTo>
                  <a:lnTo>
                    <a:pt x="328" y="63"/>
                  </a:lnTo>
                  <a:lnTo>
                    <a:pt x="330" y="65"/>
                  </a:lnTo>
                  <a:lnTo>
                    <a:pt x="332" y="67"/>
                  </a:lnTo>
                  <a:lnTo>
                    <a:pt x="336" y="71"/>
                  </a:lnTo>
                  <a:lnTo>
                    <a:pt x="338" y="73"/>
                  </a:lnTo>
                  <a:lnTo>
                    <a:pt x="340" y="74"/>
                  </a:lnTo>
                  <a:lnTo>
                    <a:pt x="342" y="76"/>
                  </a:lnTo>
                  <a:lnTo>
                    <a:pt x="346" y="80"/>
                  </a:lnTo>
                  <a:lnTo>
                    <a:pt x="348" y="82"/>
                  </a:lnTo>
                  <a:lnTo>
                    <a:pt x="355" y="90"/>
                  </a:lnTo>
                  <a:lnTo>
                    <a:pt x="363" y="96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9" y="109"/>
                  </a:lnTo>
                  <a:lnTo>
                    <a:pt x="373" y="117"/>
                  </a:lnTo>
                  <a:lnTo>
                    <a:pt x="374" y="119"/>
                  </a:lnTo>
                  <a:lnTo>
                    <a:pt x="376" y="121"/>
                  </a:lnTo>
                  <a:lnTo>
                    <a:pt x="384" y="122"/>
                  </a:lnTo>
                  <a:lnTo>
                    <a:pt x="392" y="126"/>
                  </a:lnTo>
                  <a:lnTo>
                    <a:pt x="394" y="128"/>
                  </a:lnTo>
                  <a:lnTo>
                    <a:pt x="396" y="130"/>
                  </a:lnTo>
                  <a:lnTo>
                    <a:pt x="398" y="144"/>
                  </a:lnTo>
                  <a:lnTo>
                    <a:pt x="401" y="155"/>
                  </a:lnTo>
                  <a:lnTo>
                    <a:pt x="403" y="157"/>
                  </a:lnTo>
                  <a:lnTo>
                    <a:pt x="405" y="159"/>
                  </a:lnTo>
                  <a:lnTo>
                    <a:pt x="415" y="159"/>
                  </a:lnTo>
                  <a:lnTo>
                    <a:pt x="424" y="159"/>
                  </a:lnTo>
                  <a:lnTo>
                    <a:pt x="426" y="157"/>
                  </a:lnTo>
                  <a:lnTo>
                    <a:pt x="430" y="155"/>
                  </a:lnTo>
                  <a:lnTo>
                    <a:pt x="432" y="151"/>
                  </a:lnTo>
                  <a:lnTo>
                    <a:pt x="434" y="149"/>
                  </a:lnTo>
                  <a:lnTo>
                    <a:pt x="438" y="147"/>
                  </a:lnTo>
                  <a:lnTo>
                    <a:pt x="440" y="145"/>
                  </a:lnTo>
                  <a:lnTo>
                    <a:pt x="444" y="145"/>
                  </a:lnTo>
                  <a:lnTo>
                    <a:pt x="449" y="145"/>
                  </a:lnTo>
                  <a:lnTo>
                    <a:pt x="451" y="147"/>
                  </a:lnTo>
                  <a:lnTo>
                    <a:pt x="453" y="149"/>
                  </a:lnTo>
                  <a:lnTo>
                    <a:pt x="457" y="151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3" y="159"/>
                  </a:lnTo>
                  <a:lnTo>
                    <a:pt x="480" y="161"/>
                  </a:lnTo>
                  <a:lnTo>
                    <a:pt x="497" y="165"/>
                  </a:lnTo>
                  <a:lnTo>
                    <a:pt x="499" y="167"/>
                  </a:lnTo>
                  <a:lnTo>
                    <a:pt x="503" y="169"/>
                  </a:lnTo>
                  <a:lnTo>
                    <a:pt x="505" y="176"/>
                  </a:lnTo>
                  <a:lnTo>
                    <a:pt x="507" y="184"/>
                  </a:lnTo>
                  <a:lnTo>
                    <a:pt x="509" y="186"/>
                  </a:lnTo>
                  <a:lnTo>
                    <a:pt x="513" y="188"/>
                  </a:lnTo>
                  <a:lnTo>
                    <a:pt x="515" y="205"/>
                  </a:lnTo>
                  <a:lnTo>
                    <a:pt x="516" y="222"/>
                  </a:lnTo>
                  <a:lnTo>
                    <a:pt x="518" y="224"/>
                  </a:lnTo>
                  <a:lnTo>
                    <a:pt x="522" y="228"/>
                  </a:lnTo>
                  <a:lnTo>
                    <a:pt x="526" y="232"/>
                  </a:lnTo>
                  <a:lnTo>
                    <a:pt x="532" y="236"/>
                  </a:lnTo>
                  <a:lnTo>
                    <a:pt x="530" y="240"/>
                  </a:lnTo>
                  <a:lnTo>
                    <a:pt x="526" y="241"/>
                  </a:lnTo>
                  <a:lnTo>
                    <a:pt x="526" y="251"/>
                  </a:lnTo>
                  <a:lnTo>
                    <a:pt x="526" y="261"/>
                  </a:lnTo>
                  <a:lnTo>
                    <a:pt x="530" y="263"/>
                  </a:lnTo>
                  <a:lnTo>
                    <a:pt x="532" y="266"/>
                  </a:lnTo>
                  <a:lnTo>
                    <a:pt x="534" y="268"/>
                  </a:lnTo>
                  <a:lnTo>
                    <a:pt x="536" y="270"/>
                  </a:lnTo>
                  <a:lnTo>
                    <a:pt x="538" y="274"/>
                  </a:lnTo>
                  <a:lnTo>
                    <a:pt x="541" y="276"/>
                  </a:lnTo>
                  <a:lnTo>
                    <a:pt x="543" y="278"/>
                  </a:lnTo>
                  <a:lnTo>
                    <a:pt x="545" y="280"/>
                  </a:lnTo>
                  <a:lnTo>
                    <a:pt x="549" y="282"/>
                  </a:lnTo>
                  <a:lnTo>
                    <a:pt x="551" y="286"/>
                  </a:lnTo>
                  <a:lnTo>
                    <a:pt x="551" y="287"/>
                  </a:lnTo>
                  <a:lnTo>
                    <a:pt x="551" y="289"/>
                  </a:lnTo>
                  <a:lnTo>
                    <a:pt x="532" y="301"/>
                  </a:lnTo>
                  <a:lnTo>
                    <a:pt x="516" y="312"/>
                  </a:lnTo>
                  <a:lnTo>
                    <a:pt x="505" y="324"/>
                  </a:lnTo>
                  <a:lnTo>
                    <a:pt x="497" y="339"/>
                  </a:lnTo>
                  <a:lnTo>
                    <a:pt x="493" y="353"/>
                  </a:lnTo>
                  <a:lnTo>
                    <a:pt x="493" y="370"/>
                  </a:lnTo>
                  <a:lnTo>
                    <a:pt x="495" y="387"/>
                  </a:lnTo>
                  <a:lnTo>
                    <a:pt x="503" y="406"/>
                  </a:lnTo>
                  <a:lnTo>
                    <a:pt x="503" y="416"/>
                  </a:lnTo>
                  <a:lnTo>
                    <a:pt x="503" y="426"/>
                  </a:lnTo>
                  <a:lnTo>
                    <a:pt x="528" y="422"/>
                  </a:lnTo>
                  <a:lnTo>
                    <a:pt x="541" y="422"/>
                  </a:lnTo>
                  <a:lnTo>
                    <a:pt x="547" y="422"/>
                  </a:lnTo>
                  <a:lnTo>
                    <a:pt x="551" y="426"/>
                  </a:lnTo>
                  <a:lnTo>
                    <a:pt x="551" y="429"/>
                  </a:lnTo>
                  <a:lnTo>
                    <a:pt x="551" y="435"/>
                  </a:lnTo>
                  <a:lnTo>
                    <a:pt x="536" y="443"/>
                  </a:lnTo>
                  <a:lnTo>
                    <a:pt x="522" y="449"/>
                  </a:lnTo>
                  <a:lnTo>
                    <a:pt x="526" y="458"/>
                  </a:lnTo>
                  <a:lnTo>
                    <a:pt x="528" y="466"/>
                  </a:lnTo>
                  <a:lnTo>
                    <a:pt x="530" y="476"/>
                  </a:lnTo>
                  <a:lnTo>
                    <a:pt x="530" y="485"/>
                  </a:lnTo>
                  <a:lnTo>
                    <a:pt x="530" y="504"/>
                  </a:lnTo>
                  <a:lnTo>
                    <a:pt x="528" y="523"/>
                  </a:lnTo>
                  <a:lnTo>
                    <a:pt x="526" y="543"/>
                  </a:lnTo>
                  <a:lnTo>
                    <a:pt x="526" y="562"/>
                  </a:lnTo>
                  <a:lnTo>
                    <a:pt x="528" y="571"/>
                  </a:lnTo>
                  <a:lnTo>
                    <a:pt x="532" y="581"/>
                  </a:lnTo>
                  <a:lnTo>
                    <a:pt x="536" y="591"/>
                  </a:lnTo>
                  <a:lnTo>
                    <a:pt x="541" y="600"/>
                  </a:lnTo>
                  <a:lnTo>
                    <a:pt x="528" y="619"/>
                  </a:lnTo>
                  <a:lnTo>
                    <a:pt x="516" y="639"/>
                  </a:lnTo>
                  <a:lnTo>
                    <a:pt x="505" y="658"/>
                  </a:lnTo>
                  <a:lnTo>
                    <a:pt x="493" y="677"/>
                  </a:lnTo>
                  <a:lnTo>
                    <a:pt x="476" y="673"/>
                  </a:lnTo>
                  <a:lnTo>
                    <a:pt x="461" y="669"/>
                  </a:lnTo>
                  <a:lnTo>
                    <a:pt x="447" y="667"/>
                  </a:lnTo>
                  <a:lnTo>
                    <a:pt x="434" y="667"/>
                  </a:lnTo>
                  <a:lnTo>
                    <a:pt x="409" y="669"/>
                  </a:lnTo>
                  <a:lnTo>
                    <a:pt x="376" y="677"/>
                  </a:lnTo>
                  <a:lnTo>
                    <a:pt x="374" y="662"/>
                  </a:lnTo>
                  <a:lnTo>
                    <a:pt x="373" y="648"/>
                  </a:lnTo>
                  <a:lnTo>
                    <a:pt x="369" y="644"/>
                  </a:lnTo>
                  <a:lnTo>
                    <a:pt x="367" y="642"/>
                  </a:lnTo>
                  <a:lnTo>
                    <a:pt x="361" y="639"/>
                  </a:lnTo>
                  <a:lnTo>
                    <a:pt x="357" y="633"/>
                  </a:lnTo>
                  <a:lnTo>
                    <a:pt x="359" y="631"/>
                  </a:lnTo>
                  <a:lnTo>
                    <a:pt x="363" y="629"/>
                  </a:lnTo>
                  <a:lnTo>
                    <a:pt x="363" y="619"/>
                  </a:lnTo>
                  <a:lnTo>
                    <a:pt x="363" y="610"/>
                  </a:lnTo>
                  <a:lnTo>
                    <a:pt x="359" y="606"/>
                  </a:lnTo>
                  <a:lnTo>
                    <a:pt x="357" y="604"/>
                  </a:lnTo>
                  <a:lnTo>
                    <a:pt x="350" y="602"/>
                  </a:lnTo>
                  <a:lnTo>
                    <a:pt x="342" y="600"/>
                  </a:lnTo>
                  <a:lnTo>
                    <a:pt x="340" y="596"/>
                  </a:lnTo>
                  <a:lnTo>
                    <a:pt x="338" y="594"/>
                  </a:lnTo>
                  <a:lnTo>
                    <a:pt x="334" y="593"/>
                  </a:lnTo>
                  <a:lnTo>
                    <a:pt x="323" y="591"/>
                  </a:lnTo>
                  <a:lnTo>
                    <a:pt x="313" y="593"/>
                  </a:lnTo>
                  <a:lnTo>
                    <a:pt x="309" y="594"/>
                  </a:lnTo>
                  <a:lnTo>
                    <a:pt x="305" y="596"/>
                  </a:lnTo>
                  <a:lnTo>
                    <a:pt x="303" y="600"/>
                  </a:lnTo>
                  <a:lnTo>
                    <a:pt x="302" y="602"/>
                  </a:lnTo>
                  <a:lnTo>
                    <a:pt x="300" y="604"/>
                  </a:lnTo>
                  <a:lnTo>
                    <a:pt x="298" y="606"/>
                  </a:lnTo>
                  <a:lnTo>
                    <a:pt x="294" y="610"/>
                  </a:lnTo>
                  <a:lnTo>
                    <a:pt x="292" y="616"/>
                  </a:lnTo>
                  <a:lnTo>
                    <a:pt x="290" y="623"/>
                  </a:lnTo>
                  <a:lnTo>
                    <a:pt x="286" y="625"/>
                  </a:lnTo>
                  <a:lnTo>
                    <a:pt x="284" y="629"/>
                  </a:lnTo>
                  <a:lnTo>
                    <a:pt x="273" y="629"/>
                  </a:lnTo>
                  <a:lnTo>
                    <a:pt x="261" y="629"/>
                  </a:lnTo>
                  <a:lnTo>
                    <a:pt x="261" y="644"/>
                  </a:lnTo>
                  <a:lnTo>
                    <a:pt x="261" y="662"/>
                  </a:lnTo>
                  <a:lnTo>
                    <a:pt x="257" y="665"/>
                  </a:lnTo>
                  <a:lnTo>
                    <a:pt x="256" y="667"/>
                  </a:lnTo>
                  <a:lnTo>
                    <a:pt x="248" y="669"/>
                  </a:lnTo>
                  <a:lnTo>
                    <a:pt x="242" y="671"/>
                  </a:lnTo>
                  <a:lnTo>
                    <a:pt x="238" y="673"/>
                  </a:lnTo>
                  <a:lnTo>
                    <a:pt x="236" y="677"/>
                  </a:lnTo>
                  <a:lnTo>
                    <a:pt x="231" y="677"/>
                  </a:lnTo>
                  <a:lnTo>
                    <a:pt x="227" y="677"/>
                  </a:lnTo>
                  <a:lnTo>
                    <a:pt x="225" y="673"/>
                  </a:lnTo>
                  <a:lnTo>
                    <a:pt x="221" y="671"/>
                  </a:lnTo>
                  <a:lnTo>
                    <a:pt x="217" y="671"/>
                  </a:lnTo>
                  <a:lnTo>
                    <a:pt x="211" y="671"/>
                  </a:lnTo>
                  <a:lnTo>
                    <a:pt x="209" y="673"/>
                  </a:lnTo>
                  <a:lnTo>
                    <a:pt x="208" y="677"/>
                  </a:lnTo>
                  <a:lnTo>
                    <a:pt x="208" y="690"/>
                  </a:lnTo>
                  <a:lnTo>
                    <a:pt x="208" y="706"/>
                  </a:lnTo>
                  <a:lnTo>
                    <a:pt x="209" y="708"/>
                  </a:lnTo>
                  <a:lnTo>
                    <a:pt x="211" y="712"/>
                  </a:lnTo>
                  <a:lnTo>
                    <a:pt x="215" y="713"/>
                  </a:lnTo>
                  <a:lnTo>
                    <a:pt x="217" y="715"/>
                  </a:lnTo>
                  <a:lnTo>
                    <a:pt x="219" y="717"/>
                  </a:lnTo>
                  <a:lnTo>
                    <a:pt x="221" y="721"/>
                  </a:lnTo>
                  <a:lnTo>
                    <a:pt x="231" y="723"/>
                  </a:lnTo>
                  <a:lnTo>
                    <a:pt x="242" y="725"/>
                  </a:lnTo>
                  <a:lnTo>
                    <a:pt x="232" y="746"/>
                  </a:lnTo>
                  <a:lnTo>
                    <a:pt x="225" y="767"/>
                  </a:lnTo>
                  <a:lnTo>
                    <a:pt x="209" y="773"/>
                  </a:lnTo>
                  <a:lnTo>
                    <a:pt x="200" y="781"/>
                  </a:lnTo>
                  <a:lnTo>
                    <a:pt x="192" y="790"/>
                  </a:lnTo>
                  <a:lnTo>
                    <a:pt x="186" y="806"/>
                  </a:lnTo>
                  <a:lnTo>
                    <a:pt x="163" y="817"/>
                  </a:lnTo>
                  <a:lnTo>
                    <a:pt x="140" y="829"/>
                  </a:lnTo>
                  <a:lnTo>
                    <a:pt x="119" y="840"/>
                  </a:lnTo>
                  <a:lnTo>
                    <a:pt x="96" y="852"/>
                  </a:lnTo>
                  <a:lnTo>
                    <a:pt x="73" y="850"/>
                  </a:lnTo>
                  <a:lnTo>
                    <a:pt x="48" y="846"/>
                  </a:lnTo>
                  <a:lnTo>
                    <a:pt x="37" y="842"/>
                  </a:lnTo>
                  <a:lnTo>
                    <a:pt x="25" y="838"/>
                  </a:lnTo>
                  <a:lnTo>
                    <a:pt x="16" y="830"/>
                  </a:lnTo>
                  <a:lnTo>
                    <a:pt x="10" y="8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8" name="Freeform 80"/>
            <p:cNvSpPr>
              <a:spLocks/>
            </p:cNvSpPr>
            <p:nvPr/>
          </p:nvSpPr>
          <p:spPr bwMode="auto">
            <a:xfrm>
              <a:off x="5583457" y="4199779"/>
              <a:ext cx="1069023" cy="1069139"/>
            </a:xfrm>
            <a:custGeom>
              <a:avLst/>
              <a:gdLst>
                <a:gd name="T0" fmla="*/ 395 w 947"/>
                <a:gd name="T1" fmla="*/ 1069 h 1111"/>
                <a:gd name="T2" fmla="*/ 358 w 947"/>
                <a:gd name="T3" fmla="*/ 1042 h 1111"/>
                <a:gd name="T4" fmla="*/ 295 w 947"/>
                <a:gd name="T5" fmla="*/ 1015 h 1111"/>
                <a:gd name="T6" fmla="*/ 247 w 947"/>
                <a:gd name="T7" fmla="*/ 988 h 1111"/>
                <a:gd name="T8" fmla="*/ 197 w 947"/>
                <a:gd name="T9" fmla="*/ 977 h 1111"/>
                <a:gd name="T10" fmla="*/ 107 w 947"/>
                <a:gd name="T11" fmla="*/ 979 h 1111"/>
                <a:gd name="T12" fmla="*/ 67 w 947"/>
                <a:gd name="T13" fmla="*/ 952 h 1111"/>
                <a:gd name="T14" fmla="*/ 11 w 947"/>
                <a:gd name="T15" fmla="*/ 915 h 1111"/>
                <a:gd name="T16" fmla="*/ 23 w 947"/>
                <a:gd name="T17" fmla="*/ 890 h 1111"/>
                <a:gd name="T18" fmla="*/ 55 w 947"/>
                <a:gd name="T19" fmla="*/ 752 h 1111"/>
                <a:gd name="T20" fmla="*/ 82 w 947"/>
                <a:gd name="T21" fmla="*/ 716 h 1111"/>
                <a:gd name="T22" fmla="*/ 67 w 947"/>
                <a:gd name="T23" fmla="*/ 643 h 1111"/>
                <a:gd name="T24" fmla="*/ 92 w 947"/>
                <a:gd name="T25" fmla="*/ 599 h 1111"/>
                <a:gd name="T26" fmla="*/ 157 w 947"/>
                <a:gd name="T27" fmla="*/ 572 h 1111"/>
                <a:gd name="T28" fmla="*/ 184 w 947"/>
                <a:gd name="T29" fmla="*/ 614 h 1111"/>
                <a:gd name="T30" fmla="*/ 224 w 947"/>
                <a:gd name="T31" fmla="*/ 543 h 1111"/>
                <a:gd name="T32" fmla="*/ 251 w 947"/>
                <a:gd name="T33" fmla="*/ 497 h 1111"/>
                <a:gd name="T34" fmla="*/ 282 w 947"/>
                <a:gd name="T35" fmla="*/ 461 h 1111"/>
                <a:gd name="T36" fmla="*/ 328 w 947"/>
                <a:gd name="T37" fmla="*/ 488 h 1111"/>
                <a:gd name="T38" fmla="*/ 370 w 947"/>
                <a:gd name="T39" fmla="*/ 447 h 1111"/>
                <a:gd name="T40" fmla="*/ 343 w 947"/>
                <a:gd name="T41" fmla="*/ 405 h 1111"/>
                <a:gd name="T42" fmla="*/ 358 w 947"/>
                <a:gd name="T43" fmla="*/ 369 h 1111"/>
                <a:gd name="T44" fmla="*/ 318 w 947"/>
                <a:gd name="T45" fmla="*/ 334 h 1111"/>
                <a:gd name="T46" fmla="*/ 326 w 947"/>
                <a:gd name="T47" fmla="*/ 238 h 1111"/>
                <a:gd name="T48" fmla="*/ 353 w 947"/>
                <a:gd name="T49" fmla="*/ 204 h 1111"/>
                <a:gd name="T50" fmla="*/ 337 w 947"/>
                <a:gd name="T51" fmla="*/ 86 h 1111"/>
                <a:gd name="T52" fmla="*/ 357 w 947"/>
                <a:gd name="T53" fmla="*/ 14 h 1111"/>
                <a:gd name="T54" fmla="*/ 393 w 947"/>
                <a:gd name="T55" fmla="*/ 6 h 1111"/>
                <a:gd name="T56" fmla="*/ 424 w 947"/>
                <a:gd name="T57" fmla="*/ 42 h 1111"/>
                <a:gd name="T58" fmla="*/ 451 w 947"/>
                <a:gd name="T59" fmla="*/ 98 h 1111"/>
                <a:gd name="T60" fmla="*/ 487 w 947"/>
                <a:gd name="T61" fmla="*/ 184 h 1111"/>
                <a:gd name="T62" fmla="*/ 520 w 947"/>
                <a:gd name="T63" fmla="*/ 209 h 1111"/>
                <a:gd name="T64" fmla="*/ 527 w 947"/>
                <a:gd name="T65" fmla="*/ 386 h 1111"/>
                <a:gd name="T66" fmla="*/ 571 w 947"/>
                <a:gd name="T67" fmla="*/ 393 h 1111"/>
                <a:gd name="T68" fmla="*/ 604 w 947"/>
                <a:gd name="T69" fmla="*/ 367 h 1111"/>
                <a:gd name="T70" fmla="*/ 640 w 947"/>
                <a:gd name="T71" fmla="*/ 340 h 1111"/>
                <a:gd name="T72" fmla="*/ 681 w 947"/>
                <a:gd name="T73" fmla="*/ 347 h 1111"/>
                <a:gd name="T74" fmla="*/ 708 w 947"/>
                <a:gd name="T75" fmla="*/ 301 h 1111"/>
                <a:gd name="T76" fmla="*/ 734 w 947"/>
                <a:gd name="T77" fmla="*/ 207 h 1111"/>
                <a:gd name="T78" fmla="*/ 790 w 947"/>
                <a:gd name="T79" fmla="*/ 200 h 1111"/>
                <a:gd name="T80" fmla="*/ 821 w 947"/>
                <a:gd name="T81" fmla="*/ 227 h 1111"/>
                <a:gd name="T82" fmla="*/ 861 w 947"/>
                <a:gd name="T83" fmla="*/ 253 h 1111"/>
                <a:gd name="T84" fmla="*/ 888 w 947"/>
                <a:gd name="T85" fmla="*/ 236 h 1111"/>
                <a:gd name="T86" fmla="*/ 915 w 947"/>
                <a:gd name="T87" fmla="*/ 282 h 1111"/>
                <a:gd name="T88" fmla="*/ 947 w 947"/>
                <a:gd name="T89" fmla="*/ 315 h 1111"/>
                <a:gd name="T90" fmla="*/ 896 w 947"/>
                <a:gd name="T91" fmla="*/ 399 h 1111"/>
                <a:gd name="T92" fmla="*/ 928 w 947"/>
                <a:gd name="T93" fmla="*/ 440 h 1111"/>
                <a:gd name="T94" fmla="*/ 905 w 947"/>
                <a:gd name="T95" fmla="*/ 470 h 1111"/>
                <a:gd name="T96" fmla="*/ 871 w 947"/>
                <a:gd name="T97" fmla="*/ 455 h 1111"/>
                <a:gd name="T98" fmla="*/ 823 w 947"/>
                <a:gd name="T99" fmla="*/ 480 h 1111"/>
                <a:gd name="T100" fmla="*/ 798 w 947"/>
                <a:gd name="T101" fmla="*/ 522 h 1111"/>
                <a:gd name="T102" fmla="*/ 736 w 947"/>
                <a:gd name="T103" fmla="*/ 530 h 1111"/>
                <a:gd name="T104" fmla="*/ 690 w 947"/>
                <a:gd name="T105" fmla="*/ 541 h 1111"/>
                <a:gd name="T106" fmla="*/ 635 w 947"/>
                <a:gd name="T107" fmla="*/ 553 h 1111"/>
                <a:gd name="T108" fmla="*/ 575 w 947"/>
                <a:gd name="T109" fmla="*/ 599 h 1111"/>
                <a:gd name="T110" fmla="*/ 571 w 947"/>
                <a:gd name="T111" fmla="*/ 641 h 1111"/>
                <a:gd name="T112" fmla="*/ 589 w 947"/>
                <a:gd name="T113" fmla="*/ 720 h 1111"/>
                <a:gd name="T114" fmla="*/ 575 w 947"/>
                <a:gd name="T115" fmla="*/ 869 h 1111"/>
                <a:gd name="T116" fmla="*/ 522 w 947"/>
                <a:gd name="T117" fmla="*/ 967 h 1111"/>
                <a:gd name="T118" fmla="*/ 468 w 947"/>
                <a:gd name="T119" fmla="*/ 1040 h 1111"/>
                <a:gd name="T120" fmla="*/ 474 w 947"/>
                <a:gd name="T121" fmla="*/ 1082 h 1111"/>
                <a:gd name="T122" fmla="*/ 451 w 947"/>
                <a:gd name="T123" fmla="*/ 1109 h 1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"/>
                <a:gd name="T187" fmla="*/ 0 h 1111"/>
                <a:gd name="T188" fmla="*/ 947 w 947"/>
                <a:gd name="T189" fmla="*/ 1111 h 1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" h="1111">
                  <a:moveTo>
                    <a:pt x="439" y="1102"/>
                  </a:moveTo>
                  <a:lnTo>
                    <a:pt x="437" y="1100"/>
                  </a:lnTo>
                  <a:lnTo>
                    <a:pt x="435" y="1098"/>
                  </a:lnTo>
                  <a:lnTo>
                    <a:pt x="428" y="1096"/>
                  </a:lnTo>
                  <a:lnTo>
                    <a:pt x="420" y="1092"/>
                  </a:lnTo>
                  <a:lnTo>
                    <a:pt x="418" y="1090"/>
                  </a:lnTo>
                  <a:lnTo>
                    <a:pt x="416" y="1088"/>
                  </a:lnTo>
                  <a:lnTo>
                    <a:pt x="408" y="1080"/>
                  </a:lnTo>
                  <a:lnTo>
                    <a:pt x="401" y="1073"/>
                  </a:lnTo>
                  <a:lnTo>
                    <a:pt x="399" y="1071"/>
                  </a:lnTo>
                  <a:lnTo>
                    <a:pt x="395" y="1069"/>
                  </a:lnTo>
                  <a:lnTo>
                    <a:pt x="393" y="1065"/>
                  </a:lnTo>
                  <a:lnTo>
                    <a:pt x="391" y="1063"/>
                  </a:lnTo>
                  <a:lnTo>
                    <a:pt x="389" y="1061"/>
                  </a:lnTo>
                  <a:lnTo>
                    <a:pt x="385" y="1059"/>
                  </a:lnTo>
                  <a:lnTo>
                    <a:pt x="383" y="1055"/>
                  </a:lnTo>
                  <a:lnTo>
                    <a:pt x="381" y="1054"/>
                  </a:lnTo>
                  <a:lnTo>
                    <a:pt x="380" y="1052"/>
                  </a:lnTo>
                  <a:lnTo>
                    <a:pt x="376" y="1050"/>
                  </a:lnTo>
                  <a:lnTo>
                    <a:pt x="368" y="1046"/>
                  </a:lnTo>
                  <a:lnTo>
                    <a:pt x="362" y="1044"/>
                  </a:lnTo>
                  <a:lnTo>
                    <a:pt x="358" y="1042"/>
                  </a:lnTo>
                  <a:lnTo>
                    <a:pt x="357" y="1040"/>
                  </a:lnTo>
                  <a:lnTo>
                    <a:pt x="349" y="1036"/>
                  </a:lnTo>
                  <a:lnTo>
                    <a:pt x="343" y="1034"/>
                  </a:lnTo>
                  <a:lnTo>
                    <a:pt x="339" y="1032"/>
                  </a:lnTo>
                  <a:lnTo>
                    <a:pt x="337" y="1031"/>
                  </a:lnTo>
                  <a:lnTo>
                    <a:pt x="320" y="1027"/>
                  </a:lnTo>
                  <a:lnTo>
                    <a:pt x="303" y="1025"/>
                  </a:lnTo>
                  <a:lnTo>
                    <a:pt x="301" y="1023"/>
                  </a:lnTo>
                  <a:lnTo>
                    <a:pt x="299" y="1019"/>
                  </a:lnTo>
                  <a:lnTo>
                    <a:pt x="297" y="1017"/>
                  </a:lnTo>
                  <a:lnTo>
                    <a:pt x="295" y="1015"/>
                  </a:lnTo>
                  <a:lnTo>
                    <a:pt x="291" y="1013"/>
                  </a:lnTo>
                  <a:lnTo>
                    <a:pt x="289" y="1011"/>
                  </a:lnTo>
                  <a:lnTo>
                    <a:pt x="282" y="1007"/>
                  </a:lnTo>
                  <a:lnTo>
                    <a:pt x="274" y="1006"/>
                  </a:lnTo>
                  <a:lnTo>
                    <a:pt x="272" y="1004"/>
                  </a:lnTo>
                  <a:lnTo>
                    <a:pt x="270" y="1002"/>
                  </a:lnTo>
                  <a:lnTo>
                    <a:pt x="263" y="998"/>
                  </a:lnTo>
                  <a:lnTo>
                    <a:pt x="255" y="996"/>
                  </a:lnTo>
                  <a:lnTo>
                    <a:pt x="253" y="992"/>
                  </a:lnTo>
                  <a:lnTo>
                    <a:pt x="251" y="990"/>
                  </a:lnTo>
                  <a:lnTo>
                    <a:pt x="247" y="988"/>
                  </a:lnTo>
                  <a:lnTo>
                    <a:pt x="245" y="986"/>
                  </a:lnTo>
                  <a:lnTo>
                    <a:pt x="243" y="984"/>
                  </a:lnTo>
                  <a:lnTo>
                    <a:pt x="241" y="981"/>
                  </a:lnTo>
                  <a:lnTo>
                    <a:pt x="238" y="979"/>
                  </a:lnTo>
                  <a:lnTo>
                    <a:pt x="236" y="977"/>
                  </a:lnTo>
                  <a:lnTo>
                    <a:pt x="234" y="975"/>
                  </a:lnTo>
                  <a:lnTo>
                    <a:pt x="232" y="971"/>
                  </a:lnTo>
                  <a:lnTo>
                    <a:pt x="216" y="971"/>
                  </a:lnTo>
                  <a:lnTo>
                    <a:pt x="203" y="971"/>
                  </a:lnTo>
                  <a:lnTo>
                    <a:pt x="199" y="975"/>
                  </a:lnTo>
                  <a:lnTo>
                    <a:pt x="197" y="977"/>
                  </a:lnTo>
                  <a:lnTo>
                    <a:pt x="190" y="984"/>
                  </a:lnTo>
                  <a:lnTo>
                    <a:pt x="184" y="990"/>
                  </a:lnTo>
                  <a:lnTo>
                    <a:pt x="180" y="992"/>
                  </a:lnTo>
                  <a:lnTo>
                    <a:pt x="178" y="996"/>
                  </a:lnTo>
                  <a:lnTo>
                    <a:pt x="176" y="992"/>
                  </a:lnTo>
                  <a:lnTo>
                    <a:pt x="174" y="990"/>
                  </a:lnTo>
                  <a:lnTo>
                    <a:pt x="147" y="988"/>
                  </a:lnTo>
                  <a:lnTo>
                    <a:pt x="121" y="986"/>
                  </a:lnTo>
                  <a:lnTo>
                    <a:pt x="117" y="984"/>
                  </a:lnTo>
                  <a:lnTo>
                    <a:pt x="115" y="981"/>
                  </a:lnTo>
                  <a:lnTo>
                    <a:pt x="107" y="979"/>
                  </a:lnTo>
                  <a:lnTo>
                    <a:pt x="101" y="977"/>
                  </a:lnTo>
                  <a:lnTo>
                    <a:pt x="98" y="975"/>
                  </a:lnTo>
                  <a:lnTo>
                    <a:pt x="96" y="971"/>
                  </a:lnTo>
                  <a:lnTo>
                    <a:pt x="94" y="969"/>
                  </a:lnTo>
                  <a:lnTo>
                    <a:pt x="92" y="967"/>
                  </a:lnTo>
                  <a:lnTo>
                    <a:pt x="88" y="963"/>
                  </a:lnTo>
                  <a:lnTo>
                    <a:pt x="86" y="961"/>
                  </a:lnTo>
                  <a:lnTo>
                    <a:pt x="78" y="960"/>
                  </a:lnTo>
                  <a:lnTo>
                    <a:pt x="71" y="958"/>
                  </a:lnTo>
                  <a:lnTo>
                    <a:pt x="69" y="954"/>
                  </a:lnTo>
                  <a:lnTo>
                    <a:pt x="67" y="952"/>
                  </a:lnTo>
                  <a:lnTo>
                    <a:pt x="50" y="950"/>
                  </a:lnTo>
                  <a:lnTo>
                    <a:pt x="32" y="948"/>
                  </a:lnTo>
                  <a:lnTo>
                    <a:pt x="30" y="944"/>
                  </a:lnTo>
                  <a:lnTo>
                    <a:pt x="28" y="942"/>
                  </a:lnTo>
                  <a:lnTo>
                    <a:pt x="27" y="935"/>
                  </a:lnTo>
                  <a:lnTo>
                    <a:pt x="23" y="929"/>
                  </a:lnTo>
                  <a:lnTo>
                    <a:pt x="21" y="925"/>
                  </a:lnTo>
                  <a:lnTo>
                    <a:pt x="19" y="923"/>
                  </a:lnTo>
                  <a:lnTo>
                    <a:pt x="17" y="921"/>
                  </a:lnTo>
                  <a:lnTo>
                    <a:pt x="13" y="919"/>
                  </a:lnTo>
                  <a:lnTo>
                    <a:pt x="11" y="915"/>
                  </a:lnTo>
                  <a:lnTo>
                    <a:pt x="9" y="913"/>
                  </a:lnTo>
                  <a:lnTo>
                    <a:pt x="5" y="912"/>
                  </a:lnTo>
                  <a:lnTo>
                    <a:pt x="3" y="908"/>
                  </a:lnTo>
                  <a:lnTo>
                    <a:pt x="2" y="906"/>
                  </a:lnTo>
                  <a:lnTo>
                    <a:pt x="0" y="904"/>
                  </a:lnTo>
                  <a:lnTo>
                    <a:pt x="2" y="902"/>
                  </a:lnTo>
                  <a:lnTo>
                    <a:pt x="3" y="898"/>
                  </a:lnTo>
                  <a:lnTo>
                    <a:pt x="11" y="896"/>
                  </a:lnTo>
                  <a:lnTo>
                    <a:pt x="19" y="894"/>
                  </a:lnTo>
                  <a:lnTo>
                    <a:pt x="21" y="892"/>
                  </a:lnTo>
                  <a:lnTo>
                    <a:pt x="23" y="890"/>
                  </a:lnTo>
                  <a:lnTo>
                    <a:pt x="30" y="887"/>
                  </a:lnTo>
                  <a:lnTo>
                    <a:pt x="38" y="885"/>
                  </a:lnTo>
                  <a:lnTo>
                    <a:pt x="40" y="883"/>
                  </a:lnTo>
                  <a:lnTo>
                    <a:pt x="42" y="879"/>
                  </a:lnTo>
                  <a:lnTo>
                    <a:pt x="44" y="850"/>
                  </a:lnTo>
                  <a:lnTo>
                    <a:pt x="46" y="819"/>
                  </a:lnTo>
                  <a:lnTo>
                    <a:pt x="46" y="789"/>
                  </a:lnTo>
                  <a:lnTo>
                    <a:pt x="48" y="758"/>
                  </a:lnTo>
                  <a:lnTo>
                    <a:pt x="50" y="756"/>
                  </a:lnTo>
                  <a:lnTo>
                    <a:pt x="53" y="754"/>
                  </a:lnTo>
                  <a:lnTo>
                    <a:pt x="55" y="752"/>
                  </a:lnTo>
                  <a:lnTo>
                    <a:pt x="57" y="748"/>
                  </a:lnTo>
                  <a:lnTo>
                    <a:pt x="59" y="747"/>
                  </a:lnTo>
                  <a:lnTo>
                    <a:pt x="63" y="745"/>
                  </a:lnTo>
                  <a:lnTo>
                    <a:pt x="65" y="743"/>
                  </a:lnTo>
                  <a:lnTo>
                    <a:pt x="67" y="739"/>
                  </a:lnTo>
                  <a:lnTo>
                    <a:pt x="69" y="737"/>
                  </a:lnTo>
                  <a:lnTo>
                    <a:pt x="71" y="735"/>
                  </a:lnTo>
                  <a:lnTo>
                    <a:pt x="74" y="727"/>
                  </a:lnTo>
                  <a:lnTo>
                    <a:pt x="76" y="720"/>
                  </a:lnTo>
                  <a:lnTo>
                    <a:pt x="78" y="718"/>
                  </a:lnTo>
                  <a:lnTo>
                    <a:pt x="82" y="716"/>
                  </a:lnTo>
                  <a:lnTo>
                    <a:pt x="84" y="710"/>
                  </a:lnTo>
                  <a:lnTo>
                    <a:pt x="86" y="700"/>
                  </a:lnTo>
                  <a:lnTo>
                    <a:pt x="84" y="691"/>
                  </a:lnTo>
                  <a:lnTo>
                    <a:pt x="82" y="687"/>
                  </a:lnTo>
                  <a:lnTo>
                    <a:pt x="78" y="683"/>
                  </a:lnTo>
                  <a:lnTo>
                    <a:pt x="76" y="681"/>
                  </a:lnTo>
                  <a:lnTo>
                    <a:pt x="74" y="674"/>
                  </a:lnTo>
                  <a:lnTo>
                    <a:pt x="71" y="668"/>
                  </a:lnTo>
                  <a:lnTo>
                    <a:pt x="69" y="664"/>
                  </a:lnTo>
                  <a:lnTo>
                    <a:pt x="67" y="662"/>
                  </a:lnTo>
                  <a:lnTo>
                    <a:pt x="67" y="643"/>
                  </a:lnTo>
                  <a:lnTo>
                    <a:pt x="67" y="624"/>
                  </a:lnTo>
                  <a:lnTo>
                    <a:pt x="69" y="622"/>
                  </a:lnTo>
                  <a:lnTo>
                    <a:pt x="71" y="618"/>
                  </a:lnTo>
                  <a:lnTo>
                    <a:pt x="74" y="616"/>
                  </a:lnTo>
                  <a:lnTo>
                    <a:pt x="76" y="614"/>
                  </a:lnTo>
                  <a:lnTo>
                    <a:pt x="78" y="610"/>
                  </a:lnTo>
                  <a:lnTo>
                    <a:pt x="82" y="608"/>
                  </a:lnTo>
                  <a:lnTo>
                    <a:pt x="84" y="606"/>
                  </a:lnTo>
                  <a:lnTo>
                    <a:pt x="86" y="605"/>
                  </a:lnTo>
                  <a:lnTo>
                    <a:pt x="88" y="601"/>
                  </a:lnTo>
                  <a:lnTo>
                    <a:pt x="92" y="599"/>
                  </a:lnTo>
                  <a:lnTo>
                    <a:pt x="113" y="597"/>
                  </a:lnTo>
                  <a:lnTo>
                    <a:pt x="134" y="595"/>
                  </a:lnTo>
                  <a:lnTo>
                    <a:pt x="138" y="593"/>
                  </a:lnTo>
                  <a:lnTo>
                    <a:pt x="140" y="589"/>
                  </a:lnTo>
                  <a:lnTo>
                    <a:pt x="142" y="587"/>
                  </a:lnTo>
                  <a:lnTo>
                    <a:pt x="144" y="585"/>
                  </a:lnTo>
                  <a:lnTo>
                    <a:pt x="147" y="582"/>
                  </a:lnTo>
                  <a:lnTo>
                    <a:pt x="149" y="580"/>
                  </a:lnTo>
                  <a:lnTo>
                    <a:pt x="151" y="578"/>
                  </a:lnTo>
                  <a:lnTo>
                    <a:pt x="153" y="576"/>
                  </a:lnTo>
                  <a:lnTo>
                    <a:pt x="157" y="572"/>
                  </a:lnTo>
                  <a:lnTo>
                    <a:pt x="159" y="570"/>
                  </a:lnTo>
                  <a:lnTo>
                    <a:pt x="161" y="572"/>
                  </a:lnTo>
                  <a:lnTo>
                    <a:pt x="163" y="576"/>
                  </a:lnTo>
                  <a:lnTo>
                    <a:pt x="167" y="578"/>
                  </a:lnTo>
                  <a:lnTo>
                    <a:pt x="168" y="580"/>
                  </a:lnTo>
                  <a:lnTo>
                    <a:pt x="170" y="582"/>
                  </a:lnTo>
                  <a:lnTo>
                    <a:pt x="174" y="585"/>
                  </a:lnTo>
                  <a:lnTo>
                    <a:pt x="176" y="597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4" y="614"/>
                  </a:lnTo>
                  <a:lnTo>
                    <a:pt x="186" y="616"/>
                  </a:lnTo>
                  <a:lnTo>
                    <a:pt x="193" y="618"/>
                  </a:lnTo>
                  <a:lnTo>
                    <a:pt x="199" y="616"/>
                  </a:lnTo>
                  <a:lnTo>
                    <a:pt x="203" y="614"/>
                  </a:lnTo>
                  <a:lnTo>
                    <a:pt x="205" y="610"/>
                  </a:lnTo>
                  <a:lnTo>
                    <a:pt x="207" y="608"/>
                  </a:lnTo>
                  <a:lnTo>
                    <a:pt x="211" y="593"/>
                  </a:lnTo>
                  <a:lnTo>
                    <a:pt x="215" y="578"/>
                  </a:lnTo>
                  <a:lnTo>
                    <a:pt x="218" y="562"/>
                  </a:lnTo>
                  <a:lnTo>
                    <a:pt x="222" y="547"/>
                  </a:lnTo>
                  <a:lnTo>
                    <a:pt x="224" y="543"/>
                  </a:lnTo>
                  <a:lnTo>
                    <a:pt x="226" y="541"/>
                  </a:lnTo>
                  <a:lnTo>
                    <a:pt x="228" y="534"/>
                  </a:lnTo>
                  <a:lnTo>
                    <a:pt x="232" y="526"/>
                  </a:lnTo>
                  <a:lnTo>
                    <a:pt x="234" y="524"/>
                  </a:lnTo>
                  <a:lnTo>
                    <a:pt x="236" y="522"/>
                  </a:lnTo>
                  <a:lnTo>
                    <a:pt x="238" y="520"/>
                  </a:lnTo>
                  <a:lnTo>
                    <a:pt x="241" y="516"/>
                  </a:lnTo>
                  <a:lnTo>
                    <a:pt x="243" y="514"/>
                  </a:lnTo>
                  <a:lnTo>
                    <a:pt x="245" y="512"/>
                  </a:lnTo>
                  <a:lnTo>
                    <a:pt x="247" y="505"/>
                  </a:lnTo>
                  <a:lnTo>
                    <a:pt x="251" y="497"/>
                  </a:lnTo>
                  <a:lnTo>
                    <a:pt x="253" y="495"/>
                  </a:lnTo>
                  <a:lnTo>
                    <a:pt x="255" y="493"/>
                  </a:lnTo>
                  <a:lnTo>
                    <a:pt x="259" y="491"/>
                  </a:lnTo>
                  <a:lnTo>
                    <a:pt x="261" y="488"/>
                  </a:lnTo>
                  <a:lnTo>
                    <a:pt x="261" y="476"/>
                  </a:lnTo>
                  <a:lnTo>
                    <a:pt x="261" y="455"/>
                  </a:lnTo>
                  <a:lnTo>
                    <a:pt x="268" y="455"/>
                  </a:lnTo>
                  <a:lnTo>
                    <a:pt x="274" y="455"/>
                  </a:lnTo>
                  <a:lnTo>
                    <a:pt x="276" y="457"/>
                  </a:lnTo>
                  <a:lnTo>
                    <a:pt x="280" y="459"/>
                  </a:lnTo>
                  <a:lnTo>
                    <a:pt x="282" y="461"/>
                  </a:lnTo>
                  <a:lnTo>
                    <a:pt x="286" y="464"/>
                  </a:lnTo>
                  <a:lnTo>
                    <a:pt x="287" y="466"/>
                  </a:lnTo>
                  <a:lnTo>
                    <a:pt x="289" y="468"/>
                  </a:lnTo>
                  <a:lnTo>
                    <a:pt x="297" y="470"/>
                  </a:lnTo>
                  <a:lnTo>
                    <a:pt x="303" y="474"/>
                  </a:lnTo>
                  <a:lnTo>
                    <a:pt x="307" y="476"/>
                  </a:lnTo>
                  <a:lnTo>
                    <a:pt x="309" y="478"/>
                  </a:lnTo>
                  <a:lnTo>
                    <a:pt x="316" y="480"/>
                  </a:lnTo>
                  <a:lnTo>
                    <a:pt x="324" y="484"/>
                  </a:lnTo>
                  <a:lnTo>
                    <a:pt x="326" y="486"/>
                  </a:lnTo>
                  <a:lnTo>
                    <a:pt x="328" y="488"/>
                  </a:lnTo>
                  <a:lnTo>
                    <a:pt x="337" y="488"/>
                  </a:lnTo>
                  <a:lnTo>
                    <a:pt x="347" y="488"/>
                  </a:lnTo>
                  <a:lnTo>
                    <a:pt x="349" y="486"/>
                  </a:lnTo>
                  <a:lnTo>
                    <a:pt x="353" y="484"/>
                  </a:lnTo>
                  <a:lnTo>
                    <a:pt x="355" y="470"/>
                  </a:lnTo>
                  <a:lnTo>
                    <a:pt x="357" y="459"/>
                  </a:lnTo>
                  <a:lnTo>
                    <a:pt x="358" y="457"/>
                  </a:lnTo>
                  <a:lnTo>
                    <a:pt x="362" y="455"/>
                  </a:lnTo>
                  <a:lnTo>
                    <a:pt x="364" y="451"/>
                  </a:lnTo>
                  <a:lnTo>
                    <a:pt x="366" y="449"/>
                  </a:lnTo>
                  <a:lnTo>
                    <a:pt x="370" y="447"/>
                  </a:lnTo>
                  <a:lnTo>
                    <a:pt x="372" y="445"/>
                  </a:lnTo>
                  <a:lnTo>
                    <a:pt x="372" y="436"/>
                  </a:lnTo>
                  <a:lnTo>
                    <a:pt x="372" y="426"/>
                  </a:lnTo>
                  <a:lnTo>
                    <a:pt x="370" y="422"/>
                  </a:lnTo>
                  <a:lnTo>
                    <a:pt x="366" y="420"/>
                  </a:lnTo>
                  <a:lnTo>
                    <a:pt x="364" y="418"/>
                  </a:lnTo>
                  <a:lnTo>
                    <a:pt x="362" y="415"/>
                  </a:lnTo>
                  <a:lnTo>
                    <a:pt x="358" y="413"/>
                  </a:lnTo>
                  <a:lnTo>
                    <a:pt x="357" y="411"/>
                  </a:lnTo>
                  <a:lnTo>
                    <a:pt x="349" y="409"/>
                  </a:lnTo>
                  <a:lnTo>
                    <a:pt x="343" y="405"/>
                  </a:lnTo>
                  <a:lnTo>
                    <a:pt x="339" y="403"/>
                  </a:lnTo>
                  <a:lnTo>
                    <a:pt x="337" y="401"/>
                  </a:lnTo>
                  <a:lnTo>
                    <a:pt x="339" y="399"/>
                  </a:lnTo>
                  <a:lnTo>
                    <a:pt x="343" y="395"/>
                  </a:lnTo>
                  <a:lnTo>
                    <a:pt x="345" y="388"/>
                  </a:lnTo>
                  <a:lnTo>
                    <a:pt x="347" y="382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4"/>
                  </a:lnTo>
                  <a:lnTo>
                    <a:pt x="357" y="372"/>
                  </a:lnTo>
                  <a:lnTo>
                    <a:pt x="358" y="369"/>
                  </a:lnTo>
                  <a:lnTo>
                    <a:pt x="362" y="367"/>
                  </a:lnTo>
                  <a:lnTo>
                    <a:pt x="364" y="365"/>
                  </a:lnTo>
                  <a:lnTo>
                    <a:pt x="366" y="357"/>
                  </a:lnTo>
                  <a:lnTo>
                    <a:pt x="364" y="351"/>
                  </a:lnTo>
                  <a:lnTo>
                    <a:pt x="362" y="347"/>
                  </a:lnTo>
                  <a:lnTo>
                    <a:pt x="358" y="346"/>
                  </a:lnTo>
                  <a:lnTo>
                    <a:pt x="357" y="344"/>
                  </a:lnTo>
                  <a:lnTo>
                    <a:pt x="339" y="340"/>
                  </a:lnTo>
                  <a:lnTo>
                    <a:pt x="324" y="338"/>
                  </a:lnTo>
                  <a:lnTo>
                    <a:pt x="320" y="336"/>
                  </a:lnTo>
                  <a:lnTo>
                    <a:pt x="318" y="334"/>
                  </a:lnTo>
                  <a:lnTo>
                    <a:pt x="316" y="321"/>
                  </a:lnTo>
                  <a:lnTo>
                    <a:pt x="314" y="309"/>
                  </a:lnTo>
                  <a:lnTo>
                    <a:pt x="310" y="307"/>
                  </a:lnTo>
                  <a:lnTo>
                    <a:pt x="309" y="305"/>
                  </a:lnTo>
                  <a:lnTo>
                    <a:pt x="310" y="290"/>
                  </a:lnTo>
                  <a:lnTo>
                    <a:pt x="314" y="275"/>
                  </a:lnTo>
                  <a:lnTo>
                    <a:pt x="316" y="261"/>
                  </a:lnTo>
                  <a:lnTo>
                    <a:pt x="318" y="246"/>
                  </a:lnTo>
                  <a:lnTo>
                    <a:pt x="320" y="244"/>
                  </a:lnTo>
                  <a:lnTo>
                    <a:pt x="324" y="242"/>
                  </a:lnTo>
                  <a:lnTo>
                    <a:pt x="326" y="238"/>
                  </a:lnTo>
                  <a:lnTo>
                    <a:pt x="328" y="236"/>
                  </a:lnTo>
                  <a:lnTo>
                    <a:pt x="330" y="234"/>
                  </a:lnTo>
                  <a:lnTo>
                    <a:pt x="333" y="232"/>
                  </a:lnTo>
                  <a:lnTo>
                    <a:pt x="335" y="225"/>
                  </a:lnTo>
                  <a:lnTo>
                    <a:pt x="337" y="217"/>
                  </a:lnTo>
                  <a:lnTo>
                    <a:pt x="339" y="215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47" y="207"/>
                  </a:lnTo>
                  <a:lnTo>
                    <a:pt x="349" y="205"/>
                  </a:lnTo>
                  <a:lnTo>
                    <a:pt x="353" y="204"/>
                  </a:lnTo>
                  <a:lnTo>
                    <a:pt x="355" y="190"/>
                  </a:lnTo>
                  <a:lnTo>
                    <a:pt x="357" y="163"/>
                  </a:lnTo>
                  <a:lnTo>
                    <a:pt x="355" y="138"/>
                  </a:lnTo>
                  <a:lnTo>
                    <a:pt x="353" y="125"/>
                  </a:lnTo>
                  <a:lnTo>
                    <a:pt x="349" y="123"/>
                  </a:lnTo>
                  <a:lnTo>
                    <a:pt x="347" y="121"/>
                  </a:lnTo>
                  <a:lnTo>
                    <a:pt x="345" y="113"/>
                  </a:lnTo>
                  <a:lnTo>
                    <a:pt x="343" y="106"/>
                  </a:lnTo>
                  <a:lnTo>
                    <a:pt x="339" y="104"/>
                  </a:lnTo>
                  <a:lnTo>
                    <a:pt x="337" y="102"/>
                  </a:lnTo>
                  <a:lnTo>
                    <a:pt x="337" y="86"/>
                  </a:lnTo>
                  <a:lnTo>
                    <a:pt x="337" y="73"/>
                  </a:lnTo>
                  <a:lnTo>
                    <a:pt x="339" y="69"/>
                  </a:lnTo>
                  <a:lnTo>
                    <a:pt x="343" y="67"/>
                  </a:lnTo>
                  <a:lnTo>
                    <a:pt x="343" y="62"/>
                  </a:lnTo>
                  <a:lnTo>
                    <a:pt x="343" y="58"/>
                  </a:lnTo>
                  <a:lnTo>
                    <a:pt x="339" y="56"/>
                  </a:lnTo>
                  <a:lnTo>
                    <a:pt x="337" y="52"/>
                  </a:lnTo>
                  <a:lnTo>
                    <a:pt x="341" y="39"/>
                  </a:lnTo>
                  <a:lnTo>
                    <a:pt x="343" y="29"/>
                  </a:lnTo>
                  <a:lnTo>
                    <a:pt x="349" y="23"/>
                  </a:lnTo>
                  <a:lnTo>
                    <a:pt x="357" y="14"/>
                  </a:lnTo>
                  <a:lnTo>
                    <a:pt x="358" y="12"/>
                  </a:lnTo>
                  <a:lnTo>
                    <a:pt x="362" y="10"/>
                  </a:lnTo>
                  <a:lnTo>
                    <a:pt x="368" y="6"/>
                  </a:lnTo>
                  <a:lnTo>
                    <a:pt x="376" y="4"/>
                  </a:lnTo>
                  <a:lnTo>
                    <a:pt x="380" y="2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4"/>
                  </a:lnTo>
                  <a:lnTo>
                    <a:pt x="393" y="6"/>
                  </a:lnTo>
                  <a:lnTo>
                    <a:pt x="391" y="10"/>
                  </a:lnTo>
                  <a:lnTo>
                    <a:pt x="389" y="12"/>
                  </a:lnTo>
                  <a:lnTo>
                    <a:pt x="387" y="19"/>
                  </a:lnTo>
                  <a:lnTo>
                    <a:pt x="389" y="25"/>
                  </a:lnTo>
                  <a:lnTo>
                    <a:pt x="391" y="29"/>
                  </a:lnTo>
                  <a:lnTo>
                    <a:pt x="393" y="31"/>
                  </a:lnTo>
                  <a:lnTo>
                    <a:pt x="395" y="33"/>
                  </a:lnTo>
                  <a:lnTo>
                    <a:pt x="408" y="37"/>
                  </a:lnTo>
                  <a:lnTo>
                    <a:pt x="420" y="39"/>
                  </a:lnTo>
                  <a:lnTo>
                    <a:pt x="422" y="40"/>
                  </a:lnTo>
                  <a:lnTo>
                    <a:pt x="424" y="42"/>
                  </a:lnTo>
                  <a:lnTo>
                    <a:pt x="428" y="46"/>
                  </a:lnTo>
                  <a:lnTo>
                    <a:pt x="429" y="48"/>
                  </a:lnTo>
                  <a:lnTo>
                    <a:pt x="431" y="50"/>
                  </a:lnTo>
                  <a:lnTo>
                    <a:pt x="435" y="52"/>
                  </a:lnTo>
                  <a:lnTo>
                    <a:pt x="437" y="60"/>
                  </a:lnTo>
                  <a:lnTo>
                    <a:pt x="439" y="67"/>
                  </a:lnTo>
                  <a:lnTo>
                    <a:pt x="441" y="69"/>
                  </a:lnTo>
                  <a:lnTo>
                    <a:pt x="445" y="73"/>
                  </a:lnTo>
                  <a:lnTo>
                    <a:pt x="447" y="85"/>
                  </a:lnTo>
                  <a:lnTo>
                    <a:pt x="449" y="96"/>
                  </a:lnTo>
                  <a:lnTo>
                    <a:pt x="451" y="98"/>
                  </a:lnTo>
                  <a:lnTo>
                    <a:pt x="454" y="102"/>
                  </a:lnTo>
                  <a:lnTo>
                    <a:pt x="456" y="108"/>
                  </a:lnTo>
                  <a:lnTo>
                    <a:pt x="458" y="115"/>
                  </a:lnTo>
                  <a:lnTo>
                    <a:pt x="460" y="117"/>
                  </a:lnTo>
                  <a:lnTo>
                    <a:pt x="464" y="121"/>
                  </a:lnTo>
                  <a:lnTo>
                    <a:pt x="470" y="123"/>
                  </a:lnTo>
                  <a:lnTo>
                    <a:pt x="477" y="125"/>
                  </a:lnTo>
                  <a:lnTo>
                    <a:pt x="479" y="129"/>
                  </a:lnTo>
                  <a:lnTo>
                    <a:pt x="483" y="131"/>
                  </a:lnTo>
                  <a:lnTo>
                    <a:pt x="485" y="157"/>
                  </a:lnTo>
                  <a:lnTo>
                    <a:pt x="487" y="184"/>
                  </a:lnTo>
                  <a:lnTo>
                    <a:pt x="491" y="186"/>
                  </a:lnTo>
                  <a:lnTo>
                    <a:pt x="493" y="188"/>
                  </a:lnTo>
                  <a:lnTo>
                    <a:pt x="495" y="190"/>
                  </a:lnTo>
                  <a:lnTo>
                    <a:pt x="497" y="194"/>
                  </a:lnTo>
                  <a:lnTo>
                    <a:pt x="500" y="196"/>
                  </a:lnTo>
                  <a:lnTo>
                    <a:pt x="502" y="198"/>
                  </a:lnTo>
                  <a:lnTo>
                    <a:pt x="504" y="200"/>
                  </a:lnTo>
                  <a:lnTo>
                    <a:pt x="506" y="204"/>
                  </a:lnTo>
                  <a:lnTo>
                    <a:pt x="508" y="205"/>
                  </a:lnTo>
                  <a:lnTo>
                    <a:pt x="512" y="207"/>
                  </a:lnTo>
                  <a:lnTo>
                    <a:pt x="520" y="209"/>
                  </a:lnTo>
                  <a:lnTo>
                    <a:pt x="527" y="213"/>
                  </a:lnTo>
                  <a:lnTo>
                    <a:pt x="529" y="215"/>
                  </a:lnTo>
                  <a:lnTo>
                    <a:pt x="531" y="217"/>
                  </a:lnTo>
                  <a:lnTo>
                    <a:pt x="531" y="232"/>
                  </a:lnTo>
                  <a:lnTo>
                    <a:pt x="531" y="246"/>
                  </a:lnTo>
                  <a:lnTo>
                    <a:pt x="529" y="248"/>
                  </a:lnTo>
                  <a:lnTo>
                    <a:pt x="527" y="252"/>
                  </a:lnTo>
                  <a:lnTo>
                    <a:pt x="523" y="273"/>
                  </a:lnTo>
                  <a:lnTo>
                    <a:pt x="523" y="319"/>
                  </a:lnTo>
                  <a:lnTo>
                    <a:pt x="523" y="365"/>
                  </a:lnTo>
                  <a:lnTo>
                    <a:pt x="527" y="386"/>
                  </a:lnTo>
                  <a:lnTo>
                    <a:pt x="529" y="390"/>
                  </a:lnTo>
                  <a:lnTo>
                    <a:pt x="531" y="392"/>
                  </a:lnTo>
                  <a:lnTo>
                    <a:pt x="533" y="393"/>
                  </a:lnTo>
                  <a:lnTo>
                    <a:pt x="535" y="395"/>
                  </a:lnTo>
                  <a:lnTo>
                    <a:pt x="539" y="399"/>
                  </a:lnTo>
                  <a:lnTo>
                    <a:pt x="541" y="401"/>
                  </a:lnTo>
                  <a:lnTo>
                    <a:pt x="550" y="401"/>
                  </a:lnTo>
                  <a:lnTo>
                    <a:pt x="560" y="401"/>
                  </a:lnTo>
                  <a:lnTo>
                    <a:pt x="562" y="399"/>
                  </a:lnTo>
                  <a:lnTo>
                    <a:pt x="566" y="395"/>
                  </a:lnTo>
                  <a:lnTo>
                    <a:pt x="571" y="393"/>
                  </a:lnTo>
                  <a:lnTo>
                    <a:pt x="579" y="392"/>
                  </a:lnTo>
                  <a:lnTo>
                    <a:pt x="581" y="390"/>
                  </a:lnTo>
                  <a:lnTo>
                    <a:pt x="585" y="386"/>
                  </a:lnTo>
                  <a:lnTo>
                    <a:pt x="587" y="384"/>
                  </a:lnTo>
                  <a:lnTo>
                    <a:pt x="589" y="382"/>
                  </a:lnTo>
                  <a:lnTo>
                    <a:pt x="591" y="378"/>
                  </a:lnTo>
                  <a:lnTo>
                    <a:pt x="594" y="376"/>
                  </a:lnTo>
                  <a:lnTo>
                    <a:pt x="596" y="374"/>
                  </a:lnTo>
                  <a:lnTo>
                    <a:pt x="598" y="372"/>
                  </a:lnTo>
                  <a:lnTo>
                    <a:pt x="602" y="369"/>
                  </a:lnTo>
                  <a:lnTo>
                    <a:pt x="604" y="367"/>
                  </a:lnTo>
                  <a:lnTo>
                    <a:pt x="606" y="365"/>
                  </a:lnTo>
                  <a:lnTo>
                    <a:pt x="608" y="363"/>
                  </a:lnTo>
                  <a:lnTo>
                    <a:pt x="612" y="361"/>
                  </a:lnTo>
                  <a:lnTo>
                    <a:pt x="614" y="357"/>
                  </a:lnTo>
                  <a:lnTo>
                    <a:pt x="616" y="355"/>
                  </a:lnTo>
                  <a:lnTo>
                    <a:pt x="617" y="353"/>
                  </a:lnTo>
                  <a:lnTo>
                    <a:pt x="621" y="349"/>
                  </a:lnTo>
                  <a:lnTo>
                    <a:pt x="623" y="347"/>
                  </a:lnTo>
                  <a:lnTo>
                    <a:pt x="631" y="346"/>
                  </a:lnTo>
                  <a:lnTo>
                    <a:pt x="639" y="344"/>
                  </a:lnTo>
                  <a:lnTo>
                    <a:pt x="640" y="340"/>
                  </a:lnTo>
                  <a:lnTo>
                    <a:pt x="642" y="338"/>
                  </a:lnTo>
                  <a:lnTo>
                    <a:pt x="644" y="340"/>
                  </a:lnTo>
                  <a:lnTo>
                    <a:pt x="646" y="344"/>
                  </a:lnTo>
                  <a:lnTo>
                    <a:pt x="650" y="346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6" y="353"/>
                  </a:lnTo>
                  <a:lnTo>
                    <a:pt x="665" y="353"/>
                  </a:lnTo>
                  <a:lnTo>
                    <a:pt x="677" y="353"/>
                  </a:lnTo>
                  <a:lnTo>
                    <a:pt x="679" y="349"/>
                  </a:lnTo>
                  <a:lnTo>
                    <a:pt x="681" y="347"/>
                  </a:lnTo>
                  <a:lnTo>
                    <a:pt x="683" y="346"/>
                  </a:lnTo>
                  <a:lnTo>
                    <a:pt x="687" y="344"/>
                  </a:lnTo>
                  <a:lnTo>
                    <a:pt x="688" y="340"/>
                  </a:lnTo>
                  <a:lnTo>
                    <a:pt x="690" y="338"/>
                  </a:lnTo>
                  <a:lnTo>
                    <a:pt x="692" y="330"/>
                  </a:lnTo>
                  <a:lnTo>
                    <a:pt x="696" y="322"/>
                  </a:lnTo>
                  <a:lnTo>
                    <a:pt x="698" y="321"/>
                  </a:lnTo>
                  <a:lnTo>
                    <a:pt x="700" y="319"/>
                  </a:lnTo>
                  <a:lnTo>
                    <a:pt x="702" y="311"/>
                  </a:lnTo>
                  <a:lnTo>
                    <a:pt x="706" y="305"/>
                  </a:lnTo>
                  <a:lnTo>
                    <a:pt x="708" y="301"/>
                  </a:lnTo>
                  <a:lnTo>
                    <a:pt x="710" y="299"/>
                  </a:lnTo>
                  <a:lnTo>
                    <a:pt x="711" y="292"/>
                  </a:lnTo>
                  <a:lnTo>
                    <a:pt x="715" y="284"/>
                  </a:lnTo>
                  <a:lnTo>
                    <a:pt x="717" y="282"/>
                  </a:lnTo>
                  <a:lnTo>
                    <a:pt x="719" y="280"/>
                  </a:lnTo>
                  <a:lnTo>
                    <a:pt x="723" y="257"/>
                  </a:lnTo>
                  <a:lnTo>
                    <a:pt x="725" y="236"/>
                  </a:lnTo>
                  <a:lnTo>
                    <a:pt x="727" y="234"/>
                  </a:lnTo>
                  <a:lnTo>
                    <a:pt x="729" y="232"/>
                  </a:lnTo>
                  <a:lnTo>
                    <a:pt x="733" y="219"/>
                  </a:lnTo>
                  <a:lnTo>
                    <a:pt x="734" y="207"/>
                  </a:lnTo>
                  <a:lnTo>
                    <a:pt x="736" y="205"/>
                  </a:lnTo>
                  <a:lnTo>
                    <a:pt x="738" y="204"/>
                  </a:lnTo>
                  <a:lnTo>
                    <a:pt x="752" y="200"/>
                  </a:lnTo>
                  <a:lnTo>
                    <a:pt x="763" y="198"/>
                  </a:lnTo>
                  <a:lnTo>
                    <a:pt x="765" y="196"/>
                  </a:lnTo>
                  <a:lnTo>
                    <a:pt x="767" y="194"/>
                  </a:lnTo>
                  <a:lnTo>
                    <a:pt x="773" y="194"/>
                  </a:lnTo>
                  <a:lnTo>
                    <a:pt x="777" y="194"/>
                  </a:lnTo>
                  <a:lnTo>
                    <a:pt x="781" y="196"/>
                  </a:lnTo>
                  <a:lnTo>
                    <a:pt x="782" y="198"/>
                  </a:lnTo>
                  <a:lnTo>
                    <a:pt x="790" y="200"/>
                  </a:lnTo>
                  <a:lnTo>
                    <a:pt x="798" y="204"/>
                  </a:lnTo>
                  <a:lnTo>
                    <a:pt x="800" y="205"/>
                  </a:lnTo>
                  <a:lnTo>
                    <a:pt x="802" y="207"/>
                  </a:lnTo>
                  <a:lnTo>
                    <a:pt x="804" y="209"/>
                  </a:lnTo>
                  <a:lnTo>
                    <a:pt x="807" y="213"/>
                  </a:lnTo>
                  <a:lnTo>
                    <a:pt x="809" y="215"/>
                  </a:lnTo>
                  <a:lnTo>
                    <a:pt x="811" y="217"/>
                  </a:lnTo>
                  <a:lnTo>
                    <a:pt x="813" y="219"/>
                  </a:lnTo>
                  <a:lnTo>
                    <a:pt x="817" y="223"/>
                  </a:lnTo>
                  <a:lnTo>
                    <a:pt x="819" y="225"/>
                  </a:lnTo>
                  <a:lnTo>
                    <a:pt x="821" y="227"/>
                  </a:lnTo>
                  <a:lnTo>
                    <a:pt x="823" y="234"/>
                  </a:lnTo>
                  <a:lnTo>
                    <a:pt x="827" y="242"/>
                  </a:lnTo>
                  <a:lnTo>
                    <a:pt x="829" y="244"/>
                  </a:lnTo>
                  <a:lnTo>
                    <a:pt x="830" y="246"/>
                  </a:lnTo>
                  <a:lnTo>
                    <a:pt x="832" y="248"/>
                  </a:lnTo>
                  <a:lnTo>
                    <a:pt x="836" y="252"/>
                  </a:lnTo>
                  <a:lnTo>
                    <a:pt x="838" y="253"/>
                  </a:lnTo>
                  <a:lnTo>
                    <a:pt x="840" y="255"/>
                  </a:lnTo>
                  <a:lnTo>
                    <a:pt x="850" y="255"/>
                  </a:lnTo>
                  <a:lnTo>
                    <a:pt x="859" y="255"/>
                  </a:lnTo>
                  <a:lnTo>
                    <a:pt x="861" y="253"/>
                  </a:lnTo>
                  <a:lnTo>
                    <a:pt x="865" y="252"/>
                  </a:lnTo>
                  <a:lnTo>
                    <a:pt x="867" y="248"/>
                  </a:lnTo>
                  <a:lnTo>
                    <a:pt x="871" y="246"/>
                  </a:lnTo>
                  <a:lnTo>
                    <a:pt x="873" y="244"/>
                  </a:lnTo>
                  <a:lnTo>
                    <a:pt x="875" y="242"/>
                  </a:lnTo>
                  <a:lnTo>
                    <a:pt x="876" y="238"/>
                  </a:lnTo>
                  <a:lnTo>
                    <a:pt x="878" y="236"/>
                  </a:lnTo>
                  <a:lnTo>
                    <a:pt x="882" y="234"/>
                  </a:lnTo>
                  <a:lnTo>
                    <a:pt x="884" y="232"/>
                  </a:lnTo>
                  <a:lnTo>
                    <a:pt x="886" y="234"/>
                  </a:lnTo>
                  <a:lnTo>
                    <a:pt x="888" y="236"/>
                  </a:lnTo>
                  <a:lnTo>
                    <a:pt x="892" y="248"/>
                  </a:lnTo>
                  <a:lnTo>
                    <a:pt x="894" y="261"/>
                  </a:lnTo>
                  <a:lnTo>
                    <a:pt x="896" y="263"/>
                  </a:lnTo>
                  <a:lnTo>
                    <a:pt x="899" y="265"/>
                  </a:lnTo>
                  <a:lnTo>
                    <a:pt x="901" y="269"/>
                  </a:lnTo>
                  <a:lnTo>
                    <a:pt x="903" y="271"/>
                  </a:lnTo>
                  <a:lnTo>
                    <a:pt x="905" y="273"/>
                  </a:lnTo>
                  <a:lnTo>
                    <a:pt x="909" y="275"/>
                  </a:lnTo>
                  <a:lnTo>
                    <a:pt x="911" y="278"/>
                  </a:lnTo>
                  <a:lnTo>
                    <a:pt x="913" y="280"/>
                  </a:lnTo>
                  <a:lnTo>
                    <a:pt x="915" y="282"/>
                  </a:lnTo>
                  <a:lnTo>
                    <a:pt x="919" y="284"/>
                  </a:lnTo>
                  <a:lnTo>
                    <a:pt x="921" y="288"/>
                  </a:lnTo>
                  <a:lnTo>
                    <a:pt x="923" y="290"/>
                  </a:lnTo>
                  <a:lnTo>
                    <a:pt x="924" y="292"/>
                  </a:lnTo>
                  <a:lnTo>
                    <a:pt x="928" y="294"/>
                  </a:lnTo>
                  <a:lnTo>
                    <a:pt x="928" y="301"/>
                  </a:lnTo>
                  <a:lnTo>
                    <a:pt x="928" y="309"/>
                  </a:lnTo>
                  <a:lnTo>
                    <a:pt x="934" y="309"/>
                  </a:lnTo>
                  <a:lnTo>
                    <a:pt x="942" y="309"/>
                  </a:lnTo>
                  <a:lnTo>
                    <a:pt x="944" y="311"/>
                  </a:lnTo>
                  <a:lnTo>
                    <a:pt x="947" y="315"/>
                  </a:lnTo>
                  <a:lnTo>
                    <a:pt x="944" y="317"/>
                  </a:lnTo>
                  <a:lnTo>
                    <a:pt x="942" y="319"/>
                  </a:lnTo>
                  <a:lnTo>
                    <a:pt x="921" y="321"/>
                  </a:lnTo>
                  <a:lnTo>
                    <a:pt x="899" y="322"/>
                  </a:lnTo>
                  <a:lnTo>
                    <a:pt x="896" y="326"/>
                  </a:lnTo>
                  <a:lnTo>
                    <a:pt x="894" y="328"/>
                  </a:lnTo>
                  <a:lnTo>
                    <a:pt x="892" y="340"/>
                  </a:lnTo>
                  <a:lnTo>
                    <a:pt x="890" y="363"/>
                  </a:lnTo>
                  <a:lnTo>
                    <a:pt x="892" y="386"/>
                  </a:lnTo>
                  <a:lnTo>
                    <a:pt x="894" y="395"/>
                  </a:lnTo>
                  <a:lnTo>
                    <a:pt x="896" y="399"/>
                  </a:lnTo>
                  <a:lnTo>
                    <a:pt x="899" y="401"/>
                  </a:lnTo>
                  <a:lnTo>
                    <a:pt x="899" y="409"/>
                  </a:lnTo>
                  <a:lnTo>
                    <a:pt x="899" y="415"/>
                  </a:lnTo>
                  <a:lnTo>
                    <a:pt x="905" y="415"/>
                  </a:lnTo>
                  <a:lnTo>
                    <a:pt x="913" y="415"/>
                  </a:lnTo>
                  <a:lnTo>
                    <a:pt x="915" y="418"/>
                  </a:lnTo>
                  <a:lnTo>
                    <a:pt x="919" y="420"/>
                  </a:lnTo>
                  <a:lnTo>
                    <a:pt x="921" y="428"/>
                  </a:lnTo>
                  <a:lnTo>
                    <a:pt x="923" y="436"/>
                  </a:lnTo>
                  <a:lnTo>
                    <a:pt x="924" y="438"/>
                  </a:lnTo>
                  <a:lnTo>
                    <a:pt x="928" y="440"/>
                  </a:lnTo>
                  <a:lnTo>
                    <a:pt x="928" y="445"/>
                  </a:lnTo>
                  <a:lnTo>
                    <a:pt x="928" y="449"/>
                  </a:lnTo>
                  <a:lnTo>
                    <a:pt x="924" y="451"/>
                  </a:lnTo>
                  <a:lnTo>
                    <a:pt x="923" y="455"/>
                  </a:lnTo>
                  <a:lnTo>
                    <a:pt x="921" y="457"/>
                  </a:lnTo>
                  <a:lnTo>
                    <a:pt x="919" y="459"/>
                  </a:lnTo>
                  <a:lnTo>
                    <a:pt x="915" y="461"/>
                  </a:lnTo>
                  <a:lnTo>
                    <a:pt x="913" y="464"/>
                  </a:lnTo>
                  <a:lnTo>
                    <a:pt x="911" y="466"/>
                  </a:lnTo>
                  <a:lnTo>
                    <a:pt x="909" y="468"/>
                  </a:lnTo>
                  <a:lnTo>
                    <a:pt x="905" y="470"/>
                  </a:lnTo>
                  <a:lnTo>
                    <a:pt x="903" y="474"/>
                  </a:lnTo>
                  <a:lnTo>
                    <a:pt x="901" y="476"/>
                  </a:lnTo>
                  <a:lnTo>
                    <a:pt x="899" y="478"/>
                  </a:lnTo>
                  <a:lnTo>
                    <a:pt x="896" y="480"/>
                  </a:lnTo>
                  <a:lnTo>
                    <a:pt x="894" y="484"/>
                  </a:lnTo>
                  <a:lnTo>
                    <a:pt x="884" y="484"/>
                  </a:lnTo>
                  <a:lnTo>
                    <a:pt x="875" y="484"/>
                  </a:lnTo>
                  <a:lnTo>
                    <a:pt x="873" y="480"/>
                  </a:lnTo>
                  <a:lnTo>
                    <a:pt x="871" y="478"/>
                  </a:lnTo>
                  <a:lnTo>
                    <a:pt x="871" y="466"/>
                  </a:lnTo>
                  <a:lnTo>
                    <a:pt x="871" y="455"/>
                  </a:lnTo>
                  <a:lnTo>
                    <a:pt x="853" y="455"/>
                  </a:lnTo>
                  <a:lnTo>
                    <a:pt x="844" y="455"/>
                  </a:lnTo>
                  <a:lnTo>
                    <a:pt x="840" y="457"/>
                  </a:lnTo>
                  <a:lnTo>
                    <a:pt x="840" y="459"/>
                  </a:lnTo>
                  <a:lnTo>
                    <a:pt x="838" y="461"/>
                  </a:lnTo>
                  <a:lnTo>
                    <a:pt x="836" y="464"/>
                  </a:lnTo>
                  <a:lnTo>
                    <a:pt x="832" y="466"/>
                  </a:lnTo>
                  <a:lnTo>
                    <a:pt x="830" y="468"/>
                  </a:lnTo>
                  <a:lnTo>
                    <a:pt x="829" y="470"/>
                  </a:lnTo>
                  <a:lnTo>
                    <a:pt x="827" y="474"/>
                  </a:lnTo>
                  <a:lnTo>
                    <a:pt x="823" y="480"/>
                  </a:lnTo>
                  <a:lnTo>
                    <a:pt x="821" y="488"/>
                  </a:lnTo>
                  <a:lnTo>
                    <a:pt x="819" y="489"/>
                  </a:lnTo>
                  <a:lnTo>
                    <a:pt x="817" y="493"/>
                  </a:lnTo>
                  <a:lnTo>
                    <a:pt x="813" y="495"/>
                  </a:lnTo>
                  <a:lnTo>
                    <a:pt x="811" y="497"/>
                  </a:lnTo>
                  <a:lnTo>
                    <a:pt x="809" y="501"/>
                  </a:lnTo>
                  <a:lnTo>
                    <a:pt x="807" y="503"/>
                  </a:lnTo>
                  <a:lnTo>
                    <a:pt x="804" y="509"/>
                  </a:lnTo>
                  <a:lnTo>
                    <a:pt x="802" y="516"/>
                  </a:lnTo>
                  <a:lnTo>
                    <a:pt x="800" y="520"/>
                  </a:lnTo>
                  <a:lnTo>
                    <a:pt x="798" y="522"/>
                  </a:lnTo>
                  <a:lnTo>
                    <a:pt x="794" y="530"/>
                  </a:lnTo>
                  <a:lnTo>
                    <a:pt x="792" y="537"/>
                  </a:lnTo>
                  <a:lnTo>
                    <a:pt x="790" y="539"/>
                  </a:lnTo>
                  <a:lnTo>
                    <a:pt x="788" y="541"/>
                  </a:lnTo>
                  <a:lnTo>
                    <a:pt x="782" y="541"/>
                  </a:lnTo>
                  <a:lnTo>
                    <a:pt x="777" y="541"/>
                  </a:lnTo>
                  <a:lnTo>
                    <a:pt x="775" y="539"/>
                  </a:lnTo>
                  <a:lnTo>
                    <a:pt x="773" y="537"/>
                  </a:lnTo>
                  <a:lnTo>
                    <a:pt x="756" y="534"/>
                  </a:lnTo>
                  <a:lnTo>
                    <a:pt x="738" y="532"/>
                  </a:lnTo>
                  <a:lnTo>
                    <a:pt x="736" y="530"/>
                  </a:lnTo>
                  <a:lnTo>
                    <a:pt x="734" y="526"/>
                  </a:lnTo>
                  <a:lnTo>
                    <a:pt x="729" y="526"/>
                  </a:lnTo>
                  <a:lnTo>
                    <a:pt x="725" y="526"/>
                  </a:lnTo>
                  <a:lnTo>
                    <a:pt x="723" y="530"/>
                  </a:lnTo>
                  <a:lnTo>
                    <a:pt x="719" y="532"/>
                  </a:lnTo>
                  <a:lnTo>
                    <a:pt x="717" y="534"/>
                  </a:lnTo>
                  <a:lnTo>
                    <a:pt x="715" y="537"/>
                  </a:lnTo>
                  <a:lnTo>
                    <a:pt x="711" y="539"/>
                  </a:lnTo>
                  <a:lnTo>
                    <a:pt x="710" y="541"/>
                  </a:lnTo>
                  <a:lnTo>
                    <a:pt x="700" y="541"/>
                  </a:lnTo>
                  <a:lnTo>
                    <a:pt x="690" y="541"/>
                  </a:lnTo>
                  <a:lnTo>
                    <a:pt x="688" y="539"/>
                  </a:lnTo>
                  <a:lnTo>
                    <a:pt x="687" y="537"/>
                  </a:lnTo>
                  <a:lnTo>
                    <a:pt x="687" y="534"/>
                  </a:lnTo>
                  <a:lnTo>
                    <a:pt x="683" y="532"/>
                  </a:lnTo>
                  <a:lnTo>
                    <a:pt x="677" y="532"/>
                  </a:lnTo>
                  <a:lnTo>
                    <a:pt x="667" y="532"/>
                  </a:lnTo>
                  <a:lnTo>
                    <a:pt x="667" y="539"/>
                  </a:lnTo>
                  <a:lnTo>
                    <a:pt x="667" y="547"/>
                  </a:lnTo>
                  <a:lnTo>
                    <a:pt x="664" y="549"/>
                  </a:lnTo>
                  <a:lnTo>
                    <a:pt x="662" y="551"/>
                  </a:lnTo>
                  <a:lnTo>
                    <a:pt x="635" y="553"/>
                  </a:lnTo>
                  <a:lnTo>
                    <a:pt x="608" y="555"/>
                  </a:lnTo>
                  <a:lnTo>
                    <a:pt x="606" y="559"/>
                  </a:lnTo>
                  <a:lnTo>
                    <a:pt x="604" y="560"/>
                  </a:lnTo>
                  <a:lnTo>
                    <a:pt x="602" y="572"/>
                  </a:lnTo>
                  <a:lnTo>
                    <a:pt x="598" y="585"/>
                  </a:lnTo>
                  <a:lnTo>
                    <a:pt x="596" y="587"/>
                  </a:lnTo>
                  <a:lnTo>
                    <a:pt x="594" y="589"/>
                  </a:lnTo>
                  <a:lnTo>
                    <a:pt x="587" y="593"/>
                  </a:lnTo>
                  <a:lnTo>
                    <a:pt x="579" y="595"/>
                  </a:lnTo>
                  <a:lnTo>
                    <a:pt x="577" y="597"/>
                  </a:lnTo>
                  <a:lnTo>
                    <a:pt x="575" y="599"/>
                  </a:lnTo>
                  <a:lnTo>
                    <a:pt x="571" y="601"/>
                  </a:lnTo>
                  <a:lnTo>
                    <a:pt x="569" y="605"/>
                  </a:lnTo>
                  <a:lnTo>
                    <a:pt x="568" y="606"/>
                  </a:lnTo>
                  <a:lnTo>
                    <a:pt x="566" y="608"/>
                  </a:lnTo>
                  <a:lnTo>
                    <a:pt x="562" y="612"/>
                  </a:lnTo>
                  <a:lnTo>
                    <a:pt x="562" y="618"/>
                  </a:lnTo>
                  <a:lnTo>
                    <a:pt x="562" y="626"/>
                  </a:lnTo>
                  <a:lnTo>
                    <a:pt x="566" y="628"/>
                  </a:lnTo>
                  <a:lnTo>
                    <a:pt x="568" y="631"/>
                  </a:lnTo>
                  <a:lnTo>
                    <a:pt x="569" y="633"/>
                  </a:lnTo>
                  <a:lnTo>
                    <a:pt x="571" y="641"/>
                  </a:lnTo>
                  <a:lnTo>
                    <a:pt x="575" y="647"/>
                  </a:lnTo>
                  <a:lnTo>
                    <a:pt x="577" y="651"/>
                  </a:lnTo>
                  <a:lnTo>
                    <a:pt x="579" y="653"/>
                  </a:lnTo>
                  <a:lnTo>
                    <a:pt x="585" y="656"/>
                  </a:lnTo>
                  <a:lnTo>
                    <a:pt x="589" y="662"/>
                  </a:lnTo>
                  <a:lnTo>
                    <a:pt x="587" y="664"/>
                  </a:lnTo>
                  <a:lnTo>
                    <a:pt x="585" y="668"/>
                  </a:lnTo>
                  <a:lnTo>
                    <a:pt x="585" y="691"/>
                  </a:lnTo>
                  <a:lnTo>
                    <a:pt x="585" y="716"/>
                  </a:lnTo>
                  <a:lnTo>
                    <a:pt x="587" y="718"/>
                  </a:lnTo>
                  <a:lnTo>
                    <a:pt x="589" y="720"/>
                  </a:lnTo>
                  <a:lnTo>
                    <a:pt x="594" y="722"/>
                  </a:lnTo>
                  <a:lnTo>
                    <a:pt x="598" y="725"/>
                  </a:lnTo>
                  <a:lnTo>
                    <a:pt x="598" y="750"/>
                  </a:lnTo>
                  <a:lnTo>
                    <a:pt x="598" y="777"/>
                  </a:lnTo>
                  <a:lnTo>
                    <a:pt x="598" y="804"/>
                  </a:lnTo>
                  <a:lnTo>
                    <a:pt x="598" y="831"/>
                  </a:lnTo>
                  <a:lnTo>
                    <a:pt x="594" y="837"/>
                  </a:lnTo>
                  <a:lnTo>
                    <a:pt x="589" y="841"/>
                  </a:lnTo>
                  <a:lnTo>
                    <a:pt x="585" y="846"/>
                  </a:lnTo>
                  <a:lnTo>
                    <a:pt x="579" y="850"/>
                  </a:lnTo>
                  <a:lnTo>
                    <a:pt x="575" y="869"/>
                  </a:lnTo>
                  <a:lnTo>
                    <a:pt x="569" y="890"/>
                  </a:lnTo>
                  <a:lnTo>
                    <a:pt x="564" y="894"/>
                  </a:lnTo>
                  <a:lnTo>
                    <a:pt x="560" y="898"/>
                  </a:lnTo>
                  <a:lnTo>
                    <a:pt x="554" y="904"/>
                  </a:lnTo>
                  <a:lnTo>
                    <a:pt x="550" y="908"/>
                  </a:lnTo>
                  <a:lnTo>
                    <a:pt x="546" y="927"/>
                  </a:lnTo>
                  <a:lnTo>
                    <a:pt x="541" y="948"/>
                  </a:lnTo>
                  <a:lnTo>
                    <a:pt x="535" y="952"/>
                  </a:lnTo>
                  <a:lnTo>
                    <a:pt x="531" y="958"/>
                  </a:lnTo>
                  <a:lnTo>
                    <a:pt x="525" y="961"/>
                  </a:lnTo>
                  <a:lnTo>
                    <a:pt x="522" y="967"/>
                  </a:lnTo>
                  <a:lnTo>
                    <a:pt x="516" y="977"/>
                  </a:lnTo>
                  <a:lnTo>
                    <a:pt x="512" y="986"/>
                  </a:lnTo>
                  <a:lnTo>
                    <a:pt x="506" y="990"/>
                  </a:lnTo>
                  <a:lnTo>
                    <a:pt x="502" y="996"/>
                  </a:lnTo>
                  <a:lnTo>
                    <a:pt x="497" y="1000"/>
                  </a:lnTo>
                  <a:lnTo>
                    <a:pt x="493" y="1006"/>
                  </a:lnTo>
                  <a:lnTo>
                    <a:pt x="487" y="1009"/>
                  </a:lnTo>
                  <a:lnTo>
                    <a:pt x="483" y="1015"/>
                  </a:lnTo>
                  <a:lnTo>
                    <a:pt x="477" y="1025"/>
                  </a:lnTo>
                  <a:lnTo>
                    <a:pt x="474" y="1034"/>
                  </a:lnTo>
                  <a:lnTo>
                    <a:pt x="468" y="1040"/>
                  </a:lnTo>
                  <a:lnTo>
                    <a:pt x="464" y="1044"/>
                  </a:lnTo>
                  <a:lnTo>
                    <a:pt x="458" y="1048"/>
                  </a:lnTo>
                  <a:lnTo>
                    <a:pt x="454" y="1054"/>
                  </a:lnTo>
                  <a:lnTo>
                    <a:pt x="445" y="1059"/>
                  </a:lnTo>
                  <a:lnTo>
                    <a:pt x="435" y="1063"/>
                  </a:lnTo>
                  <a:lnTo>
                    <a:pt x="429" y="1063"/>
                  </a:lnTo>
                  <a:lnTo>
                    <a:pt x="426" y="1067"/>
                  </a:lnTo>
                  <a:lnTo>
                    <a:pt x="426" y="1073"/>
                  </a:lnTo>
                  <a:lnTo>
                    <a:pt x="424" y="1082"/>
                  </a:lnTo>
                  <a:lnTo>
                    <a:pt x="449" y="1082"/>
                  </a:lnTo>
                  <a:lnTo>
                    <a:pt x="474" y="1082"/>
                  </a:lnTo>
                  <a:lnTo>
                    <a:pt x="474" y="1086"/>
                  </a:lnTo>
                  <a:lnTo>
                    <a:pt x="474" y="1088"/>
                  </a:lnTo>
                  <a:lnTo>
                    <a:pt x="470" y="1090"/>
                  </a:lnTo>
                  <a:lnTo>
                    <a:pt x="468" y="1092"/>
                  </a:lnTo>
                  <a:lnTo>
                    <a:pt x="466" y="1096"/>
                  </a:lnTo>
                  <a:lnTo>
                    <a:pt x="464" y="1098"/>
                  </a:lnTo>
                  <a:lnTo>
                    <a:pt x="460" y="1100"/>
                  </a:lnTo>
                  <a:lnTo>
                    <a:pt x="458" y="1102"/>
                  </a:lnTo>
                  <a:lnTo>
                    <a:pt x="456" y="1103"/>
                  </a:lnTo>
                  <a:lnTo>
                    <a:pt x="454" y="1107"/>
                  </a:lnTo>
                  <a:lnTo>
                    <a:pt x="451" y="1109"/>
                  </a:lnTo>
                  <a:lnTo>
                    <a:pt x="449" y="1111"/>
                  </a:lnTo>
                  <a:lnTo>
                    <a:pt x="443" y="1107"/>
                  </a:lnTo>
                  <a:lnTo>
                    <a:pt x="439" y="110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4994834" y="4890640"/>
              <a:ext cx="237561" cy="351788"/>
            </a:xfrm>
            <a:custGeom>
              <a:avLst/>
              <a:gdLst>
                <a:gd name="T0" fmla="*/ 163 w 211"/>
                <a:gd name="T1" fmla="*/ 362 h 366"/>
                <a:gd name="T2" fmla="*/ 155 w 211"/>
                <a:gd name="T3" fmla="*/ 355 h 366"/>
                <a:gd name="T4" fmla="*/ 111 w 211"/>
                <a:gd name="T5" fmla="*/ 338 h 366"/>
                <a:gd name="T6" fmla="*/ 103 w 211"/>
                <a:gd name="T7" fmla="*/ 330 h 366"/>
                <a:gd name="T8" fmla="*/ 96 w 211"/>
                <a:gd name="T9" fmla="*/ 324 h 366"/>
                <a:gd name="T10" fmla="*/ 100 w 211"/>
                <a:gd name="T11" fmla="*/ 309 h 366"/>
                <a:gd name="T12" fmla="*/ 96 w 211"/>
                <a:gd name="T13" fmla="*/ 295 h 366"/>
                <a:gd name="T14" fmla="*/ 88 w 211"/>
                <a:gd name="T15" fmla="*/ 261 h 366"/>
                <a:gd name="T16" fmla="*/ 77 w 211"/>
                <a:gd name="T17" fmla="*/ 255 h 366"/>
                <a:gd name="T18" fmla="*/ 69 w 211"/>
                <a:gd name="T19" fmla="*/ 238 h 366"/>
                <a:gd name="T20" fmla="*/ 61 w 211"/>
                <a:gd name="T21" fmla="*/ 232 h 366"/>
                <a:gd name="T22" fmla="*/ 55 w 211"/>
                <a:gd name="T23" fmla="*/ 224 h 366"/>
                <a:gd name="T24" fmla="*/ 48 w 211"/>
                <a:gd name="T25" fmla="*/ 217 h 366"/>
                <a:gd name="T26" fmla="*/ 40 w 211"/>
                <a:gd name="T27" fmla="*/ 209 h 366"/>
                <a:gd name="T28" fmla="*/ 32 w 211"/>
                <a:gd name="T29" fmla="*/ 203 h 366"/>
                <a:gd name="T30" fmla="*/ 25 w 211"/>
                <a:gd name="T31" fmla="*/ 196 h 366"/>
                <a:gd name="T32" fmla="*/ 19 w 211"/>
                <a:gd name="T33" fmla="*/ 188 h 366"/>
                <a:gd name="T34" fmla="*/ 11 w 211"/>
                <a:gd name="T35" fmla="*/ 180 h 366"/>
                <a:gd name="T36" fmla="*/ 9 w 211"/>
                <a:gd name="T37" fmla="*/ 150 h 366"/>
                <a:gd name="T38" fmla="*/ 13 w 211"/>
                <a:gd name="T39" fmla="*/ 134 h 366"/>
                <a:gd name="T40" fmla="*/ 9 w 211"/>
                <a:gd name="T41" fmla="*/ 121 h 366"/>
                <a:gd name="T42" fmla="*/ 2 w 211"/>
                <a:gd name="T43" fmla="*/ 103 h 366"/>
                <a:gd name="T44" fmla="*/ 0 w 211"/>
                <a:gd name="T45" fmla="*/ 71 h 366"/>
                <a:gd name="T46" fmla="*/ 2 w 211"/>
                <a:gd name="T47" fmla="*/ 40 h 366"/>
                <a:gd name="T48" fmla="*/ 29 w 211"/>
                <a:gd name="T49" fmla="*/ 32 h 366"/>
                <a:gd name="T50" fmla="*/ 40 w 211"/>
                <a:gd name="T51" fmla="*/ 27 h 366"/>
                <a:gd name="T52" fmla="*/ 52 w 211"/>
                <a:gd name="T53" fmla="*/ 19 h 366"/>
                <a:gd name="T54" fmla="*/ 59 w 211"/>
                <a:gd name="T55" fmla="*/ 11 h 366"/>
                <a:gd name="T56" fmla="*/ 86 w 211"/>
                <a:gd name="T57" fmla="*/ 4 h 366"/>
                <a:gd name="T58" fmla="*/ 94 w 211"/>
                <a:gd name="T59" fmla="*/ 2 h 366"/>
                <a:gd name="T60" fmla="*/ 128 w 211"/>
                <a:gd name="T61" fmla="*/ 0 h 366"/>
                <a:gd name="T62" fmla="*/ 144 w 211"/>
                <a:gd name="T63" fmla="*/ 4 h 366"/>
                <a:gd name="T64" fmla="*/ 159 w 211"/>
                <a:gd name="T65" fmla="*/ 0 h 366"/>
                <a:gd name="T66" fmla="*/ 190 w 211"/>
                <a:gd name="T67" fmla="*/ 11 h 366"/>
                <a:gd name="T68" fmla="*/ 197 w 211"/>
                <a:gd name="T69" fmla="*/ 48 h 366"/>
                <a:gd name="T70" fmla="*/ 205 w 211"/>
                <a:gd name="T71" fmla="*/ 59 h 366"/>
                <a:gd name="T72" fmla="*/ 211 w 211"/>
                <a:gd name="T73" fmla="*/ 71 h 366"/>
                <a:gd name="T74" fmla="*/ 205 w 211"/>
                <a:gd name="T75" fmla="*/ 79 h 366"/>
                <a:gd name="T76" fmla="*/ 197 w 211"/>
                <a:gd name="T77" fmla="*/ 86 h 366"/>
                <a:gd name="T78" fmla="*/ 190 w 211"/>
                <a:gd name="T79" fmla="*/ 94 h 366"/>
                <a:gd name="T80" fmla="*/ 182 w 211"/>
                <a:gd name="T81" fmla="*/ 102 h 366"/>
                <a:gd name="T82" fmla="*/ 178 w 211"/>
                <a:gd name="T83" fmla="*/ 121 h 366"/>
                <a:gd name="T84" fmla="*/ 182 w 211"/>
                <a:gd name="T85" fmla="*/ 140 h 366"/>
                <a:gd name="T86" fmla="*/ 180 w 211"/>
                <a:gd name="T87" fmla="*/ 151 h 366"/>
                <a:gd name="T88" fmla="*/ 172 w 211"/>
                <a:gd name="T89" fmla="*/ 203 h 366"/>
                <a:gd name="T90" fmla="*/ 190 w 211"/>
                <a:gd name="T91" fmla="*/ 205 h 366"/>
                <a:gd name="T92" fmla="*/ 207 w 211"/>
                <a:gd name="T93" fmla="*/ 213 h 366"/>
                <a:gd name="T94" fmla="*/ 211 w 211"/>
                <a:gd name="T95" fmla="*/ 226 h 366"/>
                <a:gd name="T96" fmla="*/ 207 w 211"/>
                <a:gd name="T97" fmla="*/ 242 h 366"/>
                <a:gd name="T98" fmla="*/ 199 w 211"/>
                <a:gd name="T99" fmla="*/ 247 h 366"/>
                <a:gd name="T100" fmla="*/ 194 w 211"/>
                <a:gd name="T101" fmla="*/ 255 h 366"/>
                <a:gd name="T102" fmla="*/ 188 w 211"/>
                <a:gd name="T103" fmla="*/ 270 h 366"/>
                <a:gd name="T104" fmla="*/ 194 w 211"/>
                <a:gd name="T105" fmla="*/ 286 h 366"/>
                <a:gd name="T106" fmla="*/ 199 w 211"/>
                <a:gd name="T107" fmla="*/ 320 h 366"/>
                <a:gd name="T108" fmla="*/ 201 w 211"/>
                <a:gd name="T109" fmla="*/ 334 h 366"/>
                <a:gd name="T110" fmla="*/ 195 w 211"/>
                <a:gd name="T111" fmla="*/ 345 h 366"/>
                <a:gd name="T112" fmla="*/ 188 w 211"/>
                <a:gd name="T113" fmla="*/ 357 h 366"/>
                <a:gd name="T114" fmla="*/ 180 w 211"/>
                <a:gd name="T115" fmla="*/ 364 h 366"/>
                <a:gd name="T116" fmla="*/ 169 w 211"/>
                <a:gd name="T117" fmla="*/ 366 h 3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1"/>
                <a:gd name="T178" fmla="*/ 0 h 366"/>
                <a:gd name="T179" fmla="*/ 211 w 211"/>
                <a:gd name="T180" fmla="*/ 366 h 3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1" h="366">
                  <a:moveTo>
                    <a:pt x="169" y="366"/>
                  </a:moveTo>
                  <a:lnTo>
                    <a:pt x="167" y="364"/>
                  </a:lnTo>
                  <a:lnTo>
                    <a:pt x="163" y="362"/>
                  </a:lnTo>
                  <a:lnTo>
                    <a:pt x="161" y="359"/>
                  </a:lnTo>
                  <a:lnTo>
                    <a:pt x="159" y="357"/>
                  </a:lnTo>
                  <a:lnTo>
                    <a:pt x="155" y="355"/>
                  </a:lnTo>
                  <a:lnTo>
                    <a:pt x="153" y="353"/>
                  </a:lnTo>
                  <a:lnTo>
                    <a:pt x="132" y="345"/>
                  </a:lnTo>
                  <a:lnTo>
                    <a:pt x="111" y="338"/>
                  </a:lnTo>
                  <a:lnTo>
                    <a:pt x="107" y="336"/>
                  </a:lnTo>
                  <a:lnTo>
                    <a:pt x="105" y="334"/>
                  </a:lnTo>
                  <a:lnTo>
                    <a:pt x="103" y="330"/>
                  </a:lnTo>
                  <a:lnTo>
                    <a:pt x="100" y="328"/>
                  </a:lnTo>
                  <a:lnTo>
                    <a:pt x="98" y="326"/>
                  </a:lnTo>
                  <a:lnTo>
                    <a:pt x="96" y="324"/>
                  </a:lnTo>
                  <a:lnTo>
                    <a:pt x="98" y="320"/>
                  </a:lnTo>
                  <a:lnTo>
                    <a:pt x="100" y="318"/>
                  </a:lnTo>
                  <a:lnTo>
                    <a:pt x="100" y="309"/>
                  </a:lnTo>
                  <a:lnTo>
                    <a:pt x="100" y="299"/>
                  </a:lnTo>
                  <a:lnTo>
                    <a:pt x="98" y="297"/>
                  </a:lnTo>
                  <a:lnTo>
                    <a:pt x="96" y="295"/>
                  </a:lnTo>
                  <a:lnTo>
                    <a:pt x="96" y="278"/>
                  </a:lnTo>
                  <a:lnTo>
                    <a:pt x="96" y="261"/>
                  </a:lnTo>
                  <a:lnTo>
                    <a:pt x="88" y="261"/>
                  </a:lnTo>
                  <a:lnTo>
                    <a:pt x="82" y="261"/>
                  </a:lnTo>
                  <a:lnTo>
                    <a:pt x="78" y="259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6"/>
                  </a:lnTo>
                  <a:lnTo>
                    <a:pt x="63" y="234"/>
                  </a:lnTo>
                  <a:lnTo>
                    <a:pt x="61" y="232"/>
                  </a:lnTo>
                  <a:lnTo>
                    <a:pt x="59" y="228"/>
                  </a:lnTo>
                  <a:lnTo>
                    <a:pt x="57" y="226"/>
                  </a:lnTo>
                  <a:lnTo>
                    <a:pt x="55" y="224"/>
                  </a:lnTo>
                  <a:lnTo>
                    <a:pt x="52" y="222"/>
                  </a:lnTo>
                  <a:lnTo>
                    <a:pt x="50" y="219"/>
                  </a:lnTo>
                  <a:lnTo>
                    <a:pt x="48" y="217"/>
                  </a:lnTo>
                  <a:lnTo>
                    <a:pt x="46" y="215"/>
                  </a:lnTo>
                  <a:lnTo>
                    <a:pt x="42" y="213"/>
                  </a:lnTo>
                  <a:lnTo>
                    <a:pt x="40" y="209"/>
                  </a:lnTo>
                  <a:lnTo>
                    <a:pt x="38" y="207"/>
                  </a:lnTo>
                  <a:lnTo>
                    <a:pt x="34" y="205"/>
                  </a:lnTo>
                  <a:lnTo>
                    <a:pt x="32" y="203"/>
                  </a:lnTo>
                  <a:lnTo>
                    <a:pt x="30" y="199"/>
                  </a:lnTo>
                  <a:lnTo>
                    <a:pt x="29" y="197"/>
                  </a:lnTo>
                  <a:lnTo>
                    <a:pt x="25" y="196"/>
                  </a:lnTo>
                  <a:lnTo>
                    <a:pt x="23" y="192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5" y="186"/>
                  </a:lnTo>
                  <a:lnTo>
                    <a:pt x="13" y="182"/>
                  </a:lnTo>
                  <a:lnTo>
                    <a:pt x="11" y="180"/>
                  </a:lnTo>
                  <a:lnTo>
                    <a:pt x="9" y="178"/>
                  </a:lnTo>
                  <a:lnTo>
                    <a:pt x="9" y="163"/>
                  </a:lnTo>
                  <a:lnTo>
                    <a:pt x="9" y="150"/>
                  </a:lnTo>
                  <a:lnTo>
                    <a:pt x="11" y="148"/>
                  </a:lnTo>
                  <a:lnTo>
                    <a:pt x="13" y="144"/>
                  </a:lnTo>
                  <a:lnTo>
                    <a:pt x="13" y="134"/>
                  </a:lnTo>
                  <a:lnTo>
                    <a:pt x="13" y="125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103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15" y="36"/>
                  </a:lnTo>
                  <a:lnTo>
                    <a:pt x="29" y="32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40" y="27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75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13" y="2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44" y="4"/>
                  </a:lnTo>
                  <a:lnTo>
                    <a:pt x="153" y="4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72" y="4"/>
                  </a:lnTo>
                  <a:lnTo>
                    <a:pt x="188" y="9"/>
                  </a:lnTo>
                  <a:lnTo>
                    <a:pt x="190" y="11"/>
                  </a:lnTo>
                  <a:lnTo>
                    <a:pt x="194" y="13"/>
                  </a:lnTo>
                  <a:lnTo>
                    <a:pt x="195" y="31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1" y="54"/>
                  </a:lnTo>
                  <a:lnTo>
                    <a:pt x="205" y="59"/>
                  </a:lnTo>
                  <a:lnTo>
                    <a:pt x="207" y="67"/>
                  </a:lnTo>
                  <a:lnTo>
                    <a:pt x="209" y="69"/>
                  </a:lnTo>
                  <a:lnTo>
                    <a:pt x="211" y="71"/>
                  </a:lnTo>
                  <a:lnTo>
                    <a:pt x="209" y="75"/>
                  </a:lnTo>
                  <a:lnTo>
                    <a:pt x="207" y="77"/>
                  </a:lnTo>
                  <a:lnTo>
                    <a:pt x="205" y="79"/>
                  </a:lnTo>
                  <a:lnTo>
                    <a:pt x="201" y="82"/>
                  </a:lnTo>
                  <a:lnTo>
                    <a:pt x="199" y="84"/>
                  </a:lnTo>
                  <a:lnTo>
                    <a:pt x="197" y="86"/>
                  </a:lnTo>
                  <a:lnTo>
                    <a:pt x="195" y="88"/>
                  </a:lnTo>
                  <a:lnTo>
                    <a:pt x="194" y="92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4" y="98"/>
                  </a:lnTo>
                  <a:lnTo>
                    <a:pt x="182" y="102"/>
                  </a:lnTo>
                  <a:lnTo>
                    <a:pt x="180" y="103"/>
                  </a:lnTo>
                  <a:lnTo>
                    <a:pt x="178" y="105"/>
                  </a:lnTo>
                  <a:lnTo>
                    <a:pt x="178" y="121"/>
                  </a:lnTo>
                  <a:lnTo>
                    <a:pt x="178" y="134"/>
                  </a:lnTo>
                  <a:lnTo>
                    <a:pt x="180" y="138"/>
                  </a:lnTo>
                  <a:lnTo>
                    <a:pt x="182" y="140"/>
                  </a:lnTo>
                  <a:lnTo>
                    <a:pt x="182" y="144"/>
                  </a:lnTo>
                  <a:lnTo>
                    <a:pt x="182" y="150"/>
                  </a:lnTo>
                  <a:lnTo>
                    <a:pt x="180" y="151"/>
                  </a:lnTo>
                  <a:lnTo>
                    <a:pt x="178" y="153"/>
                  </a:lnTo>
                  <a:lnTo>
                    <a:pt x="174" y="178"/>
                  </a:lnTo>
                  <a:lnTo>
                    <a:pt x="172" y="203"/>
                  </a:lnTo>
                  <a:lnTo>
                    <a:pt x="180" y="203"/>
                  </a:lnTo>
                  <a:lnTo>
                    <a:pt x="188" y="203"/>
                  </a:lnTo>
                  <a:lnTo>
                    <a:pt x="190" y="205"/>
                  </a:lnTo>
                  <a:lnTo>
                    <a:pt x="194" y="207"/>
                  </a:lnTo>
                  <a:lnTo>
                    <a:pt x="199" y="209"/>
                  </a:lnTo>
                  <a:lnTo>
                    <a:pt x="207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11" y="236"/>
                  </a:lnTo>
                  <a:lnTo>
                    <a:pt x="209" y="238"/>
                  </a:lnTo>
                  <a:lnTo>
                    <a:pt x="207" y="242"/>
                  </a:lnTo>
                  <a:lnTo>
                    <a:pt x="205" y="244"/>
                  </a:lnTo>
                  <a:lnTo>
                    <a:pt x="201" y="245"/>
                  </a:lnTo>
                  <a:lnTo>
                    <a:pt x="199" y="247"/>
                  </a:lnTo>
                  <a:lnTo>
                    <a:pt x="197" y="251"/>
                  </a:lnTo>
                  <a:lnTo>
                    <a:pt x="195" y="253"/>
                  </a:lnTo>
                  <a:lnTo>
                    <a:pt x="194" y="255"/>
                  </a:lnTo>
                  <a:lnTo>
                    <a:pt x="190" y="259"/>
                  </a:lnTo>
                  <a:lnTo>
                    <a:pt x="188" y="261"/>
                  </a:lnTo>
                  <a:lnTo>
                    <a:pt x="188" y="270"/>
                  </a:lnTo>
                  <a:lnTo>
                    <a:pt x="188" y="280"/>
                  </a:lnTo>
                  <a:lnTo>
                    <a:pt x="190" y="282"/>
                  </a:lnTo>
                  <a:lnTo>
                    <a:pt x="194" y="286"/>
                  </a:lnTo>
                  <a:lnTo>
                    <a:pt x="195" y="301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1" y="324"/>
                  </a:lnTo>
                  <a:lnTo>
                    <a:pt x="201" y="328"/>
                  </a:lnTo>
                  <a:lnTo>
                    <a:pt x="201" y="334"/>
                  </a:lnTo>
                  <a:lnTo>
                    <a:pt x="199" y="336"/>
                  </a:lnTo>
                  <a:lnTo>
                    <a:pt x="197" y="338"/>
                  </a:lnTo>
                  <a:lnTo>
                    <a:pt x="195" y="345"/>
                  </a:lnTo>
                  <a:lnTo>
                    <a:pt x="194" y="353"/>
                  </a:lnTo>
                  <a:lnTo>
                    <a:pt x="190" y="355"/>
                  </a:lnTo>
                  <a:lnTo>
                    <a:pt x="188" y="357"/>
                  </a:lnTo>
                  <a:lnTo>
                    <a:pt x="184" y="359"/>
                  </a:lnTo>
                  <a:lnTo>
                    <a:pt x="182" y="362"/>
                  </a:lnTo>
                  <a:lnTo>
                    <a:pt x="180" y="364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9" y="36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6573293" y="5085607"/>
              <a:ext cx="174211" cy="110199"/>
            </a:xfrm>
            <a:custGeom>
              <a:avLst/>
              <a:gdLst>
                <a:gd name="T0" fmla="*/ 14 w 156"/>
                <a:gd name="T1" fmla="*/ 113 h 115"/>
                <a:gd name="T2" fmla="*/ 8 w 156"/>
                <a:gd name="T3" fmla="*/ 108 h 115"/>
                <a:gd name="T4" fmla="*/ 4 w 156"/>
                <a:gd name="T5" fmla="*/ 104 h 115"/>
                <a:gd name="T6" fmla="*/ 0 w 156"/>
                <a:gd name="T7" fmla="*/ 90 h 115"/>
                <a:gd name="T8" fmla="*/ 4 w 156"/>
                <a:gd name="T9" fmla="*/ 79 h 115"/>
                <a:gd name="T10" fmla="*/ 8 w 156"/>
                <a:gd name="T11" fmla="*/ 79 h 115"/>
                <a:gd name="T12" fmla="*/ 20 w 156"/>
                <a:gd name="T13" fmla="*/ 83 h 115"/>
                <a:gd name="T14" fmla="*/ 33 w 156"/>
                <a:gd name="T15" fmla="*/ 79 h 115"/>
                <a:gd name="T16" fmla="*/ 43 w 156"/>
                <a:gd name="T17" fmla="*/ 73 h 115"/>
                <a:gd name="T18" fmla="*/ 52 w 156"/>
                <a:gd name="T19" fmla="*/ 69 h 115"/>
                <a:gd name="T20" fmla="*/ 56 w 156"/>
                <a:gd name="T21" fmla="*/ 52 h 115"/>
                <a:gd name="T22" fmla="*/ 69 w 156"/>
                <a:gd name="T23" fmla="*/ 35 h 115"/>
                <a:gd name="T24" fmla="*/ 81 w 156"/>
                <a:gd name="T25" fmla="*/ 31 h 115"/>
                <a:gd name="T26" fmla="*/ 87 w 156"/>
                <a:gd name="T27" fmla="*/ 21 h 115"/>
                <a:gd name="T28" fmla="*/ 91 w 156"/>
                <a:gd name="T29" fmla="*/ 12 h 115"/>
                <a:gd name="T30" fmla="*/ 94 w 156"/>
                <a:gd name="T31" fmla="*/ 6 h 115"/>
                <a:gd name="T32" fmla="*/ 100 w 156"/>
                <a:gd name="T33" fmla="*/ 2 h 115"/>
                <a:gd name="T34" fmla="*/ 112 w 156"/>
                <a:gd name="T35" fmla="*/ 0 h 115"/>
                <a:gd name="T36" fmla="*/ 125 w 156"/>
                <a:gd name="T37" fmla="*/ 2 h 115"/>
                <a:gd name="T38" fmla="*/ 135 w 156"/>
                <a:gd name="T39" fmla="*/ 6 h 115"/>
                <a:gd name="T40" fmla="*/ 144 w 156"/>
                <a:gd name="T41" fmla="*/ 12 h 115"/>
                <a:gd name="T42" fmla="*/ 146 w 156"/>
                <a:gd name="T43" fmla="*/ 19 h 115"/>
                <a:gd name="T44" fmla="*/ 144 w 156"/>
                <a:gd name="T45" fmla="*/ 25 h 115"/>
                <a:gd name="T46" fmla="*/ 139 w 156"/>
                <a:gd name="T47" fmla="*/ 39 h 115"/>
                <a:gd name="T48" fmla="*/ 144 w 156"/>
                <a:gd name="T49" fmla="*/ 48 h 115"/>
                <a:gd name="T50" fmla="*/ 154 w 156"/>
                <a:gd name="T51" fmla="*/ 50 h 115"/>
                <a:gd name="T52" fmla="*/ 156 w 156"/>
                <a:gd name="T53" fmla="*/ 65 h 115"/>
                <a:gd name="T54" fmla="*/ 140 w 156"/>
                <a:gd name="T55" fmla="*/ 77 h 115"/>
                <a:gd name="T56" fmla="*/ 92 w 156"/>
                <a:gd name="T57" fmla="*/ 85 h 115"/>
                <a:gd name="T58" fmla="*/ 62 w 156"/>
                <a:gd name="T59" fmla="*/ 96 h 115"/>
                <a:gd name="T60" fmla="*/ 50 w 156"/>
                <a:gd name="T61" fmla="*/ 112 h 115"/>
                <a:gd name="T62" fmla="*/ 33 w 156"/>
                <a:gd name="T63" fmla="*/ 115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115"/>
                <a:gd name="T98" fmla="*/ 156 w 156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115">
                  <a:moveTo>
                    <a:pt x="16" y="115"/>
                  </a:moveTo>
                  <a:lnTo>
                    <a:pt x="14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4" y="79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10" y="83"/>
                  </a:lnTo>
                  <a:lnTo>
                    <a:pt x="20" y="83"/>
                  </a:lnTo>
                  <a:lnTo>
                    <a:pt x="31" y="83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43" y="73"/>
                  </a:lnTo>
                  <a:lnTo>
                    <a:pt x="50" y="71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56" y="52"/>
                  </a:lnTo>
                  <a:lnTo>
                    <a:pt x="60" y="39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7" y="21"/>
                  </a:lnTo>
                  <a:lnTo>
                    <a:pt x="89" y="14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35" y="6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4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4" y="25"/>
                  </a:lnTo>
                  <a:lnTo>
                    <a:pt x="142" y="29"/>
                  </a:lnTo>
                  <a:lnTo>
                    <a:pt x="139" y="39"/>
                  </a:lnTo>
                  <a:lnTo>
                    <a:pt x="137" y="48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4" y="50"/>
                  </a:lnTo>
                  <a:lnTo>
                    <a:pt x="156" y="52"/>
                  </a:lnTo>
                  <a:lnTo>
                    <a:pt x="156" y="65"/>
                  </a:lnTo>
                  <a:lnTo>
                    <a:pt x="156" y="77"/>
                  </a:lnTo>
                  <a:lnTo>
                    <a:pt x="140" y="77"/>
                  </a:lnTo>
                  <a:lnTo>
                    <a:pt x="127" y="77"/>
                  </a:lnTo>
                  <a:lnTo>
                    <a:pt x="92" y="85"/>
                  </a:lnTo>
                  <a:lnTo>
                    <a:pt x="73" y="90"/>
                  </a:lnTo>
                  <a:lnTo>
                    <a:pt x="62" y="96"/>
                  </a:lnTo>
                  <a:lnTo>
                    <a:pt x="50" y="106"/>
                  </a:lnTo>
                  <a:lnTo>
                    <a:pt x="50" y="112"/>
                  </a:lnTo>
                  <a:lnTo>
                    <a:pt x="50" y="115"/>
                  </a:lnTo>
                  <a:lnTo>
                    <a:pt x="33" y="115"/>
                  </a:lnTo>
                  <a:lnTo>
                    <a:pt x="16" y="1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5951675" y="5047461"/>
              <a:ext cx="196648" cy="113378"/>
            </a:xfrm>
            <a:custGeom>
              <a:avLst/>
              <a:gdLst>
                <a:gd name="T0" fmla="*/ 136 w 174"/>
                <a:gd name="T1" fmla="*/ 111 h 117"/>
                <a:gd name="T2" fmla="*/ 128 w 174"/>
                <a:gd name="T3" fmla="*/ 105 h 117"/>
                <a:gd name="T4" fmla="*/ 121 w 174"/>
                <a:gd name="T5" fmla="*/ 98 h 117"/>
                <a:gd name="T6" fmla="*/ 113 w 174"/>
                <a:gd name="T7" fmla="*/ 90 h 117"/>
                <a:gd name="T8" fmla="*/ 107 w 174"/>
                <a:gd name="T9" fmla="*/ 82 h 117"/>
                <a:gd name="T10" fmla="*/ 90 w 174"/>
                <a:gd name="T11" fmla="*/ 81 h 117"/>
                <a:gd name="T12" fmla="*/ 82 w 174"/>
                <a:gd name="T13" fmla="*/ 88 h 117"/>
                <a:gd name="T14" fmla="*/ 71 w 174"/>
                <a:gd name="T15" fmla="*/ 84 h 117"/>
                <a:gd name="T16" fmla="*/ 63 w 174"/>
                <a:gd name="T17" fmla="*/ 79 h 117"/>
                <a:gd name="T18" fmla="*/ 55 w 174"/>
                <a:gd name="T19" fmla="*/ 71 h 117"/>
                <a:gd name="T20" fmla="*/ 48 w 174"/>
                <a:gd name="T21" fmla="*/ 63 h 117"/>
                <a:gd name="T22" fmla="*/ 36 w 174"/>
                <a:gd name="T23" fmla="*/ 65 h 117"/>
                <a:gd name="T24" fmla="*/ 29 w 174"/>
                <a:gd name="T25" fmla="*/ 73 h 117"/>
                <a:gd name="T26" fmla="*/ 21 w 174"/>
                <a:gd name="T27" fmla="*/ 81 h 117"/>
                <a:gd name="T28" fmla="*/ 15 w 174"/>
                <a:gd name="T29" fmla="*/ 88 h 117"/>
                <a:gd name="T30" fmla="*/ 7 w 174"/>
                <a:gd name="T31" fmla="*/ 81 h 117"/>
                <a:gd name="T32" fmla="*/ 0 w 174"/>
                <a:gd name="T33" fmla="*/ 73 h 117"/>
                <a:gd name="T34" fmla="*/ 5 w 174"/>
                <a:gd name="T35" fmla="*/ 54 h 117"/>
                <a:gd name="T36" fmla="*/ 0 w 174"/>
                <a:gd name="T37" fmla="*/ 34 h 117"/>
                <a:gd name="T38" fmla="*/ 2 w 174"/>
                <a:gd name="T39" fmla="*/ 23 h 117"/>
                <a:gd name="T40" fmla="*/ 15 w 174"/>
                <a:gd name="T41" fmla="*/ 19 h 117"/>
                <a:gd name="T42" fmla="*/ 27 w 174"/>
                <a:gd name="T43" fmla="*/ 27 h 117"/>
                <a:gd name="T44" fmla="*/ 38 w 174"/>
                <a:gd name="T45" fmla="*/ 34 h 117"/>
                <a:gd name="T46" fmla="*/ 61 w 174"/>
                <a:gd name="T47" fmla="*/ 33 h 117"/>
                <a:gd name="T48" fmla="*/ 67 w 174"/>
                <a:gd name="T49" fmla="*/ 15 h 117"/>
                <a:gd name="T50" fmla="*/ 75 w 174"/>
                <a:gd name="T51" fmla="*/ 8 h 117"/>
                <a:gd name="T52" fmla="*/ 82 w 174"/>
                <a:gd name="T53" fmla="*/ 0 h 117"/>
                <a:gd name="T54" fmla="*/ 90 w 174"/>
                <a:gd name="T55" fmla="*/ 8 h 117"/>
                <a:gd name="T56" fmla="*/ 96 w 174"/>
                <a:gd name="T57" fmla="*/ 15 h 117"/>
                <a:gd name="T58" fmla="*/ 103 w 174"/>
                <a:gd name="T59" fmla="*/ 23 h 117"/>
                <a:gd name="T60" fmla="*/ 111 w 174"/>
                <a:gd name="T61" fmla="*/ 29 h 117"/>
                <a:gd name="T62" fmla="*/ 126 w 174"/>
                <a:gd name="T63" fmla="*/ 34 h 117"/>
                <a:gd name="T64" fmla="*/ 140 w 174"/>
                <a:gd name="T65" fmla="*/ 29 h 117"/>
                <a:gd name="T66" fmla="*/ 147 w 174"/>
                <a:gd name="T67" fmla="*/ 23 h 117"/>
                <a:gd name="T68" fmla="*/ 155 w 174"/>
                <a:gd name="T69" fmla="*/ 25 h 117"/>
                <a:gd name="T70" fmla="*/ 163 w 174"/>
                <a:gd name="T71" fmla="*/ 33 h 117"/>
                <a:gd name="T72" fmla="*/ 169 w 174"/>
                <a:gd name="T73" fmla="*/ 40 h 117"/>
                <a:gd name="T74" fmla="*/ 174 w 174"/>
                <a:gd name="T75" fmla="*/ 48 h 117"/>
                <a:gd name="T76" fmla="*/ 169 w 174"/>
                <a:gd name="T77" fmla="*/ 59 h 117"/>
                <a:gd name="T78" fmla="*/ 163 w 174"/>
                <a:gd name="T79" fmla="*/ 75 h 117"/>
                <a:gd name="T80" fmla="*/ 155 w 174"/>
                <a:gd name="T81" fmla="*/ 92 h 117"/>
                <a:gd name="T82" fmla="*/ 147 w 174"/>
                <a:gd name="T83" fmla="*/ 105 h 117"/>
                <a:gd name="T84" fmla="*/ 140 w 174"/>
                <a:gd name="T85" fmla="*/ 117 h 1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4"/>
                <a:gd name="T130" fmla="*/ 0 h 117"/>
                <a:gd name="T131" fmla="*/ 174 w 174"/>
                <a:gd name="T132" fmla="*/ 117 h 1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4" h="117">
                  <a:moveTo>
                    <a:pt x="140" y="117"/>
                  </a:moveTo>
                  <a:lnTo>
                    <a:pt x="138" y="113"/>
                  </a:lnTo>
                  <a:lnTo>
                    <a:pt x="136" y="111"/>
                  </a:lnTo>
                  <a:lnTo>
                    <a:pt x="132" y="109"/>
                  </a:lnTo>
                  <a:lnTo>
                    <a:pt x="130" y="107"/>
                  </a:lnTo>
                  <a:lnTo>
                    <a:pt x="128" y="105"/>
                  </a:lnTo>
                  <a:lnTo>
                    <a:pt x="126" y="102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09" y="84"/>
                  </a:lnTo>
                  <a:lnTo>
                    <a:pt x="107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0" y="81"/>
                  </a:lnTo>
                  <a:lnTo>
                    <a:pt x="88" y="82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76" y="88"/>
                  </a:lnTo>
                  <a:lnTo>
                    <a:pt x="73" y="88"/>
                  </a:lnTo>
                  <a:lnTo>
                    <a:pt x="71" y="84"/>
                  </a:lnTo>
                  <a:lnTo>
                    <a:pt x="67" y="82"/>
                  </a:lnTo>
                  <a:lnTo>
                    <a:pt x="65" y="81"/>
                  </a:lnTo>
                  <a:lnTo>
                    <a:pt x="63" y="79"/>
                  </a:lnTo>
                  <a:lnTo>
                    <a:pt x="61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3" y="69"/>
                  </a:lnTo>
                  <a:lnTo>
                    <a:pt x="52" y="65"/>
                  </a:lnTo>
                  <a:lnTo>
                    <a:pt x="48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6" y="65"/>
                  </a:lnTo>
                  <a:lnTo>
                    <a:pt x="34" y="69"/>
                  </a:lnTo>
                  <a:lnTo>
                    <a:pt x="30" y="71"/>
                  </a:lnTo>
                  <a:lnTo>
                    <a:pt x="29" y="73"/>
                  </a:lnTo>
                  <a:lnTo>
                    <a:pt x="27" y="75"/>
                  </a:lnTo>
                  <a:lnTo>
                    <a:pt x="25" y="79"/>
                  </a:lnTo>
                  <a:lnTo>
                    <a:pt x="21" y="81"/>
                  </a:lnTo>
                  <a:lnTo>
                    <a:pt x="19" y="82"/>
                  </a:lnTo>
                  <a:lnTo>
                    <a:pt x="17" y="84"/>
                  </a:lnTo>
                  <a:lnTo>
                    <a:pt x="15" y="88"/>
                  </a:lnTo>
                  <a:lnTo>
                    <a:pt x="11" y="84"/>
                  </a:lnTo>
                  <a:lnTo>
                    <a:pt x="9" y="82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54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5" y="19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27" y="27"/>
                  </a:lnTo>
                  <a:lnTo>
                    <a:pt x="34" y="29"/>
                  </a:lnTo>
                  <a:lnTo>
                    <a:pt x="36" y="33"/>
                  </a:lnTo>
                  <a:lnTo>
                    <a:pt x="38" y="34"/>
                  </a:lnTo>
                  <a:lnTo>
                    <a:pt x="48" y="34"/>
                  </a:lnTo>
                  <a:lnTo>
                    <a:pt x="57" y="34"/>
                  </a:lnTo>
                  <a:lnTo>
                    <a:pt x="61" y="33"/>
                  </a:lnTo>
                  <a:lnTo>
                    <a:pt x="63" y="29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8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0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1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100" y="17"/>
                  </a:lnTo>
                  <a:lnTo>
                    <a:pt x="101" y="19"/>
                  </a:lnTo>
                  <a:lnTo>
                    <a:pt x="103" y="23"/>
                  </a:lnTo>
                  <a:lnTo>
                    <a:pt x="107" y="25"/>
                  </a:lnTo>
                  <a:lnTo>
                    <a:pt x="109" y="27"/>
                  </a:lnTo>
                  <a:lnTo>
                    <a:pt x="111" y="29"/>
                  </a:lnTo>
                  <a:lnTo>
                    <a:pt x="113" y="33"/>
                  </a:lnTo>
                  <a:lnTo>
                    <a:pt x="117" y="34"/>
                  </a:lnTo>
                  <a:lnTo>
                    <a:pt x="126" y="34"/>
                  </a:lnTo>
                  <a:lnTo>
                    <a:pt x="136" y="34"/>
                  </a:lnTo>
                  <a:lnTo>
                    <a:pt x="138" y="33"/>
                  </a:lnTo>
                  <a:lnTo>
                    <a:pt x="140" y="29"/>
                  </a:lnTo>
                  <a:lnTo>
                    <a:pt x="142" y="27"/>
                  </a:lnTo>
                  <a:lnTo>
                    <a:pt x="146" y="25"/>
                  </a:lnTo>
                  <a:lnTo>
                    <a:pt x="147" y="23"/>
                  </a:lnTo>
                  <a:lnTo>
                    <a:pt x="149" y="19"/>
                  </a:lnTo>
                  <a:lnTo>
                    <a:pt x="151" y="23"/>
                  </a:lnTo>
                  <a:lnTo>
                    <a:pt x="155" y="25"/>
                  </a:lnTo>
                  <a:lnTo>
                    <a:pt x="157" y="27"/>
                  </a:lnTo>
                  <a:lnTo>
                    <a:pt x="159" y="29"/>
                  </a:lnTo>
                  <a:lnTo>
                    <a:pt x="163" y="33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9" y="40"/>
                  </a:lnTo>
                  <a:lnTo>
                    <a:pt x="172" y="42"/>
                  </a:lnTo>
                  <a:lnTo>
                    <a:pt x="174" y="44"/>
                  </a:lnTo>
                  <a:lnTo>
                    <a:pt x="174" y="48"/>
                  </a:lnTo>
                  <a:lnTo>
                    <a:pt x="174" y="54"/>
                  </a:lnTo>
                  <a:lnTo>
                    <a:pt x="172" y="56"/>
                  </a:lnTo>
                  <a:lnTo>
                    <a:pt x="169" y="59"/>
                  </a:lnTo>
                  <a:lnTo>
                    <a:pt x="167" y="65"/>
                  </a:lnTo>
                  <a:lnTo>
                    <a:pt x="165" y="73"/>
                  </a:lnTo>
                  <a:lnTo>
                    <a:pt x="163" y="75"/>
                  </a:lnTo>
                  <a:lnTo>
                    <a:pt x="159" y="79"/>
                  </a:lnTo>
                  <a:lnTo>
                    <a:pt x="157" y="84"/>
                  </a:lnTo>
                  <a:lnTo>
                    <a:pt x="155" y="92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7" y="105"/>
                  </a:lnTo>
                  <a:lnTo>
                    <a:pt x="146" y="111"/>
                  </a:lnTo>
                  <a:lnTo>
                    <a:pt x="142" y="113"/>
                  </a:lnTo>
                  <a:lnTo>
                    <a:pt x="140" y="1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4601539" y="5064415"/>
              <a:ext cx="501517" cy="271258"/>
            </a:xfrm>
            <a:custGeom>
              <a:avLst/>
              <a:gdLst>
                <a:gd name="T0" fmla="*/ 136 w 445"/>
                <a:gd name="T1" fmla="*/ 263 h 282"/>
                <a:gd name="T2" fmla="*/ 136 w 445"/>
                <a:gd name="T3" fmla="*/ 248 h 282"/>
                <a:gd name="T4" fmla="*/ 136 w 445"/>
                <a:gd name="T5" fmla="*/ 225 h 282"/>
                <a:gd name="T6" fmla="*/ 92 w 445"/>
                <a:gd name="T7" fmla="*/ 223 h 282"/>
                <a:gd name="T8" fmla="*/ 67 w 445"/>
                <a:gd name="T9" fmla="*/ 232 h 282"/>
                <a:gd name="T10" fmla="*/ 36 w 445"/>
                <a:gd name="T11" fmla="*/ 179 h 282"/>
                <a:gd name="T12" fmla="*/ 0 w 445"/>
                <a:gd name="T13" fmla="*/ 40 h 282"/>
                <a:gd name="T14" fmla="*/ 17 w 445"/>
                <a:gd name="T15" fmla="*/ 42 h 282"/>
                <a:gd name="T16" fmla="*/ 38 w 445"/>
                <a:gd name="T17" fmla="*/ 44 h 282"/>
                <a:gd name="T18" fmla="*/ 46 w 445"/>
                <a:gd name="T19" fmla="*/ 37 h 282"/>
                <a:gd name="T20" fmla="*/ 53 w 445"/>
                <a:gd name="T21" fmla="*/ 31 h 282"/>
                <a:gd name="T22" fmla="*/ 109 w 445"/>
                <a:gd name="T23" fmla="*/ 23 h 282"/>
                <a:gd name="T24" fmla="*/ 126 w 445"/>
                <a:gd name="T25" fmla="*/ 15 h 282"/>
                <a:gd name="T26" fmla="*/ 138 w 445"/>
                <a:gd name="T27" fmla="*/ 8 h 282"/>
                <a:gd name="T28" fmla="*/ 149 w 445"/>
                <a:gd name="T29" fmla="*/ 0 h 282"/>
                <a:gd name="T30" fmla="*/ 163 w 445"/>
                <a:gd name="T31" fmla="*/ 4 h 282"/>
                <a:gd name="T32" fmla="*/ 178 w 445"/>
                <a:gd name="T33" fmla="*/ 10 h 282"/>
                <a:gd name="T34" fmla="*/ 186 w 445"/>
                <a:gd name="T35" fmla="*/ 17 h 282"/>
                <a:gd name="T36" fmla="*/ 193 w 445"/>
                <a:gd name="T37" fmla="*/ 25 h 282"/>
                <a:gd name="T38" fmla="*/ 201 w 445"/>
                <a:gd name="T39" fmla="*/ 52 h 282"/>
                <a:gd name="T40" fmla="*/ 207 w 445"/>
                <a:gd name="T41" fmla="*/ 60 h 282"/>
                <a:gd name="T42" fmla="*/ 222 w 445"/>
                <a:gd name="T43" fmla="*/ 63 h 282"/>
                <a:gd name="T44" fmla="*/ 238 w 445"/>
                <a:gd name="T45" fmla="*/ 60 h 282"/>
                <a:gd name="T46" fmla="*/ 243 w 445"/>
                <a:gd name="T47" fmla="*/ 52 h 282"/>
                <a:gd name="T48" fmla="*/ 251 w 445"/>
                <a:gd name="T49" fmla="*/ 44 h 282"/>
                <a:gd name="T50" fmla="*/ 272 w 445"/>
                <a:gd name="T51" fmla="*/ 33 h 282"/>
                <a:gd name="T52" fmla="*/ 295 w 445"/>
                <a:gd name="T53" fmla="*/ 21 h 282"/>
                <a:gd name="T54" fmla="*/ 339 w 445"/>
                <a:gd name="T55" fmla="*/ 14 h 282"/>
                <a:gd name="T56" fmla="*/ 343 w 445"/>
                <a:gd name="T57" fmla="*/ 0 h 282"/>
                <a:gd name="T58" fmla="*/ 355 w 445"/>
                <a:gd name="T59" fmla="*/ 4 h 282"/>
                <a:gd name="T60" fmla="*/ 362 w 445"/>
                <a:gd name="T61" fmla="*/ 10 h 282"/>
                <a:gd name="T62" fmla="*/ 370 w 445"/>
                <a:gd name="T63" fmla="*/ 17 h 282"/>
                <a:gd name="T64" fmla="*/ 378 w 445"/>
                <a:gd name="T65" fmla="*/ 25 h 282"/>
                <a:gd name="T66" fmla="*/ 383 w 445"/>
                <a:gd name="T67" fmla="*/ 33 h 282"/>
                <a:gd name="T68" fmla="*/ 391 w 445"/>
                <a:gd name="T69" fmla="*/ 40 h 282"/>
                <a:gd name="T70" fmla="*/ 399 w 445"/>
                <a:gd name="T71" fmla="*/ 46 h 282"/>
                <a:gd name="T72" fmla="*/ 406 w 445"/>
                <a:gd name="T73" fmla="*/ 54 h 282"/>
                <a:gd name="T74" fmla="*/ 412 w 445"/>
                <a:gd name="T75" fmla="*/ 62 h 282"/>
                <a:gd name="T76" fmla="*/ 420 w 445"/>
                <a:gd name="T77" fmla="*/ 79 h 282"/>
                <a:gd name="T78" fmla="*/ 433 w 445"/>
                <a:gd name="T79" fmla="*/ 100 h 282"/>
                <a:gd name="T80" fmla="*/ 445 w 445"/>
                <a:gd name="T81" fmla="*/ 121 h 282"/>
                <a:gd name="T82" fmla="*/ 443 w 445"/>
                <a:gd name="T83" fmla="*/ 134 h 282"/>
                <a:gd name="T84" fmla="*/ 439 w 445"/>
                <a:gd name="T85" fmla="*/ 146 h 282"/>
                <a:gd name="T86" fmla="*/ 443 w 445"/>
                <a:gd name="T87" fmla="*/ 154 h 282"/>
                <a:gd name="T88" fmla="*/ 426 w 445"/>
                <a:gd name="T89" fmla="*/ 161 h 282"/>
                <a:gd name="T90" fmla="*/ 420 w 445"/>
                <a:gd name="T91" fmla="*/ 171 h 282"/>
                <a:gd name="T92" fmla="*/ 426 w 445"/>
                <a:gd name="T93" fmla="*/ 180 h 282"/>
                <a:gd name="T94" fmla="*/ 424 w 445"/>
                <a:gd name="T95" fmla="*/ 221 h 282"/>
                <a:gd name="T96" fmla="*/ 368 w 445"/>
                <a:gd name="T97" fmla="*/ 228 h 282"/>
                <a:gd name="T98" fmla="*/ 360 w 445"/>
                <a:gd name="T99" fmla="*/ 236 h 282"/>
                <a:gd name="T100" fmla="*/ 353 w 445"/>
                <a:gd name="T101" fmla="*/ 242 h 282"/>
                <a:gd name="T102" fmla="*/ 326 w 445"/>
                <a:gd name="T103" fmla="*/ 250 h 282"/>
                <a:gd name="T104" fmla="*/ 318 w 445"/>
                <a:gd name="T105" fmla="*/ 257 h 282"/>
                <a:gd name="T106" fmla="*/ 307 w 445"/>
                <a:gd name="T107" fmla="*/ 265 h 282"/>
                <a:gd name="T108" fmla="*/ 295 w 445"/>
                <a:gd name="T109" fmla="*/ 273 h 282"/>
                <a:gd name="T110" fmla="*/ 274 w 445"/>
                <a:gd name="T111" fmla="*/ 271 h 282"/>
                <a:gd name="T112" fmla="*/ 220 w 445"/>
                <a:gd name="T113" fmla="*/ 259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5"/>
                <a:gd name="T172" fmla="*/ 0 h 282"/>
                <a:gd name="T173" fmla="*/ 445 w 445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5" h="282">
                  <a:moveTo>
                    <a:pt x="145" y="263"/>
                  </a:moveTo>
                  <a:lnTo>
                    <a:pt x="140" y="263"/>
                  </a:lnTo>
                  <a:lnTo>
                    <a:pt x="136" y="263"/>
                  </a:lnTo>
                  <a:lnTo>
                    <a:pt x="136" y="257"/>
                  </a:lnTo>
                  <a:lnTo>
                    <a:pt x="136" y="253"/>
                  </a:lnTo>
                  <a:lnTo>
                    <a:pt x="136" y="248"/>
                  </a:lnTo>
                  <a:lnTo>
                    <a:pt x="136" y="242"/>
                  </a:lnTo>
                  <a:lnTo>
                    <a:pt x="136" y="234"/>
                  </a:lnTo>
                  <a:lnTo>
                    <a:pt x="136" y="225"/>
                  </a:lnTo>
                  <a:lnTo>
                    <a:pt x="115" y="221"/>
                  </a:lnTo>
                  <a:lnTo>
                    <a:pt x="99" y="221"/>
                  </a:lnTo>
                  <a:lnTo>
                    <a:pt x="92" y="223"/>
                  </a:lnTo>
                  <a:lnTo>
                    <a:pt x="84" y="225"/>
                  </a:lnTo>
                  <a:lnTo>
                    <a:pt x="76" y="228"/>
                  </a:lnTo>
                  <a:lnTo>
                    <a:pt x="67" y="232"/>
                  </a:lnTo>
                  <a:lnTo>
                    <a:pt x="57" y="228"/>
                  </a:lnTo>
                  <a:lnTo>
                    <a:pt x="48" y="225"/>
                  </a:lnTo>
                  <a:lnTo>
                    <a:pt x="36" y="179"/>
                  </a:lnTo>
                  <a:lnTo>
                    <a:pt x="25" y="133"/>
                  </a:lnTo>
                  <a:lnTo>
                    <a:pt x="11" y="86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9" y="44"/>
                  </a:lnTo>
                  <a:lnTo>
                    <a:pt x="28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51" y="33"/>
                  </a:lnTo>
                  <a:lnTo>
                    <a:pt x="53" y="31"/>
                  </a:lnTo>
                  <a:lnTo>
                    <a:pt x="80" y="27"/>
                  </a:lnTo>
                  <a:lnTo>
                    <a:pt x="107" y="25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9" y="17"/>
                  </a:lnTo>
                  <a:lnTo>
                    <a:pt x="126" y="15"/>
                  </a:lnTo>
                  <a:lnTo>
                    <a:pt x="128" y="14"/>
                  </a:lnTo>
                  <a:lnTo>
                    <a:pt x="130" y="10"/>
                  </a:lnTo>
                  <a:lnTo>
                    <a:pt x="138" y="8"/>
                  </a:lnTo>
                  <a:lnTo>
                    <a:pt x="145" y="6"/>
                  </a:lnTo>
                  <a:lnTo>
                    <a:pt x="147" y="4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4"/>
                  </a:lnTo>
                  <a:lnTo>
                    <a:pt x="165" y="6"/>
                  </a:lnTo>
                  <a:lnTo>
                    <a:pt x="172" y="8"/>
                  </a:lnTo>
                  <a:lnTo>
                    <a:pt x="178" y="10"/>
                  </a:lnTo>
                  <a:lnTo>
                    <a:pt x="180" y="14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88" y="21"/>
                  </a:lnTo>
                  <a:lnTo>
                    <a:pt x="191" y="23"/>
                  </a:lnTo>
                  <a:lnTo>
                    <a:pt x="193" y="25"/>
                  </a:lnTo>
                  <a:lnTo>
                    <a:pt x="195" y="37"/>
                  </a:lnTo>
                  <a:lnTo>
                    <a:pt x="199" y="50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6"/>
                  </a:lnTo>
                  <a:lnTo>
                    <a:pt x="207" y="60"/>
                  </a:lnTo>
                  <a:lnTo>
                    <a:pt x="211" y="62"/>
                  </a:lnTo>
                  <a:lnTo>
                    <a:pt x="213" y="63"/>
                  </a:lnTo>
                  <a:lnTo>
                    <a:pt x="222" y="63"/>
                  </a:lnTo>
                  <a:lnTo>
                    <a:pt x="232" y="63"/>
                  </a:lnTo>
                  <a:lnTo>
                    <a:pt x="234" y="62"/>
                  </a:lnTo>
                  <a:lnTo>
                    <a:pt x="238" y="60"/>
                  </a:lnTo>
                  <a:lnTo>
                    <a:pt x="239" y="56"/>
                  </a:lnTo>
                  <a:lnTo>
                    <a:pt x="241" y="54"/>
                  </a:lnTo>
                  <a:lnTo>
                    <a:pt x="243" y="52"/>
                  </a:lnTo>
                  <a:lnTo>
                    <a:pt x="247" y="50"/>
                  </a:lnTo>
                  <a:lnTo>
                    <a:pt x="249" y="46"/>
                  </a:lnTo>
                  <a:lnTo>
                    <a:pt x="251" y="44"/>
                  </a:lnTo>
                  <a:lnTo>
                    <a:pt x="253" y="42"/>
                  </a:lnTo>
                  <a:lnTo>
                    <a:pt x="257" y="40"/>
                  </a:lnTo>
                  <a:lnTo>
                    <a:pt x="272" y="33"/>
                  </a:lnTo>
                  <a:lnTo>
                    <a:pt x="289" y="25"/>
                  </a:lnTo>
                  <a:lnTo>
                    <a:pt x="291" y="23"/>
                  </a:lnTo>
                  <a:lnTo>
                    <a:pt x="295" y="21"/>
                  </a:lnTo>
                  <a:lnTo>
                    <a:pt x="316" y="21"/>
                  </a:lnTo>
                  <a:lnTo>
                    <a:pt x="339" y="21"/>
                  </a:lnTo>
                  <a:lnTo>
                    <a:pt x="339" y="14"/>
                  </a:lnTo>
                  <a:lnTo>
                    <a:pt x="339" y="6"/>
                  </a:lnTo>
                  <a:lnTo>
                    <a:pt x="341" y="4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5" y="4"/>
                  </a:lnTo>
                  <a:lnTo>
                    <a:pt x="358" y="6"/>
                  </a:lnTo>
                  <a:lnTo>
                    <a:pt x="360" y="8"/>
                  </a:lnTo>
                  <a:lnTo>
                    <a:pt x="362" y="10"/>
                  </a:lnTo>
                  <a:lnTo>
                    <a:pt x="364" y="14"/>
                  </a:lnTo>
                  <a:lnTo>
                    <a:pt x="368" y="15"/>
                  </a:lnTo>
                  <a:lnTo>
                    <a:pt x="370" y="17"/>
                  </a:lnTo>
                  <a:lnTo>
                    <a:pt x="372" y="21"/>
                  </a:lnTo>
                  <a:lnTo>
                    <a:pt x="374" y="23"/>
                  </a:lnTo>
                  <a:lnTo>
                    <a:pt x="378" y="25"/>
                  </a:lnTo>
                  <a:lnTo>
                    <a:pt x="379" y="27"/>
                  </a:lnTo>
                  <a:lnTo>
                    <a:pt x="381" y="31"/>
                  </a:lnTo>
                  <a:lnTo>
                    <a:pt x="383" y="33"/>
                  </a:lnTo>
                  <a:lnTo>
                    <a:pt x="387" y="35"/>
                  </a:lnTo>
                  <a:lnTo>
                    <a:pt x="389" y="37"/>
                  </a:lnTo>
                  <a:lnTo>
                    <a:pt x="391" y="40"/>
                  </a:lnTo>
                  <a:lnTo>
                    <a:pt x="395" y="42"/>
                  </a:lnTo>
                  <a:lnTo>
                    <a:pt x="397" y="44"/>
                  </a:lnTo>
                  <a:lnTo>
                    <a:pt x="399" y="46"/>
                  </a:lnTo>
                  <a:lnTo>
                    <a:pt x="401" y="50"/>
                  </a:lnTo>
                  <a:lnTo>
                    <a:pt x="404" y="52"/>
                  </a:lnTo>
                  <a:lnTo>
                    <a:pt x="406" y="54"/>
                  </a:lnTo>
                  <a:lnTo>
                    <a:pt x="408" y="56"/>
                  </a:lnTo>
                  <a:lnTo>
                    <a:pt x="410" y="60"/>
                  </a:lnTo>
                  <a:lnTo>
                    <a:pt x="412" y="62"/>
                  </a:lnTo>
                  <a:lnTo>
                    <a:pt x="416" y="63"/>
                  </a:lnTo>
                  <a:lnTo>
                    <a:pt x="418" y="71"/>
                  </a:lnTo>
                  <a:lnTo>
                    <a:pt x="420" y="79"/>
                  </a:lnTo>
                  <a:lnTo>
                    <a:pt x="424" y="81"/>
                  </a:lnTo>
                  <a:lnTo>
                    <a:pt x="426" y="83"/>
                  </a:lnTo>
                  <a:lnTo>
                    <a:pt x="433" y="100"/>
                  </a:lnTo>
                  <a:lnTo>
                    <a:pt x="439" y="117"/>
                  </a:lnTo>
                  <a:lnTo>
                    <a:pt x="443" y="119"/>
                  </a:lnTo>
                  <a:lnTo>
                    <a:pt x="445" y="121"/>
                  </a:lnTo>
                  <a:lnTo>
                    <a:pt x="445" y="127"/>
                  </a:lnTo>
                  <a:lnTo>
                    <a:pt x="445" y="133"/>
                  </a:lnTo>
                  <a:lnTo>
                    <a:pt x="443" y="134"/>
                  </a:lnTo>
                  <a:lnTo>
                    <a:pt x="439" y="136"/>
                  </a:lnTo>
                  <a:lnTo>
                    <a:pt x="439" y="142"/>
                  </a:lnTo>
                  <a:lnTo>
                    <a:pt x="439" y="146"/>
                  </a:lnTo>
                  <a:lnTo>
                    <a:pt x="443" y="148"/>
                  </a:lnTo>
                  <a:lnTo>
                    <a:pt x="445" y="152"/>
                  </a:lnTo>
                  <a:lnTo>
                    <a:pt x="443" y="154"/>
                  </a:lnTo>
                  <a:lnTo>
                    <a:pt x="439" y="156"/>
                  </a:lnTo>
                  <a:lnTo>
                    <a:pt x="433" y="157"/>
                  </a:lnTo>
                  <a:lnTo>
                    <a:pt x="426" y="161"/>
                  </a:lnTo>
                  <a:lnTo>
                    <a:pt x="424" y="163"/>
                  </a:lnTo>
                  <a:lnTo>
                    <a:pt x="420" y="165"/>
                  </a:lnTo>
                  <a:lnTo>
                    <a:pt x="420" y="171"/>
                  </a:lnTo>
                  <a:lnTo>
                    <a:pt x="420" y="175"/>
                  </a:lnTo>
                  <a:lnTo>
                    <a:pt x="424" y="177"/>
                  </a:lnTo>
                  <a:lnTo>
                    <a:pt x="426" y="180"/>
                  </a:lnTo>
                  <a:lnTo>
                    <a:pt x="426" y="200"/>
                  </a:lnTo>
                  <a:lnTo>
                    <a:pt x="426" y="219"/>
                  </a:lnTo>
                  <a:lnTo>
                    <a:pt x="424" y="221"/>
                  </a:lnTo>
                  <a:lnTo>
                    <a:pt x="420" y="225"/>
                  </a:lnTo>
                  <a:lnTo>
                    <a:pt x="395" y="227"/>
                  </a:lnTo>
                  <a:lnTo>
                    <a:pt x="368" y="228"/>
                  </a:lnTo>
                  <a:lnTo>
                    <a:pt x="364" y="230"/>
                  </a:lnTo>
                  <a:lnTo>
                    <a:pt x="362" y="232"/>
                  </a:lnTo>
                  <a:lnTo>
                    <a:pt x="360" y="236"/>
                  </a:lnTo>
                  <a:lnTo>
                    <a:pt x="358" y="238"/>
                  </a:lnTo>
                  <a:lnTo>
                    <a:pt x="355" y="240"/>
                  </a:lnTo>
                  <a:lnTo>
                    <a:pt x="353" y="242"/>
                  </a:lnTo>
                  <a:lnTo>
                    <a:pt x="341" y="246"/>
                  </a:lnTo>
                  <a:lnTo>
                    <a:pt x="328" y="248"/>
                  </a:lnTo>
                  <a:lnTo>
                    <a:pt x="326" y="250"/>
                  </a:lnTo>
                  <a:lnTo>
                    <a:pt x="324" y="253"/>
                  </a:lnTo>
                  <a:lnTo>
                    <a:pt x="322" y="255"/>
                  </a:lnTo>
                  <a:lnTo>
                    <a:pt x="318" y="257"/>
                  </a:lnTo>
                  <a:lnTo>
                    <a:pt x="316" y="259"/>
                  </a:lnTo>
                  <a:lnTo>
                    <a:pt x="314" y="263"/>
                  </a:lnTo>
                  <a:lnTo>
                    <a:pt x="307" y="265"/>
                  </a:lnTo>
                  <a:lnTo>
                    <a:pt x="299" y="267"/>
                  </a:lnTo>
                  <a:lnTo>
                    <a:pt x="297" y="269"/>
                  </a:lnTo>
                  <a:lnTo>
                    <a:pt x="295" y="273"/>
                  </a:lnTo>
                  <a:lnTo>
                    <a:pt x="291" y="276"/>
                  </a:lnTo>
                  <a:lnTo>
                    <a:pt x="289" y="282"/>
                  </a:lnTo>
                  <a:lnTo>
                    <a:pt x="274" y="271"/>
                  </a:lnTo>
                  <a:lnTo>
                    <a:pt x="257" y="265"/>
                  </a:lnTo>
                  <a:lnTo>
                    <a:pt x="239" y="261"/>
                  </a:lnTo>
                  <a:lnTo>
                    <a:pt x="220" y="259"/>
                  </a:lnTo>
                  <a:lnTo>
                    <a:pt x="182" y="259"/>
                  </a:lnTo>
                  <a:lnTo>
                    <a:pt x="145" y="26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3" name="Freeform 85"/>
            <p:cNvSpPr>
              <a:spLocks/>
            </p:cNvSpPr>
            <p:nvPr/>
          </p:nvSpPr>
          <p:spPr bwMode="auto">
            <a:xfrm>
              <a:off x="4493317" y="4795276"/>
              <a:ext cx="512075" cy="326357"/>
            </a:xfrm>
            <a:custGeom>
              <a:avLst/>
              <a:gdLst>
                <a:gd name="T0" fmla="*/ 309 w 454"/>
                <a:gd name="T1" fmla="*/ 334 h 340"/>
                <a:gd name="T2" fmla="*/ 301 w 454"/>
                <a:gd name="T3" fmla="*/ 326 h 340"/>
                <a:gd name="T4" fmla="*/ 295 w 454"/>
                <a:gd name="T5" fmla="*/ 301 h 340"/>
                <a:gd name="T6" fmla="*/ 287 w 454"/>
                <a:gd name="T7" fmla="*/ 294 h 340"/>
                <a:gd name="T8" fmla="*/ 280 w 454"/>
                <a:gd name="T9" fmla="*/ 286 h 340"/>
                <a:gd name="T10" fmla="*/ 263 w 454"/>
                <a:gd name="T11" fmla="*/ 278 h 340"/>
                <a:gd name="T12" fmla="*/ 241 w 454"/>
                <a:gd name="T13" fmla="*/ 276 h 340"/>
                <a:gd name="T14" fmla="*/ 228 w 454"/>
                <a:gd name="T15" fmla="*/ 284 h 340"/>
                <a:gd name="T16" fmla="*/ 216 w 454"/>
                <a:gd name="T17" fmla="*/ 290 h 340"/>
                <a:gd name="T18" fmla="*/ 199 w 454"/>
                <a:gd name="T19" fmla="*/ 297 h 340"/>
                <a:gd name="T20" fmla="*/ 144 w 454"/>
                <a:gd name="T21" fmla="*/ 305 h 340"/>
                <a:gd name="T22" fmla="*/ 136 w 454"/>
                <a:gd name="T23" fmla="*/ 313 h 340"/>
                <a:gd name="T24" fmla="*/ 130 w 454"/>
                <a:gd name="T25" fmla="*/ 320 h 340"/>
                <a:gd name="T26" fmla="*/ 117 w 454"/>
                <a:gd name="T27" fmla="*/ 317 h 340"/>
                <a:gd name="T28" fmla="*/ 96 w 454"/>
                <a:gd name="T29" fmla="*/ 311 h 340"/>
                <a:gd name="T30" fmla="*/ 84 w 454"/>
                <a:gd name="T31" fmla="*/ 295 h 340"/>
                <a:gd name="T32" fmla="*/ 48 w 454"/>
                <a:gd name="T33" fmla="*/ 261 h 340"/>
                <a:gd name="T34" fmla="*/ 57 w 454"/>
                <a:gd name="T35" fmla="*/ 232 h 340"/>
                <a:gd name="T36" fmla="*/ 38 w 454"/>
                <a:gd name="T37" fmla="*/ 213 h 340"/>
                <a:gd name="T38" fmla="*/ 15 w 454"/>
                <a:gd name="T39" fmla="*/ 194 h 340"/>
                <a:gd name="T40" fmla="*/ 9 w 454"/>
                <a:gd name="T41" fmla="*/ 180 h 340"/>
                <a:gd name="T42" fmla="*/ 2 w 454"/>
                <a:gd name="T43" fmla="*/ 144 h 340"/>
                <a:gd name="T44" fmla="*/ 0 w 454"/>
                <a:gd name="T45" fmla="*/ 121 h 340"/>
                <a:gd name="T46" fmla="*/ 5 w 454"/>
                <a:gd name="T47" fmla="*/ 115 h 340"/>
                <a:gd name="T48" fmla="*/ 13 w 454"/>
                <a:gd name="T49" fmla="*/ 107 h 340"/>
                <a:gd name="T50" fmla="*/ 21 w 454"/>
                <a:gd name="T51" fmla="*/ 81 h 340"/>
                <a:gd name="T52" fmla="*/ 57 w 454"/>
                <a:gd name="T53" fmla="*/ 73 h 340"/>
                <a:gd name="T54" fmla="*/ 65 w 454"/>
                <a:gd name="T55" fmla="*/ 42 h 340"/>
                <a:gd name="T56" fmla="*/ 71 w 454"/>
                <a:gd name="T57" fmla="*/ 10 h 340"/>
                <a:gd name="T58" fmla="*/ 115 w 454"/>
                <a:gd name="T59" fmla="*/ 4 h 340"/>
                <a:gd name="T60" fmla="*/ 134 w 454"/>
                <a:gd name="T61" fmla="*/ 6 h 340"/>
                <a:gd name="T62" fmla="*/ 151 w 454"/>
                <a:gd name="T63" fmla="*/ 13 h 340"/>
                <a:gd name="T64" fmla="*/ 178 w 454"/>
                <a:gd name="T65" fmla="*/ 19 h 340"/>
                <a:gd name="T66" fmla="*/ 190 w 454"/>
                <a:gd name="T67" fmla="*/ 27 h 340"/>
                <a:gd name="T68" fmla="*/ 203 w 454"/>
                <a:gd name="T69" fmla="*/ 35 h 340"/>
                <a:gd name="T70" fmla="*/ 218 w 454"/>
                <a:gd name="T71" fmla="*/ 42 h 340"/>
                <a:gd name="T72" fmla="*/ 236 w 454"/>
                <a:gd name="T73" fmla="*/ 79 h 340"/>
                <a:gd name="T74" fmla="*/ 263 w 454"/>
                <a:gd name="T75" fmla="*/ 84 h 340"/>
                <a:gd name="T76" fmla="*/ 289 w 454"/>
                <a:gd name="T77" fmla="*/ 92 h 340"/>
                <a:gd name="T78" fmla="*/ 307 w 454"/>
                <a:gd name="T79" fmla="*/ 100 h 340"/>
                <a:gd name="T80" fmla="*/ 339 w 454"/>
                <a:gd name="T81" fmla="*/ 104 h 340"/>
                <a:gd name="T82" fmla="*/ 374 w 454"/>
                <a:gd name="T83" fmla="*/ 109 h 340"/>
                <a:gd name="T84" fmla="*/ 372 w 454"/>
                <a:gd name="T85" fmla="*/ 117 h 340"/>
                <a:gd name="T86" fmla="*/ 374 w 454"/>
                <a:gd name="T87" fmla="*/ 129 h 340"/>
                <a:gd name="T88" fmla="*/ 376 w 454"/>
                <a:gd name="T89" fmla="*/ 175 h 340"/>
                <a:gd name="T90" fmla="*/ 395 w 454"/>
                <a:gd name="T91" fmla="*/ 173 h 340"/>
                <a:gd name="T92" fmla="*/ 401 w 454"/>
                <a:gd name="T93" fmla="*/ 165 h 340"/>
                <a:gd name="T94" fmla="*/ 408 w 454"/>
                <a:gd name="T95" fmla="*/ 148 h 340"/>
                <a:gd name="T96" fmla="*/ 435 w 454"/>
                <a:gd name="T97" fmla="*/ 146 h 340"/>
                <a:gd name="T98" fmla="*/ 437 w 454"/>
                <a:gd name="T99" fmla="*/ 188 h 340"/>
                <a:gd name="T100" fmla="*/ 445 w 454"/>
                <a:gd name="T101" fmla="*/ 209 h 340"/>
                <a:gd name="T102" fmla="*/ 451 w 454"/>
                <a:gd name="T103" fmla="*/ 224 h 340"/>
                <a:gd name="T104" fmla="*/ 454 w 454"/>
                <a:gd name="T105" fmla="*/ 238 h 340"/>
                <a:gd name="T106" fmla="*/ 441 w 454"/>
                <a:gd name="T107" fmla="*/ 259 h 340"/>
                <a:gd name="T108" fmla="*/ 429 w 454"/>
                <a:gd name="T109" fmla="*/ 280 h 340"/>
                <a:gd name="T110" fmla="*/ 383 w 454"/>
                <a:gd name="T111" fmla="*/ 297 h 340"/>
                <a:gd name="T112" fmla="*/ 347 w 454"/>
                <a:gd name="T113" fmla="*/ 301 h 340"/>
                <a:gd name="T114" fmla="*/ 345 w 454"/>
                <a:gd name="T115" fmla="*/ 317 h 340"/>
                <a:gd name="T116" fmla="*/ 337 w 454"/>
                <a:gd name="T117" fmla="*/ 324 h 340"/>
                <a:gd name="T118" fmla="*/ 330 w 454"/>
                <a:gd name="T119" fmla="*/ 332 h 340"/>
                <a:gd name="T120" fmla="*/ 324 w 454"/>
                <a:gd name="T121" fmla="*/ 340 h 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4"/>
                <a:gd name="T184" fmla="*/ 0 h 340"/>
                <a:gd name="T185" fmla="*/ 454 w 454"/>
                <a:gd name="T186" fmla="*/ 340 h 3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4" h="340">
                  <a:moveTo>
                    <a:pt x="312" y="340"/>
                  </a:moveTo>
                  <a:lnTo>
                    <a:pt x="310" y="336"/>
                  </a:lnTo>
                  <a:lnTo>
                    <a:pt x="309" y="334"/>
                  </a:lnTo>
                  <a:lnTo>
                    <a:pt x="307" y="332"/>
                  </a:lnTo>
                  <a:lnTo>
                    <a:pt x="303" y="330"/>
                  </a:lnTo>
                  <a:lnTo>
                    <a:pt x="301" y="326"/>
                  </a:lnTo>
                  <a:lnTo>
                    <a:pt x="299" y="324"/>
                  </a:lnTo>
                  <a:lnTo>
                    <a:pt x="297" y="313"/>
                  </a:lnTo>
                  <a:lnTo>
                    <a:pt x="295" y="301"/>
                  </a:lnTo>
                  <a:lnTo>
                    <a:pt x="291" y="297"/>
                  </a:lnTo>
                  <a:lnTo>
                    <a:pt x="289" y="295"/>
                  </a:lnTo>
                  <a:lnTo>
                    <a:pt x="287" y="294"/>
                  </a:lnTo>
                  <a:lnTo>
                    <a:pt x="284" y="290"/>
                  </a:lnTo>
                  <a:lnTo>
                    <a:pt x="282" y="288"/>
                  </a:lnTo>
                  <a:lnTo>
                    <a:pt x="280" y="286"/>
                  </a:lnTo>
                  <a:lnTo>
                    <a:pt x="272" y="284"/>
                  </a:lnTo>
                  <a:lnTo>
                    <a:pt x="264" y="280"/>
                  </a:lnTo>
                  <a:lnTo>
                    <a:pt x="263" y="278"/>
                  </a:lnTo>
                  <a:lnTo>
                    <a:pt x="261" y="276"/>
                  </a:lnTo>
                  <a:lnTo>
                    <a:pt x="251" y="276"/>
                  </a:lnTo>
                  <a:lnTo>
                    <a:pt x="241" y="276"/>
                  </a:lnTo>
                  <a:lnTo>
                    <a:pt x="238" y="278"/>
                  </a:lnTo>
                  <a:lnTo>
                    <a:pt x="236" y="280"/>
                  </a:lnTo>
                  <a:lnTo>
                    <a:pt x="228" y="284"/>
                  </a:lnTo>
                  <a:lnTo>
                    <a:pt x="222" y="286"/>
                  </a:lnTo>
                  <a:lnTo>
                    <a:pt x="218" y="288"/>
                  </a:lnTo>
                  <a:lnTo>
                    <a:pt x="216" y="290"/>
                  </a:lnTo>
                  <a:lnTo>
                    <a:pt x="209" y="294"/>
                  </a:lnTo>
                  <a:lnTo>
                    <a:pt x="203" y="295"/>
                  </a:lnTo>
                  <a:lnTo>
                    <a:pt x="199" y="297"/>
                  </a:lnTo>
                  <a:lnTo>
                    <a:pt x="197" y="301"/>
                  </a:lnTo>
                  <a:lnTo>
                    <a:pt x="170" y="303"/>
                  </a:lnTo>
                  <a:lnTo>
                    <a:pt x="144" y="305"/>
                  </a:lnTo>
                  <a:lnTo>
                    <a:pt x="142" y="307"/>
                  </a:lnTo>
                  <a:lnTo>
                    <a:pt x="140" y="311"/>
                  </a:lnTo>
                  <a:lnTo>
                    <a:pt x="136" y="313"/>
                  </a:lnTo>
                  <a:lnTo>
                    <a:pt x="134" y="315"/>
                  </a:lnTo>
                  <a:lnTo>
                    <a:pt x="132" y="317"/>
                  </a:lnTo>
                  <a:lnTo>
                    <a:pt x="130" y="320"/>
                  </a:lnTo>
                  <a:lnTo>
                    <a:pt x="124" y="320"/>
                  </a:lnTo>
                  <a:lnTo>
                    <a:pt x="121" y="320"/>
                  </a:lnTo>
                  <a:lnTo>
                    <a:pt x="117" y="317"/>
                  </a:lnTo>
                  <a:lnTo>
                    <a:pt x="115" y="315"/>
                  </a:lnTo>
                  <a:lnTo>
                    <a:pt x="105" y="313"/>
                  </a:lnTo>
                  <a:lnTo>
                    <a:pt x="96" y="311"/>
                  </a:lnTo>
                  <a:lnTo>
                    <a:pt x="92" y="311"/>
                  </a:lnTo>
                  <a:lnTo>
                    <a:pt x="86" y="311"/>
                  </a:lnTo>
                  <a:lnTo>
                    <a:pt x="84" y="295"/>
                  </a:lnTo>
                  <a:lnTo>
                    <a:pt x="82" y="280"/>
                  </a:lnTo>
                  <a:lnTo>
                    <a:pt x="65" y="271"/>
                  </a:lnTo>
                  <a:lnTo>
                    <a:pt x="48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57" y="232"/>
                  </a:lnTo>
                  <a:lnTo>
                    <a:pt x="67" y="213"/>
                  </a:lnTo>
                  <a:lnTo>
                    <a:pt x="51" y="213"/>
                  </a:lnTo>
                  <a:lnTo>
                    <a:pt x="38" y="213"/>
                  </a:lnTo>
                  <a:lnTo>
                    <a:pt x="28" y="209"/>
                  </a:lnTo>
                  <a:lnTo>
                    <a:pt x="19" y="203"/>
                  </a:lnTo>
                  <a:lnTo>
                    <a:pt x="15" y="194"/>
                  </a:lnTo>
                  <a:lnTo>
                    <a:pt x="13" y="184"/>
                  </a:lnTo>
                  <a:lnTo>
                    <a:pt x="11" y="182"/>
                  </a:lnTo>
                  <a:lnTo>
                    <a:pt x="9" y="180"/>
                  </a:lnTo>
                  <a:lnTo>
                    <a:pt x="5" y="163"/>
                  </a:lnTo>
                  <a:lnTo>
                    <a:pt x="3" y="146"/>
                  </a:lnTo>
                  <a:lnTo>
                    <a:pt x="2" y="144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9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9" y="111"/>
                  </a:lnTo>
                  <a:lnTo>
                    <a:pt x="11" y="109"/>
                  </a:lnTo>
                  <a:lnTo>
                    <a:pt x="13" y="107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21" y="81"/>
                  </a:lnTo>
                  <a:lnTo>
                    <a:pt x="23" y="79"/>
                  </a:lnTo>
                  <a:lnTo>
                    <a:pt x="40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3" y="69"/>
                  </a:lnTo>
                  <a:lnTo>
                    <a:pt x="65" y="42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86" y="8"/>
                  </a:lnTo>
                  <a:lnTo>
                    <a:pt x="99" y="6"/>
                  </a:lnTo>
                  <a:lnTo>
                    <a:pt x="115" y="4"/>
                  </a:lnTo>
                  <a:lnTo>
                    <a:pt x="130" y="0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42" y="8"/>
                  </a:lnTo>
                  <a:lnTo>
                    <a:pt x="149" y="10"/>
                  </a:lnTo>
                  <a:lnTo>
                    <a:pt x="151" y="13"/>
                  </a:lnTo>
                  <a:lnTo>
                    <a:pt x="153" y="15"/>
                  </a:lnTo>
                  <a:lnTo>
                    <a:pt x="167" y="17"/>
                  </a:lnTo>
                  <a:lnTo>
                    <a:pt x="178" y="19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90" y="27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203" y="35"/>
                  </a:lnTo>
                  <a:lnTo>
                    <a:pt x="209" y="36"/>
                  </a:lnTo>
                  <a:lnTo>
                    <a:pt x="216" y="40"/>
                  </a:lnTo>
                  <a:lnTo>
                    <a:pt x="218" y="42"/>
                  </a:lnTo>
                  <a:lnTo>
                    <a:pt x="222" y="44"/>
                  </a:lnTo>
                  <a:lnTo>
                    <a:pt x="228" y="61"/>
                  </a:lnTo>
                  <a:lnTo>
                    <a:pt x="236" y="79"/>
                  </a:lnTo>
                  <a:lnTo>
                    <a:pt x="238" y="81"/>
                  </a:lnTo>
                  <a:lnTo>
                    <a:pt x="241" y="82"/>
                  </a:lnTo>
                  <a:lnTo>
                    <a:pt x="263" y="84"/>
                  </a:lnTo>
                  <a:lnTo>
                    <a:pt x="284" y="88"/>
                  </a:lnTo>
                  <a:lnTo>
                    <a:pt x="287" y="90"/>
                  </a:lnTo>
                  <a:lnTo>
                    <a:pt x="289" y="92"/>
                  </a:lnTo>
                  <a:lnTo>
                    <a:pt x="297" y="94"/>
                  </a:lnTo>
                  <a:lnTo>
                    <a:pt x="303" y="98"/>
                  </a:lnTo>
                  <a:lnTo>
                    <a:pt x="307" y="100"/>
                  </a:lnTo>
                  <a:lnTo>
                    <a:pt x="309" y="102"/>
                  </a:lnTo>
                  <a:lnTo>
                    <a:pt x="324" y="104"/>
                  </a:lnTo>
                  <a:lnTo>
                    <a:pt x="339" y="104"/>
                  </a:lnTo>
                  <a:lnTo>
                    <a:pt x="357" y="106"/>
                  </a:lnTo>
                  <a:lnTo>
                    <a:pt x="372" y="107"/>
                  </a:lnTo>
                  <a:lnTo>
                    <a:pt x="374" y="109"/>
                  </a:lnTo>
                  <a:lnTo>
                    <a:pt x="376" y="111"/>
                  </a:lnTo>
                  <a:lnTo>
                    <a:pt x="374" y="115"/>
                  </a:lnTo>
                  <a:lnTo>
                    <a:pt x="372" y="117"/>
                  </a:lnTo>
                  <a:lnTo>
                    <a:pt x="372" y="121"/>
                  </a:lnTo>
                  <a:lnTo>
                    <a:pt x="372" y="127"/>
                  </a:lnTo>
                  <a:lnTo>
                    <a:pt x="374" y="129"/>
                  </a:lnTo>
                  <a:lnTo>
                    <a:pt x="376" y="130"/>
                  </a:lnTo>
                  <a:lnTo>
                    <a:pt x="376" y="153"/>
                  </a:lnTo>
                  <a:lnTo>
                    <a:pt x="376" y="175"/>
                  </a:lnTo>
                  <a:lnTo>
                    <a:pt x="387" y="175"/>
                  </a:lnTo>
                  <a:lnTo>
                    <a:pt x="393" y="175"/>
                  </a:lnTo>
                  <a:lnTo>
                    <a:pt x="395" y="173"/>
                  </a:lnTo>
                  <a:lnTo>
                    <a:pt x="395" y="169"/>
                  </a:lnTo>
                  <a:lnTo>
                    <a:pt x="399" y="167"/>
                  </a:lnTo>
                  <a:lnTo>
                    <a:pt x="401" y="165"/>
                  </a:lnTo>
                  <a:lnTo>
                    <a:pt x="403" y="157"/>
                  </a:lnTo>
                  <a:lnTo>
                    <a:pt x="406" y="152"/>
                  </a:lnTo>
                  <a:lnTo>
                    <a:pt x="408" y="148"/>
                  </a:lnTo>
                  <a:lnTo>
                    <a:pt x="410" y="146"/>
                  </a:lnTo>
                  <a:lnTo>
                    <a:pt x="422" y="146"/>
                  </a:lnTo>
                  <a:lnTo>
                    <a:pt x="435" y="146"/>
                  </a:lnTo>
                  <a:lnTo>
                    <a:pt x="435" y="159"/>
                  </a:lnTo>
                  <a:lnTo>
                    <a:pt x="437" y="175"/>
                  </a:lnTo>
                  <a:lnTo>
                    <a:pt x="437" y="188"/>
                  </a:lnTo>
                  <a:lnTo>
                    <a:pt x="439" y="203"/>
                  </a:lnTo>
                  <a:lnTo>
                    <a:pt x="441" y="205"/>
                  </a:lnTo>
                  <a:lnTo>
                    <a:pt x="445" y="209"/>
                  </a:lnTo>
                  <a:lnTo>
                    <a:pt x="447" y="215"/>
                  </a:lnTo>
                  <a:lnTo>
                    <a:pt x="449" y="223"/>
                  </a:lnTo>
                  <a:lnTo>
                    <a:pt x="451" y="224"/>
                  </a:lnTo>
                  <a:lnTo>
                    <a:pt x="454" y="228"/>
                  </a:lnTo>
                  <a:lnTo>
                    <a:pt x="454" y="232"/>
                  </a:lnTo>
                  <a:lnTo>
                    <a:pt x="454" y="238"/>
                  </a:lnTo>
                  <a:lnTo>
                    <a:pt x="451" y="240"/>
                  </a:lnTo>
                  <a:lnTo>
                    <a:pt x="449" y="242"/>
                  </a:lnTo>
                  <a:lnTo>
                    <a:pt x="441" y="259"/>
                  </a:lnTo>
                  <a:lnTo>
                    <a:pt x="435" y="276"/>
                  </a:lnTo>
                  <a:lnTo>
                    <a:pt x="431" y="278"/>
                  </a:lnTo>
                  <a:lnTo>
                    <a:pt x="429" y="280"/>
                  </a:lnTo>
                  <a:lnTo>
                    <a:pt x="408" y="288"/>
                  </a:lnTo>
                  <a:lnTo>
                    <a:pt x="385" y="295"/>
                  </a:lnTo>
                  <a:lnTo>
                    <a:pt x="383" y="297"/>
                  </a:lnTo>
                  <a:lnTo>
                    <a:pt x="381" y="301"/>
                  </a:lnTo>
                  <a:lnTo>
                    <a:pt x="364" y="301"/>
                  </a:lnTo>
                  <a:lnTo>
                    <a:pt x="347" y="301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5" y="317"/>
                  </a:lnTo>
                  <a:lnTo>
                    <a:pt x="343" y="320"/>
                  </a:lnTo>
                  <a:lnTo>
                    <a:pt x="339" y="322"/>
                  </a:lnTo>
                  <a:lnTo>
                    <a:pt x="337" y="324"/>
                  </a:lnTo>
                  <a:lnTo>
                    <a:pt x="335" y="326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4"/>
                  </a:lnTo>
                  <a:lnTo>
                    <a:pt x="326" y="336"/>
                  </a:lnTo>
                  <a:lnTo>
                    <a:pt x="324" y="340"/>
                  </a:lnTo>
                  <a:lnTo>
                    <a:pt x="318" y="340"/>
                  </a:lnTo>
                  <a:lnTo>
                    <a:pt x="312" y="3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4" name="Freeform 86"/>
            <p:cNvSpPr>
              <a:spLocks/>
            </p:cNvSpPr>
            <p:nvPr/>
          </p:nvSpPr>
          <p:spPr bwMode="auto">
            <a:xfrm>
              <a:off x="4253116" y="4638455"/>
              <a:ext cx="315427" cy="379337"/>
            </a:xfrm>
            <a:custGeom>
              <a:avLst/>
              <a:gdLst>
                <a:gd name="T0" fmla="*/ 115 w 280"/>
                <a:gd name="T1" fmla="*/ 376 h 395"/>
                <a:gd name="T2" fmla="*/ 96 w 280"/>
                <a:gd name="T3" fmla="*/ 363 h 395"/>
                <a:gd name="T4" fmla="*/ 42 w 280"/>
                <a:gd name="T5" fmla="*/ 322 h 395"/>
                <a:gd name="T6" fmla="*/ 13 w 280"/>
                <a:gd name="T7" fmla="*/ 338 h 395"/>
                <a:gd name="T8" fmla="*/ 0 w 280"/>
                <a:gd name="T9" fmla="*/ 338 h 395"/>
                <a:gd name="T10" fmla="*/ 9 w 280"/>
                <a:gd name="T11" fmla="*/ 313 h 395"/>
                <a:gd name="T12" fmla="*/ 17 w 280"/>
                <a:gd name="T13" fmla="*/ 307 h 395"/>
                <a:gd name="T14" fmla="*/ 13 w 280"/>
                <a:gd name="T15" fmla="*/ 290 h 395"/>
                <a:gd name="T16" fmla="*/ 9 w 280"/>
                <a:gd name="T17" fmla="*/ 270 h 395"/>
                <a:gd name="T18" fmla="*/ 9 w 280"/>
                <a:gd name="T19" fmla="*/ 255 h 395"/>
                <a:gd name="T20" fmla="*/ 9 w 280"/>
                <a:gd name="T21" fmla="*/ 242 h 395"/>
                <a:gd name="T22" fmla="*/ 11 w 280"/>
                <a:gd name="T23" fmla="*/ 224 h 395"/>
                <a:gd name="T24" fmla="*/ 19 w 280"/>
                <a:gd name="T25" fmla="*/ 198 h 395"/>
                <a:gd name="T26" fmla="*/ 27 w 280"/>
                <a:gd name="T27" fmla="*/ 190 h 395"/>
                <a:gd name="T28" fmla="*/ 34 w 280"/>
                <a:gd name="T29" fmla="*/ 182 h 395"/>
                <a:gd name="T30" fmla="*/ 50 w 280"/>
                <a:gd name="T31" fmla="*/ 155 h 395"/>
                <a:gd name="T32" fmla="*/ 57 w 280"/>
                <a:gd name="T33" fmla="*/ 150 h 395"/>
                <a:gd name="T34" fmla="*/ 69 w 280"/>
                <a:gd name="T35" fmla="*/ 142 h 395"/>
                <a:gd name="T36" fmla="*/ 82 w 280"/>
                <a:gd name="T37" fmla="*/ 134 h 395"/>
                <a:gd name="T38" fmla="*/ 78 w 280"/>
                <a:gd name="T39" fmla="*/ 104 h 395"/>
                <a:gd name="T40" fmla="*/ 73 w 280"/>
                <a:gd name="T41" fmla="*/ 96 h 395"/>
                <a:gd name="T42" fmla="*/ 55 w 280"/>
                <a:gd name="T43" fmla="*/ 88 h 395"/>
                <a:gd name="T44" fmla="*/ 38 w 280"/>
                <a:gd name="T45" fmla="*/ 82 h 395"/>
                <a:gd name="T46" fmla="*/ 40 w 280"/>
                <a:gd name="T47" fmla="*/ 69 h 395"/>
                <a:gd name="T48" fmla="*/ 48 w 280"/>
                <a:gd name="T49" fmla="*/ 61 h 395"/>
                <a:gd name="T50" fmla="*/ 55 w 280"/>
                <a:gd name="T51" fmla="*/ 40 h 395"/>
                <a:gd name="T52" fmla="*/ 63 w 280"/>
                <a:gd name="T53" fmla="*/ 19 h 395"/>
                <a:gd name="T54" fmla="*/ 69 w 280"/>
                <a:gd name="T55" fmla="*/ 11 h 395"/>
                <a:gd name="T56" fmla="*/ 92 w 280"/>
                <a:gd name="T57" fmla="*/ 0 h 395"/>
                <a:gd name="T58" fmla="*/ 94 w 280"/>
                <a:gd name="T59" fmla="*/ 6 h 395"/>
                <a:gd name="T60" fmla="*/ 92 w 280"/>
                <a:gd name="T61" fmla="*/ 19 h 395"/>
                <a:gd name="T62" fmla="*/ 98 w 280"/>
                <a:gd name="T63" fmla="*/ 25 h 395"/>
                <a:gd name="T64" fmla="*/ 105 w 280"/>
                <a:gd name="T65" fmla="*/ 33 h 395"/>
                <a:gd name="T66" fmla="*/ 132 w 280"/>
                <a:gd name="T67" fmla="*/ 40 h 395"/>
                <a:gd name="T68" fmla="*/ 140 w 280"/>
                <a:gd name="T69" fmla="*/ 48 h 395"/>
                <a:gd name="T70" fmla="*/ 149 w 280"/>
                <a:gd name="T71" fmla="*/ 56 h 395"/>
                <a:gd name="T72" fmla="*/ 172 w 280"/>
                <a:gd name="T73" fmla="*/ 52 h 395"/>
                <a:gd name="T74" fmla="*/ 182 w 280"/>
                <a:gd name="T75" fmla="*/ 48 h 395"/>
                <a:gd name="T76" fmla="*/ 193 w 280"/>
                <a:gd name="T77" fmla="*/ 52 h 395"/>
                <a:gd name="T78" fmla="*/ 234 w 280"/>
                <a:gd name="T79" fmla="*/ 56 h 395"/>
                <a:gd name="T80" fmla="*/ 245 w 280"/>
                <a:gd name="T81" fmla="*/ 48 h 395"/>
                <a:gd name="T82" fmla="*/ 253 w 280"/>
                <a:gd name="T83" fmla="*/ 59 h 395"/>
                <a:gd name="T84" fmla="*/ 261 w 280"/>
                <a:gd name="T85" fmla="*/ 71 h 395"/>
                <a:gd name="T86" fmla="*/ 268 w 280"/>
                <a:gd name="T87" fmla="*/ 88 h 395"/>
                <a:gd name="T88" fmla="*/ 276 w 280"/>
                <a:gd name="T89" fmla="*/ 144 h 395"/>
                <a:gd name="T90" fmla="*/ 280 w 280"/>
                <a:gd name="T91" fmla="*/ 159 h 395"/>
                <a:gd name="T92" fmla="*/ 276 w 280"/>
                <a:gd name="T93" fmla="*/ 173 h 395"/>
                <a:gd name="T94" fmla="*/ 268 w 280"/>
                <a:gd name="T95" fmla="*/ 228 h 395"/>
                <a:gd name="T96" fmla="*/ 232 w 280"/>
                <a:gd name="T97" fmla="*/ 236 h 395"/>
                <a:gd name="T98" fmla="*/ 224 w 280"/>
                <a:gd name="T99" fmla="*/ 253 h 395"/>
                <a:gd name="T100" fmla="*/ 216 w 280"/>
                <a:gd name="T101" fmla="*/ 270 h 395"/>
                <a:gd name="T102" fmla="*/ 209 w 280"/>
                <a:gd name="T103" fmla="*/ 278 h 395"/>
                <a:gd name="T104" fmla="*/ 207 w 280"/>
                <a:gd name="T105" fmla="*/ 309 h 395"/>
                <a:gd name="T106" fmla="*/ 215 w 280"/>
                <a:gd name="T107" fmla="*/ 330 h 395"/>
                <a:gd name="T108" fmla="*/ 222 w 280"/>
                <a:gd name="T109" fmla="*/ 353 h 395"/>
                <a:gd name="T110" fmla="*/ 216 w 280"/>
                <a:gd name="T111" fmla="*/ 366 h 395"/>
                <a:gd name="T112" fmla="*/ 203 w 280"/>
                <a:gd name="T113" fmla="*/ 376 h 395"/>
                <a:gd name="T114" fmla="*/ 157 w 280"/>
                <a:gd name="T115" fmla="*/ 387 h 395"/>
                <a:gd name="T116" fmla="*/ 115 w 280"/>
                <a:gd name="T117" fmla="*/ 395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395"/>
                <a:gd name="T179" fmla="*/ 280 w 280"/>
                <a:gd name="T180" fmla="*/ 395 h 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395">
                  <a:moveTo>
                    <a:pt x="115" y="395"/>
                  </a:moveTo>
                  <a:lnTo>
                    <a:pt x="115" y="386"/>
                  </a:lnTo>
                  <a:lnTo>
                    <a:pt x="115" y="376"/>
                  </a:lnTo>
                  <a:lnTo>
                    <a:pt x="105" y="376"/>
                  </a:lnTo>
                  <a:lnTo>
                    <a:pt x="96" y="376"/>
                  </a:lnTo>
                  <a:lnTo>
                    <a:pt x="96" y="363"/>
                  </a:lnTo>
                  <a:lnTo>
                    <a:pt x="96" y="347"/>
                  </a:lnTo>
                  <a:lnTo>
                    <a:pt x="69" y="336"/>
                  </a:lnTo>
                  <a:lnTo>
                    <a:pt x="42" y="322"/>
                  </a:lnTo>
                  <a:lnTo>
                    <a:pt x="30" y="330"/>
                  </a:lnTo>
                  <a:lnTo>
                    <a:pt x="19" y="338"/>
                  </a:lnTo>
                  <a:lnTo>
                    <a:pt x="13" y="338"/>
                  </a:lnTo>
                  <a:lnTo>
                    <a:pt x="9" y="338"/>
                  </a:lnTo>
                  <a:lnTo>
                    <a:pt x="4" y="338"/>
                  </a:lnTo>
                  <a:lnTo>
                    <a:pt x="0" y="338"/>
                  </a:lnTo>
                  <a:lnTo>
                    <a:pt x="4" y="328"/>
                  </a:lnTo>
                  <a:lnTo>
                    <a:pt x="9" y="318"/>
                  </a:lnTo>
                  <a:lnTo>
                    <a:pt x="9" y="313"/>
                  </a:lnTo>
                  <a:lnTo>
                    <a:pt x="9" y="309"/>
                  </a:lnTo>
                  <a:lnTo>
                    <a:pt x="15" y="309"/>
                  </a:lnTo>
                  <a:lnTo>
                    <a:pt x="17" y="307"/>
                  </a:lnTo>
                  <a:lnTo>
                    <a:pt x="19" y="301"/>
                  </a:lnTo>
                  <a:lnTo>
                    <a:pt x="19" y="290"/>
                  </a:lnTo>
                  <a:lnTo>
                    <a:pt x="13" y="290"/>
                  </a:lnTo>
                  <a:lnTo>
                    <a:pt x="9" y="290"/>
                  </a:lnTo>
                  <a:lnTo>
                    <a:pt x="9" y="280"/>
                  </a:lnTo>
                  <a:lnTo>
                    <a:pt x="9" y="270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9" y="255"/>
                  </a:lnTo>
                  <a:lnTo>
                    <a:pt x="9" y="251"/>
                  </a:lnTo>
                  <a:lnTo>
                    <a:pt x="9" y="245"/>
                  </a:lnTo>
                  <a:lnTo>
                    <a:pt x="9" y="242"/>
                  </a:lnTo>
                  <a:lnTo>
                    <a:pt x="9" y="234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1"/>
                  </a:lnTo>
                  <a:lnTo>
                    <a:pt x="17" y="209"/>
                  </a:lnTo>
                  <a:lnTo>
                    <a:pt x="19" y="198"/>
                  </a:lnTo>
                  <a:lnTo>
                    <a:pt x="21" y="196"/>
                  </a:lnTo>
                  <a:lnTo>
                    <a:pt x="23" y="192"/>
                  </a:lnTo>
                  <a:lnTo>
                    <a:pt x="27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2"/>
                  </a:lnTo>
                  <a:lnTo>
                    <a:pt x="40" y="171"/>
                  </a:lnTo>
                  <a:lnTo>
                    <a:pt x="48" y="159"/>
                  </a:lnTo>
                  <a:lnTo>
                    <a:pt x="50" y="155"/>
                  </a:lnTo>
                  <a:lnTo>
                    <a:pt x="51" y="153"/>
                  </a:lnTo>
                  <a:lnTo>
                    <a:pt x="55" y="151"/>
                  </a:lnTo>
                  <a:lnTo>
                    <a:pt x="57" y="150"/>
                  </a:lnTo>
                  <a:lnTo>
                    <a:pt x="59" y="146"/>
                  </a:lnTo>
                  <a:lnTo>
                    <a:pt x="63" y="144"/>
                  </a:lnTo>
                  <a:lnTo>
                    <a:pt x="69" y="142"/>
                  </a:lnTo>
                  <a:lnTo>
                    <a:pt x="76" y="140"/>
                  </a:lnTo>
                  <a:lnTo>
                    <a:pt x="78" y="138"/>
                  </a:lnTo>
                  <a:lnTo>
                    <a:pt x="82" y="134"/>
                  </a:lnTo>
                  <a:lnTo>
                    <a:pt x="82" y="121"/>
                  </a:lnTo>
                  <a:lnTo>
                    <a:pt x="82" y="105"/>
                  </a:lnTo>
                  <a:lnTo>
                    <a:pt x="78" y="104"/>
                  </a:lnTo>
                  <a:lnTo>
                    <a:pt x="76" y="100"/>
                  </a:lnTo>
                  <a:lnTo>
                    <a:pt x="75" y="98"/>
                  </a:lnTo>
                  <a:lnTo>
                    <a:pt x="73" y="96"/>
                  </a:lnTo>
                  <a:lnTo>
                    <a:pt x="69" y="94"/>
                  </a:lnTo>
                  <a:lnTo>
                    <a:pt x="67" y="92"/>
                  </a:lnTo>
                  <a:lnTo>
                    <a:pt x="55" y="88"/>
                  </a:lnTo>
                  <a:lnTo>
                    <a:pt x="44" y="86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8" y="77"/>
                  </a:lnTo>
                  <a:lnTo>
                    <a:pt x="38" y="71"/>
                  </a:lnTo>
                  <a:lnTo>
                    <a:pt x="40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1" y="57"/>
                  </a:lnTo>
                  <a:lnTo>
                    <a:pt x="55" y="40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82" y="4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19" y="34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4" y="42"/>
                  </a:lnTo>
                  <a:lnTo>
                    <a:pt x="136" y="46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4" y="52"/>
                  </a:lnTo>
                  <a:lnTo>
                    <a:pt x="149" y="56"/>
                  </a:lnTo>
                  <a:lnTo>
                    <a:pt x="159" y="56"/>
                  </a:lnTo>
                  <a:lnTo>
                    <a:pt x="169" y="56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78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3" y="52"/>
                  </a:lnTo>
                  <a:lnTo>
                    <a:pt x="201" y="56"/>
                  </a:lnTo>
                  <a:lnTo>
                    <a:pt x="216" y="56"/>
                  </a:lnTo>
                  <a:lnTo>
                    <a:pt x="234" y="56"/>
                  </a:lnTo>
                  <a:lnTo>
                    <a:pt x="241" y="52"/>
                  </a:lnTo>
                  <a:lnTo>
                    <a:pt x="243" y="50"/>
                  </a:lnTo>
                  <a:lnTo>
                    <a:pt x="245" y="48"/>
                  </a:lnTo>
                  <a:lnTo>
                    <a:pt x="249" y="50"/>
                  </a:lnTo>
                  <a:lnTo>
                    <a:pt x="251" y="52"/>
                  </a:lnTo>
                  <a:lnTo>
                    <a:pt x="253" y="59"/>
                  </a:lnTo>
                  <a:lnTo>
                    <a:pt x="255" y="67"/>
                  </a:lnTo>
                  <a:lnTo>
                    <a:pt x="257" y="69"/>
                  </a:lnTo>
                  <a:lnTo>
                    <a:pt x="261" y="71"/>
                  </a:lnTo>
                  <a:lnTo>
                    <a:pt x="263" y="79"/>
                  </a:lnTo>
                  <a:lnTo>
                    <a:pt x="266" y="86"/>
                  </a:lnTo>
                  <a:lnTo>
                    <a:pt x="268" y="88"/>
                  </a:lnTo>
                  <a:lnTo>
                    <a:pt x="270" y="92"/>
                  </a:lnTo>
                  <a:lnTo>
                    <a:pt x="272" y="117"/>
                  </a:lnTo>
                  <a:lnTo>
                    <a:pt x="276" y="144"/>
                  </a:lnTo>
                  <a:lnTo>
                    <a:pt x="278" y="146"/>
                  </a:lnTo>
                  <a:lnTo>
                    <a:pt x="280" y="150"/>
                  </a:lnTo>
                  <a:lnTo>
                    <a:pt x="280" y="159"/>
                  </a:lnTo>
                  <a:lnTo>
                    <a:pt x="280" y="169"/>
                  </a:lnTo>
                  <a:lnTo>
                    <a:pt x="278" y="171"/>
                  </a:lnTo>
                  <a:lnTo>
                    <a:pt x="276" y="173"/>
                  </a:lnTo>
                  <a:lnTo>
                    <a:pt x="272" y="199"/>
                  </a:lnTo>
                  <a:lnTo>
                    <a:pt x="270" y="226"/>
                  </a:lnTo>
                  <a:lnTo>
                    <a:pt x="268" y="228"/>
                  </a:lnTo>
                  <a:lnTo>
                    <a:pt x="266" y="232"/>
                  </a:lnTo>
                  <a:lnTo>
                    <a:pt x="249" y="234"/>
                  </a:lnTo>
                  <a:lnTo>
                    <a:pt x="232" y="236"/>
                  </a:lnTo>
                  <a:lnTo>
                    <a:pt x="228" y="238"/>
                  </a:lnTo>
                  <a:lnTo>
                    <a:pt x="226" y="242"/>
                  </a:lnTo>
                  <a:lnTo>
                    <a:pt x="224" y="253"/>
                  </a:lnTo>
                  <a:lnTo>
                    <a:pt x="222" y="265"/>
                  </a:lnTo>
                  <a:lnTo>
                    <a:pt x="218" y="267"/>
                  </a:lnTo>
                  <a:lnTo>
                    <a:pt x="216" y="270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09" y="278"/>
                  </a:lnTo>
                  <a:lnTo>
                    <a:pt x="207" y="280"/>
                  </a:lnTo>
                  <a:lnTo>
                    <a:pt x="207" y="293"/>
                  </a:lnTo>
                  <a:lnTo>
                    <a:pt x="207" y="309"/>
                  </a:lnTo>
                  <a:lnTo>
                    <a:pt x="209" y="311"/>
                  </a:lnTo>
                  <a:lnTo>
                    <a:pt x="213" y="315"/>
                  </a:lnTo>
                  <a:lnTo>
                    <a:pt x="215" y="330"/>
                  </a:lnTo>
                  <a:lnTo>
                    <a:pt x="216" y="347"/>
                  </a:lnTo>
                  <a:lnTo>
                    <a:pt x="218" y="349"/>
                  </a:lnTo>
                  <a:lnTo>
                    <a:pt x="222" y="353"/>
                  </a:lnTo>
                  <a:lnTo>
                    <a:pt x="222" y="359"/>
                  </a:lnTo>
                  <a:lnTo>
                    <a:pt x="222" y="366"/>
                  </a:lnTo>
                  <a:lnTo>
                    <a:pt x="216" y="366"/>
                  </a:lnTo>
                  <a:lnTo>
                    <a:pt x="213" y="366"/>
                  </a:lnTo>
                  <a:lnTo>
                    <a:pt x="207" y="372"/>
                  </a:lnTo>
                  <a:lnTo>
                    <a:pt x="203" y="376"/>
                  </a:lnTo>
                  <a:lnTo>
                    <a:pt x="180" y="380"/>
                  </a:lnTo>
                  <a:lnTo>
                    <a:pt x="167" y="382"/>
                  </a:lnTo>
                  <a:lnTo>
                    <a:pt x="157" y="387"/>
                  </a:lnTo>
                  <a:lnTo>
                    <a:pt x="144" y="395"/>
                  </a:lnTo>
                  <a:lnTo>
                    <a:pt x="130" y="395"/>
                  </a:lnTo>
                  <a:lnTo>
                    <a:pt x="115" y="39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5" name="Freeform 87"/>
            <p:cNvSpPr>
              <a:spLocks/>
            </p:cNvSpPr>
            <p:nvPr/>
          </p:nvSpPr>
          <p:spPr bwMode="auto">
            <a:xfrm>
              <a:off x="4547427" y="4508124"/>
              <a:ext cx="684967" cy="446092"/>
            </a:xfrm>
            <a:custGeom>
              <a:avLst/>
              <a:gdLst>
                <a:gd name="T0" fmla="*/ 257 w 608"/>
                <a:gd name="T1" fmla="*/ 28 h 464"/>
                <a:gd name="T2" fmla="*/ 282 w 608"/>
                <a:gd name="T3" fmla="*/ 36 h 464"/>
                <a:gd name="T4" fmla="*/ 309 w 608"/>
                <a:gd name="T5" fmla="*/ 44 h 464"/>
                <a:gd name="T6" fmla="*/ 335 w 608"/>
                <a:gd name="T7" fmla="*/ 36 h 464"/>
                <a:gd name="T8" fmla="*/ 351 w 608"/>
                <a:gd name="T9" fmla="*/ 27 h 464"/>
                <a:gd name="T10" fmla="*/ 372 w 608"/>
                <a:gd name="T11" fmla="*/ 19 h 464"/>
                <a:gd name="T12" fmla="*/ 397 w 608"/>
                <a:gd name="T13" fmla="*/ 27 h 464"/>
                <a:gd name="T14" fmla="*/ 412 w 608"/>
                <a:gd name="T15" fmla="*/ 59 h 464"/>
                <a:gd name="T16" fmla="*/ 422 w 608"/>
                <a:gd name="T17" fmla="*/ 109 h 464"/>
                <a:gd name="T18" fmla="*/ 479 w 608"/>
                <a:gd name="T19" fmla="*/ 115 h 464"/>
                <a:gd name="T20" fmla="*/ 510 w 608"/>
                <a:gd name="T21" fmla="*/ 122 h 464"/>
                <a:gd name="T22" fmla="*/ 529 w 608"/>
                <a:gd name="T23" fmla="*/ 144 h 464"/>
                <a:gd name="T24" fmla="*/ 543 w 608"/>
                <a:gd name="T25" fmla="*/ 161 h 464"/>
                <a:gd name="T26" fmla="*/ 552 w 608"/>
                <a:gd name="T27" fmla="*/ 170 h 464"/>
                <a:gd name="T28" fmla="*/ 568 w 608"/>
                <a:gd name="T29" fmla="*/ 182 h 464"/>
                <a:gd name="T30" fmla="*/ 577 w 608"/>
                <a:gd name="T31" fmla="*/ 192 h 464"/>
                <a:gd name="T32" fmla="*/ 568 w 608"/>
                <a:gd name="T33" fmla="*/ 220 h 464"/>
                <a:gd name="T34" fmla="*/ 558 w 608"/>
                <a:gd name="T35" fmla="*/ 240 h 464"/>
                <a:gd name="T36" fmla="*/ 552 w 608"/>
                <a:gd name="T37" fmla="*/ 259 h 464"/>
                <a:gd name="T38" fmla="*/ 560 w 608"/>
                <a:gd name="T39" fmla="*/ 272 h 464"/>
                <a:gd name="T40" fmla="*/ 587 w 608"/>
                <a:gd name="T41" fmla="*/ 282 h 464"/>
                <a:gd name="T42" fmla="*/ 606 w 608"/>
                <a:gd name="T43" fmla="*/ 291 h 464"/>
                <a:gd name="T44" fmla="*/ 606 w 608"/>
                <a:gd name="T45" fmla="*/ 316 h 464"/>
                <a:gd name="T46" fmla="*/ 587 w 608"/>
                <a:gd name="T47" fmla="*/ 326 h 464"/>
                <a:gd name="T48" fmla="*/ 581 w 608"/>
                <a:gd name="T49" fmla="*/ 372 h 464"/>
                <a:gd name="T50" fmla="*/ 548 w 608"/>
                <a:gd name="T51" fmla="*/ 393 h 464"/>
                <a:gd name="T52" fmla="*/ 533 w 608"/>
                <a:gd name="T53" fmla="*/ 393 h 464"/>
                <a:gd name="T54" fmla="*/ 495 w 608"/>
                <a:gd name="T55" fmla="*/ 393 h 464"/>
                <a:gd name="T56" fmla="*/ 481 w 608"/>
                <a:gd name="T57" fmla="*/ 393 h 464"/>
                <a:gd name="T58" fmla="*/ 452 w 608"/>
                <a:gd name="T59" fmla="*/ 403 h 464"/>
                <a:gd name="T60" fmla="*/ 443 w 608"/>
                <a:gd name="T61" fmla="*/ 414 h 464"/>
                <a:gd name="T62" fmla="*/ 422 w 608"/>
                <a:gd name="T63" fmla="*/ 424 h 464"/>
                <a:gd name="T64" fmla="*/ 393 w 608"/>
                <a:gd name="T65" fmla="*/ 433 h 464"/>
                <a:gd name="T66" fmla="*/ 355 w 608"/>
                <a:gd name="T67" fmla="*/ 443 h 464"/>
                <a:gd name="T68" fmla="*/ 345 w 608"/>
                <a:gd name="T69" fmla="*/ 462 h 464"/>
                <a:gd name="T70" fmla="*/ 332 w 608"/>
                <a:gd name="T71" fmla="*/ 424 h 464"/>
                <a:gd name="T72" fmla="*/ 333 w 608"/>
                <a:gd name="T73" fmla="*/ 410 h 464"/>
                <a:gd name="T74" fmla="*/ 312 w 608"/>
                <a:gd name="T75" fmla="*/ 401 h 464"/>
                <a:gd name="T76" fmla="*/ 262 w 608"/>
                <a:gd name="T77" fmla="*/ 393 h 464"/>
                <a:gd name="T78" fmla="*/ 243 w 608"/>
                <a:gd name="T79" fmla="*/ 383 h 464"/>
                <a:gd name="T80" fmla="*/ 195 w 608"/>
                <a:gd name="T81" fmla="*/ 374 h 464"/>
                <a:gd name="T82" fmla="*/ 176 w 608"/>
                <a:gd name="T83" fmla="*/ 335 h 464"/>
                <a:gd name="T84" fmla="*/ 157 w 608"/>
                <a:gd name="T85" fmla="*/ 326 h 464"/>
                <a:gd name="T86" fmla="*/ 138 w 608"/>
                <a:gd name="T87" fmla="*/ 316 h 464"/>
                <a:gd name="T88" fmla="*/ 107 w 608"/>
                <a:gd name="T89" fmla="*/ 307 h 464"/>
                <a:gd name="T90" fmla="*/ 88 w 608"/>
                <a:gd name="T91" fmla="*/ 297 h 464"/>
                <a:gd name="T92" fmla="*/ 40 w 608"/>
                <a:gd name="T93" fmla="*/ 284 h 464"/>
                <a:gd name="T94" fmla="*/ 17 w 608"/>
                <a:gd name="T95" fmla="*/ 249 h 464"/>
                <a:gd name="T96" fmla="*/ 7 w 608"/>
                <a:gd name="T97" fmla="*/ 211 h 464"/>
                <a:gd name="T98" fmla="*/ 0 w 608"/>
                <a:gd name="T99" fmla="*/ 193 h 464"/>
                <a:gd name="T100" fmla="*/ 7 w 608"/>
                <a:gd name="T101" fmla="*/ 172 h 464"/>
                <a:gd name="T102" fmla="*/ 17 w 608"/>
                <a:gd name="T103" fmla="*/ 151 h 464"/>
                <a:gd name="T104" fmla="*/ 26 w 608"/>
                <a:gd name="T105" fmla="*/ 132 h 464"/>
                <a:gd name="T106" fmla="*/ 40 w 608"/>
                <a:gd name="T107" fmla="*/ 113 h 464"/>
                <a:gd name="T108" fmla="*/ 59 w 608"/>
                <a:gd name="T109" fmla="*/ 103 h 464"/>
                <a:gd name="T110" fmla="*/ 74 w 608"/>
                <a:gd name="T111" fmla="*/ 94 h 464"/>
                <a:gd name="T112" fmla="*/ 84 w 608"/>
                <a:gd name="T113" fmla="*/ 74 h 464"/>
                <a:gd name="T114" fmla="*/ 94 w 608"/>
                <a:gd name="T115" fmla="*/ 51 h 464"/>
                <a:gd name="T116" fmla="*/ 103 w 608"/>
                <a:gd name="T117" fmla="*/ 27 h 464"/>
                <a:gd name="T118" fmla="*/ 119 w 608"/>
                <a:gd name="T119" fmla="*/ 7 h 464"/>
                <a:gd name="T120" fmla="*/ 140 w 608"/>
                <a:gd name="T121" fmla="*/ 0 h 464"/>
                <a:gd name="T122" fmla="*/ 168 w 608"/>
                <a:gd name="T123" fmla="*/ 5 h 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8"/>
                <a:gd name="T187" fmla="*/ 0 h 464"/>
                <a:gd name="T188" fmla="*/ 608 w 608"/>
                <a:gd name="T189" fmla="*/ 464 h 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8" h="464">
                  <a:moveTo>
                    <a:pt x="213" y="9"/>
                  </a:moveTo>
                  <a:lnTo>
                    <a:pt x="228" y="21"/>
                  </a:lnTo>
                  <a:lnTo>
                    <a:pt x="241" y="25"/>
                  </a:lnTo>
                  <a:lnTo>
                    <a:pt x="257" y="28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4"/>
                  </a:lnTo>
                  <a:lnTo>
                    <a:pt x="282" y="36"/>
                  </a:lnTo>
                  <a:lnTo>
                    <a:pt x="286" y="38"/>
                  </a:lnTo>
                  <a:lnTo>
                    <a:pt x="287" y="42"/>
                  </a:lnTo>
                  <a:lnTo>
                    <a:pt x="289" y="44"/>
                  </a:lnTo>
                  <a:lnTo>
                    <a:pt x="309" y="44"/>
                  </a:lnTo>
                  <a:lnTo>
                    <a:pt x="328" y="44"/>
                  </a:lnTo>
                  <a:lnTo>
                    <a:pt x="332" y="42"/>
                  </a:lnTo>
                  <a:lnTo>
                    <a:pt x="333" y="38"/>
                  </a:lnTo>
                  <a:lnTo>
                    <a:pt x="335" y="36"/>
                  </a:lnTo>
                  <a:lnTo>
                    <a:pt x="337" y="34"/>
                  </a:lnTo>
                  <a:lnTo>
                    <a:pt x="339" y="30"/>
                  </a:lnTo>
                  <a:lnTo>
                    <a:pt x="343" y="28"/>
                  </a:lnTo>
                  <a:lnTo>
                    <a:pt x="351" y="27"/>
                  </a:lnTo>
                  <a:lnTo>
                    <a:pt x="358" y="25"/>
                  </a:lnTo>
                  <a:lnTo>
                    <a:pt x="360" y="21"/>
                  </a:lnTo>
                  <a:lnTo>
                    <a:pt x="362" y="19"/>
                  </a:lnTo>
                  <a:lnTo>
                    <a:pt x="372" y="19"/>
                  </a:lnTo>
                  <a:lnTo>
                    <a:pt x="381" y="19"/>
                  </a:lnTo>
                  <a:lnTo>
                    <a:pt x="383" y="21"/>
                  </a:lnTo>
                  <a:lnTo>
                    <a:pt x="387" y="25"/>
                  </a:lnTo>
                  <a:lnTo>
                    <a:pt x="397" y="27"/>
                  </a:lnTo>
                  <a:lnTo>
                    <a:pt x="406" y="28"/>
                  </a:lnTo>
                  <a:lnTo>
                    <a:pt x="408" y="44"/>
                  </a:lnTo>
                  <a:lnTo>
                    <a:pt x="410" y="57"/>
                  </a:lnTo>
                  <a:lnTo>
                    <a:pt x="412" y="59"/>
                  </a:lnTo>
                  <a:lnTo>
                    <a:pt x="416" y="63"/>
                  </a:lnTo>
                  <a:lnTo>
                    <a:pt x="418" y="84"/>
                  </a:lnTo>
                  <a:lnTo>
                    <a:pt x="420" y="107"/>
                  </a:lnTo>
                  <a:lnTo>
                    <a:pt x="422" y="109"/>
                  </a:lnTo>
                  <a:lnTo>
                    <a:pt x="426" y="111"/>
                  </a:lnTo>
                  <a:lnTo>
                    <a:pt x="443" y="113"/>
                  </a:lnTo>
                  <a:lnTo>
                    <a:pt x="462" y="113"/>
                  </a:lnTo>
                  <a:lnTo>
                    <a:pt x="479" y="115"/>
                  </a:lnTo>
                  <a:lnTo>
                    <a:pt x="497" y="117"/>
                  </a:lnTo>
                  <a:lnTo>
                    <a:pt x="500" y="119"/>
                  </a:lnTo>
                  <a:lnTo>
                    <a:pt x="502" y="121"/>
                  </a:lnTo>
                  <a:lnTo>
                    <a:pt x="510" y="122"/>
                  </a:lnTo>
                  <a:lnTo>
                    <a:pt x="518" y="126"/>
                  </a:lnTo>
                  <a:lnTo>
                    <a:pt x="520" y="128"/>
                  </a:lnTo>
                  <a:lnTo>
                    <a:pt x="521" y="130"/>
                  </a:lnTo>
                  <a:lnTo>
                    <a:pt x="529" y="144"/>
                  </a:lnTo>
                  <a:lnTo>
                    <a:pt x="537" y="155"/>
                  </a:lnTo>
                  <a:lnTo>
                    <a:pt x="539" y="157"/>
                  </a:lnTo>
                  <a:lnTo>
                    <a:pt x="541" y="159"/>
                  </a:lnTo>
                  <a:lnTo>
                    <a:pt x="543" y="161"/>
                  </a:lnTo>
                  <a:lnTo>
                    <a:pt x="546" y="165"/>
                  </a:lnTo>
                  <a:lnTo>
                    <a:pt x="548" y="167"/>
                  </a:lnTo>
                  <a:lnTo>
                    <a:pt x="550" y="169"/>
                  </a:lnTo>
                  <a:lnTo>
                    <a:pt x="552" y="170"/>
                  </a:lnTo>
                  <a:lnTo>
                    <a:pt x="556" y="174"/>
                  </a:lnTo>
                  <a:lnTo>
                    <a:pt x="558" y="176"/>
                  </a:lnTo>
                  <a:lnTo>
                    <a:pt x="560" y="178"/>
                  </a:lnTo>
                  <a:lnTo>
                    <a:pt x="568" y="182"/>
                  </a:lnTo>
                  <a:lnTo>
                    <a:pt x="575" y="184"/>
                  </a:lnTo>
                  <a:lnTo>
                    <a:pt x="577" y="186"/>
                  </a:lnTo>
                  <a:lnTo>
                    <a:pt x="579" y="188"/>
                  </a:lnTo>
                  <a:lnTo>
                    <a:pt x="577" y="192"/>
                  </a:lnTo>
                  <a:lnTo>
                    <a:pt x="575" y="193"/>
                  </a:lnTo>
                  <a:lnTo>
                    <a:pt x="571" y="205"/>
                  </a:lnTo>
                  <a:lnTo>
                    <a:pt x="569" y="218"/>
                  </a:lnTo>
                  <a:lnTo>
                    <a:pt x="568" y="220"/>
                  </a:lnTo>
                  <a:lnTo>
                    <a:pt x="566" y="222"/>
                  </a:lnTo>
                  <a:lnTo>
                    <a:pt x="564" y="230"/>
                  </a:lnTo>
                  <a:lnTo>
                    <a:pt x="560" y="236"/>
                  </a:lnTo>
                  <a:lnTo>
                    <a:pt x="558" y="240"/>
                  </a:lnTo>
                  <a:lnTo>
                    <a:pt x="556" y="241"/>
                  </a:lnTo>
                  <a:lnTo>
                    <a:pt x="552" y="245"/>
                  </a:lnTo>
                  <a:lnTo>
                    <a:pt x="552" y="251"/>
                  </a:lnTo>
                  <a:lnTo>
                    <a:pt x="552" y="259"/>
                  </a:lnTo>
                  <a:lnTo>
                    <a:pt x="556" y="261"/>
                  </a:lnTo>
                  <a:lnTo>
                    <a:pt x="558" y="263"/>
                  </a:lnTo>
                  <a:lnTo>
                    <a:pt x="560" y="266"/>
                  </a:lnTo>
                  <a:lnTo>
                    <a:pt x="560" y="272"/>
                  </a:lnTo>
                  <a:lnTo>
                    <a:pt x="560" y="280"/>
                  </a:lnTo>
                  <a:lnTo>
                    <a:pt x="571" y="280"/>
                  </a:lnTo>
                  <a:lnTo>
                    <a:pt x="585" y="280"/>
                  </a:lnTo>
                  <a:lnTo>
                    <a:pt x="587" y="282"/>
                  </a:lnTo>
                  <a:lnTo>
                    <a:pt x="591" y="286"/>
                  </a:lnTo>
                  <a:lnTo>
                    <a:pt x="596" y="287"/>
                  </a:lnTo>
                  <a:lnTo>
                    <a:pt x="604" y="289"/>
                  </a:lnTo>
                  <a:lnTo>
                    <a:pt x="606" y="291"/>
                  </a:lnTo>
                  <a:lnTo>
                    <a:pt x="608" y="295"/>
                  </a:lnTo>
                  <a:lnTo>
                    <a:pt x="608" y="305"/>
                  </a:lnTo>
                  <a:lnTo>
                    <a:pt x="608" y="314"/>
                  </a:lnTo>
                  <a:lnTo>
                    <a:pt x="606" y="316"/>
                  </a:lnTo>
                  <a:lnTo>
                    <a:pt x="604" y="318"/>
                  </a:lnTo>
                  <a:lnTo>
                    <a:pt x="596" y="322"/>
                  </a:lnTo>
                  <a:lnTo>
                    <a:pt x="591" y="324"/>
                  </a:lnTo>
                  <a:lnTo>
                    <a:pt x="587" y="326"/>
                  </a:lnTo>
                  <a:lnTo>
                    <a:pt x="585" y="328"/>
                  </a:lnTo>
                  <a:lnTo>
                    <a:pt x="583" y="343"/>
                  </a:lnTo>
                  <a:lnTo>
                    <a:pt x="581" y="358"/>
                  </a:lnTo>
                  <a:lnTo>
                    <a:pt x="581" y="372"/>
                  </a:lnTo>
                  <a:lnTo>
                    <a:pt x="579" y="387"/>
                  </a:lnTo>
                  <a:lnTo>
                    <a:pt x="566" y="389"/>
                  </a:lnTo>
                  <a:lnTo>
                    <a:pt x="550" y="391"/>
                  </a:lnTo>
                  <a:lnTo>
                    <a:pt x="548" y="393"/>
                  </a:lnTo>
                  <a:lnTo>
                    <a:pt x="546" y="397"/>
                  </a:lnTo>
                  <a:lnTo>
                    <a:pt x="541" y="397"/>
                  </a:lnTo>
                  <a:lnTo>
                    <a:pt x="537" y="397"/>
                  </a:lnTo>
                  <a:lnTo>
                    <a:pt x="533" y="393"/>
                  </a:lnTo>
                  <a:lnTo>
                    <a:pt x="531" y="391"/>
                  </a:lnTo>
                  <a:lnTo>
                    <a:pt x="514" y="393"/>
                  </a:lnTo>
                  <a:lnTo>
                    <a:pt x="497" y="397"/>
                  </a:lnTo>
                  <a:lnTo>
                    <a:pt x="495" y="393"/>
                  </a:lnTo>
                  <a:lnTo>
                    <a:pt x="493" y="391"/>
                  </a:lnTo>
                  <a:lnTo>
                    <a:pt x="487" y="391"/>
                  </a:lnTo>
                  <a:lnTo>
                    <a:pt x="483" y="391"/>
                  </a:lnTo>
                  <a:lnTo>
                    <a:pt x="481" y="393"/>
                  </a:lnTo>
                  <a:lnTo>
                    <a:pt x="479" y="397"/>
                  </a:lnTo>
                  <a:lnTo>
                    <a:pt x="466" y="399"/>
                  </a:lnTo>
                  <a:lnTo>
                    <a:pt x="454" y="401"/>
                  </a:lnTo>
                  <a:lnTo>
                    <a:pt x="452" y="403"/>
                  </a:lnTo>
                  <a:lnTo>
                    <a:pt x="449" y="406"/>
                  </a:lnTo>
                  <a:lnTo>
                    <a:pt x="447" y="408"/>
                  </a:lnTo>
                  <a:lnTo>
                    <a:pt x="445" y="410"/>
                  </a:lnTo>
                  <a:lnTo>
                    <a:pt x="443" y="414"/>
                  </a:lnTo>
                  <a:lnTo>
                    <a:pt x="439" y="416"/>
                  </a:lnTo>
                  <a:lnTo>
                    <a:pt x="431" y="418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20" y="426"/>
                  </a:lnTo>
                  <a:lnTo>
                    <a:pt x="408" y="428"/>
                  </a:lnTo>
                  <a:lnTo>
                    <a:pt x="397" y="429"/>
                  </a:lnTo>
                  <a:lnTo>
                    <a:pt x="393" y="433"/>
                  </a:lnTo>
                  <a:lnTo>
                    <a:pt x="391" y="435"/>
                  </a:lnTo>
                  <a:lnTo>
                    <a:pt x="374" y="437"/>
                  </a:lnTo>
                  <a:lnTo>
                    <a:pt x="358" y="439"/>
                  </a:lnTo>
                  <a:lnTo>
                    <a:pt x="355" y="443"/>
                  </a:lnTo>
                  <a:lnTo>
                    <a:pt x="353" y="445"/>
                  </a:lnTo>
                  <a:lnTo>
                    <a:pt x="351" y="452"/>
                  </a:lnTo>
                  <a:lnTo>
                    <a:pt x="347" y="460"/>
                  </a:lnTo>
                  <a:lnTo>
                    <a:pt x="345" y="462"/>
                  </a:lnTo>
                  <a:lnTo>
                    <a:pt x="343" y="464"/>
                  </a:lnTo>
                  <a:lnTo>
                    <a:pt x="337" y="445"/>
                  </a:lnTo>
                  <a:lnTo>
                    <a:pt x="333" y="426"/>
                  </a:lnTo>
                  <a:lnTo>
                    <a:pt x="332" y="424"/>
                  </a:lnTo>
                  <a:lnTo>
                    <a:pt x="328" y="420"/>
                  </a:lnTo>
                  <a:lnTo>
                    <a:pt x="332" y="418"/>
                  </a:lnTo>
                  <a:lnTo>
                    <a:pt x="333" y="416"/>
                  </a:lnTo>
                  <a:lnTo>
                    <a:pt x="333" y="410"/>
                  </a:lnTo>
                  <a:lnTo>
                    <a:pt x="333" y="406"/>
                  </a:lnTo>
                  <a:lnTo>
                    <a:pt x="332" y="403"/>
                  </a:lnTo>
                  <a:lnTo>
                    <a:pt x="328" y="401"/>
                  </a:lnTo>
                  <a:lnTo>
                    <a:pt x="312" y="401"/>
                  </a:lnTo>
                  <a:lnTo>
                    <a:pt x="297" y="399"/>
                  </a:lnTo>
                  <a:lnTo>
                    <a:pt x="282" y="397"/>
                  </a:lnTo>
                  <a:lnTo>
                    <a:pt x="264" y="397"/>
                  </a:lnTo>
                  <a:lnTo>
                    <a:pt x="262" y="393"/>
                  </a:lnTo>
                  <a:lnTo>
                    <a:pt x="261" y="391"/>
                  </a:lnTo>
                  <a:lnTo>
                    <a:pt x="253" y="389"/>
                  </a:lnTo>
                  <a:lnTo>
                    <a:pt x="247" y="387"/>
                  </a:lnTo>
                  <a:lnTo>
                    <a:pt x="243" y="383"/>
                  </a:lnTo>
                  <a:lnTo>
                    <a:pt x="241" y="381"/>
                  </a:lnTo>
                  <a:lnTo>
                    <a:pt x="220" y="380"/>
                  </a:lnTo>
                  <a:lnTo>
                    <a:pt x="197" y="378"/>
                  </a:lnTo>
                  <a:lnTo>
                    <a:pt x="195" y="374"/>
                  </a:lnTo>
                  <a:lnTo>
                    <a:pt x="193" y="372"/>
                  </a:lnTo>
                  <a:lnTo>
                    <a:pt x="186" y="355"/>
                  </a:lnTo>
                  <a:lnTo>
                    <a:pt x="178" y="339"/>
                  </a:lnTo>
                  <a:lnTo>
                    <a:pt x="176" y="335"/>
                  </a:lnTo>
                  <a:lnTo>
                    <a:pt x="174" y="334"/>
                  </a:lnTo>
                  <a:lnTo>
                    <a:pt x="167" y="332"/>
                  </a:lnTo>
                  <a:lnTo>
                    <a:pt x="159" y="328"/>
                  </a:lnTo>
                  <a:lnTo>
                    <a:pt x="157" y="326"/>
                  </a:lnTo>
                  <a:lnTo>
                    <a:pt x="155" y="324"/>
                  </a:lnTo>
                  <a:lnTo>
                    <a:pt x="147" y="322"/>
                  </a:lnTo>
                  <a:lnTo>
                    <a:pt x="140" y="318"/>
                  </a:lnTo>
                  <a:lnTo>
                    <a:pt x="138" y="316"/>
                  </a:lnTo>
                  <a:lnTo>
                    <a:pt x="134" y="314"/>
                  </a:lnTo>
                  <a:lnTo>
                    <a:pt x="122" y="312"/>
                  </a:lnTo>
                  <a:lnTo>
                    <a:pt x="111" y="309"/>
                  </a:lnTo>
                  <a:lnTo>
                    <a:pt x="107" y="307"/>
                  </a:lnTo>
                  <a:lnTo>
                    <a:pt x="105" y="305"/>
                  </a:lnTo>
                  <a:lnTo>
                    <a:pt x="97" y="303"/>
                  </a:lnTo>
                  <a:lnTo>
                    <a:pt x="92" y="299"/>
                  </a:lnTo>
                  <a:lnTo>
                    <a:pt x="88" y="297"/>
                  </a:lnTo>
                  <a:lnTo>
                    <a:pt x="86" y="295"/>
                  </a:lnTo>
                  <a:lnTo>
                    <a:pt x="71" y="291"/>
                  </a:lnTo>
                  <a:lnTo>
                    <a:pt x="55" y="287"/>
                  </a:lnTo>
                  <a:lnTo>
                    <a:pt x="40" y="284"/>
                  </a:lnTo>
                  <a:lnTo>
                    <a:pt x="23" y="280"/>
                  </a:lnTo>
                  <a:lnTo>
                    <a:pt x="21" y="278"/>
                  </a:lnTo>
                  <a:lnTo>
                    <a:pt x="19" y="276"/>
                  </a:lnTo>
                  <a:lnTo>
                    <a:pt x="17" y="249"/>
                  </a:lnTo>
                  <a:lnTo>
                    <a:pt x="15" y="222"/>
                  </a:lnTo>
                  <a:lnTo>
                    <a:pt x="11" y="220"/>
                  </a:lnTo>
                  <a:lnTo>
                    <a:pt x="9" y="218"/>
                  </a:lnTo>
                  <a:lnTo>
                    <a:pt x="7" y="211"/>
                  </a:lnTo>
                  <a:lnTo>
                    <a:pt x="5" y="203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5" y="184"/>
                  </a:lnTo>
                  <a:lnTo>
                    <a:pt x="7" y="172"/>
                  </a:lnTo>
                  <a:lnTo>
                    <a:pt x="9" y="159"/>
                  </a:lnTo>
                  <a:lnTo>
                    <a:pt x="11" y="157"/>
                  </a:lnTo>
                  <a:lnTo>
                    <a:pt x="15" y="155"/>
                  </a:lnTo>
                  <a:lnTo>
                    <a:pt x="17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3" y="145"/>
                  </a:lnTo>
                  <a:lnTo>
                    <a:pt x="26" y="132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4" y="117"/>
                  </a:lnTo>
                  <a:lnTo>
                    <a:pt x="40" y="113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3" y="107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8" y="90"/>
                  </a:lnTo>
                  <a:lnTo>
                    <a:pt x="82" y="86"/>
                  </a:lnTo>
                  <a:lnTo>
                    <a:pt x="84" y="74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92" y="57"/>
                  </a:lnTo>
                  <a:lnTo>
                    <a:pt x="94" y="51"/>
                  </a:lnTo>
                  <a:lnTo>
                    <a:pt x="96" y="44"/>
                  </a:lnTo>
                  <a:lnTo>
                    <a:pt x="99" y="42"/>
                  </a:lnTo>
                  <a:lnTo>
                    <a:pt x="101" y="38"/>
                  </a:lnTo>
                  <a:lnTo>
                    <a:pt x="103" y="27"/>
                  </a:lnTo>
                  <a:lnTo>
                    <a:pt x="105" y="15"/>
                  </a:lnTo>
                  <a:lnTo>
                    <a:pt x="107" y="11"/>
                  </a:lnTo>
                  <a:lnTo>
                    <a:pt x="111" y="9"/>
                  </a:lnTo>
                  <a:lnTo>
                    <a:pt x="119" y="7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5" y="3"/>
                  </a:lnTo>
                  <a:lnTo>
                    <a:pt x="168" y="5"/>
                  </a:lnTo>
                  <a:lnTo>
                    <a:pt x="184" y="7"/>
                  </a:lnTo>
                  <a:lnTo>
                    <a:pt x="197" y="7"/>
                  </a:lnTo>
                  <a:lnTo>
                    <a:pt x="213" y="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6" name="Freeform 88"/>
            <p:cNvSpPr>
              <a:spLocks/>
            </p:cNvSpPr>
            <p:nvPr/>
          </p:nvSpPr>
          <p:spPr bwMode="auto">
            <a:xfrm>
              <a:off x="4906408" y="3073423"/>
              <a:ext cx="1057146" cy="931390"/>
            </a:xfrm>
            <a:custGeom>
              <a:avLst/>
              <a:gdLst>
                <a:gd name="T0" fmla="*/ 228 w 938"/>
                <a:gd name="T1" fmla="*/ 930 h 967"/>
                <a:gd name="T2" fmla="*/ 177 w 938"/>
                <a:gd name="T3" fmla="*/ 915 h 967"/>
                <a:gd name="T4" fmla="*/ 154 w 938"/>
                <a:gd name="T5" fmla="*/ 955 h 967"/>
                <a:gd name="T6" fmla="*/ 129 w 938"/>
                <a:gd name="T7" fmla="*/ 934 h 967"/>
                <a:gd name="T8" fmla="*/ 104 w 938"/>
                <a:gd name="T9" fmla="*/ 886 h 967"/>
                <a:gd name="T10" fmla="*/ 85 w 938"/>
                <a:gd name="T11" fmla="*/ 794 h 967"/>
                <a:gd name="T12" fmla="*/ 33 w 938"/>
                <a:gd name="T13" fmla="*/ 771 h 967"/>
                <a:gd name="T14" fmla="*/ 8 w 938"/>
                <a:gd name="T15" fmla="*/ 737 h 967"/>
                <a:gd name="T16" fmla="*/ 21 w 938"/>
                <a:gd name="T17" fmla="*/ 698 h 967"/>
                <a:gd name="T18" fmla="*/ 54 w 938"/>
                <a:gd name="T19" fmla="*/ 646 h 967"/>
                <a:gd name="T20" fmla="*/ 42 w 938"/>
                <a:gd name="T21" fmla="*/ 572 h 967"/>
                <a:gd name="T22" fmla="*/ 73 w 938"/>
                <a:gd name="T23" fmla="*/ 537 h 967"/>
                <a:gd name="T24" fmla="*/ 102 w 938"/>
                <a:gd name="T25" fmla="*/ 598 h 967"/>
                <a:gd name="T26" fmla="*/ 94 w 938"/>
                <a:gd name="T27" fmla="*/ 679 h 967"/>
                <a:gd name="T28" fmla="*/ 140 w 938"/>
                <a:gd name="T29" fmla="*/ 671 h 967"/>
                <a:gd name="T30" fmla="*/ 131 w 938"/>
                <a:gd name="T31" fmla="*/ 589 h 967"/>
                <a:gd name="T32" fmla="*/ 127 w 938"/>
                <a:gd name="T33" fmla="*/ 537 h 967"/>
                <a:gd name="T34" fmla="*/ 79 w 938"/>
                <a:gd name="T35" fmla="*/ 487 h 967"/>
                <a:gd name="T36" fmla="*/ 69 w 938"/>
                <a:gd name="T37" fmla="*/ 410 h 967"/>
                <a:gd name="T38" fmla="*/ 102 w 938"/>
                <a:gd name="T39" fmla="*/ 385 h 967"/>
                <a:gd name="T40" fmla="*/ 240 w 938"/>
                <a:gd name="T41" fmla="*/ 389 h 967"/>
                <a:gd name="T42" fmla="*/ 251 w 938"/>
                <a:gd name="T43" fmla="*/ 368 h 967"/>
                <a:gd name="T44" fmla="*/ 238 w 938"/>
                <a:gd name="T45" fmla="*/ 289 h 967"/>
                <a:gd name="T46" fmla="*/ 267 w 938"/>
                <a:gd name="T47" fmla="*/ 270 h 967"/>
                <a:gd name="T48" fmla="*/ 301 w 938"/>
                <a:gd name="T49" fmla="*/ 238 h 967"/>
                <a:gd name="T50" fmla="*/ 334 w 938"/>
                <a:gd name="T51" fmla="*/ 217 h 967"/>
                <a:gd name="T52" fmla="*/ 397 w 938"/>
                <a:gd name="T53" fmla="*/ 172 h 967"/>
                <a:gd name="T54" fmla="*/ 439 w 938"/>
                <a:gd name="T55" fmla="*/ 153 h 967"/>
                <a:gd name="T56" fmla="*/ 480 w 938"/>
                <a:gd name="T57" fmla="*/ 169 h 967"/>
                <a:gd name="T58" fmla="*/ 512 w 938"/>
                <a:gd name="T59" fmla="*/ 140 h 967"/>
                <a:gd name="T60" fmla="*/ 553 w 938"/>
                <a:gd name="T61" fmla="*/ 65 h 967"/>
                <a:gd name="T62" fmla="*/ 576 w 938"/>
                <a:gd name="T63" fmla="*/ 13 h 967"/>
                <a:gd name="T64" fmla="*/ 639 w 938"/>
                <a:gd name="T65" fmla="*/ 13 h 967"/>
                <a:gd name="T66" fmla="*/ 668 w 938"/>
                <a:gd name="T67" fmla="*/ 59 h 967"/>
                <a:gd name="T68" fmla="*/ 683 w 938"/>
                <a:gd name="T69" fmla="*/ 76 h 967"/>
                <a:gd name="T70" fmla="*/ 722 w 938"/>
                <a:gd name="T71" fmla="*/ 52 h 967"/>
                <a:gd name="T72" fmla="*/ 789 w 938"/>
                <a:gd name="T73" fmla="*/ 73 h 967"/>
                <a:gd name="T74" fmla="*/ 812 w 938"/>
                <a:gd name="T75" fmla="*/ 153 h 967"/>
                <a:gd name="T76" fmla="*/ 716 w 938"/>
                <a:gd name="T77" fmla="*/ 414 h 967"/>
                <a:gd name="T78" fmla="*/ 769 w 938"/>
                <a:gd name="T79" fmla="*/ 397 h 967"/>
                <a:gd name="T80" fmla="*/ 798 w 938"/>
                <a:gd name="T81" fmla="*/ 362 h 967"/>
                <a:gd name="T82" fmla="*/ 839 w 938"/>
                <a:gd name="T83" fmla="*/ 378 h 967"/>
                <a:gd name="T84" fmla="*/ 864 w 938"/>
                <a:gd name="T85" fmla="*/ 412 h 967"/>
                <a:gd name="T86" fmla="*/ 888 w 938"/>
                <a:gd name="T87" fmla="*/ 447 h 967"/>
                <a:gd name="T88" fmla="*/ 911 w 938"/>
                <a:gd name="T89" fmla="*/ 485 h 967"/>
                <a:gd name="T90" fmla="*/ 936 w 938"/>
                <a:gd name="T91" fmla="*/ 524 h 967"/>
                <a:gd name="T92" fmla="*/ 908 w 938"/>
                <a:gd name="T93" fmla="*/ 548 h 967"/>
                <a:gd name="T94" fmla="*/ 883 w 938"/>
                <a:gd name="T95" fmla="*/ 596 h 967"/>
                <a:gd name="T96" fmla="*/ 877 w 938"/>
                <a:gd name="T97" fmla="*/ 664 h 967"/>
                <a:gd name="T98" fmla="*/ 829 w 938"/>
                <a:gd name="T99" fmla="*/ 687 h 967"/>
                <a:gd name="T100" fmla="*/ 800 w 938"/>
                <a:gd name="T101" fmla="*/ 723 h 967"/>
                <a:gd name="T102" fmla="*/ 760 w 938"/>
                <a:gd name="T103" fmla="*/ 729 h 967"/>
                <a:gd name="T104" fmla="*/ 689 w 938"/>
                <a:gd name="T105" fmla="*/ 742 h 967"/>
                <a:gd name="T106" fmla="*/ 641 w 938"/>
                <a:gd name="T107" fmla="*/ 742 h 967"/>
                <a:gd name="T108" fmla="*/ 614 w 938"/>
                <a:gd name="T109" fmla="*/ 719 h 967"/>
                <a:gd name="T110" fmla="*/ 558 w 938"/>
                <a:gd name="T111" fmla="*/ 742 h 967"/>
                <a:gd name="T112" fmla="*/ 516 w 938"/>
                <a:gd name="T113" fmla="*/ 765 h 967"/>
                <a:gd name="T114" fmla="*/ 474 w 938"/>
                <a:gd name="T115" fmla="*/ 790 h 967"/>
                <a:gd name="T116" fmla="*/ 453 w 938"/>
                <a:gd name="T117" fmla="*/ 829 h 967"/>
                <a:gd name="T118" fmla="*/ 418 w 938"/>
                <a:gd name="T119" fmla="*/ 873 h 967"/>
                <a:gd name="T120" fmla="*/ 386 w 938"/>
                <a:gd name="T121" fmla="*/ 915 h 967"/>
                <a:gd name="T122" fmla="*/ 361 w 938"/>
                <a:gd name="T123" fmla="*/ 959 h 9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38"/>
                <a:gd name="T187" fmla="*/ 0 h 967"/>
                <a:gd name="T188" fmla="*/ 938 w 938"/>
                <a:gd name="T189" fmla="*/ 967 h 9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38" h="967">
                  <a:moveTo>
                    <a:pt x="353" y="967"/>
                  </a:moveTo>
                  <a:lnTo>
                    <a:pt x="351" y="963"/>
                  </a:lnTo>
                  <a:lnTo>
                    <a:pt x="349" y="961"/>
                  </a:lnTo>
                  <a:lnTo>
                    <a:pt x="321" y="961"/>
                  </a:lnTo>
                  <a:lnTo>
                    <a:pt x="294" y="959"/>
                  </a:lnTo>
                  <a:lnTo>
                    <a:pt x="265" y="957"/>
                  </a:lnTo>
                  <a:lnTo>
                    <a:pt x="238" y="957"/>
                  </a:lnTo>
                  <a:lnTo>
                    <a:pt x="234" y="955"/>
                  </a:lnTo>
                  <a:lnTo>
                    <a:pt x="232" y="951"/>
                  </a:lnTo>
                  <a:lnTo>
                    <a:pt x="228" y="930"/>
                  </a:lnTo>
                  <a:lnTo>
                    <a:pt x="223" y="909"/>
                  </a:lnTo>
                  <a:lnTo>
                    <a:pt x="215" y="909"/>
                  </a:lnTo>
                  <a:lnTo>
                    <a:pt x="207" y="909"/>
                  </a:lnTo>
                  <a:lnTo>
                    <a:pt x="205" y="905"/>
                  </a:lnTo>
                  <a:lnTo>
                    <a:pt x="203" y="903"/>
                  </a:lnTo>
                  <a:lnTo>
                    <a:pt x="194" y="903"/>
                  </a:lnTo>
                  <a:lnTo>
                    <a:pt x="184" y="903"/>
                  </a:lnTo>
                  <a:lnTo>
                    <a:pt x="182" y="905"/>
                  </a:lnTo>
                  <a:lnTo>
                    <a:pt x="179" y="909"/>
                  </a:lnTo>
                  <a:lnTo>
                    <a:pt x="177" y="915"/>
                  </a:lnTo>
                  <a:lnTo>
                    <a:pt x="175" y="923"/>
                  </a:lnTo>
                  <a:lnTo>
                    <a:pt x="173" y="925"/>
                  </a:lnTo>
                  <a:lnTo>
                    <a:pt x="169" y="928"/>
                  </a:lnTo>
                  <a:lnTo>
                    <a:pt x="167" y="930"/>
                  </a:lnTo>
                  <a:lnTo>
                    <a:pt x="165" y="932"/>
                  </a:lnTo>
                  <a:lnTo>
                    <a:pt x="163" y="934"/>
                  </a:lnTo>
                  <a:lnTo>
                    <a:pt x="161" y="938"/>
                  </a:lnTo>
                  <a:lnTo>
                    <a:pt x="157" y="944"/>
                  </a:lnTo>
                  <a:lnTo>
                    <a:pt x="156" y="951"/>
                  </a:lnTo>
                  <a:lnTo>
                    <a:pt x="154" y="955"/>
                  </a:lnTo>
                  <a:lnTo>
                    <a:pt x="150" y="957"/>
                  </a:lnTo>
                  <a:lnTo>
                    <a:pt x="148" y="955"/>
                  </a:lnTo>
                  <a:lnTo>
                    <a:pt x="146" y="951"/>
                  </a:lnTo>
                  <a:lnTo>
                    <a:pt x="142" y="949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36" y="942"/>
                  </a:lnTo>
                  <a:lnTo>
                    <a:pt x="134" y="940"/>
                  </a:lnTo>
                  <a:lnTo>
                    <a:pt x="131" y="938"/>
                  </a:lnTo>
                  <a:lnTo>
                    <a:pt x="129" y="934"/>
                  </a:lnTo>
                  <a:lnTo>
                    <a:pt x="127" y="932"/>
                  </a:lnTo>
                  <a:lnTo>
                    <a:pt x="125" y="930"/>
                  </a:lnTo>
                  <a:lnTo>
                    <a:pt x="121" y="928"/>
                  </a:lnTo>
                  <a:lnTo>
                    <a:pt x="119" y="925"/>
                  </a:lnTo>
                  <a:lnTo>
                    <a:pt x="117" y="923"/>
                  </a:lnTo>
                  <a:lnTo>
                    <a:pt x="113" y="911"/>
                  </a:lnTo>
                  <a:lnTo>
                    <a:pt x="111" y="900"/>
                  </a:lnTo>
                  <a:lnTo>
                    <a:pt x="109" y="896"/>
                  </a:lnTo>
                  <a:lnTo>
                    <a:pt x="108" y="894"/>
                  </a:lnTo>
                  <a:lnTo>
                    <a:pt x="104" y="886"/>
                  </a:lnTo>
                  <a:lnTo>
                    <a:pt x="102" y="878"/>
                  </a:lnTo>
                  <a:lnTo>
                    <a:pt x="100" y="877"/>
                  </a:lnTo>
                  <a:lnTo>
                    <a:pt x="98" y="875"/>
                  </a:lnTo>
                  <a:lnTo>
                    <a:pt x="96" y="857"/>
                  </a:lnTo>
                  <a:lnTo>
                    <a:pt x="94" y="838"/>
                  </a:lnTo>
                  <a:lnTo>
                    <a:pt x="94" y="821"/>
                  </a:lnTo>
                  <a:lnTo>
                    <a:pt x="92" y="802"/>
                  </a:lnTo>
                  <a:lnTo>
                    <a:pt x="90" y="800"/>
                  </a:lnTo>
                  <a:lnTo>
                    <a:pt x="88" y="798"/>
                  </a:lnTo>
                  <a:lnTo>
                    <a:pt x="85" y="794"/>
                  </a:lnTo>
                  <a:lnTo>
                    <a:pt x="83" y="792"/>
                  </a:lnTo>
                  <a:lnTo>
                    <a:pt x="81" y="790"/>
                  </a:lnTo>
                  <a:lnTo>
                    <a:pt x="79" y="788"/>
                  </a:lnTo>
                  <a:lnTo>
                    <a:pt x="62" y="784"/>
                  </a:lnTo>
                  <a:lnTo>
                    <a:pt x="44" y="783"/>
                  </a:lnTo>
                  <a:lnTo>
                    <a:pt x="42" y="781"/>
                  </a:lnTo>
                  <a:lnTo>
                    <a:pt x="40" y="779"/>
                  </a:lnTo>
                  <a:lnTo>
                    <a:pt x="37" y="775"/>
                  </a:lnTo>
                  <a:lnTo>
                    <a:pt x="35" y="773"/>
                  </a:lnTo>
                  <a:lnTo>
                    <a:pt x="33" y="771"/>
                  </a:lnTo>
                  <a:lnTo>
                    <a:pt x="29" y="769"/>
                  </a:lnTo>
                  <a:lnTo>
                    <a:pt x="27" y="765"/>
                  </a:lnTo>
                  <a:lnTo>
                    <a:pt x="25" y="763"/>
                  </a:lnTo>
                  <a:lnTo>
                    <a:pt x="21" y="761"/>
                  </a:lnTo>
                  <a:lnTo>
                    <a:pt x="19" y="758"/>
                  </a:lnTo>
                  <a:lnTo>
                    <a:pt x="17" y="752"/>
                  </a:lnTo>
                  <a:lnTo>
                    <a:pt x="15" y="744"/>
                  </a:lnTo>
                  <a:lnTo>
                    <a:pt x="14" y="742"/>
                  </a:lnTo>
                  <a:lnTo>
                    <a:pt x="10" y="738"/>
                  </a:lnTo>
                  <a:lnTo>
                    <a:pt x="8" y="737"/>
                  </a:lnTo>
                  <a:lnTo>
                    <a:pt x="6" y="735"/>
                  </a:lnTo>
                  <a:lnTo>
                    <a:pt x="2" y="731"/>
                  </a:lnTo>
                  <a:lnTo>
                    <a:pt x="0" y="729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2" y="708"/>
                  </a:lnTo>
                  <a:lnTo>
                    <a:pt x="6" y="706"/>
                  </a:lnTo>
                  <a:lnTo>
                    <a:pt x="12" y="702"/>
                  </a:lnTo>
                  <a:lnTo>
                    <a:pt x="19" y="700"/>
                  </a:lnTo>
                  <a:lnTo>
                    <a:pt x="21" y="698"/>
                  </a:lnTo>
                  <a:lnTo>
                    <a:pt x="25" y="696"/>
                  </a:lnTo>
                  <a:lnTo>
                    <a:pt x="33" y="692"/>
                  </a:lnTo>
                  <a:lnTo>
                    <a:pt x="40" y="690"/>
                  </a:lnTo>
                  <a:lnTo>
                    <a:pt x="42" y="689"/>
                  </a:lnTo>
                  <a:lnTo>
                    <a:pt x="44" y="687"/>
                  </a:lnTo>
                  <a:lnTo>
                    <a:pt x="46" y="673"/>
                  </a:lnTo>
                  <a:lnTo>
                    <a:pt x="48" y="662"/>
                  </a:lnTo>
                  <a:lnTo>
                    <a:pt x="52" y="660"/>
                  </a:lnTo>
                  <a:lnTo>
                    <a:pt x="54" y="658"/>
                  </a:lnTo>
                  <a:lnTo>
                    <a:pt x="54" y="646"/>
                  </a:lnTo>
                  <a:lnTo>
                    <a:pt x="54" y="637"/>
                  </a:lnTo>
                  <a:lnTo>
                    <a:pt x="52" y="635"/>
                  </a:lnTo>
                  <a:lnTo>
                    <a:pt x="48" y="633"/>
                  </a:lnTo>
                  <a:lnTo>
                    <a:pt x="46" y="625"/>
                  </a:lnTo>
                  <a:lnTo>
                    <a:pt x="44" y="618"/>
                  </a:lnTo>
                  <a:lnTo>
                    <a:pt x="42" y="616"/>
                  </a:lnTo>
                  <a:lnTo>
                    <a:pt x="40" y="614"/>
                  </a:lnTo>
                  <a:lnTo>
                    <a:pt x="40" y="595"/>
                  </a:lnTo>
                  <a:lnTo>
                    <a:pt x="40" y="575"/>
                  </a:lnTo>
                  <a:lnTo>
                    <a:pt x="42" y="572"/>
                  </a:lnTo>
                  <a:lnTo>
                    <a:pt x="44" y="570"/>
                  </a:lnTo>
                  <a:lnTo>
                    <a:pt x="46" y="568"/>
                  </a:lnTo>
                  <a:lnTo>
                    <a:pt x="48" y="566"/>
                  </a:lnTo>
                  <a:lnTo>
                    <a:pt x="52" y="562"/>
                  </a:lnTo>
                  <a:lnTo>
                    <a:pt x="54" y="560"/>
                  </a:lnTo>
                  <a:lnTo>
                    <a:pt x="56" y="547"/>
                  </a:lnTo>
                  <a:lnTo>
                    <a:pt x="58" y="531"/>
                  </a:lnTo>
                  <a:lnTo>
                    <a:pt x="63" y="531"/>
                  </a:lnTo>
                  <a:lnTo>
                    <a:pt x="69" y="531"/>
                  </a:lnTo>
                  <a:lnTo>
                    <a:pt x="73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8" y="550"/>
                  </a:lnTo>
                  <a:lnTo>
                    <a:pt x="92" y="554"/>
                  </a:lnTo>
                  <a:lnTo>
                    <a:pt x="98" y="560"/>
                  </a:lnTo>
                  <a:lnTo>
                    <a:pt x="108" y="570"/>
                  </a:lnTo>
                  <a:lnTo>
                    <a:pt x="117" y="579"/>
                  </a:lnTo>
                  <a:lnTo>
                    <a:pt x="111" y="585"/>
                  </a:lnTo>
                  <a:lnTo>
                    <a:pt x="108" y="589"/>
                  </a:lnTo>
                  <a:lnTo>
                    <a:pt x="102" y="598"/>
                  </a:lnTo>
                  <a:lnTo>
                    <a:pt x="98" y="608"/>
                  </a:lnTo>
                  <a:lnTo>
                    <a:pt x="98" y="614"/>
                  </a:lnTo>
                  <a:lnTo>
                    <a:pt x="98" y="618"/>
                  </a:lnTo>
                  <a:lnTo>
                    <a:pt x="98" y="627"/>
                  </a:lnTo>
                  <a:lnTo>
                    <a:pt x="98" y="637"/>
                  </a:lnTo>
                  <a:lnTo>
                    <a:pt x="92" y="642"/>
                  </a:lnTo>
                  <a:lnTo>
                    <a:pt x="88" y="646"/>
                  </a:lnTo>
                  <a:lnTo>
                    <a:pt x="90" y="662"/>
                  </a:lnTo>
                  <a:lnTo>
                    <a:pt x="92" y="677"/>
                  </a:lnTo>
                  <a:lnTo>
                    <a:pt x="94" y="679"/>
                  </a:lnTo>
                  <a:lnTo>
                    <a:pt x="98" y="681"/>
                  </a:lnTo>
                  <a:lnTo>
                    <a:pt x="102" y="689"/>
                  </a:lnTo>
                  <a:lnTo>
                    <a:pt x="108" y="696"/>
                  </a:lnTo>
                  <a:lnTo>
                    <a:pt x="111" y="696"/>
                  </a:lnTo>
                  <a:lnTo>
                    <a:pt x="117" y="696"/>
                  </a:lnTo>
                  <a:lnTo>
                    <a:pt x="121" y="690"/>
                  </a:lnTo>
                  <a:lnTo>
                    <a:pt x="127" y="687"/>
                  </a:lnTo>
                  <a:lnTo>
                    <a:pt x="131" y="681"/>
                  </a:lnTo>
                  <a:lnTo>
                    <a:pt x="136" y="677"/>
                  </a:lnTo>
                  <a:lnTo>
                    <a:pt x="140" y="671"/>
                  </a:lnTo>
                  <a:lnTo>
                    <a:pt x="146" y="667"/>
                  </a:lnTo>
                  <a:lnTo>
                    <a:pt x="140" y="662"/>
                  </a:lnTo>
                  <a:lnTo>
                    <a:pt x="136" y="658"/>
                  </a:lnTo>
                  <a:lnTo>
                    <a:pt x="136" y="642"/>
                  </a:lnTo>
                  <a:lnTo>
                    <a:pt x="136" y="629"/>
                  </a:lnTo>
                  <a:lnTo>
                    <a:pt x="131" y="623"/>
                  </a:lnTo>
                  <a:lnTo>
                    <a:pt x="127" y="618"/>
                  </a:lnTo>
                  <a:lnTo>
                    <a:pt x="127" y="608"/>
                  </a:lnTo>
                  <a:lnTo>
                    <a:pt x="127" y="598"/>
                  </a:lnTo>
                  <a:lnTo>
                    <a:pt x="131" y="589"/>
                  </a:lnTo>
                  <a:lnTo>
                    <a:pt x="136" y="579"/>
                  </a:lnTo>
                  <a:lnTo>
                    <a:pt x="142" y="579"/>
                  </a:lnTo>
                  <a:lnTo>
                    <a:pt x="144" y="577"/>
                  </a:lnTo>
                  <a:lnTo>
                    <a:pt x="146" y="572"/>
                  </a:lnTo>
                  <a:lnTo>
                    <a:pt x="146" y="560"/>
                  </a:lnTo>
                  <a:lnTo>
                    <a:pt x="140" y="560"/>
                  </a:lnTo>
                  <a:lnTo>
                    <a:pt x="136" y="560"/>
                  </a:lnTo>
                  <a:lnTo>
                    <a:pt x="131" y="550"/>
                  </a:lnTo>
                  <a:lnTo>
                    <a:pt x="127" y="541"/>
                  </a:lnTo>
                  <a:lnTo>
                    <a:pt x="127" y="537"/>
                  </a:lnTo>
                  <a:lnTo>
                    <a:pt x="127" y="531"/>
                  </a:lnTo>
                  <a:lnTo>
                    <a:pt x="127" y="520"/>
                  </a:lnTo>
                  <a:lnTo>
                    <a:pt x="129" y="508"/>
                  </a:lnTo>
                  <a:lnTo>
                    <a:pt x="115" y="502"/>
                  </a:lnTo>
                  <a:lnTo>
                    <a:pt x="108" y="499"/>
                  </a:lnTo>
                  <a:lnTo>
                    <a:pt x="100" y="501"/>
                  </a:lnTo>
                  <a:lnTo>
                    <a:pt x="88" y="502"/>
                  </a:lnTo>
                  <a:lnTo>
                    <a:pt x="83" y="502"/>
                  </a:lnTo>
                  <a:lnTo>
                    <a:pt x="79" y="502"/>
                  </a:lnTo>
                  <a:lnTo>
                    <a:pt x="79" y="487"/>
                  </a:lnTo>
                  <a:lnTo>
                    <a:pt x="79" y="474"/>
                  </a:lnTo>
                  <a:lnTo>
                    <a:pt x="83" y="474"/>
                  </a:lnTo>
                  <a:lnTo>
                    <a:pt x="88" y="474"/>
                  </a:lnTo>
                  <a:lnTo>
                    <a:pt x="88" y="454"/>
                  </a:lnTo>
                  <a:lnTo>
                    <a:pt x="88" y="435"/>
                  </a:lnTo>
                  <a:lnTo>
                    <a:pt x="83" y="435"/>
                  </a:lnTo>
                  <a:lnTo>
                    <a:pt x="79" y="435"/>
                  </a:lnTo>
                  <a:lnTo>
                    <a:pt x="73" y="430"/>
                  </a:lnTo>
                  <a:lnTo>
                    <a:pt x="69" y="426"/>
                  </a:lnTo>
                  <a:lnTo>
                    <a:pt x="69" y="410"/>
                  </a:lnTo>
                  <a:lnTo>
                    <a:pt x="69" y="397"/>
                  </a:lnTo>
                  <a:lnTo>
                    <a:pt x="73" y="397"/>
                  </a:lnTo>
                  <a:lnTo>
                    <a:pt x="79" y="397"/>
                  </a:lnTo>
                  <a:lnTo>
                    <a:pt x="83" y="399"/>
                  </a:lnTo>
                  <a:lnTo>
                    <a:pt x="88" y="401"/>
                  </a:lnTo>
                  <a:lnTo>
                    <a:pt x="90" y="399"/>
                  </a:lnTo>
                  <a:lnTo>
                    <a:pt x="92" y="397"/>
                  </a:lnTo>
                  <a:lnTo>
                    <a:pt x="94" y="391"/>
                  </a:lnTo>
                  <a:lnTo>
                    <a:pt x="98" y="385"/>
                  </a:lnTo>
                  <a:lnTo>
                    <a:pt x="102" y="385"/>
                  </a:lnTo>
                  <a:lnTo>
                    <a:pt x="108" y="385"/>
                  </a:lnTo>
                  <a:lnTo>
                    <a:pt x="111" y="385"/>
                  </a:lnTo>
                  <a:lnTo>
                    <a:pt x="117" y="385"/>
                  </a:lnTo>
                  <a:lnTo>
                    <a:pt x="144" y="385"/>
                  </a:lnTo>
                  <a:lnTo>
                    <a:pt x="169" y="385"/>
                  </a:lnTo>
                  <a:lnTo>
                    <a:pt x="196" y="385"/>
                  </a:lnTo>
                  <a:lnTo>
                    <a:pt x="223" y="385"/>
                  </a:lnTo>
                  <a:lnTo>
                    <a:pt x="230" y="385"/>
                  </a:lnTo>
                  <a:lnTo>
                    <a:pt x="238" y="385"/>
                  </a:lnTo>
                  <a:lnTo>
                    <a:pt x="240" y="389"/>
                  </a:lnTo>
                  <a:lnTo>
                    <a:pt x="242" y="391"/>
                  </a:lnTo>
                  <a:lnTo>
                    <a:pt x="246" y="389"/>
                  </a:lnTo>
                  <a:lnTo>
                    <a:pt x="248" y="385"/>
                  </a:lnTo>
                  <a:lnTo>
                    <a:pt x="246" y="383"/>
                  </a:lnTo>
                  <a:lnTo>
                    <a:pt x="242" y="382"/>
                  </a:lnTo>
                  <a:lnTo>
                    <a:pt x="242" y="378"/>
                  </a:lnTo>
                  <a:lnTo>
                    <a:pt x="242" y="376"/>
                  </a:lnTo>
                  <a:lnTo>
                    <a:pt x="248" y="376"/>
                  </a:lnTo>
                  <a:lnTo>
                    <a:pt x="251" y="374"/>
                  </a:lnTo>
                  <a:lnTo>
                    <a:pt x="251" y="368"/>
                  </a:lnTo>
                  <a:lnTo>
                    <a:pt x="251" y="357"/>
                  </a:lnTo>
                  <a:lnTo>
                    <a:pt x="248" y="357"/>
                  </a:lnTo>
                  <a:lnTo>
                    <a:pt x="242" y="357"/>
                  </a:lnTo>
                  <a:lnTo>
                    <a:pt x="238" y="347"/>
                  </a:lnTo>
                  <a:lnTo>
                    <a:pt x="232" y="337"/>
                  </a:lnTo>
                  <a:lnTo>
                    <a:pt x="232" y="318"/>
                  </a:lnTo>
                  <a:lnTo>
                    <a:pt x="232" y="299"/>
                  </a:lnTo>
                  <a:lnTo>
                    <a:pt x="232" y="293"/>
                  </a:lnTo>
                  <a:lnTo>
                    <a:pt x="232" y="289"/>
                  </a:lnTo>
                  <a:lnTo>
                    <a:pt x="238" y="289"/>
                  </a:lnTo>
                  <a:lnTo>
                    <a:pt x="242" y="289"/>
                  </a:lnTo>
                  <a:lnTo>
                    <a:pt x="248" y="289"/>
                  </a:lnTo>
                  <a:lnTo>
                    <a:pt x="251" y="289"/>
                  </a:lnTo>
                  <a:lnTo>
                    <a:pt x="251" y="284"/>
                  </a:lnTo>
                  <a:lnTo>
                    <a:pt x="251" y="280"/>
                  </a:lnTo>
                  <a:lnTo>
                    <a:pt x="257" y="280"/>
                  </a:lnTo>
                  <a:lnTo>
                    <a:pt x="261" y="280"/>
                  </a:lnTo>
                  <a:lnTo>
                    <a:pt x="261" y="274"/>
                  </a:lnTo>
                  <a:lnTo>
                    <a:pt x="261" y="270"/>
                  </a:lnTo>
                  <a:lnTo>
                    <a:pt x="267" y="270"/>
                  </a:lnTo>
                  <a:lnTo>
                    <a:pt x="273" y="270"/>
                  </a:lnTo>
                  <a:lnTo>
                    <a:pt x="276" y="265"/>
                  </a:lnTo>
                  <a:lnTo>
                    <a:pt x="280" y="261"/>
                  </a:lnTo>
                  <a:lnTo>
                    <a:pt x="280" y="255"/>
                  </a:lnTo>
                  <a:lnTo>
                    <a:pt x="280" y="251"/>
                  </a:lnTo>
                  <a:lnTo>
                    <a:pt x="286" y="251"/>
                  </a:lnTo>
                  <a:lnTo>
                    <a:pt x="290" y="251"/>
                  </a:lnTo>
                  <a:lnTo>
                    <a:pt x="296" y="245"/>
                  </a:lnTo>
                  <a:lnTo>
                    <a:pt x="301" y="241"/>
                  </a:lnTo>
                  <a:lnTo>
                    <a:pt x="301" y="238"/>
                  </a:lnTo>
                  <a:lnTo>
                    <a:pt x="301" y="236"/>
                  </a:lnTo>
                  <a:lnTo>
                    <a:pt x="303" y="234"/>
                  </a:lnTo>
                  <a:lnTo>
                    <a:pt x="305" y="232"/>
                  </a:lnTo>
                  <a:lnTo>
                    <a:pt x="307" y="232"/>
                  </a:lnTo>
                  <a:lnTo>
                    <a:pt x="311" y="232"/>
                  </a:lnTo>
                  <a:lnTo>
                    <a:pt x="315" y="226"/>
                  </a:lnTo>
                  <a:lnTo>
                    <a:pt x="321" y="222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4" y="217"/>
                  </a:lnTo>
                  <a:lnTo>
                    <a:pt x="340" y="213"/>
                  </a:lnTo>
                  <a:lnTo>
                    <a:pt x="353" y="213"/>
                  </a:lnTo>
                  <a:lnTo>
                    <a:pt x="369" y="213"/>
                  </a:lnTo>
                  <a:lnTo>
                    <a:pt x="372" y="207"/>
                  </a:lnTo>
                  <a:lnTo>
                    <a:pt x="378" y="203"/>
                  </a:lnTo>
                  <a:lnTo>
                    <a:pt x="382" y="197"/>
                  </a:lnTo>
                  <a:lnTo>
                    <a:pt x="388" y="194"/>
                  </a:lnTo>
                  <a:lnTo>
                    <a:pt x="388" y="182"/>
                  </a:lnTo>
                  <a:lnTo>
                    <a:pt x="388" y="172"/>
                  </a:lnTo>
                  <a:lnTo>
                    <a:pt x="397" y="172"/>
                  </a:lnTo>
                  <a:lnTo>
                    <a:pt x="407" y="172"/>
                  </a:lnTo>
                  <a:lnTo>
                    <a:pt x="411" y="169"/>
                  </a:lnTo>
                  <a:lnTo>
                    <a:pt x="416" y="165"/>
                  </a:lnTo>
                  <a:lnTo>
                    <a:pt x="420" y="165"/>
                  </a:lnTo>
                  <a:lnTo>
                    <a:pt x="426" y="165"/>
                  </a:lnTo>
                  <a:lnTo>
                    <a:pt x="430" y="165"/>
                  </a:lnTo>
                  <a:lnTo>
                    <a:pt x="436" y="165"/>
                  </a:lnTo>
                  <a:lnTo>
                    <a:pt x="436" y="159"/>
                  </a:lnTo>
                  <a:lnTo>
                    <a:pt x="436" y="153"/>
                  </a:lnTo>
                  <a:lnTo>
                    <a:pt x="439" y="153"/>
                  </a:lnTo>
                  <a:lnTo>
                    <a:pt x="445" y="153"/>
                  </a:lnTo>
                  <a:lnTo>
                    <a:pt x="451" y="153"/>
                  </a:lnTo>
                  <a:lnTo>
                    <a:pt x="455" y="153"/>
                  </a:lnTo>
                  <a:lnTo>
                    <a:pt x="455" y="169"/>
                  </a:lnTo>
                  <a:lnTo>
                    <a:pt x="455" y="182"/>
                  </a:lnTo>
                  <a:lnTo>
                    <a:pt x="466" y="182"/>
                  </a:lnTo>
                  <a:lnTo>
                    <a:pt x="472" y="182"/>
                  </a:lnTo>
                  <a:lnTo>
                    <a:pt x="474" y="178"/>
                  </a:lnTo>
                  <a:lnTo>
                    <a:pt x="474" y="172"/>
                  </a:lnTo>
                  <a:lnTo>
                    <a:pt x="480" y="169"/>
                  </a:lnTo>
                  <a:lnTo>
                    <a:pt x="484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93" y="159"/>
                  </a:lnTo>
                  <a:lnTo>
                    <a:pt x="493" y="153"/>
                  </a:lnTo>
                  <a:lnTo>
                    <a:pt x="512" y="157"/>
                  </a:lnTo>
                  <a:lnTo>
                    <a:pt x="532" y="159"/>
                  </a:lnTo>
                  <a:lnTo>
                    <a:pt x="522" y="151"/>
                  </a:lnTo>
                  <a:lnTo>
                    <a:pt x="512" y="144"/>
                  </a:lnTo>
                  <a:lnTo>
                    <a:pt x="512" y="140"/>
                  </a:lnTo>
                  <a:lnTo>
                    <a:pt x="512" y="134"/>
                  </a:lnTo>
                  <a:lnTo>
                    <a:pt x="518" y="130"/>
                  </a:lnTo>
                  <a:lnTo>
                    <a:pt x="522" y="124"/>
                  </a:lnTo>
                  <a:lnTo>
                    <a:pt x="532" y="124"/>
                  </a:lnTo>
                  <a:lnTo>
                    <a:pt x="543" y="124"/>
                  </a:lnTo>
                  <a:lnTo>
                    <a:pt x="547" y="121"/>
                  </a:lnTo>
                  <a:lnTo>
                    <a:pt x="553" y="115"/>
                  </a:lnTo>
                  <a:lnTo>
                    <a:pt x="553" y="98"/>
                  </a:lnTo>
                  <a:lnTo>
                    <a:pt x="553" y="82"/>
                  </a:lnTo>
                  <a:lnTo>
                    <a:pt x="553" y="65"/>
                  </a:lnTo>
                  <a:lnTo>
                    <a:pt x="553" y="48"/>
                  </a:lnTo>
                  <a:lnTo>
                    <a:pt x="557" y="42"/>
                  </a:lnTo>
                  <a:lnTo>
                    <a:pt x="562" y="38"/>
                  </a:lnTo>
                  <a:lnTo>
                    <a:pt x="566" y="38"/>
                  </a:lnTo>
                  <a:lnTo>
                    <a:pt x="572" y="38"/>
                  </a:lnTo>
                  <a:lnTo>
                    <a:pt x="572" y="32"/>
                  </a:lnTo>
                  <a:lnTo>
                    <a:pt x="572" y="28"/>
                  </a:lnTo>
                  <a:lnTo>
                    <a:pt x="572" y="23"/>
                  </a:lnTo>
                  <a:lnTo>
                    <a:pt x="572" y="19"/>
                  </a:lnTo>
                  <a:lnTo>
                    <a:pt x="576" y="13"/>
                  </a:lnTo>
                  <a:lnTo>
                    <a:pt x="581" y="9"/>
                  </a:lnTo>
                  <a:lnTo>
                    <a:pt x="585" y="4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20" y="0"/>
                  </a:lnTo>
                  <a:lnTo>
                    <a:pt x="629" y="4"/>
                  </a:lnTo>
                  <a:lnTo>
                    <a:pt x="639" y="9"/>
                  </a:lnTo>
                  <a:lnTo>
                    <a:pt x="639" y="13"/>
                  </a:lnTo>
                  <a:lnTo>
                    <a:pt x="639" y="19"/>
                  </a:lnTo>
                  <a:lnTo>
                    <a:pt x="633" y="19"/>
                  </a:lnTo>
                  <a:lnTo>
                    <a:pt x="629" y="19"/>
                  </a:lnTo>
                  <a:lnTo>
                    <a:pt x="624" y="23"/>
                  </a:lnTo>
                  <a:lnTo>
                    <a:pt x="620" y="28"/>
                  </a:lnTo>
                  <a:lnTo>
                    <a:pt x="624" y="32"/>
                  </a:lnTo>
                  <a:lnTo>
                    <a:pt x="629" y="38"/>
                  </a:lnTo>
                  <a:lnTo>
                    <a:pt x="649" y="42"/>
                  </a:lnTo>
                  <a:lnTo>
                    <a:pt x="668" y="48"/>
                  </a:lnTo>
                  <a:lnTo>
                    <a:pt x="668" y="59"/>
                  </a:lnTo>
                  <a:lnTo>
                    <a:pt x="668" y="73"/>
                  </a:lnTo>
                  <a:lnTo>
                    <a:pt x="666" y="75"/>
                  </a:lnTo>
                  <a:lnTo>
                    <a:pt x="664" y="76"/>
                  </a:lnTo>
                  <a:lnTo>
                    <a:pt x="666" y="78"/>
                  </a:lnTo>
                  <a:lnTo>
                    <a:pt x="668" y="82"/>
                  </a:lnTo>
                  <a:lnTo>
                    <a:pt x="670" y="78"/>
                  </a:lnTo>
                  <a:lnTo>
                    <a:pt x="672" y="76"/>
                  </a:lnTo>
                  <a:lnTo>
                    <a:pt x="675" y="76"/>
                  </a:lnTo>
                  <a:lnTo>
                    <a:pt x="677" y="76"/>
                  </a:lnTo>
                  <a:lnTo>
                    <a:pt x="683" y="76"/>
                  </a:lnTo>
                  <a:lnTo>
                    <a:pt x="687" y="76"/>
                  </a:lnTo>
                  <a:lnTo>
                    <a:pt x="693" y="73"/>
                  </a:lnTo>
                  <a:lnTo>
                    <a:pt x="697" y="67"/>
                  </a:lnTo>
                  <a:lnTo>
                    <a:pt x="697" y="61"/>
                  </a:lnTo>
                  <a:lnTo>
                    <a:pt x="697" y="57"/>
                  </a:lnTo>
                  <a:lnTo>
                    <a:pt x="700" y="57"/>
                  </a:lnTo>
                  <a:lnTo>
                    <a:pt x="706" y="57"/>
                  </a:lnTo>
                  <a:lnTo>
                    <a:pt x="712" y="57"/>
                  </a:lnTo>
                  <a:lnTo>
                    <a:pt x="716" y="57"/>
                  </a:lnTo>
                  <a:lnTo>
                    <a:pt x="722" y="52"/>
                  </a:lnTo>
                  <a:lnTo>
                    <a:pt x="725" y="48"/>
                  </a:lnTo>
                  <a:lnTo>
                    <a:pt x="735" y="48"/>
                  </a:lnTo>
                  <a:lnTo>
                    <a:pt x="745" y="48"/>
                  </a:lnTo>
                  <a:lnTo>
                    <a:pt x="750" y="48"/>
                  </a:lnTo>
                  <a:lnTo>
                    <a:pt x="754" y="48"/>
                  </a:lnTo>
                  <a:lnTo>
                    <a:pt x="760" y="52"/>
                  </a:lnTo>
                  <a:lnTo>
                    <a:pt x="764" y="57"/>
                  </a:lnTo>
                  <a:lnTo>
                    <a:pt x="773" y="61"/>
                  </a:lnTo>
                  <a:lnTo>
                    <a:pt x="785" y="67"/>
                  </a:lnTo>
                  <a:lnTo>
                    <a:pt x="789" y="73"/>
                  </a:lnTo>
                  <a:lnTo>
                    <a:pt x="793" y="76"/>
                  </a:lnTo>
                  <a:lnTo>
                    <a:pt x="798" y="82"/>
                  </a:lnTo>
                  <a:lnTo>
                    <a:pt x="804" y="86"/>
                  </a:lnTo>
                  <a:lnTo>
                    <a:pt x="814" y="90"/>
                  </a:lnTo>
                  <a:lnTo>
                    <a:pt x="823" y="96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3" y="111"/>
                  </a:lnTo>
                  <a:lnTo>
                    <a:pt x="823" y="115"/>
                  </a:lnTo>
                  <a:lnTo>
                    <a:pt x="812" y="153"/>
                  </a:lnTo>
                  <a:lnTo>
                    <a:pt x="796" y="190"/>
                  </a:lnTo>
                  <a:lnTo>
                    <a:pt x="779" y="226"/>
                  </a:lnTo>
                  <a:lnTo>
                    <a:pt x="760" y="261"/>
                  </a:lnTo>
                  <a:lnTo>
                    <a:pt x="743" y="295"/>
                  </a:lnTo>
                  <a:lnTo>
                    <a:pt x="725" y="330"/>
                  </a:lnTo>
                  <a:lnTo>
                    <a:pt x="708" y="366"/>
                  </a:lnTo>
                  <a:lnTo>
                    <a:pt x="697" y="405"/>
                  </a:lnTo>
                  <a:lnTo>
                    <a:pt x="706" y="405"/>
                  </a:lnTo>
                  <a:lnTo>
                    <a:pt x="716" y="405"/>
                  </a:lnTo>
                  <a:lnTo>
                    <a:pt x="716" y="414"/>
                  </a:lnTo>
                  <a:lnTo>
                    <a:pt x="716" y="426"/>
                  </a:lnTo>
                  <a:lnTo>
                    <a:pt x="727" y="424"/>
                  </a:lnTo>
                  <a:lnTo>
                    <a:pt x="733" y="424"/>
                  </a:lnTo>
                  <a:lnTo>
                    <a:pt x="735" y="420"/>
                  </a:lnTo>
                  <a:lnTo>
                    <a:pt x="735" y="414"/>
                  </a:lnTo>
                  <a:lnTo>
                    <a:pt x="741" y="410"/>
                  </a:lnTo>
                  <a:lnTo>
                    <a:pt x="745" y="405"/>
                  </a:lnTo>
                  <a:lnTo>
                    <a:pt x="754" y="401"/>
                  </a:lnTo>
                  <a:lnTo>
                    <a:pt x="764" y="397"/>
                  </a:lnTo>
                  <a:lnTo>
                    <a:pt x="769" y="397"/>
                  </a:lnTo>
                  <a:lnTo>
                    <a:pt x="775" y="397"/>
                  </a:lnTo>
                  <a:lnTo>
                    <a:pt x="779" y="391"/>
                  </a:lnTo>
                  <a:lnTo>
                    <a:pt x="785" y="385"/>
                  </a:lnTo>
                  <a:lnTo>
                    <a:pt x="785" y="382"/>
                  </a:lnTo>
                  <a:lnTo>
                    <a:pt x="785" y="376"/>
                  </a:lnTo>
                  <a:lnTo>
                    <a:pt x="789" y="376"/>
                  </a:lnTo>
                  <a:lnTo>
                    <a:pt x="793" y="376"/>
                  </a:lnTo>
                  <a:lnTo>
                    <a:pt x="793" y="372"/>
                  </a:lnTo>
                  <a:lnTo>
                    <a:pt x="793" y="366"/>
                  </a:lnTo>
                  <a:lnTo>
                    <a:pt x="798" y="362"/>
                  </a:lnTo>
                  <a:lnTo>
                    <a:pt x="804" y="357"/>
                  </a:lnTo>
                  <a:lnTo>
                    <a:pt x="814" y="347"/>
                  </a:lnTo>
                  <a:lnTo>
                    <a:pt x="823" y="337"/>
                  </a:lnTo>
                  <a:lnTo>
                    <a:pt x="825" y="353"/>
                  </a:lnTo>
                  <a:lnTo>
                    <a:pt x="827" y="366"/>
                  </a:lnTo>
                  <a:lnTo>
                    <a:pt x="829" y="370"/>
                  </a:lnTo>
                  <a:lnTo>
                    <a:pt x="833" y="372"/>
                  </a:lnTo>
                  <a:lnTo>
                    <a:pt x="835" y="374"/>
                  </a:lnTo>
                  <a:lnTo>
                    <a:pt x="837" y="376"/>
                  </a:lnTo>
                  <a:lnTo>
                    <a:pt x="839" y="378"/>
                  </a:lnTo>
                  <a:lnTo>
                    <a:pt x="842" y="382"/>
                  </a:lnTo>
                  <a:lnTo>
                    <a:pt x="844" y="389"/>
                  </a:lnTo>
                  <a:lnTo>
                    <a:pt x="846" y="397"/>
                  </a:lnTo>
                  <a:lnTo>
                    <a:pt x="848" y="399"/>
                  </a:lnTo>
                  <a:lnTo>
                    <a:pt x="852" y="401"/>
                  </a:lnTo>
                  <a:lnTo>
                    <a:pt x="854" y="403"/>
                  </a:lnTo>
                  <a:lnTo>
                    <a:pt x="856" y="405"/>
                  </a:lnTo>
                  <a:lnTo>
                    <a:pt x="860" y="408"/>
                  </a:lnTo>
                  <a:lnTo>
                    <a:pt x="862" y="410"/>
                  </a:lnTo>
                  <a:lnTo>
                    <a:pt x="864" y="412"/>
                  </a:lnTo>
                  <a:lnTo>
                    <a:pt x="865" y="414"/>
                  </a:lnTo>
                  <a:lnTo>
                    <a:pt x="869" y="418"/>
                  </a:lnTo>
                  <a:lnTo>
                    <a:pt x="871" y="420"/>
                  </a:lnTo>
                  <a:lnTo>
                    <a:pt x="873" y="428"/>
                  </a:lnTo>
                  <a:lnTo>
                    <a:pt x="875" y="435"/>
                  </a:lnTo>
                  <a:lnTo>
                    <a:pt x="877" y="437"/>
                  </a:lnTo>
                  <a:lnTo>
                    <a:pt x="881" y="439"/>
                  </a:lnTo>
                  <a:lnTo>
                    <a:pt x="883" y="441"/>
                  </a:lnTo>
                  <a:lnTo>
                    <a:pt x="887" y="445"/>
                  </a:lnTo>
                  <a:lnTo>
                    <a:pt x="888" y="447"/>
                  </a:lnTo>
                  <a:lnTo>
                    <a:pt x="890" y="449"/>
                  </a:lnTo>
                  <a:lnTo>
                    <a:pt x="892" y="451"/>
                  </a:lnTo>
                  <a:lnTo>
                    <a:pt x="896" y="454"/>
                  </a:lnTo>
                  <a:lnTo>
                    <a:pt x="898" y="456"/>
                  </a:lnTo>
                  <a:lnTo>
                    <a:pt x="900" y="458"/>
                  </a:lnTo>
                  <a:lnTo>
                    <a:pt x="902" y="460"/>
                  </a:lnTo>
                  <a:lnTo>
                    <a:pt x="904" y="464"/>
                  </a:lnTo>
                  <a:lnTo>
                    <a:pt x="908" y="466"/>
                  </a:lnTo>
                  <a:lnTo>
                    <a:pt x="910" y="468"/>
                  </a:lnTo>
                  <a:lnTo>
                    <a:pt x="911" y="485"/>
                  </a:lnTo>
                  <a:lnTo>
                    <a:pt x="915" y="502"/>
                  </a:lnTo>
                  <a:lnTo>
                    <a:pt x="917" y="504"/>
                  </a:lnTo>
                  <a:lnTo>
                    <a:pt x="919" y="508"/>
                  </a:lnTo>
                  <a:lnTo>
                    <a:pt x="921" y="510"/>
                  </a:lnTo>
                  <a:lnTo>
                    <a:pt x="925" y="512"/>
                  </a:lnTo>
                  <a:lnTo>
                    <a:pt x="927" y="514"/>
                  </a:lnTo>
                  <a:lnTo>
                    <a:pt x="929" y="518"/>
                  </a:lnTo>
                  <a:lnTo>
                    <a:pt x="931" y="520"/>
                  </a:lnTo>
                  <a:lnTo>
                    <a:pt x="934" y="522"/>
                  </a:lnTo>
                  <a:lnTo>
                    <a:pt x="936" y="524"/>
                  </a:lnTo>
                  <a:lnTo>
                    <a:pt x="938" y="525"/>
                  </a:lnTo>
                  <a:lnTo>
                    <a:pt x="936" y="529"/>
                  </a:lnTo>
                  <a:lnTo>
                    <a:pt x="934" y="531"/>
                  </a:lnTo>
                  <a:lnTo>
                    <a:pt x="927" y="533"/>
                  </a:lnTo>
                  <a:lnTo>
                    <a:pt x="919" y="537"/>
                  </a:lnTo>
                  <a:lnTo>
                    <a:pt x="917" y="539"/>
                  </a:lnTo>
                  <a:lnTo>
                    <a:pt x="915" y="541"/>
                  </a:lnTo>
                  <a:lnTo>
                    <a:pt x="911" y="543"/>
                  </a:lnTo>
                  <a:lnTo>
                    <a:pt x="910" y="547"/>
                  </a:lnTo>
                  <a:lnTo>
                    <a:pt x="908" y="548"/>
                  </a:lnTo>
                  <a:lnTo>
                    <a:pt x="904" y="550"/>
                  </a:lnTo>
                  <a:lnTo>
                    <a:pt x="902" y="552"/>
                  </a:lnTo>
                  <a:lnTo>
                    <a:pt x="900" y="556"/>
                  </a:lnTo>
                  <a:lnTo>
                    <a:pt x="898" y="558"/>
                  </a:lnTo>
                  <a:lnTo>
                    <a:pt x="896" y="560"/>
                  </a:lnTo>
                  <a:lnTo>
                    <a:pt x="892" y="572"/>
                  </a:lnTo>
                  <a:lnTo>
                    <a:pt x="890" y="585"/>
                  </a:lnTo>
                  <a:lnTo>
                    <a:pt x="888" y="587"/>
                  </a:lnTo>
                  <a:lnTo>
                    <a:pt x="887" y="589"/>
                  </a:lnTo>
                  <a:lnTo>
                    <a:pt x="883" y="596"/>
                  </a:lnTo>
                  <a:lnTo>
                    <a:pt x="881" y="604"/>
                  </a:lnTo>
                  <a:lnTo>
                    <a:pt x="877" y="606"/>
                  </a:lnTo>
                  <a:lnTo>
                    <a:pt x="875" y="608"/>
                  </a:lnTo>
                  <a:lnTo>
                    <a:pt x="875" y="627"/>
                  </a:lnTo>
                  <a:lnTo>
                    <a:pt x="875" y="646"/>
                  </a:lnTo>
                  <a:lnTo>
                    <a:pt x="877" y="650"/>
                  </a:lnTo>
                  <a:lnTo>
                    <a:pt x="881" y="652"/>
                  </a:lnTo>
                  <a:lnTo>
                    <a:pt x="881" y="656"/>
                  </a:lnTo>
                  <a:lnTo>
                    <a:pt x="881" y="662"/>
                  </a:lnTo>
                  <a:lnTo>
                    <a:pt x="877" y="664"/>
                  </a:lnTo>
                  <a:lnTo>
                    <a:pt x="875" y="667"/>
                  </a:lnTo>
                  <a:lnTo>
                    <a:pt x="864" y="669"/>
                  </a:lnTo>
                  <a:lnTo>
                    <a:pt x="852" y="671"/>
                  </a:lnTo>
                  <a:lnTo>
                    <a:pt x="848" y="673"/>
                  </a:lnTo>
                  <a:lnTo>
                    <a:pt x="846" y="677"/>
                  </a:lnTo>
                  <a:lnTo>
                    <a:pt x="844" y="679"/>
                  </a:lnTo>
                  <a:lnTo>
                    <a:pt x="842" y="681"/>
                  </a:lnTo>
                  <a:lnTo>
                    <a:pt x="839" y="683"/>
                  </a:lnTo>
                  <a:lnTo>
                    <a:pt x="837" y="687"/>
                  </a:lnTo>
                  <a:lnTo>
                    <a:pt x="829" y="687"/>
                  </a:lnTo>
                  <a:lnTo>
                    <a:pt x="823" y="687"/>
                  </a:lnTo>
                  <a:lnTo>
                    <a:pt x="823" y="692"/>
                  </a:lnTo>
                  <a:lnTo>
                    <a:pt x="823" y="700"/>
                  </a:lnTo>
                  <a:lnTo>
                    <a:pt x="819" y="702"/>
                  </a:lnTo>
                  <a:lnTo>
                    <a:pt x="817" y="706"/>
                  </a:lnTo>
                  <a:lnTo>
                    <a:pt x="810" y="706"/>
                  </a:lnTo>
                  <a:lnTo>
                    <a:pt x="804" y="706"/>
                  </a:lnTo>
                  <a:lnTo>
                    <a:pt x="804" y="712"/>
                  </a:lnTo>
                  <a:lnTo>
                    <a:pt x="804" y="719"/>
                  </a:lnTo>
                  <a:lnTo>
                    <a:pt x="800" y="723"/>
                  </a:lnTo>
                  <a:lnTo>
                    <a:pt x="798" y="725"/>
                  </a:lnTo>
                  <a:lnTo>
                    <a:pt x="796" y="727"/>
                  </a:lnTo>
                  <a:lnTo>
                    <a:pt x="793" y="729"/>
                  </a:lnTo>
                  <a:lnTo>
                    <a:pt x="791" y="731"/>
                  </a:lnTo>
                  <a:lnTo>
                    <a:pt x="789" y="735"/>
                  </a:lnTo>
                  <a:lnTo>
                    <a:pt x="779" y="735"/>
                  </a:lnTo>
                  <a:lnTo>
                    <a:pt x="769" y="735"/>
                  </a:lnTo>
                  <a:lnTo>
                    <a:pt x="768" y="731"/>
                  </a:lnTo>
                  <a:lnTo>
                    <a:pt x="764" y="729"/>
                  </a:lnTo>
                  <a:lnTo>
                    <a:pt x="760" y="729"/>
                  </a:lnTo>
                  <a:lnTo>
                    <a:pt x="754" y="729"/>
                  </a:lnTo>
                  <a:lnTo>
                    <a:pt x="752" y="731"/>
                  </a:lnTo>
                  <a:lnTo>
                    <a:pt x="750" y="735"/>
                  </a:lnTo>
                  <a:lnTo>
                    <a:pt x="748" y="737"/>
                  </a:lnTo>
                  <a:lnTo>
                    <a:pt x="745" y="738"/>
                  </a:lnTo>
                  <a:lnTo>
                    <a:pt x="743" y="742"/>
                  </a:lnTo>
                  <a:lnTo>
                    <a:pt x="741" y="744"/>
                  </a:lnTo>
                  <a:lnTo>
                    <a:pt x="716" y="744"/>
                  </a:lnTo>
                  <a:lnTo>
                    <a:pt x="693" y="744"/>
                  </a:lnTo>
                  <a:lnTo>
                    <a:pt x="689" y="742"/>
                  </a:lnTo>
                  <a:lnTo>
                    <a:pt x="687" y="738"/>
                  </a:lnTo>
                  <a:lnTo>
                    <a:pt x="683" y="737"/>
                  </a:lnTo>
                  <a:lnTo>
                    <a:pt x="674" y="735"/>
                  </a:lnTo>
                  <a:lnTo>
                    <a:pt x="662" y="737"/>
                  </a:lnTo>
                  <a:lnTo>
                    <a:pt x="658" y="738"/>
                  </a:lnTo>
                  <a:lnTo>
                    <a:pt x="656" y="742"/>
                  </a:lnTo>
                  <a:lnTo>
                    <a:pt x="654" y="744"/>
                  </a:lnTo>
                  <a:lnTo>
                    <a:pt x="649" y="744"/>
                  </a:lnTo>
                  <a:lnTo>
                    <a:pt x="643" y="744"/>
                  </a:lnTo>
                  <a:lnTo>
                    <a:pt x="641" y="742"/>
                  </a:lnTo>
                  <a:lnTo>
                    <a:pt x="639" y="738"/>
                  </a:lnTo>
                  <a:lnTo>
                    <a:pt x="637" y="737"/>
                  </a:lnTo>
                  <a:lnTo>
                    <a:pt x="633" y="735"/>
                  </a:lnTo>
                  <a:lnTo>
                    <a:pt x="631" y="731"/>
                  </a:lnTo>
                  <a:lnTo>
                    <a:pt x="629" y="729"/>
                  </a:lnTo>
                  <a:lnTo>
                    <a:pt x="628" y="727"/>
                  </a:lnTo>
                  <a:lnTo>
                    <a:pt x="624" y="725"/>
                  </a:lnTo>
                  <a:lnTo>
                    <a:pt x="622" y="723"/>
                  </a:lnTo>
                  <a:lnTo>
                    <a:pt x="620" y="719"/>
                  </a:lnTo>
                  <a:lnTo>
                    <a:pt x="614" y="719"/>
                  </a:lnTo>
                  <a:lnTo>
                    <a:pt x="610" y="719"/>
                  </a:lnTo>
                  <a:lnTo>
                    <a:pt x="606" y="723"/>
                  </a:lnTo>
                  <a:lnTo>
                    <a:pt x="604" y="725"/>
                  </a:lnTo>
                  <a:lnTo>
                    <a:pt x="597" y="727"/>
                  </a:lnTo>
                  <a:lnTo>
                    <a:pt x="591" y="729"/>
                  </a:lnTo>
                  <a:lnTo>
                    <a:pt x="587" y="731"/>
                  </a:lnTo>
                  <a:lnTo>
                    <a:pt x="585" y="735"/>
                  </a:lnTo>
                  <a:lnTo>
                    <a:pt x="574" y="737"/>
                  </a:lnTo>
                  <a:lnTo>
                    <a:pt x="562" y="738"/>
                  </a:lnTo>
                  <a:lnTo>
                    <a:pt x="558" y="742"/>
                  </a:lnTo>
                  <a:lnTo>
                    <a:pt x="557" y="744"/>
                  </a:lnTo>
                  <a:lnTo>
                    <a:pt x="545" y="746"/>
                  </a:lnTo>
                  <a:lnTo>
                    <a:pt x="532" y="750"/>
                  </a:lnTo>
                  <a:lnTo>
                    <a:pt x="530" y="752"/>
                  </a:lnTo>
                  <a:lnTo>
                    <a:pt x="528" y="754"/>
                  </a:lnTo>
                  <a:lnTo>
                    <a:pt x="526" y="756"/>
                  </a:lnTo>
                  <a:lnTo>
                    <a:pt x="522" y="758"/>
                  </a:lnTo>
                  <a:lnTo>
                    <a:pt x="520" y="761"/>
                  </a:lnTo>
                  <a:lnTo>
                    <a:pt x="518" y="763"/>
                  </a:lnTo>
                  <a:lnTo>
                    <a:pt x="516" y="765"/>
                  </a:lnTo>
                  <a:lnTo>
                    <a:pt x="512" y="769"/>
                  </a:lnTo>
                  <a:lnTo>
                    <a:pt x="510" y="771"/>
                  </a:lnTo>
                  <a:lnTo>
                    <a:pt x="509" y="773"/>
                  </a:lnTo>
                  <a:lnTo>
                    <a:pt x="501" y="775"/>
                  </a:lnTo>
                  <a:lnTo>
                    <a:pt x="493" y="779"/>
                  </a:lnTo>
                  <a:lnTo>
                    <a:pt x="491" y="781"/>
                  </a:lnTo>
                  <a:lnTo>
                    <a:pt x="489" y="783"/>
                  </a:lnTo>
                  <a:lnTo>
                    <a:pt x="482" y="783"/>
                  </a:lnTo>
                  <a:lnTo>
                    <a:pt x="474" y="783"/>
                  </a:lnTo>
                  <a:lnTo>
                    <a:pt x="474" y="790"/>
                  </a:lnTo>
                  <a:lnTo>
                    <a:pt x="474" y="798"/>
                  </a:lnTo>
                  <a:lnTo>
                    <a:pt x="472" y="800"/>
                  </a:lnTo>
                  <a:lnTo>
                    <a:pt x="470" y="802"/>
                  </a:lnTo>
                  <a:lnTo>
                    <a:pt x="466" y="809"/>
                  </a:lnTo>
                  <a:lnTo>
                    <a:pt x="464" y="817"/>
                  </a:lnTo>
                  <a:lnTo>
                    <a:pt x="463" y="819"/>
                  </a:lnTo>
                  <a:lnTo>
                    <a:pt x="461" y="821"/>
                  </a:lnTo>
                  <a:lnTo>
                    <a:pt x="457" y="823"/>
                  </a:lnTo>
                  <a:lnTo>
                    <a:pt x="455" y="827"/>
                  </a:lnTo>
                  <a:lnTo>
                    <a:pt x="453" y="829"/>
                  </a:lnTo>
                  <a:lnTo>
                    <a:pt x="451" y="831"/>
                  </a:lnTo>
                  <a:lnTo>
                    <a:pt x="447" y="844"/>
                  </a:lnTo>
                  <a:lnTo>
                    <a:pt x="445" y="855"/>
                  </a:lnTo>
                  <a:lnTo>
                    <a:pt x="443" y="857"/>
                  </a:lnTo>
                  <a:lnTo>
                    <a:pt x="439" y="861"/>
                  </a:lnTo>
                  <a:lnTo>
                    <a:pt x="438" y="863"/>
                  </a:lnTo>
                  <a:lnTo>
                    <a:pt x="436" y="865"/>
                  </a:lnTo>
                  <a:lnTo>
                    <a:pt x="434" y="867"/>
                  </a:lnTo>
                  <a:lnTo>
                    <a:pt x="432" y="869"/>
                  </a:lnTo>
                  <a:lnTo>
                    <a:pt x="418" y="873"/>
                  </a:lnTo>
                  <a:lnTo>
                    <a:pt x="407" y="875"/>
                  </a:lnTo>
                  <a:lnTo>
                    <a:pt x="405" y="877"/>
                  </a:lnTo>
                  <a:lnTo>
                    <a:pt x="401" y="878"/>
                  </a:lnTo>
                  <a:lnTo>
                    <a:pt x="399" y="886"/>
                  </a:lnTo>
                  <a:lnTo>
                    <a:pt x="397" y="894"/>
                  </a:lnTo>
                  <a:lnTo>
                    <a:pt x="395" y="896"/>
                  </a:lnTo>
                  <a:lnTo>
                    <a:pt x="392" y="900"/>
                  </a:lnTo>
                  <a:lnTo>
                    <a:pt x="390" y="905"/>
                  </a:lnTo>
                  <a:lnTo>
                    <a:pt x="388" y="913"/>
                  </a:lnTo>
                  <a:lnTo>
                    <a:pt x="386" y="915"/>
                  </a:lnTo>
                  <a:lnTo>
                    <a:pt x="382" y="919"/>
                  </a:lnTo>
                  <a:lnTo>
                    <a:pt x="380" y="921"/>
                  </a:lnTo>
                  <a:lnTo>
                    <a:pt x="378" y="923"/>
                  </a:lnTo>
                  <a:lnTo>
                    <a:pt x="374" y="925"/>
                  </a:lnTo>
                  <a:lnTo>
                    <a:pt x="372" y="928"/>
                  </a:lnTo>
                  <a:lnTo>
                    <a:pt x="370" y="940"/>
                  </a:lnTo>
                  <a:lnTo>
                    <a:pt x="369" y="951"/>
                  </a:lnTo>
                  <a:lnTo>
                    <a:pt x="367" y="955"/>
                  </a:lnTo>
                  <a:lnTo>
                    <a:pt x="363" y="957"/>
                  </a:lnTo>
                  <a:lnTo>
                    <a:pt x="361" y="959"/>
                  </a:lnTo>
                  <a:lnTo>
                    <a:pt x="359" y="961"/>
                  </a:lnTo>
                  <a:lnTo>
                    <a:pt x="355" y="963"/>
                  </a:lnTo>
                  <a:lnTo>
                    <a:pt x="353" y="96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7" name="Freeform 89"/>
            <p:cNvSpPr>
              <a:spLocks/>
            </p:cNvSpPr>
            <p:nvPr/>
          </p:nvSpPr>
          <p:spPr bwMode="auto">
            <a:xfrm>
              <a:off x="4971078" y="3917925"/>
              <a:ext cx="894812" cy="1363708"/>
            </a:xfrm>
            <a:custGeom>
              <a:avLst/>
              <a:gdLst>
                <a:gd name="T0" fmla="*/ 374 w 794"/>
                <a:gd name="T1" fmla="*/ 630 h 1415"/>
                <a:gd name="T2" fmla="*/ 399 w 794"/>
                <a:gd name="T3" fmla="*/ 618 h 1415"/>
                <a:gd name="T4" fmla="*/ 441 w 794"/>
                <a:gd name="T5" fmla="*/ 630 h 1415"/>
                <a:gd name="T6" fmla="*/ 481 w 794"/>
                <a:gd name="T7" fmla="*/ 666 h 1415"/>
                <a:gd name="T8" fmla="*/ 474 w 794"/>
                <a:gd name="T9" fmla="*/ 722 h 1415"/>
                <a:gd name="T10" fmla="*/ 564 w 794"/>
                <a:gd name="T11" fmla="*/ 749 h 1415"/>
                <a:gd name="T12" fmla="*/ 629 w 794"/>
                <a:gd name="T13" fmla="*/ 722 h 1415"/>
                <a:gd name="T14" fmla="*/ 673 w 794"/>
                <a:gd name="T15" fmla="*/ 697 h 1415"/>
                <a:gd name="T16" fmla="*/ 779 w 794"/>
                <a:gd name="T17" fmla="*/ 718 h 1415"/>
                <a:gd name="T18" fmla="*/ 786 w 794"/>
                <a:gd name="T19" fmla="*/ 791 h 1415"/>
                <a:gd name="T20" fmla="*/ 759 w 794"/>
                <a:gd name="T21" fmla="*/ 833 h 1415"/>
                <a:gd name="T22" fmla="*/ 729 w 794"/>
                <a:gd name="T23" fmla="*/ 898 h 1415"/>
                <a:gd name="T24" fmla="*/ 696 w 794"/>
                <a:gd name="T25" fmla="*/ 858 h 1415"/>
                <a:gd name="T26" fmla="*/ 652 w 794"/>
                <a:gd name="T27" fmla="*/ 885 h 1415"/>
                <a:gd name="T28" fmla="*/ 606 w 794"/>
                <a:gd name="T29" fmla="*/ 910 h 1415"/>
                <a:gd name="T30" fmla="*/ 619 w 794"/>
                <a:gd name="T31" fmla="*/ 992 h 1415"/>
                <a:gd name="T32" fmla="*/ 596 w 794"/>
                <a:gd name="T33" fmla="*/ 1037 h 1415"/>
                <a:gd name="T34" fmla="*/ 568 w 794"/>
                <a:gd name="T35" fmla="*/ 1175 h 1415"/>
                <a:gd name="T36" fmla="*/ 543 w 794"/>
                <a:gd name="T37" fmla="*/ 1205 h 1415"/>
                <a:gd name="T38" fmla="*/ 570 w 794"/>
                <a:gd name="T39" fmla="*/ 1242 h 1415"/>
                <a:gd name="T40" fmla="*/ 499 w 794"/>
                <a:gd name="T41" fmla="*/ 1278 h 1415"/>
                <a:gd name="T42" fmla="*/ 464 w 794"/>
                <a:gd name="T43" fmla="*/ 1334 h 1415"/>
                <a:gd name="T44" fmla="*/ 441 w 794"/>
                <a:gd name="T45" fmla="*/ 1384 h 1415"/>
                <a:gd name="T46" fmla="*/ 414 w 794"/>
                <a:gd name="T47" fmla="*/ 1411 h 1415"/>
                <a:gd name="T48" fmla="*/ 311 w 794"/>
                <a:gd name="T49" fmla="*/ 1399 h 1415"/>
                <a:gd name="T50" fmla="*/ 322 w 794"/>
                <a:gd name="T51" fmla="*/ 1363 h 1415"/>
                <a:gd name="T52" fmla="*/ 364 w 794"/>
                <a:gd name="T53" fmla="*/ 1288 h 1415"/>
                <a:gd name="T54" fmla="*/ 341 w 794"/>
                <a:gd name="T55" fmla="*/ 1227 h 1415"/>
                <a:gd name="T56" fmla="*/ 314 w 794"/>
                <a:gd name="T57" fmla="*/ 1171 h 1415"/>
                <a:gd name="T58" fmla="*/ 264 w 794"/>
                <a:gd name="T59" fmla="*/ 1146 h 1415"/>
                <a:gd name="T60" fmla="*/ 215 w 794"/>
                <a:gd name="T61" fmla="*/ 1110 h 1415"/>
                <a:gd name="T62" fmla="*/ 238 w 794"/>
                <a:gd name="T63" fmla="*/ 1079 h 1415"/>
                <a:gd name="T64" fmla="*/ 215 w 794"/>
                <a:gd name="T65" fmla="*/ 1012 h 1415"/>
                <a:gd name="T66" fmla="*/ 238 w 794"/>
                <a:gd name="T67" fmla="*/ 916 h 1415"/>
                <a:gd name="T68" fmla="*/ 184 w 794"/>
                <a:gd name="T69" fmla="*/ 868 h 1415"/>
                <a:gd name="T70" fmla="*/ 205 w 794"/>
                <a:gd name="T71" fmla="*/ 806 h 1415"/>
                <a:gd name="T72" fmla="*/ 180 w 794"/>
                <a:gd name="T73" fmla="*/ 776 h 1415"/>
                <a:gd name="T74" fmla="*/ 138 w 794"/>
                <a:gd name="T75" fmla="*/ 730 h 1415"/>
                <a:gd name="T76" fmla="*/ 44 w 794"/>
                <a:gd name="T77" fmla="*/ 668 h 1415"/>
                <a:gd name="T78" fmla="*/ 96 w 794"/>
                <a:gd name="T79" fmla="*/ 603 h 1415"/>
                <a:gd name="T80" fmla="*/ 69 w 794"/>
                <a:gd name="T81" fmla="*/ 567 h 1415"/>
                <a:gd name="T82" fmla="*/ 80 w 794"/>
                <a:gd name="T83" fmla="*/ 478 h 1415"/>
                <a:gd name="T84" fmla="*/ 88 w 794"/>
                <a:gd name="T85" fmla="*/ 394 h 1415"/>
                <a:gd name="T86" fmla="*/ 115 w 794"/>
                <a:gd name="T87" fmla="*/ 367 h 1415"/>
                <a:gd name="T88" fmla="*/ 92 w 794"/>
                <a:gd name="T89" fmla="*/ 302 h 1415"/>
                <a:gd name="T90" fmla="*/ 76 w 794"/>
                <a:gd name="T91" fmla="*/ 265 h 1415"/>
                <a:gd name="T92" fmla="*/ 53 w 794"/>
                <a:gd name="T93" fmla="*/ 215 h 1415"/>
                <a:gd name="T94" fmla="*/ 32 w 794"/>
                <a:gd name="T95" fmla="*/ 116 h 1415"/>
                <a:gd name="T96" fmla="*/ 5 w 794"/>
                <a:gd name="T97" fmla="*/ 41 h 1415"/>
                <a:gd name="T98" fmla="*/ 17 w 794"/>
                <a:gd name="T99" fmla="*/ 8 h 1415"/>
                <a:gd name="T100" fmla="*/ 50 w 794"/>
                <a:gd name="T101" fmla="*/ 25 h 1415"/>
                <a:gd name="T102" fmla="*/ 76 w 794"/>
                <a:gd name="T103" fmla="*/ 71 h 1415"/>
                <a:gd name="T104" fmla="*/ 107 w 794"/>
                <a:gd name="T105" fmla="*/ 64 h 1415"/>
                <a:gd name="T106" fmla="*/ 136 w 794"/>
                <a:gd name="T107" fmla="*/ 31 h 1415"/>
                <a:gd name="T108" fmla="*/ 286 w 794"/>
                <a:gd name="T109" fmla="*/ 89 h 1415"/>
                <a:gd name="T110" fmla="*/ 274 w 794"/>
                <a:gd name="T111" fmla="*/ 135 h 1415"/>
                <a:gd name="T112" fmla="*/ 247 w 794"/>
                <a:gd name="T113" fmla="*/ 175 h 1415"/>
                <a:gd name="T114" fmla="*/ 218 w 794"/>
                <a:gd name="T115" fmla="*/ 242 h 1415"/>
                <a:gd name="T116" fmla="*/ 243 w 794"/>
                <a:gd name="T117" fmla="*/ 315 h 1415"/>
                <a:gd name="T118" fmla="*/ 314 w 794"/>
                <a:gd name="T119" fmla="*/ 457 h 14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"/>
                <a:gd name="T181" fmla="*/ 0 h 1415"/>
                <a:gd name="T182" fmla="*/ 794 w 794"/>
                <a:gd name="T183" fmla="*/ 1415 h 14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" h="1415">
                  <a:moveTo>
                    <a:pt x="339" y="555"/>
                  </a:moveTo>
                  <a:lnTo>
                    <a:pt x="339" y="567"/>
                  </a:lnTo>
                  <a:lnTo>
                    <a:pt x="337" y="597"/>
                  </a:lnTo>
                  <a:lnTo>
                    <a:pt x="337" y="630"/>
                  </a:lnTo>
                  <a:lnTo>
                    <a:pt x="337" y="641"/>
                  </a:lnTo>
                  <a:lnTo>
                    <a:pt x="345" y="641"/>
                  </a:lnTo>
                  <a:lnTo>
                    <a:pt x="353" y="639"/>
                  </a:lnTo>
                  <a:lnTo>
                    <a:pt x="360" y="638"/>
                  </a:lnTo>
                  <a:lnTo>
                    <a:pt x="368" y="636"/>
                  </a:lnTo>
                  <a:lnTo>
                    <a:pt x="370" y="632"/>
                  </a:lnTo>
                  <a:lnTo>
                    <a:pt x="374" y="630"/>
                  </a:lnTo>
                  <a:lnTo>
                    <a:pt x="376" y="618"/>
                  </a:lnTo>
                  <a:lnTo>
                    <a:pt x="378" y="607"/>
                  </a:lnTo>
                  <a:lnTo>
                    <a:pt x="380" y="603"/>
                  </a:lnTo>
                  <a:lnTo>
                    <a:pt x="381" y="601"/>
                  </a:lnTo>
                  <a:lnTo>
                    <a:pt x="385" y="603"/>
                  </a:lnTo>
                  <a:lnTo>
                    <a:pt x="387" y="607"/>
                  </a:lnTo>
                  <a:lnTo>
                    <a:pt x="389" y="609"/>
                  </a:lnTo>
                  <a:lnTo>
                    <a:pt x="393" y="611"/>
                  </a:lnTo>
                  <a:lnTo>
                    <a:pt x="395" y="613"/>
                  </a:lnTo>
                  <a:lnTo>
                    <a:pt x="397" y="614"/>
                  </a:lnTo>
                  <a:lnTo>
                    <a:pt x="399" y="618"/>
                  </a:lnTo>
                  <a:lnTo>
                    <a:pt x="403" y="620"/>
                  </a:lnTo>
                  <a:lnTo>
                    <a:pt x="405" y="622"/>
                  </a:lnTo>
                  <a:lnTo>
                    <a:pt x="406" y="626"/>
                  </a:lnTo>
                  <a:lnTo>
                    <a:pt x="408" y="628"/>
                  </a:lnTo>
                  <a:lnTo>
                    <a:pt x="412" y="630"/>
                  </a:lnTo>
                  <a:lnTo>
                    <a:pt x="414" y="632"/>
                  </a:lnTo>
                  <a:lnTo>
                    <a:pt x="416" y="636"/>
                  </a:lnTo>
                  <a:lnTo>
                    <a:pt x="426" y="636"/>
                  </a:lnTo>
                  <a:lnTo>
                    <a:pt x="435" y="636"/>
                  </a:lnTo>
                  <a:lnTo>
                    <a:pt x="437" y="632"/>
                  </a:lnTo>
                  <a:lnTo>
                    <a:pt x="441" y="630"/>
                  </a:lnTo>
                  <a:lnTo>
                    <a:pt x="451" y="630"/>
                  </a:lnTo>
                  <a:lnTo>
                    <a:pt x="460" y="630"/>
                  </a:lnTo>
                  <a:lnTo>
                    <a:pt x="462" y="632"/>
                  </a:lnTo>
                  <a:lnTo>
                    <a:pt x="464" y="636"/>
                  </a:lnTo>
                  <a:lnTo>
                    <a:pt x="472" y="641"/>
                  </a:lnTo>
                  <a:lnTo>
                    <a:pt x="479" y="649"/>
                  </a:lnTo>
                  <a:lnTo>
                    <a:pt x="481" y="653"/>
                  </a:lnTo>
                  <a:lnTo>
                    <a:pt x="485" y="655"/>
                  </a:lnTo>
                  <a:lnTo>
                    <a:pt x="485" y="659"/>
                  </a:lnTo>
                  <a:lnTo>
                    <a:pt x="485" y="664"/>
                  </a:lnTo>
                  <a:lnTo>
                    <a:pt x="481" y="666"/>
                  </a:lnTo>
                  <a:lnTo>
                    <a:pt x="479" y="668"/>
                  </a:lnTo>
                  <a:lnTo>
                    <a:pt x="477" y="682"/>
                  </a:lnTo>
                  <a:lnTo>
                    <a:pt x="474" y="693"/>
                  </a:lnTo>
                  <a:lnTo>
                    <a:pt x="472" y="695"/>
                  </a:lnTo>
                  <a:lnTo>
                    <a:pt x="470" y="697"/>
                  </a:lnTo>
                  <a:lnTo>
                    <a:pt x="468" y="701"/>
                  </a:lnTo>
                  <a:lnTo>
                    <a:pt x="466" y="707"/>
                  </a:lnTo>
                  <a:lnTo>
                    <a:pt x="468" y="714"/>
                  </a:lnTo>
                  <a:lnTo>
                    <a:pt x="470" y="718"/>
                  </a:lnTo>
                  <a:lnTo>
                    <a:pt x="472" y="720"/>
                  </a:lnTo>
                  <a:lnTo>
                    <a:pt x="474" y="722"/>
                  </a:lnTo>
                  <a:lnTo>
                    <a:pt x="477" y="730"/>
                  </a:lnTo>
                  <a:lnTo>
                    <a:pt x="479" y="737"/>
                  </a:lnTo>
                  <a:lnTo>
                    <a:pt x="481" y="739"/>
                  </a:lnTo>
                  <a:lnTo>
                    <a:pt x="485" y="741"/>
                  </a:lnTo>
                  <a:lnTo>
                    <a:pt x="497" y="743"/>
                  </a:lnTo>
                  <a:lnTo>
                    <a:pt x="508" y="747"/>
                  </a:lnTo>
                  <a:lnTo>
                    <a:pt x="510" y="749"/>
                  </a:lnTo>
                  <a:lnTo>
                    <a:pt x="514" y="751"/>
                  </a:lnTo>
                  <a:lnTo>
                    <a:pt x="537" y="751"/>
                  </a:lnTo>
                  <a:lnTo>
                    <a:pt x="562" y="751"/>
                  </a:lnTo>
                  <a:lnTo>
                    <a:pt x="564" y="749"/>
                  </a:lnTo>
                  <a:lnTo>
                    <a:pt x="566" y="747"/>
                  </a:lnTo>
                  <a:lnTo>
                    <a:pt x="570" y="743"/>
                  </a:lnTo>
                  <a:lnTo>
                    <a:pt x="571" y="741"/>
                  </a:lnTo>
                  <a:lnTo>
                    <a:pt x="573" y="739"/>
                  </a:lnTo>
                  <a:lnTo>
                    <a:pt x="575" y="737"/>
                  </a:lnTo>
                  <a:lnTo>
                    <a:pt x="589" y="733"/>
                  </a:lnTo>
                  <a:lnTo>
                    <a:pt x="600" y="732"/>
                  </a:lnTo>
                  <a:lnTo>
                    <a:pt x="602" y="730"/>
                  </a:lnTo>
                  <a:lnTo>
                    <a:pt x="606" y="728"/>
                  </a:lnTo>
                  <a:lnTo>
                    <a:pt x="617" y="724"/>
                  </a:lnTo>
                  <a:lnTo>
                    <a:pt x="629" y="722"/>
                  </a:lnTo>
                  <a:lnTo>
                    <a:pt x="631" y="720"/>
                  </a:lnTo>
                  <a:lnTo>
                    <a:pt x="635" y="718"/>
                  </a:lnTo>
                  <a:lnTo>
                    <a:pt x="641" y="714"/>
                  </a:lnTo>
                  <a:lnTo>
                    <a:pt x="648" y="712"/>
                  </a:lnTo>
                  <a:lnTo>
                    <a:pt x="652" y="710"/>
                  </a:lnTo>
                  <a:lnTo>
                    <a:pt x="654" y="707"/>
                  </a:lnTo>
                  <a:lnTo>
                    <a:pt x="656" y="705"/>
                  </a:lnTo>
                  <a:lnTo>
                    <a:pt x="658" y="703"/>
                  </a:lnTo>
                  <a:lnTo>
                    <a:pt x="660" y="701"/>
                  </a:lnTo>
                  <a:lnTo>
                    <a:pt x="664" y="697"/>
                  </a:lnTo>
                  <a:lnTo>
                    <a:pt x="673" y="697"/>
                  </a:lnTo>
                  <a:lnTo>
                    <a:pt x="683" y="697"/>
                  </a:lnTo>
                  <a:lnTo>
                    <a:pt x="685" y="701"/>
                  </a:lnTo>
                  <a:lnTo>
                    <a:pt x="687" y="703"/>
                  </a:lnTo>
                  <a:lnTo>
                    <a:pt x="700" y="705"/>
                  </a:lnTo>
                  <a:lnTo>
                    <a:pt x="711" y="707"/>
                  </a:lnTo>
                  <a:lnTo>
                    <a:pt x="713" y="710"/>
                  </a:lnTo>
                  <a:lnTo>
                    <a:pt x="717" y="712"/>
                  </a:lnTo>
                  <a:lnTo>
                    <a:pt x="733" y="714"/>
                  </a:lnTo>
                  <a:lnTo>
                    <a:pt x="748" y="714"/>
                  </a:lnTo>
                  <a:lnTo>
                    <a:pt x="763" y="716"/>
                  </a:lnTo>
                  <a:lnTo>
                    <a:pt x="779" y="718"/>
                  </a:lnTo>
                  <a:lnTo>
                    <a:pt x="781" y="720"/>
                  </a:lnTo>
                  <a:lnTo>
                    <a:pt x="784" y="722"/>
                  </a:lnTo>
                  <a:lnTo>
                    <a:pt x="786" y="730"/>
                  </a:lnTo>
                  <a:lnTo>
                    <a:pt x="788" y="737"/>
                  </a:lnTo>
                  <a:lnTo>
                    <a:pt x="790" y="739"/>
                  </a:lnTo>
                  <a:lnTo>
                    <a:pt x="794" y="741"/>
                  </a:lnTo>
                  <a:lnTo>
                    <a:pt x="794" y="760"/>
                  </a:lnTo>
                  <a:lnTo>
                    <a:pt x="794" y="780"/>
                  </a:lnTo>
                  <a:lnTo>
                    <a:pt x="790" y="781"/>
                  </a:lnTo>
                  <a:lnTo>
                    <a:pt x="788" y="785"/>
                  </a:lnTo>
                  <a:lnTo>
                    <a:pt x="786" y="791"/>
                  </a:lnTo>
                  <a:lnTo>
                    <a:pt x="784" y="799"/>
                  </a:lnTo>
                  <a:lnTo>
                    <a:pt x="781" y="803"/>
                  </a:lnTo>
                  <a:lnTo>
                    <a:pt x="779" y="804"/>
                  </a:lnTo>
                  <a:lnTo>
                    <a:pt x="777" y="806"/>
                  </a:lnTo>
                  <a:lnTo>
                    <a:pt x="775" y="808"/>
                  </a:lnTo>
                  <a:lnTo>
                    <a:pt x="771" y="812"/>
                  </a:lnTo>
                  <a:lnTo>
                    <a:pt x="769" y="814"/>
                  </a:lnTo>
                  <a:lnTo>
                    <a:pt x="767" y="822"/>
                  </a:lnTo>
                  <a:lnTo>
                    <a:pt x="765" y="829"/>
                  </a:lnTo>
                  <a:lnTo>
                    <a:pt x="761" y="831"/>
                  </a:lnTo>
                  <a:lnTo>
                    <a:pt x="759" y="833"/>
                  </a:lnTo>
                  <a:lnTo>
                    <a:pt x="752" y="833"/>
                  </a:lnTo>
                  <a:lnTo>
                    <a:pt x="746" y="833"/>
                  </a:lnTo>
                  <a:lnTo>
                    <a:pt x="746" y="849"/>
                  </a:lnTo>
                  <a:lnTo>
                    <a:pt x="746" y="864"/>
                  </a:lnTo>
                  <a:lnTo>
                    <a:pt x="746" y="879"/>
                  </a:lnTo>
                  <a:lnTo>
                    <a:pt x="746" y="897"/>
                  </a:lnTo>
                  <a:lnTo>
                    <a:pt x="742" y="898"/>
                  </a:lnTo>
                  <a:lnTo>
                    <a:pt x="740" y="900"/>
                  </a:lnTo>
                  <a:lnTo>
                    <a:pt x="736" y="900"/>
                  </a:lnTo>
                  <a:lnTo>
                    <a:pt x="731" y="900"/>
                  </a:lnTo>
                  <a:lnTo>
                    <a:pt x="729" y="898"/>
                  </a:lnTo>
                  <a:lnTo>
                    <a:pt x="727" y="897"/>
                  </a:lnTo>
                  <a:lnTo>
                    <a:pt x="723" y="883"/>
                  </a:lnTo>
                  <a:lnTo>
                    <a:pt x="721" y="872"/>
                  </a:lnTo>
                  <a:lnTo>
                    <a:pt x="719" y="870"/>
                  </a:lnTo>
                  <a:lnTo>
                    <a:pt x="717" y="868"/>
                  </a:lnTo>
                  <a:lnTo>
                    <a:pt x="713" y="864"/>
                  </a:lnTo>
                  <a:lnTo>
                    <a:pt x="711" y="862"/>
                  </a:lnTo>
                  <a:lnTo>
                    <a:pt x="710" y="860"/>
                  </a:lnTo>
                  <a:lnTo>
                    <a:pt x="706" y="858"/>
                  </a:lnTo>
                  <a:lnTo>
                    <a:pt x="702" y="858"/>
                  </a:lnTo>
                  <a:lnTo>
                    <a:pt x="696" y="858"/>
                  </a:lnTo>
                  <a:lnTo>
                    <a:pt x="694" y="860"/>
                  </a:lnTo>
                  <a:lnTo>
                    <a:pt x="692" y="862"/>
                  </a:lnTo>
                  <a:lnTo>
                    <a:pt x="690" y="864"/>
                  </a:lnTo>
                  <a:lnTo>
                    <a:pt x="687" y="868"/>
                  </a:lnTo>
                  <a:lnTo>
                    <a:pt x="685" y="870"/>
                  </a:lnTo>
                  <a:lnTo>
                    <a:pt x="683" y="872"/>
                  </a:lnTo>
                  <a:lnTo>
                    <a:pt x="681" y="874"/>
                  </a:lnTo>
                  <a:lnTo>
                    <a:pt x="677" y="877"/>
                  </a:lnTo>
                  <a:lnTo>
                    <a:pt x="675" y="879"/>
                  </a:lnTo>
                  <a:lnTo>
                    <a:pt x="673" y="881"/>
                  </a:lnTo>
                  <a:lnTo>
                    <a:pt x="652" y="885"/>
                  </a:lnTo>
                  <a:lnTo>
                    <a:pt x="629" y="887"/>
                  </a:lnTo>
                  <a:lnTo>
                    <a:pt x="627" y="889"/>
                  </a:lnTo>
                  <a:lnTo>
                    <a:pt x="625" y="891"/>
                  </a:lnTo>
                  <a:lnTo>
                    <a:pt x="621" y="893"/>
                  </a:lnTo>
                  <a:lnTo>
                    <a:pt x="619" y="897"/>
                  </a:lnTo>
                  <a:lnTo>
                    <a:pt x="617" y="898"/>
                  </a:lnTo>
                  <a:lnTo>
                    <a:pt x="614" y="900"/>
                  </a:lnTo>
                  <a:lnTo>
                    <a:pt x="612" y="902"/>
                  </a:lnTo>
                  <a:lnTo>
                    <a:pt x="610" y="906"/>
                  </a:lnTo>
                  <a:lnTo>
                    <a:pt x="608" y="908"/>
                  </a:lnTo>
                  <a:lnTo>
                    <a:pt x="606" y="910"/>
                  </a:lnTo>
                  <a:lnTo>
                    <a:pt x="602" y="918"/>
                  </a:lnTo>
                  <a:lnTo>
                    <a:pt x="602" y="935"/>
                  </a:lnTo>
                  <a:lnTo>
                    <a:pt x="602" y="952"/>
                  </a:lnTo>
                  <a:lnTo>
                    <a:pt x="606" y="960"/>
                  </a:lnTo>
                  <a:lnTo>
                    <a:pt x="608" y="962"/>
                  </a:lnTo>
                  <a:lnTo>
                    <a:pt x="610" y="964"/>
                  </a:lnTo>
                  <a:lnTo>
                    <a:pt x="612" y="971"/>
                  </a:lnTo>
                  <a:lnTo>
                    <a:pt x="614" y="979"/>
                  </a:lnTo>
                  <a:lnTo>
                    <a:pt x="617" y="981"/>
                  </a:lnTo>
                  <a:lnTo>
                    <a:pt x="619" y="983"/>
                  </a:lnTo>
                  <a:lnTo>
                    <a:pt x="619" y="992"/>
                  </a:lnTo>
                  <a:lnTo>
                    <a:pt x="619" y="1002"/>
                  </a:lnTo>
                  <a:lnTo>
                    <a:pt x="617" y="1004"/>
                  </a:lnTo>
                  <a:lnTo>
                    <a:pt x="614" y="1008"/>
                  </a:lnTo>
                  <a:lnTo>
                    <a:pt x="612" y="1014"/>
                  </a:lnTo>
                  <a:lnTo>
                    <a:pt x="610" y="1021"/>
                  </a:lnTo>
                  <a:lnTo>
                    <a:pt x="608" y="1025"/>
                  </a:lnTo>
                  <a:lnTo>
                    <a:pt x="606" y="1027"/>
                  </a:lnTo>
                  <a:lnTo>
                    <a:pt x="602" y="1029"/>
                  </a:lnTo>
                  <a:lnTo>
                    <a:pt x="600" y="1031"/>
                  </a:lnTo>
                  <a:lnTo>
                    <a:pt x="598" y="1035"/>
                  </a:lnTo>
                  <a:lnTo>
                    <a:pt x="596" y="1037"/>
                  </a:lnTo>
                  <a:lnTo>
                    <a:pt x="593" y="1039"/>
                  </a:lnTo>
                  <a:lnTo>
                    <a:pt x="591" y="1040"/>
                  </a:lnTo>
                  <a:lnTo>
                    <a:pt x="589" y="1044"/>
                  </a:lnTo>
                  <a:lnTo>
                    <a:pt x="585" y="1046"/>
                  </a:lnTo>
                  <a:lnTo>
                    <a:pt x="585" y="1077"/>
                  </a:lnTo>
                  <a:lnTo>
                    <a:pt x="583" y="1108"/>
                  </a:lnTo>
                  <a:lnTo>
                    <a:pt x="583" y="1136"/>
                  </a:lnTo>
                  <a:lnTo>
                    <a:pt x="581" y="1167"/>
                  </a:lnTo>
                  <a:lnTo>
                    <a:pt x="579" y="1169"/>
                  </a:lnTo>
                  <a:lnTo>
                    <a:pt x="575" y="1171"/>
                  </a:lnTo>
                  <a:lnTo>
                    <a:pt x="568" y="1175"/>
                  </a:lnTo>
                  <a:lnTo>
                    <a:pt x="562" y="1177"/>
                  </a:lnTo>
                  <a:lnTo>
                    <a:pt x="560" y="1179"/>
                  </a:lnTo>
                  <a:lnTo>
                    <a:pt x="556" y="1182"/>
                  </a:lnTo>
                  <a:lnTo>
                    <a:pt x="548" y="1184"/>
                  </a:lnTo>
                  <a:lnTo>
                    <a:pt x="543" y="1186"/>
                  </a:lnTo>
                  <a:lnTo>
                    <a:pt x="539" y="1188"/>
                  </a:lnTo>
                  <a:lnTo>
                    <a:pt x="537" y="1190"/>
                  </a:lnTo>
                  <a:lnTo>
                    <a:pt x="537" y="1196"/>
                  </a:lnTo>
                  <a:lnTo>
                    <a:pt x="537" y="1200"/>
                  </a:lnTo>
                  <a:lnTo>
                    <a:pt x="539" y="1204"/>
                  </a:lnTo>
                  <a:lnTo>
                    <a:pt x="543" y="1205"/>
                  </a:lnTo>
                  <a:lnTo>
                    <a:pt x="545" y="1207"/>
                  </a:lnTo>
                  <a:lnTo>
                    <a:pt x="546" y="1211"/>
                  </a:lnTo>
                  <a:lnTo>
                    <a:pt x="548" y="1213"/>
                  </a:lnTo>
                  <a:lnTo>
                    <a:pt x="552" y="1215"/>
                  </a:lnTo>
                  <a:lnTo>
                    <a:pt x="554" y="1217"/>
                  </a:lnTo>
                  <a:lnTo>
                    <a:pt x="556" y="1221"/>
                  </a:lnTo>
                  <a:lnTo>
                    <a:pt x="560" y="1223"/>
                  </a:lnTo>
                  <a:lnTo>
                    <a:pt x="562" y="1225"/>
                  </a:lnTo>
                  <a:lnTo>
                    <a:pt x="564" y="1232"/>
                  </a:lnTo>
                  <a:lnTo>
                    <a:pt x="566" y="1240"/>
                  </a:lnTo>
                  <a:lnTo>
                    <a:pt x="570" y="1242"/>
                  </a:lnTo>
                  <a:lnTo>
                    <a:pt x="571" y="1244"/>
                  </a:lnTo>
                  <a:lnTo>
                    <a:pt x="575" y="1248"/>
                  </a:lnTo>
                  <a:lnTo>
                    <a:pt x="579" y="1252"/>
                  </a:lnTo>
                  <a:lnTo>
                    <a:pt x="560" y="1257"/>
                  </a:lnTo>
                  <a:lnTo>
                    <a:pt x="543" y="1263"/>
                  </a:lnTo>
                  <a:lnTo>
                    <a:pt x="539" y="1267"/>
                  </a:lnTo>
                  <a:lnTo>
                    <a:pt x="537" y="1269"/>
                  </a:lnTo>
                  <a:lnTo>
                    <a:pt x="520" y="1271"/>
                  </a:lnTo>
                  <a:lnTo>
                    <a:pt x="504" y="1273"/>
                  </a:lnTo>
                  <a:lnTo>
                    <a:pt x="500" y="1276"/>
                  </a:lnTo>
                  <a:lnTo>
                    <a:pt x="499" y="1278"/>
                  </a:lnTo>
                  <a:lnTo>
                    <a:pt x="497" y="1286"/>
                  </a:lnTo>
                  <a:lnTo>
                    <a:pt x="495" y="1294"/>
                  </a:lnTo>
                  <a:lnTo>
                    <a:pt x="491" y="1296"/>
                  </a:lnTo>
                  <a:lnTo>
                    <a:pt x="489" y="1298"/>
                  </a:lnTo>
                  <a:lnTo>
                    <a:pt x="487" y="1309"/>
                  </a:lnTo>
                  <a:lnTo>
                    <a:pt x="485" y="1323"/>
                  </a:lnTo>
                  <a:lnTo>
                    <a:pt x="481" y="1324"/>
                  </a:lnTo>
                  <a:lnTo>
                    <a:pt x="479" y="1326"/>
                  </a:lnTo>
                  <a:lnTo>
                    <a:pt x="472" y="1326"/>
                  </a:lnTo>
                  <a:lnTo>
                    <a:pt x="464" y="1326"/>
                  </a:lnTo>
                  <a:lnTo>
                    <a:pt x="464" y="1334"/>
                  </a:lnTo>
                  <a:lnTo>
                    <a:pt x="464" y="1342"/>
                  </a:lnTo>
                  <a:lnTo>
                    <a:pt x="462" y="1344"/>
                  </a:lnTo>
                  <a:lnTo>
                    <a:pt x="460" y="1346"/>
                  </a:lnTo>
                  <a:lnTo>
                    <a:pt x="458" y="1353"/>
                  </a:lnTo>
                  <a:lnTo>
                    <a:pt x="454" y="1361"/>
                  </a:lnTo>
                  <a:lnTo>
                    <a:pt x="452" y="1363"/>
                  </a:lnTo>
                  <a:lnTo>
                    <a:pt x="451" y="1365"/>
                  </a:lnTo>
                  <a:lnTo>
                    <a:pt x="449" y="1372"/>
                  </a:lnTo>
                  <a:lnTo>
                    <a:pt x="445" y="1380"/>
                  </a:lnTo>
                  <a:lnTo>
                    <a:pt x="443" y="1382"/>
                  </a:lnTo>
                  <a:lnTo>
                    <a:pt x="441" y="1384"/>
                  </a:lnTo>
                  <a:lnTo>
                    <a:pt x="437" y="1388"/>
                  </a:lnTo>
                  <a:lnTo>
                    <a:pt x="435" y="1390"/>
                  </a:lnTo>
                  <a:lnTo>
                    <a:pt x="433" y="1392"/>
                  </a:lnTo>
                  <a:lnTo>
                    <a:pt x="431" y="1394"/>
                  </a:lnTo>
                  <a:lnTo>
                    <a:pt x="428" y="1395"/>
                  </a:lnTo>
                  <a:lnTo>
                    <a:pt x="426" y="1399"/>
                  </a:lnTo>
                  <a:lnTo>
                    <a:pt x="424" y="1401"/>
                  </a:lnTo>
                  <a:lnTo>
                    <a:pt x="422" y="1403"/>
                  </a:lnTo>
                  <a:lnTo>
                    <a:pt x="420" y="1407"/>
                  </a:lnTo>
                  <a:lnTo>
                    <a:pt x="416" y="1409"/>
                  </a:lnTo>
                  <a:lnTo>
                    <a:pt x="414" y="1411"/>
                  </a:lnTo>
                  <a:lnTo>
                    <a:pt x="412" y="1415"/>
                  </a:lnTo>
                  <a:lnTo>
                    <a:pt x="397" y="1415"/>
                  </a:lnTo>
                  <a:lnTo>
                    <a:pt x="381" y="1415"/>
                  </a:lnTo>
                  <a:lnTo>
                    <a:pt x="368" y="1415"/>
                  </a:lnTo>
                  <a:lnTo>
                    <a:pt x="353" y="1415"/>
                  </a:lnTo>
                  <a:lnTo>
                    <a:pt x="351" y="1411"/>
                  </a:lnTo>
                  <a:lnTo>
                    <a:pt x="349" y="1409"/>
                  </a:lnTo>
                  <a:lnTo>
                    <a:pt x="332" y="1407"/>
                  </a:lnTo>
                  <a:lnTo>
                    <a:pt x="314" y="1403"/>
                  </a:lnTo>
                  <a:lnTo>
                    <a:pt x="312" y="1401"/>
                  </a:lnTo>
                  <a:lnTo>
                    <a:pt x="311" y="1399"/>
                  </a:lnTo>
                  <a:lnTo>
                    <a:pt x="309" y="1395"/>
                  </a:lnTo>
                  <a:lnTo>
                    <a:pt x="305" y="1394"/>
                  </a:lnTo>
                  <a:lnTo>
                    <a:pt x="303" y="1392"/>
                  </a:lnTo>
                  <a:lnTo>
                    <a:pt x="301" y="1390"/>
                  </a:lnTo>
                  <a:lnTo>
                    <a:pt x="303" y="1388"/>
                  </a:lnTo>
                  <a:lnTo>
                    <a:pt x="305" y="1384"/>
                  </a:lnTo>
                  <a:lnTo>
                    <a:pt x="309" y="1376"/>
                  </a:lnTo>
                  <a:lnTo>
                    <a:pt x="311" y="1370"/>
                  </a:lnTo>
                  <a:lnTo>
                    <a:pt x="312" y="1367"/>
                  </a:lnTo>
                  <a:lnTo>
                    <a:pt x="314" y="1365"/>
                  </a:lnTo>
                  <a:lnTo>
                    <a:pt x="322" y="1363"/>
                  </a:lnTo>
                  <a:lnTo>
                    <a:pt x="330" y="1361"/>
                  </a:lnTo>
                  <a:lnTo>
                    <a:pt x="332" y="1357"/>
                  </a:lnTo>
                  <a:lnTo>
                    <a:pt x="334" y="1355"/>
                  </a:lnTo>
                  <a:lnTo>
                    <a:pt x="337" y="1353"/>
                  </a:lnTo>
                  <a:lnTo>
                    <a:pt x="339" y="1351"/>
                  </a:lnTo>
                  <a:lnTo>
                    <a:pt x="341" y="1347"/>
                  </a:lnTo>
                  <a:lnTo>
                    <a:pt x="343" y="1346"/>
                  </a:lnTo>
                  <a:lnTo>
                    <a:pt x="351" y="1319"/>
                  </a:lnTo>
                  <a:lnTo>
                    <a:pt x="358" y="1294"/>
                  </a:lnTo>
                  <a:lnTo>
                    <a:pt x="360" y="1290"/>
                  </a:lnTo>
                  <a:lnTo>
                    <a:pt x="364" y="1288"/>
                  </a:lnTo>
                  <a:lnTo>
                    <a:pt x="364" y="1282"/>
                  </a:lnTo>
                  <a:lnTo>
                    <a:pt x="364" y="1278"/>
                  </a:lnTo>
                  <a:lnTo>
                    <a:pt x="360" y="1276"/>
                  </a:lnTo>
                  <a:lnTo>
                    <a:pt x="358" y="1273"/>
                  </a:lnTo>
                  <a:lnTo>
                    <a:pt x="357" y="1265"/>
                  </a:lnTo>
                  <a:lnTo>
                    <a:pt x="353" y="1259"/>
                  </a:lnTo>
                  <a:lnTo>
                    <a:pt x="351" y="1255"/>
                  </a:lnTo>
                  <a:lnTo>
                    <a:pt x="349" y="1253"/>
                  </a:lnTo>
                  <a:lnTo>
                    <a:pt x="347" y="1242"/>
                  </a:lnTo>
                  <a:lnTo>
                    <a:pt x="343" y="1230"/>
                  </a:lnTo>
                  <a:lnTo>
                    <a:pt x="341" y="1227"/>
                  </a:lnTo>
                  <a:lnTo>
                    <a:pt x="339" y="1225"/>
                  </a:lnTo>
                  <a:lnTo>
                    <a:pt x="337" y="1223"/>
                  </a:lnTo>
                  <a:lnTo>
                    <a:pt x="334" y="1221"/>
                  </a:lnTo>
                  <a:lnTo>
                    <a:pt x="332" y="1217"/>
                  </a:lnTo>
                  <a:lnTo>
                    <a:pt x="330" y="1215"/>
                  </a:lnTo>
                  <a:lnTo>
                    <a:pt x="328" y="1198"/>
                  </a:lnTo>
                  <a:lnTo>
                    <a:pt x="324" y="1182"/>
                  </a:lnTo>
                  <a:lnTo>
                    <a:pt x="322" y="1179"/>
                  </a:lnTo>
                  <a:lnTo>
                    <a:pt x="320" y="1177"/>
                  </a:lnTo>
                  <a:lnTo>
                    <a:pt x="316" y="1175"/>
                  </a:lnTo>
                  <a:lnTo>
                    <a:pt x="314" y="1171"/>
                  </a:lnTo>
                  <a:lnTo>
                    <a:pt x="312" y="1169"/>
                  </a:lnTo>
                  <a:lnTo>
                    <a:pt x="311" y="1167"/>
                  </a:lnTo>
                  <a:lnTo>
                    <a:pt x="309" y="1165"/>
                  </a:lnTo>
                  <a:lnTo>
                    <a:pt x="305" y="1161"/>
                  </a:lnTo>
                  <a:lnTo>
                    <a:pt x="303" y="1159"/>
                  </a:lnTo>
                  <a:lnTo>
                    <a:pt x="301" y="1158"/>
                  </a:lnTo>
                  <a:lnTo>
                    <a:pt x="297" y="1156"/>
                  </a:lnTo>
                  <a:lnTo>
                    <a:pt x="295" y="1152"/>
                  </a:lnTo>
                  <a:lnTo>
                    <a:pt x="293" y="1150"/>
                  </a:lnTo>
                  <a:lnTo>
                    <a:pt x="291" y="1148"/>
                  </a:lnTo>
                  <a:lnTo>
                    <a:pt x="264" y="1146"/>
                  </a:lnTo>
                  <a:lnTo>
                    <a:pt x="238" y="1142"/>
                  </a:lnTo>
                  <a:lnTo>
                    <a:pt x="236" y="1140"/>
                  </a:lnTo>
                  <a:lnTo>
                    <a:pt x="232" y="1138"/>
                  </a:lnTo>
                  <a:lnTo>
                    <a:pt x="230" y="1134"/>
                  </a:lnTo>
                  <a:lnTo>
                    <a:pt x="228" y="1133"/>
                  </a:lnTo>
                  <a:lnTo>
                    <a:pt x="226" y="1131"/>
                  </a:lnTo>
                  <a:lnTo>
                    <a:pt x="222" y="1129"/>
                  </a:lnTo>
                  <a:lnTo>
                    <a:pt x="220" y="1121"/>
                  </a:lnTo>
                  <a:lnTo>
                    <a:pt x="218" y="1113"/>
                  </a:lnTo>
                  <a:lnTo>
                    <a:pt x="216" y="1111"/>
                  </a:lnTo>
                  <a:lnTo>
                    <a:pt x="215" y="1110"/>
                  </a:lnTo>
                  <a:lnTo>
                    <a:pt x="216" y="1106"/>
                  </a:lnTo>
                  <a:lnTo>
                    <a:pt x="218" y="1104"/>
                  </a:lnTo>
                  <a:lnTo>
                    <a:pt x="220" y="1102"/>
                  </a:lnTo>
                  <a:lnTo>
                    <a:pt x="222" y="1100"/>
                  </a:lnTo>
                  <a:lnTo>
                    <a:pt x="226" y="1096"/>
                  </a:lnTo>
                  <a:lnTo>
                    <a:pt x="228" y="1094"/>
                  </a:lnTo>
                  <a:lnTo>
                    <a:pt x="230" y="1092"/>
                  </a:lnTo>
                  <a:lnTo>
                    <a:pt x="232" y="1090"/>
                  </a:lnTo>
                  <a:lnTo>
                    <a:pt x="236" y="1087"/>
                  </a:lnTo>
                  <a:lnTo>
                    <a:pt x="238" y="1085"/>
                  </a:lnTo>
                  <a:lnTo>
                    <a:pt x="238" y="1079"/>
                  </a:lnTo>
                  <a:lnTo>
                    <a:pt x="238" y="1075"/>
                  </a:lnTo>
                  <a:lnTo>
                    <a:pt x="236" y="1073"/>
                  </a:lnTo>
                  <a:lnTo>
                    <a:pt x="232" y="1071"/>
                  </a:lnTo>
                  <a:lnTo>
                    <a:pt x="230" y="1063"/>
                  </a:lnTo>
                  <a:lnTo>
                    <a:pt x="228" y="1056"/>
                  </a:lnTo>
                  <a:lnTo>
                    <a:pt x="226" y="1054"/>
                  </a:lnTo>
                  <a:lnTo>
                    <a:pt x="222" y="1050"/>
                  </a:lnTo>
                  <a:lnTo>
                    <a:pt x="220" y="1033"/>
                  </a:lnTo>
                  <a:lnTo>
                    <a:pt x="218" y="1017"/>
                  </a:lnTo>
                  <a:lnTo>
                    <a:pt x="216" y="1014"/>
                  </a:lnTo>
                  <a:lnTo>
                    <a:pt x="215" y="1012"/>
                  </a:lnTo>
                  <a:lnTo>
                    <a:pt x="215" y="994"/>
                  </a:lnTo>
                  <a:lnTo>
                    <a:pt x="215" y="977"/>
                  </a:lnTo>
                  <a:lnTo>
                    <a:pt x="215" y="962"/>
                  </a:lnTo>
                  <a:lnTo>
                    <a:pt x="215" y="945"/>
                  </a:lnTo>
                  <a:lnTo>
                    <a:pt x="216" y="943"/>
                  </a:lnTo>
                  <a:lnTo>
                    <a:pt x="218" y="939"/>
                  </a:lnTo>
                  <a:lnTo>
                    <a:pt x="226" y="937"/>
                  </a:lnTo>
                  <a:lnTo>
                    <a:pt x="232" y="935"/>
                  </a:lnTo>
                  <a:lnTo>
                    <a:pt x="236" y="933"/>
                  </a:lnTo>
                  <a:lnTo>
                    <a:pt x="238" y="929"/>
                  </a:lnTo>
                  <a:lnTo>
                    <a:pt x="238" y="916"/>
                  </a:lnTo>
                  <a:lnTo>
                    <a:pt x="238" y="900"/>
                  </a:lnTo>
                  <a:lnTo>
                    <a:pt x="236" y="898"/>
                  </a:lnTo>
                  <a:lnTo>
                    <a:pt x="232" y="897"/>
                  </a:lnTo>
                  <a:lnTo>
                    <a:pt x="226" y="893"/>
                  </a:lnTo>
                  <a:lnTo>
                    <a:pt x="218" y="891"/>
                  </a:lnTo>
                  <a:lnTo>
                    <a:pt x="216" y="889"/>
                  </a:lnTo>
                  <a:lnTo>
                    <a:pt x="215" y="887"/>
                  </a:lnTo>
                  <a:lnTo>
                    <a:pt x="201" y="879"/>
                  </a:lnTo>
                  <a:lnTo>
                    <a:pt x="190" y="872"/>
                  </a:lnTo>
                  <a:lnTo>
                    <a:pt x="188" y="870"/>
                  </a:lnTo>
                  <a:lnTo>
                    <a:pt x="184" y="868"/>
                  </a:lnTo>
                  <a:lnTo>
                    <a:pt x="184" y="862"/>
                  </a:lnTo>
                  <a:lnTo>
                    <a:pt x="184" y="858"/>
                  </a:lnTo>
                  <a:lnTo>
                    <a:pt x="188" y="854"/>
                  </a:lnTo>
                  <a:lnTo>
                    <a:pt x="190" y="852"/>
                  </a:lnTo>
                  <a:lnTo>
                    <a:pt x="192" y="845"/>
                  </a:lnTo>
                  <a:lnTo>
                    <a:pt x="193" y="839"/>
                  </a:lnTo>
                  <a:lnTo>
                    <a:pt x="195" y="835"/>
                  </a:lnTo>
                  <a:lnTo>
                    <a:pt x="199" y="833"/>
                  </a:lnTo>
                  <a:lnTo>
                    <a:pt x="201" y="822"/>
                  </a:lnTo>
                  <a:lnTo>
                    <a:pt x="203" y="808"/>
                  </a:lnTo>
                  <a:lnTo>
                    <a:pt x="205" y="806"/>
                  </a:lnTo>
                  <a:lnTo>
                    <a:pt x="209" y="804"/>
                  </a:lnTo>
                  <a:lnTo>
                    <a:pt x="209" y="799"/>
                  </a:lnTo>
                  <a:lnTo>
                    <a:pt x="209" y="795"/>
                  </a:lnTo>
                  <a:lnTo>
                    <a:pt x="205" y="793"/>
                  </a:lnTo>
                  <a:lnTo>
                    <a:pt x="203" y="789"/>
                  </a:lnTo>
                  <a:lnTo>
                    <a:pt x="197" y="787"/>
                  </a:lnTo>
                  <a:lnTo>
                    <a:pt x="190" y="785"/>
                  </a:lnTo>
                  <a:lnTo>
                    <a:pt x="188" y="781"/>
                  </a:lnTo>
                  <a:lnTo>
                    <a:pt x="184" y="780"/>
                  </a:lnTo>
                  <a:lnTo>
                    <a:pt x="182" y="778"/>
                  </a:lnTo>
                  <a:lnTo>
                    <a:pt x="180" y="776"/>
                  </a:lnTo>
                  <a:lnTo>
                    <a:pt x="176" y="772"/>
                  </a:lnTo>
                  <a:lnTo>
                    <a:pt x="174" y="770"/>
                  </a:lnTo>
                  <a:lnTo>
                    <a:pt x="172" y="768"/>
                  </a:lnTo>
                  <a:lnTo>
                    <a:pt x="170" y="766"/>
                  </a:lnTo>
                  <a:lnTo>
                    <a:pt x="167" y="762"/>
                  </a:lnTo>
                  <a:lnTo>
                    <a:pt x="165" y="760"/>
                  </a:lnTo>
                  <a:lnTo>
                    <a:pt x="157" y="749"/>
                  </a:lnTo>
                  <a:lnTo>
                    <a:pt x="149" y="737"/>
                  </a:lnTo>
                  <a:lnTo>
                    <a:pt x="147" y="733"/>
                  </a:lnTo>
                  <a:lnTo>
                    <a:pt x="145" y="732"/>
                  </a:lnTo>
                  <a:lnTo>
                    <a:pt x="138" y="730"/>
                  </a:lnTo>
                  <a:lnTo>
                    <a:pt x="132" y="728"/>
                  </a:lnTo>
                  <a:lnTo>
                    <a:pt x="128" y="724"/>
                  </a:lnTo>
                  <a:lnTo>
                    <a:pt x="126" y="722"/>
                  </a:lnTo>
                  <a:lnTo>
                    <a:pt x="107" y="720"/>
                  </a:lnTo>
                  <a:lnTo>
                    <a:pt x="90" y="720"/>
                  </a:lnTo>
                  <a:lnTo>
                    <a:pt x="73" y="718"/>
                  </a:lnTo>
                  <a:lnTo>
                    <a:pt x="53" y="718"/>
                  </a:lnTo>
                  <a:lnTo>
                    <a:pt x="51" y="714"/>
                  </a:lnTo>
                  <a:lnTo>
                    <a:pt x="50" y="712"/>
                  </a:lnTo>
                  <a:lnTo>
                    <a:pt x="46" y="691"/>
                  </a:lnTo>
                  <a:lnTo>
                    <a:pt x="44" y="668"/>
                  </a:lnTo>
                  <a:lnTo>
                    <a:pt x="42" y="666"/>
                  </a:lnTo>
                  <a:lnTo>
                    <a:pt x="40" y="664"/>
                  </a:lnTo>
                  <a:lnTo>
                    <a:pt x="40" y="649"/>
                  </a:lnTo>
                  <a:lnTo>
                    <a:pt x="40" y="636"/>
                  </a:lnTo>
                  <a:lnTo>
                    <a:pt x="42" y="632"/>
                  </a:lnTo>
                  <a:lnTo>
                    <a:pt x="44" y="630"/>
                  </a:lnTo>
                  <a:lnTo>
                    <a:pt x="67" y="622"/>
                  </a:lnTo>
                  <a:lnTo>
                    <a:pt x="88" y="614"/>
                  </a:lnTo>
                  <a:lnTo>
                    <a:pt x="90" y="613"/>
                  </a:lnTo>
                  <a:lnTo>
                    <a:pt x="92" y="611"/>
                  </a:lnTo>
                  <a:lnTo>
                    <a:pt x="96" y="603"/>
                  </a:lnTo>
                  <a:lnTo>
                    <a:pt x="98" y="597"/>
                  </a:lnTo>
                  <a:lnTo>
                    <a:pt x="99" y="593"/>
                  </a:lnTo>
                  <a:lnTo>
                    <a:pt x="103" y="591"/>
                  </a:lnTo>
                  <a:lnTo>
                    <a:pt x="103" y="586"/>
                  </a:lnTo>
                  <a:lnTo>
                    <a:pt x="103" y="582"/>
                  </a:lnTo>
                  <a:lnTo>
                    <a:pt x="99" y="580"/>
                  </a:lnTo>
                  <a:lnTo>
                    <a:pt x="98" y="576"/>
                  </a:lnTo>
                  <a:lnTo>
                    <a:pt x="86" y="574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69" y="567"/>
                  </a:lnTo>
                  <a:lnTo>
                    <a:pt x="67" y="559"/>
                  </a:lnTo>
                  <a:lnTo>
                    <a:pt x="63" y="553"/>
                  </a:lnTo>
                  <a:lnTo>
                    <a:pt x="61" y="549"/>
                  </a:lnTo>
                  <a:lnTo>
                    <a:pt x="59" y="547"/>
                  </a:lnTo>
                  <a:lnTo>
                    <a:pt x="63" y="528"/>
                  </a:lnTo>
                  <a:lnTo>
                    <a:pt x="69" y="509"/>
                  </a:lnTo>
                  <a:lnTo>
                    <a:pt x="71" y="507"/>
                  </a:lnTo>
                  <a:lnTo>
                    <a:pt x="73" y="505"/>
                  </a:lnTo>
                  <a:lnTo>
                    <a:pt x="76" y="492"/>
                  </a:lnTo>
                  <a:lnTo>
                    <a:pt x="78" y="480"/>
                  </a:lnTo>
                  <a:lnTo>
                    <a:pt x="80" y="478"/>
                  </a:lnTo>
                  <a:lnTo>
                    <a:pt x="82" y="476"/>
                  </a:lnTo>
                  <a:lnTo>
                    <a:pt x="84" y="469"/>
                  </a:lnTo>
                  <a:lnTo>
                    <a:pt x="88" y="461"/>
                  </a:lnTo>
                  <a:lnTo>
                    <a:pt x="90" y="459"/>
                  </a:lnTo>
                  <a:lnTo>
                    <a:pt x="92" y="455"/>
                  </a:lnTo>
                  <a:lnTo>
                    <a:pt x="92" y="436"/>
                  </a:lnTo>
                  <a:lnTo>
                    <a:pt x="92" y="417"/>
                  </a:lnTo>
                  <a:lnTo>
                    <a:pt x="90" y="415"/>
                  </a:lnTo>
                  <a:lnTo>
                    <a:pt x="88" y="413"/>
                  </a:lnTo>
                  <a:lnTo>
                    <a:pt x="88" y="403"/>
                  </a:lnTo>
                  <a:lnTo>
                    <a:pt x="88" y="394"/>
                  </a:lnTo>
                  <a:lnTo>
                    <a:pt x="90" y="390"/>
                  </a:lnTo>
                  <a:lnTo>
                    <a:pt x="92" y="388"/>
                  </a:lnTo>
                  <a:lnTo>
                    <a:pt x="96" y="386"/>
                  </a:lnTo>
                  <a:lnTo>
                    <a:pt x="98" y="382"/>
                  </a:lnTo>
                  <a:lnTo>
                    <a:pt x="99" y="380"/>
                  </a:lnTo>
                  <a:lnTo>
                    <a:pt x="103" y="378"/>
                  </a:lnTo>
                  <a:lnTo>
                    <a:pt x="105" y="377"/>
                  </a:lnTo>
                  <a:lnTo>
                    <a:pt x="107" y="375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5" y="367"/>
                  </a:lnTo>
                  <a:lnTo>
                    <a:pt x="117" y="365"/>
                  </a:lnTo>
                  <a:lnTo>
                    <a:pt x="119" y="361"/>
                  </a:lnTo>
                  <a:lnTo>
                    <a:pt x="121" y="359"/>
                  </a:lnTo>
                  <a:lnTo>
                    <a:pt x="121" y="340"/>
                  </a:lnTo>
                  <a:lnTo>
                    <a:pt x="121" y="321"/>
                  </a:lnTo>
                  <a:lnTo>
                    <a:pt x="119" y="317"/>
                  </a:lnTo>
                  <a:lnTo>
                    <a:pt x="117" y="315"/>
                  </a:lnTo>
                  <a:lnTo>
                    <a:pt x="117" y="307"/>
                  </a:lnTo>
                  <a:lnTo>
                    <a:pt x="117" y="302"/>
                  </a:lnTo>
                  <a:lnTo>
                    <a:pt x="105" y="302"/>
                  </a:lnTo>
                  <a:lnTo>
                    <a:pt x="92" y="302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0" y="294"/>
                  </a:lnTo>
                  <a:lnTo>
                    <a:pt x="73" y="292"/>
                  </a:lnTo>
                  <a:lnTo>
                    <a:pt x="71" y="288"/>
                  </a:lnTo>
                  <a:lnTo>
                    <a:pt x="69" y="286"/>
                  </a:lnTo>
                  <a:lnTo>
                    <a:pt x="69" y="283"/>
                  </a:lnTo>
                  <a:lnTo>
                    <a:pt x="69" y="277"/>
                  </a:lnTo>
                  <a:lnTo>
                    <a:pt x="71" y="275"/>
                  </a:lnTo>
                  <a:lnTo>
                    <a:pt x="73" y="273"/>
                  </a:lnTo>
                  <a:lnTo>
                    <a:pt x="76" y="265"/>
                  </a:lnTo>
                  <a:lnTo>
                    <a:pt x="76" y="252"/>
                  </a:lnTo>
                  <a:lnTo>
                    <a:pt x="76" y="240"/>
                  </a:lnTo>
                  <a:lnTo>
                    <a:pt x="73" y="233"/>
                  </a:lnTo>
                  <a:lnTo>
                    <a:pt x="71" y="231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3" y="223"/>
                  </a:lnTo>
                  <a:lnTo>
                    <a:pt x="61" y="221"/>
                  </a:lnTo>
                  <a:lnTo>
                    <a:pt x="59" y="219"/>
                  </a:lnTo>
                  <a:lnTo>
                    <a:pt x="55" y="217"/>
                  </a:lnTo>
                  <a:lnTo>
                    <a:pt x="53" y="215"/>
                  </a:lnTo>
                  <a:lnTo>
                    <a:pt x="51" y="212"/>
                  </a:lnTo>
                  <a:lnTo>
                    <a:pt x="50" y="210"/>
                  </a:lnTo>
                  <a:lnTo>
                    <a:pt x="46" y="202"/>
                  </a:lnTo>
                  <a:lnTo>
                    <a:pt x="44" y="194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38" y="171"/>
                  </a:lnTo>
                  <a:lnTo>
                    <a:pt x="36" y="154"/>
                  </a:lnTo>
                  <a:lnTo>
                    <a:pt x="36" y="137"/>
                  </a:lnTo>
                  <a:lnTo>
                    <a:pt x="34" y="118"/>
                  </a:lnTo>
                  <a:lnTo>
                    <a:pt x="32" y="116"/>
                  </a:lnTo>
                  <a:lnTo>
                    <a:pt x="30" y="112"/>
                  </a:lnTo>
                  <a:lnTo>
                    <a:pt x="27" y="110"/>
                  </a:lnTo>
                  <a:lnTo>
                    <a:pt x="25" y="108"/>
                  </a:lnTo>
                  <a:lnTo>
                    <a:pt x="23" y="106"/>
                  </a:lnTo>
                  <a:lnTo>
                    <a:pt x="21" y="104"/>
                  </a:lnTo>
                  <a:lnTo>
                    <a:pt x="17" y="87"/>
                  </a:lnTo>
                  <a:lnTo>
                    <a:pt x="15" y="70"/>
                  </a:lnTo>
                  <a:lnTo>
                    <a:pt x="13" y="68"/>
                  </a:lnTo>
                  <a:lnTo>
                    <a:pt x="11" y="64"/>
                  </a:lnTo>
                  <a:lnTo>
                    <a:pt x="7" y="52"/>
                  </a:lnTo>
                  <a:lnTo>
                    <a:pt x="5" y="41"/>
                  </a:lnTo>
                  <a:lnTo>
                    <a:pt x="4" y="37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7" y="18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1" y="37"/>
                  </a:lnTo>
                  <a:lnTo>
                    <a:pt x="53" y="50"/>
                  </a:lnTo>
                  <a:lnTo>
                    <a:pt x="55" y="52"/>
                  </a:lnTo>
                  <a:lnTo>
                    <a:pt x="59" y="54"/>
                  </a:lnTo>
                  <a:lnTo>
                    <a:pt x="61" y="56"/>
                  </a:lnTo>
                  <a:lnTo>
                    <a:pt x="63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1" y="68"/>
                  </a:lnTo>
                  <a:lnTo>
                    <a:pt x="73" y="70"/>
                  </a:lnTo>
                  <a:lnTo>
                    <a:pt x="76" y="71"/>
                  </a:lnTo>
                  <a:lnTo>
                    <a:pt x="78" y="73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4" y="81"/>
                  </a:lnTo>
                  <a:lnTo>
                    <a:pt x="88" y="83"/>
                  </a:lnTo>
                  <a:lnTo>
                    <a:pt x="92" y="83"/>
                  </a:lnTo>
                  <a:lnTo>
                    <a:pt x="98" y="83"/>
                  </a:lnTo>
                  <a:lnTo>
                    <a:pt x="99" y="81"/>
                  </a:lnTo>
                  <a:lnTo>
                    <a:pt x="103" y="79"/>
                  </a:lnTo>
                  <a:lnTo>
                    <a:pt x="105" y="71"/>
                  </a:lnTo>
                  <a:lnTo>
                    <a:pt x="107" y="64"/>
                  </a:lnTo>
                  <a:lnTo>
                    <a:pt x="109" y="62"/>
                  </a:lnTo>
                  <a:lnTo>
                    <a:pt x="111" y="60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2"/>
                  </a:lnTo>
                  <a:lnTo>
                    <a:pt x="121" y="50"/>
                  </a:lnTo>
                  <a:lnTo>
                    <a:pt x="124" y="43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2" y="31"/>
                  </a:lnTo>
                  <a:lnTo>
                    <a:pt x="144" y="33"/>
                  </a:lnTo>
                  <a:lnTo>
                    <a:pt x="145" y="35"/>
                  </a:lnTo>
                  <a:lnTo>
                    <a:pt x="157" y="56"/>
                  </a:lnTo>
                  <a:lnTo>
                    <a:pt x="170" y="79"/>
                  </a:lnTo>
                  <a:lnTo>
                    <a:pt x="172" y="81"/>
                  </a:lnTo>
                  <a:lnTo>
                    <a:pt x="174" y="83"/>
                  </a:lnTo>
                  <a:lnTo>
                    <a:pt x="203" y="85"/>
                  </a:lnTo>
                  <a:lnTo>
                    <a:pt x="230" y="85"/>
                  </a:lnTo>
                  <a:lnTo>
                    <a:pt x="259" y="87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91" y="93"/>
                  </a:lnTo>
                  <a:lnTo>
                    <a:pt x="291" y="98"/>
                  </a:lnTo>
                  <a:lnTo>
                    <a:pt x="291" y="104"/>
                  </a:lnTo>
                  <a:lnTo>
                    <a:pt x="287" y="106"/>
                  </a:lnTo>
                  <a:lnTo>
                    <a:pt x="286" y="108"/>
                  </a:lnTo>
                  <a:lnTo>
                    <a:pt x="284" y="116"/>
                  </a:lnTo>
                  <a:lnTo>
                    <a:pt x="282" y="121"/>
                  </a:lnTo>
                  <a:lnTo>
                    <a:pt x="278" y="125"/>
                  </a:lnTo>
                  <a:lnTo>
                    <a:pt x="276" y="127"/>
                  </a:lnTo>
                  <a:lnTo>
                    <a:pt x="274" y="135"/>
                  </a:lnTo>
                  <a:lnTo>
                    <a:pt x="272" y="142"/>
                  </a:lnTo>
                  <a:lnTo>
                    <a:pt x="268" y="144"/>
                  </a:lnTo>
                  <a:lnTo>
                    <a:pt x="266" y="146"/>
                  </a:lnTo>
                  <a:lnTo>
                    <a:pt x="264" y="148"/>
                  </a:lnTo>
                  <a:lnTo>
                    <a:pt x="263" y="150"/>
                  </a:lnTo>
                  <a:lnTo>
                    <a:pt x="259" y="154"/>
                  </a:lnTo>
                  <a:lnTo>
                    <a:pt x="257" y="156"/>
                  </a:lnTo>
                  <a:lnTo>
                    <a:pt x="255" y="164"/>
                  </a:lnTo>
                  <a:lnTo>
                    <a:pt x="253" y="171"/>
                  </a:lnTo>
                  <a:lnTo>
                    <a:pt x="249" y="173"/>
                  </a:lnTo>
                  <a:lnTo>
                    <a:pt x="247" y="175"/>
                  </a:lnTo>
                  <a:lnTo>
                    <a:pt x="240" y="175"/>
                  </a:lnTo>
                  <a:lnTo>
                    <a:pt x="232" y="175"/>
                  </a:lnTo>
                  <a:lnTo>
                    <a:pt x="232" y="192"/>
                  </a:lnTo>
                  <a:lnTo>
                    <a:pt x="232" y="210"/>
                  </a:lnTo>
                  <a:lnTo>
                    <a:pt x="230" y="212"/>
                  </a:lnTo>
                  <a:lnTo>
                    <a:pt x="228" y="215"/>
                  </a:lnTo>
                  <a:lnTo>
                    <a:pt x="226" y="221"/>
                  </a:lnTo>
                  <a:lnTo>
                    <a:pt x="222" y="229"/>
                  </a:lnTo>
                  <a:lnTo>
                    <a:pt x="220" y="231"/>
                  </a:lnTo>
                  <a:lnTo>
                    <a:pt x="218" y="233"/>
                  </a:lnTo>
                  <a:lnTo>
                    <a:pt x="218" y="242"/>
                  </a:lnTo>
                  <a:lnTo>
                    <a:pt x="218" y="254"/>
                  </a:lnTo>
                  <a:lnTo>
                    <a:pt x="220" y="256"/>
                  </a:lnTo>
                  <a:lnTo>
                    <a:pt x="222" y="258"/>
                  </a:lnTo>
                  <a:lnTo>
                    <a:pt x="226" y="260"/>
                  </a:lnTo>
                  <a:lnTo>
                    <a:pt x="228" y="263"/>
                  </a:lnTo>
                  <a:lnTo>
                    <a:pt x="230" y="265"/>
                  </a:lnTo>
                  <a:lnTo>
                    <a:pt x="232" y="267"/>
                  </a:lnTo>
                  <a:lnTo>
                    <a:pt x="236" y="288"/>
                  </a:lnTo>
                  <a:lnTo>
                    <a:pt x="238" y="311"/>
                  </a:lnTo>
                  <a:lnTo>
                    <a:pt x="240" y="313"/>
                  </a:lnTo>
                  <a:lnTo>
                    <a:pt x="243" y="315"/>
                  </a:lnTo>
                  <a:lnTo>
                    <a:pt x="245" y="317"/>
                  </a:lnTo>
                  <a:lnTo>
                    <a:pt x="247" y="321"/>
                  </a:lnTo>
                  <a:lnTo>
                    <a:pt x="249" y="323"/>
                  </a:lnTo>
                  <a:lnTo>
                    <a:pt x="253" y="325"/>
                  </a:lnTo>
                  <a:lnTo>
                    <a:pt x="259" y="329"/>
                  </a:lnTo>
                  <a:lnTo>
                    <a:pt x="266" y="331"/>
                  </a:lnTo>
                  <a:lnTo>
                    <a:pt x="268" y="332"/>
                  </a:lnTo>
                  <a:lnTo>
                    <a:pt x="272" y="334"/>
                  </a:lnTo>
                  <a:lnTo>
                    <a:pt x="280" y="354"/>
                  </a:lnTo>
                  <a:lnTo>
                    <a:pt x="295" y="400"/>
                  </a:lnTo>
                  <a:lnTo>
                    <a:pt x="314" y="457"/>
                  </a:lnTo>
                  <a:lnTo>
                    <a:pt x="330" y="511"/>
                  </a:lnTo>
                  <a:lnTo>
                    <a:pt x="337" y="542"/>
                  </a:lnTo>
                  <a:lnTo>
                    <a:pt x="339" y="5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8" name="Freeform 90"/>
            <p:cNvSpPr>
              <a:spLocks/>
            </p:cNvSpPr>
            <p:nvPr/>
          </p:nvSpPr>
          <p:spPr bwMode="auto">
            <a:xfrm>
              <a:off x="5223156" y="3770641"/>
              <a:ext cx="785271" cy="895363"/>
            </a:xfrm>
            <a:custGeom>
              <a:avLst/>
              <a:gdLst>
                <a:gd name="T0" fmla="*/ 58 w 697"/>
                <a:gd name="T1" fmla="*/ 485 h 929"/>
                <a:gd name="T2" fmla="*/ 27 w 697"/>
                <a:gd name="T3" fmla="*/ 466 h 929"/>
                <a:gd name="T4" fmla="*/ 8 w 697"/>
                <a:gd name="T5" fmla="*/ 409 h 929"/>
                <a:gd name="T6" fmla="*/ 8 w 697"/>
                <a:gd name="T7" fmla="*/ 380 h 929"/>
                <a:gd name="T8" fmla="*/ 37 w 697"/>
                <a:gd name="T9" fmla="*/ 320 h 929"/>
                <a:gd name="T10" fmla="*/ 56 w 697"/>
                <a:gd name="T11" fmla="*/ 292 h 929"/>
                <a:gd name="T12" fmla="*/ 75 w 697"/>
                <a:gd name="T13" fmla="*/ 253 h 929"/>
                <a:gd name="T14" fmla="*/ 94 w 697"/>
                <a:gd name="T15" fmla="*/ 221 h 929"/>
                <a:gd name="T16" fmla="*/ 115 w 697"/>
                <a:gd name="T17" fmla="*/ 186 h 929"/>
                <a:gd name="T18" fmla="*/ 144 w 697"/>
                <a:gd name="T19" fmla="*/ 152 h 929"/>
                <a:gd name="T20" fmla="*/ 173 w 697"/>
                <a:gd name="T21" fmla="*/ 123 h 929"/>
                <a:gd name="T22" fmla="*/ 192 w 697"/>
                <a:gd name="T23" fmla="*/ 88 h 929"/>
                <a:gd name="T24" fmla="*/ 225 w 697"/>
                <a:gd name="T25" fmla="*/ 56 h 929"/>
                <a:gd name="T26" fmla="*/ 250 w 697"/>
                <a:gd name="T27" fmla="*/ 36 h 929"/>
                <a:gd name="T28" fmla="*/ 300 w 697"/>
                <a:gd name="T29" fmla="*/ 17 h 929"/>
                <a:gd name="T30" fmla="*/ 338 w 697"/>
                <a:gd name="T31" fmla="*/ 2 h 929"/>
                <a:gd name="T32" fmla="*/ 357 w 697"/>
                <a:gd name="T33" fmla="*/ 21 h 929"/>
                <a:gd name="T34" fmla="*/ 405 w 697"/>
                <a:gd name="T35" fmla="*/ 21 h 929"/>
                <a:gd name="T36" fmla="*/ 472 w 697"/>
                <a:gd name="T37" fmla="*/ 17 h 929"/>
                <a:gd name="T38" fmla="*/ 516 w 697"/>
                <a:gd name="T39" fmla="*/ 12 h 929"/>
                <a:gd name="T40" fmla="*/ 536 w 697"/>
                <a:gd name="T41" fmla="*/ 21 h 929"/>
                <a:gd name="T42" fmla="*/ 568 w 697"/>
                <a:gd name="T43" fmla="*/ 88 h 929"/>
                <a:gd name="T44" fmla="*/ 564 w 697"/>
                <a:gd name="T45" fmla="*/ 190 h 929"/>
                <a:gd name="T46" fmla="*/ 559 w 697"/>
                <a:gd name="T47" fmla="*/ 224 h 929"/>
                <a:gd name="T48" fmla="*/ 589 w 697"/>
                <a:gd name="T49" fmla="*/ 282 h 929"/>
                <a:gd name="T50" fmla="*/ 608 w 697"/>
                <a:gd name="T51" fmla="*/ 311 h 929"/>
                <a:gd name="T52" fmla="*/ 618 w 697"/>
                <a:gd name="T53" fmla="*/ 345 h 929"/>
                <a:gd name="T54" fmla="*/ 601 w 697"/>
                <a:gd name="T55" fmla="*/ 370 h 929"/>
                <a:gd name="T56" fmla="*/ 678 w 697"/>
                <a:gd name="T57" fmla="*/ 434 h 929"/>
                <a:gd name="T58" fmla="*/ 676 w 697"/>
                <a:gd name="T59" fmla="*/ 451 h 929"/>
                <a:gd name="T60" fmla="*/ 656 w 697"/>
                <a:gd name="T61" fmla="*/ 510 h 929"/>
                <a:gd name="T62" fmla="*/ 660 w 697"/>
                <a:gd name="T63" fmla="*/ 562 h 929"/>
                <a:gd name="T64" fmla="*/ 666 w 697"/>
                <a:gd name="T65" fmla="*/ 645 h 929"/>
                <a:gd name="T66" fmla="*/ 647 w 697"/>
                <a:gd name="T67" fmla="*/ 673 h 929"/>
                <a:gd name="T68" fmla="*/ 628 w 697"/>
                <a:gd name="T69" fmla="*/ 737 h 929"/>
                <a:gd name="T70" fmla="*/ 656 w 697"/>
                <a:gd name="T71" fmla="*/ 791 h 929"/>
                <a:gd name="T72" fmla="*/ 670 w 697"/>
                <a:gd name="T73" fmla="*/ 814 h 929"/>
                <a:gd name="T74" fmla="*/ 654 w 697"/>
                <a:gd name="T75" fmla="*/ 846 h 929"/>
                <a:gd name="T76" fmla="*/ 679 w 697"/>
                <a:gd name="T77" fmla="*/ 867 h 929"/>
                <a:gd name="T78" fmla="*/ 679 w 697"/>
                <a:gd name="T79" fmla="*/ 892 h 929"/>
                <a:gd name="T80" fmla="*/ 658 w 697"/>
                <a:gd name="T81" fmla="*/ 929 h 929"/>
                <a:gd name="T82" fmla="*/ 622 w 697"/>
                <a:gd name="T83" fmla="*/ 911 h 929"/>
                <a:gd name="T84" fmla="*/ 589 w 697"/>
                <a:gd name="T85" fmla="*/ 892 h 929"/>
                <a:gd name="T86" fmla="*/ 545 w 697"/>
                <a:gd name="T87" fmla="*/ 863 h 929"/>
                <a:gd name="T88" fmla="*/ 468 w 697"/>
                <a:gd name="T89" fmla="*/ 848 h 929"/>
                <a:gd name="T90" fmla="*/ 430 w 697"/>
                <a:gd name="T91" fmla="*/ 854 h 929"/>
                <a:gd name="T92" fmla="*/ 390 w 697"/>
                <a:gd name="T93" fmla="*/ 873 h 929"/>
                <a:gd name="T94" fmla="*/ 342 w 697"/>
                <a:gd name="T95" fmla="*/ 892 h 929"/>
                <a:gd name="T96" fmla="*/ 278 w 697"/>
                <a:gd name="T97" fmla="*/ 892 h 929"/>
                <a:gd name="T98" fmla="*/ 252 w 697"/>
                <a:gd name="T99" fmla="*/ 860 h 929"/>
                <a:gd name="T100" fmla="*/ 271 w 697"/>
                <a:gd name="T101" fmla="*/ 819 h 929"/>
                <a:gd name="T102" fmla="*/ 255 w 697"/>
                <a:gd name="T103" fmla="*/ 783 h 929"/>
                <a:gd name="T104" fmla="*/ 204 w 697"/>
                <a:gd name="T105" fmla="*/ 783 h 929"/>
                <a:gd name="T106" fmla="*/ 183 w 697"/>
                <a:gd name="T107" fmla="*/ 766 h 929"/>
                <a:gd name="T108" fmla="*/ 159 w 697"/>
                <a:gd name="T109" fmla="*/ 750 h 929"/>
                <a:gd name="T110" fmla="*/ 135 w 697"/>
                <a:gd name="T111" fmla="*/ 785 h 929"/>
                <a:gd name="T112" fmla="*/ 125 w 697"/>
                <a:gd name="T113" fmla="*/ 716 h 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7"/>
                <a:gd name="T172" fmla="*/ 0 h 929"/>
                <a:gd name="T173" fmla="*/ 697 w 697"/>
                <a:gd name="T174" fmla="*/ 929 h 9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7" h="929">
                  <a:moveTo>
                    <a:pt x="127" y="708"/>
                  </a:moveTo>
                  <a:lnTo>
                    <a:pt x="117" y="670"/>
                  </a:lnTo>
                  <a:lnTo>
                    <a:pt x="96" y="593"/>
                  </a:lnTo>
                  <a:lnTo>
                    <a:pt x="83" y="553"/>
                  </a:lnTo>
                  <a:lnTo>
                    <a:pt x="71" y="516"/>
                  </a:lnTo>
                  <a:lnTo>
                    <a:pt x="65" y="503"/>
                  </a:lnTo>
                  <a:lnTo>
                    <a:pt x="62" y="493"/>
                  </a:lnTo>
                  <a:lnTo>
                    <a:pt x="58" y="485"/>
                  </a:lnTo>
                  <a:lnTo>
                    <a:pt x="54" y="484"/>
                  </a:lnTo>
                  <a:lnTo>
                    <a:pt x="52" y="482"/>
                  </a:lnTo>
                  <a:lnTo>
                    <a:pt x="50" y="478"/>
                  </a:lnTo>
                  <a:lnTo>
                    <a:pt x="42" y="476"/>
                  </a:lnTo>
                  <a:lnTo>
                    <a:pt x="35" y="474"/>
                  </a:lnTo>
                  <a:lnTo>
                    <a:pt x="33" y="470"/>
                  </a:lnTo>
                  <a:lnTo>
                    <a:pt x="31" y="468"/>
                  </a:lnTo>
                  <a:lnTo>
                    <a:pt x="27" y="466"/>
                  </a:lnTo>
                  <a:lnTo>
                    <a:pt x="25" y="464"/>
                  </a:lnTo>
                  <a:lnTo>
                    <a:pt x="23" y="462"/>
                  </a:lnTo>
                  <a:lnTo>
                    <a:pt x="21" y="459"/>
                  </a:lnTo>
                  <a:lnTo>
                    <a:pt x="18" y="437"/>
                  </a:lnTo>
                  <a:lnTo>
                    <a:pt x="16" y="416"/>
                  </a:lnTo>
                  <a:lnTo>
                    <a:pt x="14" y="413"/>
                  </a:lnTo>
                  <a:lnTo>
                    <a:pt x="10" y="411"/>
                  </a:lnTo>
                  <a:lnTo>
                    <a:pt x="8" y="409"/>
                  </a:lnTo>
                  <a:lnTo>
                    <a:pt x="6" y="407"/>
                  </a:lnTo>
                  <a:lnTo>
                    <a:pt x="4" y="403"/>
                  </a:lnTo>
                  <a:lnTo>
                    <a:pt x="0" y="401"/>
                  </a:lnTo>
                  <a:lnTo>
                    <a:pt x="0" y="395"/>
                  </a:lnTo>
                  <a:lnTo>
                    <a:pt x="0" y="391"/>
                  </a:lnTo>
                  <a:lnTo>
                    <a:pt x="4" y="390"/>
                  </a:lnTo>
                  <a:lnTo>
                    <a:pt x="6" y="386"/>
                  </a:lnTo>
                  <a:lnTo>
                    <a:pt x="8" y="380"/>
                  </a:lnTo>
                  <a:lnTo>
                    <a:pt x="10" y="372"/>
                  </a:lnTo>
                  <a:lnTo>
                    <a:pt x="14" y="370"/>
                  </a:lnTo>
                  <a:lnTo>
                    <a:pt x="16" y="368"/>
                  </a:lnTo>
                  <a:lnTo>
                    <a:pt x="23" y="351"/>
                  </a:lnTo>
                  <a:lnTo>
                    <a:pt x="31" y="334"/>
                  </a:lnTo>
                  <a:lnTo>
                    <a:pt x="33" y="330"/>
                  </a:lnTo>
                  <a:lnTo>
                    <a:pt x="35" y="328"/>
                  </a:lnTo>
                  <a:lnTo>
                    <a:pt x="37" y="320"/>
                  </a:lnTo>
                  <a:lnTo>
                    <a:pt x="41" y="315"/>
                  </a:lnTo>
                  <a:lnTo>
                    <a:pt x="42" y="311"/>
                  </a:lnTo>
                  <a:lnTo>
                    <a:pt x="44" y="309"/>
                  </a:lnTo>
                  <a:lnTo>
                    <a:pt x="46" y="307"/>
                  </a:lnTo>
                  <a:lnTo>
                    <a:pt x="50" y="303"/>
                  </a:lnTo>
                  <a:lnTo>
                    <a:pt x="52" y="301"/>
                  </a:lnTo>
                  <a:lnTo>
                    <a:pt x="54" y="299"/>
                  </a:lnTo>
                  <a:lnTo>
                    <a:pt x="56" y="292"/>
                  </a:lnTo>
                  <a:lnTo>
                    <a:pt x="60" y="286"/>
                  </a:lnTo>
                  <a:lnTo>
                    <a:pt x="62" y="282"/>
                  </a:lnTo>
                  <a:lnTo>
                    <a:pt x="64" y="280"/>
                  </a:lnTo>
                  <a:lnTo>
                    <a:pt x="65" y="272"/>
                  </a:lnTo>
                  <a:lnTo>
                    <a:pt x="69" y="265"/>
                  </a:lnTo>
                  <a:lnTo>
                    <a:pt x="71" y="263"/>
                  </a:lnTo>
                  <a:lnTo>
                    <a:pt x="73" y="261"/>
                  </a:lnTo>
                  <a:lnTo>
                    <a:pt x="75" y="253"/>
                  </a:lnTo>
                  <a:lnTo>
                    <a:pt x="79" y="246"/>
                  </a:lnTo>
                  <a:lnTo>
                    <a:pt x="81" y="244"/>
                  </a:lnTo>
                  <a:lnTo>
                    <a:pt x="83" y="242"/>
                  </a:lnTo>
                  <a:lnTo>
                    <a:pt x="87" y="238"/>
                  </a:lnTo>
                  <a:lnTo>
                    <a:pt x="89" y="236"/>
                  </a:lnTo>
                  <a:lnTo>
                    <a:pt x="90" y="234"/>
                  </a:lnTo>
                  <a:lnTo>
                    <a:pt x="92" y="232"/>
                  </a:lnTo>
                  <a:lnTo>
                    <a:pt x="94" y="221"/>
                  </a:lnTo>
                  <a:lnTo>
                    <a:pt x="98" y="207"/>
                  </a:lnTo>
                  <a:lnTo>
                    <a:pt x="100" y="205"/>
                  </a:lnTo>
                  <a:lnTo>
                    <a:pt x="102" y="203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5" y="186"/>
                  </a:lnTo>
                  <a:lnTo>
                    <a:pt x="117" y="178"/>
                  </a:lnTo>
                  <a:lnTo>
                    <a:pt x="119" y="177"/>
                  </a:lnTo>
                  <a:lnTo>
                    <a:pt x="121" y="175"/>
                  </a:lnTo>
                  <a:lnTo>
                    <a:pt x="125" y="167"/>
                  </a:lnTo>
                  <a:lnTo>
                    <a:pt x="127" y="159"/>
                  </a:lnTo>
                  <a:lnTo>
                    <a:pt x="129" y="157"/>
                  </a:lnTo>
                  <a:lnTo>
                    <a:pt x="131" y="153"/>
                  </a:lnTo>
                  <a:lnTo>
                    <a:pt x="144" y="152"/>
                  </a:lnTo>
                  <a:lnTo>
                    <a:pt x="156" y="150"/>
                  </a:lnTo>
                  <a:lnTo>
                    <a:pt x="158" y="148"/>
                  </a:lnTo>
                  <a:lnTo>
                    <a:pt x="159" y="144"/>
                  </a:lnTo>
                  <a:lnTo>
                    <a:pt x="163" y="142"/>
                  </a:lnTo>
                  <a:lnTo>
                    <a:pt x="165" y="140"/>
                  </a:lnTo>
                  <a:lnTo>
                    <a:pt x="167" y="138"/>
                  </a:lnTo>
                  <a:lnTo>
                    <a:pt x="171" y="136"/>
                  </a:lnTo>
                  <a:lnTo>
                    <a:pt x="173" y="123"/>
                  </a:lnTo>
                  <a:lnTo>
                    <a:pt x="175" y="111"/>
                  </a:lnTo>
                  <a:lnTo>
                    <a:pt x="177" y="109"/>
                  </a:lnTo>
                  <a:lnTo>
                    <a:pt x="181" y="106"/>
                  </a:lnTo>
                  <a:lnTo>
                    <a:pt x="183" y="104"/>
                  </a:lnTo>
                  <a:lnTo>
                    <a:pt x="184" y="102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2" y="88"/>
                  </a:lnTo>
                  <a:lnTo>
                    <a:pt x="194" y="83"/>
                  </a:lnTo>
                  <a:lnTo>
                    <a:pt x="198" y="79"/>
                  </a:lnTo>
                  <a:lnTo>
                    <a:pt x="200" y="77"/>
                  </a:lnTo>
                  <a:lnTo>
                    <a:pt x="207" y="69"/>
                  </a:lnTo>
                  <a:lnTo>
                    <a:pt x="213" y="63"/>
                  </a:lnTo>
                  <a:lnTo>
                    <a:pt x="215" y="59"/>
                  </a:lnTo>
                  <a:lnTo>
                    <a:pt x="219" y="58"/>
                  </a:lnTo>
                  <a:lnTo>
                    <a:pt x="225" y="56"/>
                  </a:lnTo>
                  <a:lnTo>
                    <a:pt x="232" y="54"/>
                  </a:lnTo>
                  <a:lnTo>
                    <a:pt x="236" y="50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42" y="44"/>
                  </a:lnTo>
                  <a:lnTo>
                    <a:pt x="246" y="40"/>
                  </a:lnTo>
                  <a:lnTo>
                    <a:pt x="248" y="38"/>
                  </a:lnTo>
                  <a:lnTo>
                    <a:pt x="250" y="36"/>
                  </a:lnTo>
                  <a:lnTo>
                    <a:pt x="252" y="33"/>
                  </a:lnTo>
                  <a:lnTo>
                    <a:pt x="255" y="31"/>
                  </a:lnTo>
                  <a:lnTo>
                    <a:pt x="257" y="29"/>
                  </a:lnTo>
                  <a:lnTo>
                    <a:pt x="269" y="27"/>
                  </a:lnTo>
                  <a:lnTo>
                    <a:pt x="282" y="25"/>
                  </a:lnTo>
                  <a:lnTo>
                    <a:pt x="284" y="21"/>
                  </a:lnTo>
                  <a:lnTo>
                    <a:pt x="286" y="19"/>
                  </a:lnTo>
                  <a:lnTo>
                    <a:pt x="300" y="17"/>
                  </a:lnTo>
                  <a:lnTo>
                    <a:pt x="311" y="13"/>
                  </a:lnTo>
                  <a:lnTo>
                    <a:pt x="313" y="12"/>
                  </a:lnTo>
                  <a:lnTo>
                    <a:pt x="315" y="10"/>
                  </a:lnTo>
                  <a:lnTo>
                    <a:pt x="323" y="6"/>
                  </a:lnTo>
                  <a:lnTo>
                    <a:pt x="330" y="4"/>
                  </a:lnTo>
                  <a:lnTo>
                    <a:pt x="332" y="2"/>
                  </a:lnTo>
                  <a:lnTo>
                    <a:pt x="334" y="0"/>
                  </a:lnTo>
                  <a:lnTo>
                    <a:pt x="338" y="2"/>
                  </a:lnTo>
                  <a:lnTo>
                    <a:pt x="340" y="4"/>
                  </a:lnTo>
                  <a:lnTo>
                    <a:pt x="342" y="6"/>
                  </a:lnTo>
                  <a:lnTo>
                    <a:pt x="344" y="10"/>
                  </a:lnTo>
                  <a:lnTo>
                    <a:pt x="348" y="12"/>
                  </a:lnTo>
                  <a:lnTo>
                    <a:pt x="349" y="13"/>
                  </a:lnTo>
                  <a:lnTo>
                    <a:pt x="351" y="17"/>
                  </a:lnTo>
                  <a:lnTo>
                    <a:pt x="353" y="19"/>
                  </a:lnTo>
                  <a:lnTo>
                    <a:pt x="357" y="21"/>
                  </a:lnTo>
                  <a:lnTo>
                    <a:pt x="359" y="25"/>
                  </a:lnTo>
                  <a:lnTo>
                    <a:pt x="369" y="25"/>
                  </a:lnTo>
                  <a:lnTo>
                    <a:pt x="378" y="25"/>
                  </a:lnTo>
                  <a:lnTo>
                    <a:pt x="380" y="21"/>
                  </a:lnTo>
                  <a:lnTo>
                    <a:pt x="384" y="19"/>
                  </a:lnTo>
                  <a:lnTo>
                    <a:pt x="394" y="19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7" y="25"/>
                  </a:lnTo>
                  <a:lnTo>
                    <a:pt x="422" y="25"/>
                  </a:lnTo>
                  <a:lnTo>
                    <a:pt x="436" y="25"/>
                  </a:lnTo>
                  <a:lnTo>
                    <a:pt x="451" y="25"/>
                  </a:lnTo>
                  <a:lnTo>
                    <a:pt x="465" y="25"/>
                  </a:lnTo>
                  <a:lnTo>
                    <a:pt x="468" y="21"/>
                  </a:lnTo>
                  <a:lnTo>
                    <a:pt x="470" y="19"/>
                  </a:lnTo>
                  <a:lnTo>
                    <a:pt x="472" y="17"/>
                  </a:lnTo>
                  <a:lnTo>
                    <a:pt x="474" y="13"/>
                  </a:lnTo>
                  <a:lnTo>
                    <a:pt x="478" y="12"/>
                  </a:lnTo>
                  <a:lnTo>
                    <a:pt x="480" y="10"/>
                  </a:lnTo>
                  <a:lnTo>
                    <a:pt x="482" y="12"/>
                  </a:lnTo>
                  <a:lnTo>
                    <a:pt x="484" y="13"/>
                  </a:lnTo>
                  <a:lnTo>
                    <a:pt x="499" y="13"/>
                  </a:lnTo>
                  <a:lnTo>
                    <a:pt x="513" y="13"/>
                  </a:lnTo>
                  <a:lnTo>
                    <a:pt x="516" y="12"/>
                  </a:lnTo>
                  <a:lnTo>
                    <a:pt x="518" y="10"/>
                  </a:lnTo>
                  <a:lnTo>
                    <a:pt x="520" y="6"/>
                  </a:lnTo>
                  <a:lnTo>
                    <a:pt x="524" y="4"/>
                  </a:lnTo>
                  <a:lnTo>
                    <a:pt x="526" y="2"/>
                  </a:lnTo>
                  <a:lnTo>
                    <a:pt x="528" y="0"/>
                  </a:lnTo>
                  <a:lnTo>
                    <a:pt x="530" y="2"/>
                  </a:lnTo>
                  <a:lnTo>
                    <a:pt x="534" y="4"/>
                  </a:lnTo>
                  <a:lnTo>
                    <a:pt x="536" y="21"/>
                  </a:lnTo>
                  <a:lnTo>
                    <a:pt x="543" y="42"/>
                  </a:lnTo>
                  <a:lnTo>
                    <a:pt x="549" y="52"/>
                  </a:lnTo>
                  <a:lnTo>
                    <a:pt x="553" y="59"/>
                  </a:lnTo>
                  <a:lnTo>
                    <a:pt x="559" y="65"/>
                  </a:lnTo>
                  <a:lnTo>
                    <a:pt x="562" y="67"/>
                  </a:lnTo>
                  <a:lnTo>
                    <a:pt x="564" y="77"/>
                  </a:lnTo>
                  <a:lnTo>
                    <a:pt x="566" y="86"/>
                  </a:lnTo>
                  <a:lnTo>
                    <a:pt x="568" y="88"/>
                  </a:lnTo>
                  <a:lnTo>
                    <a:pt x="572" y="92"/>
                  </a:lnTo>
                  <a:lnTo>
                    <a:pt x="572" y="113"/>
                  </a:lnTo>
                  <a:lnTo>
                    <a:pt x="572" y="134"/>
                  </a:lnTo>
                  <a:lnTo>
                    <a:pt x="572" y="157"/>
                  </a:lnTo>
                  <a:lnTo>
                    <a:pt x="572" y="178"/>
                  </a:lnTo>
                  <a:lnTo>
                    <a:pt x="568" y="180"/>
                  </a:lnTo>
                  <a:lnTo>
                    <a:pt x="566" y="184"/>
                  </a:lnTo>
                  <a:lnTo>
                    <a:pt x="564" y="190"/>
                  </a:lnTo>
                  <a:lnTo>
                    <a:pt x="562" y="198"/>
                  </a:lnTo>
                  <a:lnTo>
                    <a:pt x="559" y="200"/>
                  </a:lnTo>
                  <a:lnTo>
                    <a:pt x="557" y="203"/>
                  </a:lnTo>
                  <a:lnTo>
                    <a:pt x="555" y="205"/>
                  </a:lnTo>
                  <a:lnTo>
                    <a:pt x="553" y="213"/>
                  </a:lnTo>
                  <a:lnTo>
                    <a:pt x="555" y="219"/>
                  </a:lnTo>
                  <a:lnTo>
                    <a:pt x="557" y="223"/>
                  </a:lnTo>
                  <a:lnTo>
                    <a:pt x="559" y="224"/>
                  </a:lnTo>
                  <a:lnTo>
                    <a:pt x="562" y="226"/>
                  </a:lnTo>
                  <a:lnTo>
                    <a:pt x="568" y="230"/>
                  </a:lnTo>
                  <a:lnTo>
                    <a:pt x="576" y="232"/>
                  </a:lnTo>
                  <a:lnTo>
                    <a:pt x="580" y="234"/>
                  </a:lnTo>
                  <a:lnTo>
                    <a:pt x="582" y="236"/>
                  </a:lnTo>
                  <a:lnTo>
                    <a:pt x="584" y="259"/>
                  </a:lnTo>
                  <a:lnTo>
                    <a:pt x="585" y="280"/>
                  </a:lnTo>
                  <a:lnTo>
                    <a:pt x="589" y="282"/>
                  </a:lnTo>
                  <a:lnTo>
                    <a:pt x="591" y="286"/>
                  </a:lnTo>
                  <a:lnTo>
                    <a:pt x="593" y="288"/>
                  </a:lnTo>
                  <a:lnTo>
                    <a:pt x="595" y="290"/>
                  </a:lnTo>
                  <a:lnTo>
                    <a:pt x="597" y="292"/>
                  </a:lnTo>
                  <a:lnTo>
                    <a:pt x="601" y="295"/>
                  </a:lnTo>
                  <a:lnTo>
                    <a:pt x="603" y="301"/>
                  </a:lnTo>
                  <a:lnTo>
                    <a:pt x="607" y="309"/>
                  </a:lnTo>
                  <a:lnTo>
                    <a:pt x="608" y="311"/>
                  </a:lnTo>
                  <a:lnTo>
                    <a:pt x="610" y="315"/>
                  </a:lnTo>
                  <a:lnTo>
                    <a:pt x="612" y="320"/>
                  </a:lnTo>
                  <a:lnTo>
                    <a:pt x="616" y="328"/>
                  </a:lnTo>
                  <a:lnTo>
                    <a:pt x="618" y="330"/>
                  </a:lnTo>
                  <a:lnTo>
                    <a:pt x="620" y="334"/>
                  </a:lnTo>
                  <a:lnTo>
                    <a:pt x="620" y="338"/>
                  </a:lnTo>
                  <a:lnTo>
                    <a:pt x="620" y="343"/>
                  </a:lnTo>
                  <a:lnTo>
                    <a:pt x="618" y="345"/>
                  </a:lnTo>
                  <a:lnTo>
                    <a:pt x="616" y="347"/>
                  </a:lnTo>
                  <a:lnTo>
                    <a:pt x="612" y="355"/>
                  </a:lnTo>
                  <a:lnTo>
                    <a:pt x="610" y="363"/>
                  </a:lnTo>
                  <a:lnTo>
                    <a:pt x="608" y="365"/>
                  </a:lnTo>
                  <a:lnTo>
                    <a:pt x="607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1" y="370"/>
                  </a:lnTo>
                  <a:lnTo>
                    <a:pt x="601" y="374"/>
                  </a:lnTo>
                  <a:lnTo>
                    <a:pt x="601" y="391"/>
                  </a:lnTo>
                  <a:lnTo>
                    <a:pt x="601" y="426"/>
                  </a:lnTo>
                  <a:lnTo>
                    <a:pt x="622" y="426"/>
                  </a:lnTo>
                  <a:lnTo>
                    <a:pt x="645" y="426"/>
                  </a:lnTo>
                  <a:lnTo>
                    <a:pt x="647" y="428"/>
                  </a:lnTo>
                  <a:lnTo>
                    <a:pt x="649" y="430"/>
                  </a:lnTo>
                  <a:lnTo>
                    <a:pt x="678" y="434"/>
                  </a:lnTo>
                  <a:lnTo>
                    <a:pt x="691" y="436"/>
                  </a:lnTo>
                  <a:lnTo>
                    <a:pt x="697" y="437"/>
                  </a:lnTo>
                  <a:lnTo>
                    <a:pt x="697" y="439"/>
                  </a:lnTo>
                  <a:lnTo>
                    <a:pt x="695" y="441"/>
                  </a:lnTo>
                  <a:lnTo>
                    <a:pt x="693" y="445"/>
                  </a:lnTo>
                  <a:lnTo>
                    <a:pt x="685" y="447"/>
                  </a:lnTo>
                  <a:lnTo>
                    <a:pt x="678" y="449"/>
                  </a:lnTo>
                  <a:lnTo>
                    <a:pt x="676" y="451"/>
                  </a:lnTo>
                  <a:lnTo>
                    <a:pt x="674" y="455"/>
                  </a:lnTo>
                  <a:lnTo>
                    <a:pt x="664" y="459"/>
                  </a:lnTo>
                  <a:lnTo>
                    <a:pt x="656" y="460"/>
                  </a:lnTo>
                  <a:lnTo>
                    <a:pt x="654" y="482"/>
                  </a:lnTo>
                  <a:lnTo>
                    <a:pt x="654" y="503"/>
                  </a:lnTo>
                  <a:lnTo>
                    <a:pt x="656" y="505"/>
                  </a:lnTo>
                  <a:lnTo>
                    <a:pt x="658" y="507"/>
                  </a:lnTo>
                  <a:lnTo>
                    <a:pt x="656" y="510"/>
                  </a:lnTo>
                  <a:lnTo>
                    <a:pt x="654" y="512"/>
                  </a:lnTo>
                  <a:lnTo>
                    <a:pt x="651" y="518"/>
                  </a:lnTo>
                  <a:lnTo>
                    <a:pt x="651" y="531"/>
                  </a:lnTo>
                  <a:lnTo>
                    <a:pt x="651" y="545"/>
                  </a:lnTo>
                  <a:lnTo>
                    <a:pt x="654" y="551"/>
                  </a:lnTo>
                  <a:lnTo>
                    <a:pt x="656" y="553"/>
                  </a:lnTo>
                  <a:lnTo>
                    <a:pt x="658" y="556"/>
                  </a:lnTo>
                  <a:lnTo>
                    <a:pt x="660" y="562"/>
                  </a:lnTo>
                  <a:lnTo>
                    <a:pt x="664" y="570"/>
                  </a:lnTo>
                  <a:lnTo>
                    <a:pt x="666" y="574"/>
                  </a:lnTo>
                  <a:lnTo>
                    <a:pt x="668" y="576"/>
                  </a:lnTo>
                  <a:lnTo>
                    <a:pt x="668" y="593"/>
                  </a:lnTo>
                  <a:lnTo>
                    <a:pt x="668" y="608"/>
                  </a:lnTo>
                  <a:lnTo>
                    <a:pt x="668" y="626"/>
                  </a:lnTo>
                  <a:lnTo>
                    <a:pt x="668" y="643"/>
                  </a:lnTo>
                  <a:lnTo>
                    <a:pt x="666" y="645"/>
                  </a:lnTo>
                  <a:lnTo>
                    <a:pt x="664" y="649"/>
                  </a:lnTo>
                  <a:lnTo>
                    <a:pt x="660" y="650"/>
                  </a:lnTo>
                  <a:lnTo>
                    <a:pt x="658" y="652"/>
                  </a:lnTo>
                  <a:lnTo>
                    <a:pt x="656" y="654"/>
                  </a:lnTo>
                  <a:lnTo>
                    <a:pt x="654" y="658"/>
                  </a:lnTo>
                  <a:lnTo>
                    <a:pt x="651" y="664"/>
                  </a:lnTo>
                  <a:lnTo>
                    <a:pt x="649" y="672"/>
                  </a:lnTo>
                  <a:lnTo>
                    <a:pt x="647" y="673"/>
                  </a:lnTo>
                  <a:lnTo>
                    <a:pt x="645" y="677"/>
                  </a:lnTo>
                  <a:lnTo>
                    <a:pt x="641" y="679"/>
                  </a:lnTo>
                  <a:lnTo>
                    <a:pt x="639" y="681"/>
                  </a:lnTo>
                  <a:lnTo>
                    <a:pt x="637" y="683"/>
                  </a:lnTo>
                  <a:lnTo>
                    <a:pt x="635" y="687"/>
                  </a:lnTo>
                  <a:lnTo>
                    <a:pt x="631" y="704"/>
                  </a:lnTo>
                  <a:lnTo>
                    <a:pt x="630" y="720"/>
                  </a:lnTo>
                  <a:lnTo>
                    <a:pt x="628" y="737"/>
                  </a:lnTo>
                  <a:lnTo>
                    <a:pt x="624" y="754"/>
                  </a:lnTo>
                  <a:lnTo>
                    <a:pt x="628" y="756"/>
                  </a:lnTo>
                  <a:lnTo>
                    <a:pt x="630" y="760"/>
                  </a:lnTo>
                  <a:lnTo>
                    <a:pt x="631" y="771"/>
                  </a:lnTo>
                  <a:lnTo>
                    <a:pt x="635" y="783"/>
                  </a:lnTo>
                  <a:lnTo>
                    <a:pt x="637" y="785"/>
                  </a:lnTo>
                  <a:lnTo>
                    <a:pt x="639" y="789"/>
                  </a:lnTo>
                  <a:lnTo>
                    <a:pt x="656" y="791"/>
                  </a:lnTo>
                  <a:lnTo>
                    <a:pt x="674" y="792"/>
                  </a:lnTo>
                  <a:lnTo>
                    <a:pt x="676" y="794"/>
                  </a:lnTo>
                  <a:lnTo>
                    <a:pt x="678" y="798"/>
                  </a:lnTo>
                  <a:lnTo>
                    <a:pt x="678" y="802"/>
                  </a:lnTo>
                  <a:lnTo>
                    <a:pt x="678" y="808"/>
                  </a:lnTo>
                  <a:lnTo>
                    <a:pt x="676" y="810"/>
                  </a:lnTo>
                  <a:lnTo>
                    <a:pt x="674" y="812"/>
                  </a:lnTo>
                  <a:lnTo>
                    <a:pt x="670" y="814"/>
                  </a:lnTo>
                  <a:lnTo>
                    <a:pt x="668" y="817"/>
                  </a:lnTo>
                  <a:lnTo>
                    <a:pt x="666" y="819"/>
                  </a:lnTo>
                  <a:lnTo>
                    <a:pt x="664" y="821"/>
                  </a:lnTo>
                  <a:lnTo>
                    <a:pt x="660" y="829"/>
                  </a:lnTo>
                  <a:lnTo>
                    <a:pt x="658" y="837"/>
                  </a:lnTo>
                  <a:lnTo>
                    <a:pt x="656" y="838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0"/>
                  </a:lnTo>
                  <a:lnTo>
                    <a:pt x="656" y="854"/>
                  </a:lnTo>
                  <a:lnTo>
                    <a:pt x="658" y="856"/>
                  </a:lnTo>
                  <a:lnTo>
                    <a:pt x="666" y="858"/>
                  </a:lnTo>
                  <a:lnTo>
                    <a:pt x="674" y="860"/>
                  </a:lnTo>
                  <a:lnTo>
                    <a:pt x="676" y="863"/>
                  </a:lnTo>
                  <a:lnTo>
                    <a:pt x="678" y="865"/>
                  </a:lnTo>
                  <a:lnTo>
                    <a:pt x="679" y="867"/>
                  </a:lnTo>
                  <a:lnTo>
                    <a:pt x="683" y="871"/>
                  </a:lnTo>
                  <a:lnTo>
                    <a:pt x="685" y="873"/>
                  </a:lnTo>
                  <a:lnTo>
                    <a:pt x="687" y="875"/>
                  </a:lnTo>
                  <a:lnTo>
                    <a:pt x="687" y="879"/>
                  </a:lnTo>
                  <a:lnTo>
                    <a:pt x="687" y="885"/>
                  </a:lnTo>
                  <a:lnTo>
                    <a:pt x="685" y="886"/>
                  </a:lnTo>
                  <a:lnTo>
                    <a:pt x="683" y="890"/>
                  </a:lnTo>
                  <a:lnTo>
                    <a:pt x="679" y="892"/>
                  </a:lnTo>
                  <a:lnTo>
                    <a:pt x="678" y="894"/>
                  </a:lnTo>
                  <a:lnTo>
                    <a:pt x="676" y="896"/>
                  </a:lnTo>
                  <a:lnTo>
                    <a:pt x="674" y="900"/>
                  </a:lnTo>
                  <a:lnTo>
                    <a:pt x="670" y="911"/>
                  </a:lnTo>
                  <a:lnTo>
                    <a:pt x="668" y="923"/>
                  </a:lnTo>
                  <a:lnTo>
                    <a:pt x="666" y="925"/>
                  </a:lnTo>
                  <a:lnTo>
                    <a:pt x="664" y="929"/>
                  </a:lnTo>
                  <a:lnTo>
                    <a:pt x="658" y="929"/>
                  </a:lnTo>
                  <a:lnTo>
                    <a:pt x="654" y="929"/>
                  </a:lnTo>
                  <a:lnTo>
                    <a:pt x="651" y="925"/>
                  </a:lnTo>
                  <a:lnTo>
                    <a:pt x="649" y="923"/>
                  </a:lnTo>
                  <a:lnTo>
                    <a:pt x="641" y="921"/>
                  </a:lnTo>
                  <a:lnTo>
                    <a:pt x="635" y="919"/>
                  </a:lnTo>
                  <a:lnTo>
                    <a:pt x="631" y="915"/>
                  </a:lnTo>
                  <a:lnTo>
                    <a:pt x="630" y="913"/>
                  </a:lnTo>
                  <a:lnTo>
                    <a:pt x="622" y="911"/>
                  </a:lnTo>
                  <a:lnTo>
                    <a:pt x="616" y="909"/>
                  </a:lnTo>
                  <a:lnTo>
                    <a:pt x="612" y="906"/>
                  </a:lnTo>
                  <a:lnTo>
                    <a:pt x="610" y="904"/>
                  </a:lnTo>
                  <a:lnTo>
                    <a:pt x="608" y="902"/>
                  </a:lnTo>
                  <a:lnTo>
                    <a:pt x="607" y="900"/>
                  </a:lnTo>
                  <a:lnTo>
                    <a:pt x="603" y="896"/>
                  </a:lnTo>
                  <a:lnTo>
                    <a:pt x="601" y="894"/>
                  </a:lnTo>
                  <a:lnTo>
                    <a:pt x="589" y="892"/>
                  </a:lnTo>
                  <a:lnTo>
                    <a:pt x="576" y="890"/>
                  </a:lnTo>
                  <a:lnTo>
                    <a:pt x="574" y="886"/>
                  </a:lnTo>
                  <a:lnTo>
                    <a:pt x="572" y="885"/>
                  </a:lnTo>
                  <a:lnTo>
                    <a:pt x="568" y="877"/>
                  </a:lnTo>
                  <a:lnTo>
                    <a:pt x="566" y="871"/>
                  </a:lnTo>
                  <a:lnTo>
                    <a:pt x="564" y="867"/>
                  </a:lnTo>
                  <a:lnTo>
                    <a:pt x="562" y="865"/>
                  </a:lnTo>
                  <a:lnTo>
                    <a:pt x="545" y="863"/>
                  </a:lnTo>
                  <a:lnTo>
                    <a:pt x="530" y="863"/>
                  </a:lnTo>
                  <a:lnTo>
                    <a:pt x="514" y="862"/>
                  </a:lnTo>
                  <a:lnTo>
                    <a:pt x="499" y="860"/>
                  </a:lnTo>
                  <a:lnTo>
                    <a:pt x="497" y="858"/>
                  </a:lnTo>
                  <a:lnTo>
                    <a:pt x="495" y="856"/>
                  </a:lnTo>
                  <a:lnTo>
                    <a:pt x="482" y="854"/>
                  </a:lnTo>
                  <a:lnTo>
                    <a:pt x="470" y="850"/>
                  </a:lnTo>
                  <a:lnTo>
                    <a:pt x="468" y="848"/>
                  </a:lnTo>
                  <a:lnTo>
                    <a:pt x="465" y="846"/>
                  </a:lnTo>
                  <a:lnTo>
                    <a:pt x="461" y="842"/>
                  </a:lnTo>
                  <a:lnTo>
                    <a:pt x="451" y="842"/>
                  </a:lnTo>
                  <a:lnTo>
                    <a:pt x="442" y="842"/>
                  </a:lnTo>
                  <a:lnTo>
                    <a:pt x="436" y="846"/>
                  </a:lnTo>
                  <a:lnTo>
                    <a:pt x="434" y="848"/>
                  </a:lnTo>
                  <a:lnTo>
                    <a:pt x="432" y="850"/>
                  </a:lnTo>
                  <a:lnTo>
                    <a:pt x="430" y="854"/>
                  </a:lnTo>
                  <a:lnTo>
                    <a:pt x="426" y="856"/>
                  </a:lnTo>
                  <a:lnTo>
                    <a:pt x="424" y="858"/>
                  </a:lnTo>
                  <a:lnTo>
                    <a:pt x="422" y="860"/>
                  </a:lnTo>
                  <a:lnTo>
                    <a:pt x="415" y="863"/>
                  </a:lnTo>
                  <a:lnTo>
                    <a:pt x="407" y="865"/>
                  </a:lnTo>
                  <a:lnTo>
                    <a:pt x="405" y="867"/>
                  </a:lnTo>
                  <a:lnTo>
                    <a:pt x="403" y="871"/>
                  </a:lnTo>
                  <a:lnTo>
                    <a:pt x="390" y="873"/>
                  </a:lnTo>
                  <a:lnTo>
                    <a:pt x="378" y="875"/>
                  </a:lnTo>
                  <a:lnTo>
                    <a:pt x="376" y="877"/>
                  </a:lnTo>
                  <a:lnTo>
                    <a:pt x="374" y="881"/>
                  </a:lnTo>
                  <a:lnTo>
                    <a:pt x="361" y="883"/>
                  </a:lnTo>
                  <a:lnTo>
                    <a:pt x="349" y="885"/>
                  </a:lnTo>
                  <a:lnTo>
                    <a:pt x="348" y="886"/>
                  </a:lnTo>
                  <a:lnTo>
                    <a:pt x="344" y="890"/>
                  </a:lnTo>
                  <a:lnTo>
                    <a:pt x="342" y="892"/>
                  </a:lnTo>
                  <a:lnTo>
                    <a:pt x="340" y="894"/>
                  </a:lnTo>
                  <a:lnTo>
                    <a:pt x="338" y="896"/>
                  </a:lnTo>
                  <a:lnTo>
                    <a:pt x="334" y="900"/>
                  </a:lnTo>
                  <a:lnTo>
                    <a:pt x="315" y="900"/>
                  </a:lnTo>
                  <a:lnTo>
                    <a:pt x="296" y="900"/>
                  </a:lnTo>
                  <a:lnTo>
                    <a:pt x="294" y="896"/>
                  </a:lnTo>
                  <a:lnTo>
                    <a:pt x="292" y="894"/>
                  </a:lnTo>
                  <a:lnTo>
                    <a:pt x="278" y="892"/>
                  </a:lnTo>
                  <a:lnTo>
                    <a:pt x="267" y="890"/>
                  </a:lnTo>
                  <a:lnTo>
                    <a:pt x="265" y="886"/>
                  </a:lnTo>
                  <a:lnTo>
                    <a:pt x="263" y="885"/>
                  </a:lnTo>
                  <a:lnTo>
                    <a:pt x="259" y="877"/>
                  </a:lnTo>
                  <a:lnTo>
                    <a:pt x="257" y="871"/>
                  </a:lnTo>
                  <a:lnTo>
                    <a:pt x="255" y="867"/>
                  </a:lnTo>
                  <a:lnTo>
                    <a:pt x="252" y="865"/>
                  </a:lnTo>
                  <a:lnTo>
                    <a:pt x="252" y="860"/>
                  </a:lnTo>
                  <a:lnTo>
                    <a:pt x="252" y="856"/>
                  </a:lnTo>
                  <a:lnTo>
                    <a:pt x="255" y="854"/>
                  </a:lnTo>
                  <a:lnTo>
                    <a:pt x="257" y="850"/>
                  </a:lnTo>
                  <a:lnTo>
                    <a:pt x="259" y="838"/>
                  </a:lnTo>
                  <a:lnTo>
                    <a:pt x="263" y="827"/>
                  </a:lnTo>
                  <a:lnTo>
                    <a:pt x="265" y="823"/>
                  </a:lnTo>
                  <a:lnTo>
                    <a:pt x="267" y="821"/>
                  </a:lnTo>
                  <a:lnTo>
                    <a:pt x="271" y="819"/>
                  </a:lnTo>
                  <a:lnTo>
                    <a:pt x="271" y="812"/>
                  </a:lnTo>
                  <a:lnTo>
                    <a:pt x="271" y="806"/>
                  </a:lnTo>
                  <a:lnTo>
                    <a:pt x="267" y="802"/>
                  </a:lnTo>
                  <a:lnTo>
                    <a:pt x="265" y="800"/>
                  </a:lnTo>
                  <a:lnTo>
                    <a:pt x="263" y="798"/>
                  </a:lnTo>
                  <a:lnTo>
                    <a:pt x="263" y="791"/>
                  </a:lnTo>
                  <a:lnTo>
                    <a:pt x="263" y="783"/>
                  </a:lnTo>
                  <a:lnTo>
                    <a:pt x="255" y="783"/>
                  </a:lnTo>
                  <a:lnTo>
                    <a:pt x="248" y="783"/>
                  </a:lnTo>
                  <a:lnTo>
                    <a:pt x="246" y="781"/>
                  </a:lnTo>
                  <a:lnTo>
                    <a:pt x="242" y="779"/>
                  </a:lnTo>
                  <a:lnTo>
                    <a:pt x="229" y="779"/>
                  </a:lnTo>
                  <a:lnTo>
                    <a:pt x="213" y="779"/>
                  </a:lnTo>
                  <a:lnTo>
                    <a:pt x="211" y="781"/>
                  </a:lnTo>
                  <a:lnTo>
                    <a:pt x="209" y="783"/>
                  </a:lnTo>
                  <a:lnTo>
                    <a:pt x="204" y="783"/>
                  </a:lnTo>
                  <a:lnTo>
                    <a:pt x="200" y="783"/>
                  </a:lnTo>
                  <a:lnTo>
                    <a:pt x="198" y="781"/>
                  </a:lnTo>
                  <a:lnTo>
                    <a:pt x="194" y="779"/>
                  </a:lnTo>
                  <a:lnTo>
                    <a:pt x="192" y="775"/>
                  </a:lnTo>
                  <a:lnTo>
                    <a:pt x="190" y="773"/>
                  </a:lnTo>
                  <a:lnTo>
                    <a:pt x="186" y="771"/>
                  </a:lnTo>
                  <a:lnTo>
                    <a:pt x="184" y="767"/>
                  </a:lnTo>
                  <a:lnTo>
                    <a:pt x="183" y="766"/>
                  </a:lnTo>
                  <a:lnTo>
                    <a:pt x="181" y="764"/>
                  </a:lnTo>
                  <a:lnTo>
                    <a:pt x="177" y="762"/>
                  </a:lnTo>
                  <a:lnTo>
                    <a:pt x="175" y="760"/>
                  </a:lnTo>
                  <a:lnTo>
                    <a:pt x="173" y="756"/>
                  </a:lnTo>
                  <a:lnTo>
                    <a:pt x="171" y="754"/>
                  </a:lnTo>
                  <a:lnTo>
                    <a:pt x="167" y="752"/>
                  </a:lnTo>
                  <a:lnTo>
                    <a:pt x="165" y="750"/>
                  </a:lnTo>
                  <a:lnTo>
                    <a:pt x="159" y="750"/>
                  </a:lnTo>
                  <a:lnTo>
                    <a:pt x="156" y="750"/>
                  </a:lnTo>
                  <a:lnTo>
                    <a:pt x="154" y="752"/>
                  </a:lnTo>
                  <a:lnTo>
                    <a:pt x="152" y="754"/>
                  </a:lnTo>
                  <a:lnTo>
                    <a:pt x="148" y="766"/>
                  </a:lnTo>
                  <a:lnTo>
                    <a:pt x="146" y="779"/>
                  </a:lnTo>
                  <a:lnTo>
                    <a:pt x="144" y="781"/>
                  </a:lnTo>
                  <a:lnTo>
                    <a:pt x="142" y="783"/>
                  </a:lnTo>
                  <a:lnTo>
                    <a:pt x="135" y="785"/>
                  </a:lnTo>
                  <a:lnTo>
                    <a:pt x="127" y="789"/>
                  </a:lnTo>
                  <a:lnTo>
                    <a:pt x="125" y="789"/>
                  </a:lnTo>
                  <a:lnTo>
                    <a:pt x="123" y="787"/>
                  </a:lnTo>
                  <a:lnTo>
                    <a:pt x="123" y="783"/>
                  </a:lnTo>
                  <a:lnTo>
                    <a:pt x="121" y="777"/>
                  </a:lnTo>
                  <a:lnTo>
                    <a:pt x="121" y="764"/>
                  </a:lnTo>
                  <a:lnTo>
                    <a:pt x="123" y="746"/>
                  </a:lnTo>
                  <a:lnTo>
                    <a:pt x="125" y="716"/>
                  </a:lnTo>
                  <a:lnTo>
                    <a:pt x="127" y="7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7655514" y="4822825"/>
              <a:ext cx="129339" cy="121855"/>
            </a:xfrm>
            <a:custGeom>
              <a:avLst/>
              <a:gdLst>
                <a:gd name="T0" fmla="*/ 17 w 115"/>
                <a:gd name="T1" fmla="*/ 126 h 126"/>
                <a:gd name="T2" fmla="*/ 15 w 115"/>
                <a:gd name="T3" fmla="*/ 109 h 126"/>
                <a:gd name="T4" fmla="*/ 11 w 115"/>
                <a:gd name="T5" fmla="*/ 100 h 126"/>
                <a:gd name="T6" fmla="*/ 7 w 115"/>
                <a:gd name="T7" fmla="*/ 90 h 126"/>
                <a:gd name="T8" fmla="*/ 0 w 115"/>
                <a:gd name="T9" fmla="*/ 78 h 126"/>
                <a:gd name="T10" fmla="*/ 0 w 115"/>
                <a:gd name="T11" fmla="*/ 59 h 126"/>
                <a:gd name="T12" fmla="*/ 0 w 115"/>
                <a:gd name="T13" fmla="*/ 40 h 126"/>
                <a:gd name="T14" fmla="*/ 13 w 115"/>
                <a:gd name="T15" fmla="*/ 40 h 126"/>
                <a:gd name="T16" fmla="*/ 28 w 115"/>
                <a:gd name="T17" fmla="*/ 40 h 126"/>
                <a:gd name="T18" fmla="*/ 28 w 115"/>
                <a:gd name="T19" fmla="*/ 27 h 126"/>
                <a:gd name="T20" fmla="*/ 28 w 115"/>
                <a:gd name="T21" fmla="*/ 15 h 126"/>
                <a:gd name="T22" fmla="*/ 30 w 115"/>
                <a:gd name="T23" fmla="*/ 13 h 126"/>
                <a:gd name="T24" fmla="*/ 32 w 115"/>
                <a:gd name="T25" fmla="*/ 11 h 126"/>
                <a:gd name="T26" fmla="*/ 46 w 115"/>
                <a:gd name="T27" fmla="*/ 7 h 126"/>
                <a:gd name="T28" fmla="*/ 57 w 115"/>
                <a:gd name="T29" fmla="*/ 6 h 126"/>
                <a:gd name="T30" fmla="*/ 59 w 115"/>
                <a:gd name="T31" fmla="*/ 4 h 126"/>
                <a:gd name="T32" fmla="*/ 61 w 115"/>
                <a:gd name="T33" fmla="*/ 0 h 126"/>
                <a:gd name="T34" fmla="*/ 76 w 115"/>
                <a:gd name="T35" fmla="*/ 0 h 126"/>
                <a:gd name="T36" fmla="*/ 90 w 115"/>
                <a:gd name="T37" fmla="*/ 0 h 126"/>
                <a:gd name="T38" fmla="*/ 94 w 115"/>
                <a:gd name="T39" fmla="*/ 4 h 126"/>
                <a:gd name="T40" fmla="*/ 96 w 115"/>
                <a:gd name="T41" fmla="*/ 6 h 126"/>
                <a:gd name="T42" fmla="*/ 105 w 115"/>
                <a:gd name="T43" fmla="*/ 7 h 126"/>
                <a:gd name="T44" fmla="*/ 115 w 115"/>
                <a:gd name="T45" fmla="*/ 11 h 126"/>
                <a:gd name="T46" fmla="*/ 107 w 115"/>
                <a:gd name="T47" fmla="*/ 29 h 126"/>
                <a:gd name="T48" fmla="*/ 99 w 115"/>
                <a:gd name="T49" fmla="*/ 48 h 126"/>
                <a:gd name="T50" fmla="*/ 90 w 115"/>
                <a:gd name="T51" fmla="*/ 65 h 126"/>
                <a:gd name="T52" fmla="*/ 80 w 115"/>
                <a:gd name="T53" fmla="*/ 82 h 126"/>
                <a:gd name="T54" fmla="*/ 69 w 115"/>
                <a:gd name="T55" fmla="*/ 98 h 126"/>
                <a:gd name="T56" fmla="*/ 53 w 115"/>
                <a:gd name="T57" fmla="*/ 111 h 126"/>
                <a:gd name="T58" fmla="*/ 46 w 115"/>
                <a:gd name="T59" fmla="*/ 117 h 126"/>
                <a:gd name="T60" fmla="*/ 38 w 115"/>
                <a:gd name="T61" fmla="*/ 121 h 126"/>
                <a:gd name="T62" fmla="*/ 28 w 115"/>
                <a:gd name="T63" fmla="*/ 124 h 126"/>
                <a:gd name="T64" fmla="*/ 17 w 115"/>
                <a:gd name="T65" fmla="*/ 12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26"/>
                <a:gd name="T101" fmla="*/ 115 w 11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26">
                  <a:moveTo>
                    <a:pt x="17" y="126"/>
                  </a:moveTo>
                  <a:lnTo>
                    <a:pt x="15" y="109"/>
                  </a:lnTo>
                  <a:lnTo>
                    <a:pt x="11" y="100"/>
                  </a:lnTo>
                  <a:lnTo>
                    <a:pt x="7" y="90"/>
                  </a:lnTo>
                  <a:lnTo>
                    <a:pt x="0" y="78"/>
                  </a:lnTo>
                  <a:lnTo>
                    <a:pt x="0" y="5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28" y="40"/>
                  </a:lnTo>
                  <a:lnTo>
                    <a:pt x="28" y="27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2" y="11"/>
                  </a:lnTo>
                  <a:lnTo>
                    <a:pt x="46" y="7"/>
                  </a:lnTo>
                  <a:lnTo>
                    <a:pt x="57" y="6"/>
                  </a:lnTo>
                  <a:lnTo>
                    <a:pt x="59" y="4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105" y="7"/>
                  </a:lnTo>
                  <a:lnTo>
                    <a:pt x="115" y="11"/>
                  </a:lnTo>
                  <a:lnTo>
                    <a:pt x="107" y="29"/>
                  </a:lnTo>
                  <a:lnTo>
                    <a:pt x="99" y="48"/>
                  </a:lnTo>
                  <a:lnTo>
                    <a:pt x="90" y="65"/>
                  </a:lnTo>
                  <a:lnTo>
                    <a:pt x="80" y="82"/>
                  </a:lnTo>
                  <a:lnTo>
                    <a:pt x="69" y="98"/>
                  </a:lnTo>
                  <a:lnTo>
                    <a:pt x="53" y="111"/>
                  </a:lnTo>
                  <a:lnTo>
                    <a:pt x="46" y="117"/>
                  </a:lnTo>
                  <a:lnTo>
                    <a:pt x="38" y="121"/>
                  </a:lnTo>
                  <a:lnTo>
                    <a:pt x="28" y="124"/>
                  </a:lnTo>
                  <a:lnTo>
                    <a:pt x="17" y="12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7870638" y="4703091"/>
              <a:ext cx="267916" cy="578543"/>
            </a:xfrm>
            <a:custGeom>
              <a:avLst/>
              <a:gdLst>
                <a:gd name="T0" fmla="*/ 53 w 237"/>
                <a:gd name="T1" fmla="*/ 528 h 601"/>
                <a:gd name="T2" fmla="*/ 25 w 237"/>
                <a:gd name="T3" fmla="*/ 493 h 601"/>
                <a:gd name="T4" fmla="*/ 0 w 237"/>
                <a:gd name="T5" fmla="*/ 464 h 601"/>
                <a:gd name="T6" fmla="*/ 5 w 237"/>
                <a:gd name="T7" fmla="*/ 445 h 601"/>
                <a:gd name="T8" fmla="*/ 19 w 237"/>
                <a:gd name="T9" fmla="*/ 436 h 601"/>
                <a:gd name="T10" fmla="*/ 63 w 237"/>
                <a:gd name="T11" fmla="*/ 426 h 601"/>
                <a:gd name="T12" fmla="*/ 88 w 237"/>
                <a:gd name="T13" fmla="*/ 426 h 601"/>
                <a:gd name="T14" fmla="*/ 59 w 237"/>
                <a:gd name="T15" fmla="*/ 309 h 601"/>
                <a:gd name="T16" fmla="*/ 57 w 237"/>
                <a:gd name="T17" fmla="*/ 265 h 601"/>
                <a:gd name="T18" fmla="*/ 63 w 237"/>
                <a:gd name="T19" fmla="*/ 251 h 601"/>
                <a:gd name="T20" fmla="*/ 57 w 237"/>
                <a:gd name="T21" fmla="*/ 236 h 601"/>
                <a:gd name="T22" fmla="*/ 61 w 237"/>
                <a:gd name="T23" fmla="*/ 215 h 601"/>
                <a:gd name="T24" fmla="*/ 69 w 237"/>
                <a:gd name="T25" fmla="*/ 207 h 601"/>
                <a:gd name="T26" fmla="*/ 74 w 237"/>
                <a:gd name="T27" fmla="*/ 200 h 601"/>
                <a:gd name="T28" fmla="*/ 82 w 237"/>
                <a:gd name="T29" fmla="*/ 194 h 601"/>
                <a:gd name="T30" fmla="*/ 128 w 237"/>
                <a:gd name="T31" fmla="*/ 190 h 601"/>
                <a:gd name="T32" fmla="*/ 149 w 237"/>
                <a:gd name="T33" fmla="*/ 184 h 601"/>
                <a:gd name="T34" fmla="*/ 157 w 237"/>
                <a:gd name="T35" fmla="*/ 177 h 601"/>
                <a:gd name="T36" fmla="*/ 165 w 237"/>
                <a:gd name="T37" fmla="*/ 169 h 601"/>
                <a:gd name="T38" fmla="*/ 172 w 237"/>
                <a:gd name="T39" fmla="*/ 161 h 601"/>
                <a:gd name="T40" fmla="*/ 168 w 237"/>
                <a:gd name="T41" fmla="*/ 146 h 601"/>
                <a:gd name="T42" fmla="*/ 165 w 237"/>
                <a:gd name="T43" fmla="*/ 131 h 601"/>
                <a:gd name="T44" fmla="*/ 168 w 237"/>
                <a:gd name="T45" fmla="*/ 115 h 601"/>
                <a:gd name="T46" fmla="*/ 176 w 237"/>
                <a:gd name="T47" fmla="*/ 109 h 601"/>
                <a:gd name="T48" fmla="*/ 184 w 237"/>
                <a:gd name="T49" fmla="*/ 102 h 601"/>
                <a:gd name="T50" fmla="*/ 190 w 237"/>
                <a:gd name="T51" fmla="*/ 83 h 601"/>
                <a:gd name="T52" fmla="*/ 184 w 237"/>
                <a:gd name="T53" fmla="*/ 63 h 601"/>
                <a:gd name="T54" fmla="*/ 138 w 237"/>
                <a:gd name="T55" fmla="*/ 56 h 601"/>
                <a:gd name="T56" fmla="*/ 130 w 237"/>
                <a:gd name="T57" fmla="*/ 48 h 601"/>
                <a:gd name="T58" fmla="*/ 126 w 237"/>
                <a:gd name="T59" fmla="*/ 38 h 601"/>
                <a:gd name="T60" fmla="*/ 130 w 237"/>
                <a:gd name="T61" fmla="*/ 29 h 601"/>
                <a:gd name="T62" fmla="*/ 138 w 237"/>
                <a:gd name="T63" fmla="*/ 21 h 601"/>
                <a:gd name="T64" fmla="*/ 145 w 237"/>
                <a:gd name="T65" fmla="*/ 15 h 601"/>
                <a:gd name="T66" fmla="*/ 153 w 237"/>
                <a:gd name="T67" fmla="*/ 8 h 601"/>
                <a:gd name="T68" fmla="*/ 161 w 237"/>
                <a:gd name="T69" fmla="*/ 0 h 601"/>
                <a:gd name="T70" fmla="*/ 172 w 237"/>
                <a:gd name="T71" fmla="*/ 2 h 601"/>
                <a:gd name="T72" fmla="*/ 178 w 237"/>
                <a:gd name="T73" fmla="*/ 10 h 601"/>
                <a:gd name="T74" fmla="*/ 186 w 237"/>
                <a:gd name="T75" fmla="*/ 17 h 601"/>
                <a:gd name="T76" fmla="*/ 193 w 237"/>
                <a:gd name="T77" fmla="*/ 25 h 601"/>
                <a:gd name="T78" fmla="*/ 203 w 237"/>
                <a:gd name="T79" fmla="*/ 38 h 601"/>
                <a:gd name="T80" fmla="*/ 228 w 237"/>
                <a:gd name="T81" fmla="*/ 171 h 601"/>
                <a:gd name="T82" fmla="*/ 237 w 237"/>
                <a:gd name="T83" fmla="*/ 271 h 601"/>
                <a:gd name="T84" fmla="*/ 234 w 237"/>
                <a:gd name="T85" fmla="*/ 370 h 601"/>
                <a:gd name="T86" fmla="*/ 214 w 237"/>
                <a:gd name="T87" fmla="*/ 464 h 601"/>
                <a:gd name="T88" fmla="*/ 174 w 237"/>
                <a:gd name="T89" fmla="*/ 547 h 601"/>
                <a:gd name="T90" fmla="*/ 117 w 237"/>
                <a:gd name="T91" fmla="*/ 543 h 601"/>
                <a:gd name="T92" fmla="*/ 97 w 237"/>
                <a:gd name="T93" fmla="*/ 560 h 601"/>
                <a:gd name="T94" fmla="*/ 84 w 237"/>
                <a:gd name="T95" fmla="*/ 583 h 601"/>
                <a:gd name="T96" fmla="*/ 69 w 237"/>
                <a:gd name="T97" fmla="*/ 560 h 6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601"/>
                <a:gd name="T149" fmla="*/ 237 w 237"/>
                <a:gd name="T150" fmla="*/ 601 h 6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601">
                  <a:moveTo>
                    <a:pt x="69" y="560"/>
                  </a:moveTo>
                  <a:lnTo>
                    <a:pt x="61" y="543"/>
                  </a:lnTo>
                  <a:lnTo>
                    <a:pt x="53" y="528"/>
                  </a:lnTo>
                  <a:lnTo>
                    <a:pt x="46" y="510"/>
                  </a:lnTo>
                  <a:lnTo>
                    <a:pt x="40" y="493"/>
                  </a:lnTo>
                  <a:lnTo>
                    <a:pt x="25" y="493"/>
                  </a:lnTo>
                  <a:lnTo>
                    <a:pt x="9" y="493"/>
                  </a:lnTo>
                  <a:lnTo>
                    <a:pt x="5" y="47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5" y="445"/>
                  </a:lnTo>
                  <a:lnTo>
                    <a:pt x="9" y="445"/>
                  </a:lnTo>
                  <a:lnTo>
                    <a:pt x="15" y="439"/>
                  </a:lnTo>
                  <a:lnTo>
                    <a:pt x="19" y="436"/>
                  </a:lnTo>
                  <a:lnTo>
                    <a:pt x="38" y="430"/>
                  </a:lnTo>
                  <a:lnTo>
                    <a:pt x="57" y="426"/>
                  </a:lnTo>
                  <a:lnTo>
                    <a:pt x="63" y="426"/>
                  </a:lnTo>
                  <a:lnTo>
                    <a:pt x="69" y="426"/>
                  </a:lnTo>
                  <a:lnTo>
                    <a:pt x="78" y="426"/>
                  </a:lnTo>
                  <a:lnTo>
                    <a:pt x="88" y="426"/>
                  </a:lnTo>
                  <a:lnTo>
                    <a:pt x="78" y="386"/>
                  </a:lnTo>
                  <a:lnTo>
                    <a:pt x="69" y="347"/>
                  </a:lnTo>
                  <a:lnTo>
                    <a:pt x="59" y="309"/>
                  </a:lnTo>
                  <a:lnTo>
                    <a:pt x="49" y="271"/>
                  </a:lnTo>
                  <a:lnTo>
                    <a:pt x="53" y="269"/>
                  </a:lnTo>
                  <a:lnTo>
                    <a:pt x="57" y="265"/>
                  </a:lnTo>
                  <a:lnTo>
                    <a:pt x="61" y="263"/>
                  </a:lnTo>
                  <a:lnTo>
                    <a:pt x="63" y="261"/>
                  </a:lnTo>
                  <a:lnTo>
                    <a:pt x="63" y="251"/>
                  </a:lnTo>
                  <a:lnTo>
                    <a:pt x="63" y="242"/>
                  </a:lnTo>
                  <a:lnTo>
                    <a:pt x="61" y="240"/>
                  </a:lnTo>
                  <a:lnTo>
                    <a:pt x="57" y="236"/>
                  </a:lnTo>
                  <a:lnTo>
                    <a:pt x="57" y="226"/>
                  </a:lnTo>
                  <a:lnTo>
                    <a:pt x="57" y="217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5" y="211"/>
                  </a:lnTo>
                  <a:lnTo>
                    <a:pt x="69" y="207"/>
                  </a:lnTo>
                  <a:lnTo>
                    <a:pt x="71" y="205"/>
                  </a:lnTo>
                  <a:lnTo>
                    <a:pt x="72" y="203"/>
                  </a:lnTo>
                  <a:lnTo>
                    <a:pt x="74" y="200"/>
                  </a:lnTo>
                  <a:lnTo>
                    <a:pt x="78" y="198"/>
                  </a:lnTo>
                  <a:lnTo>
                    <a:pt x="80" y="196"/>
                  </a:lnTo>
                  <a:lnTo>
                    <a:pt x="82" y="194"/>
                  </a:lnTo>
                  <a:lnTo>
                    <a:pt x="97" y="192"/>
                  </a:lnTo>
                  <a:lnTo>
                    <a:pt x="113" y="190"/>
                  </a:lnTo>
                  <a:lnTo>
                    <a:pt x="128" y="190"/>
                  </a:lnTo>
                  <a:lnTo>
                    <a:pt x="145" y="188"/>
                  </a:lnTo>
                  <a:lnTo>
                    <a:pt x="147" y="186"/>
                  </a:lnTo>
                  <a:lnTo>
                    <a:pt x="149" y="184"/>
                  </a:lnTo>
                  <a:lnTo>
                    <a:pt x="153" y="180"/>
                  </a:lnTo>
                  <a:lnTo>
                    <a:pt x="155" y="178"/>
                  </a:lnTo>
                  <a:lnTo>
                    <a:pt x="157" y="177"/>
                  </a:lnTo>
                  <a:lnTo>
                    <a:pt x="161" y="175"/>
                  </a:lnTo>
                  <a:lnTo>
                    <a:pt x="163" y="171"/>
                  </a:lnTo>
                  <a:lnTo>
                    <a:pt x="165" y="169"/>
                  </a:lnTo>
                  <a:lnTo>
                    <a:pt x="167" y="167"/>
                  </a:lnTo>
                  <a:lnTo>
                    <a:pt x="168" y="165"/>
                  </a:lnTo>
                  <a:lnTo>
                    <a:pt x="172" y="161"/>
                  </a:lnTo>
                  <a:lnTo>
                    <a:pt x="172" y="155"/>
                  </a:lnTo>
                  <a:lnTo>
                    <a:pt x="172" y="148"/>
                  </a:lnTo>
                  <a:lnTo>
                    <a:pt x="168" y="146"/>
                  </a:lnTo>
                  <a:lnTo>
                    <a:pt x="167" y="142"/>
                  </a:lnTo>
                  <a:lnTo>
                    <a:pt x="165" y="140"/>
                  </a:lnTo>
                  <a:lnTo>
                    <a:pt x="165" y="131"/>
                  </a:lnTo>
                  <a:lnTo>
                    <a:pt x="165" y="121"/>
                  </a:lnTo>
                  <a:lnTo>
                    <a:pt x="167" y="119"/>
                  </a:lnTo>
                  <a:lnTo>
                    <a:pt x="168" y="115"/>
                  </a:lnTo>
                  <a:lnTo>
                    <a:pt x="172" y="113"/>
                  </a:lnTo>
                  <a:lnTo>
                    <a:pt x="174" y="111"/>
                  </a:lnTo>
                  <a:lnTo>
                    <a:pt x="176" y="109"/>
                  </a:lnTo>
                  <a:lnTo>
                    <a:pt x="178" y="106"/>
                  </a:lnTo>
                  <a:lnTo>
                    <a:pt x="182" y="104"/>
                  </a:lnTo>
                  <a:lnTo>
                    <a:pt x="184" y="102"/>
                  </a:lnTo>
                  <a:lnTo>
                    <a:pt x="186" y="100"/>
                  </a:lnTo>
                  <a:lnTo>
                    <a:pt x="190" y="96"/>
                  </a:lnTo>
                  <a:lnTo>
                    <a:pt x="190" y="83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4" y="63"/>
                  </a:lnTo>
                  <a:lnTo>
                    <a:pt x="163" y="60"/>
                  </a:lnTo>
                  <a:lnTo>
                    <a:pt x="140" y="58"/>
                  </a:lnTo>
                  <a:lnTo>
                    <a:pt x="138" y="56"/>
                  </a:lnTo>
                  <a:lnTo>
                    <a:pt x="136" y="54"/>
                  </a:lnTo>
                  <a:lnTo>
                    <a:pt x="134" y="50"/>
                  </a:lnTo>
                  <a:lnTo>
                    <a:pt x="130" y="48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38"/>
                  </a:lnTo>
                  <a:lnTo>
                    <a:pt x="126" y="33"/>
                  </a:lnTo>
                  <a:lnTo>
                    <a:pt x="128" y="31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6" y="25"/>
                  </a:lnTo>
                  <a:lnTo>
                    <a:pt x="138" y="21"/>
                  </a:lnTo>
                  <a:lnTo>
                    <a:pt x="140" y="19"/>
                  </a:lnTo>
                  <a:lnTo>
                    <a:pt x="142" y="17"/>
                  </a:lnTo>
                  <a:lnTo>
                    <a:pt x="145" y="15"/>
                  </a:lnTo>
                  <a:lnTo>
                    <a:pt x="147" y="12"/>
                  </a:lnTo>
                  <a:lnTo>
                    <a:pt x="149" y="10"/>
                  </a:lnTo>
                  <a:lnTo>
                    <a:pt x="153" y="8"/>
                  </a:lnTo>
                  <a:lnTo>
                    <a:pt x="155" y="4"/>
                  </a:lnTo>
                  <a:lnTo>
                    <a:pt x="157" y="2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2"/>
                  </a:lnTo>
                  <a:lnTo>
                    <a:pt x="174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1" y="21"/>
                  </a:lnTo>
                  <a:lnTo>
                    <a:pt x="193" y="25"/>
                  </a:lnTo>
                  <a:lnTo>
                    <a:pt x="197" y="27"/>
                  </a:lnTo>
                  <a:lnTo>
                    <a:pt x="203" y="29"/>
                  </a:lnTo>
                  <a:lnTo>
                    <a:pt x="203" y="38"/>
                  </a:lnTo>
                  <a:lnTo>
                    <a:pt x="203" y="48"/>
                  </a:lnTo>
                  <a:lnTo>
                    <a:pt x="216" y="107"/>
                  </a:lnTo>
                  <a:lnTo>
                    <a:pt x="228" y="171"/>
                  </a:lnTo>
                  <a:lnTo>
                    <a:pt x="232" y="203"/>
                  </a:lnTo>
                  <a:lnTo>
                    <a:pt x="236" y="236"/>
                  </a:lnTo>
                  <a:lnTo>
                    <a:pt x="237" y="271"/>
                  </a:lnTo>
                  <a:lnTo>
                    <a:pt x="237" y="305"/>
                  </a:lnTo>
                  <a:lnTo>
                    <a:pt x="236" y="338"/>
                  </a:lnTo>
                  <a:lnTo>
                    <a:pt x="234" y="370"/>
                  </a:lnTo>
                  <a:lnTo>
                    <a:pt x="228" y="403"/>
                  </a:lnTo>
                  <a:lnTo>
                    <a:pt x="222" y="436"/>
                  </a:lnTo>
                  <a:lnTo>
                    <a:pt x="214" y="464"/>
                  </a:lnTo>
                  <a:lnTo>
                    <a:pt x="203" y="493"/>
                  </a:lnTo>
                  <a:lnTo>
                    <a:pt x="190" y="522"/>
                  </a:lnTo>
                  <a:lnTo>
                    <a:pt x="174" y="547"/>
                  </a:lnTo>
                  <a:lnTo>
                    <a:pt x="155" y="545"/>
                  </a:lnTo>
                  <a:lnTo>
                    <a:pt x="136" y="543"/>
                  </a:lnTo>
                  <a:lnTo>
                    <a:pt x="117" y="543"/>
                  </a:lnTo>
                  <a:lnTo>
                    <a:pt x="97" y="541"/>
                  </a:lnTo>
                  <a:lnTo>
                    <a:pt x="97" y="551"/>
                  </a:lnTo>
                  <a:lnTo>
                    <a:pt x="97" y="560"/>
                  </a:lnTo>
                  <a:lnTo>
                    <a:pt x="88" y="564"/>
                  </a:lnTo>
                  <a:lnTo>
                    <a:pt x="80" y="568"/>
                  </a:lnTo>
                  <a:lnTo>
                    <a:pt x="84" y="583"/>
                  </a:lnTo>
                  <a:lnTo>
                    <a:pt x="88" y="601"/>
                  </a:lnTo>
                  <a:lnTo>
                    <a:pt x="78" y="580"/>
                  </a:lnTo>
                  <a:lnTo>
                    <a:pt x="69" y="5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8242817" y="3315012"/>
              <a:ext cx="347103" cy="478940"/>
            </a:xfrm>
            <a:custGeom>
              <a:avLst/>
              <a:gdLst>
                <a:gd name="T0" fmla="*/ 9 w 308"/>
                <a:gd name="T1" fmla="*/ 324 h 497"/>
                <a:gd name="T2" fmla="*/ 15 w 308"/>
                <a:gd name="T3" fmla="*/ 317 h 497"/>
                <a:gd name="T4" fmla="*/ 23 w 308"/>
                <a:gd name="T5" fmla="*/ 309 h 497"/>
                <a:gd name="T6" fmla="*/ 30 w 308"/>
                <a:gd name="T7" fmla="*/ 282 h 497"/>
                <a:gd name="T8" fmla="*/ 36 w 308"/>
                <a:gd name="T9" fmla="*/ 265 h 497"/>
                <a:gd name="T10" fmla="*/ 30 w 308"/>
                <a:gd name="T11" fmla="*/ 248 h 497"/>
                <a:gd name="T12" fmla="*/ 23 w 308"/>
                <a:gd name="T13" fmla="*/ 203 h 497"/>
                <a:gd name="T14" fmla="*/ 19 w 308"/>
                <a:gd name="T15" fmla="*/ 188 h 497"/>
                <a:gd name="T16" fmla="*/ 23 w 308"/>
                <a:gd name="T17" fmla="*/ 175 h 497"/>
                <a:gd name="T18" fmla="*/ 26 w 308"/>
                <a:gd name="T19" fmla="*/ 132 h 497"/>
                <a:gd name="T20" fmla="*/ 19 w 308"/>
                <a:gd name="T21" fmla="*/ 121 h 497"/>
                <a:gd name="T22" fmla="*/ 11 w 308"/>
                <a:gd name="T23" fmla="*/ 113 h 497"/>
                <a:gd name="T24" fmla="*/ 3 w 308"/>
                <a:gd name="T25" fmla="*/ 77 h 497"/>
                <a:gd name="T26" fmla="*/ 0 w 308"/>
                <a:gd name="T27" fmla="*/ 67 h 497"/>
                <a:gd name="T28" fmla="*/ 3 w 308"/>
                <a:gd name="T29" fmla="*/ 58 h 497"/>
                <a:gd name="T30" fmla="*/ 21 w 308"/>
                <a:gd name="T31" fmla="*/ 50 h 497"/>
                <a:gd name="T32" fmla="*/ 28 w 308"/>
                <a:gd name="T33" fmla="*/ 42 h 497"/>
                <a:gd name="T34" fmla="*/ 36 w 308"/>
                <a:gd name="T35" fmla="*/ 37 h 497"/>
                <a:gd name="T36" fmla="*/ 42 w 308"/>
                <a:gd name="T37" fmla="*/ 29 h 497"/>
                <a:gd name="T38" fmla="*/ 49 w 308"/>
                <a:gd name="T39" fmla="*/ 2 h 497"/>
                <a:gd name="T40" fmla="*/ 57 w 308"/>
                <a:gd name="T41" fmla="*/ 0 h 497"/>
                <a:gd name="T42" fmla="*/ 80 w 308"/>
                <a:gd name="T43" fmla="*/ 4 h 497"/>
                <a:gd name="T44" fmla="*/ 105 w 308"/>
                <a:gd name="T45" fmla="*/ 10 h 497"/>
                <a:gd name="T46" fmla="*/ 140 w 308"/>
                <a:gd name="T47" fmla="*/ 14 h 497"/>
                <a:gd name="T48" fmla="*/ 143 w 308"/>
                <a:gd name="T49" fmla="*/ 29 h 497"/>
                <a:gd name="T50" fmla="*/ 115 w 308"/>
                <a:gd name="T51" fmla="*/ 38 h 497"/>
                <a:gd name="T52" fmla="*/ 113 w 308"/>
                <a:gd name="T53" fmla="*/ 79 h 497"/>
                <a:gd name="T54" fmla="*/ 140 w 308"/>
                <a:gd name="T55" fmla="*/ 92 h 497"/>
                <a:gd name="T56" fmla="*/ 163 w 308"/>
                <a:gd name="T57" fmla="*/ 106 h 497"/>
                <a:gd name="T58" fmla="*/ 182 w 308"/>
                <a:gd name="T59" fmla="*/ 121 h 497"/>
                <a:gd name="T60" fmla="*/ 213 w 308"/>
                <a:gd name="T61" fmla="*/ 134 h 497"/>
                <a:gd name="T62" fmla="*/ 207 w 308"/>
                <a:gd name="T63" fmla="*/ 150 h 497"/>
                <a:gd name="T64" fmla="*/ 180 w 308"/>
                <a:gd name="T65" fmla="*/ 161 h 497"/>
                <a:gd name="T66" fmla="*/ 174 w 308"/>
                <a:gd name="T67" fmla="*/ 203 h 497"/>
                <a:gd name="T68" fmla="*/ 188 w 308"/>
                <a:gd name="T69" fmla="*/ 240 h 497"/>
                <a:gd name="T70" fmla="*/ 216 w 308"/>
                <a:gd name="T71" fmla="*/ 261 h 497"/>
                <a:gd name="T72" fmla="*/ 230 w 308"/>
                <a:gd name="T73" fmla="*/ 271 h 497"/>
                <a:gd name="T74" fmla="*/ 251 w 308"/>
                <a:gd name="T75" fmla="*/ 286 h 497"/>
                <a:gd name="T76" fmla="*/ 261 w 308"/>
                <a:gd name="T77" fmla="*/ 299 h 497"/>
                <a:gd name="T78" fmla="*/ 234 w 308"/>
                <a:gd name="T79" fmla="*/ 313 h 497"/>
                <a:gd name="T80" fmla="*/ 230 w 308"/>
                <a:gd name="T81" fmla="*/ 347 h 497"/>
                <a:gd name="T82" fmla="*/ 239 w 308"/>
                <a:gd name="T83" fmla="*/ 378 h 497"/>
                <a:gd name="T84" fmla="*/ 261 w 308"/>
                <a:gd name="T85" fmla="*/ 378 h 497"/>
                <a:gd name="T86" fmla="*/ 280 w 308"/>
                <a:gd name="T87" fmla="*/ 391 h 497"/>
                <a:gd name="T88" fmla="*/ 299 w 308"/>
                <a:gd name="T89" fmla="*/ 407 h 497"/>
                <a:gd name="T90" fmla="*/ 301 w 308"/>
                <a:gd name="T91" fmla="*/ 455 h 497"/>
                <a:gd name="T92" fmla="*/ 308 w 308"/>
                <a:gd name="T93" fmla="*/ 487 h 497"/>
                <a:gd name="T94" fmla="*/ 230 w 308"/>
                <a:gd name="T95" fmla="*/ 464 h 497"/>
                <a:gd name="T96" fmla="*/ 38 w 308"/>
                <a:gd name="T97" fmla="*/ 367 h 497"/>
                <a:gd name="T98" fmla="*/ 28 w 308"/>
                <a:gd name="T99" fmla="*/ 347 h 497"/>
                <a:gd name="T100" fmla="*/ 17 w 308"/>
                <a:gd name="T101" fmla="*/ 332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497"/>
                <a:gd name="T155" fmla="*/ 308 w 308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497">
                  <a:moveTo>
                    <a:pt x="9" y="328"/>
                  </a:moveTo>
                  <a:lnTo>
                    <a:pt x="9" y="326"/>
                  </a:lnTo>
                  <a:lnTo>
                    <a:pt x="9" y="324"/>
                  </a:lnTo>
                  <a:lnTo>
                    <a:pt x="11" y="321"/>
                  </a:lnTo>
                  <a:lnTo>
                    <a:pt x="13" y="319"/>
                  </a:lnTo>
                  <a:lnTo>
                    <a:pt x="15" y="317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3" y="309"/>
                  </a:lnTo>
                  <a:lnTo>
                    <a:pt x="25" y="297"/>
                  </a:lnTo>
                  <a:lnTo>
                    <a:pt x="28" y="286"/>
                  </a:lnTo>
                  <a:lnTo>
                    <a:pt x="30" y="282"/>
                  </a:lnTo>
                  <a:lnTo>
                    <a:pt x="32" y="280"/>
                  </a:lnTo>
                  <a:lnTo>
                    <a:pt x="36" y="276"/>
                  </a:lnTo>
                  <a:lnTo>
                    <a:pt x="36" y="265"/>
                  </a:lnTo>
                  <a:lnTo>
                    <a:pt x="36" y="255"/>
                  </a:lnTo>
                  <a:lnTo>
                    <a:pt x="32" y="251"/>
                  </a:lnTo>
                  <a:lnTo>
                    <a:pt x="30" y="248"/>
                  </a:lnTo>
                  <a:lnTo>
                    <a:pt x="28" y="246"/>
                  </a:lnTo>
                  <a:lnTo>
                    <a:pt x="25" y="225"/>
                  </a:lnTo>
                  <a:lnTo>
                    <a:pt x="23" y="203"/>
                  </a:lnTo>
                  <a:lnTo>
                    <a:pt x="21" y="200"/>
                  </a:lnTo>
                  <a:lnTo>
                    <a:pt x="19" y="198"/>
                  </a:lnTo>
                  <a:lnTo>
                    <a:pt x="19" y="188"/>
                  </a:lnTo>
                  <a:lnTo>
                    <a:pt x="19" y="179"/>
                  </a:lnTo>
                  <a:lnTo>
                    <a:pt x="21" y="177"/>
                  </a:lnTo>
                  <a:lnTo>
                    <a:pt x="23" y="175"/>
                  </a:lnTo>
                  <a:lnTo>
                    <a:pt x="26" y="167"/>
                  </a:lnTo>
                  <a:lnTo>
                    <a:pt x="26" y="150"/>
                  </a:lnTo>
                  <a:lnTo>
                    <a:pt x="26" y="132"/>
                  </a:lnTo>
                  <a:lnTo>
                    <a:pt x="23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5" y="119"/>
                  </a:lnTo>
                  <a:lnTo>
                    <a:pt x="13" y="115"/>
                  </a:lnTo>
                  <a:lnTo>
                    <a:pt x="11" y="113"/>
                  </a:lnTo>
                  <a:lnTo>
                    <a:pt x="9" y="111"/>
                  </a:lnTo>
                  <a:lnTo>
                    <a:pt x="5" y="94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8"/>
                  </a:lnTo>
                  <a:lnTo>
                    <a:pt x="11" y="56"/>
                  </a:lnTo>
                  <a:lnTo>
                    <a:pt x="19" y="54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4" y="17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0" y="4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05" y="10"/>
                  </a:lnTo>
                  <a:lnTo>
                    <a:pt x="120" y="10"/>
                  </a:lnTo>
                  <a:lnTo>
                    <a:pt x="134" y="10"/>
                  </a:lnTo>
                  <a:lnTo>
                    <a:pt x="140" y="14"/>
                  </a:lnTo>
                  <a:lnTo>
                    <a:pt x="143" y="19"/>
                  </a:lnTo>
                  <a:lnTo>
                    <a:pt x="143" y="23"/>
                  </a:lnTo>
                  <a:lnTo>
                    <a:pt x="143" y="29"/>
                  </a:lnTo>
                  <a:lnTo>
                    <a:pt x="134" y="33"/>
                  </a:lnTo>
                  <a:lnTo>
                    <a:pt x="124" y="38"/>
                  </a:lnTo>
                  <a:lnTo>
                    <a:pt x="115" y="38"/>
                  </a:lnTo>
                  <a:lnTo>
                    <a:pt x="105" y="38"/>
                  </a:lnTo>
                  <a:lnTo>
                    <a:pt x="109" y="60"/>
                  </a:lnTo>
                  <a:lnTo>
                    <a:pt x="113" y="79"/>
                  </a:lnTo>
                  <a:lnTo>
                    <a:pt x="124" y="83"/>
                  </a:lnTo>
                  <a:lnTo>
                    <a:pt x="134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53" y="102"/>
                  </a:lnTo>
                  <a:lnTo>
                    <a:pt x="163" y="106"/>
                  </a:lnTo>
                  <a:lnTo>
                    <a:pt x="168" y="111"/>
                  </a:lnTo>
                  <a:lnTo>
                    <a:pt x="172" y="115"/>
                  </a:lnTo>
                  <a:lnTo>
                    <a:pt x="182" y="121"/>
                  </a:lnTo>
                  <a:lnTo>
                    <a:pt x="191" y="125"/>
                  </a:lnTo>
                  <a:lnTo>
                    <a:pt x="201" y="131"/>
                  </a:lnTo>
                  <a:lnTo>
                    <a:pt x="213" y="134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07" y="150"/>
                  </a:lnTo>
                  <a:lnTo>
                    <a:pt x="201" y="154"/>
                  </a:lnTo>
                  <a:lnTo>
                    <a:pt x="191" y="157"/>
                  </a:lnTo>
                  <a:lnTo>
                    <a:pt x="180" y="161"/>
                  </a:lnTo>
                  <a:lnTo>
                    <a:pt x="176" y="177"/>
                  </a:lnTo>
                  <a:lnTo>
                    <a:pt x="174" y="190"/>
                  </a:lnTo>
                  <a:lnTo>
                    <a:pt x="174" y="203"/>
                  </a:lnTo>
                  <a:lnTo>
                    <a:pt x="176" y="217"/>
                  </a:lnTo>
                  <a:lnTo>
                    <a:pt x="180" y="228"/>
                  </a:lnTo>
                  <a:lnTo>
                    <a:pt x="188" y="240"/>
                  </a:lnTo>
                  <a:lnTo>
                    <a:pt x="199" y="250"/>
                  </a:lnTo>
                  <a:lnTo>
                    <a:pt x="213" y="261"/>
                  </a:lnTo>
                  <a:lnTo>
                    <a:pt x="216" y="261"/>
                  </a:lnTo>
                  <a:lnTo>
                    <a:pt x="222" y="261"/>
                  </a:lnTo>
                  <a:lnTo>
                    <a:pt x="226" y="265"/>
                  </a:lnTo>
                  <a:lnTo>
                    <a:pt x="230" y="271"/>
                  </a:lnTo>
                  <a:lnTo>
                    <a:pt x="236" y="274"/>
                  </a:lnTo>
                  <a:lnTo>
                    <a:pt x="241" y="280"/>
                  </a:lnTo>
                  <a:lnTo>
                    <a:pt x="251" y="286"/>
                  </a:lnTo>
                  <a:lnTo>
                    <a:pt x="261" y="290"/>
                  </a:lnTo>
                  <a:lnTo>
                    <a:pt x="261" y="296"/>
                  </a:lnTo>
                  <a:lnTo>
                    <a:pt x="261" y="299"/>
                  </a:lnTo>
                  <a:lnTo>
                    <a:pt x="251" y="303"/>
                  </a:lnTo>
                  <a:lnTo>
                    <a:pt x="241" y="309"/>
                  </a:lnTo>
                  <a:lnTo>
                    <a:pt x="234" y="313"/>
                  </a:lnTo>
                  <a:lnTo>
                    <a:pt x="228" y="317"/>
                  </a:lnTo>
                  <a:lnTo>
                    <a:pt x="230" y="332"/>
                  </a:lnTo>
                  <a:lnTo>
                    <a:pt x="230" y="347"/>
                  </a:lnTo>
                  <a:lnTo>
                    <a:pt x="230" y="361"/>
                  </a:lnTo>
                  <a:lnTo>
                    <a:pt x="230" y="378"/>
                  </a:lnTo>
                  <a:lnTo>
                    <a:pt x="239" y="378"/>
                  </a:lnTo>
                  <a:lnTo>
                    <a:pt x="251" y="378"/>
                  </a:lnTo>
                  <a:lnTo>
                    <a:pt x="255" y="378"/>
                  </a:lnTo>
                  <a:lnTo>
                    <a:pt x="261" y="378"/>
                  </a:lnTo>
                  <a:lnTo>
                    <a:pt x="264" y="382"/>
                  </a:lnTo>
                  <a:lnTo>
                    <a:pt x="270" y="386"/>
                  </a:lnTo>
                  <a:lnTo>
                    <a:pt x="280" y="391"/>
                  </a:lnTo>
                  <a:lnTo>
                    <a:pt x="289" y="395"/>
                  </a:lnTo>
                  <a:lnTo>
                    <a:pt x="293" y="401"/>
                  </a:lnTo>
                  <a:lnTo>
                    <a:pt x="299" y="407"/>
                  </a:lnTo>
                  <a:lnTo>
                    <a:pt x="299" y="416"/>
                  </a:lnTo>
                  <a:lnTo>
                    <a:pt x="299" y="426"/>
                  </a:lnTo>
                  <a:lnTo>
                    <a:pt x="301" y="455"/>
                  </a:lnTo>
                  <a:lnTo>
                    <a:pt x="301" y="472"/>
                  </a:lnTo>
                  <a:lnTo>
                    <a:pt x="305" y="480"/>
                  </a:lnTo>
                  <a:lnTo>
                    <a:pt x="308" y="487"/>
                  </a:lnTo>
                  <a:lnTo>
                    <a:pt x="301" y="493"/>
                  </a:lnTo>
                  <a:lnTo>
                    <a:pt x="293" y="497"/>
                  </a:lnTo>
                  <a:lnTo>
                    <a:pt x="230" y="464"/>
                  </a:lnTo>
                  <a:lnTo>
                    <a:pt x="167" y="432"/>
                  </a:lnTo>
                  <a:lnTo>
                    <a:pt x="101" y="399"/>
                  </a:lnTo>
                  <a:lnTo>
                    <a:pt x="38" y="367"/>
                  </a:lnTo>
                  <a:lnTo>
                    <a:pt x="38" y="357"/>
                  </a:lnTo>
                  <a:lnTo>
                    <a:pt x="38" y="347"/>
                  </a:lnTo>
                  <a:lnTo>
                    <a:pt x="28" y="347"/>
                  </a:lnTo>
                  <a:lnTo>
                    <a:pt x="19" y="347"/>
                  </a:lnTo>
                  <a:lnTo>
                    <a:pt x="19" y="338"/>
                  </a:lnTo>
                  <a:lnTo>
                    <a:pt x="17" y="332"/>
                  </a:lnTo>
                  <a:lnTo>
                    <a:pt x="15" y="328"/>
                  </a:lnTo>
                  <a:lnTo>
                    <a:pt x="9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2" name="Freeform 96"/>
            <p:cNvSpPr>
              <a:spLocks/>
            </p:cNvSpPr>
            <p:nvPr/>
          </p:nvSpPr>
          <p:spPr bwMode="auto">
            <a:xfrm>
              <a:off x="7709625" y="2708920"/>
              <a:ext cx="587303" cy="912317"/>
            </a:xfrm>
            <a:custGeom>
              <a:avLst/>
              <a:gdLst>
                <a:gd name="T0" fmla="*/ 454 w 522"/>
                <a:gd name="T1" fmla="*/ 919 h 948"/>
                <a:gd name="T2" fmla="*/ 397 w 522"/>
                <a:gd name="T3" fmla="*/ 840 h 948"/>
                <a:gd name="T4" fmla="*/ 357 w 522"/>
                <a:gd name="T5" fmla="*/ 706 h 948"/>
                <a:gd name="T6" fmla="*/ 328 w 522"/>
                <a:gd name="T7" fmla="*/ 604 h 948"/>
                <a:gd name="T8" fmla="*/ 299 w 522"/>
                <a:gd name="T9" fmla="*/ 550 h 948"/>
                <a:gd name="T10" fmla="*/ 289 w 522"/>
                <a:gd name="T11" fmla="*/ 439 h 948"/>
                <a:gd name="T12" fmla="*/ 232 w 522"/>
                <a:gd name="T13" fmla="*/ 378 h 948"/>
                <a:gd name="T14" fmla="*/ 201 w 522"/>
                <a:gd name="T15" fmla="*/ 334 h 948"/>
                <a:gd name="T16" fmla="*/ 213 w 522"/>
                <a:gd name="T17" fmla="*/ 280 h 948"/>
                <a:gd name="T18" fmla="*/ 155 w 522"/>
                <a:gd name="T19" fmla="*/ 299 h 948"/>
                <a:gd name="T20" fmla="*/ 163 w 522"/>
                <a:gd name="T21" fmla="*/ 378 h 948"/>
                <a:gd name="T22" fmla="*/ 203 w 522"/>
                <a:gd name="T23" fmla="*/ 401 h 948"/>
                <a:gd name="T24" fmla="*/ 193 w 522"/>
                <a:gd name="T25" fmla="*/ 435 h 948"/>
                <a:gd name="T26" fmla="*/ 176 w 522"/>
                <a:gd name="T27" fmla="*/ 424 h 948"/>
                <a:gd name="T28" fmla="*/ 159 w 522"/>
                <a:gd name="T29" fmla="*/ 397 h 948"/>
                <a:gd name="T30" fmla="*/ 113 w 522"/>
                <a:gd name="T31" fmla="*/ 374 h 948"/>
                <a:gd name="T32" fmla="*/ 96 w 522"/>
                <a:gd name="T33" fmla="*/ 353 h 948"/>
                <a:gd name="T34" fmla="*/ 69 w 522"/>
                <a:gd name="T35" fmla="*/ 336 h 948"/>
                <a:gd name="T36" fmla="*/ 42 w 522"/>
                <a:gd name="T37" fmla="*/ 318 h 948"/>
                <a:gd name="T38" fmla="*/ 15 w 522"/>
                <a:gd name="T39" fmla="*/ 284 h 948"/>
                <a:gd name="T40" fmla="*/ 4 w 522"/>
                <a:gd name="T41" fmla="*/ 261 h 948"/>
                <a:gd name="T42" fmla="*/ 30 w 522"/>
                <a:gd name="T43" fmla="*/ 245 h 948"/>
                <a:gd name="T44" fmla="*/ 48 w 522"/>
                <a:gd name="T45" fmla="*/ 207 h 948"/>
                <a:gd name="T46" fmla="*/ 65 w 522"/>
                <a:gd name="T47" fmla="*/ 192 h 948"/>
                <a:gd name="T48" fmla="*/ 80 w 522"/>
                <a:gd name="T49" fmla="*/ 174 h 948"/>
                <a:gd name="T50" fmla="*/ 98 w 522"/>
                <a:gd name="T51" fmla="*/ 157 h 948"/>
                <a:gd name="T52" fmla="*/ 124 w 522"/>
                <a:gd name="T53" fmla="*/ 140 h 948"/>
                <a:gd name="T54" fmla="*/ 161 w 522"/>
                <a:gd name="T55" fmla="*/ 128 h 948"/>
                <a:gd name="T56" fmla="*/ 197 w 522"/>
                <a:gd name="T57" fmla="*/ 146 h 948"/>
                <a:gd name="T58" fmla="*/ 215 w 522"/>
                <a:gd name="T59" fmla="*/ 172 h 948"/>
                <a:gd name="T60" fmla="*/ 251 w 522"/>
                <a:gd name="T61" fmla="*/ 159 h 948"/>
                <a:gd name="T62" fmla="*/ 297 w 522"/>
                <a:gd name="T63" fmla="*/ 142 h 948"/>
                <a:gd name="T64" fmla="*/ 322 w 522"/>
                <a:gd name="T65" fmla="*/ 117 h 948"/>
                <a:gd name="T66" fmla="*/ 339 w 522"/>
                <a:gd name="T67" fmla="*/ 42 h 948"/>
                <a:gd name="T68" fmla="*/ 357 w 522"/>
                <a:gd name="T69" fmla="*/ 5 h 948"/>
                <a:gd name="T70" fmla="*/ 414 w 522"/>
                <a:gd name="T71" fmla="*/ 124 h 948"/>
                <a:gd name="T72" fmla="*/ 433 w 522"/>
                <a:gd name="T73" fmla="*/ 213 h 948"/>
                <a:gd name="T74" fmla="*/ 370 w 522"/>
                <a:gd name="T75" fmla="*/ 272 h 948"/>
                <a:gd name="T76" fmla="*/ 335 w 522"/>
                <a:gd name="T77" fmla="*/ 410 h 948"/>
                <a:gd name="T78" fmla="*/ 362 w 522"/>
                <a:gd name="T79" fmla="*/ 489 h 948"/>
                <a:gd name="T80" fmla="*/ 385 w 522"/>
                <a:gd name="T81" fmla="*/ 512 h 948"/>
                <a:gd name="T82" fmla="*/ 391 w 522"/>
                <a:gd name="T83" fmla="*/ 531 h 948"/>
                <a:gd name="T84" fmla="*/ 414 w 522"/>
                <a:gd name="T85" fmla="*/ 560 h 948"/>
                <a:gd name="T86" fmla="*/ 449 w 522"/>
                <a:gd name="T87" fmla="*/ 595 h 948"/>
                <a:gd name="T88" fmla="*/ 476 w 522"/>
                <a:gd name="T89" fmla="*/ 627 h 948"/>
                <a:gd name="T90" fmla="*/ 493 w 522"/>
                <a:gd name="T91" fmla="*/ 604 h 948"/>
                <a:gd name="T92" fmla="*/ 522 w 522"/>
                <a:gd name="T93" fmla="*/ 591 h 948"/>
                <a:gd name="T94" fmla="*/ 522 w 522"/>
                <a:gd name="T95" fmla="*/ 621 h 948"/>
                <a:gd name="T96" fmla="*/ 506 w 522"/>
                <a:gd name="T97" fmla="*/ 658 h 948"/>
                <a:gd name="T98" fmla="*/ 489 w 522"/>
                <a:gd name="T99" fmla="*/ 675 h 948"/>
                <a:gd name="T100" fmla="*/ 468 w 522"/>
                <a:gd name="T101" fmla="*/ 706 h 948"/>
                <a:gd name="T102" fmla="*/ 485 w 522"/>
                <a:gd name="T103" fmla="*/ 752 h 948"/>
                <a:gd name="T104" fmla="*/ 487 w 522"/>
                <a:gd name="T105" fmla="*/ 804 h 948"/>
                <a:gd name="T106" fmla="*/ 495 w 522"/>
                <a:gd name="T107" fmla="*/ 859 h 948"/>
                <a:gd name="T108" fmla="*/ 497 w 522"/>
                <a:gd name="T109" fmla="*/ 909 h 948"/>
                <a:gd name="T110" fmla="*/ 479 w 522"/>
                <a:gd name="T111" fmla="*/ 946 h 9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2"/>
                <a:gd name="T169" fmla="*/ 0 h 948"/>
                <a:gd name="T170" fmla="*/ 522 w 522"/>
                <a:gd name="T171" fmla="*/ 948 h 9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2" h="948">
                  <a:moveTo>
                    <a:pt x="474" y="948"/>
                  </a:moveTo>
                  <a:lnTo>
                    <a:pt x="472" y="942"/>
                  </a:lnTo>
                  <a:lnTo>
                    <a:pt x="470" y="940"/>
                  </a:lnTo>
                  <a:lnTo>
                    <a:pt x="464" y="938"/>
                  </a:lnTo>
                  <a:lnTo>
                    <a:pt x="454" y="938"/>
                  </a:lnTo>
                  <a:lnTo>
                    <a:pt x="454" y="928"/>
                  </a:lnTo>
                  <a:lnTo>
                    <a:pt x="454" y="919"/>
                  </a:lnTo>
                  <a:lnTo>
                    <a:pt x="429" y="915"/>
                  </a:lnTo>
                  <a:lnTo>
                    <a:pt x="405" y="909"/>
                  </a:lnTo>
                  <a:lnTo>
                    <a:pt x="401" y="886"/>
                  </a:lnTo>
                  <a:lnTo>
                    <a:pt x="395" y="861"/>
                  </a:lnTo>
                  <a:lnTo>
                    <a:pt x="395" y="855"/>
                  </a:lnTo>
                  <a:lnTo>
                    <a:pt x="395" y="852"/>
                  </a:lnTo>
                  <a:lnTo>
                    <a:pt x="397" y="840"/>
                  </a:lnTo>
                  <a:lnTo>
                    <a:pt x="397" y="829"/>
                  </a:lnTo>
                  <a:lnTo>
                    <a:pt x="381" y="827"/>
                  </a:lnTo>
                  <a:lnTo>
                    <a:pt x="366" y="823"/>
                  </a:lnTo>
                  <a:lnTo>
                    <a:pt x="364" y="794"/>
                  </a:lnTo>
                  <a:lnTo>
                    <a:pt x="362" y="763"/>
                  </a:lnTo>
                  <a:lnTo>
                    <a:pt x="358" y="735"/>
                  </a:lnTo>
                  <a:lnTo>
                    <a:pt x="357" y="706"/>
                  </a:lnTo>
                  <a:lnTo>
                    <a:pt x="353" y="687"/>
                  </a:lnTo>
                  <a:lnTo>
                    <a:pt x="347" y="667"/>
                  </a:lnTo>
                  <a:lnTo>
                    <a:pt x="341" y="658"/>
                  </a:lnTo>
                  <a:lnTo>
                    <a:pt x="337" y="648"/>
                  </a:lnTo>
                  <a:lnTo>
                    <a:pt x="332" y="629"/>
                  </a:lnTo>
                  <a:lnTo>
                    <a:pt x="328" y="610"/>
                  </a:lnTo>
                  <a:lnTo>
                    <a:pt x="328" y="604"/>
                  </a:lnTo>
                  <a:lnTo>
                    <a:pt x="328" y="600"/>
                  </a:lnTo>
                  <a:lnTo>
                    <a:pt x="324" y="595"/>
                  </a:lnTo>
                  <a:lnTo>
                    <a:pt x="318" y="591"/>
                  </a:lnTo>
                  <a:lnTo>
                    <a:pt x="312" y="581"/>
                  </a:lnTo>
                  <a:lnTo>
                    <a:pt x="309" y="572"/>
                  </a:lnTo>
                  <a:lnTo>
                    <a:pt x="303" y="560"/>
                  </a:lnTo>
                  <a:lnTo>
                    <a:pt x="299" y="550"/>
                  </a:lnTo>
                  <a:lnTo>
                    <a:pt x="293" y="537"/>
                  </a:lnTo>
                  <a:lnTo>
                    <a:pt x="289" y="522"/>
                  </a:lnTo>
                  <a:lnTo>
                    <a:pt x="289" y="502"/>
                  </a:lnTo>
                  <a:lnTo>
                    <a:pt x="289" y="483"/>
                  </a:lnTo>
                  <a:lnTo>
                    <a:pt x="289" y="464"/>
                  </a:lnTo>
                  <a:lnTo>
                    <a:pt x="289" y="445"/>
                  </a:lnTo>
                  <a:lnTo>
                    <a:pt x="289" y="439"/>
                  </a:lnTo>
                  <a:lnTo>
                    <a:pt x="289" y="435"/>
                  </a:lnTo>
                  <a:lnTo>
                    <a:pt x="289" y="416"/>
                  </a:lnTo>
                  <a:lnTo>
                    <a:pt x="289" y="397"/>
                  </a:lnTo>
                  <a:lnTo>
                    <a:pt x="274" y="391"/>
                  </a:lnTo>
                  <a:lnTo>
                    <a:pt x="261" y="387"/>
                  </a:lnTo>
                  <a:lnTo>
                    <a:pt x="245" y="382"/>
                  </a:lnTo>
                  <a:lnTo>
                    <a:pt x="232" y="378"/>
                  </a:lnTo>
                  <a:lnTo>
                    <a:pt x="228" y="366"/>
                  </a:lnTo>
                  <a:lnTo>
                    <a:pt x="224" y="355"/>
                  </a:lnTo>
                  <a:lnTo>
                    <a:pt x="213" y="353"/>
                  </a:lnTo>
                  <a:lnTo>
                    <a:pt x="201" y="349"/>
                  </a:lnTo>
                  <a:lnTo>
                    <a:pt x="201" y="343"/>
                  </a:lnTo>
                  <a:lnTo>
                    <a:pt x="201" y="339"/>
                  </a:lnTo>
                  <a:lnTo>
                    <a:pt x="201" y="334"/>
                  </a:lnTo>
                  <a:lnTo>
                    <a:pt x="201" y="330"/>
                  </a:lnTo>
                  <a:lnTo>
                    <a:pt x="201" y="324"/>
                  </a:lnTo>
                  <a:lnTo>
                    <a:pt x="201" y="318"/>
                  </a:lnTo>
                  <a:lnTo>
                    <a:pt x="207" y="309"/>
                  </a:lnTo>
                  <a:lnTo>
                    <a:pt x="213" y="299"/>
                  </a:lnTo>
                  <a:lnTo>
                    <a:pt x="213" y="289"/>
                  </a:lnTo>
                  <a:lnTo>
                    <a:pt x="213" y="280"/>
                  </a:lnTo>
                  <a:lnTo>
                    <a:pt x="199" y="278"/>
                  </a:lnTo>
                  <a:lnTo>
                    <a:pt x="190" y="278"/>
                  </a:lnTo>
                  <a:lnTo>
                    <a:pt x="180" y="280"/>
                  </a:lnTo>
                  <a:lnTo>
                    <a:pt x="172" y="284"/>
                  </a:lnTo>
                  <a:lnTo>
                    <a:pt x="165" y="288"/>
                  </a:lnTo>
                  <a:lnTo>
                    <a:pt x="159" y="291"/>
                  </a:lnTo>
                  <a:lnTo>
                    <a:pt x="155" y="299"/>
                  </a:lnTo>
                  <a:lnTo>
                    <a:pt x="151" y="305"/>
                  </a:lnTo>
                  <a:lnTo>
                    <a:pt x="145" y="322"/>
                  </a:lnTo>
                  <a:lnTo>
                    <a:pt x="144" y="339"/>
                  </a:lnTo>
                  <a:lnTo>
                    <a:pt x="144" y="359"/>
                  </a:lnTo>
                  <a:lnTo>
                    <a:pt x="144" y="378"/>
                  </a:lnTo>
                  <a:lnTo>
                    <a:pt x="153" y="378"/>
                  </a:lnTo>
                  <a:lnTo>
                    <a:pt x="163" y="378"/>
                  </a:lnTo>
                  <a:lnTo>
                    <a:pt x="169" y="378"/>
                  </a:lnTo>
                  <a:lnTo>
                    <a:pt x="172" y="378"/>
                  </a:lnTo>
                  <a:lnTo>
                    <a:pt x="178" y="382"/>
                  </a:lnTo>
                  <a:lnTo>
                    <a:pt x="184" y="387"/>
                  </a:lnTo>
                  <a:lnTo>
                    <a:pt x="188" y="391"/>
                  </a:lnTo>
                  <a:lnTo>
                    <a:pt x="193" y="397"/>
                  </a:lnTo>
                  <a:lnTo>
                    <a:pt x="203" y="401"/>
                  </a:lnTo>
                  <a:lnTo>
                    <a:pt x="213" y="406"/>
                  </a:lnTo>
                  <a:lnTo>
                    <a:pt x="213" y="410"/>
                  </a:lnTo>
                  <a:lnTo>
                    <a:pt x="213" y="416"/>
                  </a:lnTo>
                  <a:lnTo>
                    <a:pt x="203" y="416"/>
                  </a:lnTo>
                  <a:lnTo>
                    <a:pt x="193" y="416"/>
                  </a:lnTo>
                  <a:lnTo>
                    <a:pt x="193" y="426"/>
                  </a:lnTo>
                  <a:lnTo>
                    <a:pt x="193" y="435"/>
                  </a:lnTo>
                  <a:lnTo>
                    <a:pt x="190" y="435"/>
                  </a:lnTo>
                  <a:lnTo>
                    <a:pt x="188" y="435"/>
                  </a:lnTo>
                  <a:lnTo>
                    <a:pt x="186" y="433"/>
                  </a:lnTo>
                  <a:lnTo>
                    <a:pt x="184" y="431"/>
                  </a:lnTo>
                  <a:lnTo>
                    <a:pt x="180" y="428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2" y="422"/>
                  </a:lnTo>
                  <a:lnTo>
                    <a:pt x="170" y="414"/>
                  </a:lnTo>
                  <a:lnTo>
                    <a:pt x="169" y="406"/>
                  </a:lnTo>
                  <a:lnTo>
                    <a:pt x="167" y="405"/>
                  </a:lnTo>
                  <a:lnTo>
                    <a:pt x="163" y="401"/>
                  </a:lnTo>
                  <a:lnTo>
                    <a:pt x="161" y="399"/>
                  </a:lnTo>
                  <a:lnTo>
                    <a:pt x="159" y="397"/>
                  </a:lnTo>
                  <a:lnTo>
                    <a:pt x="157" y="395"/>
                  </a:lnTo>
                  <a:lnTo>
                    <a:pt x="153" y="391"/>
                  </a:lnTo>
                  <a:lnTo>
                    <a:pt x="136" y="389"/>
                  </a:lnTo>
                  <a:lnTo>
                    <a:pt x="121" y="387"/>
                  </a:lnTo>
                  <a:lnTo>
                    <a:pt x="117" y="385"/>
                  </a:lnTo>
                  <a:lnTo>
                    <a:pt x="115" y="382"/>
                  </a:lnTo>
                  <a:lnTo>
                    <a:pt x="113" y="374"/>
                  </a:lnTo>
                  <a:lnTo>
                    <a:pt x="111" y="368"/>
                  </a:lnTo>
                  <a:lnTo>
                    <a:pt x="107" y="364"/>
                  </a:lnTo>
                  <a:lnTo>
                    <a:pt x="105" y="362"/>
                  </a:lnTo>
                  <a:lnTo>
                    <a:pt x="103" y="360"/>
                  </a:lnTo>
                  <a:lnTo>
                    <a:pt x="101" y="359"/>
                  </a:lnTo>
                  <a:lnTo>
                    <a:pt x="98" y="355"/>
                  </a:lnTo>
                  <a:lnTo>
                    <a:pt x="96" y="353"/>
                  </a:lnTo>
                  <a:lnTo>
                    <a:pt x="94" y="351"/>
                  </a:lnTo>
                  <a:lnTo>
                    <a:pt x="90" y="349"/>
                  </a:lnTo>
                  <a:lnTo>
                    <a:pt x="88" y="345"/>
                  </a:lnTo>
                  <a:lnTo>
                    <a:pt x="86" y="343"/>
                  </a:lnTo>
                  <a:lnTo>
                    <a:pt x="78" y="341"/>
                  </a:lnTo>
                  <a:lnTo>
                    <a:pt x="73" y="339"/>
                  </a:lnTo>
                  <a:lnTo>
                    <a:pt x="69" y="336"/>
                  </a:lnTo>
                  <a:lnTo>
                    <a:pt x="67" y="334"/>
                  </a:lnTo>
                  <a:lnTo>
                    <a:pt x="59" y="332"/>
                  </a:lnTo>
                  <a:lnTo>
                    <a:pt x="51" y="330"/>
                  </a:lnTo>
                  <a:lnTo>
                    <a:pt x="50" y="326"/>
                  </a:lnTo>
                  <a:lnTo>
                    <a:pt x="48" y="324"/>
                  </a:lnTo>
                  <a:lnTo>
                    <a:pt x="46" y="322"/>
                  </a:lnTo>
                  <a:lnTo>
                    <a:pt x="42" y="318"/>
                  </a:lnTo>
                  <a:lnTo>
                    <a:pt x="40" y="316"/>
                  </a:lnTo>
                  <a:lnTo>
                    <a:pt x="38" y="314"/>
                  </a:lnTo>
                  <a:lnTo>
                    <a:pt x="36" y="303"/>
                  </a:lnTo>
                  <a:lnTo>
                    <a:pt x="32" y="289"/>
                  </a:lnTo>
                  <a:lnTo>
                    <a:pt x="30" y="288"/>
                  </a:lnTo>
                  <a:lnTo>
                    <a:pt x="28" y="286"/>
                  </a:lnTo>
                  <a:lnTo>
                    <a:pt x="15" y="284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2" y="263"/>
                  </a:lnTo>
                  <a:lnTo>
                    <a:pt x="4" y="261"/>
                  </a:lnTo>
                  <a:lnTo>
                    <a:pt x="7" y="259"/>
                  </a:lnTo>
                  <a:lnTo>
                    <a:pt x="9" y="257"/>
                  </a:lnTo>
                  <a:lnTo>
                    <a:pt x="11" y="253"/>
                  </a:lnTo>
                  <a:lnTo>
                    <a:pt x="13" y="251"/>
                  </a:lnTo>
                  <a:lnTo>
                    <a:pt x="21" y="249"/>
                  </a:lnTo>
                  <a:lnTo>
                    <a:pt x="28" y="247"/>
                  </a:lnTo>
                  <a:lnTo>
                    <a:pt x="30" y="245"/>
                  </a:lnTo>
                  <a:lnTo>
                    <a:pt x="32" y="241"/>
                  </a:lnTo>
                  <a:lnTo>
                    <a:pt x="36" y="230"/>
                  </a:lnTo>
                  <a:lnTo>
                    <a:pt x="38" y="218"/>
                  </a:lnTo>
                  <a:lnTo>
                    <a:pt x="40" y="215"/>
                  </a:lnTo>
                  <a:lnTo>
                    <a:pt x="42" y="213"/>
                  </a:lnTo>
                  <a:lnTo>
                    <a:pt x="46" y="211"/>
                  </a:lnTo>
                  <a:lnTo>
                    <a:pt x="48" y="207"/>
                  </a:lnTo>
                  <a:lnTo>
                    <a:pt x="50" y="205"/>
                  </a:lnTo>
                  <a:lnTo>
                    <a:pt x="51" y="203"/>
                  </a:lnTo>
                  <a:lnTo>
                    <a:pt x="53" y="201"/>
                  </a:lnTo>
                  <a:lnTo>
                    <a:pt x="57" y="199"/>
                  </a:lnTo>
                  <a:lnTo>
                    <a:pt x="59" y="195"/>
                  </a:lnTo>
                  <a:lnTo>
                    <a:pt x="61" y="194"/>
                  </a:lnTo>
                  <a:lnTo>
                    <a:pt x="65" y="192"/>
                  </a:lnTo>
                  <a:lnTo>
                    <a:pt x="67" y="190"/>
                  </a:lnTo>
                  <a:lnTo>
                    <a:pt x="69" y="186"/>
                  </a:lnTo>
                  <a:lnTo>
                    <a:pt x="73" y="184"/>
                  </a:lnTo>
                  <a:lnTo>
                    <a:pt x="75" y="182"/>
                  </a:lnTo>
                  <a:lnTo>
                    <a:pt x="76" y="178"/>
                  </a:lnTo>
                  <a:lnTo>
                    <a:pt x="78" y="176"/>
                  </a:lnTo>
                  <a:lnTo>
                    <a:pt x="80" y="174"/>
                  </a:lnTo>
                  <a:lnTo>
                    <a:pt x="84" y="172"/>
                  </a:lnTo>
                  <a:lnTo>
                    <a:pt x="86" y="169"/>
                  </a:lnTo>
                  <a:lnTo>
                    <a:pt x="88" y="167"/>
                  </a:lnTo>
                  <a:lnTo>
                    <a:pt x="90" y="165"/>
                  </a:lnTo>
                  <a:lnTo>
                    <a:pt x="94" y="163"/>
                  </a:lnTo>
                  <a:lnTo>
                    <a:pt x="96" y="159"/>
                  </a:lnTo>
                  <a:lnTo>
                    <a:pt x="98" y="157"/>
                  </a:lnTo>
                  <a:lnTo>
                    <a:pt x="101" y="155"/>
                  </a:lnTo>
                  <a:lnTo>
                    <a:pt x="103" y="153"/>
                  </a:lnTo>
                  <a:lnTo>
                    <a:pt x="105" y="149"/>
                  </a:lnTo>
                  <a:lnTo>
                    <a:pt x="107" y="147"/>
                  </a:lnTo>
                  <a:lnTo>
                    <a:pt x="111" y="146"/>
                  </a:lnTo>
                  <a:lnTo>
                    <a:pt x="117" y="142"/>
                  </a:lnTo>
                  <a:lnTo>
                    <a:pt x="124" y="140"/>
                  </a:lnTo>
                  <a:lnTo>
                    <a:pt x="126" y="138"/>
                  </a:lnTo>
                  <a:lnTo>
                    <a:pt x="130" y="136"/>
                  </a:lnTo>
                  <a:lnTo>
                    <a:pt x="142" y="132"/>
                  </a:lnTo>
                  <a:lnTo>
                    <a:pt x="153" y="130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61" y="128"/>
                  </a:lnTo>
                  <a:lnTo>
                    <a:pt x="163" y="130"/>
                  </a:lnTo>
                  <a:lnTo>
                    <a:pt x="170" y="132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4" y="140"/>
                  </a:lnTo>
                  <a:lnTo>
                    <a:pt x="190" y="142"/>
                  </a:lnTo>
                  <a:lnTo>
                    <a:pt x="197" y="146"/>
                  </a:lnTo>
                  <a:lnTo>
                    <a:pt x="199" y="147"/>
                  </a:lnTo>
                  <a:lnTo>
                    <a:pt x="201" y="149"/>
                  </a:lnTo>
                  <a:lnTo>
                    <a:pt x="205" y="157"/>
                  </a:lnTo>
                  <a:lnTo>
                    <a:pt x="207" y="165"/>
                  </a:lnTo>
                  <a:lnTo>
                    <a:pt x="209" y="167"/>
                  </a:lnTo>
                  <a:lnTo>
                    <a:pt x="213" y="169"/>
                  </a:lnTo>
                  <a:lnTo>
                    <a:pt x="215" y="172"/>
                  </a:lnTo>
                  <a:lnTo>
                    <a:pt x="222" y="172"/>
                  </a:lnTo>
                  <a:lnTo>
                    <a:pt x="228" y="172"/>
                  </a:lnTo>
                  <a:lnTo>
                    <a:pt x="232" y="169"/>
                  </a:lnTo>
                  <a:lnTo>
                    <a:pt x="234" y="167"/>
                  </a:lnTo>
                  <a:lnTo>
                    <a:pt x="236" y="165"/>
                  </a:lnTo>
                  <a:lnTo>
                    <a:pt x="243" y="163"/>
                  </a:lnTo>
                  <a:lnTo>
                    <a:pt x="251" y="159"/>
                  </a:lnTo>
                  <a:lnTo>
                    <a:pt x="253" y="157"/>
                  </a:lnTo>
                  <a:lnTo>
                    <a:pt x="255" y="155"/>
                  </a:lnTo>
                  <a:lnTo>
                    <a:pt x="268" y="153"/>
                  </a:lnTo>
                  <a:lnTo>
                    <a:pt x="280" y="149"/>
                  </a:lnTo>
                  <a:lnTo>
                    <a:pt x="282" y="147"/>
                  </a:lnTo>
                  <a:lnTo>
                    <a:pt x="284" y="146"/>
                  </a:lnTo>
                  <a:lnTo>
                    <a:pt x="297" y="142"/>
                  </a:lnTo>
                  <a:lnTo>
                    <a:pt x="309" y="140"/>
                  </a:lnTo>
                  <a:lnTo>
                    <a:pt x="311" y="138"/>
                  </a:lnTo>
                  <a:lnTo>
                    <a:pt x="312" y="136"/>
                  </a:lnTo>
                  <a:lnTo>
                    <a:pt x="316" y="128"/>
                  </a:lnTo>
                  <a:lnTo>
                    <a:pt x="318" y="121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6" y="99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4" y="78"/>
                  </a:lnTo>
                  <a:lnTo>
                    <a:pt x="335" y="61"/>
                  </a:lnTo>
                  <a:lnTo>
                    <a:pt x="337" y="44"/>
                  </a:lnTo>
                  <a:lnTo>
                    <a:pt x="339" y="42"/>
                  </a:lnTo>
                  <a:lnTo>
                    <a:pt x="343" y="38"/>
                  </a:lnTo>
                  <a:lnTo>
                    <a:pt x="345" y="23"/>
                  </a:lnTo>
                  <a:lnTo>
                    <a:pt x="347" y="5"/>
                  </a:lnTo>
                  <a:lnTo>
                    <a:pt x="349" y="2"/>
                  </a:lnTo>
                  <a:lnTo>
                    <a:pt x="353" y="0"/>
                  </a:lnTo>
                  <a:lnTo>
                    <a:pt x="355" y="2"/>
                  </a:lnTo>
                  <a:lnTo>
                    <a:pt x="357" y="5"/>
                  </a:lnTo>
                  <a:lnTo>
                    <a:pt x="366" y="7"/>
                  </a:lnTo>
                  <a:lnTo>
                    <a:pt x="376" y="9"/>
                  </a:lnTo>
                  <a:lnTo>
                    <a:pt x="380" y="30"/>
                  </a:lnTo>
                  <a:lnTo>
                    <a:pt x="385" y="53"/>
                  </a:lnTo>
                  <a:lnTo>
                    <a:pt x="393" y="78"/>
                  </a:lnTo>
                  <a:lnTo>
                    <a:pt x="403" y="101"/>
                  </a:lnTo>
                  <a:lnTo>
                    <a:pt x="414" y="124"/>
                  </a:lnTo>
                  <a:lnTo>
                    <a:pt x="428" y="147"/>
                  </a:lnTo>
                  <a:lnTo>
                    <a:pt x="441" y="167"/>
                  </a:lnTo>
                  <a:lnTo>
                    <a:pt x="454" y="184"/>
                  </a:lnTo>
                  <a:lnTo>
                    <a:pt x="449" y="199"/>
                  </a:lnTo>
                  <a:lnTo>
                    <a:pt x="445" y="213"/>
                  </a:lnTo>
                  <a:lnTo>
                    <a:pt x="439" y="213"/>
                  </a:lnTo>
                  <a:lnTo>
                    <a:pt x="433" y="213"/>
                  </a:lnTo>
                  <a:lnTo>
                    <a:pt x="431" y="209"/>
                  </a:lnTo>
                  <a:lnTo>
                    <a:pt x="428" y="205"/>
                  </a:lnTo>
                  <a:lnTo>
                    <a:pt x="414" y="215"/>
                  </a:lnTo>
                  <a:lnTo>
                    <a:pt x="403" y="226"/>
                  </a:lnTo>
                  <a:lnTo>
                    <a:pt x="391" y="240"/>
                  </a:lnTo>
                  <a:lnTo>
                    <a:pt x="380" y="255"/>
                  </a:lnTo>
                  <a:lnTo>
                    <a:pt x="370" y="272"/>
                  </a:lnTo>
                  <a:lnTo>
                    <a:pt x="362" y="289"/>
                  </a:lnTo>
                  <a:lnTo>
                    <a:pt x="355" y="309"/>
                  </a:lnTo>
                  <a:lnTo>
                    <a:pt x="349" y="330"/>
                  </a:lnTo>
                  <a:lnTo>
                    <a:pt x="343" y="349"/>
                  </a:lnTo>
                  <a:lnTo>
                    <a:pt x="339" y="370"/>
                  </a:lnTo>
                  <a:lnTo>
                    <a:pt x="337" y="391"/>
                  </a:lnTo>
                  <a:lnTo>
                    <a:pt x="335" y="410"/>
                  </a:lnTo>
                  <a:lnTo>
                    <a:pt x="334" y="431"/>
                  </a:lnTo>
                  <a:lnTo>
                    <a:pt x="334" y="451"/>
                  </a:lnTo>
                  <a:lnTo>
                    <a:pt x="335" y="468"/>
                  </a:lnTo>
                  <a:lnTo>
                    <a:pt x="337" y="483"/>
                  </a:lnTo>
                  <a:lnTo>
                    <a:pt x="347" y="483"/>
                  </a:lnTo>
                  <a:lnTo>
                    <a:pt x="357" y="483"/>
                  </a:lnTo>
                  <a:lnTo>
                    <a:pt x="362" y="489"/>
                  </a:lnTo>
                  <a:lnTo>
                    <a:pt x="366" y="493"/>
                  </a:lnTo>
                  <a:lnTo>
                    <a:pt x="372" y="493"/>
                  </a:lnTo>
                  <a:lnTo>
                    <a:pt x="376" y="493"/>
                  </a:lnTo>
                  <a:lnTo>
                    <a:pt x="381" y="499"/>
                  </a:lnTo>
                  <a:lnTo>
                    <a:pt x="385" y="502"/>
                  </a:lnTo>
                  <a:lnTo>
                    <a:pt x="385" y="508"/>
                  </a:lnTo>
                  <a:lnTo>
                    <a:pt x="385" y="512"/>
                  </a:lnTo>
                  <a:lnTo>
                    <a:pt x="380" y="512"/>
                  </a:lnTo>
                  <a:lnTo>
                    <a:pt x="378" y="516"/>
                  </a:lnTo>
                  <a:lnTo>
                    <a:pt x="376" y="522"/>
                  </a:lnTo>
                  <a:lnTo>
                    <a:pt x="376" y="531"/>
                  </a:lnTo>
                  <a:lnTo>
                    <a:pt x="381" y="531"/>
                  </a:lnTo>
                  <a:lnTo>
                    <a:pt x="385" y="531"/>
                  </a:lnTo>
                  <a:lnTo>
                    <a:pt x="391" y="531"/>
                  </a:lnTo>
                  <a:lnTo>
                    <a:pt x="395" y="531"/>
                  </a:lnTo>
                  <a:lnTo>
                    <a:pt x="401" y="537"/>
                  </a:lnTo>
                  <a:lnTo>
                    <a:pt x="405" y="543"/>
                  </a:lnTo>
                  <a:lnTo>
                    <a:pt x="405" y="547"/>
                  </a:lnTo>
                  <a:lnTo>
                    <a:pt x="405" y="550"/>
                  </a:lnTo>
                  <a:lnTo>
                    <a:pt x="410" y="556"/>
                  </a:lnTo>
                  <a:lnTo>
                    <a:pt x="414" y="560"/>
                  </a:lnTo>
                  <a:lnTo>
                    <a:pt x="420" y="566"/>
                  </a:lnTo>
                  <a:lnTo>
                    <a:pt x="426" y="572"/>
                  </a:lnTo>
                  <a:lnTo>
                    <a:pt x="429" y="575"/>
                  </a:lnTo>
                  <a:lnTo>
                    <a:pt x="433" y="581"/>
                  </a:lnTo>
                  <a:lnTo>
                    <a:pt x="439" y="585"/>
                  </a:lnTo>
                  <a:lnTo>
                    <a:pt x="445" y="591"/>
                  </a:lnTo>
                  <a:lnTo>
                    <a:pt x="449" y="595"/>
                  </a:lnTo>
                  <a:lnTo>
                    <a:pt x="454" y="600"/>
                  </a:lnTo>
                  <a:lnTo>
                    <a:pt x="458" y="604"/>
                  </a:lnTo>
                  <a:lnTo>
                    <a:pt x="464" y="610"/>
                  </a:lnTo>
                  <a:lnTo>
                    <a:pt x="468" y="614"/>
                  </a:lnTo>
                  <a:lnTo>
                    <a:pt x="474" y="619"/>
                  </a:lnTo>
                  <a:lnTo>
                    <a:pt x="474" y="625"/>
                  </a:lnTo>
                  <a:lnTo>
                    <a:pt x="476" y="627"/>
                  </a:lnTo>
                  <a:lnTo>
                    <a:pt x="481" y="629"/>
                  </a:lnTo>
                  <a:lnTo>
                    <a:pt x="493" y="629"/>
                  </a:lnTo>
                  <a:lnTo>
                    <a:pt x="493" y="623"/>
                  </a:lnTo>
                  <a:lnTo>
                    <a:pt x="493" y="619"/>
                  </a:lnTo>
                  <a:lnTo>
                    <a:pt x="493" y="614"/>
                  </a:lnTo>
                  <a:lnTo>
                    <a:pt x="493" y="610"/>
                  </a:lnTo>
                  <a:lnTo>
                    <a:pt x="493" y="604"/>
                  </a:lnTo>
                  <a:lnTo>
                    <a:pt x="493" y="600"/>
                  </a:lnTo>
                  <a:lnTo>
                    <a:pt x="493" y="595"/>
                  </a:lnTo>
                  <a:lnTo>
                    <a:pt x="493" y="591"/>
                  </a:lnTo>
                  <a:lnTo>
                    <a:pt x="497" y="591"/>
                  </a:lnTo>
                  <a:lnTo>
                    <a:pt x="502" y="591"/>
                  </a:lnTo>
                  <a:lnTo>
                    <a:pt x="512" y="591"/>
                  </a:lnTo>
                  <a:lnTo>
                    <a:pt x="522" y="591"/>
                  </a:lnTo>
                  <a:lnTo>
                    <a:pt x="522" y="595"/>
                  </a:lnTo>
                  <a:lnTo>
                    <a:pt x="522" y="600"/>
                  </a:lnTo>
                  <a:lnTo>
                    <a:pt x="522" y="604"/>
                  </a:lnTo>
                  <a:lnTo>
                    <a:pt x="522" y="610"/>
                  </a:lnTo>
                  <a:lnTo>
                    <a:pt x="522" y="614"/>
                  </a:lnTo>
                  <a:lnTo>
                    <a:pt x="522" y="619"/>
                  </a:lnTo>
                  <a:lnTo>
                    <a:pt x="522" y="621"/>
                  </a:lnTo>
                  <a:lnTo>
                    <a:pt x="522" y="623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14" y="641"/>
                  </a:lnTo>
                  <a:lnTo>
                    <a:pt x="512" y="654"/>
                  </a:lnTo>
                  <a:lnTo>
                    <a:pt x="510" y="656"/>
                  </a:lnTo>
                  <a:lnTo>
                    <a:pt x="506" y="658"/>
                  </a:lnTo>
                  <a:lnTo>
                    <a:pt x="504" y="660"/>
                  </a:lnTo>
                  <a:lnTo>
                    <a:pt x="502" y="664"/>
                  </a:lnTo>
                  <a:lnTo>
                    <a:pt x="499" y="666"/>
                  </a:lnTo>
                  <a:lnTo>
                    <a:pt x="497" y="667"/>
                  </a:lnTo>
                  <a:lnTo>
                    <a:pt x="495" y="669"/>
                  </a:lnTo>
                  <a:lnTo>
                    <a:pt x="493" y="671"/>
                  </a:lnTo>
                  <a:lnTo>
                    <a:pt x="489" y="675"/>
                  </a:lnTo>
                  <a:lnTo>
                    <a:pt x="487" y="677"/>
                  </a:lnTo>
                  <a:lnTo>
                    <a:pt x="479" y="679"/>
                  </a:lnTo>
                  <a:lnTo>
                    <a:pt x="474" y="683"/>
                  </a:lnTo>
                  <a:lnTo>
                    <a:pt x="470" y="685"/>
                  </a:lnTo>
                  <a:lnTo>
                    <a:pt x="468" y="687"/>
                  </a:lnTo>
                  <a:lnTo>
                    <a:pt x="468" y="696"/>
                  </a:lnTo>
                  <a:lnTo>
                    <a:pt x="468" y="706"/>
                  </a:lnTo>
                  <a:lnTo>
                    <a:pt x="470" y="708"/>
                  </a:lnTo>
                  <a:lnTo>
                    <a:pt x="474" y="712"/>
                  </a:lnTo>
                  <a:lnTo>
                    <a:pt x="476" y="727"/>
                  </a:lnTo>
                  <a:lnTo>
                    <a:pt x="477" y="744"/>
                  </a:lnTo>
                  <a:lnTo>
                    <a:pt x="479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7" y="754"/>
                  </a:lnTo>
                  <a:lnTo>
                    <a:pt x="489" y="756"/>
                  </a:lnTo>
                  <a:lnTo>
                    <a:pt x="493" y="760"/>
                  </a:lnTo>
                  <a:lnTo>
                    <a:pt x="493" y="779"/>
                  </a:lnTo>
                  <a:lnTo>
                    <a:pt x="493" y="798"/>
                  </a:lnTo>
                  <a:lnTo>
                    <a:pt x="489" y="800"/>
                  </a:lnTo>
                  <a:lnTo>
                    <a:pt x="487" y="804"/>
                  </a:lnTo>
                  <a:lnTo>
                    <a:pt x="485" y="808"/>
                  </a:lnTo>
                  <a:lnTo>
                    <a:pt x="483" y="817"/>
                  </a:lnTo>
                  <a:lnTo>
                    <a:pt x="485" y="827"/>
                  </a:lnTo>
                  <a:lnTo>
                    <a:pt x="487" y="832"/>
                  </a:lnTo>
                  <a:lnTo>
                    <a:pt x="489" y="834"/>
                  </a:lnTo>
                  <a:lnTo>
                    <a:pt x="493" y="836"/>
                  </a:lnTo>
                  <a:lnTo>
                    <a:pt x="495" y="859"/>
                  </a:lnTo>
                  <a:lnTo>
                    <a:pt x="497" y="880"/>
                  </a:lnTo>
                  <a:lnTo>
                    <a:pt x="499" y="882"/>
                  </a:lnTo>
                  <a:lnTo>
                    <a:pt x="502" y="886"/>
                  </a:lnTo>
                  <a:lnTo>
                    <a:pt x="502" y="894"/>
                  </a:lnTo>
                  <a:lnTo>
                    <a:pt x="502" y="903"/>
                  </a:lnTo>
                  <a:lnTo>
                    <a:pt x="499" y="907"/>
                  </a:lnTo>
                  <a:lnTo>
                    <a:pt x="497" y="909"/>
                  </a:lnTo>
                  <a:lnTo>
                    <a:pt x="495" y="921"/>
                  </a:lnTo>
                  <a:lnTo>
                    <a:pt x="493" y="934"/>
                  </a:lnTo>
                  <a:lnTo>
                    <a:pt x="489" y="936"/>
                  </a:lnTo>
                  <a:lnTo>
                    <a:pt x="487" y="938"/>
                  </a:lnTo>
                  <a:lnTo>
                    <a:pt x="485" y="940"/>
                  </a:lnTo>
                  <a:lnTo>
                    <a:pt x="483" y="944"/>
                  </a:lnTo>
                  <a:lnTo>
                    <a:pt x="479" y="946"/>
                  </a:lnTo>
                  <a:lnTo>
                    <a:pt x="477" y="948"/>
                  </a:lnTo>
                  <a:lnTo>
                    <a:pt x="476" y="948"/>
                  </a:lnTo>
                  <a:lnTo>
                    <a:pt x="474" y="9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5823657" y="2812761"/>
              <a:ext cx="1666884" cy="1768475"/>
            </a:xfrm>
            <a:custGeom>
              <a:avLst/>
              <a:gdLst>
                <a:gd name="T0" fmla="*/ 1393 w 1479"/>
                <a:gd name="T1" fmla="*/ 923 h 1836"/>
                <a:gd name="T2" fmla="*/ 1302 w 1479"/>
                <a:gd name="T3" fmla="*/ 1027 h 1836"/>
                <a:gd name="T4" fmla="*/ 1329 w 1479"/>
                <a:gd name="T5" fmla="*/ 1171 h 1836"/>
                <a:gd name="T6" fmla="*/ 1318 w 1479"/>
                <a:gd name="T7" fmla="*/ 1288 h 1836"/>
                <a:gd name="T8" fmla="*/ 1251 w 1479"/>
                <a:gd name="T9" fmla="*/ 1364 h 1836"/>
                <a:gd name="T10" fmla="*/ 1214 w 1479"/>
                <a:gd name="T11" fmla="*/ 1501 h 1836"/>
                <a:gd name="T12" fmla="*/ 1276 w 1479"/>
                <a:gd name="T13" fmla="*/ 1591 h 1836"/>
                <a:gd name="T14" fmla="*/ 1322 w 1479"/>
                <a:gd name="T15" fmla="*/ 1679 h 1836"/>
                <a:gd name="T16" fmla="*/ 1237 w 1479"/>
                <a:gd name="T17" fmla="*/ 1735 h 1836"/>
                <a:gd name="T18" fmla="*/ 1162 w 1479"/>
                <a:gd name="T19" fmla="*/ 1781 h 1836"/>
                <a:gd name="T20" fmla="*/ 1059 w 1479"/>
                <a:gd name="T21" fmla="*/ 1827 h 1836"/>
                <a:gd name="T22" fmla="*/ 934 w 1479"/>
                <a:gd name="T23" fmla="*/ 1811 h 1836"/>
                <a:gd name="T24" fmla="*/ 827 w 1479"/>
                <a:gd name="T25" fmla="*/ 1836 h 1836"/>
                <a:gd name="T26" fmla="*/ 765 w 1479"/>
                <a:gd name="T27" fmla="*/ 1787 h 1836"/>
                <a:gd name="T28" fmla="*/ 710 w 1479"/>
                <a:gd name="T29" fmla="*/ 1721 h 1836"/>
                <a:gd name="T30" fmla="*/ 660 w 1479"/>
                <a:gd name="T31" fmla="*/ 1675 h 1836"/>
                <a:gd name="T32" fmla="*/ 608 w 1479"/>
                <a:gd name="T33" fmla="*/ 1658 h 1836"/>
                <a:gd name="T34" fmla="*/ 520 w 1479"/>
                <a:gd name="T35" fmla="*/ 1641 h 1836"/>
                <a:gd name="T36" fmla="*/ 474 w 1479"/>
                <a:gd name="T37" fmla="*/ 1775 h 1836"/>
                <a:gd name="T38" fmla="*/ 412 w 1479"/>
                <a:gd name="T39" fmla="*/ 1781 h 1836"/>
                <a:gd name="T40" fmla="*/ 362 w 1479"/>
                <a:gd name="T41" fmla="*/ 1827 h 1836"/>
                <a:gd name="T42" fmla="*/ 326 w 1479"/>
                <a:gd name="T43" fmla="*/ 1685 h 1836"/>
                <a:gd name="T44" fmla="*/ 274 w 1479"/>
                <a:gd name="T45" fmla="*/ 1566 h 1836"/>
                <a:gd name="T46" fmla="*/ 218 w 1479"/>
                <a:gd name="T47" fmla="*/ 1481 h 1836"/>
                <a:gd name="T48" fmla="*/ 120 w 1479"/>
                <a:gd name="T49" fmla="*/ 1422 h 1836"/>
                <a:gd name="T50" fmla="*/ 84 w 1479"/>
                <a:gd name="T51" fmla="*/ 1313 h 1836"/>
                <a:gd name="T52" fmla="*/ 28 w 1479"/>
                <a:gd name="T53" fmla="*/ 1213 h 1836"/>
                <a:gd name="T54" fmla="*/ 21 w 1479"/>
                <a:gd name="T55" fmla="*/ 1040 h 1836"/>
                <a:gd name="T56" fmla="*/ 3 w 1479"/>
                <a:gd name="T57" fmla="*/ 996 h 1836"/>
                <a:gd name="T58" fmla="*/ 73 w 1479"/>
                <a:gd name="T59" fmla="*/ 927 h 1836"/>
                <a:gd name="T60" fmla="*/ 101 w 1479"/>
                <a:gd name="T61" fmla="*/ 821 h 1836"/>
                <a:gd name="T62" fmla="*/ 107 w 1479"/>
                <a:gd name="T63" fmla="*/ 770 h 1836"/>
                <a:gd name="T64" fmla="*/ 61 w 1479"/>
                <a:gd name="T65" fmla="*/ 685 h 1836"/>
                <a:gd name="T66" fmla="*/ 19 w 1479"/>
                <a:gd name="T67" fmla="*/ 616 h 1836"/>
                <a:gd name="T68" fmla="*/ 124 w 1479"/>
                <a:gd name="T69" fmla="*/ 560 h 1836"/>
                <a:gd name="T70" fmla="*/ 207 w 1479"/>
                <a:gd name="T71" fmla="*/ 560 h 1836"/>
                <a:gd name="T72" fmla="*/ 328 w 1479"/>
                <a:gd name="T73" fmla="*/ 541 h 1836"/>
                <a:gd name="T74" fmla="*/ 393 w 1479"/>
                <a:gd name="T75" fmla="*/ 457 h 1836"/>
                <a:gd name="T76" fmla="*/ 502 w 1479"/>
                <a:gd name="T77" fmla="*/ 493 h 1836"/>
                <a:gd name="T78" fmla="*/ 569 w 1479"/>
                <a:gd name="T79" fmla="*/ 576 h 1836"/>
                <a:gd name="T80" fmla="*/ 589 w 1479"/>
                <a:gd name="T81" fmla="*/ 484 h 1836"/>
                <a:gd name="T82" fmla="*/ 671 w 1479"/>
                <a:gd name="T83" fmla="*/ 453 h 1836"/>
                <a:gd name="T84" fmla="*/ 725 w 1479"/>
                <a:gd name="T85" fmla="*/ 405 h 1836"/>
                <a:gd name="T86" fmla="*/ 734 w 1479"/>
                <a:gd name="T87" fmla="*/ 326 h 1836"/>
                <a:gd name="T88" fmla="*/ 744 w 1479"/>
                <a:gd name="T89" fmla="*/ 261 h 1836"/>
                <a:gd name="T90" fmla="*/ 802 w 1479"/>
                <a:gd name="T91" fmla="*/ 227 h 1836"/>
                <a:gd name="T92" fmla="*/ 850 w 1479"/>
                <a:gd name="T93" fmla="*/ 232 h 1836"/>
                <a:gd name="T94" fmla="*/ 896 w 1479"/>
                <a:gd name="T95" fmla="*/ 169 h 1836"/>
                <a:gd name="T96" fmla="*/ 995 w 1479"/>
                <a:gd name="T97" fmla="*/ 163 h 1836"/>
                <a:gd name="T98" fmla="*/ 1097 w 1479"/>
                <a:gd name="T99" fmla="*/ 52 h 1836"/>
                <a:gd name="T100" fmla="*/ 1199 w 1479"/>
                <a:gd name="T101" fmla="*/ 10 h 1836"/>
                <a:gd name="T102" fmla="*/ 1329 w 1479"/>
                <a:gd name="T103" fmla="*/ 56 h 1836"/>
                <a:gd name="T104" fmla="*/ 1371 w 1479"/>
                <a:gd name="T105" fmla="*/ 14 h 1836"/>
                <a:gd name="T106" fmla="*/ 1350 w 1479"/>
                <a:gd name="T107" fmla="*/ 142 h 1836"/>
                <a:gd name="T108" fmla="*/ 1435 w 1479"/>
                <a:gd name="T109" fmla="*/ 211 h 1836"/>
                <a:gd name="T110" fmla="*/ 1471 w 1479"/>
                <a:gd name="T111" fmla="*/ 292 h 1836"/>
                <a:gd name="T112" fmla="*/ 1406 w 1479"/>
                <a:gd name="T113" fmla="*/ 347 h 1836"/>
                <a:gd name="T114" fmla="*/ 1427 w 1479"/>
                <a:gd name="T115" fmla="*/ 447 h 1836"/>
                <a:gd name="T116" fmla="*/ 1469 w 1479"/>
                <a:gd name="T117" fmla="*/ 526 h 1836"/>
                <a:gd name="T118" fmla="*/ 1416 w 1479"/>
                <a:gd name="T119" fmla="*/ 585 h 1836"/>
                <a:gd name="T120" fmla="*/ 1377 w 1479"/>
                <a:gd name="T121" fmla="*/ 647 h 1836"/>
                <a:gd name="T122" fmla="*/ 1356 w 1479"/>
                <a:gd name="T123" fmla="*/ 708 h 1836"/>
                <a:gd name="T124" fmla="*/ 1381 w 1479"/>
                <a:gd name="T125" fmla="*/ 808 h 18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"/>
                <a:gd name="T190" fmla="*/ 0 h 1836"/>
                <a:gd name="T191" fmla="*/ 1479 w 1479"/>
                <a:gd name="T192" fmla="*/ 1836 h 18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" h="1836">
                  <a:moveTo>
                    <a:pt x="1410" y="831"/>
                  </a:moveTo>
                  <a:lnTo>
                    <a:pt x="1414" y="841"/>
                  </a:lnTo>
                  <a:lnTo>
                    <a:pt x="1416" y="850"/>
                  </a:lnTo>
                  <a:lnTo>
                    <a:pt x="1418" y="852"/>
                  </a:lnTo>
                  <a:lnTo>
                    <a:pt x="1421" y="856"/>
                  </a:lnTo>
                  <a:lnTo>
                    <a:pt x="1423" y="862"/>
                  </a:lnTo>
                  <a:lnTo>
                    <a:pt x="1425" y="869"/>
                  </a:lnTo>
                  <a:lnTo>
                    <a:pt x="1427" y="873"/>
                  </a:lnTo>
                  <a:lnTo>
                    <a:pt x="1431" y="875"/>
                  </a:lnTo>
                  <a:lnTo>
                    <a:pt x="1435" y="892"/>
                  </a:lnTo>
                  <a:lnTo>
                    <a:pt x="1441" y="908"/>
                  </a:lnTo>
                  <a:lnTo>
                    <a:pt x="1423" y="908"/>
                  </a:lnTo>
                  <a:lnTo>
                    <a:pt x="1414" y="910"/>
                  </a:lnTo>
                  <a:lnTo>
                    <a:pt x="1412" y="910"/>
                  </a:lnTo>
                  <a:lnTo>
                    <a:pt x="1410" y="913"/>
                  </a:lnTo>
                  <a:lnTo>
                    <a:pt x="1408" y="915"/>
                  </a:lnTo>
                  <a:lnTo>
                    <a:pt x="1406" y="917"/>
                  </a:lnTo>
                  <a:lnTo>
                    <a:pt x="1398" y="921"/>
                  </a:lnTo>
                  <a:lnTo>
                    <a:pt x="1393" y="923"/>
                  </a:lnTo>
                  <a:lnTo>
                    <a:pt x="1389" y="925"/>
                  </a:lnTo>
                  <a:lnTo>
                    <a:pt x="1387" y="929"/>
                  </a:lnTo>
                  <a:lnTo>
                    <a:pt x="1385" y="935"/>
                  </a:lnTo>
                  <a:lnTo>
                    <a:pt x="1381" y="942"/>
                  </a:lnTo>
                  <a:lnTo>
                    <a:pt x="1379" y="944"/>
                  </a:lnTo>
                  <a:lnTo>
                    <a:pt x="1377" y="948"/>
                  </a:lnTo>
                  <a:lnTo>
                    <a:pt x="1356" y="948"/>
                  </a:lnTo>
                  <a:lnTo>
                    <a:pt x="1335" y="950"/>
                  </a:lnTo>
                  <a:lnTo>
                    <a:pt x="1316" y="952"/>
                  </a:lnTo>
                  <a:lnTo>
                    <a:pt x="1295" y="952"/>
                  </a:lnTo>
                  <a:lnTo>
                    <a:pt x="1293" y="954"/>
                  </a:lnTo>
                  <a:lnTo>
                    <a:pt x="1289" y="958"/>
                  </a:lnTo>
                  <a:lnTo>
                    <a:pt x="1289" y="977"/>
                  </a:lnTo>
                  <a:lnTo>
                    <a:pt x="1289" y="996"/>
                  </a:lnTo>
                  <a:lnTo>
                    <a:pt x="1293" y="998"/>
                  </a:lnTo>
                  <a:lnTo>
                    <a:pt x="1295" y="1000"/>
                  </a:lnTo>
                  <a:lnTo>
                    <a:pt x="1297" y="1013"/>
                  </a:lnTo>
                  <a:lnTo>
                    <a:pt x="1300" y="1025"/>
                  </a:lnTo>
                  <a:lnTo>
                    <a:pt x="1302" y="1027"/>
                  </a:lnTo>
                  <a:lnTo>
                    <a:pt x="1304" y="1029"/>
                  </a:lnTo>
                  <a:lnTo>
                    <a:pt x="1304" y="1054"/>
                  </a:lnTo>
                  <a:lnTo>
                    <a:pt x="1304" y="1079"/>
                  </a:lnTo>
                  <a:lnTo>
                    <a:pt x="1302" y="1080"/>
                  </a:lnTo>
                  <a:lnTo>
                    <a:pt x="1300" y="1082"/>
                  </a:lnTo>
                  <a:lnTo>
                    <a:pt x="1300" y="1102"/>
                  </a:lnTo>
                  <a:lnTo>
                    <a:pt x="1300" y="1121"/>
                  </a:lnTo>
                  <a:lnTo>
                    <a:pt x="1302" y="1125"/>
                  </a:lnTo>
                  <a:lnTo>
                    <a:pt x="1304" y="1126"/>
                  </a:lnTo>
                  <a:lnTo>
                    <a:pt x="1306" y="1138"/>
                  </a:lnTo>
                  <a:lnTo>
                    <a:pt x="1310" y="1149"/>
                  </a:lnTo>
                  <a:lnTo>
                    <a:pt x="1312" y="1153"/>
                  </a:lnTo>
                  <a:lnTo>
                    <a:pt x="1314" y="1155"/>
                  </a:lnTo>
                  <a:lnTo>
                    <a:pt x="1316" y="1157"/>
                  </a:lnTo>
                  <a:lnTo>
                    <a:pt x="1320" y="1161"/>
                  </a:lnTo>
                  <a:lnTo>
                    <a:pt x="1322" y="1163"/>
                  </a:lnTo>
                  <a:lnTo>
                    <a:pt x="1323" y="1165"/>
                  </a:lnTo>
                  <a:lnTo>
                    <a:pt x="1325" y="1167"/>
                  </a:lnTo>
                  <a:lnTo>
                    <a:pt x="1329" y="1171"/>
                  </a:lnTo>
                  <a:lnTo>
                    <a:pt x="1331" y="1173"/>
                  </a:lnTo>
                  <a:lnTo>
                    <a:pt x="1333" y="1174"/>
                  </a:lnTo>
                  <a:lnTo>
                    <a:pt x="1335" y="1176"/>
                  </a:lnTo>
                  <a:lnTo>
                    <a:pt x="1339" y="1180"/>
                  </a:lnTo>
                  <a:lnTo>
                    <a:pt x="1341" y="1182"/>
                  </a:lnTo>
                  <a:lnTo>
                    <a:pt x="1343" y="1184"/>
                  </a:lnTo>
                  <a:lnTo>
                    <a:pt x="1348" y="1203"/>
                  </a:lnTo>
                  <a:lnTo>
                    <a:pt x="1352" y="1222"/>
                  </a:lnTo>
                  <a:lnTo>
                    <a:pt x="1350" y="1226"/>
                  </a:lnTo>
                  <a:lnTo>
                    <a:pt x="1348" y="1228"/>
                  </a:lnTo>
                  <a:lnTo>
                    <a:pt x="1345" y="1249"/>
                  </a:lnTo>
                  <a:lnTo>
                    <a:pt x="1343" y="1270"/>
                  </a:lnTo>
                  <a:lnTo>
                    <a:pt x="1341" y="1274"/>
                  </a:lnTo>
                  <a:lnTo>
                    <a:pt x="1339" y="1276"/>
                  </a:lnTo>
                  <a:lnTo>
                    <a:pt x="1335" y="1278"/>
                  </a:lnTo>
                  <a:lnTo>
                    <a:pt x="1333" y="1282"/>
                  </a:lnTo>
                  <a:lnTo>
                    <a:pt x="1331" y="1284"/>
                  </a:lnTo>
                  <a:lnTo>
                    <a:pt x="1329" y="1286"/>
                  </a:lnTo>
                  <a:lnTo>
                    <a:pt x="1318" y="1288"/>
                  </a:lnTo>
                  <a:lnTo>
                    <a:pt x="1304" y="1291"/>
                  </a:lnTo>
                  <a:lnTo>
                    <a:pt x="1302" y="1293"/>
                  </a:lnTo>
                  <a:lnTo>
                    <a:pt x="1300" y="1295"/>
                  </a:lnTo>
                  <a:lnTo>
                    <a:pt x="1297" y="1297"/>
                  </a:lnTo>
                  <a:lnTo>
                    <a:pt x="1295" y="1299"/>
                  </a:lnTo>
                  <a:lnTo>
                    <a:pt x="1293" y="1303"/>
                  </a:lnTo>
                  <a:lnTo>
                    <a:pt x="1289" y="1305"/>
                  </a:lnTo>
                  <a:lnTo>
                    <a:pt x="1287" y="1322"/>
                  </a:lnTo>
                  <a:lnTo>
                    <a:pt x="1285" y="1339"/>
                  </a:lnTo>
                  <a:lnTo>
                    <a:pt x="1283" y="1341"/>
                  </a:lnTo>
                  <a:lnTo>
                    <a:pt x="1281" y="1343"/>
                  </a:lnTo>
                  <a:lnTo>
                    <a:pt x="1274" y="1345"/>
                  </a:lnTo>
                  <a:lnTo>
                    <a:pt x="1266" y="1349"/>
                  </a:lnTo>
                  <a:lnTo>
                    <a:pt x="1264" y="1351"/>
                  </a:lnTo>
                  <a:lnTo>
                    <a:pt x="1260" y="1353"/>
                  </a:lnTo>
                  <a:lnTo>
                    <a:pt x="1258" y="1357"/>
                  </a:lnTo>
                  <a:lnTo>
                    <a:pt x="1256" y="1359"/>
                  </a:lnTo>
                  <a:lnTo>
                    <a:pt x="1254" y="1361"/>
                  </a:lnTo>
                  <a:lnTo>
                    <a:pt x="1251" y="1364"/>
                  </a:lnTo>
                  <a:lnTo>
                    <a:pt x="1249" y="1366"/>
                  </a:lnTo>
                  <a:lnTo>
                    <a:pt x="1247" y="1368"/>
                  </a:lnTo>
                  <a:lnTo>
                    <a:pt x="1245" y="1370"/>
                  </a:lnTo>
                  <a:lnTo>
                    <a:pt x="1243" y="1372"/>
                  </a:lnTo>
                  <a:lnTo>
                    <a:pt x="1233" y="1376"/>
                  </a:lnTo>
                  <a:lnTo>
                    <a:pt x="1228" y="1378"/>
                  </a:lnTo>
                  <a:lnTo>
                    <a:pt x="1224" y="1380"/>
                  </a:lnTo>
                  <a:lnTo>
                    <a:pt x="1222" y="1382"/>
                  </a:lnTo>
                  <a:lnTo>
                    <a:pt x="1222" y="1407"/>
                  </a:lnTo>
                  <a:lnTo>
                    <a:pt x="1222" y="1432"/>
                  </a:lnTo>
                  <a:lnTo>
                    <a:pt x="1224" y="1433"/>
                  </a:lnTo>
                  <a:lnTo>
                    <a:pt x="1228" y="1435"/>
                  </a:lnTo>
                  <a:lnTo>
                    <a:pt x="1228" y="1460"/>
                  </a:lnTo>
                  <a:lnTo>
                    <a:pt x="1228" y="1483"/>
                  </a:lnTo>
                  <a:lnTo>
                    <a:pt x="1224" y="1487"/>
                  </a:lnTo>
                  <a:lnTo>
                    <a:pt x="1222" y="1489"/>
                  </a:lnTo>
                  <a:lnTo>
                    <a:pt x="1214" y="1491"/>
                  </a:lnTo>
                  <a:lnTo>
                    <a:pt x="1208" y="1493"/>
                  </a:lnTo>
                  <a:lnTo>
                    <a:pt x="1214" y="1501"/>
                  </a:lnTo>
                  <a:lnTo>
                    <a:pt x="1222" y="1508"/>
                  </a:lnTo>
                  <a:lnTo>
                    <a:pt x="1224" y="1510"/>
                  </a:lnTo>
                  <a:lnTo>
                    <a:pt x="1228" y="1514"/>
                  </a:lnTo>
                  <a:lnTo>
                    <a:pt x="1233" y="1516"/>
                  </a:lnTo>
                  <a:lnTo>
                    <a:pt x="1243" y="1518"/>
                  </a:lnTo>
                  <a:lnTo>
                    <a:pt x="1245" y="1520"/>
                  </a:lnTo>
                  <a:lnTo>
                    <a:pt x="1247" y="1524"/>
                  </a:lnTo>
                  <a:lnTo>
                    <a:pt x="1251" y="1533"/>
                  </a:lnTo>
                  <a:lnTo>
                    <a:pt x="1256" y="1543"/>
                  </a:lnTo>
                  <a:lnTo>
                    <a:pt x="1254" y="1545"/>
                  </a:lnTo>
                  <a:lnTo>
                    <a:pt x="1251" y="1547"/>
                  </a:lnTo>
                  <a:lnTo>
                    <a:pt x="1251" y="1562"/>
                  </a:lnTo>
                  <a:lnTo>
                    <a:pt x="1251" y="1575"/>
                  </a:lnTo>
                  <a:lnTo>
                    <a:pt x="1254" y="1577"/>
                  </a:lnTo>
                  <a:lnTo>
                    <a:pt x="1256" y="1581"/>
                  </a:lnTo>
                  <a:lnTo>
                    <a:pt x="1264" y="1583"/>
                  </a:lnTo>
                  <a:lnTo>
                    <a:pt x="1272" y="1585"/>
                  </a:lnTo>
                  <a:lnTo>
                    <a:pt x="1274" y="1587"/>
                  </a:lnTo>
                  <a:lnTo>
                    <a:pt x="1276" y="1591"/>
                  </a:lnTo>
                  <a:lnTo>
                    <a:pt x="1283" y="1593"/>
                  </a:lnTo>
                  <a:lnTo>
                    <a:pt x="1289" y="1597"/>
                  </a:lnTo>
                  <a:lnTo>
                    <a:pt x="1293" y="1598"/>
                  </a:lnTo>
                  <a:lnTo>
                    <a:pt x="1295" y="1600"/>
                  </a:lnTo>
                  <a:lnTo>
                    <a:pt x="1297" y="1622"/>
                  </a:lnTo>
                  <a:lnTo>
                    <a:pt x="1300" y="1645"/>
                  </a:lnTo>
                  <a:lnTo>
                    <a:pt x="1302" y="1646"/>
                  </a:lnTo>
                  <a:lnTo>
                    <a:pt x="1304" y="1648"/>
                  </a:lnTo>
                  <a:lnTo>
                    <a:pt x="1306" y="1650"/>
                  </a:lnTo>
                  <a:lnTo>
                    <a:pt x="1310" y="1654"/>
                  </a:lnTo>
                  <a:lnTo>
                    <a:pt x="1312" y="1656"/>
                  </a:lnTo>
                  <a:lnTo>
                    <a:pt x="1314" y="1658"/>
                  </a:lnTo>
                  <a:lnTo>
                    <a:pt x="1316" y="1660"/>
                  </a:lnTo>
                  <a:lnTo>
                    <a:pt x="1320" y="1664"/>
                  </a:lnTo>
                  <a:lnTo>
                    <a:pt x="1322" y="1666"/>
                  </a:lnTo>
                  <a:lnTo>
                    <a:pt x="1323" y="1668"/>
                  </a:lnTo>
                  <a:lnTo>
                    <a:pt x="1323" y="1673"/>
                  </a:lnTo>
                  <a:lnTo>
                    <a:pt x="1323" y="1677"/>
                  </a:lnTo>
                  <a:lnTo>
                    <a:pt x="1322" y="1679"/>
                  </a:lnTo>
                  <a:lnTo>
                    <a:pt x="1320" y="1683"/>
                  </a:lnTo>
                  <a:lnTo>
                    <a:pt x="1306" y="1685"/>
                  </a:lnTo>
                  <a:lnTo>
                    <a:pt x="1295" y="1687"/>
                  </a:lnTo>
                  <a:lnTo>
                    <a:pt x="1293" y="1689"/>
                  </a:lnTo>
                  <a:lnTo>
                    <a:pt x="1289" y="1693"/>
                  </a:lnTo>
                  <a:lnTo>
                    <a:pt x="1277" y="1698"/>
                  </a:lnTo>
                  <a:lnTo>
                    <a:pt x="1266" y="1706"/>
                  </a:lnTo>
                  <a:lnTo>
                    <a:pt x="1264" y="1710"/>
                  </a:lnTo>
                  <a:lnTo>
                    <a:pt x="1260" y="1712"/>
                  </a:lnTo>
                  <a:lnTo>
                    <a:pt x="1258" y="1714"/>
                  </a:lnTo>
                  <a:lnTo>
                    <a:pt x="1256" y="1716"/>
                  </a:lnTo>
                  <a:lnTo>
                    <a:pt x="1254" y="1719"/>
                  </a:lnTo>
                  <a:lnTo>
                    <a:pt x="1251" y="1721"/>
                  </a:lnTo>
                  <a:lnTo>
                    <a:pt x="1249" y="1723"/>
                  </a:lnTo>
                  <a:lnTo>
                    <a:pt x="1247" y="1725"/>
                  </a:lnTo>
                  <a:lnTo>
                    <a:pt x="1245" y="1729"/>
                  </a:lnTo>
                  <a:lnTo>
                    <a:pt x="1243" y="1731"/>
                  </a:lnTo>
                  <a:lnTo>
                    <a:pt x="1239" y="1733"/>
                  </a:lnTo>
                  <a:lnTo>
                    <a:pt x="1237" y="1735"/>
                  </a:lnTo>
                  <a:lnTo>
                    <a:pt x="1233" y="1739"/>
                  </a:lnTo>
                  <a:lnTo>
                    <a:pt x="1231" y="1740"/>
                  </a:lnTo>
                  <a:lnTo>
                    <a:pt x="1229" y="1742"/>
                  </a:lnTo>
                  <a:lnTo>
                    <a:pt x="1228" y="1746"/>
                  </a:lnTo>
                  <a:lnTo>
                    <a:pt x="1224" y="1748"/>
                  </a:lnTo>
                  <a:lnTo>
                    <a:pt x="1222" y="1750"/>
                  </a:lnTo>
                  <a:lnTo>
                    <a:pt x="1220" y="1752"/>
                  </a:lnTo>
                  <a:lnTo>
                    <a:pt x="1218" y="1756"/>
                  </a:lnTo>
                  <a:lnTo>
                    <a:pt x="1216" y="1758"/>
                  </a:lnTo>
                  <a:lnTo>
                    <a:pt x="1212" y="1760"/>
                  </a:lnTo>
                  <a:lnTo>
                    <a:pt x="1201" y="1762"/>
                  </a:lnTo>
                  <a:lnTo>
                    <a:pt x="1189" y="1763"/>
                  </a:lnTo>
                  <a:lnTo>
                    <a:pt x="1185" y="1767"/>
                  </a:lnTo>
                  <a:lnTo>
                    <a:pt x="1183" y="1769"/>
                  </a:lnTo>
                  <a:lnTo>
                    <a:pt x="1176" y="1771"/>
                  </a:lnTo>
                  <a:lnTo>
                    <a:pt x="1170" y="1775"/>
                  </a:lnTo>
                  <a:lnTo>
                    <a:pt x="1166" y="1777"/>
                  </a:lnTo>
                  <a:lnTo>
                    <a:pt x="1164" y="1779"/>
                  </a:lnTo>
                  <a:lnTo>
                    <a:pt x="1162" y="1781"/>
                  </a:lnTo>
                  <a:lnTo>
                    <a:pt x="1160" y="1785"/>
                  </a:lnTo>
                  <a:lnTo>
                    <a:pt x="1157" y="1787"/>
                  </a:lnTo>
                  <a:lnTo>
                    <a:pt x="1155" y="1788"/>
                  </a:lnTo>
                  <a:lnTo>
                    <a:pt x="1153" y="1790"/>
                  </a:lnTo>
                  <a:lnTo>
                    <a:pt x="1149" y="1794"/>
                  </a:lnTo>
                  <a:lnTo>
                    <a:pt x="1147" y="1796"/>
                  </a:lnTo>
                  <a:lnTo>
                    <a:pt x="1145" y="1798"/>
                  </a:lnTo>
                  <a:lnTo>
                    <a:pt x="1137" y="1802"/>
                  </a:lnTo>
                  <a:lnTo>
                    <a:pt x="1130" y="1804"/>
                  </a:lnTo>
                  <a:lnTo>
                    <a:pt x="1128" y="1806"/>
                  </a:lnTo>
                  <a:lnTo>
                    <a:pt x="1126" y="1808"/>
                  </a:lnTo>
                  <a:lnTo>
                    <a:pt x="1114" y="1810"/>
                  </a:lnTo>
                  <a:lnTo>
                    <a:pt x="1101" y="1813"/>
                  </a:lnTo>
                  <a:lnTo>
                    <a:pt x="1099" y="1815"/>
                  </a:lnTo>
                  <a:lnTo>
                    <a:pt x="1097" y="1817"/>
                  </a:lnTo>
                  <a:lnTo>
                    <a:pt x="1080" y="1819"/>
                  </a:lnTo>
                  <a:lnTo>
                    <a:pt x="1063" y="1823"/>
                  </a:lnTo>
                  <a:lnTo>
                    <a:pt x="1061" y="1825"/>
                  </a:lnTo>
                  <a:lnTo>
                    <a:pt x="1059" y="1827"/>
                  </a:lnTo>
                  <a:lnTo>
                    <a:pt x="1049" y="1827"/>
                  </a:lnTo>
                  <a:lnTo>
                    <a:pt x="1040" y="1827"/>
                  </a:lnTo>
                  <a:lnTo>
                    <a:pt x="1036" y="1825"/>
                  </a:lnTo>
                  <a:lnTo>
                    <a:pt x="1034" y="1823"/>
                  </a:lnTo>
                  <a:lnTo>
                    <a:pt x="1026" y="1819"/>
                  </a:lnTo>
                  <a:lnTo>
                    <a:pt x="1018" y="1817"/>
                  </a:lnTo>
                  <a:lnTo>
                    <a:pt x="1017" y="1815"/>
                  </a:lnTo>
                  <a:lnTo>
                    <a:pt x="1015" y="1813"/>
                  </a:lnTo>
                  <a:lnTo>
                    <a:pt x="1007" y="1810"/>
                  </a:lnTo>
                  <a:lnTo>
                    <a:pt x="999" y="1808"/>
                  </a:lnTo>
                  <a:lnTo>
                    <a:pt x="997" y="1806"/>
                  </a:lnTo>
                  <a:lnTo>
                    <a:pt x="995" y="1804"/>
                  </a:lnTo>
                  <a:lnTo>
                    <a:pt x="990" y="1804"/>
                  </a:lnTo>
                  <a:lnTo>
                    <a:pt x="986" y="1804"/>
                  </a:lnTo>
                  <a:lnTo>
                    <a:pt x="984" y="1806"/>
                  </a:lnTo>
                  <a:lnTo>
                    <a:pt x="980" y="1808"/>
                  </a:lnTo>
                  <a:lnTo>
                    <a:pt x="965" y="1810"/>
                  </a:lnTo>
                  <a:lnTo>
                    <a:pt x="949" y="1810"/>
                  </a:lnTo>
                  <a:lnTo>
                    <a:pt x="934" y="1811"/>
                  </a:lnTo>
                  <a:lnTo>
                    <a:pt x="917" y="1813"/>
                  </a:lnTo>
                  <a:lnTo>
                    <a:pt x="915" y="1815"/>
                  </a:lnTo>
                  <a:lnTo>
                    <a:pt x="913" y="1817"/>
                  </a:lnTo>
                  <a:lnTo>
                    <a:pt x="898" y="1817"/>
                  </a:lnTo>
                  <a:lnTo>
                    <a:pt x="884" y="1817"/>
                  </a:lnTo>
                  <a:lnTo>
                    <a:pt x="880" y="1815"/>
                  </a:lnTo>
                  <a:lnTo>
                    <a:pt x="878" y="1813"/>
                  </a:lnTo>
                  <a:lnTo>
                    <a:pt x="869" y="1813"/>
                  </a:lnTo>
                  <a:lnTo>
                    <a:pt x="859" y="1813"/>
                  </a:lnTo>
                  <a:lnTo>
                    <a:pt x="857" y="1815"/>
                  </a:lnTo>
                  <a:lnTo>
                    <a:pt x="855" y="1817"/>
                  </a:lnTo>
                  <a:lnTo>
                    <a:pt x="848" y="1819"/>
                  </a:lnTo>
                  <a:lnTo>
                    <a:pt x="840" y="1823"/>
                  </a:lnTo>
                  <a:lnTo>
                    <a:pt x="838" y="1825"/>
                  </a:lnTo>
                  <a:lnTo>
                    <a:pt x="836" y="1827"/>
                  </a:lnTo>
                  <a:lnTo>
                    <a:pt x="832" y="1831"/>
                  </a:lnTo>
                  <a:lnTo>
                    <a:pt x="830" y="1833"/>
                  </a:lnTo>
                  <a:lnTo>
                    <a:pt x="828" y="1834"/>
                  </a:lnTo>
                  <a:lnTo>
                    <a:pt x="827" y="1836"/>
                  </a:lnTo>
                  <a:lnTo>
                    <a:pt x="817" y="1836"/>
                  </a:lnTo>
                  <a:lnTo>
                    <a:pt x="807" y="1836"/>
                  </a:lnTo>
                  <a:lnTo>
                    <a:pt x="804" y="1834"/>
                  </a:lnTo>
                  <a:lnTo>
                    <a:pt x="802" y="1833"/>
                  </a:lnTo>
                  <a:lnTo>
                    <a:pt x="800" y="1831"/>
                  </a:lnTo>
                  <a:lnTo>
                    <a:pt x="796" y="1827"/>
                  </a:lnTo>
                  <a:lnTo>
                    <a:pt x="794" y="1825"/>
                  </a:lnTo>
                  <a:lnTo>
                    <a:pt x="792" y="1823"/>
                  </a:lnTo>
                  <a:lnTo>
                    <a:pt x="790" y="1819"/>
                  </a:lnTo>
                  <a:lnTo>
                    <a:pt x="786" y="1817"/>
                  </a:lnTo>
                  <a:lnTo>
                    <a:pt x="784" y="1815"/>
                  </a:lnTo>
                  <a:lnTo>
                    <a:pt x="782" y="1813"/>
                  </a:lnTo>
                  <a:lnTo>
                    <a:pt x="781" y="1806"/>
                  </a:lnTo>
                  <a:lnTo>
                    <a:pt x="779" y="1798"/>
                  </a:lnTo>
                  <a:lnTo>
                    <a:pt x="775" y="1796"/>
                  </a:lnTo>
                  <a:lnTo>
                    <a:pt x="773" y="1794"/>
                  </a:lnTo>
                  <a:lnTo>
                    <a:pt x="771" y="1790"/>
                  </a:lnTo>
                  <a:lnTo>
                    <a:pt x="767" y="1788"/>
                  </a:lnTo>
                  <a:lnTo>
                    <a:pt x="765" y="1787"/>
                  </a:lnTo>
                  <a:lnTo>
                    <a:pt x="763" y="1785"/>
                  </a:lnTo>
                  <a:lnTo>
                    <a:pt x="759" y="1777"/>
                  </a:lnTo>
                  <a:lnTo>
                    <a:pt x="757" y="1769"/>
                  </a:lnTo>
                  <a:lnTo>
                    <a:pt x="756" y="1767"/>
                  </a:lnTo>
                  <a:lnTo>
                    <a:pt x="754" y="1763"/>
                  </a:lnTo>
                  <a:lnTo>
                    <a:pt x="752" y="1762"/>
                  </a:lnTo>
                  <a:lnTo>
                    <a:pt x="748" y="1760"/>
                  </a:lnTo>
                  <a:lnTo>
                    <a:pt x="746" y="1758"/>
                  </a:lnTo>
                  <a:lnTo>
                    <a:pt x="744" y="1756"/>
                  </a:lnTo>
                  <a:lnTo>
                    <a:pt x="740" y="1752"/>
                  </a:lnTo>
                  <a:lnTo>
                    <a:pt x="738" y="1750"/>
                  </a:lnTo>
                  <a:lnTo>
                    <a:pt x="736" y="1748"/>
                  </a:lnTo>
                  <a:lnTo>
                    <a:pt x="734" y="1746"/>
                  </a:lnTo>
                  <a:lnTo>
                    <a:pt x="727" y="1739"/>
                  </a:lnTo>
                  <a:lnTo>
                    <a:pt x="719" y="1731"/>
                  </a:lnTo>
                  <a:lnTo>
                    <a:pt x="717" y="1729"/>
                  </a:lnTo>
                  <a:lnTo>
                    <a:pt x="715" y="1725"/>
                  </a:lnTo>
                  <a:lnTo>
                    <a:pt x="711" y="1723"/>
                  </a:lnTo>
                  <a:lnTo>
                    <a:pt x="710" y="1721"/>
                  </a:lnTo>
                  <a:lnTo>
                    <a:pt x="708" y="1719"/>
                  </a:lnTo>
                  <a:lnTo>
                    <a:pt x="706" y="1716"/>
                  </a:lnTo>
                  <a:lnTo>
                    <a:pt x="702" y="1714"/>
                  </a:lnTo>
                  <a:lnTo>
                    <a:pt x="700" y="1712"/>
                  </a:lnTo>
                  <a:lnTo>
                    <a:pt x="698" y="1710"/>
                  </a:lnTo>
                  <a:lnTo>
                    <a:pt x="696" y="1706"/>
                  </a:lnTo>
                  <a:lnTo>
                    <a:pt x="692" y="1704"/>
                  </a:lnTo>
                  <a:lnTo>
                    <a:pt x="690" y="1702"/>
                  </a:lnTo>
                  <a:lnTo>
                    <a:pt x="688" y="1698"/>
                  </a:lnTo>
                  <a:lnTo>
                    <a:pt x="686" y="1696"/>
                  </a:lnTo>
                  <a:lnTo>
                    <a:pt x="683" y="1685"/>
                  </a:lnTo>
                  <a:lnTo>
                    <a:pt x="681" y="1673"/>
                  </a:lnTo>
                  <a:lnTo>
                    <a:pt x="679" y="1669"/>
                  </a:lnTo>
                  <a:lnTo>
                    <a:pt x="675" y="1668"/>
                  </a:lnTo>
                  <a:lnTo>
                    <a:pt x="671" y="1668"/>
                  </a:lnTo>
                  <a:lnTo>
                    <a:pt x="665" y="1668"/>
                  </a:lnTo>
                  <a:lnTo>
                    <a:pt x="663" y="1669"/>
                  </a:lnTo>
                  <a:lnTo>
                    <a:pt x="662" y="1673"/>
                  </a:lnTo>
                  <a:lnTo>
                    <a:pt x="660" y="1675"/>
                  </a:lnTo>
                  <a:lnTo>
                    <a:pt x="658" y="1677"/>
                  </a:lnTo>
                  <a:lnTo>
                    <a:pt x="654" y="1679"/>
                  </a:lnTo>
                  <a:lnTo>
                    <a:pt x="652" y="1683"/>
                  </a:lnTo>
                  <a:lnTo>
                    <a:pt x="648" y="1685"/>
                  </a:lnTo>
                  <a:lnTo>
                    <a:pt x="646" y="1687"/>
                  </a:lnTo>
                  <a:lnTo>
                    <a:pt x="644" y="1689"/>
                  </a:lnTo>
                  <a:lnTo>
                    <a:pt x="642" y="1693"/>
                  </a:lnTo>
                  <a:lnTo>
                    <a:pt x="637" y="1693"/>
                  </a:lnTo>
                  <a:lnTo>
                    <a:pt x="633" y="1693"/>
                  </a:lnTo>
                  <a:lnTo>
                    <a:pt x="631" y="1689"/>
                  </a:lnTo>
                  <a:lnTo>
                    <a:pt x="627" y="1687"/>
                  </a:lnTo>
                  <a:lnTo>
                    <a:pt x="625" y="1685"/>
                  </a:lnTo>
                  <a:lnTo>
                    <a:pt x="623" y="1683"/>
                  </a:lnTo>
                  <a:lnTo>
                    <a:pt x="619" y="1679"/>
                  </a:lnTo>
                  <a:lnTo>
                    <a:pt x="617" y="1677"/>
                  </a:lnTo>
                  <a:lnTo>
                    <a:pt x="616" y="1669"/>
                  </a:lnTo>
                  <a:lnTo>
                    <a:pt x="614" y="1664"/>
                  </a:lnTo>
                  <a:lnTo>
                    <a:pt x="610" y="1660"/>
                  </a:lnTo>
                  <a:lnTo>
                    <a:pt x="608" y="1658"/>
                  </a:lnTo>
                  <a:lnTo>
                    <a:pt x="606" y="1656"/>
                  </a:lnTo>
                  <a:lnTo>
                    <a:pt x="604" y="1654"/>
                  </a:lnTo>
                  <a:lnTo>
                    <a:pt x="600" y="1650"/>
                  </a:lnTo>
                  <a:lnTo>
                    <a:pt x="598" y="1648"/>
                  </a:lnTo>
                  <a:lnTo>
                    <a:pt x="596" y="1646"/>
                  </a:lnTo>
                  <a:lnTo>
                    <a:pt x="594" y="1645"/>
                  </a:lnTo>
                  <a:lnTo>
                    <a:pt x="591" y="1641"/>
                  </a:lnTo>
                  <a:lnTo>
                    <a:pt x="589" y="1639"/>
                  </a:lnTo>
                  <a:lnTo>
                    <a:pt x="581" y="1637"/>
                  </a:lnTo>
                  <a:lnTo>
                    <a:pt x="575" y="1635"/>
                  </a:lnTo>
                  <a:lnTo>
                    <a:pt x="571" y="1631"/>
                  </a:lnTo>
                  <a:lnTo>
                    <a:pt x="569" y="1629"/>
                  </a:lnTo>
                  <a:lnTo>
                    <a:pt x="560" y="1629"/>
                  </a:lnTo>
                  <a:lnTo>
                    <a:pt x="550" y="1629"/>
                  </a:lnTo>
                  <a:lnTo>
                    <a:pt x="548" y="1631"/>
                  </a:lnTo>
                  <a:lnTo>
                    <a:pt x="546" y="1635"/>
                  </a:lnTo>
                  <a:lnTo>
                    <a:pt x="533" y="1637"/>
                  </a:lnTo>
                  <a:lnTo>
                    <a:pt x="521" y="1639"/>
                  </a:lnTo>
                  <a:lnTo>
                    <a:pt x="520" y="1641"/>
                  </a:lnTo>
                  <a:lnTo>
                    <a:pt x="516" y="1645"/>
                  </a:lnTo>
                  <a:lnTo>
                    <a:pt x="514" y="1656"/>
                  </a:lnTo>
                  <a:lnTo>
                    <a:pt x="512" y="1668"/>
                  </a:lnTo>
                  <a:lnTo>
                    <a:pt x="510" y="1669"/>
                  </a:lnTo>
                  <a:lnTo>
                    <a:pt x="506" y="1673"/>
                  </a:lnTo>
                  <a:lnTo>
                    <a:pt x="504" y="1694"/>
                  </a:lnTo>
                  <a:lnTo>
                    <a:pt x="502" y="1716"/>
                  </a:lnTo>
                  <a:lnTo>
                    <a:pt x="498" y="1719"/>
                  </a:lnTo>
                  <a:lnTo>
                    <a:pt x="497" y="1721"/>
                  </a:lnTo>
                  <a:lnTo>
                    <a:pt x="495" y="1729"/>
                  </a:lnTo>
                  <a:lnTo>
                    <a:pt x="493" y="1735"/>
                  </a:lnTo>
                  <a:lnTo>
                    <a:pt x="489" y="1739"/>
                  </a:lnTo>
                  <a:lnTo>
                    <a:pt x="487" y="1740"/>
                  </a:lnTo>
                  <a:lnTo>
                    <a:pt x="485" y="1748"/>
                  </a:lnTo>
                  <a:lnTo>
                    <a:pt x="483" y="1756"/>
                  </a:lnTo>
                  <a:lnTo>
                    <a:pt x="479" y="1758"/>
                  </a:lnTo>
                  <a:lnTo>
                    <a:pt x="477" y="1760"/>
                  </a:lnTo>
                  <a:lnTo>
                    <a:pt x="475" y="1767"/>
                  </a:lnTo>
                  <a:lnTo>
                    <a:pt x="474" y="1775"/>
                  </a:lnTo>
                  <a:lnTo>
                    <a:pt x="470" y="1777"/>
                  </a:lnTo>
                  <a:lnTo>
                    <a:pt x="468" y="1779"/>
                  </a:lnTo>
                  <a:lnTo>
                    <a:pt x="466" y="1781"/>
                  </a:lnTo>
                  <a:lnTo>
                    <a:pt x="464" y="1785"/>
                  </a:lnTo>
                  <a:lnTo>
                    <a:pt x="460" y="1787"/>
                  </a:lnTo>
                  <a:lnTo>
                    <a:pt x="458" y="1788"/>
                  </a:lnTo>
                  <a:lnTo>
                    <a:pt x="452" y="1788"/>
                  </a:lnTo>
                  <a:lnTo>
                    <a:pt x="449" y="1788"/>
                  </a:lnTo>
                  <a:lnTo>
                    <a:pt x="447" y="1787"/>
                  </a:lnTo>
                  <a:lnTo>
                    <a:pt x="443" y="1785"/>
                  </a:lnTo>
                  <a:lnTo>
                    <a:pt x="441" y="1781"/>
                  </a:lnTo>
                  <a:lnTo>
                    <a:pt x="439" y="1779"/>
                  </a:lnTo>
                  <a:lnTo>
                    <a:pt x="437" y="1777"/>
                  </a:lnTo>
                  <a:lnTo>
                    <a:pt x="433" y="1775"/>
                  </a:lnTo>
                  <a:lnTo>
                    <a:pt x="429" y="1775"/>
                  </a:lnTo>
                  <a:lnTo>
                    <a:pt x="426" y="1775"/>
                  </a:lnTo>
                  <a:lnTo>
                    <a:pt x="422" y="1777"/>
                  </a:lnTo>
                  <a:lnTo>
                    <a:pt x="420" y="1779"/>
                  </a:lnTo>
                  <a:lnTo>
                    <a:pt x="412" y="1781"/>
                  </a:lnTo>
                  <a:lnTo>
                    <a:pt x="404" y="1785"/>
                  </a:lnTo>
                  <a:lnTo>
                    <a:pt x="403" y="1787"/>
                  </a:lnTo>
                  <a:lnTo>
                    <a:pt x="401" y="1788"/>
                  </a:lnTo>
                  <a:lnTo>
                    <a:pt x="399" y="1790"/>
                  </a:lnTo>
                  <a:lnTo>
                    <a:pt x="395" y="1794"/>
                  </a:lnTo>
                  <a:lnTo>
                    <a:pt x="393" y="1796"/>
                  </a:lnTo>
                  <a:lnTo>
                    <a:pt x="391" y="1798"/>
                  </a:lnTo>
                  <a:lnTo>
                    <a:pt x="389" y="1802"/>
                  </a:lnTo>
                  <a:lnTo>
                    <a:pt x="385" y="1804"/>
                  </a:lnTo>
                  <a:lnTo>
                    <a:pt x="383" y="1806"/>
                  </a:lnTo>
                  <a:lnTo>
                    <a:pt x="381" y="1808"/>
                  </a:lnTo>
                  <a:lnTo>
                    <a:pt x="378" y="1810"/>
                  </a:lnTo>
                  <a:lnTo>
                    <a:pt x="376" y="1813"/>
                  </a:lnTo>
                  <a:lnTo>
                    <a:pt x="374" y="1815"/>
                  </a:lnTo>
                  <a:lnTo>
                    <a:pt x="372" y="1817"/>
                  </a:lnTo>
                  <a:lnTo>
                    <a:pt x="368" y="1819"/>
                  </a:lnTo>
                  <a:lnTo>
                    <a:pt x="366" y="1823"/>
                  </a:lnTo>
                  <a:lnTo>
                    <a:pt x="364" y="1825"/>
                  </a:lnTo>
                  <a:lnTo>
                    <a:pt x="362" y="1827"/>
                  </a:lnTo>
                  <a:lnTo>
                    <a:pt x="355" y="1831"/>
                  </a:lnTo>
                  <a:lnTo>
                    <a:pt x="347" y="1833"/>
                  </a:lnTo>
                  <a:lnTo>
                    <a:pt x="345" y="1834"/>
                  </a:lnTo>
                  <a:lnTo>
                    <a:pt x="343" y="1836"/>
                  </a:lnTo>
                  <a:lnTo>
                    <a:pt x="337" y="1836"/>
                  </a:lnTo>
                  <a:lnTo>
                    <a:pt x="332" y="1836"/>
                  </a:lnTo>
                  <a:lnTo>
                    <a:pt x="330" y="1834"/>
                  </a:lnTo>
                  <a:lnTo>
                    <a:pt x="328" y="1833"/>
                  </a:lnTo>
                  <a:lnTo>
                    <a:pt x="326" y="1831"/>
                  </a:lnTo>
                  <a:lnTo>
                    <a:pt x="322" y="1827"/>
                  </a:lnTo>
                  <a:lnTo>
                    <a:pt x="320" y="1825"/>
                  </a:lnTo>
                  <a:lnTo>
                    <a:pt x="318" y="1823"/>
                  </a:lnTo>
                  <a:lnTo>
                    <a:pt x="318" y="1790"/>
                  </a:lnTo>
                  <a:lnTo>
                    <a:pt x="318" y="1760"/>
                  </a:lnTo>
                  <a:lnTo>
                    <a:pt x="318" y="1729"/>
                  </a:lnTo>
                  <a:lnTo>
                    <a:pt x="318" y="1696"/>
                  </a:lnTo>
                  <a:lnTo>
                    <a:pt x="320" y="1694"/>
                  </a:lnTo>
                  <a:lnTo>
                    <a:pt x="322" y="1693"/>
                  </a:lnTo>
                  <a:lnTo>
                    <a:pt x="326" y="1685"/>
                  </a:lnTo>
                  <a:lnTo>
                    <a:pt x="326" y="1673"/>
                  </a:lnTo>
                  <a:lnTo>
                    <a:pt x="326" y="1660"/>
                  </a:lnTo>
                  <a:lnTo>
                    <a:pt x="322" y="1654"/>
                  </a:lnTo>
                  <a:lnTo>
                    <a:pt x="320" y="1650"/>
                  </a:lnTo>
                  <a:lnTo>
                    <a:pt x="318" y="1648"/>
                  </a:lnTo>
                  <a:lnTo>
                    <a:pt x="310" y="1646"/>
                  </a:lnTo>
                  <a:lnTo>
                    <a:pt x="303" y="1645"/>
                  </a:lnTo>
                  <a:lnTo>
                    <a:pt x="301" y="1641"/>
                  </a:lnTo>
                  <a:lnTo>
                    <a:pt x="299" y="1639"/>
                  </a:lnTo>
                  <a:lnTo>
                    <a:pt x="295" y="1637"/>
                  </a:lnTo>
                  <a:lnTo>
                    <a:pt x="293" y="1635"/>
                  </a:lnTo>
                  <a:lnTo>
                    <a:pt x="291" y="1631"/>
                  </a:lnTo>
                  <a:lnTo>
                    <a:pt x="289" y="1629"/>
                  </a:lnTo>
                  <a:lnTo>
                    <a:pt x="287" y="1627"/>
                  </a:lnTo>
                  <a:lnTo>
                    <a:pt x="284" y="1625"/>
                  </a:lnTo>
                  <a:lnTo>
                    <a:pt x="282" y="1622"/>
                  </a:lnTo>
                  <a:lnTo>
                    <a:pt x="280" y="1620"/>
                  </a:lnTo>
                  <a:lnTo>
                    <a:pt x="278" y="1593"/>
                  </a:lnTo>
                  <a:lnTo>
                    <a:pt x="274" y="1566"/>
                  </a:lnTo>
                  <a:lnTo>
                    <a:pt x="272" y="1564"/>
                  </a:lnTo>
                  <a:lnTo>
                    <a:pt x="270" y="1562"/>
                  </a:lnTo>
                  <a:lnTo>
                    <a:pt x="262" y="1558"/>
                  </a:lnTo>
                  <a:lnTo>
                    <a:pt x="255" y="1556"/>
                  </a:lnTo>
                  <a:lnTo>
                    <a:pt x="253" y="1554"/>
                  </a:lnTo>
                  <a:lnTo>
                    <a:pt x="251" y="1552"/>
                  </a:lnTo>
                  <a:lnTo>
                    <a:pt x="247" y="1545"/>
                  </a:lnTo>
                  <a:lnTo>
                    <a:pt x="245" y="1537"/>
                  </a:lnTo>
                  <a:lnTo>
                    <a:pt x="243" y="1535"/>
                  </a:lnTo>
                  <a:lnTo>
                    <a:pt x="241" y="1531"/>
                  </a:lnTo>
                  <a:lnTo>
                    <a:pt x="238" y="1520"/>
                  </a:lnTo>
                  <a:lnTo>
                    <a:pt x="236" y="1508"/>
                  </a:lnTo>
                  <a:lnTo>
                    <a:pt x="234" y="1506"/>
                  </a:lnTo>
                  <a:lnTo>
                    <a:pt x="232" y="1503"/>
                  </a:lnTo>
                  <a:lnTo>
                    <a:pt x="228" y="1497"/>
                  </a:lnTo>
                  <a:lnTo>
                    <a:pt x="226" y="1489"/>
                  </a:lnTo>
                  <a:lnTo>
                    <a:pt x="224" y="1487"/>
                  </a:lnTo>
                  <a:lnTo>
                    <a:pt x="222" y="1483"/>
                  </a:lnTo>
                  <a:lnTo>
                    <a:pt x="218" y="1481"/>
                  </a:lnTo>
                  <a:lnTo>
                    <a:pt x="216" y="1480"/>
                  </a:lnTo>
                  <a:lnTo>
                    <a:pt x="215" y="1478"/>
                  </a:lnTo>
                  <a:lnTo>
                    <a:pt x="211" y="1474"/>
                  </a:lnTo>
                  <a:lnTo>
                    <a:pt x="199" y="1472"/>
                  </a:lnTo>
                  <a:lnTo>
                    <a:pt x="188" y="1470"/>
                  </a:lnTo>
                  <a:lnTo>
                    <a:pt x="186" y="1466"/>
                  </a:lnTo>
                  <a:lnTo>
                    <a:pt x="182" y="1464"/>
                  </a:lnTo>
                  <a:lnTo>
                    <a:pt x="182" y="1460"/>
                  </a:lnTo>
                  <a:lnTo>
                    <a:pt x="182" y="1455"/>
                  </a:lnTo>
                  <a:lnTo>
                    <a:pt x="186" y="1453"/>
                  </a:lnTo>
                  <a:lnTo>
                    <a:pt x="188" y="1451"/>
                  </a:lnTo>
                  <a:lnTo>
                    <a:pt x="188" y="1445"/>
                  </a:lnTo>
                  <a:lnTo>
                    <a:pt x="188" y="1441"/>
                  </a:lnTo>
                  <a:lnTo>
                    <a:pt x="186" y="1437"/>
                  </a:lnTo>
                  <a:lnTo>
                    <a:pt x="182" y="1435"/>
                  </a:lnTo>
                  <a:lnTo>
                    <a:pt x="178" y="1432"/>
                  </a:lnTo>
                  <a:lnTo>
                    <a:pt x="168" y="1428"/>
                  </a:lnTo>
                  <a:lnTo>
                    <a:pt x="151" y="1426"/>
                  </a:lnTo>
                  <a:lnTo>
                    <a:pt x="120" y="1422"/>
                  </a:lnTo>
                  <a:lnTo>
                    <a:pt x="117" y="1418"/>
                  </a:lnTo>
                  <a:lnTo>
                    <a:pt x="115" y="1416"/>
                  </a:lnTo>
                  <a:lnTo>
                    <a:pt x="96" y="1414"/>
                  </a:lnTo>
                  <a:lnTo>
                    <a:pt x="76" y="1412"/>
                  </a:lnTo>
                  <a:lnTo>
                    <a:pt x="76" y="1389"/>
                  </a:lnTo>
                  <a:lnTo>
                    <a:pt x="76" y="1368"/>
                  </a:lnTo>
                  <a:lnTo>
                    <a:pt x="78" y="1366"/>
                  </a:lnTo>
                  <a:lnTo>
                    <a:pt x="82" y="1364"/>
                  </a:lnTo>
                  <a:lnTo>
                    <a:pt x="84" y="1357"/>
                  </a:lnTo>
                  <a:lnTo>
                    <a:pt x="86" y="1349"/>
                  </a:lnTo>
                  <a:lnTo>
                    <a:pt x="88" y="1345"/>
                  </a:lnTo>
                  <a:lnTo>
                    <a:pt x="90" y="1343"/>
                  </a:lnTo>
                  <a:lnTo>
                    <a:pt x="94" y="1341"/>
                  </a:lnTo>
                  <a:lnTo>
                    <a:pt x="94" y="1334"/>
                  </a:lnTo>
                  <a:lnTo>
                    <a:pt x="94" y="1328"/>
                  </a:lnTo>
                  <a:lnTo>
                    <a:pt x="90" y="1324"/>
                  </a:lnTo>
                  <a:lnTo>
                    <a:pt x="88" y="1322"/>
                  </a:lnTo>
                  <a:lnTo>
                    <a:pt x="86" y="1320"/>
                  </a:lnTo>
                  <a:lnTo>
                    <a:pt x="84" y="1313"/>
                  </a:lnTo>
                  <a:lnTo>
                    <a:pt x="82" y="1305"/>
                  </a:lnTo>
                  <a:lnTo>
                    <a:pt x="78" y="1303"/>
                  </a:lnTo>
                  <a:lnTo>
                    <a:pt x="76" y="1299"/>
                  </a:lnTo>
                  <a:lnTo>
                    <a:pt x="74" y="1293"/>
                  </a:lnTo>
                  <a:lnTo>
                    <a:pt x="73" y="1286"/>
                  </a:lnTo>
                  <a:lnTo>
                    <a:pt x="69" y="1284"/>
                  </a:lnTo>
                  <a:lnTo>
                    <a:pt x="67" y="1282"/>
                  </a:lnTo>
                  <a:lnTo>
                    <a:pt x="63" y="1278"/>
                  </a:lnTo>
                  <a:lnTo>
                    <a:pt x="61" y="1276"/>
                  </a:lnTo>
                  <a:lnTo>
                    <a:pt x="59" y="1274"/>
                  </a:lnTo>
                  <a:lnTo>
                    <a:pt x="57" y="1270"/>
                  </a:lnTo>
                  <a:lnTo>
                    <a:pt x="55" y="1249"/>
                  </a:lnTo>
                  <a:lnTo>
                    <a:pt x="51" y="1228"/>
                  </a:lnTo>
                  <a:lnTo>
                    <a:pt x="50" y="1226"/>
                  </a:lnTo>
                  <a:lnTo>
                    <a:pt x="48" y="1222"/>
                  </a:lnTo>
                  <a:lnTo>
                    <a:pt x="40" y="1220"/>
                  </a:lnTo>
                  <a:lnTo>
                    <a:pt x="32" y="1219"/>
                  </a:lnTo>
                  <a:lnTo>
                    <a:pt x="30" y="1217"/>
                  </a:lnTo>
                  <a:lnTo>
                    <a:pt x="28" y="1213"/>
                  </a:lnTo>
                  <a:lnTo>
                    <a:pt x="28" y="1209"/>
                  </a:lnTo>
                  <a:lnTo>
                    <a:pt x="28" y="1203"/>
                  </a:lnTo>
                  <a:lnTo>
                    <a:pt x="30" y="1201"/>
                  </a:lnTo>
                  <a:lnTo>
                    <a:pt x="32" y="1199"/>
                  </a:lnTo>
                  <a:lnTo>
                    <a:pt x="34" y="1192"/>
                  </a:lnTo>
                  <a:lnTo>
                    <a:pt x="38" y="1184"/>
                  </a:lnTo>
                  <a:lnTo>
                    <a:pt x="40" y="1182"/>
                  </a:lnTo>
                  <a:lnTo>
                    <a:pt x="42" y="1180"/>
                  </a:lnTo>
                  <a:lnTo>
                    <a:pt x="46" y="1165"/>
                  </a:lnTo>
                  <a:lnTo>
                    <a:pt x="46" y="1132"/>
                  </a:lnTo>
                  <a:lnTo>
                    <a:pt x="46" y="1098"/>
                  </a:lnTo>
                  <a:lnTo>
                    <a:pt x="42" y="1082"/>
                  </a:lnTo>
                  <a:lnTo>
                    <a:pt x="40" y="1080"/>
                  </a:lnTo>
                  <a:lnTo>
                    <a:pt x="38" y="1079"/>
                  </a:lnTo>
                  <a:lnTo>
                    <a:pt x="36" y="1071"/>
                  </a:lnTo>
                  <a:lnTo>
                    <a:pt x="32" y="1063"/>
                  </a:lnTo>
                  <a:lnTo>
                    <a:pt x="26" y="1055"/>
                  </a:lnTo>
                  <a:lnTo>
                    <a:pt x="21" y="1048"/>
                  </a:lnTo>
                  <a:lnTo>
                    <a:pt x="21" y="1040"/>
                  </a:lnTo>
                  <a:lnTo>
                    <a:pt x="17" y="1036"/>
                  </a:lnTo>
                  <a:lnTo>
                    <a:pt x="9" y="1036"/>
                  </a:lnTo>
                  <a:lnTo>
                    <a:pt x="7" y="1036"/>
                  </a:lnTo>
                  <a:lnTo>
                    <a:pt x="5" y="1032"/>
                  </a:lnTo>
                  <a:lnTo>
                    <a:pt x="7" y="1029"/>
                  </a:lnTo>
                  <a:lnTo>
                    <a:pt x="11" y="1021"/>
                  </a:lnTo>
                  <a:lnTo>
                    <a:pt x="13" y="1015"/>
                  </a:lnTo>
                  <a:lnTo>
                    <a:pt x="7" y="1015"/>
                  </a:lnTo>
                  <a:lnTo>
                    <a:pt x="5" y="1015"/>
                  </a:lnTo>
                  <a:lnTo>
                    <a:pt x="5" y="1013"/>
                  </a:lnTo>
                  <a:lnTo>
                    <a:pt x="7" y="1011"/>
                  </a:lnTo>
                  <a:lnTo>
                    <a:pt x="11" y="1009"/>
                  </a:lnTo>
                  <a:lnTo>
                    <a:pt x="11" y="1008"/>
                  </a:lnTo>
                  <a:lnTo>
                    <a:pt x="5" y="1006"/>
                  </a:lnTo>
                  <a:lnTo>
                    <a:pt x="2" y="1006"/>
                  </a:lnTo>
                  <a:lnTo>
                    <a:pt x="0" y="1004"/>
                  </a:lnTo>
                  <a:lnTo>
                    <a:pt x="2" y="1004"/>
                  </a:lnTo>
                  <a:lnTo>
                    <a:pt x="3" y="1000"/>
                  </a:lnTo>
                  <a:lnTo>
                    <a:pt x="3" y="996"/>
                  </a:lnTo>
                  <a:lnTo>
                    <a:pt x="2" y="994"/>
                  </a:lnTo>
                  <a:lnTo>
                    <a:pt x="0" y="990"/>
                  </a:lnTo>
                  <a:lnTo>
                    <a:pt x="3" y="986"/>
                  </a:lnTo>
                  <a:lnTo>
                    <a:pt x="9" y="981"/>
                  </a:lnTo>
                  <a:lnTo>
                    <a:pt x="11" y="979"/>
                  </a:lnTo>
                  <a:lnTo>
                    <a:pt x="13" y="977"/>
                  </a:lnTo>
                  <a:lnTo>
                    <a:pt x="21" y="969"/>
                  </a:lnTo>
                  <a:lnTo>
                    <a:pt x="28" y="961"/>
                  </a:lnTo>
                  <a:lnTo>
                    <a:pt x="30" y="960"/>
                  </a:lnTo>
                  <a:lnTo>
                    <a:pt x="32" y="958"/>
                  </a:lnTo>
                  <a:lnTo>
                    <a:pt x="34" y="954"/>
                  </a:lnTo>
                  <a:lnTo>
                    <a:pt x="38" y="952"/>
                  </a:lnTo>
                  <a:lnTo>
                    <a:pt x="40" y="950"/>
                  </a:lnTo>
                  <a:lnTo>
                    <a:pt x="42" y="948"/>
                  </a:lnTo>
                  <a:lnTo>
                    <a:pt x="55" y="944"/>
                  </a:lnTo>
                  <a:lnTo>
                    <a:pt x="67" y="942"/>
                  </a:lnTo>
                  <a:lnTo>
                    <a:pt x="69" y="940"/>
                  </a:lnTo>
                  <a:lnTo>
                    <a:pt x="73" y="938"/>
                  </a:lnTo>
                  <a:lnTo>
                    <a:pt x="73" y="927"/>
                  </a:lnTo>
                  <a:lnTo>
                    <a:pt x="73" y="917"/>
                  </a:lnTo>
                  <a:lnTo>
                    <a:pt x="69" y="915"/>
                  </a:lnTo>
                  <a:lnTo>
                    <a:pt x="67" y="913"/>
                  </a:lnTo>
                  <a:lnTo>
                    <a:pt x="67" y="898"/>
                  </a:lnTo>
                  <a:lnTo>
                    <a:pt x="67" y="885"/>
                  </a:lnTo>
                  <a:lnTo>
                    <a:pt x="69" y="881"/>
                  </a:lnTo>
                  <a:lnTo>
                    <a:pt x="73" y="879"/>
                  </a:lnTo>
                  <a:lnTo>
                    <a:pt x="74" y="871"/>
                  </a:lnTo>
                  <a:lnTo>
                    <a:pt x="76" y="866"/>
                  </a:lnTo>
                  <a:lnTo>
                    <a:pt x="78" y="862"/>
                  </a:lnTo>
                  <a:lnTo>
                    <a:pt x="82" y="860"/>
                  </a:lnTo>
                  <a:lnTo>
                    <a:pt x="84" y="848"/>
                  </a:lnTo>
                  <a:lnTo>
                    <a:pt x="86" y="837"/>
                  </a:lnTo>
                  <a:lnTo>
                    <a:pt x="88" y="833"/>
                  </a:lnTo>
                  <a:lnTo>
                    <a:pt x="90" y="831"/>
                  </a:lnTo>
                  <a:lnTo>
                    <a:pt x="94" y="829"/>
                  </a:lnTo>
                  <a:lnTo>
                    <a:pt x="96" y="827"/>
                  </a:lnTo>
                  <a:lnTo>
                    <a:pt x="97" y="823"/>
                  </a:lnTo>
                  <a:lnTo>
                    <a:pt x="101" y="821"/>
                  </a:lnTo>
                  <a:lnTo>
                    <a:pt x="103" y="819"/>
                  </a:lnTo>
                  <a:lnTo>
                    <a:pt x="105" y="818"/>
                  </a:lnTo>
                  <a:lnTo>
                    <a:pt x="107" y="814"/>
                  </a:lnTo>
                  <a:lnTo>
                    <a:pt x="111" y="812"/>
                  </a:lnTo>
                  <a:lnTo>
                    <a:pt x="117" y="810"/>
                  </a:lnTo>
                  <a:lnTo>
                    <a:pt x="124" y="808"/>
                  </a:lnTo>
                  <a:lnTo>
                    <a:pt x="126" y="804"/>
                  </a:lnTo>
                  <a:lnTo>
                    <a:pt x="130" y="802"/>
                  </a:lnTo>
                  <a:lnTo>
                    <a:pt x="130" y="796"/>
                  </a:lnTo>
                  <a:lnTo>
                    <a:pt x="130" y="793"/>
                  </a:lnTo>
                  <a:lnTo>
                    <a:pt x="126" y="791"/>
                  </a:lnTo>
                  <a:lnTo>
                    <a:pt x="124" y="789"/>
                  </a:lnTo>
                  <a:lnTo>
                    <a:pt x="122" y="785"/>
                  </a:lnTo>
                  <a:lnTo>
                    <a:pt x="120" y="783"/>
                  </a:lnTo>
                  <a:lnTo>
                    <a:pt x="117" y="781"/>
                  </a:lnTo>
                  <a:lnTo>
                    <a:pt x="115" y="779"/>
                  </a:lnTo>
                  <a:lnTo>
                    <a:pt x="113" y="775"/>
                  </a:lnTo>
                  <a:lnTo>
                    <a:pt x="111" y="773"/>
                  </a:lnTo>
                  <a:lnTo>
                    <a:pt x="107" y="770"/>
                  </a:lnTo>
                  <a:lnTo>
                    <a:pt x="105" y="768"/>
                  </a:lnTo>
                  <a:lnTo>
                    <a:pt x="103" y="750"/>
                  </a:lnTo>
                  <a:lnTo>
                    <a:pt x="101" y="735"/>
                  </a:lnTo>
                  <a:lnTo>
                    <a:pt x="97" y="731"/>
                  </a:lnTo>
                  <a:lnTo>
                    <a:pt x="96" y="729"/>
                  </a:lnTo>
                  <a:lnTo>
                    <a:pt x="94" y="727"/>
                  </a:lnTo>
                  <a:lnTo>
                    <a:pt x="90" y="725"/>
                  </a:lnTo>
                  <a:lnTo>
                    <a:pt x="88" y="722"/>
                  </a:lnTo>
                  <a:lnTo>
                    <a:pt x="86" y="720"/>
                  </a:lnTo>
                  <a:lnTo>
                    <a:pt x="84" y="718"/>
                  </a:lnTo>
                  <a:lnTo>
                    <a:pt x="82" y="716"/>
                  </a:lnTo>
                  <a:lnTo>
                    <a:pt x="78" y="712"/>
                  </a:lnTo>
                  <a:lnTo>
                    <a:pt x="76" y="710"/>
                  </a:lnTo>
                  <a:lnTo>
                    <a:pt x="74" y="708"/>
                  </a:lnTo>
                  <a:lnTo>
                    <a:pt x="73" y="706"/>
                  </a:lnTo>
                  <a:lnTo>
                    <a:pt x="69" y="702"/>
                  </a:lnTo>
                  <a:lnTo>
                    <a:pt x="67" y="701"/>
                  </a:lnTo>
                  <a:lnTo>
                    <a:pt x="63" y="693"/>
                  </a:lnTo>
                  <a:lnTo>
                    <a:pt x="61" y="685"/>
                  </a:lnTo>
                  <a:lnTo>
                    <a:pt x="59" y="683"/>
                  </a:lnTo>
                  <a:lnTo>
                    <a:pt x="57" y="681"/>
                  </a:lnTo>
                  <a:lnTo>
                    <a:pt x="55" y="679"/>
                  </a:lnTo>
                  <a:lnTo>
                    <a:pt x="51" y="676"/>
                  </a:lnTo>
                  <a:lnTo>
                    <a:pt x="50" y="674"/>
                  </a:lnTo>
                  <a:lnTo>
                    <a:pt x="48" y="672"/>
                  </a:lnTo>
                  <a:lnTo>
                    <a:pt x="46" y="670"/>
                  </a:lnTo>
                  <a:lnTo>
                    <a:pt x="42" y="668"/>
                  </a:lnTo>
                  <a:lnTo>
                    <a:pt x="40" y="664"/>
                  </a:lnTo>
                  <a:lnTo>
                    <a:pt x="38" y="662"/>
                  </a:lnTo>
                  <a:lnTo>
                    <a:pt x="34" y="654"/>
                  </a:lnTo>
                  <a:lnTo>
                    <a:pt x="32" y="647"/>
                  </a:lnTo>
                  <a:lnTo>
                    <a:pt x="30" y="645"/>
                  </a:lnTo>
                  <a:lnTo>
                    <a:pt x="28" y="643"/>
                  </a:lnTo>
                  <a:lnTo>
                    <a:pt x="25" y="641"/>
                  </a:lnTo>
                  <a:lnTo>
                    <a:pt x="23" y="637"/>
                  </a:lnTo>
                  <a:lnTo>
                    <a:pt x="21" y="635"/>
                  </a:lnTo>
                  <a:lnTo>
                    <a:pt x="19" y="633"/>
                  </a:lnTo>
                  <a:lnTo>
                    <a:pt x="19" y="616"/>
                  </a:lnTo>
                  <a:lnTo>
                    <a:pt x="19" y="599"/>
                  </a:lnTo>
                  <a:lnTo>
                    <a:pt x="23" y="593"/>
                  </a:lnTo>
                  <a:lnTo>
                    <a:pt x="28" y="589"/>
                  </a:lnTo>
                  <a:lnTo>
                    <a:pt x="28" y="585"/>
                  </a:lnTo>
                  <a:lnTo>
                    <a:pt x="28" y="580"/>
                  </a:lnTo>
                  <a:lnTo>
                    <a:pt x="32" y="576"/>
                  </a:lnTo>
                  <a:lnTo>
                    <a:pt x="38" y="570"/>
                  </a:lnTo>
                  <a:lnTo>
                    <a:pt x="42" y="570"/>
                  </a:lnTo>
                  <a:lnTo>
                    <a:pt x="48" y="570"/>
                  </a:lnTo>
                  <a:lnTo>
                    <a:pt x="51" y="570"/>
                  </a:lnTo>
                  <a:lnTo>
                    <a:pt x="57" y="570"/>
                  </a:lnTo>
                  <a:lnTo>
                    <a:pt x="82" y="570"/>
                  </a:lnTo>
                  <a:lnTo>
                    <a:pt x="105" y="570"/>
                  </a:lnTo>
                  <a:lnTo>
                    <a:pt x="111" y="570"/>
                  </a:lnTo>
                  <a:lnTo>
                    <a:pt x="115" y="570"/>
                  </a:lnTo>
                  <a:lnTo>
                    <a:pt x="115" y="564"/>
                  </a:lnTo>
                  <a:lnTo>
                    <a:pt x="115" y="560"/>
                  </a:lnTo>
                  <a:lnTo>
                    <a:pt x="119" y="560"/>
                  </a:lnTo>
                  <a:lnTo>
                    <a:pt x="124" y="560"/>
                  </a:lnTo>
                  <a:lnTo>
                    <a:pt x="130" y="562"/>
                  </a:lnTo>
                  <a:lnTo>
                    <a:pt x="134" y="564"/>
                  </a:lnTo>
                  <a:lnTo>
                    <a:pt x="136" y="562"/>
                  </a:lnTo>
                  <a:lnTo>
                    <a:pt x="140" y="560"/>
                  </a:lnTo>
                  <a:lnTo>
                    <a:pt x="142" y="555"/>
                  </a:lnTo>
                  <a:lnTo>
                    <a:pt x="144" y="551"/>
                  </a:lnTo>
                  <a:lnTo>
                    <a:pt x="149" y="545"/>
                  </a:lnTo>
                  <a:lnTo>
                    <a:pt x="153" y="541"/>
                  </a:lnTo>
                  <a:lnTo>
                    <a:pt x="159" y="541"/>
                  </a:lnTo>
                  <a:lnTo>
                    <a:pt x="163" y="541"/>
                  </a:lnTo>
                  <a:lnTo>
                    <a:pt x="168" y="541"/>
                  </a:lnTo>
                  <a:lnTo>
                    <a:pt x="172" y="541"/>
                  </a:lnTo>
                  <a:lnTo>
                    <a:pt x="178" y="541"/>
                  </a:lnTo>
                  <a:lnTo>
                    <a:pt x="182" y="541"/>
                  </a:lnTo>
                  <a:lnTo>
                    <a:pt x="191" y="541"/>
                  </a:lnTo>
                  <a:lnTo>
                    <a:pt x="203" y="541"/>
                  </a:lnTo>
                  <a:lnTo>
                    <a:pt x="203" y="553"/>
                  </a:lnTo>
                  <a:lnTo>
                    <a:pt x="203" y="559"/>
                  </a:lnTo>
                  <a:lnTo>
                    <a:pt x="207" y="560"/>
                  </a:lnTo>
                  <a:lnTo>
                    <a:pt x="211" y="560"/>
                  </a:lnTo>
                  <a:lnTo>
                    <a:pt x="220" y="564"/>
                  </a:lnTo>
                  <a:lnTo>
                    <a:pt x="232" y="570"/>
                  </a:lnTo>
                  <a:lnTo>
                    <a:pt x="241" y="564"/>
                  </a:lnTo>
                  <a:lnTo>
                    <a:pt x="251" y="560"/>
                  </a:lnTo>
                  <a:lnTo>
                    <a:pt x="255" y="560"/>
                  </a:lnTo>
                  <a:lnTo>
                    <a:pt x="261" y="560"/>
                  </a:lnTo>
                  <a:lnTo>
                    <a:pt x="264" y="564"/>
                  </a:lnTo>
                  <a:lnTo>
                    <a:pt x="270" y="570"/>
                  </a:lnTo>
                  <a:lnTo>
                    <a:pt x="270" y="564"/>
                  </a:lnTo>
                  <a:lnTo>
                    <a:pt x="270" y="560"/>
                  </a:lnTo>
                  <a:lnTo>
                    <a:pt x="284" y="555"/>
                  </a:lnTo>
                  <a:lnTo>
                    <a:pt x="299" y="551"/>
                  </a:lnTo>
                  <a:lnTo>
                    <a:pt x="303" y="551"/>
                  </a:lnTo>
                  <a:lnTo>
                    <a:pt x="309" y="551"/>
                  </a:lnTo>
                  <a:lnTo>
                    <a:pt x="312" y="551"/>
                  </a:lnTo>
                  <a:lnTo>
                    <a:pt x="318" y="551"/>
                  </a:lnTo>
                  <a:lnTo>
                    <a:pt x="322" y="545"/>
                  </a:lnTo>
                  <a:lnTo>
                    <a:pt x="328" y="541"/>
                  </a:lnTo>
                  <a:lnTo>
                    <a:pt x="328" y="526"/>
                  </a:lnTo>
                  <a:lnTo>
                    <a:pt x="328" y="512"/>
                  </a:lnTo>
                  <a:lnTo>
                    <a:pt x="328" y="497"/>
                  </a:lnTo>
                  <a:lnTo>
                    <a:pt x="328" y="484"/>
                  </a:lnTo>
                  <a:lnTo>
                    <a:pt x="322" y="478"/>
                  </a:lnTo>
                  <a:lnTo>
                    <a:pt x="318" y="474"/>
                  </a:lnTo>
                  <a:lnTo>
                    <a:pt x="318" y="468"/>
                  </a:lnTo>
                  <a:lnTo>
                    <a:pt x="318" y="465"/>
                  </a:lnTo>
                  <a:lnTo>
                    <a:pt x="328" y="465"/>
                  </a:lnTo>
                  <a:lnTo>
                    <a:pt x="337" y="465"/>
                  </a:lnTo>
                  <a:lnTo>
                    <a:pt x="341" y="465"/>
                  </a:lnTo>
                  <a:lnTo>
                    <a:pt x="347" y="465"/>
                  </a:lnTo>
                  <a:lnTo>
                    <a:pt x="362" y="459"/>
                  </a:lnTo>
                  <a:lnTo>
                    <a:pt x="376" y="453"/>
                  </a:lnTo>
                  <a:lnTo>
                    <a:pt x="381" y="453"/>
                  </a:lnTo>
                  <a:lnTo>
                    <a:pt x="385" y="453"/>
                  </a:lnTo>
                  <a:lnTo>
                    <a:pt x="389" y="453"/>
                  </a:lnTo>
                  <a:lnTo>
                    <a:pt x="391" y="453"/>
                  </a:lnTo>
                  <a:lnTo>
                    <a:pt x="393" y="457"/>
                  </a:lnTo>
                  <a:lnTo>
                    <a:pt x="395" y="459"/>
                  </a:lnTo>
                  <a:lnTo>
                    <a:pt x="399" y="457"/>
                  </a:lnTo>
                  <a:lnTo>
                    <a:pt x="401" y="453"/>
                  </a:lnTo>
                  <a:lnTo>
                    <a:pt x="399" y="451"/>
                  </a:lnTo>
                  <a:lnTo>
                    <a:pt x="395" y="449"/>
                  </a:lnTo>
                  <a:lnTo>
                    <a:pt x="395" y="447"/>
                  </a:lnTo>
                  <a:lnTo>
                    <a:pt x="395" y="443"/>
                  </a:lnTo>
                  <a:lnTo>
                    <a:pt x="420" y="443"/>
                  </a:lnTo>
                  <a:lnTo>
                    <a:pt x="443" y="443"/>
                  </a:lnTo>
                  <a:lnTo>
                    <a:pt x="452" y="443"/>
                  </a:lnTo>
                  <a:lnTo>
                    <a:pt x="464" y="443"/>
                  </a:lnTo>
                  <a:lnTo>
                    <a:pt x="468" y="453"/>
                  </a:lnTo>
                  <a:lnTo>
                    <a:pt x="474" y="465"/>
                  </a:lnTo>
                  <a:lnTo>
                    <a:pt x="474" y="468"/>
                  </a:lnTo>
                  <a:lnTo>
                    <a:pt x="474" y="474"/>
                  </a:lnTo>
                  <a:lnTo>
                    <a:pt x="477" y="478"/>
                  </a:lnTo>
                  <a:lnTo>
                    <a:pt x="483" y="484"/>
                  </a:lnTo>
                  <a:lnTo>
                    <a:pt x="493" y="488"/>
                  </a:lnTo>
                  <a:lnTo>
                    <a:pt x="502" y="493"/>
                  </a:lnTo>
                  <a:lnTo>
                    <a:pt x="502" y="497"/>
                  </a:lnTo>
                  <a:lnTo>
                    <a:pt x="502" y="503"/>
                  </a:lnTo>
                  <a:lnTo>
                    <a:pt x="502" y="507"/>
                  </a:lnTo>
                  <a:lnTo>
                    <a:pt x="502" y="512"/>
                  </a:lnTo>
                  <a:lnTo>
                    <a:pt x="498" y="512"/>
                  </a:lnTo>
                  <a:lnTo>
                    <a:pt x="497" y="514"/>
                  </a:lnTo>
                  <a:lnTo>
                    <a:pt x="497" y="520"/>
                  </a:lnTo>
                  <a:lnTo>
                    <a:pt x="497" y="532"/>
                  </a:lnTo>
                  <a:lnTo>
                    <a:pt x="504" y="536"/>
                  </a:lnTo>
                  <a:lnTo>
                    <a:pt x="512" y="541"/>
                  </a:lnTo>
                  <a:lnTo>
                    <a:pt x="516" y="541"/>
                  </a:lnTo>
                  <a:lnTo>
                    <a:pt x="521" y="541"/>
                  </a:lnTo>
                  <a:lnTo>
                    <a:pt x="525" y="545"/>
                  </a:lnTo>
                  <a:lnTo>
                    <a:pt x="531" y="551"/>
                  </a:lnTo>
                  <a:lnTo>
                    <a:pt x="535" y="555"/>
                  </a:lnTo>
                  <a:lnTo>
                    <a:pt x="541" y="560"/>
                  </a:lnTo>
                  <a:lnTo>
                    <a:pt x="550" y="564"/>
                  </a:lnTo>
                  <a:lnTo>
                    <a:pt x="560" y="570"/>
                  </a:lnTo>
                  <a:lnTo>
                    <a:pt x="569" y="576"/>
                  </a:lnTo>
                  <a:lnTo>
                    <a:pt x="579" y="580"/>
                  </a:lnTo>
                  <a:lnTo>
                    <a:pt x="589" y="580"/>
                  </a:lnTo>
                  <a:lnTo>
                    <a:pt x="598" y="580"/>
                  </a:lnTo>
                  <a:lnTo>
                    <a:pt x="604" y="576"/>
                  </a:lnTo>
                  <a:lnTo>
                    <a:pt x="608" y="570"/>
                  </a:lnTo>
                  <a:lnTo>
                    <a:pt x="614" y="570"/>
                  </a:lnTo>
                  <a:lnTo>
                    <a:pt x="617" y="570"/>
                  </a:lnTo>
                  <a:lnTo>
                    <a:pt x="617" y="555"/>
                  </a:lnTo>
                  <a:lnTo>
                    <a:pt x="617" y="541"/>
                  </a:lnTo>
                  <a:lnTo>
                    <a:pt x="614" y="541"/>
                  </a:lnTo>
                  <a:lnTo>
                    <a:pt x="608" y="541"/>
                  </a:lnTo>
                  <a:lnTo>
                    <a:pt x="608" y="536"/>
                  </a:lnTo>
                  <a:lnTo>
                    <a:pt x="608" y="532"/>
                  </a:lnTo>
                  <a:lnTo>
                    <a:pt x="604" y="526"/>
                  </a:lnTo>
                  <a:lnTo>
                    <a:pt x="598" y="522"/>
                  </a:lnTo>
                  <a:lnTo>
                    <a:pt x="594" y="512"/>
                  </a:lnTo>
                  <a:lnTo>
                    <a:pt x="589" y="503"/>
                  </a:lnTo>
                  <a:lnTo>
                    <a:pt x="589" y="493"/>
                  </a:lnTo>
                  <a:lnTo>
                    <a:pt x="589" y="484"/>
                  </a:lnTo>
                  <a:lnTo>
                    <a:pt x="598" y="484"/>
                  </a:lnTo>
                  <a:lnTo>
                    <a:pt x="608" y="484"/>
                  </a:lnTo>
                  <a:lnTo>
                    <a:pt x="614" y="488"/>
                  </a:lnTo>
                  <a:lnTo>
                    <a:pt x="617" y="493"/>
                  </a:lnTo>
                  <a:lnTo>
                    <a:pt x="623" y="493"/>
                  </a:lnTo>
                  <a:lnTo>
                    <a:pt x="627" y="493"/>
                  </a:lnTo>
                  <a:lnTo>
                    <a:pt x="633" y="493"/>
                  </a:lnTo>
                  <a:lnTo>
                    <a:pt x="637" y="493"/>
                  </a:lnTo>
                  <a:lnTo>
                    <a:pt x="642" y="488"/>
                  </a:lnTo>
                  <a:lnTo>
                    <a:pt x="646" y="484"/>
                  </a:lnTo>
                  <a:lnTo>
                    <a:pt x="652" y="484"/>
                  </a:lnTo>
                  <a:lnTo>
                    <a:pt x="658" y="484"/>
                  </a:lnTo>
                  <a:lnTo>
                    <a:pt x="658" y="478"/>
                  </a:lnTo>
                  <a:lnTo>
                    <a:pt x="658" y="474"/>
                  </a:lnTo>
                  <a:lnTo>
                    <a:pt x="662" y="468"/>
                  </a:lnTo>
                  <a:lnTo>
                    <a:pt x="665" y="465"/>
                  </a:lnTo>
                  <a:lnTo>
                    <a:pt x="665" y="459"/>
                  </a:lnTo>
                  <a:lnTo>
                    <a:pt x="665" y="453"/>
                  </a:lnTo>
                  <a:lnTo>
                    <a:pt x="671" y="453"/>
                  </a:lnTo>
                  <a:lnTo>
                    <a:pt x="675" y="453"/>
                  </a:lnTo>
                  <a:lnTo>
                    <a:pt x="681" y="449"/>
                  </a:lnTo>
                  <a:lnTo>
                    <a:pt x="686" y="443"/>
                  </a:lnTo>
                  <a:lnTo>
                    <a:pt x="696" y="443"/>
                  </a:lnTo>
                  <a:lnTo>
                    <a:pt x="706" y="443"/>
                  </a:lnTo>
                  <a:lnTo>
                    <a:pt x="715" y="443"/>
                  </a:lnTo>
                  <a:lnTo>
                    <a:pt x="725" y="443"/>
                  </a:lnTo>
                  <a:lnTo>
                    <a:pt x="725" y="449"/>
                  </a:lnTo>
                  <a:lnTo>
                    <a:pt x="727" y="453"/>
                  </a:lnTo>
                  <a:lnTo>
                    <a:pt x="733" y="453"/>
                  </a:lnTo>
                  <a:lnTo>
                    <a:pt x="744" y="453"/>
                  </a:lnTo>
                  <a:lnTo>
                    <a:pt x="744" y="440"/>
                  </a:lnTo>
                  <a:lnTo>
                    <a:pt x="744" y="424"/>
                  </a:lnTo>
                  <a:lnTo>
                    <a:pt x="738" y="424"/>
                  </a:lnTo>
                  <a:lnTo>
                    <a:pt x="734" y="424"/>
                  </a:lnTo>
                  <a:lnTo>
                    <a:pt x="729" y="420"/>
                  </a:lnTo>
                  <a:lnTo>
                    <a:pt x="725" y="415"/>
                  </a:lnTo>
                  <a:lnTo>
                    <a:pt x="725" y="411"/>
                  </a:lnTo>
                  <a:lnTo>
                    <a:pt x="725" y="405"/>
                  </a:lnTo>
                  <a:lnTo>
                    <a:pt x="738" y="401"/>
                  </a:lnTo>
                  <a:lnTo>
                    <a:pt x="754" y="395"/>
                  </a:lnTo>
                  <a:lnTo>
                    <a:pt x="763" y="395"/>
                  </a:lnTo>
                  <a:lnTo>
                    <a:pt x="773" y="395"/>
                  </a:lnTo>
                  <a:lnTo>
                    <a:pt x="773" y="386"/>
                  </a:lnTo>
                  <a:lnTo>
                    <a:pt x="773" y="376"/>
                  </a:lnTo>
                  <a:lnTo>
                    <a:pt x="763" y="376"/>
                  </a:lnTo>
                  <a:lnTo>
                    <a:pt x="754" y="376"/>
                  </a:lnTo>
                  <a:lnTo>
                    <a:pt x="748" y="372"/>
                  </a:lnTo>
                  <a:lnTo>
                    <a:pt x="744" y="367"/>
                  </a:lnTo>
                  <a:lnTo>
                    <a:pt x="744" y="361"/>
                  </a:lnTo>
                  <a:lnTo>
                    <a:pt x="744" y="357"/>
                  </a:lnTo>
                  <a:lnTo>
                    <a:pt x="744" y="353"/>
                  </a:lnTo>
                  <a:lnTo>
                    <a:pt x="744" y="347"/>
                  </a:lnTo>
                  <a:lnTo>
                    <a:pt x="744" y="344"/>
                  </a:lnTo>
                  <a:lnTo>
                    <a:pt x="744" y="338"/>
                  </a:lnTo>
                  <a:lnTo>
                    <a:pt x="740" y="330"/>
                  </a:lnTo>
                  <a:lnTo>
                    <a:pt x="736" y="326"/>
                  </a:lnTo>
                  <a:lnTo>
                    <a:pt x="734" y="326"/>
                  </a:lnTo>
                  <a:lnTo>
                    <a:pt x="734" y="328"/>
                  </a:lnTo>
                  <a:lnTo>
                    <a:pt x="729" y="328"/>
                  </a:lnTo>
                  <a:lnTo>
                    <a:pt x="725" y="328"/>
                  </a:lnTo>
                  <a:lnTo>
                    <a:pt x="719" y="328"/>
                  </a:lnTo>
                  <a:lnTo>
                    <a:pt x="715" y="328"/>
                  </a:lnTo>
                  <a:lnTo>
                    <a:pt x="710" y="328"/>
                  </a:lnTo>
                  <a:lnTo>
                    <a:pt x="706" y="328"/>
                  </a:lnTo>
                  <a:lnTo>
                    <a:pt x="706" y="323"/>
                  </a:lnTo>
                  <a:lnTo>
                    <a:pt x="706" y="319"/>
                  </a:lnTo>
                  <a:lnTo>
                    <a:pt x="710" y="313"/>
                  </a:lnTo>
                  <a:lnTo>
                    <a:pt x="715" y="309"/>
                  </a:lnTo>
                  <a:lnTo>
                    <a:pt x="719" y="294"/>
                  </a:lnTo>
                  <a:lnTo>
                    <a:pt x="725" y="280"/>
                  </a:lnTo>
                  <a:lnTo>
                    <a:pt x="725" y="275"/>
                  </a:lnTo>
                  <a:lnTo>
                    <a:pt x="725" y="271"/>
                  </a:lnTo>
                  <a:lnTo>
                    <a:pt x="725" y="265"/>
                  </a:lnTo>
                  <a:lnTo>
                    <a:pt x="725" y="261"/>
                  </a:lnTo>
                  <a:lnTo>
                    <a:pt x="734" y="261"/>
                  </a:lnTo>
                  <a:lnTo>
                    <a:pt x="744" y="261"/>
                  </a:lnTo>
                  <a:lnTo>
                    <a:pt x="748" y="261"/>
                  </a:lnTo>
                  <a:lnTo>
                    <a:pt x="754" y="261"/>
                  </a:lnTo>
                  <a:lnTo>
                    <a:pt x="754" y="255"/>
                  </a:lnTo>
                  <a:lnTo>
                    <a:pt x="754" y="252"/>
                  </a:lnTo>
                  <a:lnTo>
                    <a:pt x="757" y="252"/>
                  </a:lnTo>
                  <a:lnTo>
                    <a:pt x="763" y="252"/>
                  </a:lnTo>
                  <a:lnTo>
                    <a:pt x="767" y="252"/>
                  </a:lnTo>
                  <a:lnTo>
                    <a:pt x="773" y="252"/>
                  </a:lnTo>
                  <a:lnTo>
                    <a:pt x="773" y="246"/>
                  </a:lnTo>
                  <a:lnTo>
                    <a:pt x="773" y="242"/>
                  </a:lnTo>
                  <a:lnTo>
                    <a:pt x="777" y="242"/>
                  </a:lnTo>
                  <a:lnTo>
                    <a:pt x="782" y="242"/>
                  </a:lnTo>
                  <a:lnTo>
                    <a:pt x="786" y="244"/>
                  </a:lnTo>
                  <a:lnTo>
                    <a:pt x="792" y="246"/>
                  </a:lnTo>
                  <a:lnTo>
                    <a:pt x="794" y="244"/>
                  </a:lnTo>
                  <a:lnTo>
                    <a:pt x="796" y="242"/>
                  </a:lnTo>
                  <a:lnTo>
                    <a:pt x="800" y="236"/>
                  </a:lnTo>
                  <a:lnTo>
                    <a:pt x="802" y="232"/>
                  </a:lnTo>
                  <a:lnTo>
                    <a:pt x="802" y="227"/>
                  </a:lnTo>
                  <a:lnTo>
                    <a:pt x="802" y="223"/>
                  </a:lnTo>
                  <a:lnTo>
                    <a:pt x="805" y="217"/>
                  </a:lnTo>
                  <a:lnTo>
                    <a:pt x="811" y="211"/>
                  </a:lnTo>
                  <a:lnTo>
                    <a:pt x="815" y="211"/>
                  </a:lnTo>
                  <a:lnTo>
                    <a:pt x="821" y="211"/>
                  </a:lnTo>
                  <a:lnTo>
                    <a:pt x="821" y="221"/>
                  </a:lnTo>
                  <a:lnTo>
                    <a:pt x="821" y="232"/>
                  </a:lnTo>
                  <a:lnTo>
                    <a:pt x="815" y="232"/>
                  </a:lnTo>
                  <a:lnTo>
                    <a:pt x="813" y="234"/>
                  </a:lnTo>
                  <a:lnTo>
                    <a:pt x="811" y="240"/>
                  </a:lnTo>
                  <a:lnTo>
                    <a:pt x="811" y="252"/>
                  </a:lnTo>
                  <a:lnTo>
                    <a:pt x="823" y="252"/>
                  </a:lnTo>
                  <a:lnTo>
                    <a:pt x="828" y="250"/>
                  </a:lnTo>
                  <a:lnTo>
                    <a:pt x="830" y="248"/>
                  </a:lnTo>
                  <a:lnTo>
                    <a:pt x="830" y="242"/>
                  </a:lnTo>
                  <a:lnTo>
                    <a:pt x="836" y="236"/>
                  </a:lnTo>
                  <a:lnTo>
                    <a:pt x="840" y="232"/>
                  </a:lnTo>
                  <a:lnTo>
                    <a:pt x="846" y="232"/>
                  </a:lnTo>
                  <a:lnTo>
                    <a:pt x="850" y="232"/>
                  </a:lnTo>
                  <a:lnTo>
                    <a:pt x="855" y="242"/>
                  </a:lnTo>
                  <a:lnTo>
                    <a:pt x="859" y="252"/>
                  </a:lnTo>
                  <a:lnTo>
                    <a:pt x="865" y="252"/>
                  </a:lnTo>
                  <a:lnTo>
                    <a:pt x="869" y="252"/>
                  </a:lnTo>
                  <a:lnTo>
                    <a:pt x="875" y="252"/>
                  </a:lnTo>
                  <a:lnTo>
                    <a:pt x="878" y="252"/>
                  </a:lnTo>
                  <a:lnTo>
                    <a:pt x="878" y="230"/>
                  </a:lnTo>
                  <a:lnTo>
                    <a:pt x="878" y="211"/>
                  </a:lnTo>
                  <a:lnTo>
                    <a:pt x="875" y="211"/>
                  </a:lnTo>
                  <a:lnTo>
                    <a:pt x="869" y="211"/>
                  </a:lnTo>
                  <a:lnTo>
                    <a:pt x="869" y="192"/>
                  </a:lnTo>
                  <a:lnTo>
                    <a:pt x="869" y="173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84" y="177"/>
                  </a:lnTo>
                  <a:lnTo>
                    <a:pt x="888" y="179"/>
                  </a:lnTo>
                  <a:lnTo>
                    <a:pt x="892" y="177"/>
                  </a:lnTo>
                  <a:lnTo>
                    <a:pt x="894" y="173"/>
                  </a:lnTo>
                  <a:lnTo>
                    <a:pt x="896" y="169"/>
                  </a:lnTo>
                  <a:lnTo>
                    <a:pt x="898" y="163"/>
                  </a:lnTo>
                  <a:lnTo>
                    <a:pt x="903" y="159"/>
                  </a:lnTo>
                  <a:lnTo>
                    <a:pt x="907" y="154"/>
                  </a:lnTo>
                  <a:lnTo>
                    <a:pt x="917" y="154"/>
                  </a:lnTo>
                  <a:lnTo>
                    <a:pt x="928" y="154"/>
                  </a:lnTo>
                  <a:lnTo>
                    <a:pt x="932" y="163"/>
                  </a:lnTo>
                  <a:lnTo>
                    <a:pt x="938" y="173"/>
                  </a:lnTo>
                  <a:lnTo>
                    <a:pt x="938" y="179"/>
                  </a:lnTo>
                  <a:lnTo>
                    <a:pt x="940" y="182"/>
                  </a:lnTo>
                  <a:lnTo>
                    <a:pt x="946" y="182"/>
                  </a:lnTo>
                  <a:lnTo>
                    <a:pt x="957" y="182"/>
                  </a:lnTo>
                  <a:lnTo>
                    <a:pt x="957" y="179"/>
                  </a:lnTo>
                  <a:lnTo>
                    <a:pt x="957" y="173"/>
                  </a:lnTo>
                  <a:lnTo>
                    <a:pt x="967" y="173"/>
                  </a:lnTo>
                  <a:lnTo>
                    <a:pt x="976" y="173"/>
                  </a:lnTo>
                  <a:lnTo>
                    <a:pt x="980" y="173"/>
                  </a:lnTo>
                  <a:lnTo>
                    <a:pt x="986" y="173"/>
                  </a:lnTo>
                  <a:lnTo>
                    <a:pt x="990" y="169"/>
                  </a:lnTo>
                  <a:lnTo>
                    <a:pt x="995" y="163"/>
                  </a:lnTo>
                  <a:lnTo>
                    <a:pt x="999" y="163"/>
                  </a:lnTo>
                  <a:lnTo>
                    <a:pt x="1005" y="163"/>
                  </a:lnTo>
                  <a:lnTo>
                    <a:pt x="1009" y="163"/>
                  </a:lnTo>
                  <a:lnTo>
                    <a:pt x="1015" y="163"/>
                  </a:lnTo>
                  <a:lnTo>
                    <a:pt x="1040" y="159"/>
                  </a:lnTo>
                  <a:lnTo>
                    <a:pt x="1063" y="154"/>
                  </a:lnTo>
                  <a:lnTo>
                    <a:pt x="1068" y="150"/>
                  </a:lnTo>
                  <a:lnTo>
                    <a:pt x="1072" y="144"/>
                  </a:lnTo>
                  <a:lnTo>
                    <a:pt x="1072" y="140"/>
                  </a:lnTo>
                  <a:lnTo>
                    <a:pt x="1072" y="134"/>
                  </a:lnTo>
                  <a:lnTo>
                    <a:pt x="1078" y="121"/>
                  </a:lnTo>
                  <a:lnTo>
                    <a:pt x="1082" y="106"/>
                  </a:lnTo>
                  <a:lnTo>
                    <a:pt x="1086" y="96"/>
                  </a:lnTo>
                  <a:lnTo>
                    <a:pt x="1091" y="87"/>
                  </a:lnTo>
                  <a:lnTo>
                    <a:pt x="1091" y="81"/>
                  </a:lnTo>
                  <a:lnTo>
                    <a:pt x="1091" y="77"/>
                  </a:lnTo>
                  <a:lnTo>
                    <a:pt x="1091" y="67"/>
                  </a:lnTo>
                  <a:lnTo>
                    <a:pt x="1091" y="58"/>
                  </a:lnTo>
                  <a:lnTo>
                    <a:pt x="1097" y="52"/>
                  </a:lnTo>
                  <a:lnTo>
                    <a:pt x="1101" y="48"/>
                  </a:lnTo>
                  <a:lnTo>
                    <a:pt x="1107" y="42"/>
                  </a:lnTo>
                  <a:lnTo>
                    <a:pt x="1111" y="39"/>
                  </a:lnTo>
                  <a:lnTo>
                    <a:pt x="1116" y="39"/>
                  </a:lnTo>
                  <a:lnTo>
                    <a:pt x="1120" y="39"/>
                  </a:lnTo>
                  <a:lnTo>
                    <a:pt x="1126" y="33"/>
                  </a:lnTo>
                  <a:lnTo>
                    <a:pt x="1130" y="29"/>
                  </a:lnTo>
                  <a:lnTo>
                    <a:pt x="1135" y="29"/>
                  </a:lnTo>
                  <a:lnTo>
                    <a:pt x="1139" y="29"/>
                  </a:lnTo>
                  <a:lnTo>
                    <a:pt x="1145" y="23"/>
                  </a:lnTo>
                  <a:lnTo>
                    <a:pt x="1149" y="19"/>
                  </a:lnTo>
                  <a:lnTo>
                    <a:pt x="1158" y="19"/>
                  </a:lnTo>
                  <a:lnTo>
                    <a:pt x="1170" y="19"/>
                  </a:lnTo>
                  <a:lnTo>
                    <a:pt x="1174" y="14"/>
                  </a:lnTo>
                  <a:lnTo>
                    <a:pt x="1178" y="10"/>
                  </a:lnTo>
                  <a:lnTo>
                    <a:pt x="1183" y="10"/>
                  </a:lnTo>
                  <a:lnTo>
                    <a:pt x="1189" y="10"/>
                  </a:lnTo>
                  <a:lnTo>
                    <a:pt x="1193" y="10"/>
                  </a:lnTo>
                  <a:lnTo>
                    <a:pt x="1199" y="10"/>
                  </a:lnTo>
                  <a:lnTo>
                    <a:pt x="1212" y="14"/>
                  </a:lnTo>
                  <a:lnTo>
                    <a:pt x="1228" y="19"/>
                  </a:lnTo>
                  <a:lnTo>
                    <a:pt x="1231" y="23"/>
                  </a:lnTo>
                  <a:lnTo>
                    <a:pt x="1237" y="29"/>
                  </a:lnTo>
                  <a:lnTo>
                    <a:pt x="1237" y="35"/>
                  </a:lnTo>
                  <a:lnTo>
                    <a:pt x="1239" y="37"/>
                  </a:lnTo>
                  <a:lnTo>
                    <a:pt x="1245" y="39"/>
                  </a:lnTo>
                  <a:lnTo>
                    <a:pt x="1256" y="39"/>
                  </a:lnTo>
                  <a:lnTo>
                    <a:pt x="1256" y="33"/>
                  </a:lnTo>
                  <a:lnTo>
                    <a:pt x="1256" y="29"/>
                  </a:lnTo>
                  <a:lnTo>
                    <a:pt x="1266" y="29"/>
                  </a:lnTo>
                  <a:lnTo>
                    <a:pt x="1276" y="29"/>
                  </a:lnTo>
                  <a:lnTo>
                    <a:pt x="1279" y="29"/>
                  </a:lnTo>
                  <a:lnTo>
                    <a:pt x="1285" y="29"/>
                  </a:lnTo>
                  <a:lnTo>
                    <a:pt x="1295" y="33"/>
                  </a:lnTo>
                  <a:lnTo>
                    <a:pt x="1304" y="39"/>
                  </a:lnTo>
                  <a:lnTo>
                    <a:pt x="1310" y="42"/>
                  </a:lnTo>
                  <a:lnTo>
                    <a:pt x="1314" y="48"/>
                  </a:lnTo>
                  <a:lnTo>
                    <a:pt x="1329" y="56"/>
                  </a:lnTo>
                  <a:lnTo>
                    <a:pt x="1347" y="65"/>
                  </a:lnTo>
                  <a:lnTo>
                    <a:pt x="1345" y="52"/>
                  </a:lnTo>
                  <a:lnTo>
                    <a:pt x="1343" y="39"/>
                  </a:lnTo>
                  <a:lnTo>
                    <a:pt x="1339" y="33"/>
                  </a:lnTo>
                  <a:lnTo>
                    <a:pt x="1333" y="29"/>
                  </a:lnTo>
                  <a:lnTo>
                    <a:pt x="1333" y="23"/>
                  </a:lnTo>
                  <a:lnTo>
                    <a:pt x="1333" y="19"/>
                  </a:lnTo>
                  <a:lnTo>
                    <a:pt x="1333" y="14"/>
                  </a:lnTo>
                  <a:lnTo>
                    <a:pt x="1333" y="10"/>
                  </a:lnTo>
                  <a:lnTo>
                    <a:pt x="1333" y="4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8" y="0"/>
                  </a:lnTo>
                  <a:lnTo>
                    <a:pt x="1350" y="2"/>
                  </a:lnTo>
                  <a:lnTo>
                    <a:pt x="1352" y="4"/>
                  </a:lnTo>
                  <a:lnTo>
                    <a:pt x="1360" y="6"/>
                  </a:lnTo>
                  <a:lnTo>
                    <a:pt x="1368" y="10"/>
                  </a:lnTo>
                  <a:lnTo>
                    <a:pt x="1370" y="12"/>
                  </a:lnTo>
                  <a:lnTo>
                    <a:pt x="1371" y="14"/>
                  </a:lnTo>
                  <a:lnTo>
                    <a:pt x="1375" y="21"/>
                  </a:lnTo>
                  <a:lnTo>
                    <a:pt x="1377" y="29"/>
                  </a:lnTo>
                  <a:lnTo>
                    <a:pt x="1379" y="31"/>
                  </a:lnTo>
                  <a:lnTo>
                    <a:pt x="1381" y="33"/>
                  </a:lnTo>
                  <a:lnTo>
                    <a:pt x="1381" y="48"/>
                  </a:lnTo>
                  <a:lnTo>
                    <a:pt x="1381" y="62"/>
                  </a:lnTo>
                  <a:lnTo>
                    <a:pt x="1379" y="65"/>
                  </a:lnTo>
                  <a:lnTo>
                    <a:pt x="1377" y="67"/>
                  </a:lnTo>
                  <a:lnTo>
                    <a:pt x="1375" y="85"/>
                  </a:lnTo>
                  <a:lnTo>
                    <a:pt x="1371" y="100"/>
                  </a:lnTo>
                  <a:lnTo>
                    <a:pt x="1370" y="104"/>
                  </a:lnTo>
                  <a:lnTo>
                    <a:pt x="1368" y="106"/>
                  </a:lnTo>
                  <a:lnTo>
                    <a:pt x="1366" y="113"/>
                  </a:lnTo>
                  <a:lnTo>
                    <a:pt x="1362" y="121"/>
                  </a:lnTo>
                  <a:lnTo>
                    <a:pt x="1360" y="123"/>
                  </a:lnTo>
                  <a:lnTo>
                    <a:pt x="1358" y="125"/>
                  </a:lnTo>
                  <a:lnTo>
                    <a:pt x="1356" y="133"/>
                  </a:lnTo>
                  <a:lnTo>
                    <a:pt x="1352" y="140"/>
                  </a:lnTo>
                  <a:lnTo>
                    <a:pt x="1350" y="142"/>
                  </a:lnTo>
                  <a:lnTo>
                    <a:pt x="1348" y="144"/>
                  </a:lnTo>
                  <a:lnTo>
                    <a:pt x="1348" y="154"/>
                  </a:lnTo>
                  <a:lnTo>
                    <a:pt x="1348" y="163"/>
                  </a:lnTo>
                  <a:lnTo>
                    <a:pt x="1350" y="167"/>
                  </a:lnTo>
                  <a:lnTo>
                    <a:pt x="1352" y="169"/>
                  </a:lnTo>
                  <a:lnTo>
                    <a:pt x="1356" y="171"/>
                  </a:lnTo>
                  <a:lnTo>
                    <a:pt x="1358" y="173"/>
                  </a:lnTo>
                  <a:lnTo>
                    <a:pt x="1360" y="177"/>
                  </a:lnTo>
                  <a:lnTo>
                    <a:pt x="1362" y="179"/>
                  </a:lnTo>
                  <a:lnTo>
                    <a:pt x="1366" y="181"/>
                  </a:lnTo>
                  <a:lnTo>
                    <a:pt x="1368" y="182"/>
                  </a:lnTo>
                  <a:lnTo>
                    <a:pt x="1370" y="186"/>
                  </a:lnTo>
                  <a:lnTo>
                    <a:pt x="1371" y="188"/>
                  </a:lnTo>
                  <a:lnTo>
                    <a:pt x="1371" y="200"/>
                  </a:lnTo>
                  <a:lnTo>
                    <a:pt x="1371" y="211"/>
                  </a:lnTo>
                  <a:lnTo>
                    <a:pt x="1387" y="211"/>
                  </a:lnTo>
                  <a:lnTo>
                    <a:pt x="1404" y="211"/>
                  </a:lnTo>
                  <a:lnTo>
                    <a:pt x="1419" y="211"/>
                  </a:lnTo>
                  <a:lnTo>
                    <a:pt x="1435" y="211"/>
                  </a:lnTo>
                  <a:lnTo>
                    <a:pt x="1437" y="215"/>
                  </a:lnTo>
                  <a:lnTo>
                    <a:pt x="1441" y="217"/>
                  </a:lnTo>
                  <a:lnTo>
                    <a:pt x="1446" y="225"/>
                  </a:lnTo>
                  <a:lnTo>
                    <a:pt x="1454" y="232"/>
                  </a:lnTo>
                  <a:lnTo>
                    <a:pt x="1456" y="234"/>
                  </a:lnTo>
                  <a:lnTo>
                    <a:pt x="1460" y="236"/>
                  </a:lnTo>
                  <a:lnTo>
                    <a:pt x="1462" y="238"/>
                  </a:lnTo>
                  <a:lnTo>
                    <a:pt x="1464" y="242"/>
                  </a:lnTo>
                  <a:lnTo>
                    <a:pt x="1465" y="244"/>
                  </a:lnTo>
                  <a:lnTo>
                    <a:pt x="1469" y="246"/>
                  </a:lnTo>
                  <a:lnTo>
                    <a:pt x="1471" y="248"/>
                  </a:lnTo>
                  <a:lnTo>
                    <a:pt x="1473" y="252"/>
                  </a:lnTo>
                  <a:lnTo>
                    <a:pt x="1477" y="253"/>
                  </a:lnTo>
                  <a:lnTo>
                    <a:pt x="1479" y="255"/>
                  </a:lnTo>
                  <a:lnTo>
                    <a:pt x="1479" y="265"/>
                  </a:lnTo>
                  <a:lnTo>
                    <a:pt x="1479" y="275"/>
                  </a:lnTo>
                  <a:lnTo>
                    <a:pt x="1477" y="278"/>
                  </a:lnTo>
                  <a:lnTo>
                    <a:pt x="1473" y="280"/>
                  </a:lnTo>
                  <a:lnTo>
                    <a:pt x="1471" y="292"/>
                  </a:lnTo>
                  <a:lnTo>
                    <a:pt x="1469" y="303"/>
                  </a:lnTo>
                  <a:lnTo>
                    <a:pt x="1465" y="307"/>
                  </a:lnTo>
                  <a:lnTo>
                    <a:pt x="1464" y="309"/>
                  </a:lnTo>
                  <a:lnTo>
                    <a:pt x="1462" y="311"/>
                  </a:lnTo>
                  <a:lnTo>
                    <a:pt x="1460" y="315"/>
                  </a:lnTo>
                  <a:lnTo>
                    <a:pt x="1456" y="317"/>
                  </a:lnTo>
                  <a:lnTo>
                    <a:pt x="1454" y="319"/>
                  </a:lnTo>
                  <a:lnTo>
                    <a:pt x="1446" y="321"/>
                  </a:lnTo>
                  <a:lnTo>
                    <a:pt x="1441" y="324"/>
                  </a:lnTo>
                  <a:lnTo>
                    <a:pt x="1437" y="326"/>
                  </a:lnTo>
                  <a:lnTo>
                    <a:pt x="1435" y="328"/>
                  </a:lnTo>
                  <a:lnTo>
                    <a:pt x="1433" y="330"/>
                  </a:lnTo>
                  <a:lnTo>
                    <a:pt x="1431" y="332"/>
                  </a:lnTo>
                  <a:lnTo>
                    <a:pt x="1427" y="336"/>
                  </a:lnTo>
                  <a:lnTo>
                    <a:pt x="1425" y="338"/>
                  </a:lnTo>
                  <a:lnTo>
                    <a:pt x="1418" y="340"/>
                  </a:lnTo>
                  <a:lnTo>
                    <a:pt x="1410" y="344"/>
                  </a:lnTo>
                  <a:lnTo>
                    <a:pt x="1408" y="346"/>
                  </a:lnTo>
                  <a:lnTo>
                    <a:pt x="1406" y="347"/>
                  </a:lnTo>
                  <a:lnTo>
                    <a:pt x="1406" y="367"/>
                  </a:lnTo>
                  <a:lnTo>
                    <a:pt x="1406" y="386"/>
                  </a:lnTo>
                  <a:lnTo>
                    <a:pt x="1408" y="388"/>
                  </a:lnTo>
                  <a:lnTo>
                    <a:pt x="1410" y="392"/>
                  </a:lnTo>
                  <a:lnTo>
                    <a:pt x="1410" y="395"/>
                  </a:lnTo>
                  <a:lnTo>
                    <a:pt x="1410" y="401"/>
                  </a:lnTo>
                  <a:lnTo>
                    <a:pt x="1408" y="403"/>
                  </a:lnTo>
                  <a:lnTo>
                    <a:pt x="1406" y="405"/>
                  </a:lnTo>
                  <a:lnTo>
                    <a:pt x="1406" y="411"/>
                  </a:lnTo>
                  <a:lnTo>
                    <a:pt x="1406" y="415"/>
                  </a:lnTo>
                  <a:lnTo>
                    <a:pt x="1408" y="417"/>
                  </a:lnTo>
                  <a:lnTo>
                    <a:pt x="1410" y="420"/>
                  </a:lnTo>
                  <a:lnTo>
                    <a:pt x="1414" y="422"/>
                  </a:lnTo>
                  <a:lnTo>
                    <a:pt x="1416" y="424"/>
                  </a:lnTo>
                  <a:lnTo>
                    <a:pt x="1418" y="428"/>
                  </a:lnTo>
                  <a:lnTo>
                    <a:pt x="1421" y="430"/>
                  </a:lnTo>
                  <a:lnTo>
                    <a:pt x="1423" y="438"/>
                  </a:lnTo>
                  <a:lnTo>
                    <a:pt x="1425" y="443"/>
                  </a:lnTo>
                  <a:lnTo>
                    <a:pt x="1427" y="447"/>
                  </a:lnTo>
                  <a:lnTo>
                    <a:pt x="1431" y="449"/>
                  </a:lnTo>
                  <a:lnTo>
                    <a:pt x="1433" y="461"/>
                  </a:lnTo>
                  <a:lnTo>
                    <a:pt x="1435" y="474"/>
                  </a:lnTo>
                  <a:lnTo>
                    <a:pt x="1437" y="476"/>
                  </a:lnTo>
                  <a:lnTo>
                    <a:pt x="1441" y="478"/>
                  </a:lnTo>
                  <a:lnTo>
                    <a:pt x="1442" y="480"/>
                  </a:lnTo>
                  <a:lnTo>
                    <a:pt x="1444" y="484"/>
                  </a:lnTo>
                  <a:lnTo>
                    <a:pt x="1448" y="486"/>
                  </a:lnTo>
                  <a:lnTo>
                    <a:pt x="1450" y="488"/>
                  </a:lnTo>
                  <a:lnTo>
                    <a:pt x="1452" y="489"/>
                  </a:lnTo>
                  <a:lnTo>
                    <a:pt x="1454" y="493"/>
                  </a:lnTo>
                  <a:lnTo>
                    <a:pt x="1456" y="495"/>
                  </a:lnTo>
                  <a:lnTo>
                    <a:pt x="1460" y="497"/>
                  </a:lnTo>
                  <a:lnTo>
                    <a:pt x="1462" y="499"/>
                  </a:lnTo>
                  <a:lnTo>
                    <a:pt x="1464" y="503"/>
                  </a:lnTo>
                  <a:lnTo>
                    <a:pt x="1465" y="505"/>
                  </a:lnTo>
                  <a:lnTo>
                    <a:pt x="1469" y="507"/>
                  </a:lnTo>
                  <a:lnTo>
                    <a:pt x="1469" y="516"/>
                  </a:lnTo>
                  <a:lnTo>
                    <a:pt x="1469" y="526"/>
                  </a:lnTo>
                  <a:lnTo>
                    <a:pt x="1465" y="530"/>
                  </a:lnTo>
                  <a:lnTo>
                    <a:pt x="1464" y="532"/>
                  </a:lnTo>
                  <a:lnTo>
                    <a:pt x="1462" y="539"/>
                  </a:lnTo>
                  <a:lnTo>
                    <a:pt x="1460" y="547"/>
                  </a:lnTo>
                  <a:lnTo>
                    <a:pt x="1456" y="549"/>
                  </a:lnTo>
                  <a:lnTo>
                    <a:pt x="1454" y="551"/>
                  </a:lnTo>
                  <a:lnTo>
                    <a:pt x="1452" y="562"/>
                  </a:lnTo>
                  <a:lnTo>
                    <a:pt x="1450" y="576"/>
                  </a:lnTo>
                  <a:lnTo>
                    <a:pt x="1448" y="578"/>
                  </a:lnTo>
                  <a:lnTo>
                    <a:pt x="1444" y="580"/>
                  </a:lnTo>
                  <a:lnTo>
                    <a:pt x="1442" y="582"/>
                  </a:lnTo>
                  <a:lnTo>
                    <a:pt x="1441" y="585"/>
                  </a:lnTo>
                  <a:lnTo>
                    <a:pt x="1437" y="587"/>
                  </a:lnTo>
                  <a:lnTo>
                    <a:pt x="1435" y="589"/>
                  </a:lnTo>
                  <a:lnTo>
                    <a:pt x="1431" y="589"/>
                  </a:lnTo>
                  <a:lnTo>
                    <a:pt x="1425" y="589"/>
                  </a:lnTo>
                  <a:lnTo>
                    <a:pt x="1423" y="587"/>
                  </a:lnTo>
                  <a:lnTo>
                    <a:pt x="1421" y="585"/>
                  </a:lnTo>
                  <a:lnTo>
                    <a:pt x="1416" y="585"/>
                  </a:lnTo>
                  <a:lnTo>
                    <a:pt x="1410" y="585"/>
                  </a:lnTo>
                  <a:lnTo>
                    <a:pt x="1408" y="587"/>
                  </a:lnTo>
                  <a:lnTo>
                    <a:pt x="1406" y="589"/>
                  </a:lnTo>
                  <a:lnTo>
                    <a:pt x="1404" y="597"/>
                  </a:lnTo>
                  <a:lnTo>
                    <a:pt x="1402" y="605"/>
                  </a:lnTo>
                  <a:lnTo>
                    <a:pt x="1398" y="606"/>
                  </a:lnTo>
                  <a:lnTo>
                    <a:pt x="1396" y="608"/>
                  </a:lnTo>
                  <a:lnTo>
                    <a:pt x="1394" y="610"/>
                  </a:lnTo>
                  <a:lnTo>
                    <a:pt x="1393" y="614"/>
                  </a:lnTo>
                  <a:lnTo>
                    <a:pt x="1389" y="616"/>
                  </a:lnTo>
                  <a:lnTo>
                    <a:pt x="1387" y="618"/>
                  </a:lnTo>
                  <a:lnTo>
                    <a:pt x="1385" y="620"/>
                  </a:lnTo>
                  <a:lnTo>
                    <a:pt x="1381" y="624"/>
                  </a:lnTo>
                  <a:lnTo>
                    <a:pt x="1379" y="626"/>
                  </a:lnTo>
                  <a:lnTo>
                    <a:pt x="1377" y="628"/>
                  </a:lnTo>
                  <a:lnTo>
                    <a:pt x="1375" y="631"/>
                  </a:lnTo>
                  <a:lnTo>
                    <a:pt x="1373" y="637"/>
                  </a:lnTo>
                  <a:lnTo>
                    <a:pt x="1375" y="645"/>
                  </a:lnTo>
                  <a:lnTo>
                    <a:pt x="1377" y="647"/>
                  </a:lnTo>
                  <a:lnTo>
                    <a:pt x="1379" y="649"/>
                  </a:lnTo>
                  <a:lnTo>
                    <a:pt x="1381" y="653"/>
                  </a:lnTo>
                  <a:lnTo>
                    <a:pt x="1385" y="654"/>
                  </a:lnTo>
                  <a:lnTo>
                    <a:pt x="1387" y="656"/>
                  </a:lnTo>
                  <a:lnTo>
                    <a:pt x="1389" y="660"/>
                  </a:lnTo>
                  <a:lnTo>
                    <a:pt x="1393" y="662"/>
                  </a:lnTo>
                  <a:lnTo>
                    <a:pt x="1393" y="666"/>
                  </a:lnTo>
                  <a:lnTo>
                    <a:pt x="1393" y="672"/>
                  </a:lnTo>
                  <a:lnTo>
                    <a:pt x="1389" y="674"/>
                  </a:lnTo>
                  <a:lnTo>
                    <a:pt x="1387" y="676"/>
                  </a:lnTo>
                  <a:lnTo>
                    <a:pt x="1379" y="679"/>
                  </a:lnTo>
                  <a:lnTo>
                    <a:pt x="1371" y="681"/>
                  </a:lnTo>
                  <a:lnTo>
                    <a:pt x="1370" y="683"/>
                  </a:lnTo>
                  <a:lnTo>
                    <a:pt x="1368" y="685"/>
                  </a:lnTo>
                  <a:lnTo>
                    <a:pt x="1366" y="693"/>
                  </a:lnTo>
                  <a:lnTo>
                    <a:pt x="1362" y="701"/>
                  </a:lnTo>
                  <a:lnTo>
                    <a:pt x="1360" y="702"/>
                  </a:lnTo>
                  <a:lnTo>
                    <a:pt x="1358" y="706"/>
                  </a:lnTo>
                  <a:lnTo>
                    <a:pt x="1356" y="708"/>
                  </a:lnTo>
                  <a:lnTo>
                    <a:pt x="1352" y="710"/>
                  </a:lnTo>
                  <a:lnTo>
                    <a:pt x="1350" y="712"/>
                  </a:lnTo>
                  <a:lnTo>
                    <a:pt x="1348" y="716"/>
                  </a:lnTo>
                  <a:lnTo>
                    <a:pt x="1348" y="725"/>
                  </a:lnTo>
                  <a:lnTo>
                    <a:pt x="1348" y="735"/>
                  </a:lnTo>
                  <a:lnTo>
                    <a:pt x="1350" y="737"/>
                  </a:lnTo>
                  <a:lnTo>
                    <a:pt x="1352" y="739"/>
                  </a:lnTo>
                  <a:lnTo>
                    <a:pt x="1356" y="747"/>
                  </a:lnTo>
                  <a:lnTo>
                    <a:pt x="1358" y="754"/>
                  </a:lnTo>
                  <a:lnTo>
                    <a:pt x="1360" y="756"/>
                  </a:lnTo>
                  <a:lnTo>
                    <a:pt x="1362" y="758"/>
                  </a:lnTo>
                  <a:lnTo>
                    <a:pt x="1366" y="772"/>
                  </a:lnTo>
                  <a:lnTo>
                    <a:pt x="1368" y="783"/>
                  </a:lnTo>
                  <a:lnTo>
                    <a:pt x="1370" y="785"/>
                  </a:lnTo>
                  <a:lnTo>
                    <a:pt x="1371" y="789"/>
                  </a:lnTo>
                  <a:lnTo>
                    <a:pt x="1375" y="795"/>
                  </a:lnTo>
                  <a:lnTo>
                    <a:pt x="1377" y="802"/>
                  </a:lnTo>
                  <a:lnTo>
                    <a:pt x="1379" y="804"/>
                  </a:lnTo>
                  <a:lnTo>
                    <a:pt x="1381" y="808"/>
                  </a:lnTo>
                  <a:lnTo>
                    <a:pt x="1385" y="810"/>
                  </a:lnTo>
                  <a:lnTo>
                    <a:pt x="1387" y="812"/>
                  </a:lnTo>
                  <a:lnTo>
                    <a:pt x="1389" y="814"/>
                  </a:lnTo>
                  <a:lnTo>
                    <a:pt x="1393" y="818"/>
                  </a:lnTo>
                  <a:lnTo>
                    <a:pt x="1396" y="819"/>
                  </a:lnTo>
                  <a:lnTo>
                    <a:pt x="1402" y="821"/>
                  </a:lnTo>
                  <a:lnTo>
                    <a:pt x="1408" y="827"/>
                  </a:lnTo>
                  <a:lnTo>
                    <a:pt x="1410" y="83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7348005" y="2986536"/>
              <a:ext cx="583344" cy="748079"/>
            </a:xfrm>
            <a:custGeom>
              <a:avLst/>
              <a:gdLst>
                <a:gd name="T0" fmla="*/ 42 w 518"/>
                <a:gd name="T1" fmla="*/ 628 h 776"/>
                <a:gd name="T2" fmla="*/ 27 w 518"/>
                <a:gd name="T3" fmla="*/ 609 h 776"/>
                <a:gd name="T4" fmla="*/ 14 w 518"/>
                <a:gd name="T5" fmla="*/ 570 h 776"/>
                <a:gd name="T6" fmla="*/ 0 w 518"/>
                <a:gd name="T7" fmla="*/ 543 h 776"/>
                <a:gd name="T8" fmla="*/ 14 w 518"/>
                <a:gd name="T9" fmla="*/ 526 h 776"/>
                <a:gd name="T10" fmla="*/ 33 w 518"/>
                <a:gd name="T11" fmla="*/ 501 h 776"/>
                <a:gd name="T12" fmla="*/ 46 w 518"/>
                <a:gd name="T13" fmla="*/ 478 h 776"/>
                <a:gd name="T14" fmla="*/ 33 w 518"/>
                <a:gd name="T15" fmla="*/ 463 h 776"/>
                <a:gd name="T16" fmla="*/ 37 w 518"/>
                <a:gd name="T17" fmla="*/ 444 h 776"/>
                <a:gd name="T18" fmla="*/ 52 w 518"/>
                <a:gd name="T19" fmla="*/ 428 h 776"/>
                <a:gd name="T20" fmla="*/ 66 w 518"/>
                <a:gd name="T21" fmla="*/ 409 h 776"/>
                <a:gd name="T22" fmla="*/ 96 w 518"/>
                <a:gd name="T23" fmla="*/ 405 h 776"/>
                <a:gd name="T24" fmla="*/ 110 w 518"/>
                <a:gd name="T25" fmla="*/ 371 h 776"/>
                <a:gd name="T26" fmla="*/ 121 w 518"/>
                <a:gd name="T27" fmla="*/ 334 h 776"/>
                <a:gd name="T28" fmla="*/ 110 w 518"/>
                <a:gd name="T29" fmla="*/ 307 h 776"/>
                <a:gd name="T30" fmla="*/ 96 w 518"/>
                <a:gd name="T31" fmla="*/ 294 h 776"/>
                <a:gd name="T32" fmla="*/ 81 w 518"/>
                <a:gd name="T33" fmla="*/ 259 h 776"/>
                <a:gd name="T34" fmla="*/ 66 w 518"/>
                <a:gd name="T35" fmla="*/ 235 h 776"/>
                <a:gd name="T36" fmla="*/ 71 w 518"/>
                <a:gd name="T37" fmla="*/ 215 h 776"/>
                <a:gd name="T38" fmla="*/ 58 w 518"/>
                <a:gd name="T39" fmla="*/ 185 h 776"/>
                <a:gd name="T40" fmla="*/ 81 w 518"/>
                <a:gd name="T41" fmla="*/ 158 h 776"/>
                <a:gd name="T42" fmla="*/ 100 w 518"/>
                <a:gd name="T43" fmla="*/ 144 h 776"/>
                <a:gd name="T44" fmla="*/ 119 w 518"/>
                <a:gd name="T45" fmla="*/ 129 h 776"/>
                <a:gd name="T46" fmla="*/ 135 w 518"/>
                <a:gd name="T47" fmla="*/ 93 h 776"/>
                <a:gd name="T48" fmla="*/ 129 w 518"/>
                <a:gd name="T49" fmla="*/ 62 h 776"/>
                <a:gd name="T50" fmla="*/ 148 w 518"/>
                <a:gd name="T51" fmla="*/ 66 h 776"/>
                <a:gd name="T52" fmla="*/ 186 w 518"/>
                <a:gd name="T53" fmla="*/ 71 h 776"/>
                <a:gd name="T54" fmla="*/ 225 w 518"/>
                <a:gd name="T55" fmla="*/ 56 h 776"/>
                <a:gd name="T56" fmla="*/ 265 w 518"/>
                <a:gd name="T57" fmla="*/ 43 h 776"/>
                <a:gd name="T58" fmla="*/ 307 w 518"/>
                <a:gd name="T59" fmla="*/ 27 h 776"/>
                <a:gd name="T60" fmla="*/ 330 w 518"/>
                <a:gd name="T61" fmla="*/ 12 h 776"/>
                <a:gd name="T62" fmla="*/ 351 w 518"/>
                <a:gd name="T63" fmla="*/ 18 h 776"/>
                <a:gd name="T64" fmla="*/ 367 w 518"/>
                <a:gd name="T65" fmla="*/ 43 h 776"/>
                <a:gd name="T66" fmla="*/ 396 w 518"/>
                <a:gd name="T67" fmla="*/ 56 h 776"/>
                <a:gd name="T68" fmla="*/ 415 w 518"/>
                <a:gd name="T69" fmla="*/ 71 h 776"/>
                <a:gd name="T70" fmla="*/ 428 w 518"/>
                <a:gd name="T71" fmla="*/ 91 h 776"/>
                <a:gd name="T72" fmla="*/ 472 w 518"/>
                <a:gd name="T73" fmla="*/ 110 h 776"/>
                <a:gd name="T74" fmla="*/ 488 w 518"/>
                <a:gd name="T75" fmla="*/ 129 h 776"/>
                <a:gd name="T76" fmla="*/ 501 w 518"/>
                <a:gd name="T77" fmla="*/ 148 h 776"/>
                <a:gd name="T78" fmla="*/ 514 w 518"/>
                <a:gd name="T79" fmla="*/ 221 h 776"/>
                <a:gd name="T80" fmla="*/ 466 w 518"/>
                <a:gd name="T81" fmla="*/ 212 h 776"/>
                <a:gd name="T82" fmla="*/ 401 w 518"/>
                <a:gd name="T83" fmla="*/ 288 h 776"/>
                <a:gd name="T84" fmla="*/ 432 w 518"/>
                <a:gd name="T85" fmla="*/ 467 h 776"/>
                <a:gd name="T86" fmla="*/ 480 w 518"/>
                <a:gd name="T87" fmla="*/ 534 h 776"/>
                <a:gd name="T88" fmla="*/ 470 w 518"/>
                <a:gd name="T89" fmla="*/ 580 h 776"/>
                <a:gd name="T90" fmla="*/ 401 w 518"/>
                <a:gd name="T91" fmla="*/ 620 h 776"/>
                <a:gd name="T92" fmla="*/ 330 w 518"/>
                <a:gd name="T93" fmla="*/ 718 h 776"/>
                <a:gd name="T94" fmla="*/ 259 w 518"/>
                <a:gd name="T95" fmla="*/ 776 h 776"/>
                <a:gd name="T96" fmla="*/ 196 w 518"/>
                <a:gd name="T97" fmla="*/ 762 h 776"/>
                <a:gd name="T98" fmla="*/ 200 w 518"/>
                <a:gd name="T99" fmla="*/ 731 h 776"/>
                <a:gd name="T100" fmla="*/ 186 w 518"/>
                <a:gd name="T101" fmla="*/ 695 h 776"/>
                <a:gd name="T102" fmla="*/ 173 w 518"/>
                <a:gd name="T103" fmla="*/ 680 h 776"/>
                <a:gd name="T104" fmla="*/ 129 w 518"/>
                <a:gd name="T105" fmla="*/ 666 h 776"/>
                <a:gd name="T106" fmla="*/ 110 w 518"/>
                <a:gd name="T107" fmla="*/ 670 h 776"/>
                <a:gd name="T108" fmla="*/ 96 w 518"/>
                <a:gd name="T109" fmla="*/ 685 h 776"/>
                <a:gd name="T110" fmla="*/ 75 w 518"/>
                <a:gd name="T111" fmla="*/ 676 h 7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8"/>
                <a:gd name="T169" fmla="*/ 0 h 776"/>
                <a:gd name="T170" fmla="*/ 518 w 518"/>
                <a:gd name="T171" fmla="*/ 776 h 7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8" h="776">
                  <a:moveTo>
                    <a:pt x="64" y="641"/>
                  </a:moveTo>
                  <a:lnTo>
                    <a:pt x="60" y="637"/>
                  </a:lnTo>
                  <a:lnTo>
                    <a:pt x="56" y="636"/>
                  </a:lnTo>
                  <a:lnTo>
                    <a:pt x="52" y="634"/>
                  </a:lnTo>
                  <a:lnTo>
                    <a:pt x="44" y="630"/>
                  </a:lnTo>
                  <a:lnTo>
                    <a:pt x="42" y="628"/>
                  </a:lnTo>
                  <a:lnTo>
                    <a:pt x="41" y="626"/>
                  </a:lnTo>
                  <a:lnTo>
                    <a:pt x="37" y="622"/>
                  </a:lnTo>
                  <a:lnTo>
                    <a:pt x="35" y="620"/>
                  </a:lnTo>
                  <a:lnTo>
                    <a:pt x="33" y="618"/>
                  </a:lnTo>
                  <a:lnTo>
                    <a:pt x="29" y="614"/>
                  </a:lnTo>
                  <a:lnTo>
                    <a:pt x="27" y="609"/>
                  </a:lnTo>
                  <a:lnTo>
                    <a:pt x="25" y="601"/>
                  </a:lnTo>
                  <a:lnTo>
                    <a:pt x="23" y="599"/>
                  </a:lnTo>
                  <a:lnTo>
                    <a:pt x="19" y="597"/>
                  </a:lnTo>
                  <a:lnTo>
                    <a:pt x="18" y="584"/>
                  </a:lnTo>
                  <a:lnTo>
                    <a:pt x="16" y="572"/>
                  </a:lnTo>
                  <a:lnTo>
                    <a:pt x="14" y="570"/>
                  </a:lnTo>
                  <a:lnTo>
                    <a:pt x="10" y="566"/>
                  </a:lnTo>
                  <a:lnTo>
                    <a:pt x="8" y="559"/>
                  </a:lnTo>
                  <a:lnTo>
                    <a:pt x="6" y="553"/>
                  </a:lnTo>
                  <a:lnTo>
                    <a:pt x="4" y="549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4" y="536"/>
                  </a:lnTo>
                  <a:lnTo>
                    <a:pt x="6" y="534"/>
                  </a:lnTo>
                  <a:lnTo>
                    <a:pt x="8" y="530"/>
                  </a:lnTo>
                  <a:lnTo>
                    <a:pt x="10" y="528"/>
                  </a:lnTo>
                  <a:lnTo>
                    <a:pt x="14" y="526"/>
                  </a:lnTo>
                  <a:lnTo>
                    <a:pt x="16" y="524"/>
                  </a:lnTo>
                  <a:lnTo>
                    <a:pt x="18" y="517"/>
                  </a:lnTo>
                  <a:lnTo>
                    <a:pt x="19" y="509"/>
                  </a:lnTo>
                  <a:lnTo>
                    <a:pt x="23" y="507"/>
                  </a:lnTo>
                  <a:lnTo>
                    <a:pt x="25" y="503"/>
                  </a:lnTo>
                  <a:lnTo>
                    <a:pt x="33" y="501"/>
                  </a:lnTo>
                  <a:lnTo>
                    <a:pt x="41" y="499"/>
                  </a:lnTo>
                  <a:lnTo>
                    <a:pt x="42" y="497"/>
                  </a:lnTo>
                  <a:lnTo>
                    <a:pt x="44" y="494"/>
                  </a:lnTo>
                  <a:lnTo>
                    <a:pt x="46" y="492"/>
                  </a:lnTo>
                  <a:lnTo>
                    <a:pt x="48" y="484"/>
                  </a:lnTo>
                  <a:lnTo>
                    <a:pt x="46" y="478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1" y="471"/>
                  </a:lnTo>
                  <a:lnTo>
                    <a:pt x="37" y="467"/>
                  </a:lnTo>
                  <a:lnTo>
                    <a:pt x="35" y="465"/>
                  </a:lnTo>
                  <a:lnTo>
                    <a:pt x="33" y="463"/>
                  </a:lnTo>
                  <a:lnTo>
                    <a:pt x="29" y="461"/>
                  </a:lnTo>
                  <a:lnTo>
                    <a:pt x="29" y="455"/>
                  </a:lnTo>
                  <a:lnTo>
                    <a:pt x="29" y="451"/>
                  </a:lnTo>
                  <a:lnTo>
                    <a:pt x="33" y="449"/>
                  </a:lnTo>
                  <a:lnTo>
                    <a:pt x="35" y="446"/>
                  </a:lnTo>
                  <a:lnTo>
                    <a:pt x="37" y="444"/>
                  </a:lnTo>
                  <a:lnTo>
                    <a:pt x="41" y="442"/>
                  </a:lnTo>
                  <a:lnTo>
                    <a:pt x="42" y="438"/>
                  </a:lnTo>
                  <a:lnTo>
                    <a:pt x="44" y="436"/>
                  </a:lnTo>
                  <a:lnTo>
                    <a:pt x="46" y="434"/>
                  </a:lnTo>
                  <a:lnTo>
                    <a:pt x="50" y="432"/>
                  </a:lnTo>
                  <a:lnTo>
                    <a:pt x="52" y="428"/>
                  </a:lnTo>
                  <a:lnTo>
                    <a:pt x="54" y="426"/>
                  </a:lnTo>
                  <a:lnTo>
                    <a:pt x="56" y="419"/>
                  </a:lnTo>
                  <a:lnTo>
                    <a:pt x="58" y="413"/>
                  </a:lnTo>
                  <a:lnTo>
                    <a:pt x="62" y="409"/>
                  </a:lnTo>
                  <a:lnTo>
                    <a:pt x="64" y="407"/>
                  </a:lnTo>
                  <a:lnTo>
                    <a:pt x="66" y="409"/>
                  </a:lnTo>
                  <a:lnTo>
                    <a:pt x="69" y="413"/>
                  </a:lnTo>
                  <a:lnTo>
                    <a:pt x="79" y="413"/>
                  </a:lnTo>
                  <a:lnTo>
                    <a:pt x="89" y="413"/>
                  </a:lnTo>
                  <a:lnTo>
                    <a:pt x="90" y="409"/>
                  </a:lnTo>
                  <a:lnTo>
                    <a:pt x="92" y="407"/>
                  </a:lnTo>
                  <a:lnTo>
                    <a:pt x="96" y="405"/>
                  </a:lnTo>
                  <a:lnTo>
                    <a:pt x="98" y="403"/>
                  </a:lnTo>
                  <a:lnTo>
                    <a:pt x="100" y="400"/>
                  </a:lnTo>
                  <a:lnTo>
                    <a:pt x="102" y="398"/>
                  </a:lnTo>
                  <a:lnTo>
                    <a:pt x="104" y="386"/>
                  </a:lnTo>
                  <a:lnTo>
                    <a:pt x="108" y="375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3" y="361"/>
                  </a:lnTo>
                  <a:lnTo>
                    <a:pt x="117" y="354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1" y="334"/>
                  </a:lnTo>
                  <a:lnTo>
                    <a:pt x="121" y="321"/>
                  </a:lnTo>
                  <a:lnTo>
                    <a:pt x="119" y="317"/>
                  </a:lnTo>
                  <a:lnTo>
                    <a:pt x="117" y="315"/>
                  </a:lnTo>
                  <a:lnTo>
                    <a:pt x="113" y="313"/>
                  </a:lnTo>
                  <a:lnTo>
                    <a:pt x="112" y="311"/>
                  </a:lnTo>
                  <a:lnTo>
                    <a:pt x="110" y="307"/>
                  </a:lnTo>
                  <a:lnTo>
                    <a:pt x="108" y="306"/>
                  </a:lnTo>
                  <a:lnTo>
                    <a:pt x="104" y="304"/>
                  </a:lnTo>
                  <a:lnTo>
                    <a:pt x="102" y="302"/>
                  </a:lnTo>
                  <a:lnTo>
                    <a:pt x="100" y="29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2" y="292"/>
                  </a:lnTo>
                  <a:lnTo>
                    <a:pt x="90" y="288"/>
                  </a:lnTo>
                  <a:lnTo>
                    <a:pt x="89" y="286"/>
                  </a:lnTo>
                  <a:lnTo>
                    <a:pt x="85" y="275"/>
                  </a:lnTo>
                  <a:lnTo>
                    <a:pt x="83" y="261"/>
                  </a:lnTo>
                  <a:lnTo>
                    <a:pt x="81" y="259"/>
                  </a:lnTo>
                  <a:lnTo>
                    <a:pt x="79" y="258"/>
                  </a:lnTo>
                  <a:lnTo>
                    <a:pt x="75" y="250"/>
                  </a:lnTo>
                  <a:lnTo>
                    <a:pt x="73" y="242"/>
                  </a:lnTo>
                  <a:lnTo>
                    <a:pt x="71" y="240"/>
                  </a:lnTo>
                  <a:lnTo>
                    <a:pt x="69" y="238"/>
                  </a:lnTo>
                  <a:lnTo>
                    <a:pt x="66" y="235"/>
                  </a:lnTo>
                  <a:lnTo>
                    <a:pt x="64" y="233"/>
                  </a:lnTo>
                  <a:lnTo>
                    <a:pt x="62" y="231"/>
                  </a:lnTo>
                  <a:lnTo>
                    <a:pt x="58" y="229"/>
                  </a:lnTo>
                  <a:lnTo>
                    <a:pt x="62" y="227"/>
                  </a:lnTo>
                  <a:lnTo>
                    <a:pt x="64" y="223"/>
                  </a:lnTo>
                  <a:lnTo>
                    <a:pt x="71" y="215"/>
                  </a:lnTo>
                  <a:lnTo>
                    <a:pt x="79" y="210"/>
                  </a:lnTo>
                  <a:lnTo>
                    <a:pt x="71" y="206"/>
                  </a:lnTo>
                  <a:lnTo>
                    <a:pt x="64" y="204"/>
                  </a:lnTo>
                  <a:lnTo>
                    <a:pt x="62" y="202"/>
                  </a:lnTo>
                  <a:lnTo>
                    <a:pt x="58" y="200"/>
                  </a:lnTo>
                  <a:lnTo>
                    <a:pt x="58" y="185"/>
                  </a:lnTo>
                  <a:lnTo>
                    <a:pt x="58" y="171"/>
                  </a:lnTo>
                  <a:lnTo>
                    <a:pt x="62" y="167"/>
                  </a:lnTo>
                  <a:lnTo>
                    <a:pt x="64" y="165"/>
                  </a:lnTo>
                  <a:lnTo>
                    <a:pt x="71" y="164"/>
                  </a:lnTo>
                  <a:lnTo>
                    <a:pt x="79" y="162"/>
                  </a:lnTo>
                  <a:lnTo>
                    <a:pt x="81" y="158"/>
                  </a:lnTo>
                  <a:lnTo>
                    <a:pt x="83" y="156"/>
                  </a:lnTo>
                  <a:lnTo>
                    <a:pt x="85" y="154"/>
                  </a:lnTo>
                  <a:lnTo>
                    <a:pt x="89" y="150"/>
                  </a:lnTo>
                  <a:lnTo>
                    <a:pt x="90" y="148"/>
                  </a:lnTo>
                  <a:lnTo>
                    <a:pt x="92" y="146"/>
                  </a:lnTo>
                  <a:lnTo>
                    <a:pt x="100" y="144"/>
                  </a:lnTo>
                  <a:lnTo>
                    <a:pt x="108" y="142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3" y="135"/>
                  </a:lnTo>
                  <a:lnTo>
                    <a:pt x="117" y="133"/>
                  </a:lnTo>
                  <a:lnTo>
                    <a:pt x="119" y="129"/>
                  </a:lnTo>
                  <a:lnTo>
                    <a:pt x="121" y="127"/>
                  </a:lnTo>
                  <a:lnTo>
                    <a:pt x="125" y="116"/>
                  </a:lnTo>
                  <a:lnTo>
                    <a:pt x="127" y="102"/>
                  </a:lnTo>
                  <a:lnTo>
                    <a:pt x="129" y="100"/>
                  </a:lnTo>
                  <a:lnTo>
                    <a:pt x="131" y="98"/>
                  </a:lnTo>
                  <a:lnTo>
                    <a:pt x="135" y="93"/>
                  </a:lnTo>
                  <a:lnTo>
                    <a:pt x="135" y="83"/>
                  </a:lnTo>
                  <a:lnTo>
                    <a:pt x="135" y="73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9" y="62"/>
                  </a:lnTo>
                  <a:lnTo>
                    <a:pt x="131" y="60"/>
                  </a:lnTo>
                  <a:lnTo>
                    <a:pt x="136" y="60"/>
                  </a:lnTo>
                  <a:lnTo>
                    <a:pt x="140" y="60"/>
                  </a:lnTo>
                  <a:lnTo>
                    <a:pt x="142" y="62"/>
                  </a:lnTo>
                  <a:lnTo>
                    <a:pt x="146" y="64"/>
                  </a:lnTo>
                  <a:lnTo>
                    <a:pt x="148" y="66"/>
                  </a:lnTo>
                  <a:lnTo>
                    <a:pt x="150" y="70"/>
                  </a:lnTo>
                  <a:lnTo>
                    <a:pt x="154" y="71"/>
                  </a:lnTo>
                  <a:lnTo>
                    <a:pt x="156" y="73"/>
                  </a:lnTo>
                  <a:lnTo>
                    <a:pt x="171" y="73"/>
                  </a:lnTo>
                  <a:lnTo>
                    <a:pt x="184" y="73"/>
                  </a:lnTo>
                  <a:lnTo>
                    <a:pt x="186" y="71"/>
                  </a:lnTo>
                  <a:lnTo>
                    <a:pt x="190" y="70"/>
                  </a:lnTo>
                  <a:lnTo>
                    <a:pt x="196" y="66"/>
                  </a:lnTo>
                  <a:lnTo>
                    <a:pt x="204" y="64"/>
                  </a:lnTo>
                  <a:lnTo>
                    <a:pt x="206" y="62"/>
                  </a:lnTo>
                  <a:lnTo>
                    <a:pt x="209" y="60"/>
                  </a:lnTo>
                  <a:lnTo>
                    <a:pt x="225" y="56"/>
                  </a:lnTo>
                  <a:lnTo>
                    <a:pt x="242" y="54"/>
                  </a:lnTo>
                  <a:lnTo>
                    <a:pt x="246" y="52"/>
                  </a:lnTo>
                  <a:lnTo>
                    <a:pt x="248" y="50"/>
                  </a:lnTo>
                  <a:lnTo>
                    <a:pt x="255" y="47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7" y="41"/>
                  </a:lnTo>
                  <a:lnTo>
                    <a:pt x="278" y="37"/>
                  </a:lnTo>
                  <a:lnTo>
                    <a:pt x="290" y="35"/>
                  </a:lnTo>
                  <a:lnTo>
                    <a:pt x="294" y="33"/>
                  </a:lnTo>
                  <a:lnTo>
                    <a:pt x="296" y="29"/>
                  </a:lnTo>
                  <a:lnTo>
                    <a:pt x="307" y="27"/>
                  </a:lnTo>
                  <a:lnTo>
                    <a:pt x="321" y="25"/>
                  </a:lnTo>
                  <a:lnTo>
                    <a:pt x="323" y="23"/>
                  </a:lnTo>
                  <a:lnTo>
                    <a:pt x="325" y="22"/>
                  </a:lnTo>
                  <a:lnTo>
                    <a:pt x="328" y="20"/>
                  </a:lnTo>
                  <a:lnTo>
                    <a:pt x="330" y="18"/>
                  </a:lnTo>
                  <a:lnTo>
                    <a:pt x="330" y="12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46" y="4"/>
                  </a:lnTo>
                  <a:lnTo>
                    <a:pt x="349" y="6"/>
                  </a:lnTo>
                  <a:lnTo>
                    <a:pt x="351" y="18"/>
                  </a:lnTo>
                  <a:lnTo>
                    <a:pt x="353" y="29"/>
                  </a:lnTo>
                  <a:lnTo>
                    <a:pt x="357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3" y="41"/>
                  </a:lnTo>
                  <a:lnTo>
                    <a:pt x="367" y="43"/>
                  </a:lnTo>
                  <a:lnTo>
                    <a:pt x="369" y="45"/>
                  </a:lnTo>
                  <a:lnTo>
                    <a:pt x="376" y="47"/>
                  </a:lnTo>
                  <a:lnTo>
                    <a:pt x="382" y="50"/>
                  </a:lnTo>
                  <a:lnTo>
                    <a:pt x="386" y="52"/>
                  </a:lnTo>
                  <a:lnTo>
                    <a:pt x="388" y="54"/>
                  </a:lnTo>
                  <a:lnTo>
                    <a:pt x="396" y="56"/>
                  </a:lnTo>
                  <a:lnTo>
                    <a:pt x="401" y="60"/>
                  </a:lnTo>
                  <a:lnTo>
                    <a:pt x="405" y="62"/>
                  </a:lnTo>
                  <a:lnTo>
                    <a:pt x="407" y="64"/>
                  </a:lnTo>
                  <a:lnTo>
                    <a:pt x="409" y="66"/>
                  </a:lnTo>
                  <a:lnTo>
                    <a:pt x="411" y="70"/>
                  </a:lnTo>
                  <a:lnTo>
                    <a:pt x="415" y="71"/>
                  </a:lnTo>
                  <a:lnTo>
                    <a:pt x="417" y="73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4" y="81"/>
                  </a:lnTo>
                  <a:lnTo>
                    <a:pt x="426" y="83"/>
                  </a:lnTo>
                  <a:lnTo>
                    <a:pt x="428" y="91"/>
                  </a:lnTo>
                  <a:lnTo>
                    <a:pt x="432" y="98"/>
                  </a:lnTo>
                  <a:lnTo>
                    <a:pt x="434" y="100"/>
                  </a:lnTo>
                  <a:lnTo>
                    <a:pt x="436" y="102"/>
                  </a:lnTo>
                  <a:lnTo>
                    <a:pt x="453" y="106"/>
                  </a:lnTo>
                  <a:lnTo>
                    <a:pt x="470" y="108"/>
                  </a:lnTo>
                  <a:lnTo>
                    <a:pt x="472" y="110"/>
                  </a:lnTo>
                  <a:lnTo>
                    <a:pt x="474" y="112"/>
                  </a:lnTo>
                  <a:lnTo>
                    <a:pt x="478" y="116"/>
                  </a:lnTo>
                  <a:lnTo>
                    <a:pt x="480" y="117"/>
                  </a:lnTo>
                  <a:lnTo>
                    <a:pt x="482" y="119"/>
                  </a:lnTo>
                  <a:lnTo>
                    <a:pt x="484" y="121"/>
                  </a:lnTo>
                  <a:lnTo>
                    <a:pt x="488" y="129"/>
                  </a:lnTo>
                  <a:lnTo>
                    <a:pt x="490" y="137"/>
                  </a:lnTo>
                  <a:lnTo>
                    <a:pt x="491" y="139"/>
                  </a:lnTo>
                  <a:lnTo>
                    <a:pt x="493" y="142"/>
                  </a:lnTo>
                  <a:lnTo>
                    <a:pt x="497" y="144"/>
                  </a:lnTo>
                  <a:lnTo>
                    <a:pt x="499" y="146"/>
                  </a:lnTo>
                  <a:lnTo>
                    <a:pt x="501" y="148"/>
                  </a:lnTo>
                  <a:lnTo>
                    <a:pt x="505" y="150"/>
                  </a:lnTo>
                  <a:lnTo>
                    <a:pt x="505" y="154"/>
                  </a:lnTo>
                  <a:lnTo>
                    <a:pt x="505" y="156"/>
                  </a:lnTo>
                  <a:lnTo>
                    <a:pt x="507" y="177"/>
                  </a:lnTo>
                  <a:lnTo>
                    <a:pt x="511" y="200"/>
                  </a:lnTo>
                  <a:lnTo>
                    <a:pt x="514" y="221"/>
                  </a:lnTo>
                  <a:lnTo>
                    <a:pt x="518" y="242"/>
                  </a:lnTo>
                  <a:lnTo>
                    <a:pt x="507" y="227"/>
                  </a:lnTo>
                  <a:lnTo>
                    <a:pt x="497" y="212"/>
                  </a:lnTo>
                  <a:lnTo>
                    <a:pt x="478" y="210"/>
                  </a:lnTo>
                  <a:lnTo>
                    <a:pt x="468" y="210"/>
                  </a:lnTo>
                  <a:lnTo>
                    <a:pt x="466" y="212"/>
                  </a:lnTo>
                  <a:lnTo>
                    <a:pt x="465" y="213"/>
                  </a:lnTo>
                  <a:lnTo>
                    <a:pt x="445" y="227"/>
                  </a:lnTo>
                  <a:lnTo>
                    <a:pt x="428" y="238"/>
                  </a:lnTo>
                  <a:lnTo>
                    <a:pt x="417" y="254"/>
                  </a:lnTo>
                  <a:lnTo>
                    <a:pt x="407" y="271"/>
                  </a:lnTo>
                  <a:lnTo>
                    <a:pt x="401" y="288"/>
                  </a:lnTo>
                  <a:lnTo>
                    <a:pt x="397" y="306"/>
                  </a:lnTo>
                  <a:lnTo>
                    <a:pt x="397" y="325"/>
                  </a:lnTo>
                  <a:lnTo>
                    <a:pt x="399" y="344"/>
                  </a:lnTo>
                  <a:lnTo>
                    <a:pt x="407" y="384"/>
                  </a:lnTo>
                  <a:lnTo>
                    <a:pt x="419" y="426"/>
                  </a:lnTo>
                  <a:lnTo>
                    <a:pt x="432" y="467"/>
                  </a:lnTo>
                  <a:lnTo>
                    <a:pt x="443" y="507"/>
                  </a:lnTo>
                  <a:lnTo>
                    <a:pt x="455" y="511"/>
                  </a:lnTo>
                  <a:lnTo>
                    <a:pt x="465" y="515"/>
                  </a:lnTo>
                  <a:lnTo>
                    <a:pt x="470" y="519"/>
                  </a:lnTo>
                  <a:lnTo>
                    <a:pt x="474" y="524"/>
                  </a:lnTo>
                  <a:lnTo>
                    <a:pt x="480" y="534"/>
                  </a:lnTo>
                  <a:lnTo>
                    <a:pt x="484" y="543"/>
                  </a:lnTo>
                  <a:lnTo>
                    <a:pt x="484" y="547"/>
                  </a:lnTo>
                  <a:lnTo>
                    <a:pt x="484" y="553"/>
                  </a:lnTo>
                  <a:lnTo>
                    <a:pt x="484" y="557"/>
                  </a:lnTo>
                  <a:lnTo>
                    <a:pt x="484" y="563"/>
                  </a:lnTo>
                  <a:lnTo>
                    <a:pt x="470" y="580"/>
                  </a:lnTo>
                  <a:lnTo>
                    <a:pt x="463" y="590"/>
                  </a:lnTo>
                  <a:lnTo>
                    <a:pt x="459" y="599"/>
                  </a:lnTo>
                  <a:lnTo>
                    <a:pt x="455" y="611"/>
                  </a:lnTo>
                  <a:lnTo>
                    <a:pt x="434" y="613"/>
                  </a:lnTo>
                  <a:lnTo>
                    <a:pt x="417" y="616"/>
                  </a:lnTo>
                  <a:lnTo>
                    <a:pt x="401" y="620"/>
                  </a:lnTo>
                  <a:lnTo>
                    <a:pt x="388" y="626"/>
                  </a:lnTo>
                  <a:lnTo>
                    <a:pt x="359" y="643"/>
                  </a:lnTo>
                  <a:lnTo>
                    <a:pt x="326" y="666"/>
                  </a:lnTo>
                  <a:lnTo>
                    <a:pt x="325" y="691"/>
                  </a:lnTo>
                  <a:lnTo>
                    <a:pt x="321" y="718"/>
                  </a:lnTo>
                  <a:lnTo>
                    <a:pt x="330" y="718"/>
                  </a:lnTo>
                  <a:lnTo>
                    <a:pt x="340" y="718"/>
                  </a:lnTo>
                  <a:lnTo>
                    <a:pt x="323" y="731"/>
                  </a:lnTo>
                  <a:lnTo>
                    <a:pt x="305" y="745"/>
                  </a:lnTo>
                  <a:lnTo>
                    <a:pt x="288" y="760"/>
                  </a:lnTo>
                  <a:lnTo>
                    <a:pt x="273" y="776"/>
                  </a:lnTo>
                  <a:lnTo>
                    <a:pt x="259" y="776"/>
                  </a:lnTo>
                  <a:lnTo>
                    <a:pt x="248" y="776"/>
                  </a:lnTo>
                  <a:lnTo>
                    <a:pt x="246" y="772"/>
                  </a:lnTo>
                  <a:lnTo>
                    <a:pt x="242" y="770"/>
                  </a:lnTo>
                  <a:lnTo>
                    <a:pt x="221" y="768"/>
                  </a:lnTo>
                  <a:lnTo>
                    <a:pt x="200" y="766"/>
                  </a:lnTo>
                  <a:lnTo>
                    <a:pt x="196" y="762"/>
                  </a:lnTo>
                  <a:lnTo>
                    <a:pt x="194" y="760"/>
                  </a:lnTo>
                  <a:lnTo>
                    <a:pt x="194" y="755"/>
                  </a:lnTo>
                  <a:lnTo>
                    <a:pt x="194" y="751"/>
                  </a:lnTo>
                  <a:lnTo>
                    <a:pt x="196" y="749"/>
                  </a:lnTo>
                  <a:lnTo>
                    <a:pt x="200" y="747"/>
                  </a:lnTo>
                  <a:lnTo>
                    <a:pt x="200" y="731"/>
                  </a:lnTo>
                  <a:lnTo>
                    <a:pt x="200" y="718"/>
                  </a:lnTo>
                  <a:lnTo>
                    <a:pt x="196" y="714"/>
                  </a:lnTo>
                  <a:lnTo>
                    <a:pt x="194" y="712"/>
                  </a:lnTo>
                  <a:lnTo>
                    <a:pt x="192" y="705"/>
                  </a:lnTo>
                  <a:lnTo>
                    <a:pt x="190" y="697"/>
                  </a:lnTo>
                  <a:lnTo>
                    <a:pt x="186" y="695"/>
                  </a:lnTo>
                  <a:lnTo>
                    <a:pt x="184" y="693"/>
                  </a:lnTo>
                  <a:lnTo>
                    <a:pt x="183" y="691"/>
                  </a:lnTo>
                  <a:lnTo>
                    <a:pt x="181" y="687"/>
                  </a:lnTo>
                  <a:lnTo>
                    <a:pt x="177" y="685"/>
                  </a:lnTo>
                  <a:lnTo>
                    <a:pt x="175" y="684"/>
                  </a:lnTo>
                  <a:lnTo>
                    <a:pt x="173" y="680"/>
                  </a:lnTo>
                  <a:lnTo>
                    <a:pt x="169" y="678"/>
                  </a:lnTo>
                  <a:lnTo>
                    <a:pt x="167" y="676"/>
                  </a:lnTo>
                  <a:lnTo>
                    <a:pt x="165" y="674"/>
                  </a:lnTo>
                  <a:lnTo>
                    <a:pt x="148" y="670"/>
                  </a:lnTo>
                  <a:lnTo>
                    <a:pt x="131" y="668"/>
                  </a:lnTo>
                  <a:lnTo>
                    <a:pt x="129" y="666"/>
                  </a:lnTo>
                  <a:lnTo>
                    <a:pt x="127" y="664"/>
                  </a:lnTo>
                  <a:lnTo>
                    <a:pt x="121" y="664"/>
                  </a:lnTo>
                  <a:lnTo>
                    <a:pt x="117" y="664"/>
                  </a:lnTo>
                  <a:lnTo>
                    <a:pt x="113" y="666"/>
                  </a:lnTo>
                  <a:lnTo>
                    <a:pt x="112" y="668"/>
                  </a:lnTo>
                  <a:lnTo>
                    <a:pt x="110" y="670"/>
                  </a:lnTo>
                  <a:lnTo>
                    <a:pt x="108" y="674"/>
                  </a:lnTo>
                  <a:lnTo>
                    <a:pt x="104" y="676"/>
                  </a:lnTo>
                  <a:lnTo>
                    <a:pt x="102" y="678"/>
                  </a:lnTo>
                  <a:lnTo>
                    <a:pt x="100" y="680"/>
                  </a:lnTo>
                  <a:lnTo>
                    <a:pt x="98" y="684"/>
                  </a:lnTo>
                  <a:lnTo>
                    <a:pt x="96" y="685"/>
                  </a:lnTo>
                  <a:lnTo>
                    <a:pt x="92" y="687"/>
                  </a:lnTo>
                  <a:lnTo>
                    <a:pt x="89" y="687"/>
                  </a:lnTo>
                  <a:lnTo>
                    <a:pt x="83" y="687"/>
                  </a:lnTo>
                  <a:lnTo>
                    <a:pt x="81" y="685"/>
                  </a:lnTo>
                  <a:lnTo>
                    <a:pt x="79" y="684"/>
                  </a:lnTo>
                  <a:lnTo>
                    <a:pt x="75" y="676"/>
                  </a:lnTo>
                  <a:lnTo>
                    <a:pt x="73" y="668"/>
                  </a:lnTo>
                  <a:lnTo>
                    <a:pt x="71" y="666"/>
                  </a:lnTo>
                  <a:lnTo>
                    <a:pt x="69" y="664"/>
                  </a:lnTo>
                  <a:lnTo>
                    <a:pt x="67" y="651"/>
                  </a:lnTo>
                  <a:lnTo>
                    <a:pt x="64" y="64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6750144" y="4414879"/>
              <a:ext cx="892173" cy="491655"/>
            </a:xfrm>
            <a:custGeom>
              <a:avLst/>
              <a:gdLst>
                <a:gd name="T0" fmla="*/ 230 w 792"/>
                <a:gd name="T1" fmla="*/ 349 h 510"/>
                <a:gd name="T2" fmla="*/ 186 w 792"/>
                <a:gd name="T3" fmla="*/ 374 h 510"/>
                <a:gd name="T4" fmla="*/ 171 w 792"/>
                <a:gd name="T5" fmla="*/ 359 h 510"/>
                <a:gd name="T6" fmla="*/ 167 w 792"/>
                <a:gd name="T7" fmla="*/ 339 h 510"/>
                <a:gd name="T8" fmla="*/ 157 w 792"/>
                <a:gd name="T9" fmla="*/ 316 h 510"/>
                <a:gd name="T10" fmla="*/ 142 w 792"/>
                <a:gd name="T11" fmla="*/ 266 h 510"/>
                <a:gd name="T12" fmla="*/ 100 w 792"/>
                <a:gd name="T13" fmla="*/ 247 h 510"/>
                <a:gd name="T14" fmla="*/ 84 w 792"/>
                <a:gd name="T15" fmla="*/ 234 h 510"/>
                <a:gd name="T16" fmla="*/ 59 w 792"/>
                <a:gd name="T17" fmla="*/ 243 h 510"/>
                <a:gd name="T18" fmla="*/ 42 w 792"/>
                <a:gd name="T19" fmla="*/ 247 h 510"/>
                <a:gd name="T20" fmla="*/ 31 w 792"/>
                <a:gd name="T21" fmla="*/ 218 h 510"/>
                <a:gd name="T22" fmla="*/ 7 w 792"/>
                <a:gd name="T23" fmla="*/ 199 h 510"/>
                <a:gd name="T24" fmla="*/ 11 w 792"/>
                <a:gd name="T25" fmla="*/ 176 h 510"/>
                <a:gd name="T26" fmla="*/ 31 w 792"/>
                <a:gd name="T27" fmla="*/ 161 h 510"/>
                <a:gd name="T28" fmla="*/ 55 w 792"/>
                <a:gd name="T29" fmla="*/ 155 h 510"/>
                <a:gd name="T30" fmla="*/ 100 w 792"/>
                <a:gd name="T31" fmla="*/ 155 h 510"/>
                <a:gd name="T32" fmla="*/ 167 w 792"/>
                <a:gd name="T33" fmla="*/ 146 h 510"/>
                <a:gd name="T34" fmla="*/ 192 w 792"/>
                <a:gd name="T35" fmla="*/ 155 h 510"/>
                <a:gd name="T36" fmla="*/ 228 w 792"/>
                <a:gd name="T37" fmla="*/ 169 h 510"/>
                <a:gd name="T38" fmla="*/ 282 w 792"/>
                <a:gd name="T39" fmla="*/ 155 h 510"/>
                <a:gd name="T40" fmla="*/ 322 w 792"/>
                <a:gd name="T41" fmla="*/ 142 h 510"/>
                <a:gd name="T42" fmla="*/ 341 w 792"/>
                <a:gd name="T43" fmla="*/ 126 h 510"/>
                <a:gd name="T44" fmla="*/ 361 w 792"/>
                <a:gd name="T45" fmla="*/ 113 h 510"/>
                <a:gd name="T46" fmla="*/ 399 w 792"/>
                <a:gd name="T47" fmla="*/ 98 h 510"/>
                <a:gd name="T48" fmla="*/ 412 w 792"/>
                <a:gd name="T49" fmla="*/ 84 h 510"/>
                <a:gd name="T50" fmla="*/ 428 w 792"/>
                <a:gd name="T51" fmla="*/ 69 h 510"/>
                <a:gd name="T52" fmla="*/ 443 w 792"/>
                <a:gd name="T53" fmla="*/ 55 h 510"/>
                <a:gd name="T54" fmla="*/ 476 w 792"/>
                <a:gd name="T55" fmla="*/ 30 h 510"/>
                <a:gd name="T56" fmla="*/ 514 w 792"/>
                <a:gd name="T57" fmla="*/ 11 h 510"/>
                <a:gd name="T58" fmla="*/ 568 w 792"/>
                <a:gd name="T59" fmla="*/ 2 h 510"/>
                <a:gd name="T60" fmla="*/ 564 w 792"/>
                <a:gd name="T61" fmla="*/ 40 h 510"/>
                <a:gd name="T62" fmla="*/ 549 w 792"/>
                <a:gd name="T63" fmla="*/ 84 h 510"/>
                <a:gd name="T64" fmla="*/ 537 w 792"/>
                <a:gd name="T65" fmla="*/ 149 h 510"/>
                <a:gd name="T66" fmla="*/ 597 w 792"/>
                <a:gd name="T67" fmla="*/ 167 h 510"/>
                <a:gd name="T68" fmla="*/ 623 w 792"/>
                <a:gd name="T69" fmla="*/ 178 h 510"/>
                <a:gd name="T70" fmla="*/ 650 w 792"/>
                <a:gd name="T71" fmla="*/ 167 h 510"/>
                <a:gd name="T72" fmla="*/ 673 w 792"/>
                <a:gd name="T73" fmla="*/ 147 h 510"/>
                <a:gd name="T74" fmla="*/ 689 w 792"/>
                <a:gd name="T75" fmla="*/ 117 h 510"/>
                <a:gd name="T76" fmla="*/ 704 w 792"/>
                <a:gd name="T77" fmla="*/ 103 h 510"/>
                <a:gd name="T78" fmla="*/ 717 w 792"/>
                <a:gd name="T79" fmla="*/ 88 h 510"/>
                <a:gd name="T80" fmla="*/ 744 w 792"/>
                <a:gd name="T81" fmla="*/ 76 h 510"/>
                <a:gd name="T82" fmla="*/ 762 w 792"/>
                <a:gd name="T83" fmla="*/ 88 h 510"/>
                <a:gd name="T84" fmla="*/ 773 w 792"/>
                <a:gd name="T85" fmla="*/ 130 h 510"/>
                <a:gd name="T86" fmla="*/ 717 w 792"/>
                <a:gd name="T87" fmla="*/ 169 h 510"/>
                <a:gd name="T88" fmla="*/ 733 w 792"/>
                <a:gd name="T89" fmla="*/ 195 h 510"/>
                <a:gd name="T90" fmla="*/ 723 w 792"/>
                <a:gd name="T91" fmla="*/ 228 h 510"/>
                <a:gd name="T92" fmla="*/ 708 w 792"/>
                <a:gd name="T93" fmla="*/ 266 h 510"/>
                <a:gd name="T94" fmla="*/ 694 w 792"/>
                <a:gd name="T95" fmla="*/ 288 h 510"/>
                <a:gd name="T96" fmla="*/ 698 w 792"/>
                <a:gd name="T97" fmla="*/ 324 h 510"/>
                <a:gd name="T98" fmla="*/ 714 w 792"/>
                <a:gd name="T99" fmla="*/ 393 h 510"/>
                <a:gd name="T100" fmla="*/ 752 w 792"/>
                <a:gd name="T101" fmla="*/ 408 h 510"/>
                <a:gd name="T102" fmla="*/ 767 w 792"/>
                <a:gd name="T103" fmla="*/ 422 h 510"/>
                <a:gd name="T104" fmla="*/ 781 w 792"/>
                <a:gd name="T105" fmla="*/ 437 h 510"/>
                <a:gd name="T106" fmla="*/ 792 w 792"/>
                <a:gd name="T107" fmla="*/ 479 h 510"/>
                <a:gd name="T108" fmla="*/ 737 w 792"/>
                <a:gd name="T109" fmla="*/ 491 h 510"/>
                <a:gd name="T110" fmla="*/ 637 w 792"/>
                <a:gd name="T111" fmla="*/ 510 h 510"/>
                <a:gd name="T112" fmla="*/ 581 w 792"/>
                <a:gd name="T113" fmla="*/ 483 h 510"/>
                <a:gd name="T114" fmla="*/ 550 w 792"/>
                <a:gd name="T115" fmla="*/ 454 h 510"/>
                <a:gd name="T116" fmla="*/ 476 w 792"/>
                <a:gd name="T117" fmla="*/ 382 h 510"/>
                <a:gd name="T118" fmla="*/ 357 w 792"/>
                <a:gd name="T119" fmla="*/ 326 h 5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510"/>
                <a:gd name="T182" fmla="*/ 792 w 792"/>
                <a:gd name="T183" fmla="*/ 510 h 5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510">
                  <a:moveTo>
                    <a:pt x="299" y="337"/>
                  </a:moveTo>
                  <a:lnTo>
                    <a:pt x="282" y="339"/>
                  </a:lnTo>
                  <a:lnTo>
                    <a:pt x="266" y="339"/>
                  </a:lnTo>
                  <a:lnTo>
                    <a:pt x="253" y="341"/>
                  </a:lnTo>
                  <a:lnTo>
                    <a:pt x="242" y="345"/>
                  </a:lnTo>
                  <a:lnTo>
                    <a:pt x="230" y="349"/>
                  </a:lnTo>
                  <a:lnTo>
                    <a:pt x="219" y="357"/>
                  </a:lnTo>
                  <a:lnTo>
                    <a:pt x="207" y="364"/>
                  </a:lnTo>
                  <a:lnTo>
                    <a:pt x="194" y="376"/>
                  </a:lnTo>
                  <a:lnTo>
                    <a:pt x="192" y="376"/>
                  </a:lnTo>
                  <a:lnTo>
                    <a:pt x="190" y="376"/>
                  </a:lnTo>
                  <a:lnTo>
                    <a:pt x="186" y="374"/>
                  </a:lnTo>
                  <a:lnTo>
                    <a:pt x="184" y="372"/>
                  </a:lnTo>
                  <a:lnTo>
                    <a:pt x="182" y="370"/>
                  </a:lnTo>
                  <a:lnTo>
                    <a:pt x="178" y="366"/>
                  </a:lnTo>
                  <a:lnTo>
                    <a:pt x="176" y="364"/>
                  </a:lnTo>
                  <a:lnTo>
                    <a:pt x="174" y="362"/>
                  </a:lnTo>
                  <a:lnTo>
                    <a:pt x="171" y="359"/>
                  </a:lnTo>
                  <a:lnTo>
                    <a:pt x="169" y="357"/>
                  </a:lnTo>
                  <a:lnTo>
                    <a:pt x="167" y="355"/>
                  </a:lnTo>
                  <a:lnTo>
                    <a:pt x="165" y="353"/>
                  </a:lnTo>
                  <a:lnTo>
                    <a:pt x="165" y="347"/>
                  </a:lnTo>
                  <a:lnTo>
                    <a:pt x="165" y="343"/>
                  </a:lnTo>
                  <a:lnTo>
                    <a:pt x="167" y="339"/>
                  </a:lnTo>
                  <a:lnTo>
                    <a:pt x="169" y="337"/>
                  </a:lnTo>
                  <a:lnTo>
                    <a:pt x="171" y="328"/>
                  </a:lnTo>
                  <a:lnTo>
                    <a:pt x="174" y="318"/>
                  </a:lnTo>
                  <a:lnTo>
                    <a:pt x="167" y="318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1" y="297"/>
                  </a:lnTo>
                  <a:lnTo>
                    <a:pt x="149" y="280"/>
                  </a:lnTo>
                  <a:lnTo>
                    <a:pt x="148" y="278"/>
                  </a:lnTo>
                  <a:lnTo>
                    <a:pt x="146" y="274"/>
                  </a:lnTo>
                  <a:lnTo>
                    <a:pt x="142" y="266"/>
                  </a:lnTo>
                  <a:lnTo>
                    <a:pt x="140" y="261"/>
                  </a:lnTo>
                  <a:lnTo>
                    <a:pt x="138" y="257"/>
                  </a:lnTo>
                  <a:lnTo>
                    <a:pt x="136" y="255"/>
                  </a:lnTo>
                  <a:lnTo>
                    <a:pt x="119" y="253"/>
                  </a:lnTo>
                  <a:lnTo>
                    <a:pt x="101" y="251"/>
                  </a:lnTo>
                  <a:lnTo>
                    <a:pt x="100" y="247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38"/>
                  </a:lnTo>
                  <a:lnTo>
                    <a:pt x="86" y="236"/>
                  </a:lnTo>
                  <a:lnTo>
                    <a:pt x="84" y="234"/>
                  </a:lnTo>
                  <a:lnTo>
                    <a:pt x="77" y="232"/>
                  </a:lnTo>
                  <a:lnTo>
                    <a:pt x="71" y="234"/>
                  </a:lnTo>
                  <a:lnTo>
                    <a:pt x="67" y="236"/>
                  </a:lnTo>
                  <a:lnTo>
                    <a:pt x="65" y="238"/>
                  </a:lnTo>
                  <a:lnTo>
                    <a:pt x="63" y="241"/>
                  </a:lnTo>
                  <a:lnTo>
                    <a:pt x="59" y="243"/>
                  </a:lnTo>
                  <a:lnTo>
                    <a:pt x="57" y="245"/>
                  </a:lnTo>
                  <a:lnTo>
                    <a:pt x="55" y="247"/>
                  </a:lnTo>
                  <a:lnTo>
                    <a:pt x="54" y="251"/>
                  </a:lnTo>
                  <a:lnTo>
                    <a:pt x="48" y="251"/>
                  </a:lnTo>
                  <a:lnTo>
                    <a:pt x="44" y="251"/>
                  </a:lnTo>
                  <a:lnTo>
                    <a:pt x="42" y="247"/>
                  </a:lnTo>
                  <a:lnTo>
                    <a:pt x="38" y="245"/>
                  </a:lnTo>
                  <a:lnTo>
                    <a:pt x="42" y="238"/>
                  </a:lnTo>
                  <a:lnTo>
                    <a:pt x="46" y="228"/>
                  </a:lnTo>
                  <a:lnTo>
                    <a:pt x="40" y="224"/>
                  </a:lnTo>
                  <a:lnTo>
                    <a:pt x="34" y="222"/>
                  </a:lnTo>
                  <a:lnTo>
                    <a:pt x="31" y="218"/>
                  </a:lnTo>
                  <a:lnTo>
                    <a:pt x="29" y="217"/>
                  </a:lnTo>
                  <a:lnTo>
                    <a:pt x="21" y="215"/>
                  </a:lnTo>
                  <a:lnTo>
                    <a:pt x="15" y="213"/>
                  </a:lnTo>
                  <a:lnTo>
                    <a:pt x="11" y="209"/>
                  </a:lnTo>
                  <a:lnTo>
                    <a:pt x="9" y="207"/>
                  </a:lnTo>
                  <a:lnTo>
                    <a:pt x="7" y="199"/>
                  </a:lnTo>
                  <a:lnTo>
                    <a:pt x="6" y="192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1" y="176"/>
                  </a:lnTo>
                  <a:lnTo>
                    <a:pt x="15" y="172"/>
                  </a:lnTo>
                  <a:lnTo>
                    <a:pt x="17" y="170"/>
                  </a:lnTo>
                  <a:lnTo>
                    <a:pt x="19" y="169"/>
                  </a:lnTo>
                  <a:lnTo>
                    <a:pt x="21" y="167"/>
                  </a:lnTo>
                  <a:lnTo>
                    <a:pt x="25" y="163"/>
                  </a:lnTo>
                  <a:lnTo>
                    <a:pt x="31" y="161"/>
                  </a:lnTo>
                  <a:lnTo>
                    <a:pt x="38" y="159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8" y="153"/>
                  </a:lnTo>
                  <a:lnTo>
                    <a:pt x="54" y="153"/>
                  </a:lnTo>
                  <a:lnTo>
                    <a:pt x="55" y="155"/>
                  </a:lnTo>
                  <a:lnTo>
                    <a:pt x="57" y="159"/>
                  </a:lnTo>
                  <a:lnTo>
                    <a:pt x="65" y="161"/>
                  </a:lnTo>
                  <a:lnTo>
                    <a:pt x="77" y="163"/>
                  </a:lnTo>
                  <a:lnTo>
                    <a:pt x="90" y="161"/>
                  </a:lnTo>
                  <a:lnTo>
                    <a:pt x="96" y="159"/>
                  </a:lnTo>
                  <a:lnTo>
                    <a:pt x="100" y="155"/>
                  </a:lnTo>
                  <a:lnTo>
                    <a:pt x="101" y="153"/>
                  </a:lnTo>
                  <a:lnTo>
                    <a:pt x="117" y="153"/>
                  </a:lnTo>
                  <a:lnTo>
                    <a:pt x="132" y="151"/>
                  </a:lnTo>
                  <a:lnTo>
                    <a:pt x="149" y="149"/>
                  </a:lnTo>
                  <a:lnTo>
                    <a:pt x="165" y="149"/>
                  </a:lnTo>
                  <a:lnTo>
                    <a:pt x="167" y="146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4" y="149"/>
                  </a:lnTo>
                  <a:lnTo>
                    <a:pt x="182" y="151"/>
                  </a:lnTo>
                  <a:lnTo>
                    <a:pt x="190" y="153"/>
                  </a:lnTo>
                  <a:lnTo>
                    <a:pt x="192" y="155"/>
                  </a:lnTo>
                  <a:lnTo>
                    <a:pt x="194" y="159"/>
                  </a:lnTo>
                  <a:lnTo>
                    <a:pt x="201" y="161"/>
                  </a:lnTo>
                  <a:lnTo>
                    <a:pt x="207" y="163"/>
                  </a:lnTo>
                  <a:lnTo>
                    <a:pt x="211" y="167"/>
                  </a:lnTo>
                  <a:lnTo>
                    <a:pt x="213" y="169"/>
                  </a:lnTo>
                  <a:lnTo>
                    <a:pt x="228" y="169"/>
                  </a:lnTo>
                  <a:lnTo>
                    <a:pt x="242" y="169"/>
                  </a:lnTo>
                  <a:lnTo>
                    <a:pt x="243" y="167"/>
                  </a:lnTo>
                  <a:lnTo>
                    <a:pt x="247" y="163"/>
                  </a:lnTo>
                  <a:lnTo>
                    <a:pt x="263" y="161"/>
                  </a:lnTo>
                  <a:lnTo>
                    <a:pt x="280" y="159"/>
                  </a:lnTo>
                  <a:lnTo>
                    <a:pt x="282" y="155"/>
                  </a:lnTo>
                  <a:lnTo>
                    <a:pt x="286" y="153"/>
                  </a:lnTo>
                  <a:lnTo>
                    <a:pt x="297" y="151"/>
                  </a:lnTo>
                  <a:lnTo>
                    <a:pt x="309" y="149"/>
                  </a:lnTo>
                  <a:lnTo>
                    <a:pt x="313" y="146"/>
                  </a:lnTo>
                  <a:lnTo>
                    <a:pt x="314" y="144"/>
                  </a:lnTo>
                  <a:lnTo>
                    <a:pt x="322" y="142"/>
                  </a:lnTo>
                  <a:lnTo>
                    <a:pt x="328" y="140"/>
                  </a:lnTo>
                  <a:lnTo>
                    <a:pt x="332" y="138"/>
                  </a:lnTo>
                  <a:lnTo>
                    <a:pt x="334" y="134"/>
                  </a:lnTo>
                  <a:lnTo>
                    <a:pt x="336" y="132"/>
                  </a:lnTo>
                  <a:lnTo>
                    <a:pt x="339" y="130"/>
                  </a:lnTo>
                  <a:lnTo>
                    <a:pt x="341" y="126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9" y="121"/>
                  </a:lnTo>
                  <a:lnTo>
                    <a:pt x="351" y="117"/>
                  </a:lnTo>
                  <a:lnTo>
                    <a:pt x="353" y="115"/>
                  </a:lnTo>
                  <a:lnTo>
                    <a:pt x="361" y="113"/>
                  </a:lnTo>
                  <a:lnTo>
                    <a:pt x="368" y="111"/>
                  </a:lnTo>
                  <a:lnTo>
                    <a:pt x="370" y="107"/>
                  </a:lnTo>
                  <a:lnTo>
                    <a:pt x="372" y="105"/>
                  </a:lnTo>
                  <a:lnTo>
                    <a:pt x="385" y="103"/>
                  </a:lnTo>
                  <a:lnTo>
                    <a:pt x="397" y="99"/>
                  </a:lnTo>
                  <a:lnTo>
                    <a:pt x="399" y="98"/>
                  </a:lnTo>
                  <a:lnTo>
                    <a:pt x="401" y="96"/>
                  </a:lnTo>
                  <a:lnTo>
                    <a:pt x="403" y="94"/>
                  </a:lnTo>
                  <a:lnTo>
                    <a:pt x="407" y="92"/>
                  </a:lnTo>
                  <a:lnTo>
                    <a:pt x="408" y="88"/>
                  </a:lnTo>
                  <a:lnTo>
                    <a:pt x="410" y="86"/>
                  </a:lnTo>
                  <a:lnTo>
                    <a:pt x="412" y="84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22" y="76"/>
                  </a:lnTo>
                  <a:lnTo>
                    <a:pt x="424" y="75"/>
                  </a:lnTo>
                  <a:lnTo>
                    <a:pt x="426" y="71"/>
                  </a:lnTo>
                  <a:lnTo>
                    <a:pt x="428" y="69"/>
                  </a:lnTo>
                  <a:lnTo>
                    <a:pt x="430" y="67"/>
                  </a:lnTo>
                  <a:lnTo>
                    <a:pt x="433" y="65"/>
                  </a:lnTo>
                  <a:lnTo>
                    <a:pt x="435" y="61"/>
                  </a:lnTo>
                  <a:lnTo>
                    <a:pt x="437" y="59"/>
                  </a:lnTo>
                  <a:lnTo>
                    <a:pt x="439" y="57"/>
                  </a:lnTo>
                  <a:lnTo>
                    <a:pt x="443" y="55"/>
                  </a:lnTo>
                  <a:lnTo>
                    <a:pt x="445" y="52"/>
                  </a:lnTo>
                  <a:lnTo>
                    <a:pt x="447" y="50"/>
                  </a:lnTo>
                  <a:lnTo>
                    <a:pt x="451" y="48"/>
                  </a:lnTo>
                  <a:lnTo>
                    <a:pt x="462" y="40"/>
                  </a:lnTo>
                  <a:lnTo>
                    <a:pt x="474" y="32"/>
                  </a:lnTo>
                  <a:lnTo>
                    <a:pt x="476" y="30"/>
                  </a:lnTo>
                  <a:lnTo>
                    <a:pt x="479" y="29"/>
                  </a:lnTo>
                  <a:lnTo>
                    <a:pt x="491" y="25"/>
                  </a:lnTo>
                  <a:lnTo>
                    <a:pt x="502" y="23"/>
                  </a:lnTo>
                  <a:lnTo>
                    <a:pt x="504" y="21"/>
                  </a:lnTo>
                  <a:lnTo>
                    <a:pt x="508" y="19"/>
                  </a:lnTo>
                  <a:lnTo>
                    <a:pt x="514" y="11"/>
                  </a:lnTo>
                  <a:lnTo>
                    <a:pt x="522" y="4"/>
                  </a:lnTo>
                  <a:lnTo>
                    <a:pt x="524" y="2"/>
                  </a:lnTo>
                  <a:lnTo>
                    <a:pt x="527" y="0"/>
                  </a:lnTo>
                  <a:lnTo>
                    <a:pt x="547" y="0"/>
                  </a:lnTo>
                  <a:lnTo>
                    <a:pt x="566" y="0"/>
                  </a:lnTo>
                  <a:lnTo>
                    <a:pt x="568" y="2"/>
                  </a:lnTo>
                  <a:lnTo>
                    <a:pt x="572" y="4"/>
                  </a:lnTo>
                  <a:lnTo>
                    <a:pt x="572" y="13"/>
                  </a:lnTo>
                  <a:lnTo>
                    <a:pt x="572" y="23"/>
                  </a:lnTo>
                  <a:lnTo>
                    <a:pt x="568" y="25"/>
                  </a:lnTo>
                  <a:lnTo>
                    <a:pt x="566" y="29"/>
                  </a:lnTo>
                  <a:lnTo>
                    <a:pt x="564" y="40"/>
                  </a:lnTo>
                  <a:lnTo>
                    <a:pt x="560" y="52"/>
                  </a:lnTo>
                  <a:lnTo>
                    <a:pt x="558" y="55"/>
                  </a:lnTo>
                  <a:lnTo>
                    <a:pt x="556" y="57"/>
                  </a:lnTo>
                  <a:lnTo>
                    <a:pt x="554" y="69"/>
                  </a:lnTo>
                  <a:lnTo>
                    <a:pt x="550" y="82"/>
                  </a:lnTo>
                  <a:lnTo>
                    <a:pt x="549" y="84"/>
                  </a:lnTo>
                  <a:lnTo>
                    <a:pt x="547" y="86"/>
                  </a:lnTo>
                  <a:lnTo>
                    <a:pt x="545" y="113"/>
                  </a:lnTo>
                  <a:lnTo>
                    <a:pt x="541" y="140"/>
                  </a:lnTo>
                  <a:lnTo>
                    <a:pt x="539" y="142"/>
                  </a:lnTo>
                  <a:lnTo>
                    <a:pt x="537" y="144"/>
                  </a:lnTo>
                  <a:lnTo>
                    <a:pt x="537" y="149"/>
                  </a:lnTo>
                  <a:lnTo>
                    <a:pt x="537" y="153"/>
                  </a:lnTo>
                  <a:lnTo>
                    <a:pt x="539" y="155"/>
                  </a:lnTo>
                  <a:lnTo>
                    <a:pt x="541" y="159"/>
                  </a:lnTo>
                  <a:lnTo>
                    <a:pt x="568" y="161"/>
                  </a:lnTo>
                  <a:lnTo>
                    <a:pt x="595" y="163"/>
                  </a:lnTo>
                  <a:lnTo>
                    <a:pt x="597" y="167"/>
                  </a:lnTo>
                  <a:lnTo>
                    <a:pt x="600" y="169"/>
                  </a:lnTo>
                  <a:lnTo>
                    <a:pt x="602" y="170"/>
                  </a:lnTo>
                  <a:lnTo>
                    <a:pt x="604" y="172"/>
                  </a:lnTo>
                  <a:lnTo>
                    <a:pt x="606" y="176"/>
                  </a:lnTo>
                  <a:lnTo>
                    <a:pt x="610" y="178"/>
                  </a:lnTo>
                  <a:lnTo>
                    <a:pt x="623" y="178"/>
                  </a:lnTo>
                  <a:lnTo>
                    <a:pt x="639" y="178"/>
                  </a:lnTo>
                  <a:lnTo>
                    <a:pt x="641" y="176"/>
                  </a:lnTo>
                  <a:lnTo>
                    <a:pt x="643" y="172"/>
                  </a:lnTo>
                  <a:lnTo>
                    <a:pt x="644" y="170"/>
                  </a:lnTo>
                  <a:lnTo>
                    <a:pt x="648" y="169"/>
                  </a:lnTo>
                  <a:lnTo>
                    <a:pt x="650" y="167"/>
                  </a:lnTo>
                  <a:lnTo>
                    <a:pt x="652" y="163"/>
                  </a:lnTo>
                  <a:lnTo>
                    <a:pt x="660" y="161"/>
                  </a:lnTo>
                  <a:lnTo>
                    <a:pt x="667" y="159"/>
                  </a:lnTo>
                  <a:lnTo>
                    <a:pt x="669" y="155"/>
                  </a:lnTo>
                  <a:lnTo>
                    <a:pt x="671" y="153"/>
                  </a:lnTo>
                  <a:lnTo>
                    <a:pt x="673" y="147"/>
                  </a:lnTo>
                  <a:lnTo>
                    <a:pt x="677" y="140"/>
                  </a:lnTo>
                  <a:lnTo>
                    <a:pt x="679" y="138"/>
                  </a:lnTo>
                  <a:lnTo>
                    <a:pt x="681" y="134"/>
                  </a:lnTo>
                  <a:lnTo>
                    <a:pt x="685" y="126"/>
                  </a:lnTo>
                  <a:lnTo>
                    <a:pt x="687" y="121"/>
                  </a:lnTo>
                  <a:lnTo>
                    <a:pt x="689" y="117"/>
                  </a:lnTo>
                  <a:lnTo>
                    <a:pt x="692" y="115"/>
                  </a:lnTo>
                  <a:lnTo>
                    <a:pt x="694" y="113"/>
                  </a:lnTo>
                  <a:lnTo>
                    <a:pt x="696" y="111"/>
                  </a:lnTo>
                  <a:lnTo>
                    <a:pt x="698" y="107"/>
                  </a:lnTo>
                  <a:lnTo>
                    <a:pt x="700" y="105"/>
                  </a:lnTo>
                  <a:lnTo>
                    <a:pt x="704" y="103"/>
                  </a:lnTo>
                  <a:lnTo>
                    <a:pt x="706" y="99"/>
                  </a:lnTo>
                  <a:lnTo>
                    <a:pt x="708" y="98"/>
                  </a:lnTo>
                  <a:lnTo>
                    <a:pt x="712" y="96"/>
                  </a:lnTo>
                  <a:lnTo>
                    <a:pt x="714" y="94"/>
                  </a:lnTo>
                  <a:lnTo>
                    <a:pt x="715" y="92"/>
                  </a:lnTo>
                  <a:lnTo>
                    <a:pt x="717" y="88"/>
                  </a:lnTo>
                  <a:lnTo>
                    <a:pt x="721" y="86"/>
                  </a:lnTo>
                  <a:lnTo>
                    <a:pt x="727" y="84"/>
                  </a:lnTo>
                  <a:lnTo>
                    <a:pt x="735" y="82"/>
                  </a:lnTo>
                  <a:lnTo>
                    <a:pt x="737" y="78"/>
                  </a:lnTo>
                  <a:lnTo>
                    <a:pt x="740" y="76"/>
                  </a:lnTo>
                  <a:lnTo>
                    <a:pt x="744" y="76"/>
                  </a:lnTo>
                  <a:lnTo>
                    <a:pt x="750" y="76"/>
                  </a:lnTo>
                  <a:lnTo>
                    <a:pt x="752" y="78"/>
                  </a:lnTo>
                  <a:lnTo>
                    <a:pt x="754" y="82"/>
                  </a:lnTo>
                  <a:lnTo>
                    <a:pt x="756" y="84"/>
                  </a:lnTo>
                  <a:lnTo>
                    <a:pt x="760" y="86"/>
                  </a:lnTo>
                  <a:lnTo>
                    <a:pt x="762" y="88"/>
                  </a:lnTo>
                  <a:lnTo>
                    <a:pt x="763" y="92"/>
                  </a:lnTo>
                  <a:lnTo>
                    <a:pt x="767" y="98"/>
                  </a:lnTo>
                  <a:lnTo>
                    <a:pt x="769" y="105"/>
                  </a:lnTo>
                  <a:lnTo>
                    <a:pt x="771" y="107"/>
                  </a:lnTo>
                  <a:lnTo>
                    <a:pt x="773" y="111"/>
                  </a:lnTo>
                  <a:lnTo>
                    <a:pt x="773" y="130"/>
                  </a:lnTo>
                  <a:lnTo>
                    <a:pt x="773" y="149"/>
                  </a:lnTo>
                  <a:lnTo>
                    <a:pt x="771" y="151"/>
                  </a:lnTo>
                  <a:lnTo>
                    <a:pt x="769" y="153"/>
                  </a:lnTo>
                  <a:lnTo>
                    <a:pt x="742" y="153"/>
                  </a:lnTo>
                  <a:lnTo>
                    <a:pt x="715" y="153"/>
                  </a:lnTo>
                  <a:lnTo>
                    <a:pt x="717" y="169"/>
                  </a:lnTo>
                  <a:lnTo>
                    <a:pt x="721" y="182"/>
                  </a:lnTo>
                  <a:lnTo>
                    <a:pt x="723" y="186"/>
                  </a:lnTo>
                  <a:lnTo>
                    <a:pt x="725" y="188"/>
                  </a:lnTo>
                  <a:lnTo>
                    <a:pt x="727" y="190"/>
                  </a:lnTo>
                  <a:lnTo>
                    <a:pt x="731" y="192"/>
                  </a:lnTo>
                  <a:lnTo>
                    <a:pt x="733" y="195"/>
                  </a:lnTo>
                  <a:lnTo>
                    <a:pt x="735" y="197"/>
                  </a:lnTo>
                  <a:lnTo>
                    <a:pt x="733" y="199"/>
                  </a:lnTo>
                  <a:lnTo>
                    <a:pt x="731" y="203"/>
                  </a:lnTo>
                  <a:lnTo>
                    <a:pt x="727" y="215"/>
                  </a:lnTo>
                  <a:lnTo>
                    <a:pt x="725" y="226"/>
                  </a:lnTo>
                  <a:lnTo>
                    <a:pt x="723" y="228"/>
                  </a:lnTo>
                  <a:lnTo>
                    <a:pt x="721" y="232"/>
                  </a:lnTo>
                  <a:lnTo>
                    <a:pt x="717" y="243"/>
                  </a:lnTo>
                  <a:lnTo>
                    <a:pt x="715" y="255"/>
                  </a:lnTo>
                  <a:lnTo>
                    <a:pt x="714" y="257"/>
                  </a:lnTo>
                  <a:lnTo>
                    <a:pt x="712" y="261"/>
                  </a:lnTo>
                  <a:lnTo>
                    <a:pt x="708" y="266"/>
                  </a:lnTo>
                  <a:lnTo>
                    <a:pt x="706" y="274"/>
                  </a:lnTo>
                  <a:lnTo>
                    <a:pt x="704" y="278"/>
                  </a:lnTo>
                  <a:lnTo>
                    <a:pt x="700" y="280"/>
                  </a:lnTo>
                  <a:lnTo>
                    <a:pt x="698" y="282"/>
                  </a:lnTo>
                  <a:lnTo>
                    <a:pt x="696" y="284"/>
                  </a:lnTo>
                  <a:lnTo>
                    <a:pt x="694" y="288"/>
                  </a:lnTo>
                  <a:lnTo>
                    <a:pt x="692" y="289"/>
                  </a:lnTo>
                  <a:lnTo>
                    <a:pt x="692" y="293"/>
                  </a:lnTo>
                  <a:lnTo>
                    <a:pt x="692" y="299"/>
                  </a:lnTo>
                  <a:lnTo>
                    <a:pt x="694" y="301"/>
                  </a:lnTo>
                  <a:lnTo>
                    <a:pt x="696" y="303"/>
                  </a:lnTo>
                  <a:lnTo>
                    <a:pt x="698" y="324"/>
                  </a:lnTo>
                  <a:lnTo>
                    <a:pt x="698" y="345"/>
                  </a:lnTo>
                  <a:lnTo>
                    <a:pt x="700" y="366"/>
                  </a:lnTo>
                  <a:lnTo>
                    <a:pt x="700" y="385"/>
                  </a:lnTo>
                  <a:lnTo>
                    <a:pt x="704" y="387"/>
                  </a:lnTo>
                  <a:lnTo>
                    <a:pt x="706" y="391"/>
                  </a:lnTo>
                  <a:lnTo>
                    <a:pt x="714" y="393"/>
                  </a:lnTo>
                  <a:lnTo>
                    <a:pt x="721" y="395"/>
                  </a:lnTo>
                  <a:lnTo>
                    <a:pt x="723" y="399"/>
                  </a:lnTo>
                  <a:lnTo>
                    <a:pt x="725" y="401"/>
                  </a:lnTo>
                  <a:lnTo>
                    <a:pt x="737" y="403"/>
                  </a:lnTo>
                  <a:lnTo>
                    <a:pt x="750" y="405"/>
                  </a:lnTo>
                  <a:lnTo>
                    <a:pt x="752" y="408"/>
                  </a:lnTo>
                  <a:lnTo>
                    <a:pt x="754" y="410"/>
                  </a:lnTo>
                  <a:lnTo>
                    <a:pt x="756" y="412"/>
                  </a:lnTo>
                  <a:lnTo>
                    <a:pt x="760" y="414"/>
                  </a:lnTo>
                  <a:lnTo>
                    <a:pt x="762" y="418"/>
                  </a:lnTo>
                  <a:lnTo>
                    <a:pt x="763" y="420"/>
                  </a:lnTo>
                  <a:lnTo>
                    <a:pt x="767" y="422"/>
                  </a:lnTo>
                  <a:lnTo>
                    <a:pt x="769" y="424"/>
                  </a:lnTo>
                  <a:lnTo>
                    <a:pt x="771" y="428"/>
                  </a:lnTo>
                  <a:lnTo>
                    <a:pt x="773" y="430"/>
                  </a:lnTo>
                  <a:lnTo>
                    <a:pt x="777" y="431"/>
                  </a:lnTo>
                  <a:lnTo>
                    <a:pt x="779" y="435"/>
                  </a:lnTo>
                  <a:lnTo>
                    <a:pt x="781" y="437"/>
                  </a:lnTo>
                  <a:lnTo>
                    <a:pt x="783" y="439"/>
                  </a:lnTo>
                  <a:lnTo>
                    <a:pt x="786" y="447"/>
                  </a:lnTo>
                  <a:lnTo>
                    <a:pt x="788" y="453"/>
                  </a:lnTo>
                  <a:lnTo>
                    <a:pt x="790" y="456"/>
                  </a:lnTo>
                  <a:lnTo>
                    <a:pt x="792" y="458"/>
                  </a:lnTo>
                  <a:lnTo>
                    <a:pt x="792" y="479"/>
                  </a:lnTo>
                  <a:lnTo>
                    <a:pt x="792" y="502"/>
                  </a:lnTo>
                  <a:lnTo>
                    <a:pt x="788" y="502"/>
                  </a:lnTo>
                  <a:lnTo>
                    <a:pt x="783" y="502"/>
                  </a:lnTo>
                  <a:lnTo>
                    <a:pt x="775" y="497"/>
                  </a:lnTo>
                  <a:lnTo>
                    <a:pt x="756" y="493"/>
                  </a:lnTo>
                  <a:lnTo>
                    <a:pt x="737" y="491"/>
                  </a:lnTo>
                  <a:lnTo>
                    <a:pt x="725" y="493"/>
                  </a:lnTo>
                  <a:lnTo>
                    <a:pt x="719" y="493"/>
                  </a:lnTo>
                  <a:lnTo>
                    <a:pt x="715" y="493"/>
                  </a:lnTo>
                  <a:lnTo>
                    <a:pt x="683" y="502"/>
                  </a:lnTo>
                  <a:lnTo>
                    <a:pt x="652" y="508"/>
                  </a:lnTo>
                  <a:lnTo>
                    <a:pt x="637" y="510"/>
                  </a:lnTo>
                  <a:lnTo>
                    <a:pt x="621" y="510"/>
                  </a:lnTo>
                  <a:lnTo>
                    <a:pt x="606" y="508"/>
                  </a:lnTo>
                  <a:lnTo>
                    <a:pt x="589" y="502"/>
                  </a:lnTo>
                  <a:lnTo>
                    <a:pt x="589" y="493"/>
                  </a:lnTo>
                  <a:lnTo>
                    <a:pt x="589" y="483"/>
                  </a:lnTo>
                  <a:lnTo>
                    <a:pt x="581" y="483"/>
                  </a:lnTo>
                  <a:lnTo>
                    <a:pt x="572" y="483"/>
                  </a:lnTo>
                  <a:lnTo>
                    <a:pt x="572" y="474"/>
                  </a:lnTo>
                  <a:lnTo>
                    <a:pt x="572" y="464"/>
                  </a:lnTo>
                  <a:lnTo>
                    <a:pt x="560" y="464"/>
                  </a:lnTo>
                  <a:lnTo>
                    <a:pt x="550" y="464"/>
                  </a:lnTo>
                  <a:lnTo>
                    <a:pt x="550" y="454"/>
                  </a:lnTo>
                  <a:lnTo>
                    <a:pt x="550" y="445"/>
                  </a:lnTo>
                  <a:lnTo>
                    <a:pt x="541" y="445"/>
                  </a:lnTo>
                  <a:lnTo>
                    <a:pt x="531" y="445"/>
                  </a:lnTo>
                  <a:lnTo>
                    <a:pt x="531" y="433"/>
                  </a:lnTo>
                  <a:lnTo>
                    <a:pt x="531" y="424"/>
                  </a:lnTo>
                  <a:lnTo>
                    <a:pt x="476" y="382"/>
                  </a:lnTo>
                  <a:lnTo>
                    <a:pt x="426" y="345"/>
                  </a:lnTo>
                  <a:lnTo>
                    <a:pt x="414" y="337"/>
                  </a:lnTo>
                  <a:lnTo>
                    <a:pt x="401" y="332"/>
                  </a:lnTo>
                  <a:lnTo>
                    <a:pt x="387" y="328"/>
                  </a:lnTo>
                  <a:lnTo>
                    <a:pt x="372" y="326"/>
                  </a:lnTo>
                  <a:lnTo>
                    <a:pt x="357" y="326"/>
                  </a:lnTo>
                  <a:lnTo>
                    <a:pt x="339" y="328"/>
                  </a:lnTo>
                  <a:lnTo>
                    <a:pt x="320" y="332"/>
                  </a:lnTo>
                  <a:lnTo>
                    <a:pt x="299" y="33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6" name="Freeform 100"/>
            <p:cNvSpPr>
              <a:spLocks/>
            </p:cNvSpPr>
            <p:nvPr/>
          </p:nvSpPr>
          <p:spPr bwMode="auto">
            <a:xfrm>
              <a:off x="7208108" y="3630774"/>
              <a:ext cx="892173" cy="1305429"/>
            </a:xfrm>
            <a:custGeom>
              <a:avLst/>
              <a:gdLst>
                <a:gd name="T0" fmla="*/ 560 w 792"/>
                <a:gd name="T1" fmla="*/ 1209 h 1355"/>
                <a:gd name="T2" fmla="*/ 487 w 792"/>
                <a:gd name="T3" fmla="*/ 1232 h 1355"/>
                <a:gd name="T4" fmla="*/ 416 w 792"/>
                <a:gd name="T5" fmla="*/ 1251 h 1355"/>
                <a:gd name="T6" fmla="*/ 374 w 792"/>
                <a:gd name="T7" fmla="*/ 1242 h 1355"/>
                <a:gd name="T8" fmla="*/ 347 w 792"/>
                <a:gd name="T9" fmla="*/ 1215 h 1355"/>
                <a:gd name="T10" fmla="*/ 295 w 792"/>
                <a:gd name="T11" fmla="*/ 1134 h 1355"/>
                <a:gd name="T12" fmla="*/ 308 w 792"/>
                <a:gd name="T13" fmla="*/ 1079 h 1355"/>
                <a:gd name="T14" fmla="*/ 333 w 792"/>
                <a:gd name="T15" fmla="*/ 1011 h 1355"/>
                <a:gd name="T16" fmla="*/ 360 w 792"/>
                <a:gd name="T17" fmla="*/ 977 h 1355"/>
                <a:gd name="T18" fmla="*/ 364 w 792"/>
                <a:gd name="T19" fmla="*/ 908 h 1355"/>
                <a:gd name="T20" fmla="*/ 324 w 792"/>
                <a:gd name="T21" fmla="*/ 890 h 1355"/>
                <a:gd name="T22" fmla="*/ 287 w 792"/>
                <a:gd name="T23" fmla="*/ 917 h 1355"/>
                <a:gd name="T24" fmla="*/ 260 w 792"/>
                <a:gd name="T25" fmla="*/ 963 h 1355"/>
                <a:gd name="T26" fmla="*/ 216 w 792"/>
                <a:gd name="T27" fmla="*/ 986 h 1355"/>
                <a:gd name="T28" fmla="*/ 134 w 792"/>
                <a:gd name="T29" fmla="*/ 963 h 1355"/>
                <a:gd name="T30" fmla="*/ 161 w 792"/>
                <a:gd name="T31" fmla="*/ 860 h 1355"/>
                <a:gd name="T32" fmla="*/ 140 w 792"/>
                <a:gd name="T33" fmla="*/ 804 h 1355"/>
                <a:gd name="T34" fmla="*/ 88 w 792"/>
                <a:gd name="T35" fmla="*/ 800 h 1355"/>
                <a:gd name="T36" fmla="*/ 53 w 792"/>
                <a:gd name="T37" fmla="*/ 735 h 1355"/>
                <a:gd name="T38" fmla="*/ 36 w 792"/>
                <a:gd name="T39" fmla="*/ 697 h 1355"/>
                <a:gd name="T40" fmla="*/ 0 w 792"/>
                <a:gd name="T41" fmla="*/ 653 h 1355"/>
                <a:gd name="T42" fmla="*/ 0 w 792"/>
                <a:gd name="T43" fmla="*/ 557 h 1355"/>
                <a:gd name="T44" fmla="*/ 32 w 792"/>
                <a:gd name="T45" fmla="*/ 514 h 1355"/>
                <a:gd name="T46" fmla="*/ 69 w 792"/>
                <a:gd name="T47" fmla="*/ 457 h 1355"/>
                <a:gd name="T48" fmla="*/ 115 w 792"/>
                <a:gd name="T49" fmla="*/ 432 h 1355"/>
                <a:gd name="T50" fmla="*/ 117 w 792"/>
                <a:gd name="T51" fmla="*/ 326 h 1355"/>
                <a:gd name="T52" fmla="*/ 92 w 792"/>
                <a:gd name="T53" fmla="*/ 299 h 1355"/>
                <a:gd name="T54" fmla="*/ 82 w 792"/>
                <a:gd name="T55" fmla="*/ 219 h 1355"/>
                <a:gd name="T56" fmla="*/ 67 w 792"/>
                <a:gd name="T57" fmla="*/ 111 h 1355"/>
                <a:gd name="T58" fmla="*/ 166 w 792"/>
                <a:gd name="T59" fmla="*/ 81 h 1355"/>
                <a:gd name="T60" fmla="*/ 209 w 792"/>
                <a:gd name="T61" fmla="*/ 27 h 1355"/>
                <a:gd name="T62" fmla="*/ 243 w 792"/>
                <a:gd name="T63" fmla="*/ 2 h 1355"/>
                <a:gd name="T64" fmla="*/ 299 w 792"/>
                <a:gd name="T65" fmla="*/ 25 h 1355"/>
                <a:gd name="T66" fmla="*/ 316 w 792"/>
                <a:gd name="T67" fmla="*/ 75 h 1355"/>
                <a:gd name="T68" fmla="*/ 397 w 792"/>
                <a:gd name="T69" fmla="*/ 117 h 1355"/>
                <a:gd name="T70" fmla="*/ 284 w 792"/>
                <a:gd name="T71" fmla="*/ 257 h 1355"/>
                <a:gd name="T72" fmla="*/ 262 w 792"/>
                <a:gd name="T73" fmla="*/ 658 h 1355"/>
                <a:gd name="T74" fmla="*/ 295 w 792"/>
                <a:gd name="T75" fmla="*/ 785 h 1355"/>
                <a:gd name="T76" fmla="*/ 347 w 792"/>
                <a:gd name="T77" fmla="*/ 764 h 1355"/>
                <a:gd name="T78" fmla="*/ 391 w 792"/>
                <a:gd name="T79" fmla="*/ 802 h 1355"/>
                <a:gd name="T80" fmla="*/ 445 w 792"/>
                <a:gd name="T81" fmla="*/ 795 h 1355"/>
                <a:gd name="T82" fmla="*/ 454 w 792"/>
                <a:gd name="T83" fmla="*/ 722 h 1355"/>
                <a:gd name="T84" fmla="*/ 483 w 792"/>
                <a:gd name="T85" fmla="*/ 693 h 1355"/>
                <a:gd name="T86" fmla="*/ 531 w 792"/>
                <a:gd name="T87" fmla="*/ 677 h 1355"/>
                <a:gd name="T88" fmla="*/ 579 w 792"/>
                <a:gd name="T89" fmla="*/ 716 h 1355"/>
                <a:gd name="T90" fmla="*/ 642 w 792"/>
                <a:gd name="T91" fmla="*/ 750 h 1355"/>
                <a:gd name="T92" fmla="*/ 656 w 792"/>
                <a:gd name="T93" fmla="*/ 804 h 1355"/>
                <a:gd name="T94" fmla="*/ 686 w 792"/>
                <a:gd name="T95" fmla="*/ 860 h 1355"/>
                <a:gd name="T96" fmla="*/ 734 w 792"/>
                <a:gd name="T97" fmla="*/ 910 h 1355"/>
                <a:gd name="T98" fmla="*/ 777 w 792"/>
                <a:gd name="T99" fmla="*/ 967 h 1355"/>
                <a:gd name="T100" fmla="*/ 786 w 792"/>
                <a:gd name="T101" fmla="*/ 1021 h 1355"/>
                <a:gd name="T102" fmla="*/ 754 w 792"/>
                <a:gd name="T103" fmla="*/ 1107 h 1355"/>
                <a:gd name="T104" fmla="*/ 719 w 792"/>
                <a:gd name="T105" fmla="*/ 1132 h 1355"/>
                <a:gd name="T106" fmla="*/ 723 w 792"/>
                <a:gd name="T107" fmla="*/ 1173 h 1355"/>
                <a:gd name="T108" fmla="*/ 763 w 792"/>
                <a:gd name="T109" fmla="*/ 1215 h 1355"/>
                <a:gd name="T110" fmla="*/ 752 w 792"/>
                <a:gd name="T111" fmla="*/ 1261 h 1355"/>
                <a:gd name="T112" fmla="*/ 734 w 792"/>
                <a:gd name="T113" fmla="*/ 1291 h 1355"/>
                <a:gd name="T114" fmla="*/ 654 w 792"/>
                <a:gd name="T115" fmla="*/ 1313 h 1355"/>
                <a:gd name="T116" fmla="*/ 629 w 792"/>
                <a:gd name="T117" fmla="*/ 1311 h 1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2"/>
                <a:gd name="T178" fmla="*/ 0 h 1355"/>
                <a:gd name="T179" fmla="*/ 792 w 792"/>
                <a:gd name="T180" fmla="*/ 1355 h 1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2" h="1355">
                  <a:moveTo>
                    <a:pt x="608" y="1259"/>
                  </a:moveTo>
                  <a:lnTo>
                    <a:pt x="612" y="1255"/>
                  </a:lnTo>
                  <a:lnTo>
                    <a:pt x="615" y="1251"/>
                  </a:lnTo>
                  <a:lnTo>
                    <a:pt x="606" y="1240"/>
                  </a:lnTo>
                  <a:lnTo>
                    <a:pt x="598" y="1228"/>
                  </a:lnTo>
                  <a:lnTo>
                    <a:pt x="598" y="1224"/>
                  </a:lnTo>
                  <a:lnTo>
                    <a:pt x="598" y="1219"/>
                  </a:lnTo>
                  <a:lnTo>
                    <a:pt x="594" y="1215"/>
                  </a:lnTo>
                  <a:lnTo>
                    <a:pt x="589" y="1209"/>
                  </a:lnTo>
                  <a:lnTo>
                    <a:pt x="575" y="1209"/>
                  </a:lnTo>
                  <a:lnTo>
                    <a:pt x="560" y="1209"/>
                  </a:lnTo>
                  <a:lnTo>
                    <a:pt x="554" y="1215"/>
                  </a:lnTo>
                  <a:lnTo>
                    <a:pt x="550" y="1219"/>
                  </a:lnTo>
                  <a:lnTo>
                    <a:pt x="539" y="1222"/>
                  </a:lnTo>
                  <a:lnTo>
                    <a:pt x="533" y="1224"/>
                  </a:lnTo>
                  <a:lnTo>
                    <a:pt x="527" y="1230"/>
                  </a:lnTo>
                  <a:lnTo>
                    <a:pt x="521" y="1238"/>
                  </a:lnTo>
                  <a:lnTo>
                    <a:pt x="510" y="1238"/>
                  </a:lnTo>
                  <a:lnTo>
                    <a:pt x="496" y="1238"/>
                  </a:lnTo>
                  <a:lnTo>
                    <a:pt x="495" y="1236"/>
                  </a:lnTo>
                  <a:lnTo>
                    <a:pt x="493" y="1234"/>
                  </a:lnTo>
                  <a:lnTo>
                    <a:pt x="487" y="1232"/>
                  </a:lnTo>
                  <a:lnTo>
                    <a:pt x="473" y="1230"/>
                  </a:lnTo>
                  <a:lnTo>
                    <a:pt x="460" y="1232"/>
                  </a:lnTo>
                  <a:lnTo>
                    <a:pt x="454" y="1234"/>
                  </a:lnTo>
                  <a:lnTo>
                    <a:pt x="452" y="1236"/>
                  </a:lnTo>
                  <a:lnTo>
                    <a:pt x="449" y="1238"/>
                  </a:lnTo>
                  <a:lnTo>
                    <a:pt x="437" y="1242"/>
                  </a:lnTo>
                  <a:lnTo>
                    <a:pt x="425" y="1244"/>
                  </a:lnTo>
                  <a:lnTo>
                    <a:pt x="422" y="1245"/>
                  </a:lnTo>
                  <a:lnTo>
                    <a:pt x="420" y="1249"/>
                  </a:lnTo>
                  <a:lnTo>
                    <a:pt x="418" y="1249"/>
                  </a:lnTo>
                  <a:lnTo>
                    <a:pt x="416" y="1251"/>
                  </a:lnTo>
                  <a:lnTo>
                    <a:pt x="414" y="1257"/>
                  </a:lnTo>
                  <a:lnTo>
                    <a:pt x="414" y="1267"/>
                  </a:lnTo>
                  <a:lnTo>
                    <a:pt x="402" y="1267"/>
                  </a:lnTo>
                  <a:lnTo>
                    <a:pt x="391" y="1267"/>
                  </a:lnTo>
                  <a:lnTo>
                    <a:pt x="389" y="1265"/>
                  </a:lnTo>
                  <a:lnTo>
                    <a:pt x="385" y="1263"/>
                  </a:lnTo>
                  <a:lnTo>
                    <a:pt x="383" y="1255"/>
                  </a:lnTo>
                  <a:lnTo>
                    <a:pt x="381" y="1249"/>
                  </a:lnTo>
                  <a:lnTo>
                    <a:pt x="379" y="1245"/>
                  </a:lnTo>
                  <a:lnTo>
                    <a:pt x="376" y="1244"/>
                  </a:lnTo>
                  <a:lnTo>
                    <a:pt x="374" y="1242"/>
                  </a:lnTo>
                  <a:lnTo>
                    <a:pt x="372" y="1238"/>
                  </a:lnTo>
                  <a:lnTo>
                    <a:pt x="370" y="1236"/>
                  </a:lnTo>
                  <a:lnTo>
                    <a:pt x="366" y="1234"/>
                  </a:lnTo>
                  <a:lnTo>
                    <a:pt x="364" y="1232"/>
                  </a:lnTo>
                  <a:lnTo>
                    <a:pt x="362" y="1228"/>
                  </a:lnTo>
                  <a:lnTo>
                    <a:pt x="360" y="1226"/>
                  </a:lnTo>
                  <a:lnTo>
                    <a:pt x="356" y="1224"/>
                  </a:lnTo>
                  <a:lnTo>
                    <a:pt x="355" y="1222"/>
                  </a:lnTo>
                  <a:lnTo>
                    <a:pt x="353" y="1219"/>
                  </a:lnTo>
                  <a:lnTo>
                    <a:pt x="349" y="1217"/>
                  </a:lnTo>
                  <a:lnTo>
                    <a:pt x="347" y="1215"/>
                  </a:lnTo>
                  <a:lnTo>
                    <a:pt x="335" y="1213"/>
                  </a:lnTo>
                  <a:lnTo>
                    <a:pt x="324" y="1209"/>
                  </a:lnTo>
                  <a:lnTo>
                    <a:pt x="320" y="1207"/>
                  </a:lnTo>
                  <a:lnTo>
                    <a:pt x="318" y="1205"/>
                  </a:lnTo>
                  <a:lnTo>
                    <a:pt x="310" y="1201"/>
                  </a:lnTo>
                  <a:lnTo>
                    <a:pt x="305" y="1199"/>
                  </a:lnTo>
                  <a:lnTo>
                    <a:pt x="301" y="1197"/>
                  </a:lnTo>
                  <a:lnTo>
                    <a:pt x="299" y="1196"/>
                  </a:lnTo>
                  <a:lnTo>
                    <a:pt x="297" y="1174"/>
                  </a:lnTo>
                  <a:lnTo>
                    <a:pt x="297" y="1153"/>
                  </a:lnTo>
                  <a:lnTo>
                    <a:pt x="295" y="1134"/>
                  </a:lnTo>
                  <a:lnTo>
                    <a:pt x="293" y="1113"/>
                  </a:lnTo>
                  <a:lnTo>
                    <a:pt x="291" y="1111"/>
                  </a:lnTo>
                  <a:lnTo>
                    <a:pt x="289" y="1107"/>
                  </a:lnTo>
                  <a:lnTo>
                    <a:pt x="291" y="1105"/>
                  </a:lnTo>
                  <a:lnTo>
                    <a:pt x="293" y="1103"/>
                  </a:lnTo>
                  <a:lnTo>
                    <a:pt x="297" y="1102"/>
                  </a:lnTo>
                  <a:lnTo>
                    <a:pt x="299" y="1098"/>
                  </a:lnTo>
                  <a:lnTo>
                    <a:pt x="301" y="1096"/>
                  </a:lnTo>
                  <a:lnTo>
                    <a:pt x="305" y="1094"/>
                  </a:lnTo>
                  <a:lnTo>
                    <a:pt x="307" y="1086"/>
                  </a:lnTo>
                  <a:lnTo>
                    <a:pt x="308" y="1079"/>
                  </a:lnTo>
                  <a:lnTo>
                    <a:pt x="310" y="1077"/>
                  </a:lnTo>
                  <a:lnTo>
                    <a:pt x="314" y="1075"/>
                  </a:lnTo>
                  <a:lnTo>
                    <a:pt x="316" y="1061"/>
                  </a:lnTo>
                  <a:lnTo>
                    <a:pt x="318" y="1050"/>
                  </a:lnTo>
                  <a:lnTo>
                    <a:pt x="320" y="1048"/>
                  </a:lnTo>
                  <a:lnTo>
                    <a:pt x="324" y="1046"/>
                  </a:lnTo>
                  <a:lnTo>
                    <a:pt x="326" y="1032"/>
                  </a:lnTo>
                  <a:lnTo>
                    <a:pt x="328" y="1021"/>
                  </a:lnTo>
                  <a:lnTo>
                    <a:pt x="330" y="1019"/>
                  </a:lnTo>
                  <a:lnTo>
                    <a:pt x="333" y="1017"/>
                  </a:lnTo>
                  <a:lnTo>
                    <a:pt x="333" y="1011"/>
                  </a:lnTo>
                  <a:lnTo>
                    <a:pt x="333" y="1006"/>
                  </a:lnTo>
                  <a:lnTo>
                    <a:pt x="330" y="1004"/>
                  </a:lnTo>
                  <a:lnTo>
                    <a:pt x="328" y="1002"/>
                  </a:lnTo>
                  <a:lnTo>
                    <a:pt x="326" y="1000"/>
                  </a:lnTo>
                  <a:lnTo>
                    <a:pt x="324" y="996"/>
                  </a:lnTo>
                  <a:lnTo>
                    <a:pt x="320" y="994"/>
                  </a:lnTo>
                  <a:lnTo>
                    <a:pt x="318" y="992"/>
                  </a:lnTo>
                  <a:lnTo>
                    <a:pt x="318" y="984"/>
                  </a:lnTo>
                  <a:lnTo>
                    <a:pt x="318" y="977"/>
                  </a:lnTo>
                  <a:lnTo>
                    <a:pt x="347" y="977"/>
                  </a:lnTo>
                  <a:lnTo>
                    <a:pt x="360" y="977"/>
                  </a:lnTo>
                  <a:lnTo>
                    <a:pt x="364" y="977"/>
                  </a:lnTo>
                  <a:lnTo>
                    <a:pt x="366" y="975"/>
                  </a:lnTo>
                  <a:lnTo>
                    <a:pt x="366" y="973"/>
                  </a:lnTo>
                  <a:lnTo>
                    <a:pt x="370" y="969"/>
                  </a:lnTo>
                  <a:lnTo>
                    <a:pt x="372" y="967"/>
                  </a:lnTo>
                  <a:lnTo>
                    <a:pt x="372" y="944"/>
                  </a:lnTo>
                  <a:lnTo>
                    <a:pt x="372" y="919"/>
                  </a:lnTo>
                  <a:lnTo>
                    <a:pt x="370" y="917"/>
                  </a:lnTo>
                  <a:lnTo>
                    <a:pt x="366" y="913"/>
                  </a:lnTo>
                  <a:lnTo>
                    <a:pt x="364" y="908"/>
                  </a:lnTo>
                  <a:lnTo>
                    <a:pt x="362" y="900"/>
                  </a:lnTo>
                  <a:lnTo>
                    <a:pt x="360" y="898"/>
                  </a:lnTo>
                  <a:lnTo>
                    <a:pt x="356" y="896"/>
                  </a:lnTo>
                  <a:lnTo>
                    <a:pt x="355" y="892"/>
                  </a:lnTo>
                  <a:lnTo>
                    <a:pt x="353" y="890"/>
                  </a:lnTo>
                  <a:lnTo>
                    <a:pt x="349" y="889"/>
                  </a:lnTo>
                  <a:lnTo>
                    <a:pt x="347" y="885"/>
                  </a:lnTo>
                  <a:lnTo>
                    <a:pt x="337" y="885"/>
                  </a:lnTo>
                  <a:lnTo>
                    <a:pt x="328" y="885"/>
                  </a:lnTo>
                  <a:lnTo>
                    <a:pt x="326" y="889"/>
                  </a:lnTo>
                  <a:lnTo>
                    <a:pt x="324" y="890"/>
                  </a:lnTo>
                  <a:lnTo>
                    <a:pt x="316" y="892"/>
                  </a:lnTo>
                  <a:lnTo>
                    <a:pt x="308" y="896"/>
                  </a:lnTo>
                  <a:lnTo>
                    <a:pt x="307" y="898"/>
                  </a:lnTo>
                  <a:lnTo>
                    <a:pt x="305" y="900"/>
                  </a:lnTo>
                  <a:lnTo>
                    <a:pt x="301" y="902"/>
                  </a:lnTo>
                  <a:lnTo>
                    <a:pt x="299" y="906"/>
                  </a:lnTo>
                  <a:lnTo>
                    <a:pt x="297" y="908"/>
                  </a:lnTo>
                  <a:lnTo>
                    <a:pt x="293" y="910"/>
                  </a:lnTo>
                  <a:lnTo>
                    <a:pt x="291" y="912"/>
                  </a:lnTo>
                  <a:lnTo>
                    <a:pt x="289" y="913"/>
                  </a:lnTo>
                  <a:lnTo>
                    <a:pt x="287" y="917"/>
                  </a:lnTo>
                  <a:lnTo>
                    <a:pt x="285" y="919"/>
                  </a:lnTo>
                  <a:lnTo>
                    <a:pt x="282" y="921"/>
                  </a:lnTo>
                  <a:lnTo>
                    <a:pt x="280" y="925"/>
                  </a:lnTo>
                  <a:lnTo>
                    <a:pt x="278" y="927"/>
                  </a:lnTo>
                  <a:lnTo>
                    <a:pt x="274" y="929"/>
                  </a:lnTo>
                  <a:lnTo>
                    <a:pt x="272" y="937"/>
                  </a:lnTo>
                  <a:lnTo>
                    <a:pt x="270" y="944"/>
                  </a:lnTo>
                  <a:lnTo>
                    <a:pt x="266" y="946"/>
                  </a:lnTo>
                  <a:lnTo>
                    <a:pt x="264" y="948"/>
                  </a:lnTo>
                  <a:lnTo>
                    <a:pt x="262" y="956"/>
                  </a:lnTo>
                  <a:lnTo>
                    <a:pt x="260" y="963"/>
                  </a:lnTo>
                  <a:lnTo>
                    <a:pt x="259" y="965"/>
                  </a:lnTo>
                  <a:lnTo>
                    <a:pt x="255" y="967"/>
                  </a:lnTo>
                  <a:lnTo>
                    <a:pt x="247" y="969"/>
                  </a:lnTo>
                  <a:lnTo>
                    <a:pt x="241" y="973"/>
                  </a:lnTo>
                  <a:lnTo>
                    <a:pt x="237" y="975"/>
                  </a:lnTo>
                  <a:lnTo>
                    <a:pt x="236" y="977"/>
                  </a:lnTo>
                  <a:lnTo>
                    <a:pt x="234" y="981"/>
                  </a:lnTo>
                  <a:lnTo>
                    <a:pt x="232" y="983"/>
                  </a:lnTo>
                  <a:lnTo>
                    <a:pt x="228" y="984"/>
                  </a:lnTo>
                  <a:lnTo>
                    <a:pt x="226" y="986"/>
                  </a:lnTo>
                  <a:lnTo>
                    <a:pt x="216" y="986"/>
                  </a:lnTo>
                  <a:lnTo>
                    <a:pt x="207" y="986"/>
                  </a:lnTo>
                  <a:lnTo>
                    <a:pt x="205" y="984"/>
                  </a:lnTo>
                  <a:lnTo>
                    <a:pt x="203" y="983"/>
                  </a:lnTo>
                  <a:lnTo>
                    <a:pt x="199" y="981"/>
                  </a:lnTo>
                  <a:lnTo>
                    <a:pt x="197" y="977"/>
                  </a:lnTo>
                  <a:lnTo>
                    <a:pt x="195" y="975"/>
                  </a:lnTo>
                  <a:lnTo>
                    <a:pt x="193" y="973"/>
                  </a:lnTo>
                  <a:lnTo>
                    <a:pt x="166" y="969"/>
                  </a:lnTo>
                  <a:lnTo>
                    <a:pt x="140" y="967"/>
                  </a:lnTo>
                  <a:lnTo>
                    <a:pt x="138" y="965"/>
                  </a:lnTo>
                  <a:lnTo>
                    <a:pt x="134" y="963"/>
                  </a:lnTo>
                  <a:lnTo>
                    <a:pt x="138" y="960"/>
                  </a:lnTo>
                  <a:lnTo>
                    <a:pt x="140" y="958"/>
                  </a:lnTo>
                  <a:lnTo>
                    <a:pt x="142" y="931"/>
                  </a:lnTo>
                  <a:lnTo>
                    <a:pt x="143" y="906"/>
                  </a:lnTo>
                  <a:lnTo>
                    <a:pt x="147" y="902"/>
                  </a:lnTo>
                  <a:lnTo>
                    <a:pt x="149" y="900"/>
                  </a:lnTo>
                  <a:lnTo>
                    <a:pt x="151" y="889"/>
                  </a:lnTo>
                  <a:lnTo>
                    <a:pt x="153" y="875"/>
                  </a:lnTo>
                  <a:lnTo>
                    <a:pt x="157" y="873"/>
                  </a:lnTo>
                  <a:lnTo>
                    <a:pt x="159" y="871"/>
                  </a:lnTo>
                  <a:lnTo>
                    <a:pt x="161" y="860"/>
                  </a:lnTo>
                  <a:lnTo>
                    <a:pt x="165" y="846"/>
                  </a:lnTo>
                  <a:lnTo>
                    <a:pt x="166" y="844"/>
                  </a:lnTo>
                  <a:lnTo>
                    <a:pt x="168" y="843"/>
                  </a:lnTo>
                  <a:lnTo>
                    <a:pt x="170" y="837"/>
                  </a:lnTo>
                  <a:lnTo>
                    <a:pt x="172" y="827"/>
                  </a:lnTo>
                  <a:lnTo>
                    <a:pt x="170" y="818"/>
                  </a:lnTo>
                  <a:lnTo>
                    <a:pt x="168" y="814"/>
                  </a:lnTo>
                  <a:lnTo>
                    <a:pt x="166" y="810"/>
                  </a:lnTo>
                  <a:lnTo>
                    <a:pt x="165" y="808"/>
                  </a:lnTo>
                  <a:lnTo>
                    <a:pt x="157" y="806"/>
                  </a:lnTo>
                  <a:lnTo>
                    <a:pt x="140" y="804"/>
                  </a:lnTo>
                  <a:lnTo>
                    <a:pt x="122" y="806"/>
                  </a:lnTo>
                  <a:lnTo>
                    <a:pt x="115" y="808"/>
                  </a:lnTo>
                  <a:lnTo>
                    <a:pt x="113" y="810"/>
                  </a:lnTo>
                  <a:lnTo>
                    <a:pt x="111" y="814"/>
                  </a:lnTo>
                  <a:lnTo>
                    <a:pt x="105" y="814"/>
                  </a:lnTo>
                  <a:lnTo>
                    <a:pt x="101" y="814"/>
                  </a:lnTo>
                  <a:lnTo>
                    <a:pt x="97" y="810"/>
                  </a:lnTo>
                  <a:lnTo>
                    <a:pt x="95" y="808"/>
                  </a:lnTo>
                  <a:lnTo>
                    <a:pt x="94" y="806"/>
                  </a:lnTo>
                  <a:lnTo>
                    <a:pt x="92" y="804"/>
                  </a:lnTo>
                  <a:lnTo>
                    <a:pt x="88" y="800"/>
                  </a:lnTo>
                  <a:lnTo>
                    <a:pt x="86" y="798"/>
                  </a:lnTo>
                  <a:lnTo>
                    <a:pt x="84" y="796"/>
                  </a:lnTo>
                  <a:lnTo>
                    <a:pt x="82" y="795"/>
                  </a:lnTo>
                  <a:lnTo>
                    <a:pt x="78" y="791"/>
                  </a:lnTo>
                  <a:lnTo>
                    <a:pt x="76" y="789"/>
                  </a:lnTo>
                  <a:lnTo>
                    <a:pt x="74" y="768"/>
                  </a:lnTo>
                  <a:lnTo>
                    <a:pt x="72" y="747"/>
                  </a:lnTo>
                  <a:lnTo>
                    <a:pt x="69" y="743"/>
                  </a:lnTo>
                  <a:lnTo>
                    <a:pt x="67" y="741"/>
                  </a:lnTo>
                  <a:lnTo>
                    <a:pt x="59" y="737"/>
                  </a:lnTo>
                  <a:lnTo>
                    <a:pt x="53" y="735"/>
                  </a:lnTo>
                  <a:lnTo>
                    <a:pt x="49" y="733"/>
                  </a:lnTo>
                  <a:lnTo>
                    <a:pt x="48" y="731"/>
                  </a:lnTo>
                  <a:lnTo>
                    <a:pt x="40" y="727"/>
                  </a:lnTo>
                  <a:lnTo>
                    <a:pt x="32" y="725"/>
                  </a:lnTo>
                  <a:lnTo>
                    <a:pt x="30" y="724"/>
                  </a:lnTo>
                  <a:lnTo>
                    <a:pt x="28" y="722"/>
                  </a:lnTo>
                  <a:lnTo>
                    <a:pt x="28" y="712"/>
                  </a:lnTo>
                  <a:lnTo>
                    <a:pt x="28" y="702"/>
                  </a:lnTo>
                  <a:lnTo>
                    <a:pt x="30" y="699"/>
                  </a:lnTo>
                  <a:lnTo>
                    <a:pt x="32" y="697"/>
                  </a:lnTo>
                  <a:lnTo>
                    <a:pt x="36" y="697"/>
                  </a:lnTo>
                  <a:lnTo>
                    <a:pt x="38" y="693"/>
                  </a:lnTo>
                  <a:lnTo>
                    <a:pt x="38" y="685"/>
                  </a:lnTo>
                  <a:lnTo>
                    <a:pt x="38" y="668"/>
                  </a:lnTo>
                  <a:lnTo>
                    <a:pt x="30" y="668"/>
                  </a:lnTo>
                  <a:lnTo>
                    <a:pt x="23" y="668"/>
                  </a:lnTo>
                  <a:lnTo>
                    <a:pt x="21" y="666"/>
                  </a:lnTo>
                  <a:lnTo>
                    <a:pt x="19" y="664"/>
                  </a:lnTo>
                  <a:lnTo>
                    <a:pt x="11" y="660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3"/>
                  </a:lnTo>
                  <a:lnTo>
                    <a:pt x="1" y="641"/>
                  </a:lnTo>
                  <a:lnTo>
                    <a:pt x="3" y="639"/>
                  </a:lnTo>
                  <a:lnTo>
                    <a:pt x="3" y="624"/>
                  </a:lnTo>
                  <a:lnTo>
                    <a:pt x="3" y="610"/>
                  </a:lnTo>
                  <a:lnTo>
                    <a:pt x="3" y="595"/>
                  </a:lnTo>
                  <a:lnTo>
                    <a:pt x="3" y="582"/>
                  </a:lnTo>
                  <a:lnTo>
                    <a:pt x="1" y="578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0" y="537"/>
                  </a:lnTo>
                  <a:lnTo>
                    <a:pt x="1" y="536"/>
                  </a:lnTo>
                  <a:lnTo>
                    <a:pt x="3" y="532"/>
                  </a:lnTo>
                  <a:lnTo>
                    <a:pt x="11" y="530"/>
                  </a:lnTo>
                  <a:lnTo>
                    <a:pt x="19" y="528"/>
                  </a:lnTo>
                  <a:lnTo>
                    <a:pt x="21" y="526"/>
                  </a:lnTo>
                  <a:lnTo>
                    <a:pt x="23" y="522"/>
                  </a:lnTo>
                  <a:lnTo>
                    <a:pt x="26" y="520"/>
                  </a:lnTo>
                  <a:lnTo>
                    <a:pt x="28" y="518"/>
                  </a:lnTo>
                  <a:lnTo>
                    <a:pt x="30" y="516"/>
                  </a:lnTo>
                  <a:lnTo>
                    <a:pt x="32" y="514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0" y="507"/>
                  </a:lnTo>
                  <a:lnTo>
                    <a:pt x="44" y="503"/>
                  </a:lnTo>
                  <a:lnTo>
                    <a:pt x="49" y="501"/>
                  </a:lnTo>
                  <a:lnTo>
                    <a:pt x="57" y="499"/>
                  </a:lnTo>
                  <a:lnTo>
                    <a:pt x="59" y="495"/>
                  </a:lnTo>
                  <a:lnTo>
                    <a:pt x="61" y="493"/>
                  </a:lnTo>
                  <a:lnTo>
                    <a:pt x="65" y="476"/>
                  </a:lnTo>
                  <a:lnTo>
                    <a:pt x="67" y="461"/>
                  </a:lnTo>
                  <a:lnTo>
                    <a:pt x="69" y="457"/>
                  </a:lnTo>
                  <a:lnTo>
                    <a:pt x="72" y="455"/>
                  </a:lnTo>
                  <a:lnTo>
                    <a:pt x="74" y="453"/>
                  </a:lnTo>
                  <a:lnTo>
                    <a:pt x="76" y="449"/>
                  </a:lnTo>
                  <a:lnTo>
                    <a:pt x="78" y="447"/>
                  </a:lnTo>
                  <a:lnTo>
                    <a:pt x="82" y="445"/>
                  </a:lnTo>
                  <a:lnTo>
                    <a:pt x="94" y="443"/>
                  </a:lnTo>
                  <a:lnTo>
                    <a:pt x="105" y="441"/>
                  </a:lnTo>
                  <a:lnTo>
                    <a:pt x="107" y="438"/>
                  </a:lnTo>
                  <a:lnTo>
                    <a:pt x="111" y="436"/>
                  </a:lnTo>
                  <a:lnTo>
                    <a:pt x="113" y="434"/>
                  </a:lnTo>
                  <a:lnTo>
                    <a:pt x="115" y="432"/>
                  </a:lnTo>
                  <a:lnTo>
                    <a:pt x="117" y="428"/>
                  </a:lnTo>
                  <a:lnTo>
                    <a:pt x="120" y="426"/>
                  </a:lnTo>
                  <a:lnTo>
                    <a:pt x="122" y="405"/>
                  </a:lnTo>
                  <a:lnTo>
                    <a:pt x="124" y="382"/>
                  </a:lnTo>
                  <a:lnTo>
                    <a:pt x="128" y="380"/>
                  </a:lnTo>
                  <a:lnTo>
                    <a:pt x="130" y="378"/>
                  </a:lnTo>
                  <a:lnTo>
                    <a:pt x="132" y="353"/>
                  </a:lnTo>
                  <a:lnTo>
                    <a:pt x="134" y="330"/>
                  </a:lnTo>
                  <a:lnTo>
                    <a:pt x="126" y="330"/>
                  </a:lnTo>
                  <a:lnTo>
                    <a:pt x="120" y="330"/>
                  </a:lnTo>
                  <a:lnTo>
                    <a:pt x="117" y="326"/>
                  </a:lnTo>
                  <a:lnTo>
                    <a:pt x="115" y="324"/>
                  </a:lnTo>
                  <a:lnTo>
                    <a:pt x="113" y="323"/>
                  </a:lnTo>
                  <a:lnTo>
                    <a:pt x="111" y="321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3" y="313"/>
                  </a:lnTo>
                  <a:lnTo>
                    <a:pt x="101" y="311"/>
                  </a:lnTo>
                  <a:lnTo>
                    <a:pt x="97" y="307"/>
                  </a:lnTo>
                  <a:lnTo>
                    <a:pt x="95" y="305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8" y="298"/>
                  </a:lnTo>
                  <a:lnTo>
                    <a:pt x="86" y="296"/>
                  </a:lnTo>
                  <a:lnTo>
                    <a:pt x="84" y="284"/>
                  </a:lnTo>
                  <a:lnTo>
                    <a:pt x="82" y="271"/>
                  </a:lnTo>
                  <a:lnTo>
                    <a:pt x="78" y="269"/>
                  </a:lnTo>
                  <a:lnTo>
                    <a:pt x="76" y="267"/>
                  </a:lnTo>
                  <a:lnTo>
                    <a:pt x="76" y="252"/>
                  </a:lnTo>
                  <a:lnTo>
                    <a:pt x="76" y="238"/>
                  </a:lnTo>
                  <a:lnTo>
                    <a:pt x="78" y="234"/>
                  </a:lnTo>
                  <a:lnTo>
                    <a:pt x="82" y="232"/>
                  </a:lnTo>
                  <a:lnTo>
                    <a:pt x="82" y="219"/>
                  </a:lnTo>
                  <a:lnTo>
                    <a:pt x="82" y="204"/>
                  </a:lnTo>
                  <a:lnTo>
                    <a:pt x="82" y="188"/>
                  </a:lnTo>
                  <a:lnTo>
                    <a:pt x="82" y="175"/>
                  </a:lnTo>
                  <a:lnTo>
                    <a:pt x="78" y="173"/>
                  </a:lnTo>
                  <a:lnTo>
                    <a:pt x="76" y="171"/>
                  </a:lnTo>
                  <a:lnTo>
                    <a:pt x="74" y="158"/>
                  </a:lnTo>
                  <a:lnTo>
                    <a:pt x="72" y="146"/>
                  </a:lnTo>
                  <a:lnTo>
                    <a:pt x="69" y="144"/>
                  </a:lnTo>
                  <a:lnTo>
                    <a:pt x="67" y="140"/>
                  </a:lnTo>
                  <a:lnTo>
                    <a:pt x="67" y="127"/>
                  </a:lnTo>
                  <a:lnTo>
                    <a:pt x="67" y="111"/>
                  </a:lnTo>
                  <a:lnTo>
                    <a:pt x="69" y="110"/>
                  </a:lnTo>
                  <a:lnTo>
                    <a:pt x="72" y="108"/>
                  </a:lnTo>
                  <a:lnTo>
                    <a:pt x="92" y="106"/>
                  </a:lnTo>
                  <a:lnTo>
                    <a:pt x="113" y="104"/>
                  </a:lnTo>
                  <a:lnTo>
                    <a:pt x="134" y="104"/>
                  </a:lnTo>
                  <a:lnTo>
                    <a:pt x="153" y="102"/>
                  </a:lnTo>
                  <a:lnTo>
                    <a:pt x="157" y="100"/>
                  </a:lnTo>
                  <a:lnTo>
                    <a:pt x="159" y="98"/>
                  </a:lnTo>
                  <a:lnTo>
                    <a:pt x="161" y="90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8" y="79"/>
                  </a:lnTo>
                  <a:lnTo>
                    <a:pt x="176" y="75"/>
                  </a:lnTo>
                  <a:lnTo>
                    <a:pt x="182" y="73"/>
                  </a:lnTo>
                  <a:lnTo>
                    <a:pt x="186" y="71"/>
                  </a:lnTo>
                  <a:lnTo>
                    <a:pt x="188" y="67"/>
                  </a:lnTo>
                  <a:lnTo>
                    <a:pt x="205" y="67"/>
                  </a:lnTo>
                  <a:lnTo>
                    <a:pt x="222" y="67"/>
                  </a:lnTo>
                  <a:lnTo>
                    <a:pt x="218" y="56"/>
                  </a:lnTo>
                  <a:lnTo>
                    <a:pt x="214" y="44"/>
                  </a:lnTo>
                  <a:lnTo>
                    <a:pt x="211" y="37"/>
                  </a:lnTo>
                  <a:lnTo>
                    <a:pt x="209" y="27"/>
                  </a:lnTo>
                  <a:lnTo>
                    <a:pt x="216" y="25"/>
                  </a:lnTo>
                  <a:lnTo>
                    <a:pt x="222" y="25"/>
                  </a:lnTo>
                  <a:lnTo>
                    <a:pt x="224" y="23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32" y="16"/>
                  </a:lnTo>
                  <a:lnTo>
                    <a:pt x="234" y="12"/>
                  </a:lnTo>
                  <a:lnTo>
                    <a:pt x="236" y="10"/>
                  </a:lnTo>
                  <a:lnTo>
                    <a:pt x="237" y="8"/>
                  </a:lnTo>
                  <a:lnTo>
                    <a:pt x="241" y="6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9" y="2"/>
                  </a:lnTo>
                  <a:lnTo>
                    <a:pt x="251" y="6"/>
                  </a:lnTo>
                  <a:lnTo>
                    <a:pt x="268" y="8"/>
                  </a:lnTo>
                  <a:lnTo>
                    <a:pt x="285" y="10"/>
                  </a:lnTo>
                  <a:lnTo>
                    <a:pt x="287" y="12"/>
                  </a:lnTo>
                  <a:lnTo>
                    <a:pt x="289" y="16"/>
                  </a:lnTo>
                  <a:lnTo>
                    <a:pt x="291" y="17"/>
                  </a:lnTo>
                  <a:lnTo>
                    <a:pt x="293" y="19"/>
                  </a:lnTo>
                  <a:lnTo>
                    <a:pt x="297" y="23"/>
                  </a:lnTo>
                  <a:lnTo>
                    <a:pt x="299" y="25"/>
                  </a:lnTo>
                  <a:lnTo>
                    <a:pt x="301" y="27"/>
                  </a:lnTo>
                  <a:lnTo>
                    <a:pt x="305" y="29"/>
                  </a:lnTo>
                  <a:lnTo>
                    <a:pt x="307" y="31"/>
                  </a:lnTo>
                  <a:lnTo>
                    <a:pt x="308" y="35"/>
                  </a:lnTo>
                  <a:lnTo>
                    <a:pt x="310" y="42"/>
                  </a:lnTo>
                  <a:lnTo>
                    <a:pt x="314" y="50"/>
                  </a:lnTo>
                  <a:lnTo>
                    <a:pt x="316" y="52"/>
                  </a:lnTo>
                  <a:lnTo>
                    <a:pt x="318" y="54"/>
                  </a:lnTo>
                  <a:lnTo>
                    <a:pt x="318" y="63"/>
                  </a:lnTo>
                  <a:lnTo>
                    <a:pt x="318" y="73"/>
                  </a:lnTo>
                  <a:lnTo>
                    <a:pt x="316" y="75"/>
                  </a:lnTo>
                  <a:lnTo>
                    <a:pt x="314" y="79"/>
                  </a:lnTo>
                  <a:lnTo>
                    <a:pt x="314" y="88"/>
                  </a:lnTo>
                  <a:lnTo>
                    <a:pt x="314" y="98"/>
                  </a:lnTo>
                  <a:lnTo>
                    <a:pt x="316" y="100"/>
                  </a:lnTo>
                  <a:lnTo>
                    <a:pt x="318" y="102"/>
                  </a:lnTo>
                  <a:lnTo>
                    <a:pt x="339" y="104"/>
                  </a:lnTo>
                  <a:lnTo>
                    <a:pt x="362" y="108"/>
                  </a:lnTo>
                  <a:lnTo>
                    <a:pt x="364" y="110"/>
                  </a:lnTo>
                  <a:lnTo>
                    <a:pt x="366" y="111"/>
                  </a:lnTo>
                  <a:lnTo>
                    <a:pt x="381" y="113"/>
                  </a:lnTo>
                  <a:lnTo>
                    <a:pt x="397" y="117"/>
                  </a:lnTo>
                  <a:lnTo>
                    <a:pt x="391" y="131"/>
                  </a:lnTo>
                  <a:lnTo>
                    <a:pt x="385" y="146"/>
                  </a:lnTo>
                  <a:lnTo>
                    <a:pt x="368" y="156"/>
                  </a:lnTo>
                  <a:lnTo>
                    <a:pt x="351" y="165"/>
                  </a:lnTo>
                  <a:lnTo>
                    <a:pt x="335" y="177"/>
                  </a:lnTo>
                  <a:lnTo>
                    <a:pt x="324" y="188"/>
                  </a:lnTo>
                  <a:lnTo>
                    <a:pt x="312" y="200"/>
                  </a:lnTo>
                  <a:lnTo>
                    <a:pt x="303" y="213"/>
                  </a:lnTo>
                  <a:lnTo>
                    <a:pt x="295" y="227"/>
                  </a:lnTo>
                  <a:lnTo>
                    <a:pt x="287" y="242"/>
                  </a:lnTo>
                  <a:lnTo>
                    <a:pt x="284" y="257"/>
                  </a:lnTo>
                  <a:lnTo>
                    <a:pt x="280" y="273"/>
                  </a:lnTo>
                  <a:lnTo>
                    <a:pt x="278" y="290"/>
                  </a:lnTo>
                  <a:lnTo>
                    <a:pt x="276" y="307"/>
                  </a:lnTo>
                  <a:lnTo>
                    <a:pt x="276" y="324"/>
                  </a:lnTo>
                  <a:lnTo>
                    <a:pt x="278" y="344"/>
                  </a:lnTo>
                  <a:lnTo>
                    <a:pt x="280" y="363"/>
                  </a:lnTo>
                  <a:lnTo>
                    <a:pt x="284" y="382"/>
                  </a:lnTo>
                  <a:lnTo>
                    <a:pt x="278" y="478"/>
                  </a:lnTo>
                  <a:lnTo>
                    <a:pt x="272" y="555"/>
                  </a:lnTo>
                  <a:lnTo>
                    <a:pt x="266" y="614"/>
                  </a:lnTo>
                  <a:lnTo>
                    <a:pt x="262" y="658"/>
                  </a:lnTo>
                  <a:lnTo>
                    <a:pt x="259" y="693"/>
                  </a:lnTo>
                  <a:lnTo>
                    <a:pt x="257" y="720"/>
                  </a:lnTo>
                  <a:lnTo>
                    <a:pt x="257" y="743"/>
                  </a:lnTo>
                  <a:lnTo>
                    <a:pt x="255" y="764"/>
                  </a:lnTo>
                  <a:lnTo>
                    <a:pt x="262" y="764"/>
                  </a:lnTo>
                  <a:lnTo>
                    <a:pt x="270" y="764"/>
                  </a:lnTo>
                  <a:lnTo>
                    <a:pt x="274" y="764"/>
                  </a:lnTo>
                  <a:lnTo>
                    <a:pt x="280" y="764"/>
                  </a:lnTo>
                  <a:lnTo>
                    <a:pt x="280" y="773"/>
                  </a:lnTo>
                  <a:lnTo>
                    <a:pt x="280" y="785"/>
                  </a:lnTo>
                  <a:lnTo>
                    <a:pt x="295" y="785"/>
                  </a:lnTo>
                  <a:lnTo>
                    <a:pt x="308" y="785"/>
                  </a:lnTo>
                  <a:lnTo>
                    <a:pt x="308" y="779"/>
                  </a:lnTo>
                  <a:lnTo>
                    <a:pt x="308" y="775"/>
                  </a:lnTo>
                  <a:lnTo>
                    <a:pt x="312" y="775"/>
                  </a:lnTo>
                  <a:lnTo>
                    <a:pt x="318" y="775"/>
                  </a:lnTo>
                  <a:lnTo>
                    <a:pt x="322" y="770"/>
                  </a:lnTo>
                  <a:lnTo>
                    <a:pt x="328" y="764"/>
                  </a:lnTo>
                  <a:lnTo>
                    <a:pt x="333" y="764"/>
                  </a:lnTo>
                  <a:lnTo>
                    <a:pt x="337" y="764"/>
                  </a:lnTo>
                  <a:lnTo>
                    <a:pt x="343" y="764"/>
                  </a:lnTo>
                  <a:lnTo>
                    <a:pt x="347" y="764"/>
                  </a:lnTo>
                  <a:lnTo>
                    <a:pt x="347" y="760"/>
                  </a:lnTo>
                  <a:lnTo>
                    <a:pt x="347" y="754"/>
                  </a:lnTo>
                  <a:lnTo>
                    <a:pt x="356" y="754"/>
                  </a:lnTo>
                  <a:lnTo>
                    <a:pt x="366" y="754"/>
                  </a:lnTo>
                  <a:lnTo>
                    <a:pt x="372" y="760"/>
                  </a:lnTo>
                  <a:lnTo>
                    <a:pt x="376" y="764"/>
                  </a:lnTo>
                  <a:lnTo>
                    <a:pt x="381" y="773"/>
                  </a:lnTo>
                  <a:lnTo>
                    <a:pt x="385" y="785"/>
                  </a:lnTo>
                  <a:lnTo>
                    <a:pt x="387" y="795"/>
                  </a:lnTo>
                  <a:lnTo>
                    <a:pt x="387" y="800"/>
                  </a:lnTo>
                  <a:lnTo>
                    <a:pt x="391" y="802"/>
                  </a:lnTo>
                  <a:lnTo>
                    <a:pt x="397" y="804"/>
                  </a:lnTo>
                  <a:lnTo>
                    <a:pt x="397" y="795"/>
                  </a:lnTo>
                  <a:lnTo>
                    <a:pt x="397" y="785"/>
                  </a:lnTo>
                  <a:lnTo>
                    <a:pt x="401" y="779"/>
                  </a:lnTo>
                  <a:lnTo>
                    <a:pt x="406" y="775"/>
                  </a:lnTo>
                  <a:lnTo>
                    <a:pt x="410" y="775"/>
                  </a:lnTo>
                  <a:lnTo>
                    <a:pt x="414" y="775"/>
                  </a:lnTo>
                  <a:lnTo>
                    <a:pt x="420" y="779"/>
                  </a:lnTo>
                  <a:lnTo>
                    <a:pt x="425" y="785"/>
                  </a:lnTo>
                  <a:lnTo>
                    <a:pt x="435" y="789"/>
                  </a:lnTo>
                  <a:lnTo>
                    <a:pt x="445" y="795"/>
                  </a:lnTo>
                  <a:lnTo>
                    <a:pt x="449" y="789"/>
                  </a:lnTo>
                  <a:lnTo>
                    <a:pt x="454" y="785"/>
                  </a:lnTo>
                  <a:lnTo>
                    <a:pt x="454" y="779"/>
                  </a:lnTo>
                  <a:lnTo>
                    <a:pt x="454" y="775"/>
                  </a:lnTo>
                  <a:lnTo>
                    <a:pt x="458" y="775"/>
                  </a:lnTo>
                  <a:lnTo>
                    <a:pt x="464" y="775"/>
                  </a:lnTo>
                  <a:lnTo>
                    <a:pt x="464" y="754"/>
                  </a:lnTo>
                  <a:lnTo>
                    <a:pt x="464" y="735"/>
                  </a:lnTo>
                  <a:lnTo>
                    <a:pt x="458" y="735"/>
                  </a:lnTo>
                  <a:lnTo>
                    <a:pt x="454" y="735"/>
                  </a:lnTo>
                  <a:lnTo>
                    <a:pt x="454" y="722"/>
                  </a:lnTo>
                  <a:lnTo>
                    <a:pt x="454" y="706"/>
                  </a:lnTo>
                  <a:lnTo>
                    <a:pt x="458" y="702"/>
                  </a:lnTo>
                  <a:lnTo>
                    <a:pt x="464" y="697"/>
                  </a:lnTo>
                  <a:lnTo>
                    <a:pt x="464" y="693"/>
                  </a:lnTo>
                  <a:lnTo>
                    <a:pt x="464" y="687"/>
                  </a:lnTo>
                  <a:lnTo>
                    <a:pt x="468" y="687"/>
                  </a:lnTo>
                  <a:lnTo>
                    <a:pt x="473" y="687"/>
                  </a:lnTo>
                  <a:lnTo>
                    <a:pt x="475" y="687"/>
                  </a:lnTo>
                  <a:lnTo>
                    <a:pt x="477" y="687"/>
                  </a:lnTo>
                  <a:lnTo>
                    <a:pt x="481" y="689"/>
                  </a:lnTo>
                  <a:lnTo>
                    <a:pt x="483" y="693"/>
                  </a:lnTo>
                  <a:lnTo>
                    <a:pt x="485" y="689"/>
                  </a:lnTo>
                  <a:lnTo>
                    <a:pt x="487" y="687"/>
                  </a:lnTo>
                  <a:lnTo>
                    <a:pt x="485" y="685"/>
                  </a:lnTo>
                  <a:lnTo>
                    <a:pt x="483" y="681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96" y="677"/>
                  </a:lnTo>
                  <a:lnTo>
                    <a:pt x="512" y="677"/>
                  </a:lnTo>
                  <a:lnTo>
                    <a:pt x="516" y="677"/>
                  </a:lnTo>
                  <a:lnTo>
                    <a:pt x="521" y="677"/>
                  </a:lnTo>
                  <a:lnTo>
                    <a:pt x="531" y="677"/>
                  </a:lnTo>
                  <a:lnTo>
                    <a:pt x="541" y="677"/>
                  </a:lnTo>
                  <a:lnTo>
                    <a:pt x="556" y="679"/>
                  </a:lnTo>
                  <a:lnTo>
                    <a:pt x="569" y="683"/>
                  </a:lnTo>
                  <a:lnTo>
                    <a:pt x="585" y="685"/>
                  </a:lnTo>
                  <a:lnTo>
                    <a:pt x="598" y="687"/>
                  </a:lnTo>
                  <a:lnTo>
                    <a:pt x="598" y="693"/>
                  </a:lnTo>
                  <a:lnTo>
                    <a:pt x="598" y="697"/>
                  </a:lnTo>
                  <a:lnTo>
                    <a:pt x="594" y="702"/>
                  </a:lnTo>
                  <a:lnTo>
                    <a:pt x="589" y="706"/>
                  </a:lnTo>
                  <a:lnTo>
                    <a:pt x="585" y="712"/>
                  </a:lnTo>
                  <a:lnTo>
                    <a:pt x="579" y="716"/>
                  </a:lnTo>
                  <a:lnTo>
                    <a:pt x="585" y="722"/>
                  </a:lnTo>
                  <a:lnTo>
                    <a:pt x="589" y="725"/>
                  </a:lnTo>
                  <a:lnTo>
                    <a:pt x="598" y="725"/>
                  </a:lnTo>
                  <a:lnTo>
                    <a:pt x="608" y="725"/>
                  </a:lnTo>
                  <a:lnTo>
                    <a:pt x="614" y="731"/>
                  </a:lnTo>
                  <a:lnTo>
                    <a:pt x="617" y="735"/>
                  </a:lnTo>
                  <a:lnTo>
                    <a:pt x="623" y="735"/>
                  </a:lnTo>
                  <a:lnTo>
                    <a:pt x="629" y="735"/>
                  </a:lnTo>
                  <a:lnTo>
                    <a:pt x="633" y="741"/>
                  </a:lnTo>
                  <a:lnTo>
                    <a:pt x="638" y="747"/>
                  </a:lnTo>
                  <a:lnTo>
                    <a:pt x="642" y="750"/>
                  </a:lnTo>
                  <a:lnTo>
                    <a:pt x="646" y="754"/>
                  </a:lnTo>
                  <a:lnTo>
                    <a:pt x="646" y="760"/>
                  </a:lnTo>
                  <a:lnTo>
                    <a:pt x="646" y="764"/>
                  </a:lnTo>
                  <a:lnTo>
                    <a:pt x="652" y="770"/>
                  </a:lnTo>
                  <a:lnTo>
                    <a:pt x="658" y="775"/>
                  </a:lnTo>
                  <a:lnTo>
                    <a:pt x="658" y="779"/>
                  </a:lnTo>
                  <a:lnTo>
                    <a:pt x="658" y="785"/>
                  </a:lnTo>
                  <a:lnTo>
                    <a:pt x="654" y="785"/>
                  </a:lnTo>
                  <a:lnTo>
                    <a:pt x="652" y="791"/>
                  </a:lnTo>
                  <a:lnTo>
                    <a:pt x="652" y="796"/>
                  </a:lnTo>
                  <a:lnTo>
                    <a:pt x="656" y="804"/>
                  </a:lnTo>
                  <a:lnTo>
                    <a:pt x="660" y="812"/>
                  </a:lnTo>
                  <a:lnTo>
                    <a:pt x="665" y="821"/>
                  </a:lnTo>
                  <a:lnTo>
                    <a:pt x="671" y="827"/>
                  </a:lnTo>
                  <a:lnTo>
                    <a:pt x="677" y="833"/>
                  </a:lnTo>
                  <a:lnTo>
                    <a:pt x="681" y="833"/>
                  </a:lnTo>
                  <a:lnTo>
                    <a:pt x="686" y="833"/>
                  </a:lnTo>
                  <a:lnTo>
                    <a:pt x="686" y="837"/>
                  </a:lnTo>
                  <a:lnTo>
                    <a:pt x="686" y="843"/>
                  </a:lnTo>
                  <a:lnTo>
                    <a:pt x="683" y="844"/>
                  </a:lnTo>
                  <a:lnTo>
                    <a:pt x="679" y="848"/>
                  </a:lnTo>
                  <a:lnTo>
                    <a:pt x="686" y="860"/>
                  </a:lnTo>
                  <a:lnTo>
                    <a:pt x="696" y="871"/>
                  </a:lnTo>
                  <a:lnTo>
                    <a:pt x="700" y="875"/>
                  </a:lnTo>
                  <a:lnTo>
                    <a:pt x="706" y="881"/>
                  </a:lnTo>
                  <a:lnTo>
                    <a:pt x="709" y="881"/>
                  </a:lnTo>
                  <a:lnTo>
                    <a:pt x="715" y="881"/>
                  </a:lnTo>
                  <a:lnTo>
                    <a:pt x="715" y="885"/>
                  </a:lnTo>
                  <a:lnTo>
                    <a:pt x="715" y="890"/>
                  </a:lnTo>
                  <a:lnTo>
                    <a:pt x="719" y="894"/>
                  </a:lnTo>
                  <a:lnTo>
                    <a:pt x="725" y="900"/>
                  </a:lnTo>
                  <a:lnTo>
                    <a:pt x="729" y="904"/>
                  </a:lnTo>
                  <a:lnTo>
                    <a:pt x="734" y="910"/>
                  </a:lnTo>
                  <a:lnTo>
                    <a:pt x="738" y="915"/>
                  </a:lnTo>
                  <a:lnTo>
                    <a:pt x="744" y="919"/>
                  </a:lnTo>
                  <a:lnTo>
                    <a:pt x="748" y="925"/>
                  </a:lnTo>
                  <a:lnTo>
                    <a:pt x="754" y="929"/>
                  </a:lnTo>
                  <a:lnTo>
                    <a:pt x="754" y="935"/>
                  </a:lnTo>
                  <a:lnTo>
                    <a:pt x="754" y="938"/>
                  </a:lnTo>
                  <a:lnTo>
                    <a:pt x="757" y="944"/>
                  </a:lnTo>
                  <a:lnTo>
                    <a:pt x="763" y="948"/>
                  </a:lnTo>
                  <a:lnTo>
                    <a:pt x="769" y="954"/>
                  </a:lnTo>
                  <a:lnTo>
                    <a:pt x="773" y="958"/>
                  </a:lnTo>
                  <a:lnTo>
                    <a:pt x="777" y="967"/>
                  </a:lnTo>
                  <a:lnTo>
                    <a:pt x="782" y="977"/>
                  </a:lnTo>
                  <a:lnTo>
                    <a:pt x="782" y="983"/>
                  </a:lnTo>
                  <a:lnTo>
                    <a:pt x="782" y="986"/>
                  </a:lnTo>
                  <a:lnTo>
                    <a:pt x="786" y="992"/>
                  </a:lnTo>
                  <a:lnTo>
                    <a:pt x="792" y="996"/>
                  </a:lnTo>
                  <a:lnTo>
                    <a:pt x="792" y="1002"/>
                  </a:lnTo>
                  <a:lnTo>
                    <a:pt x="792" y="1006"/>
                  </a:lnTo>
                  <a:lnTo>
                    <a:pt x="790" y="1008"/>
                  </a:lnTo>
                  <a:lnTo>
                    <a:pt x="788" y="1008"/>
                  </a:lnTo>
                  <a:lnTo>
                    <a:pt x="788" y="1013"/>
                  </a:lnTo>
                  <a:lnTo>
                    <a:pt x="786" y="1021"/>
                  </a:lnTo>
                  <a:lnTo>
                    <a:pt x="784" y="1055"/>
                  </a:lnTo>
                  <a:lnTo>
                    <a:pt x="782" y="1123"/>
                  </a:lnTo>
                  <a:lnTo>
                    <a:pt x="780" y="1123"/>
                  </a:lnTo>
                  <a:lnTo>
                    <a:pt x="779" y="1123"/>
                  </a:lnTo>
                  <a:lnTo>
                    <a:pt x="775" y="1121"/>
                  </a:lnTo>
                  <a:lnTo>
                    <a:pt x="773" y="1117"/>
                  </a:lnTo>
                  <a:lnTo>
                    <a:pt x="771" y="1115"/>
                  </a:lnTo>
                  <a:lnTo>
                    <a:pt x="767" y="1113"/>
                  </a:lnTo>
                  <a:lnTo>
                    <a:pt x="765" y="1111"/>
                  </a:lnTo>
                  <a:lnTo>
                    <a:pt x="763" y="1107"/>
                  </a:lnTo>
                  <a:lnTo>
                    <a:pt x="754" y="1107"/>
                  </a:lnTo>
                  <a:lnTo>
                    <a:pt x="744" y="1107"/>
                  </a:lnTo>
                  <a:lnTo>
                    <a:pt x="742" y="1111"/>
                  </a:lnTo>
                  <a:lnTo>
                    <a:pt x="738" y="1113"/>
                  </a:lnTo>
                  <a:lnTo>
                    <a:pt x="736" y="1115"/>
                  </a:lnTo>
                  <a:lnTo>
                    <a:pt x="734" y="1117"/>
                  </a:lnTo>
                  <a:lnTo>
                    <a:pt x="731" y="1121"/>
                  </a:lnTo>
                  <a:lnTo>
                    <a:pt x="729" y="1123"/>
                  </a:lnTo>
                  <a:lnTo>
                    <a:pt x="727" y="1125"/>
                  </a:lnTo>
                  <a:lnTo>
                    <a:pt x="725" y="1128"/>
                  </a:lnTo>
                  <a:lnTo>
                    <a:pt x="723" y="1130"/>
                  </a:lnTo>
                  <a:lnTo>
                    <a:pt x="719" y="1132"/>
                  </a:lnTo>
                  <a:lnTo>
                    <a:pt x="717" y="1134"/>
                  </a:lnTo>
                  <a:lnTo>
                    <a:pt x="715" y="1138"/>
                  </a:lnTo>
                  <a:lnTo>
                    <a:pt x="711" y="1140"/>
                  </a:lnTo>
                  <a:lnTo>
                    <a:pt x="709" y="1142"/>
                  </a:lnTo>
                  <a:lnTo>
                    <a:pt x="709" y="1151"/>
                  </a:lnTo>
                  <a:lnTo>
                    <a:pt x="709" y="1161"/>
                  </a:lnTo>
                  <a:lnTo>
                    <a:pt x="711" y="1163"/>
                  </a:lnTo>
                  <a:lnTo>
                    <a:pt x="715" y="1167"/>
                  </a:lnTo>
                  <a:lnTo>
                    <a:pt x="717" y="1169"/>
                  </a:lnTo>
                  <a:lnTo>
                    <a:pt x="719" y="1171"/>
                  </a:lnTo>
                  <a:lnTo>
                    <a:pt x="723" y="1173"/>
                  </a:lnTo>
                  <a:lnTo>
                    <a:pt x="725" y="1176"/>
                  </a:lnTo>
                  <a:lnTo>
                    <a:pt x="746" y="1178"/>
                  </a:lnTo>
                  <a:lnTo>
                    <a:pt x="767" y="1180"/>
                  </a:lnTo>
                  <a:lnTo>
                    <a:pt x="771" y="1184"/>
                  </a:lnTo>
                  <a:lnTo>
                    <a:pt x="773" y="1186"/>
                  </a:lnTo>
                  <a:lnTo>
                    <a:pt x="773" y="1196"/>
                  </a:lnTo>
                  <a:lnTo>
                    <a:pt x="773" y="1205"/>
                  </a:lnTo>
                  <a:lnTo>
                    <a:pt x="771" y="1207"/>
                  </a:lnTo>
                  <a:lnTo>
                    <a:pt x="767" y="1209"/>
                  </a:lnTo>
                  <a:lnTo>
                    <a:pt x="765" y="1213"/>
                  </a:lnTo>
                  <a:lnTo>
                    <a:pt x="763" y="1215"/>
                  </a:lnTo>
                  <a:lnTo>
                    <a:pt x="761" y="1217"/>
                  </a:lnTo>
                  <a:lnTo>
                    <a:pt x="757" y="1219"/>
                  </a:lnTo>
                  <a:lnTo>
                    <a:pt x="756" y="1222"/>
                  </a:lnTo>
                  <a:lnTo>
                    <a:pt x="754" y="1224"/>
                  </a:lnTo>
                  <a:lnTo>
                    <a:pt x="752" y="1226"/>
                  </a:lnTo>
                  <a:lnTo>
                    <a:pt x="750" y="1228"/>
                  </a:lnTo>
                  <a:lnTo>
                    <a:pt x="746" y="1234"/>
                  </a:lnTo>
                  <a:lnTo>
                    <a:pt x="746" y="1244"/>
                  </a:lnTo>
                  <a:lnTo>
                    <a:pt x="746" y="1253"/>
                  </a:lnTo>
                  <a:lnTo>
                    <a:pt x="750" y="1259"/>
                  </a:lnTo>
                  <a:lnTo>
                    <a:pt x="752" y="1261"/>
                  </a:lnTo>
                  <a:lnTo>
                    <a:pt x="754" y="1263"/>
                  </a:lnTo>
                  <a:lnTo>
                    <a:pt x="754" y="1268"/>
                  </a:lnTo>
                  <a:lnTo>
                    <a:pt x="754" y="1272"/>
                  </a:lnTo>
                  <a:lnTo>
                    <a:pt x="752" y="1274"/>
                  </a:lnTo>
                  <a:lnTo>
                    <a:pt x="750" y="1278"/>
                  </a:lnTo>
                  <a:lnTo>
                    <a:pt x="746" y="1280"/>
                  </a:lnTo>
                  <a:lnTo>
                    <a:pt x="744" y="1282"/>
                  </a:lnTo>
                  <a:lnTo>
                    <a:pt x="742" y="1284"/>
                  </a:lnTo>
                  <a:lnTo>
                    <a:pt x="738" y="1288"/>
                  </a:lnTo>
                  <a:lnTo>
                    <a:pt x="736" y="1290"/>
                  </a:lnTo>
                  <a:lnTo>
                    <a:pt x="734" y="1291"/>
                  </a:lnTo>
                  <a:lnTo>
                    <a:pt x="731" y="1293"/>
                  </a:lnTo>
                  <a:lnTo>
                    <a:pt x="729" y="1297"/>
                  </a:lnTo>
                  <a:lnTo>
                    <a:pt x="713" y="1297"/>
                  </a:lnTo>
                  <a:lnTo>
                    <a:pt x="698" y="1299"/>
                  </a:lnTo>
                  <a:lnTo>
                    <a:pt x="683" y="1301"/>
                  </a:lnTo>
                  <a:lnTo>
                    <a:pt x="667" y="1301"/>
                  </a:lnTo>
                  <a:lnTo>
                    <a:pt x="663" y="1303"/>
                  </a:lnTo>
                  <a:lnTo>
                    <a:pt x="661" y="1307"/>
                  </a:lnTo>
                  <a:lnTo>
                    <a:pt x="660" y="1309"/>
                  </a:lnTo>
                  <a:lnTo>
                    <a:pt x="658" y="1311"/>
                  </a:lnTo>
                  <a:lnTo>
                    <a:pt x="654" y="1313"/>
                  </a:lnTo>
                  <a:lnTo>
                    <a:pt x="652" y="1316"/>
                  </a:lnTo>
                  <a:lnTo>
                    <a:pt x="650" y="1318"/>
                  </a:lnTo>
                  <a:lnTo>
                    <a:pt x="646" y="1320"/>
                  </a:lnTo>
                  <a:lnTo>
                    <a:pt x="644" y="1324"/>
                  </a:lnTo>
                  <a:lnTo>
                    <a:pt x="642" y="1326"/>
                  </a:lnTo>
                  <a:lnTo>
                    <a:pt x="640" y="1339"/>
                  </a:lnTo>
                  <a:lnTo>
                    <a:pt x="638" y="1355"/>
                  </a:lnTo>
                  <a:lnTo>
                    <a:pt x="633" y="1355"/>
                  </a:lnTo>
                  <a:lnTo>
                    <a:pt x="629" y="1355"/>
                  </a:lnTo>
                  <a:lnTo>
                    <a:pt x="629" y="1332"/>
                  </a:lnTo>
                  <a:lnTo>
                    <a:pt x="629" y="1311"/>
                  </a:lnTo>
                  <a:lnTo>
                    <a:pt x="629" y="1290"/>
                  </a:lnTo>
                  <a:lnTo>
                    <a:pt x="629" y="1267"/>
                  </a:lnTo>
                  <a:lnTo>
                    <a:pt x="617" y="1267"/>
                  </a:lnTo>
                  <a:lnTo>
                    <a:pt x="612" y="1267"/>
                  </a:lnTo>
                  <a:lnTo>
                    <a:pt x="608" y="1263"/>
                  </a:lnTo>
                  <a:lnTo>
                    <a:pt x="608" y="125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7" name="Freeform 103"/>
            <p:cNvSpPr>
              <a:spLocks/>
            </p:cNvSpPr>
            <p:nvPr/>
          </p:nvSpPr>
          <p:spPr bwMode="auto">
            <a:xfrm rot="21472616">
              <a:off x="7985460" y="4235806"/>
              <a:ext cx="381417" cy="449271"/>
            </a:xfrm>
            <a:custGeom>
              <a:avLst/>
              <a:gdLst>
                <a:gd name="T0" fmla="*/ 9 w 390"/>
                <a:gd name="T1" fmla="*/ 0 h 538"/>
                <a:gd name="T2" fmla="*/ 42 w 390"/>
                <a:gd name="T3" fmla="*/ 25 h 538"/>
                <a:gd name="T4" fmla="*/ 76 w 390"/>
                <a:gd name="T5" fmla="*/ 59 h 538"/>
                <a:gd name="T6" fmla="*/ 93 w 390"/>
                <a:gd name="T7" fmla="*/ 84 h 538"/>
                <a:gd name="T8" fmla="*/ 119 w 390"/>
                <a:gd name="T9" fmla="*/ 126 h 538"/>
                <a:gd name="T10" fmla="*/ 136 w 390"/>
                <a:gd name="T11" fmla="*/ 143 h 538"/>
                <a:gd name="T12" fmla="*/ 153 w 390"/>
                <a:gd name="T13" fmla="*/ 143 h 538"/>
                <a:gd name="T14" fmla="*/ 170 w 390"/>
                <a:gd name="T15" fmla="*/ 168 h 538"/>
                <a:gd name="T16" fmla="*/ 221 w 390"/>
                <a:gd name="T17" fmla="*/ 210 h 538"/>
                <a:gd name="T18" fmla="*/ 280 w 390"/>
                <a:gd name="T19" fmla="*/ 260 h 538"/>
                <a:gd name="T20" fmla="*/ 314 w 390"/>
                <a:gd name="T21" fmla="*/ 294 h 538"/>
                <a:gd name="T22" fmla="*/ 297 w 390"/>
                <a:gd name="T23" fmla="*/ 294 h 538"/>
                <a:gd name="T24" fmla="*/ 263 w 390"/>
                <a:gd name="T25" fmla="*/ 277 h 538"/>
                <a:gd name="T26" fmla="*/ 221 w 390"/>
                <a:gd name="T27" fmla="*/ 294 h 538"/>
                <a:gd name="T28" fmla="*/ 221 w 390"/>
                <a:gd name="T29" fmla="*/ 328 h 538"/>
                <a:gd name="T30" fmla="*/ 271 w 390"/>
                <a:gd name="T31" fmla="*/ 378 h 538"/>
                <a:gd name="T32" fmla="*/ 331 w 390"/>
                <a:gd name="T33" fmla="*/ 403 h 538"/>
                <a:gd name="T34" fmla="*/ 365 w 390"/>
                <a:gd name="T35" fmla="*/ 420 h 538"/>
                <a:gd name="T36" fmla="*/ 382 w 390"/>
                <a:gd name="T37" fmla="*/ 454 h 538"/>
                <a:gd name="T38" fmla="*/ 322 w 390"/>
                <a:gd name="T39" fmla="*/ 437 h 538"/>
                <a:gd name="T40" fmla="*/ 297 w 390"/>
                <a:gd name="T41" fmla="*/ 471 h 538"/>
                <a:gd name="T42" fmla="*/ 305 w 390"/>
                <a:gd name="T43" fmla="*/ 504 h 538"/>
                <a:gd name="T44" fmla="*/ 288 w 390"/>
                <a:gd name="T45" fmla="*/ 538 h 538"/>
                <a:gd name="T46" fmla="*/ 263 w 390"/>
                <a:gd name="T47" fmla="*/ 513 h 538"/>
                <a:gd name="T48" fmla="*/ 237 w 390"/>
                <a:gd name="T49" fmla="*/ 454 h 538"/>
                <a:gd name="T50" fmla="*/ 204 w 390"/>
                <a:gd name="T51" fmla="*/ 412 h 538"/>
                <a:gd name="T52" fmla="*/ 187 w 390"/>
                <a:gd name="T53" fmla="*/ 370 h 538"/>
                <a:gd name="T54" fmla="*/ 153 w 390"/>
                <a:gd name="T55" fmla="*/ 311 h 538"/>
                <a:gd name="T56" fmla="*/ 119 w 390"/>
                <a:gd name="T57" fmla="*/ 244 h 538"/>
                <a:gd name="T58" fmla="*/ 85 w 390"/>
                <a:gd name="T59" fmla="*/ 202 h 538"/>
                <a:gd name="T60" fmla="*/ 51 w 390"/>
                <a:gd name="T61" fmla="*/ 160 h 538"/>
                <a:gd name="T62" fmla="*/ 17 w 390"/>
                <a:gd name="T63" fmla="*/ 109 h 538"/>
                <a:gd name="T64" fmla="*/ 9 w 390"/>
                <a:gd name="T65" fmla="*/ 67 h 538"/>
                <a:gd name="T66" fmla="*/ 0 w 390"/>
                <a:gd name="T67" fmla="*/ 34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538"/>
                <a:gd name="T104" fmla="*/ 390 w 390"/>
                <a:gd name="T105" fmla="*/ 538 h 5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538">
                  <a:moveTo>
                    <a:pt x="0" y="17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42" y="25"/>
                  </a:lnTo>
                  <a:lnTo>
                    <a:pt x="59" y="34"/>
                  </a:lnTo>
                  <a:lnTo>
                    <a:pt x="76" y="59"/>
                  </a:lnTo>
                  <a:lnTo>
                    <a:pt x="93" y="76"/>
                  </a:lnTo>
                  <a:lnTo>
                    <a:pt x="93" y="84"/>
                  </a:lnTo>
                  <a:lnTo>
                    <a:pt x="102" y="101"/>
                  </a:lnTo>
                  <a:lnTo>
                    <a:pt x="119" y="126"/>
                  </a:lnTo>
                  <a:lnTo>
                    <a:pt x="119" y="134"/>
                  </a:lnTo>
                  <a:lnTo>
                    <a:pt x="136" y="143"/>
                  </a:lnTo>
                  <a:lnTo>
                    <a:pt x="144" y="143"/>
                  </a:lnTo>
                  <a:lnTo>
                    <a:pt x="153" y="143"/>
                  </a:lnTo>
                  <a:lnTo>
                    <a:pt x="161" y="151"/>
                  </a:lnTo>
                  <a:lnTo>
                    <a:pt x="170" y="168"/>
                  </a:lnTo>
                  <a:lnTo>
                    <a:pt x="195" y="193"/>
                  </a:lnTo>
                  <a:lnTo>
                    <a:pt x="221" y="210"/>
                  </a:lnTo>
                  <a:lnTo>
                    <a:pt x="254" y="235"/>
                  </a:lnTo>
                  <a:lnTo>
                    <a:pt x="280" y="260"/>
                  </a:lnTo>
                  <a:lnTo>
                    <a:pt x="314" y="277"/>
                  </a:lnTo>
                  <a:lnTo>
                    <a:pt x="314" y="294"/>
                  </a:lnTo>
                  <a:lnTo>
                    <a:pt x="305" y="294"/>
                  </a:lnTo>
                  <a:lnTo>
                    <a:pt x="297" y="294"/>
                  </a:lnTo>
                  <a:lnTo>
                    <a:pt x="280" y="286"/>
                  </a:lnTo>
                  <a:lnTo>
                    <a:pt x="263" y="277"/>
                  </a:lnTo>
                  <a:lnTo>
                    <a:pt x="246" y="277"/>
                  </a:lnTo>
                  <a:lnTo>
                    <a:pt x="221" y="294"/>
                  </a:lnTo>
                  <a:lnTo>
                    <a:pt x="221" y="302"/>
                  </a:lnTo>
                  <a:lnTo>
                    <a:pt x="221" y="328"/>
                  </a:lnTo>
                  <a:lnTo>
                    <a:pt x="237" y="361"/>
                  </a:lnTo>
                  <a:lnTo>
                    <a:pt x="271" y="378"/>
                  </a:lnTo>
                  <a:lnTo>
                    <a:pt x="305" y="386"/>
                  </a:lnTo>
                  <a:lnTo>
                    <a:pt x="331" y="403"/>
                  </a:lnTo>
                  <a:lnTo>
                    <a:pt x="348" y="412"/>
                  </a:lnTo>
                  <a:lnTo>
                    <a:pt x="365" y="420"/>
                  </a:lnTo>
                  <a:lnTo>
                    <a:pt x="390" y="437"/>
                  </a:lnTo>
                  <a:lnTo>
                    <a:pt x="382" y="454"/>
                  </a:lnTo>
                  <a:lnTo>
                    <a:pt x="356" y="445"/>
                  </a:lnTo>
                  <a:lnTo>
                    <a:pt x="322" y="437"/>
                  </a:lnTo>
                  <a:lnTo>
                    <a:pt x="305" y="437"/>
                  </a:lnTo>
                  <a:lnTo>
                    <a:pt x="297" y="471"/>
                  </a:lnTo>
                  <a:lnTo>
                    <a:pt x="297" y="487"/>
                  </a:lnTo>
                  <a:lnTo>
                    <a:pt x="305" y="504"/>
                  </a:lnTo>
                  <a:lnTo>
                    <a:pt x="314" y="529"/>
                  </a:lnTo>
                  <a:lnTo>
                    <a:pt x="288" y="538"/>
                  </a:lnTo>
                  <a:lnTo>
                    <a:pt x="271" y="529"/>
                  </a:lnTo>
                  <a:lnTo>
                    <a:pt x="263" y="513"/>
                  </a:lnTo>
                  <a:lnTo>
                    <a:pt x="246" y="479"/>
                  </a:lnTo>
                  <a:lnTo>
                    <a:pt x="237" y="454"/>
                  </a:lnTo>
                  <a:lnTo>
                    <a:pt x="221" y="428"/>
                  </a:lnTo>
                  <a:lnTo>
                    <a:pt x="204" y="412"/>
                  </a:lnTo>
                  <a:lnTo>
                    <a:pt x="204" y="395"/>
                  </a:lnTo>
                  <a:lnTo>
                    <a:pt x="187" y="370"/>
                  </a:lnTo>
                  <a:lnTo>
                    <a:pt x="178" y="336"/>
                  </a:lnTo>
                  <a:lnTo>
                    <a:pt x="153" y="311"/>
                  </a:lnTo>
                  <a:lnTo>
                    <a:pt x="136" y="277"/>
                  </a:lnTo>
                  <a:lnTo>
                    <a:pt x="119" y="244"/>
                  </a:lnTo>
                  <a:lnTo>
                    <a:pt x="102" y="210"/>
                  </a:lnTo>
                  <a:lnTo>
                    <a:pt x="85" y="202"/>
                  </a:lnTo>
                  <a:lnTo>
                    <a:pt x="68" y="202"/>
                  </a:lnTo>
                  <a:lnTo>
                    <a:pt x="51" y="160"/>
                  </a:lnTo>
                  <a:lnTo>
                    <a:pt x="25" y="126"/>
                  </a:lnTo>
                  <a:lnTo>
                    <a:pt x="17" y="109"/>
                  </a:lnTo>
                  <a:lnTo>
                    <a:pt x="17" y="92"/>
                  </a:lnTo>
                  <a:lnTo>
                    <a:pt x="9" y="67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8" name="Freeform 104"/>
            <p:cNvSpPr>
              <a:spLocks/>
            </p:cNvSpPr>
            <p:nvPr/>
          </p:nvSpPr>
          <p:spPr bwMode="auto">
            <a:xfrm rot="1478767">
              <a:off x="8410430" y="4475276"/>
              <a:ext cx="63350" cy="63576"/>
            </a:xfrm>
            <a:custGeom>
              <a:avLst/>
              <a:gdLst>
                <a:gd name="T0" fmla="*/ 25 w 64"/>
                <a:gd name="T1" fmla="*/ 81 h 83"/>
                <a:gd name="T2" fmla="*/ 10 w 64"/>
                <a:gd name="T3" fmla="*/ 48 h 83"/>
                <a:gd name="T4" fmla="*/ 1 w 64"/>
                <a:gd name="T5" fmla="*/ 21 h 83"/>
                <a:gd name="T6" fmla="*/ 22 w 64"/>
                <a:gd name="T7" fmla="*/ 3 h 83"/>
                <a:gd name="T8" fmla="*/ 31 w 64"/>
                <a:gd name="T9" fmla="*/ 0 h 83"/>
                <a:gd name="T10" fmla="*/ 64 w 64"/>
                <a:gd name="T11" fmla="*/ 27 h 83"/>
                <a:gd name="T12" fmla="*/ 37 w 64"/>
                <a:gd name="T13" fmla="*/ 63 h 83"/>
                <a:gd name="T14" fmla="*/ 25 w 64"/>
                <a:gd name="T15" fmla="*/ 81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83"/>
                <a:gd name="T26" fmla="*/ 64 w 64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83">
                  <a:moveTo>
                    <a:pt x="25" y="81"/>
                  </a:moveTo>
                  <a:cubicBezTo>
                    <a:pt x="18" y="70"/>
                    <a:pt x="14" y="61"/>
                    <a:pt x="10" y="48"/>
                  </a:cubicBezTo>
                  <a:cubicBezTo>
                    <a:pt x="7" y="39"/>
                    <a:pt x="1" y="21"/>
                    <a:pt x="1" y="21"/>
                  </a:cubicBezTo>
                  <a:cubicBezTo>
                    <a:pt x="6" y="3"/>
                    <a:pt x="0" y="10"/>
                    <a:pt x="22" y="3"/>
                  </a:cubicBezTo>
                  <a:cubicBezTo>
                    <a:pt x="25" y="2"/>
                    <a:pt x="31" y="0"/>
                    <a:pt x="31" y="0"/>
                  </a:cubicBezTo>
                  <a:cubicBezTo>
                    <a:pt x="54" y="5"/>
                    <a:pt x="53" y="10"/>
                    <a:pt x="64" y="27"/>
                  </a:cubicBezTo>
                  <a:cubicBezTo>
                    <a:pt x="60" y="44"/>
                    <a:pt x="52" y="53"/>
                    <a:pt x="37" y="63"/>
                  </a:cubicBezTo>
                  <a:cubicBezTo>
                    <a:pt x="30" y="83"/>
                    <a:pt x="37" y="81"/>
                    <a:pt x="25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89" name="Freeform 105"/>
            <p:cNvSpPr>
              <a:spLocks/>
            </p:cNvSpPr>
            <p:nvPr/>
          </p:nvSpPr>
          <p:spPr bwMode="auto">
            <a:xfrm rot="1478767">
              <a:off x="8490936" y="4402164"/>
              <a:ext cx="71268" cy="62516"/>
            </a:xfrm>
            <a:custGeom>
              <a:avLst/>
              <a:gdLst>
                <a:gd name="T0" fmla="*/ 26 w 73"/>
                <a:gd name="T1" fmla="*/ 82 h 82"/>
                <a:gd name="T2" fmla="*/ 2 w 73"/>
                <a:gd name="T3" fmla="*/ 64 h 82"/>
                <a:gd name="T4" fmla="*/ 11 w 73"/>
                <a:gd name="T5" fmla="*/ 31 h 82"/>
                <a:gd name="T6" fmla="*/ 29 w 73"/>
                <a:gd name="T7" fmla="*/ 19 h 82"/>
                <a:gd name="T8" fmla="*/ 56 w 73"/>
                <a:gd name="T9" fmla="*/ 4 h 82"/>
                <a:gd name="T10" fmla="*/ 44 w 73"/>
                <a:gd name="T11" fmla="*/ 31 h 82"/>
                <a:gd name="T12" fmla="*/ 26 w 73"/>
                <a:gd name="T13" fmla="*/ 8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2"/>
                <a:gd name="T23" fmla="*/ 73 w 7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2">
                  <a:moveTo>
                    <a:pt x="26" y="82"/>
                  </a:moveTo>
                  <a:cubicBezTo>
                    <a:pt x="25" y="78"/>
                    <a:pt x="4" y="72"/>
                    <a:pt x="2" y="64"/>
                  </a:cubicBezTo>
                  <a:cubicBezTo>
                    <a:pt x="0" y="56"/>
                    <a:pt x="7" y="38"/>
                    <a:pt x="11" y="31"/>
                  </a:cubicBezTo>
                  <a:cubicBezTo>
                    <a:pt x="16" y="26"/>
                    <a:pt x="29" y="19"/>
                    <a:pt x="29" y="19"/>
                  </a:cubicBezTo>
                  <a:cubicBezTo>
                    <a:pt x="40" y="2"/>
                    <a:pt x="31" y="0"/>
                    <a:pt x="56" y="4"/>
                  </a:cubicBezTo>
                  <a:cubicBezTo>
                    <a:pt x="73" y="15"/>
                    <a:pt x="59" y="27"/>
                    <a:pt x="44" y="31"/>
                  </a:cubicBezTo>
                  <a:cubicBezTo>
                    <a:pt x="33" y="38"/>
                    <a:pt x="21" y="68"/>
                    <a:pt x="26" y="8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0" name="Freeform 106"/>
            <p:cNvSpPr>
              <a:spLocks/>
            </p:cNvSpPr>
            <p:nvPr/>
          </p:nvSpPr>
          <p:spPr bwMode="auto">
            <a:xfrm rot="1478767">
              <a:off x="8555606" y="4341766"/>
              <a:ext cx="47512" cy="42384"/>
            </a:xfrm>
            <a:custGeom>
              <a:avLst/>
              <a:gdLst>
                <a:gd name="T0" fmla="*/ 18 w 49"/>
                <a:gd name="T1" fmla="*/ 54 h 54"/>
                <a:gd name="T2" fmla="*/ 6 w 49"/>
                <a:gd name="T3" fmla="*/ 51 h 54"/>
                <a:gd name="T4" fmla="*/ 0 w 49"/>
                <a:gd name="T5" fmla="*/ 33 h 54"/>
                <a:gd name="T6" fmla="*/ 30 w 49"/>
                <a:gd name="T7" fmla="*/ 0 h 54"/>
                <a:gd name="T8" fmla="*/ 42 w 49"/>
                <a:gd name="T9" fmla="*/ 39 h 54"/>
                <a:gd name="T10" fmla="*/ 18 w 49"/>
                <a:gd name="T11" fmla="*/ 5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18" y="54"/>
                  </a:moveTo>
                  <a:cubicBezTo>
                    <a:pt x="14" y="53"/>
                    <a:pt x="9" y="54"/>
                    <a:pt x="6" y="51"/>
                  </a:cubicBezTo>
                  <a:cubicBezTo>
                    <a:pt x="2" y="46"/>
                    <a:pt x="0" y="33"/>
                    <a:pt x="0" y="33"/>
                  </a:cubicBezTo>
                  <a:cubicBezTo>
                    <a:pt x="4" y="8"/>
                    <a:pt x="7" y="8"/>
                    <a:pt x="30" y="0"/>
                  </a:cubicBezTo>
                  <a:cubicBezTo>
                    <a:pt x="48" y="6"/>
                    <a:pt x="49" y="19"/>
                    <a:pt x="42" y="39"/>
                  </a:cubicBezTo>
                  <a:cubicBezTo>
                    <a:pt x="40" y="45"/>
                    <a:pt x="23" y="49"/>
                    <a:pt x="18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1" name="Freeform 107"/>
            <p:cNvSpPr>
              <a:spLocks/>
            </p:cNvSpPr>
            <p:nvPr/>
          </p:nvSpPr>
          <p:spPr bwMode="auto">
            <a:xfrm rot="1478767">
              <a:off x="8609716" y="4251700"/>
              <a:ext cx="40914" cy="33907"/>
            </a:xfrm>
            <a:custGeom>
              <a:avLst/>
              <a:gdLst>
                <a:gd name="T0" fmla="*/ 15 w 42"/>
                <a:gd name="T1" fmla="*/ 45 h 45"/>
                <a:gd name="T2" fmla="*/ 0 w 42"/>
                <a:gd name="T3" fmla="*/ 15 h 45"/>
                <a:gd name="T4" fmla="*/ 27 w 42"/>
                <a:gd name="T5" fmla="*/ 0 h 45"/>
                <a:gd name="T6" fmla="*/ 42 w 42"/>
                <a:gd name="T7" fmla="*/ 33 h 45"/>
                <a:gd name="T8" fmla="*/ 15 w 4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"/>
                <a:gd name="T17" fmla="*/ 42 w 4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">
                  <a:moveTo>
                    <a:pt x="15" y="45"/>
                  </a:moveTo>
                  <a:cubicBezTo>
                    <a:pt x="12" y="34"/>
                    <a:pt x="0" y="15"/>
                    <a:pt x="0" y="15"/>
                  </a:cubicBezTo>
                  <a:cubicBezTo>
                    <a:pt x="9" y="9"/>
                    <a:pt x="18" y="6"/>
                    <a:pt x="27" y="0"/>
                  </a:cubicBezTo>
                  <a:cubicBezTo>
                    <a:pt x="36" y="12"/>
                    <a:pt x="38" y="20"/>
                    <a:pt x="42" y="33"/>
                  </a:cubicBezTo>
                  <a:cubicBezTo>
                    <a:pt x="39" y="34"/>
                    <a:pt x="15" y="38"/>
                    <a:pt x="15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2" name="Freeform 108"/>
            <p:cNvSpPr>
              <a:spLocks/>
            </p:cNvSpPr>
            <p:nvPr/>
          </p:nvSpPr>
          <p:spPr bwMode="auto">
            <a:xfrm rot="1478767">
              <a:off x="8646670" y="4162694"/>
              <a:ext cx="38274" cy="42384"/>
            </a:xfrm>
            <a:custGeom>
              <a:avLst/>
              <a:gdLst>
                <a:gd name="T0" fmla="*/ 15 w 40"/>
                <a:gd name="T1" fmla="*/ 41 h 53"/>
                <a:gd name="T2" fmla="*/ 0 w 40"/>
                <a:gd name="T3" fmla="*/ 14 h 53"/>
                <a:gd name="T4" fmla="*/ 27 w 40"/>
                <a:gd name="T5" fmla="*/ 5 h 53"/>
                <a:gd name="T6" fmla="*/ 33 w 40"/>
                <a:gd name="T7" fmla="*/ 38 h 53"/>
                <a:gd name="T8" fmla="*/ 15 w 40"/>
                <a:gd name="T9" fmla="*/ 4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15" y="41"/>
                  </a:moveTo>
                  <a:cubicBezTo>
                    <a:pt x="1" y="20"/>
                    <a:pt x="5" y="30"/>
                    <a:pt x="0" y="14"/>
                  </a:cubicBezTo>
                  <a:cubicBezTo>
                    <a:pt x="21" y="0"/>
                    <a:pt x="11" y="0"/>
                    <a:pt x="27" y="5"/>
                  </a:cubicBezTo>
                  <a:cubicBezTo>
                    <a:pt x="34" y="15"/>
                    <a:pt x="40" y="25"/>
                    <a:pt x="33" y="38"/>
                  </a:cubicBezTo>
                  <a:cubicBezTo>
                    <a:pt x="30" y="44"/>
                    <a:pt x="15" y="53"/>
                    <a:pt x="15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3" name="Freeform 109"/>
            <p:cNvSpPr>
              <a:spLocks/>
            </p:cNvSpPr>
            <p:nvPr/>
          </p:nvSpPr>
          <p:spPr bwMode="auto">
            <a:xfrm rot="1478767">
              <a:off x="8630833" y="4062031"/>
              <a:ext cx="65989" cy="43444"/>
            </a:xfrm>
            <a:custGeom>
              <a:avLst/>
              <a:gdLst>
                <a:gd name="T0" fmla="*/ 52 w 67"/>
                <a:gd name="T1" fmla="*/ 57 h 57"/>
                <a:gd name="T2" fmla="*/ 34 w 67"/>
                <a:gd name="T3" fmla="*/ 45 h 57"/>
                <a:gd name="T4" fmla="*/ 16 w 67"/>
                <a:gd name="T5" fmla="*/ 33 h 57"/>
                <a:gd name="T6" fmla="*/ 34 w 67"/>
                <a:gd name="T7" fmla="*/ 0 h 57"/>
                <a:gd name="T8" fmla="*/ 67 w 67"/>
                <a:gd name="T9" fmla="*/ 51 h 57"/>
                <a:gd name="T10" fmla="*/ 52 w 67"/>
                <a:gd name="T11" fmla="*/ 5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57"/>
                <a:gd name="T20" fmla="*/ 67 w 6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57">
                  <a:moveTo>
                    <a:pt x="52" y="57"/>
                  </a:moveTo>
                  <a:cubicBezTo>
                    <a:pt x="32" y="37"/>
                    <a:pt x="54" y="56"/>
                    <a:pt x="34" y="45"/>
                  </a:cubicBezTo>
                  <a:cubicBezTo>
                    <a:pt x="28" y="41"/>
                    <a:pt x="16" y="33"/>
                    <a:pt x="16" y="33"/>
                  </a:cubicBezTo>
                  <a:cubicBezTo>
                    <a:pt x="0" y="9"/>
                    <a:pt x="11" y="8"/>
                    <a:pt x="34" y="0"/>
                  </a:cubicBezTo>
                  <a:cubicBezTo>
                    <a:pt x="48" y="14"/>
                    <a:pt x="61" y="32"/>
                    <a:pt x="67" y="51"/>
                  </a:cubicBezTo>
                  <a:cubicBezTo>
                    <a:pt x="48" y="57"/>
                    <a:pt x="43" y="57"/>
                    <a:pt x="52" y="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4" name="Freeform 110"/>
            <p:cNvSpPr>
              <a:spLocks/>
            </p:cNvSpPr>
            <p:nvPr/>
          </p:nvSpPr>
          <p:spPr bwMode="auto">
            <a:xfrm rot="1478767">
              <a:off x="8527890" y="3915806"/>
              <a:ext cx="128019" cy="48742"/>
            </a:xfrm>
            <a:custGeom>
              <a:avLst/>
              <a:gdLst>
                <a:gd name="T0" fmla="*/ 117 w 127"/>
                <a:gd name="T1" fmla="*/ 63 h 63"/>
                <a:gd name="T2" fmla="*/ 54 w 127"/>
                <a:gd name="T3" fmla="*/ 42 h 63"/>
                <a:gd name="T4" fmla="*/ 0 w 127"/>
                <a:gd name="T5" fmla="*/ 18 h 63"/>
                <a:gd name="T6" fmla="*/ 18 w 127"/>
                <a:gd name="T7" fmla="*/ 6 h 63"/>
                <a:gd name="T8" fmla="*/ 42 w 127"/>
                <a:gd name="T9" fmla="*/ 0 h 63"/>
                <a:gd name="T10" fmla="*/ 105 w 127"/>
                <a:gd name="T11" fmla="*/ 18 h 63"/>
                <a:gd name="T12" fmla="*/ 117 w 127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63"/>
                <a:gd name="T23" fmla="*/ 127 w 12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63">
                  <a:moveTo>
                    <a:pt x="117" y="63"/>
                  </a:moveTo>
                  <a:cubicBezTo>
                    <a:pt x="95" y="56"/>
                    <a:pt x="76" y="45"/>
                    <a:pt x="54" y="42"/>
                  </a:cubicBezTo>
                  <a:cubicBezTo>
                    <a:pt x="33" y="29"/>
                    <a:pt x="23" y="26"/>
                    <a:pt x="0" y="18"/>
                  </a:cubicBezTo>
                  <a:cubicBezTo>
                    <a:pt x="6" y="14"/>
                    <a:pt x="11" y="8"/>
                    <a:pt x="18" y="6"/>
                  </a:cubicBezTo>
                  <a:cubicBezTo>
                    <a:pt x="26" y="4"/>
                    <a:pt x="42" y="0"/>
                    <a:pt x="42" y="0"/>
                  </a:cubicBezTo>
                  <a:cubicBezTo>
                    <a:pt x="84" y="3"/>
                    <a:pt x="78" y="0"/>
                    <a:pt x="105" y="18"/>
                  </a:cubicBezTo>
                  <a:cubicBezTo>
                    <a:pt x="110" y="34"/>
                    <a:pt x="127" y="48"/>
                    <a:pt x="117" y="6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8242817" y="2984416"/>
              <a:ext cx="347103" cy="477880"/>
            </a:xfrm>
            <a:custGeom>
              <a:avLst/>
              <a:gdLst>
                <a:gd name="T0" fmla="*/ 9 w 308"/>
                <a:gd name="T1" fmla="*/ 324 h 497"/>
                <a:gd name="T2" fmla="*/ 15 w 308"/>
                <a:gd name="T3" fmla="*/ 317 h 497"/>
                <a:gd name="T4" fmla="*/ 23 w 308"/>
                <a:gd name="T5" fmla="*/ 309 h 497"/>
                <a:gd name="T6" fmla="*/ 30 w 308"/>
                <a:gd name="T7" fmla="*/ 282 h 497"/>
                <a:gd name="T8" fmla="*/ 36 w 308"/>
                <a:gd name="T9" fmla="*/ 265 h 497"/>
                <a:gd name="T10" fmla="*/ 30 w 308"/>
                <a:gd name="T11" fmla="*/ 248 h 497"/>
                <a:gd name="T12" fmla="*/ 23 w 308"/>
                <a:gd name="T13" fmla="*/ 203 h 497"/>
                <a:gd name="T14" fmla="*/ 19 w 308"/>
                <a:gd name="T15" fmla="*/ 188 h 497"/>
                <a:gd name="T16" fmla="*/ 23 w 308"/>
                <a:gd name="T17" fmla="*/ 175 h 497"/>
                <a:gd name="T18" fmla="*/ 26 w 308"/>
                <a:gd name="T19" fmla="*/ 132 h 497"/>
                <a:gd name="T20" fmla="*/ 19 w 308"/>
                <a:gd name="T21" fmla="*/ 121 h 497"/>
                <a:gd name="T22" fmla="*/ 11 w 308"/>
                <a:gd name="T23" fmla="*/ 113 h 497"/>
                <a:gd name="T24" fmla="*/ 3 w 308"/>
                <a:gd name="T25" fmla="*/ 77 h 497"/>
                <a:gd name="T26" fmla="*/ 0 w 308"/>
                <a:gd name="T27" fmla="*/ 67 h 497"/>
                <a:gd name="T28" fmla="*/ 3 w 308"/>
                <a:gd name="T29" fmla="*/ 58 h 497"/>
                <a:gd name="T30" fmla="*/ 21 w 308"/>
                <a:gd name="T31" fmla="*/ 50 h 497"/>
                <a:gd name="T32" fmla="*/ 28 w 308"/>
                <a:gd name="T33" fmla="*/ 42 h 497"/>
                <a:gd name="T34" fmla="*/ 36 w 308"/>
                <a:gd name="T35" fmla="*/ 37 h 497"/>
                <a:gd name="T36" fmla="*/ 42 w 308"/>
                <a:gd name="T37" fmla="*/ 29 h 497"/>
                <a:gd name="T38" fmla="*/ 49 w 308"/>
                <a:gd name="T39" fmla="*/ 2 h 497"/>
                <a:gd name="T40" fmla="*/ 57 w 308"/>
                <a:gd name="T41" fmla="*/ 0 h 497"/>
                <a:gd name="T42" fmla="*/ 80 w 308"/>
                <a:gd name="T43" fmla="*/ 4 h 497"/>
                <a:gd name="T44" fmla="*/ 105 w 308"/>
                <a:gd name="T45" fmla="*/ 10 h 497"/>
                <a:gd name="T46" fmla="*/ 140 w 308"/>
                <a:gd name="T47" fmla="*/ 14 h 497"/>
                <a:gd name="T48" fmla="*/ 143 w 308"/>
                <a:gd name="T49" fmla="*/ 29 h 497"/>
                <a:gd name="T50" fmla="*/ 115 w 308"/>
                <a:gd name="T51" fmla="*/ 38 h 497"/>
                <a:gd name="T52" fmla="*/ 113 w 308"/>
                <a:gd name="T53" fmla="*/ 79 h 497"/>
                <a:gd name="T54" fmla="*/ 140 w 308"/>
                <a:gd name="T55" fmla="*/ 92 h 497"/>
                <a:gd name="T56" fmla="*/ 163 w 308"/>
                <a:gd name="T57" fmla="*/ 106 h 497"/>
                <a:gd name="T58" fmla="*/ 182 w 308"/>
                <a:gd name="T59" fmla="*/ 121 h 497"/>
                <a:gd name="T60" fmla="*/ 213 w 308"/>
                <a:gd name="T61" fmla="*/ 134 h 497"/>
                <a:gd name="T62" fmla="*/ 207 w 308"/>
                <a:gd name="T63" fmla="*/ 150 h 497"/>
                <a:gd name="T64" fmla="*/ 180 w 308"/>
                <a:gd name="T65" fmla="*/ 161 h 497"/>
                <a:gd name="T66" fmla="*/ 174 w 308"/>
                <a:gd name="T67" fmla="*/ 203 h 497"/>
                <a:gd name="T68" fmla="*/ 188 w 308"/>
                <a:gd name="T69" fmla="*/ 240 h 497"/>
                <a:gd name="T70" fmla="*/ 216 w 308"/>
                <a:gd name="T71" fmla="*/ 261 h 497"/>
                <a:gd name="T72" fmla="*/ 230 w 308"/>
                <a:gd name="T73" fmla="*/ 271 h 497"/>
                <a:gd name="T74" fmla="*/ 251 w 308"/>
                <a:gd name="T75" fmla="*/ 286 h 497"/>
                <a:gd name="T76" fmla="*/ 261 w 308"/>
                <a:gd name="T77" fmla="*/ 299 h 497"/>
                <a:gd name="T78" fmla="*/ 234 w 308"/>
                <a:gd name="T79" fmla="*/ 313 h 497"/>
                <a:gd name="T80" fmla="*/ 230 w 308"/>
                <a:gd name="T81" fmla="*/ 347 h 497"/>
                <a:gd name="T82" fmla="*/ 239 w 308"/>
                <a:gd name="T83" fmla="*/ 378 h 497"/>
                <a:gd name="T84" fmla="*/ 261 w 308"/>
                <a:gd name="T85" fmla="*/ 378 h 497"/>
                <a:gd name="T86" fmla="*/ 280 w 308"/>
                <a:gd name="T87" fmla="*/ 391 h 497"/>
                <a:gd name="T88" fmla="*/ 299 w 308"/>
                <a:gd name="T89" fmla="*/ 407 h 497"/>
                <a:gd name="T90" fmla="*/ 301 w 308"/>
                <a:gd name="T91" fmla="*/ 455 h 497"/>
                <a:gd name="T92" fmla="*/ 308 w 308"/>
                <a:gd name="T93" fmla="*/ 487 h 497"/>
                <a:gd name="T94" fmla="*/ 230 w 308"/>
                <a:gd name="T95" fmla="*/ 464 h 497"/>
                <a:gd name="T96" fmla="*/ 38 w 308"/>
                <a:gd name="T97" fmla="*/ 367 h 497"/>
                <a:gd name="T98" fmla="*/ 28 w 308"/>
                <a:gd name="T99" fmla="*/ 347 h 497"/>
                <a:gd name="T100" fmla="*/ 17 w 308"/>
                <a:gd name="T101" fmla="*/ 332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497"/>
                <a:gd name="T155" fmla="*/ 308 w 308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497">
                  <a:moveTo>
                    <a:pt x="9" y="328"/>
                  </a:moveTo>
                  <a:lnTo>
                    <a:pt x="9" y="326"/>
                  </a:lnTo>
                  <a:lnTo>
                    <a:pt x="9" y="324"/>
                  </a:lnTo>
                  <a:lnTo>
                    <a:pt x="11" y="321"/>
                  </a:lnTo>
                  <a:lnTo>
                    <a:pt x="13" y="319"/>
                  </a:lnTo>
                  <a:lnTo>
                    <a:pt x="15" y="317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3" y="309"/>
                  </a:lnTo>
                  <a:lnTo>
                    <a:pt x="25" y="297"/>
                  </a:lnTo>
                  <a:lnTo>
                    <a:pt x="28" y="286"/>
                  </a:lnTo>
                  <a:lnTo>
                    <a:pt x="30" y="282"/>
                  </a:lnTo>
                  <a:lnTo>
                    <a:pt x="32" y="280"/>
                  </a:lnTo>
                  <a:lnTo>
                    <a:pt x="36" y="276"/>
                  </a:lnTo>
                  <a:lnTo>
                    <a:pt x="36" y="265"/>
                  </a:lnTo>
                  <a:lnTo>
                    <a:pt x="36" y="255"/>
                  </a:lnTo>
                  <a:lnTo>
                    <a:pt x="32" y="251"/>
                  </a:lnTo>
                  <a:lnTo>
                    <a:pt x="30" y="248"/>
                  </a:lnTo>
                  <a:lnTo>
                    <a:pt x="28" y="246"/>
                  </a:lnTo>
                  <a:lnTo>
                    <a:pt x="25" y="225"/>
                  </a:lnTo>
                  <a:lnTo>
                    <a:pt x="23" y="203"/>
                  </a:lnTo>
                  <a:lnTo>
                    <a:pt x="21" y="200"/>
                  </a:lnTo>
                  <a:lnTo>
                    <a:pt x="19" y="198"/>
                  </a:lnTo>
                  <a:lnTo>
                    <a:pt x="19" y="188"/>
                  </a:lnTo>
                  <a:lnTo>
                    <a:pt x="19" y="179"/>
                  </a:lnTo>
                  <a:lnTo>
                    <a:pt x="21" y="177"/>
                  </a:lnTo>
                  <a:lnTo>
                    <a:pt x="23" y="175"/>
                  </a:lnTo>
                  <a:lnTo>
                    <a:pt x="26" y="167"/>
                  </a:lnTo>
                  <a:lnTo>
                    <a:pt x="26" y="150"/>
                  </a:lnTo>
                  <a:lnTo>
                    <a:pt x="26" y="132"/>
                  </a:lnTo>
                  <a:lnTo>
                    <a:pt x="23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5" y="119"/>
                  </a:lnTo>
                  <a:lnTo>
                    <a:pt x="13" y="115"/>
                  </a:lnTo>
                  <a:lnTo>
                    <a:pt x="11" y="113"/>
                  </a:lnTo>
                  <a:lnTo>
                    <a:pt x="9" y="111"/>
                  </a:lnTo>
                  <a:lnTo>
                    <a:pt x="5" y="94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8"/>
                  </a:lnTo>
                  <a:lnTo>
                    <a:pt x="11" y="56"/>
                  </a:lnTo>
                  <a:lnTo>
                    <a:pt x="19" y="54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4" y="17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0" y="4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05" y="10"/>
                  </a:lnTo>
                  <a:lnTo>
                    <a:pt x="120" y="10"/>
                  </a:lnTo>
                  <a:lnTo>
                    <a:pt x="134" y="10"/>
                  </a:lnTo>
                  <a:lnTo>
                    <a:pt x="140" y="14"/>
                  </a:lnTo>
                  <a:lnTo>
                    <a:pt x="143" y="19"/>
                  </a:lnTo>
                  <a:lnTo>
                    <a:pt x="143" y="23"/>
                  </a:lnTo>
                  <a:lnTo>
                    <a:pt x="143" y="29"/>
                  </a:lnTo>
                  <a:lnTo>
                    <a:pt x="134" y="33"/>
                  </a:lnTo>
                  <a:lnTo>
                    <a:pt x="124" y="38"/>
                  </a:lnTo>
                  <a:lnTo>
                    <a:pt x="115" y="38"/>
                  </a:lnTo>
                  <a:lnTo>
                    <a:pt x="105" y="38"/>
                  </a:lnTo>
                  <a:lnTo>
                    <a:pt x="109" y="60"/>
                  </a:lnTo>
                  <a:lnTo>
                    <a:pt x="113" y="79"/>
                  </a:lnTo>
                  <a:lnTo>
                    <a:pt x="124" y="83"/>
                  </a:lnTo>
                  <a:lnTo>
                    <a:pt x="134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53" y="102"/>
                  </a:lnTo>
                  <a:lnTo>
                    <a:pt x="163" y="106"/>
                  </a:lnTo>
                  <a:lnTo>
                    <a:pt x="168" y="111"/>
                  </a:lnTo>
                  <a:lnTo>
                    <a:pt x="172" y="115"/>
                  </a:lnTo>
                  <a:lnTo>
                    <a:pt x="182" y="121"/>
                  </a:lnTo>
                  <a:lnTo>
                    <a:pt x="191" y="125"/>
                  </a:lnTo>
                  <a:lnTo>
                    <a:pt x="201" y="131"/>
                  </a:lnTo>
                  <a:lnTo>
                    <a:pt x="213" y="134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07" y="150"/>
                  </a:lnTo>
                  <a:lnTo>
                    <a:pt x="201" y="154"/>
                  </a:lnTo>
                  <a:lnTo>
                    <a:pt x="191" y="157"/>
                  </a:lnTo>
                  <a:lnTo>
                    <a:pt x="180" y="161"/>
                  </a:lnTo>
                  <a:lnTo>
                    <a:pt x="176" y="177"/>
                  </a:lnTo>
                  <a:lnTo>
                    <a:pt x="174" y="190"/>
                  </a:lnTo>
                  <a:lnTo>
                    <a:pt x="174" y="203"/>
                  </a:lnTo>
                  <a:lnTo>
                    <a:pt x="176" y="217"/>
                  </a:lnTo>
                  <a:lnTo>
                    <a:pt x="180" y="228"/>
                  </a:lnTo>
                  <a:lnTo>
                    <a:pt x="188" y="240"/>
                  </a:lnTo>
                  <a:lnTo>
                    <a:pt x="199" y="250"/>
                  </a:lnTo>
                  <a:lnTo>
                    <a:pt x="213" y="261"/>
                  </a:lnTo>
                  <a:lnTo>
                    <a:pt x="216" y="261"/>
                  </a:lnTo>
                  <a:lnTo>
                    <a:pt x="222" y="261"/>
                  </a:lnTo>
                  <a:lnTo>
                    <a:pt x="226" y="265"/>
                  </a:lnTo>
                  <a:lnTo>
                    <a:pt x="230" y="271"/>
                  </a:lnTo>
                  <a:lnTo>
                    <a:pt x="236" y="274"/>
                  </a:lnTo>
                  <a:lnTo>
                    <a:pt x="241" y="280"/>
                  </a:lnTo>
                  <a:lnTo>
                    <a:pt x="251" y="286"/>
                  </a:lnTo>
                  <a:lnTo>
                    <a:pt x="261" y="290"/>
                  </a:lnTo>
                  <a:lnTo>
                    <a:pt x="261" y="296"/>
                  </a:lnTo>
                  <a:lnTo>
                    <a:pt x="261" y="299"/>
                  </a:lnTo>
                  <a:lnTo>
                    <a:pt x="251" y="303"/>
                  </a:lnTo>
                  <a:lnTo>
                    <a:pt x="241" y="309"/>
                  </a:lnTo>
                  <a:lnTo>
                    <a:pt x="234" y="313"/>
                  </a:lnTo>
                  <a:lnTo>
                    <a:pt x="228" y="317"/>
                  </a:lnTo>
                  <a:lnTo>
                    <a:pt x="230" y="332"/>
                  </a:lnTo>
                  <a:lnTo>
                    <a:pt x="230" y="347"/>
                  </a:lnTo>
                  <a:lnTo>
                    <a:pt x="230" y="361"/>
                  </a:lnTo>
                  <a:lnTo>
                    <a:pt x="230" y="378"/>
                  </a:lnTo>
                  <a:lnTo>
                    <a:pt x="239" y="378"/>
                  </a:lnTo>
                  <a:lnTo>
                    <a:pt x="251" y="378"/>
                  </a:lnTo>
                  <a:lnTo>
                    <a:pt x="255" y="378"/>
                  </a:lnTo>
                  <a:lnTo>
                    <a:pt x="261" y="378"/>
                  </a:lnTo>
                  <a:lnTo>
                    <a:pt x="264" y="382"/>
                  </a:lnTo>
                  <a:lnTo>
                    <a:pt x="270" y="386"/>
                  </a:lnTo>
                  <a:lnTo>
                    <a:pt x="280" y="391"/>
                  </a:lnTo>
                  <a:lnTo>
                    <a:pt x="289" y="395"/>
                  </a:lnTo>
                  <a:lnTo>
                    <a:pt x="293" y="401"/>
                  </a:lnTo>
                  <a:lnTo>
                    <a:pt x="299" y="407"/>
                  </a:lnTo>
                  <a:lnTo>
                    <a:pt x="299" y="416"/>
                  </a:lnTo>
                  <a:lnTo>
                    <a:pt x="299" y="426"/>
                  </a:lnTo>
                  <a:lnTo>
                    <a:pt x="301" y="455"/>
                  </a:lnTo>
                  <a:lnTo>
                    <a:pt x="301" y="472"/>
                  </a:lnTo>
                  <a:lnTo>
                    <a:pt x="305" y="480"/>
                  </a:lnTo>
                  <a:lnTo>
                    <a:pt x="308" y="487"/>
                  </a:lnTo>
                  <a:lnTo>
                    <a:pt x="301" y="493"/>
                  </a:lnTo>
                  <a:lnTo>
                    <a:pt x="293" y="497"/>
                  </a:lnTo>
                  <a:lnTo>
                    <a:pt x="230" y="464"/>
                  </a:lnTo>
                  <a:lnTo>
                    <a:pt x="167" y="432"/>
                  </a:lnTo>
                  <a:lnTo>
                    <a:pt x="101" y="399"/>
                  </a:lnTo>
                  <a:lnTo>
                    <a:pt x="38" y="367"/>
                  </a:lnTo>
                  <a:lnTo>
                    <a:pt x="38" y="357"/>
                  </a:lnTo>
                  <a:lnTo>
                    <a:pt x="38" y="347"/>
                  </a:lnTo>
                  <a:lnTo>
                    <a:pt x="28" y="347"/>
                  </a:lnTo>
                  <a:lnTo>
                    <a:pt x="19" y="347"/>
                  </a:lnTo>
                  <a:lnTo>
                    <a:pt x="19" y="338"/>
                  </a:lnTo>
                  <a:lnTo>
                    <a:pt x="17" y="332"/>
                  </a:lnTo>
                  <a:lnTo>
                    <a:pt x="15" y="328"/>
                  </a:lnTo>
                  <a:lnTo>
                    <a:pt x="9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 rot="1478767">
              <a:off x="8410430" y="4142561"/>
              <a:ext cx="63350" cy="63576"/>
            </a:xfrm>
            <a:custGeom>
              <a:avLst/>
              <a:gdLst>
                <a:gd name="T0" fmla="*/ 25 w 64"/>
                <a:gd name="T1" fmla="*/ 81 h 83"/>
                <a:gd name="T2" fmla="*/ 10 w 64"/>
                <a:gd name="T3" fmla="*/ 48 h 83"/>
                <a:gd name="T4" fmla="*/ 1 w 64"/>
                <a:gd name="T5" fmla="*/ 21 h 83"/>
                <a:gd name="T6" fmla="*/ 22 w 64"/>
                <a:gd name="T7" fmla="*/ 3 h 83"/>
                <a:gd name="T8" fmla="*/ 31 w 64"/>
                <a:gd name="T9" fmla="*/ 0 h 83"/>
                <a:gd name="T10" fmla="*/ 64 w 64"/>
                <a:gd name="T11" fmla="*/ 27 h 83"/>
                <a:gd name="T12" fmla="*/ 37 w 64"/>
                <a:gd name="T13" fmla="*/ 63 h 83"/>
                <a:gd name="T14" fmla="*/ 25 w 64"/>
                <a:gd name="T15" fmla="*/ 81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83"/>
                <a:gd name="T26" fmla="*/ 64 w 64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83">
                  <a:moveTo>
                    <a:pt x="25" y="81"/>
                  </a:moveTo>
                  <a:cubicBezTo>
                    <a:pt x="18" y="70"/>
                    <a:pt x="14" y="61"/>
                    <a:pt x="10" y="48"/>
                  </a:cubicBezTo>
                  <a:cubicBezTo>
                    <a:pt x="7" y="39"/>
                    <a:pt x="1" y="21"/>
                    <a:pt x="1" y="21"/>
                  </a:cubicBezTo>
                  <a:cubicBezTo>
                    <a:pt x="6" y="3"/>
                    <a:pt x="0" y="10"/>
                    <a:pt x="22" y="3"/>
                  </a:cubicBezTo>
                  <a:cubicBezTo>
                    <a:pt x="25" y="2"/>
                    <a:pt x="31" y="0"/>
                    <a:pt x="31" y="0"/>
                  </a:cubicBezTo>
                  <a:cubicBezTo>
                    <a:pt x="54" y="5"/>
                    <a:pt x="53" y="10"/>
                    <a:pt x="64" y="27"/>
                  </a:cubicBezTo>
                  <a:cubicBezTo>
                    <a:pt x="60" y="44"/>
                    <a:pt x="52" y="53"/>
                    <a:pt x="37" y="63"/>
                  </a:cubicBezTo>
                  <a:cubicBezTo>
                    <a:pt x="30" y="83"/>
                    <a:pt x="37" y="81"/>
                    <a:pt x="25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 rot="1478767">
              <a:off x="8490936" y="4069449"/>
              <a:ext cx="71268" cy="63576"/>
            </a:xfrm>
            <a:custGeom>
              <a:avLst/>
              <a:gdLst>
                <a:gd name="T0" fmla="*/ 26 w 73"/>
                <a:gd name="T1" fmla="*/ 82 h 82"/>
                <a:gd name="T2" fmla="*/ 2 w 73"/>
                <a:gd name="T3" fmla="*/ 64 h 82"/>
                <a:gd name="T4" fmla="*/ 11 w 73"/>
                <a:gd name="T5" fmla="*/ 31 h 82"/>
                <a:gd name="T6" fmla="*/ 29 w 73"/>
                <a:gd name="T7" fmla="*/ 19 h 82"/>
                <a:gd name="T8" fmla="*/ 56 w 73"/>
                <a:gd name="T9" fmla="*/ 4 h 82"/>
                <a:gd name="T10" fmla="*/ 44 w 73"/>
                <a:gd name="T11" fmla="*/ 31 h 82"/>
                <a:gd name="T12" fmla="*/ 26 w 73"/>
                <a:gd name="T13" fmla="*/ 8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2"/>
                <a:gd name="T23" fmla="*/ 73 w 7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2">
                  <a:moveTo>
                    <a:pt x="26" y="82"/>
                  </a:moveTo>
                  <a:cubicBezTo>
                    <a:pt x="25" y="78"/>
                    <a:pt x="4" y="72"/>
                    <a:pt x="2" y="64"/>
                  </a:cubicBezTo>
                  <a:cubicBezTo>
                    <a:pt x="0" y="56"/>
                    <a:pt x="7" y="38"/>
                    <a:pt x="11" y="31"/>
                  </a:cubicBezTo>
                  <a:cubicBezTo>
                    <a:pt x="16" y="26"/>
                    <a:pt x="29" y="19"/>
                    <a:pt x="29" y="19"/>
                  </a:cubicBezTo>
                  <a:cubicBezTo>
                    <a:pt x="40" y="2"/>
                    <a:pt x="31" y="0"/>
                    <a:pt x="56" y="4"/>
                  </a:cubicBezTo>
                  <a:cubicBezTo>
                    <a:pt x="73" y="15"/>
                    <a:pt x="59" y="27"/>
                    <a:pt x="44" y="31"/>
                  </a:cubicBezTo>
                  <a:cubicBezTo>
                    <a:pt x="33" y="38"/>
                    <a:pt x="21" y="68"/>
                    <a:pt x="26" y="8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 rot="1478767">
              <a:off x="8555606" y="4011170"/>
              <a:ext cx="47512" cy="41325"/>
            </a:xfrm>
            <a:custGeom>
              <a:avLst/>
              <a:gdLst>
                <a:gd name="T0" fmla="*/ 18 w 49"/>
                <a:gd name="T1" fmla="*/ 54 h 54"/>
                <a:gd name="T2" fmla="*/ 6 w 49"/>
                <a:gd name="T3" fmla="*/ 51 h 54"/>
                <a:gd name="T4" fmla="*/ 0 w 49"/>
                <a:gd name="T5" fmla="*/ 33 h 54"/>
                <a:gd name="T6" fmla="*/ 30 w 49"/>
                <a:gd name="T7" fmla="*/ 0 h 54"/>
                <a:gd name="T8" fmla="*/ 42 w 49"/>
                <a:gd name="T9" fmla="*/ 39 h 54"/>
                <a:gd name="T10" fmla="*/ 18 w 49"/>
                <a:gd name="T11" fmla="*/ 5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18" y="54"/>
                  </a:moveTo>
                  <a:cubicBezTo>
                    <a:pt x="14" y="53"/>
                    <a:pt x="9" y="54"/>
                    <a:pt x="6" y="51"/>
                  </a:cubicBezTo>
                  <a:cubicBezTo>
                    <a:pt x="2" y="46"/>
                    <a:pt x="0" y="33"/>
                    <a:pt x="0" y="33"/>
                  </a:cubicBezTo>
                  <a:cubicBezTo>
                    <a:pt x="4" y="8"/>
                    <a:pt x="7" y="8"/>
                    <a:pt x="30" y="0"/>
                  </a:cubicBezTo>
                  <a:cubicBezTo>
                    <a:pt x="48" y="6"/>
                    <a:pt x="49" y="19"/>
                    <a:pt x="42" y="39"/>
                  </a:cubicBezTo>
                  <a:cubicBezTo>
                    <a:pt x="40" y="45"/>
                    <a:pt x="23" y="49"/>
                    <a:pt x="18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 rot="1478767">
              <a:off x="8609716" y="3921105"/>
              <a:ext cx="40914" cy="33907"/>
            </a:xfrm>
            <a:custGeom>
              <a:avLst/>
              <a:gdLst>
                <a:gd name="T0" fmla="*/ 15 w 42"/>
                <a:gd name="T1" fmla="*/ 45 h 45"/>
                <a:gd name="T2" fmla="*/ 0 w 42"/>
                <a:gd name="T3" fmla="*/ 15 h 45"/>
                <a:gd name="T4" fmla="*/ 27 w 42"/>
                <a:gd name="T5" fmla="*/ 0 h 45"/>
                <a:gd name="T6" fmla="*/ 42 w 42"/>
                <a:gd name="T7" fmla="*/ 33 h 45"/>
                <a:gd name="T8" fmla="*/ 15 w 4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"/>
                <a:gd name="T17" fmla="*/ 42 w 4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">
                  <a:moveTo>
                    <a:pt x="15" y="45"/>
                  </a:moveTo>
                  <a:cubicBezTo>
                    <a:pt x="12" y="34"/>
                    <a:pt x="0" y="15"/>
                    <a:pt x="0" y="15"/>
                  </a:cubicBezTo>
                  <a:cubicBezTo>
                    <a:pt x="9" y="9"/>
                    <a:pt x="18" y="6"/>
                    <a:pt x="27" y="0"/>
                  </a:cubicBezTo>
                  <a:cubicBezTo>
                    <a:pt x="36" y="12"/>
                    <a:pt x="38" y="20"/>
                    <a:pt x="42" y="33"/>
                  </a:cubicBezTo>
                  <a:cubicBezTo>
                    <a:pt x="39" y="34"/>
                    <a:pt x="15" y="38"/>
                    <a:pt x="15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 rot="1478767">
              <a:off x="8646670" y="3832098"/>
              <a:ext cx="38274" cy="40265"/>
            </a:xfrm>
            <a:custGeom>
              <a:avLst/>
              <a:gdLst>
                <a:gd name="T0" fmla="*/ 15 w 40"/>
                <a:gd name="T1" fmla="*/ 41 h 53"/>
                <a:gd name="T2" fmla="*/ 0 w 40"/>
                <a:gd name="T3" fmla="*/ 14 h 53"/>
                <a:gd name="T4" fmla="*/ 27 w 40"/>
                <a:gd name="T5" fmla="*/ 5 h 53"/>
                <a:gd name="T6" fmla="*/ 33 w 40"/>
                <a:gd name="T7" fmla="*/ 38 h 53"/>
                <a:gd name="T8" fmla="*/ 15 w 40"/>
                <a:gd name="T9" fmla="*/ 4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15" y="41"/>
                  </a:moveTo>
                  <a:cubicBezTo>
                    <a:pt x="1" y="20"/>
                    <a:pt x="5" y="30"/>
                    <a:pt x="0" y="14"/>
                  </a:cubicBezTo>
                  <a:cubicBezTo>
                    <a:pt x="21" y="0"/>
                    <a:pt x="11" y="0"/>
                    <a:pt x="27" y="5"/>
                  </a:cubicBezTo>
                  <a:cubicBezTo>
                    <a:pt x="34" y="15"/>
                    <a:pt x="40" y="25"/>
                    <a:pt x="33" y="38"/>
                  </a:cubicBezTo>
                  <a:cubicBezTo>
                    <a:pt x="30" y="44"/>
                    <a:pt x="15" y="53"/>
                    <a:pt x="15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 rot="1478767">
              <a:off x="8630833" y="3729316"/>
              <a:ext cx="65989" cy="43444"/>
            </a:xfrm>
            <a:custGeom>
              <a:avLst/>
              <a:gdLst>
                <a:gd name="T0" fmla="*/ 52 w 67"/>
                <a:gd name="T1" fmla="*/ 57 h 57"/>
                <a:gd name="T2" fmla="*/ 34 w 67"/>
                <a:gd name="T3" fmla="*/ 45 h 57"/>
                <a:gd name="T4" fmla="*/ 16 w 67"/>
                <a:gd name="T5" fmla="*/ 33 h 57"/>
                <a:gd name="T6" fmla="*/ 34 w 67"/>
                <a:gd name="T7" fmla="*/ 0 h 57"/>
                <a:gd name="T8" fmla="*/ 67 w 67"/>
                <a:gd name="T9" fmla="*/ 51 h 57"/>
                <a:gd name="T10" fmla="*/ 52 w 67"/>
                <a:gd name="T11" fmla="*/ 5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57"/>
                <a:gd name="T20" fmla="*/ 67 w 6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57">
                  <a:moveTo>
                    <a:pt x="52" y="57"/>
                  </a:moveTo>
                  <a:cubicBezTo>
                    <a:pt x="32" y="37"/>
                    <a:pt x="54" y="56"/>
                    <a:pt x="34" y="45"/>
                  </a:cubicBezTo>
                  <a:cubicBezTo>
                    <a:pt x="28" y="41"/>
                    <a:pt x="16" y="33"/>
                    <a:pt x="16" y="33"/>
                  </a:cubicBezTo>
                  <a:cubicBezTo>
                    <a:pt x="0" y="9"/>
                    <a:pt x="11" y="8"/>
                    <a:pt x="34" y="0"/>
                  </a:cubicBezTo>
                  <a:cubicBezTo>
                    <a:pt x="48" y="14"/>
                    <a:pt x="61" y="32"/>
                    <a:pt x="67" y="51"/>
                  </a:cubicBezTo>
                  <a:cubicBezTo>
                    <a:pt x="48" y="57"/>
                    <a:pt x="43" y="57"/>
                    <a:pt x="52" y="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 rot="1478767">
              <a:off x="8527890" y="3583091"/>
              <a:ext cx="128019" cy="49802"/>
            </a:xfrm>
            <a:custGeom>
              <a:avLst/>
              <a:gdLst>
                <a:gd name="T0" fmla="*/ 117 w 127"/>
                <a:gd name="T1" fmla="*/ 63 h 63"/>
                <a:gd name="T2" fmla="*/ 54 w 127"/>
                <a:gd name="T3" fmla="*/ 42 h 63"/>
                <a:gd name="T4" fmla="*/ 0 w 127"/>
                <a:gd name="T5" fmla="*/ 18 h 63"/>
                <a:gd name="T6" fmla="*/ 18 w 127"/>
                <a:gd name="T7" fmla="*/ 6 h 63"/>
                <a:gd name="T8" fmla="*/ 42 w 127"/>
                <a:gd name="T9" fmla="*/ 0 h 63"/>
                <a:gd name="T10" fmla="*/ 105 w 127"/>
                <a:gd name="T11" fmla="*/ 18 h 63"/>
                <a:gd name="T12" fmla="*/ 117 w 127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63"/>
                <a:gd name="T23" fmla="*/ 127 w 12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63">
                  <a:moveTo>
                    <a:pt x="117" y="63"/>
                  </a:moveTo>
                  <a:cubicBezTo>
                    <a:pt x="95" y="56"/>
                    <a:pt x="76" y="45"/>
                    <a:pt x="54" y="42"/>
                  </a:cubicBezTo>
                  <a:cubicBezTo>
                    <a:pt x="33" y="29"/>
                    <a:pt x="23" y="26"/>
                    <a:pt x="0" y="18"/>
                  </a:cubicBezTo>
                  <a:cubicBezTo>
                    <a:pt x="6" y="14"/>
                    <a:pt x="11" y="8"/>
                    <a:pt x="18" y="6"/>
                  </a:cubicBezTo>
                  <a:cubicBezTo>
                    <a:pt x="26" y="4"/>
                    <a:pt x="42" y="0"/>
                    <a:pt x="42" y="0"/>
                  </a:cubicBezTo>
                  <a:cubicBezTo>
                    <a:pt x="84" y="3"/>
                    <a:pt x="78" y="0"/>
                    <a:pt x="105" y="18"/>
                  </a:cubicBezTo>
                  <a:cubicBezTo>
                    <a:pt x="110" y="34"/>
                    <a:pt x="127" y="48"/>
                    <a:pt x="117" y="6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>
                <a:cs typeface="+mn-cs"/>
              </a:endParaRPr>
            </a:p>
          </p:txBody>
        </p:sp>
      </p:grpSp>
      <p:sp>
        <p:nvSpPr>
          <p:cNvPr id="103" name="Oval 349"/>
          <p:cNvSpPr/>
          <p:nvPr/>
        </p:nvSpPr>
        <p:spPr bwMode="ltGray">
          <a:xfrm>
            <a:off x="992840" y="2944903"/>
            <a:ext cx="511399" cy="510420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" name="Oval 350"/>
          <p:cNvSpPr/>
          <p:nvPr/>
        </p:nvSpPr>
        <p:spPr bwMode="ltGray">
          <a:xfrm>
            <a:off x="351142" y="3211513"/>
            <a:ext cx="590550" cy="590550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" name="Oval 354"/>
          <p:cNvSpPr/>
          <p:nvPr/>
        </p:nvSpPr>
        <p:spPr bwMode="ltGray">
          <a:xfrm>
            <a:off x="1554057" y="3324710"/>
            <a:ext cx="653851" cy="653851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6" name="Oval 360"/>
          <p:cNvSpPr/>
          <p:nvPr/>
        </p:nvSpPr>
        <p:spPr bwMode="ltGray">
          <a:xfrm>
            <a:off x="2322155" y="2885626"/>
            <a:ext cx="622640" cy="624014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8" name="Овал 107"/>
          <p:cNvSpPr/>
          <p:nvPr/>
        </p:nvSpPr>
        <p:spPr bwMode="auto">
          <a:xfrm>
            <a:off x="5588980" y="1383507"/>
            <a:ext cx="1562100" cy="13843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9" name="Прямоугольник 209"/>
          <p:cNvSpPr>
            <a:spLocks noChangeArrowheads="1"/>
          </p:cNvSpPr>
          <p:nvPr/>
        </p:nvSpPr>
        <p:spPr bwMode="auto">
          <a:xfrm>
            <a:off x="5832825" y="2145368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</a:rPr>
              <a:t>ГРС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110" name="Овал 109"/>
          <p:cNvSpPr/>
          <p:nvPr/>
        </p:nvSpPr>
        <p:spPr bwMode="auto">
          <a:xfrm>
            <a:off x="3635896" y="1383505"/>
            <a:ext cx="1555415" cy="1405733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1" name="Прямоугольник 213"/>
          <p:cNvSpPr>
            <a:spLocks noChangeArrowheads="1"/>
          </p:cNvSpPr>
          <p:nvPr/>
        </p:nvSpPr>
        <p:spPr bwMode="auto">
          <a:xfrm>
            <a:off x="3745098" y="2039144"/>
            <a:ext cx="1336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</a:rPr>
              <a:t>дочерних обществ</a:t>
            </a:r>
            <a:endParaRPr lang="ru-RU" altLang="ru-RU" sz="1500" dirty="0">
              <a:solidFill>
                <a:schemeClr val="bg1"/>
              </a:solidFill>
            </a:endParaRPr>
          </a:p>
        </p:txBody>
      </p:sp>
      <p:sp>
        <p:nvSpPr>
          <p:cNvPr id="112" name="Прямоугольник 247"/>
          <p:cNvSpPr>
            <a:spLocks noChangeArrowheads="1"/>
          </p:cNvSpPr>
          <p:nvPr/>
        </p:nvSpPr>
        <p:spPr bwMode="auto">
          <a:xfrm>
            <a:off x="5110274" y="1522413"/>
            <a:ext cx="577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dirty="0">
                <a:solidFill>
                  <a:srgbClr val="006699"/>
                </a:solidFill>
              </a:rPr>
              <a:t>=</a:t>
            </a:r>
          </a:p>
        </p:txBody>
      </p:sp>
      <p:sp>
        <p:nvSpPr>
          <p:cNvPr id="113" name="Oval 345"/>
          <p:cNvSpPr/>
          <p:nvPr/>
        </p:nvSpPr>
        <p:spPr bwMode="ltGray">
          <a:xfrm>
            <a:off x="622550" y="2258945"/>
            <a:ext cx="590293" cy="590293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TextBox 266"/>
          <p:cNvSpPr txBox="1">
            <a:spLocks noChangeArrowheads="1"/>
          </p:cNvSpPr>
          <p:nvPr/>
        </p:nvSpPr>
        <p:spPr bwMode="auto">
          <a:xfrm>
            <a:off x="5935849" y="985838"/>
            <a:ext cx="8699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rgbClr val="FF0000"/>
                </a:solidFill>
              </a:rPr>
              <a:t/>
            </a:r>
            <a:br>
              <a:rPr lang="ru-RU" altLang="ru-RU" sz="4000" dirty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45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115" name="TextBox 267"/>
          <p:cNvSpPr txBox="1">
            <a:spLocks noChangeArrowheads="1"/>
          </p:cNvSpPr>
          <p:nvPr/>
        </p:nvSpPr>
        <p:spPr bwMode="auto">
          <a:xfrm>
            <a:off x="3853843" y="922735"/>
            <a:ext cx="11033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rgbClr val="FF0000"/>
                </a:solidFill>
              </a:rPr>
              <a:t/>
            </a:r>
            <a:br>
              <a:rPr lang="ru-RU" altLang="ru-RU" sz="4000" dirty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14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116" name="Oval 354"/>
          <p:cNvSpPr/>
          <p:nvPr/>
        </p:nvSpPr>
        <p:spPr bwMode="ltGray">
          <a:xfrm>
            <a:off x="3322149" y="2681954"/>
            <a:ext cx="724922" cy="724922"/>
          </a:xfrm>
          <a:prstGeom prst="ellipse">
            <a:avLst/>
          </a:prstGeom>
          <a:solidFill>
            <a:srgbClr val="006600">
              <a:alpha val="24706"/>
            </a:srgbClr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87" y="1068210"/>
            <a:ext cx="1903053" cy="35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8" name="Схема 117"/>
          <p:cNvGraphicFramePr/>
          <p:nvPr>
            <p:extLst>
              <p:ext uri="{D42A27DB-BD31-4B8C-83A1-F6EECF244321}">
                <p14:modId xmlns:p14="http://schemas.microsoft.com/office/powerpoint/2010/main" val="3668293487"/>
              </p:ext>
            </p:extLst>
          </p:nvPr>
        </p:nvGraphicFramePr>
        <p:xfrm>
          <a:off x="2436494" y="3490562"/>
          <a:ext cx="4864639" cy="110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210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5477865"/>
              </p:ext>
            </p:extLst>
          </p:nvPr>
        </p:nvGraphicFramePr>
        <p:xfrm>
          <a:off x="0" y="1124744"/>
          <a:ext cx="9130536" cy="36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Синхронизация развития объектов газотранспортных и газораспределительных систем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55" y="1923678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355" y="3399842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2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9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Синхронизация развития объектов газотранспортных и газораспределительных систем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(</a:t>
            </a:r>
            <a:r>
              <a:rPr lang="ru-RU" sz="1800" b="1" dirty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</a:t>
            </a:r>
            <a:r>
              <a:rPr lang="ru-RU" sz="18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Михаленко) считает предпочтительным</a:t>
            </a:r>
            <a:endParaRPr lang="ru-RU" sz="1800" b="1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055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54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Синхронизация развития объектов газотранспортных и газораспределительных систем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013026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технической возможности присоединения новых потребителей газа</a:t>
            </a:r>
            <a:endParaRPr lang="ru-RU" sz="1800" b="1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Синхронизация развития объектов газотранспортных и газораспределительных систем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82453"/>
              </p:ext>
            </p:extLst>
          </p:nvPr>
        </p:nvGraphicFramePr>
        <p:xfrm>
          <a:off x="11875" y="1563638"/>
          <a:ext cx="9142276" cy="299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(В.А. Михаленко) предлагает</a:t>
            </a:r>
            <a:endParaRPr lang="ru-RU" sz="1800" b="1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19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590550" y="2139950"/>
            <a:ext cx="783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БЛАГОДАРЮ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3436938"/>
            <a:ext cx="629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srgbClr val="0070C0"/>
                </a:solidFill>
              </a:rPr>
              <a:t>С.В. СКРЫННИКОВ</a:t>
            </a:r>
          </a:p>
          <a:p>
            <a:pPr>
              <a:defRPr/>
            </a:pPr>
            <a:r>
              <a:rPr lang="ru-RU" b="1" cap="all" dirty="0" smtClean="0">
                <a:solidFill>
                  <a:srgbClr val="0070C0"/>
                </a:solidFill>
              </a:rPr>
              <a:t>ЗАМЕСТИТЕЛЬ НАЧАЛЬНИКА </a:t>
            </a:r>
            <a:r>
              <a:rPr lang="ru-RU" b="1" cap="all" dirty="0">
                <a:solidFill>
                  <a:srgbClr val="0070C0"/>
                </a:solidFill>
              </a:rPr>
              <a:t>ДЕПАРТАМЕНТА 308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0" y="1080320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spc="150" dirty="0">
                <a:ln>
                  <a:solidFill>
                    <a:srgbClr val="0070C0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spc="150" dirty="0" smtClean="0">
                <a:ln>
                  <a:solidFill>
                    <a:srgbClr val="0070C0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 </a:t>
            </a:r>
            <a:r>
              <a:rPr lang="ru-RU" sz="1800" spc="150" dirty="0">
                <a:ln>
                  <a:solidFill>
                    <a:srgbClr val="0070C0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газораспределительных станций составляет </a:t>
            </a:r>
            <a:r>
              <a:rPr lang="ru-RU" sz="1800" spc="150" dirty="0" smtClean="0">
                <a:ln>
                  <a:solidFill>
                    <a:srgbClr val="0070C0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4227 объектов</a:t>
            </a:r>
          </a:p>
        </p:txBody>
      </p:sp>
      <p:grpSp>
        <p:nvGrpSpPr>
          <p:cNvPr id="6" name="Group 344"/>
          <p:cNvGrpSpPr>
            <a:grpSpLocks/>
          </p:cNvGrpSpPr>
          <p:nvPr/>
        </p:nvGrpSpPr>
        <p:grpSpPr bwMode="auto">
          <a:xfrm>
            <a:off x="1365371" y="1357950"/>
            <a:ext cx="6194961" cy="3043999"/>
            <a:chOff x="2051720" y="2708920"/>
            <a:chExt cx="6645102" cy="2757084"/>
          </a:xfrm>
          <a:solidFill>
            <a:schemeClr val="bg1">
              <a:lumMod val="75000"/>
            </a:schemeClr>
          </a:solidFill>
        </p:grpSpPr>
        <p:sp>
          <p:nvSpPr>
            <p:cNvPr id="7" name="Freeform 479"/>
            <p:cNvSpPr>
              <a:spLocks/>
            </p:cNvSpPr>
            <p:nvPr/>
          </p:nvSpPr>
          <p:spPr bwMode="auto">
            <a:xfrm>
              <a:off x="2630263" y="4804304"/>
              <a:ext cx="128729" cy="241826"/>
            </a:xfrm>
            <a:custGeom>
              <a:avLst/>
              <a:gdLst>
                <a:gd name="T0" fmla="*/ 0 w 115"/>
                <a:gd name="T1" fmla="*/ 239 h 251"/>
                <a:gd name="T2" fmla="*/ 2 w 115"/>
                <a:gd name="T3" fmla="*/ 236 h 251"/>
                <a:gd name="T4" fmla="*/ 7 w 115"/>
                <a:gd name="T5" fmla="*/ 230 h 251"/>
                <a:gd name="T6" fmla="*/ 11 w 115"/>
                <a:gd name="T7" fmla="*/ 226 h 251"/>
                <a:gd name="T8" fmla="*/ 13 w 115"/>
                <a:gd name="T9" fmla="*/ 218 h 251"/>
                <a:gd name="T10" fmla="*/ 11 w 115"/>
                <a:gd name="T11" fmla="*/ 211 h 251"/>
                <a:gd name="T12" fmla="*/ 9 w 115"/>
                <a:gd name="T13" fmla="*/ 201 h 251"/>
                <a:gd name="T14" fmla="*/ 23 w 115"/>
                <a:gd name="T15" fmla="*/ 191 h 251"/>
                <a:gd name="T16" fmla="*/ 40 w 115"/>
                <a:gd name="T17" fmla="*/ 186 h 251"/>
                <a:gd name="T18" fmla="*/ 46 w 115"/>
                <a:gd name="T19" fmla="*/ 182 h 251"/>
                <a:gd name="T20" fmla="*/ 50 w 115"/>
                <a:gd name="T21" fmla="*/ 176 h 251"/>
                <a:gd name="T22" fmla="*/ 55 w 115"/>
                <a:gd name="T23" fmla="*/ 172 h 251"/>
                <a:gd name="T24" fmla="*/ 55 w 115"/>
                <a:gd name="T25" fmla="*/ 159 h 251"/>
                <a:gd name="T26" fmla="*/ 50 w 115"/>
                <a:gd name="T27" fmla="*/ 153 h 251"/>
                <a:gd name="T28" fmla="*/ 48 w 115"/>
                <a:gd name="T29" fmla="*/ 140 h 251"/>
                <a:gd name="T30" fmla="*/ 50 w 115"/>
                <a:gd name="T31" fmla="*/ 128 h 251"/>
                <a:gd name="T32" fmla="*/ 55 w 115"/>
                <a:gd name="T33" fmla="*/ 122 h 251"/>
                <a:gd name="T34" fmla="*/ 55 w 115"/>
                <a:gd name="T35" fmla="*/ 109 h 251"/>
                <a:gd name="T36" fmla="*/ 50 w 115"/>
                <a:gd name="T37" fmla="*/ 105 h 251"/>
                <a:gd name="T38" fmla="*/ 40 w 115"/>
                <a:gd name="T39" fmla="*/ 74 h 251"/>
                <a:gd name="T40" fmla="*/ 30 w 115"/>
                <a:gd name="T41" fmla="*/ 46 h 251"/>
                <a:gd name="T42" fmla="*/ 27 w 115"/>
                <a:gd name="T43" fmla="*/ 32 h 251"/>
                <a:gd name="T44" fmla="*/ 21 w 115"/>
                <a:gd name="T45" fmla="*/ 17 h 251"/>
                <a:gd name="T46" fmla="*/ 23 w 115"/>
                <a:gd name="T47" fmla="*/ 9 h 251"/>
                <a:gd name="T48" fmla="*/ 30 w 115"/>
                <a:gd name="T49" fmla="*/ 3 h 251"/>
                <a:gd name="T50" fmla="*/ 38 w 115"/>
                <a:gd name="T51" fmla="*/ 0 h 251"/>
                <a:gd name="T52" fmla="*/ 46 w 115"/>
                <a:gd name="T53" fmla="*/ 3 h 251"/>
                <a:gd name="T54" fmla="*/ 61 w 115"/>
                <a:gd name="T55" fmla="*/ 7 h 251"/>
                <a:gd name="T56" fmla="*/ 75 w 115"/>
                <a:gd name="T57" fmla="*/ 34 h 251"/>
                <a:gd name="T58" fmla="*/ 73 w 115"/>
                <a:gd name="T59" fmla="*/ 82 h 251"/>
                <a:gd name="T60" fmla="*/ 78 w 115"/>
                <a:gd name="T61" fmla="*/ 111 h 251"/>
                <a:gd name="T62" fmla="*/ 90 w 115"/>
                <a:gd name="T63" fmla="*/ 124 h 251"/>
                <a:gd name="T64" fmla="*/ 103 w 115"/>
                <a:gd name="T65" fmla="*/ 132 h 251"/>
                <a:gd name="T66" fmla="*/ 101 w 115"/>
                <a:gd name="T67" fmla="*/ 163 h 251"/>
                <a:gd name="T68" fmla="*/ 82 w 115"/>
                <a:gd name="T69" fmla="*/ 222 h 251"/>
                <a:gd name="T70" fmla="*/ 57 w 115"/>
                <a:gd name="T71" fmla="*/ 249 h 251"/>
                <a:gd name="T72" fmla="*/ 19 w 115"/>
                <a:gd name="T73" fmla="*/ 245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51"/>
                <a:gd name="T113" fmla="*/ 115 w 115"/>
                <a:gd name="T114" fmla="*/ 251 h 2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51">
                  <a:moveTo>
                    <a:pt x="0" y="241"/>
                  </a:moveTo>
                  <a:lnTo>
                    <a:pt x="0" y="239"/>
                  </a:lnTo>
                  <a:lnTo>
                    <a:pt x="0" y="238"/>
                  </a:lnTo>
                  <a:lnTo>
                    <a:pt x="2" y="236"/>
                  </a:lnTo>
                  <a:lnTo>
                    <a:pt x="4" y="232"/>
                  </a:lnTo>
                  <a:lnTo>
                    <a:pt x="7" y="230"/>
                  </a:lnTo>
                  <a:lnTo>
                    <a:pt x="9" y="228"/>
                  </a:lnTo>
                  <a:lnTo>
                    <a:pt x="11" y="226"/>
                  </a:lnTo>
                  <a:lnTo>
                    <a:pt x="13" y="222"/>
                  </a:lnTo>
                  <a:lnTo>
                    <a:pt x="13" y="218"/>
                  </a:lnTo>
                  <a:lnTo>
                    <a:pt x="13" y="213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9" y="201"/>
                  </a:lnTo>
                  <a:lnTo>
                    <a:pt x="9" y="193"/>
                  </a:lnTo>
                  <a:lnTo>
                    <a:pt x="23" y="191"/>
                  </a:lnTo>
                  <a:lnTo>
                    <a:pt x="38" y="190"/>
                  </a:lnTo>
                  <a:lnTo>
                    <a:pt x="40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0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5" y="172"/>
                  </a:lnTo>
                  <a:lnTo>
                    <a:pt x="55" y="165"/>
                  </a:lnTo>
                  <a:lnTo>
                    <a:pt x="55" y="159"/>
                  </a:lnTo>
                  <a:lnTo>
                    <a:pt x="52" y="155"/>
                  </a:lnTo>
                  <a:lnTo>
                    <a:pt x="50" y="153"/>
                  </a:lnTo>
                  <a:lnTo>
                    <a:pt x="48" y="151"/>
                  </a:lnTo>
                  <a:lnTo>
                    <a:pt x="48" y="140"/>
                  </a:lnTo>
                  <a:lnTo>
                    <a:pt x="48" y="130"/>
                  </a:lnTo>
                  <a:lnTo>
                    <a:pt x="50" y="128"/>
                  </a:lnTo>
                  <a:lnTo>
                    <a:pt x="52" y="126"/>
                  </a:lnTo>
                  <a:lnTo>
                    <a:pt x="55" y="122"/>
                  </a:lnTo>
                  <a:lnTo>
                    <a:pt x="55" y="117"/>
                  </a:lnTo>
                  <a:lnTo>
                    <a:pt x="55" y="109"/>
                  </a:lnTo>
                  <a:lnTo>
                    <a:pt x="52" y="107"/>
                  </a:lnTo>
                  <a:lnTo>
                    <a:pt x="50" y="105"/>
                  </a:lnTo>
                  <a:lnTo>
                    <a:pt x="48" y="101"/>
                  </a:lnTo>
                  <a:lnTo>
                    <a:pt x="40" y="74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32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61" y="7"/>
                  </a:lnTo>
                  <a:lnTo>
                    <a:pt x="77" y="9"/>
                  </a:lnTo>
                  <a:lnTo>
                    <a:pt x="75" y="34"/>
                  </a:lnTo>
                  <a:lnTo>
                    <a:pt x="75" y="59"/>
                  </a:lnTo>
                  <a:lnTo>
                    <a:pt x="73" y="82"/>
                  </a:lnTo>
                  <a:lnTo>
                    <a:pt x="73" y="107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6" y="128"/>
                  </a:lnTo>
                  <a:lnTo>
                    <a:pt x="103" y="132"/>
                  </a:lnTo>
                  <a:lnTo>
                    <a:pt x="115" y="136"/>
                  </a:lnTo>
                  <a:lnTo>
                    <a:pt x="101" y="163"/>
                  </a:lnTo>
                  <a:lnTo>
                    <a:pt x="90" y="191"/>
                  </a:lnTo>
                  <a:lnTo>
                    <a:pt x="82" y="222"/>
                  </a:lnTo>
                  <a:lnTo>
                    <a:pt x="77" y="251"/>
                  </a:lnTo>
                  <a:lnTo>
                    <a:pt x="57" y="249"/>
                  </a:lnTo>
                  <a:lnTo>
                    <a:pt x="38" y="247"/>
                  </a:lnTo>
                  <a:lnTo>
                    <a:pt x="19" y="245"/>
                  </a:lnTo>
                  <a:lnTo>
                    <a:pt x="0" y="24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Freeform 480"/>
            <p:cNvSpPr>
              <a:spLocks/>
            </p:cNvSpPr>
            <p:nvPr/>
          </p:nvSpPr>
          <p:spPr bwMode="auto">
            <a:xfrm>
              <a:off x="2255911" y="4833535"/>
              <a:ext cx="241183" cy="269730"/>
            </a:xfrm>
            <a:custGeom>
              <a:avLst/>
              <a:gdLst>
                <a:gd name="T0" fmla="*/ 117 w 213"/>
                <a:gd name="T1" fmla="*/ 265 h 280"/>
                <a:gd name="T2" fmla="*/ 100 w 213"/>
                <a:gd name="T3" fmla="*/ 257 h 280"/>
                <a:gd name="T4" fmla="*/ 101 w 213"/>
                <a:gd name="T5" fmla="*/ 250 h 280"/>
                <a:gd name="T6" fmla="*/ 100 w 213"/>
                <a:gd name="T7" fmla="*/ 238 h 280"/>
                <a:gd name="T8" fmla="*/ 92 w 213"/>
                <a:gd name="T9" fmla="*/ 232 h 280"/>
                <a:gd name="T10" fmla="*/ 71 w 213"/>
                <a:gd name="T11" fmla="*/ 225 h 280"/>
                <a:gd name="T12" fmla="*/ 50 w 213"/>
                <a:gd name="T13" fmla="*/ 217 h 280"/>
                <a:gd name="T14" fmla="*/ 42 w 213"/>
                <a:gd name="T15" fmla="*/ 209 h 280"/>
                <a:gd name="T16" fmla="*/ 25 w 213"/>
                <a:gd name="T17" fmla="*/ 202 h 280"/>
                <a:gd name="T18" fmla="*/ 21 w 213"/>
                <a:gd name="T19" fmla="*/ 179 h 280"/>
                <a:gd name="T20" fmla="*/ 25 w 213"/>
                <a:gd name="T21" fmla="*/ 154 h 280"/>
                <a:gd name="T22" fmla="*/ 27 w 213"/>
                <a:gd name="T23" fmla="*/ 138 h 280"/>
                <a:gd name="T24" fmla="*/ 21 w 213"/>
                <a:gd name="T25" fmla="*/ 129 h 280"/>
                <a:gd name="T26" fmla="*/ 11 w 213"/>
                <a:gd name="T27" fmla="*/ 113 h 280"/>
                <a:gd name="T28" fmla="*/ 0 w 213"/>
                <a:gd name="T29" fmla="*/ 100 h 280"/>
                <a:gd name="T30" fmla="*/ 13 w 213"/>
                <a:gd name="T31" fmla="*/ 94 h 280"/>
                <a:gd name="T32" fmla="*/ 25 w 213"/>
                <a:gd name="T33" fmla="*/ 87 h 280"/>
                <a:gd name="T34" fmla="*/ 27 w 213"/>
                <a:gd name="T35" fmla="*/ 46 h 280"/>
                <a:gd name="T36" fmla="*/ 21 w 213"/>
                <a:gd name="T37" fmla="*/ 33 h 280"/>
                <a:gd name="T38" fmla="*/ 23 w 213"/>
                <a:gd name="T39" fmla="*/ 12 h 280"/>
                <a:gd name="T40" fmla="*/ 30 w 213"/>
                <a:gd name="T41" fmla="*/ 4 h 280"/>
                <a:gd name="T42" fmla="*/ 36 w 213"/>
                <a:gd name="T43" fmla="*/ 2 h 280"/>
                <a:gd name="T44" fmla="*/ 73 w 213"/>
                <a:gd name="T45" fmla="*/ 0 h 280"/>
                <a:gd name="T46" fmla="*/ 80 w 213"/>
                <a:gd name="T47" fmla="*/ 12 h 280"/>
                <a:gd name="T48" fmla="*/ 88 w 213"/>
                <a:gd name="T49" fmla="*/ 23 h 280"/>
                <a:gd name="T50" fmla="*/ 124 w 213"/>
                <a:gd name="T51" fmla="*/ 31 h 280"/>
                <a:gd name="T52" fmla="*/ 130 w 213"/>
                <a:gd name="T53" fmla="*/ 39 h 280"/>
                <a:gd name="T54" fmla="*/ 138 w 213"/>
                <a:gd name="T55" fmla="*/ 44 h 280"/>
                <a:gd name="T56" fmla="*/ 146 w 213"/>
                <a:gd name="T57" fmla="*/ 52 h 280"/>
                <a:gd name="T58" fmla="*/ 153 w 213"/>
                <a:gd name="T59" fmla="*/ 60 h 280"/>
                <a:gd name="T60" fmla="*/ 159 w 213"/>
                <a:gd name="T61" fmla="*/ 67 h 280"/>
                <a:gd name="T62" fmla="*/ 167 w 213"/>
                <a:gd name="T63" fmla="*/ 75 h 280"/>
                <a:gd name="T64" fmla="*/ 174 w 213"/>
                <a:gd name="T65" fmla="*/ 81 h 280"/>
                <a:gd name="T66" fmla="*/ 178 w 213"/>
                <a:gd name="T67" fmla="*/ 137 h 280"/>
                <a:gd name="T68" fmla="*/ 184 w 213"/>
                <a:gd name="T69" fmla="*/ 160 h 280"/>
                <a:gd name="T70" fmla="*/ 192 w 213"/>
                <a:gd name="T71" fmla="*/ 165 h 280"/>
                <a:gd name="T72" fmla="*/ 199 w 213"/>
                <a:gd name="T73" fmla="*/ 173 h 280"/>
                <a:gd name="T74" fmla="*/ 205 w 213"/>
                <a:gd name="T75" fmla="*/ 184 h 280"/>
                <a:gd name="T76" fmla="*/ 213 w 213"/>
                <a:gd name="T77" fmla="*/ 198 h 280"/>
                <a:gd name="T78" fmla="*/ 211 w 213"/>
                <a:gd name="T79" fmla="*/ 229 h 280"/>
                <a:gd name="T80" fmla="*/ 155 w 213"/>
                <a:gd name="T81" fmla="*/ 236 h 280"/>
                <a:gd name="T82" fmla="*/ 172 w 213"/>
                <a:gd name="T83" fmla="*/ 254 h 280"/>
                <a:gd name="T84" fmla="*/ 171 w 213"/>
                <a:gd name="T85" fmla="*/ 261 h 280"/>
                <a:gd name="T86" fmla="*/ 155 w 213"/>
                <a:gd name="T87" fmla="*/ 271 h 280"/>
                <a:gd name="T88" fmla="*/ 121 w 213"/>
                <a:gd name="T89" fmla="*/ 271 h 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3"/>
                <a:gd name="T136" fmla="*/ 0 h 280"/>
                <a:gd name="T137" fmla="*/ 213 w 213"/>
                <a:gd name="T138" fmla="*/ 280 h 2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3" h="280">
                  <a:moveTo>
                    <a:pt x="121" y="271"/>
                  </a:moveTo>
                  <a:lnTo>
                    <a:pt x="119" y="267"/>
                  </a:lnTo>
                  <a:lnTo>
                    <a:pt x="117" y="265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100" y="257"/>
                  </a:lnTo>
                  <a:lnTo>
                    <a:pt x="98" y="255"/>
                  </a:lnTo>
                  <a:lnTo>
                    <a:pt x="100" y="254"/>
                  </a:lnTo>
                  <a:lnTo>
                    <a:pt x="101" y="250"/>
                  </a:lnTo>
                  <a:lnTo>
                    <a:pt x="101" y="246"/>
                  </a:lnTo>
                  <a:lnTo>
                    <a:pt x="101" y="240"/>
                  </a:lnTo>
                  <a:lnTo>
                    <a:pt x="100" y="238"/>
                  </a:lnTo>
                  <a:lnTo>
                    <a:pt x="98" y="236"/>
                  </a:lnTo>
                  <a:lnTo>
                    <a:pt x="94" y="234"/>
                  </a:lnTo>
                  <a:lnTo>
                    <a:pt x="92" y="232"/>
                  </a:lnTo>
                  <a:lnTo>
                    <a:pt x="90" y="229"/>
                  </a:lnTo>
                  <a:lnTo>
                    <a:pt x="88" y="227"/>
                  </a:lnTo>
                  <a:lnTo>
                    <a:pt x="71" y="225"/>
                  </a:lnTo>
                  <a:lnTo>
                    <a:pt x="54" y="221"/>
                  </a:lnTo>
                  <a:lnTo>
                    <a:pt x="52" y="219"/>
                  </a:lnTo>
                  <a:lnTo>
                    <a:pt x="50" y="217"/>
                  </a:lnTo>
                  <a:lnTo>
                    <a:pt x="46" y="215"/>
                  </a:lnTo>
                  <a:lnTo>
                    <a:pt x="44" y="211"/>
                  </a:lnTo>
                  <a:lnTo>
                    <a:pt x="42" y="209"/>
                  </a:lnTo>
                  <a:lnTo>
                    <a:pt x="38" y="208"/>
                  </a:lnTo>
                  <a:lnTo>
                    <a:pt x="32" y="206"/>
                  </a:lnTo>
                  <a:lnTo>
                    <a:pt x="25" y="202"/>
                  </a:lnTo>
                  <a:lnTo>
                    <a:pt x="23" y="200"/>
                  </a:lnTo>
                  <a:lnTo>
                    <a:pt x="21" y="198"/>
                  </a:lnTo>
                  <a:lnTo>
                    <a:pt x="21" y="179"/>
                  </a:lnTo>
                  <a:lnTo>
                    <a:pt x="21" y="160"/>
                  </a:lnTo>
                  <a:lnTo>
                    <a:pt x="23" y="156"/>
                  </a:lnTo>
                  <a:lnTo>
                    <a:pt x="25" y="154"/>
                  </a:lnTo>
                  <a:lnTo>
                    <a:pt x="27" y="150"/>
                  </a:lnTo>
                  <a:lnTo>
                    <a:pt x="29" y="144"/>
                  </a:lnTo>
                  <a:lnTo>
                    <a:pt x="27" y="138"/>
                  </a:lnTo>
                  <a:lnTo>
                    <a:pt x="25" y="135"/>
                  </a:lnTo>
                  <a:lnTo>
                    <a:pt x="23" y="133"/>
                  </a:lnTo>
                  <a:lnTo>
                    <a:pt x="21" y="129"/>
                  </a:lnTo>
                  <a:lnTo>
                    <a:pt x="17" y="123"/>
                  </a:lnTo>
                  <a:lnTo>
                    <a:pt x="15" y="115"/>
                  </a:lnTo>
                  <a:lnTo>
                    <a:pt x="11" y="113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0" y="100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13" y="94"/>
                  </a:lnTo>
                  <a:lnTo>
                    <a:pt x="21" y="90"/>
                  </a:lnTo>
                  <a:lnTo>
                    <a:pt x="23" y="89"/>
                  </a:lnTo>
                  <a:lnTo>
                    <a:pt x="25" y="87"/>
                  </a:lnTo>
                  <a:lnTo>
                    <a:pt x="27" y="79"/>
                  </a:lnTo>
                  <a:lnTo>
                    <a:pt x="29" y="62"/>
                  </a:lnTo>
                  <a:lnTo>
                    <a:pt x="27" y="46"/>
                  </a:lnTo>
                  <a:lnTo>
                    <a:pt x="25" y="39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1" y="23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103" y="25"/>
                  </a:lnTo>
                  <a:lnTo>
                    <a:pt x="121" y="29"/>
                  </a:lnTo>
                  <a:lnTo>
                    <a:pt x="124" y="31"/>
                  </a:lnTo>
                  <a:lnTo>
                    <a:pt x="126" y="33"/>
                  </a:lnTo>
                  <a:lnTo>
                    <a:pt x="128" y="35"/>
                  </a:lnTo>
                  <a:lnTo>
                    <a:pt x="130" y="39"/>
                  </a:lnTo>
                  <a:lnTo>
                    <a:pt x="134" y="41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8" y="54"/>
                  </a:lnTo>
                  <a:lnTo>
                    <a:pt x="151" y="58"/>
                  </a:lnTo>
                  <a:lnTo>
                    <a:pt x="153" y="60"/>
                  </a:lnTo>
                  <a:lnTo>
                    <a:pt x="155" y="62"/>
                  </a:lnTo>
                  <a:lnTo>
                    <a:pt x="157" y="64"/>
                  </a:lnTo>
                  <a:lnTo>
                    <a:pt x="159" y="67"/>
                  </a:lnTo>
                  <a:lnTo>
                    <a:pt x="163" y="69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71" y="77"/>
                  </a:lnTo>
                  <a:lnTo>
                    <a:pt x="172" y="79"/>
                  </a:lnTo>
                  <a:lnTo>
                    <a:pt x="174" y="81"/>
                  </a:lnTo>
                  <a:lnTo>
                    <a:pt x="176" y="100"/>
                  </a:lnTo>
                  <a:lnTo>
                    <a:pt x="176" y="117"/>
                  </a:lnTo>
                  <a:lnTo>
                    <a:pt x="178" y="137"/>
                  </a:lnTo>
                  <a:lnTo>
                    <a:pt x="180" y="154"/>
                  </a:lnTo>
                  <a:lnTo>
                    <a:pt x="182" y="156"/>
                  </a:lnTo>
                  <a:lnTo>
                    <a:pt x="184" y="160"/>
                  </a:lnTo>
                  <a:lnTo>
                    <a:pt x="186" y="161"/>
                  </a:lnTo>
                  <a:lnTo>
                    <a:pt x="190" y="163"/>
                  </a:lnTo>
                  <a:lnTo>
                    <a:pt x="192" y="165"/>
                  </a:lnTo>
                  <a:lnTo>
                    <a:pt x="194" y="169"/>
                  </a:lnTo>
                  <a:lnTo>
                    <a:pt x="195" y="171"/>
                  </a:lnTo>
                  <a:lnTo>
                    <a:pt x="199" y="173"/>
                  </a:lnTo>
                  <a:lnTo>
                    <a:pt x="201" y="175"/>
                  </a:lnTo>
                  <a:lnTo>
                    <a:pt x="203" y="179"/>
                  </a:lnTo>
                  <a:lnTo>
                    <a:pt x="205" y="184"/>
                  </a:lnTo>
                  <a:lnTo>
                    <a:pt x="209" y="192"/>
                  </a:lnTo>
                  <a:lnTo>
                    <a:pt x="211" y="196"/>
                  </a:lnTo>
                  <a:lnTo>
                    <a:pt x="213" y="198"/>
                  </a:lnTo>
                  <a:lnTo>
                    <a:pt x="213" y="211"/>
                  </a:lnTo>
                  <a:lnTo>
                    <a:pt x="213" y="227"/>
                  </a:lnTo>
                  <a:lnTo>
                    <a:pt x="211" y="229"/>
                  </a:lnTo>
                  <a:lnTo>
                    <a:pt x="209" y="232"/>
                  </a:lnTo>
                  <a:lnTo>
                    <a:pt x="182" y="234"/>
                  </a:lnTo>
                  <a:lnTo>
                    <a:pt x="155" y="236"/>
                  </a:lnTo>
                  <a:lnTo>
                    <a:pt x="163" y="244"/>
                  </a:lnTo>
                  <a:lnTo>
                    <a:pt x="171" y="250"/>
                  </a:lnTo>
                  <a:lnTo>
                    <a:pt x="172" y="254"/>
                  </a:lnTo>
                  <a:lnTo>
                    <a:pt x="174" y="255"/>
                  </a:lnTo>
                  <a:lnTo>
                    <a:pt x="172" y="257"/>
                  </a:lnTo>
                  <a:lnTo>
                    <a:pt x="171" y="261"/>
                  </a:lnTo>
                  <a:lnTo>
                    <a:pt x="163" y="261"/>
                  </a:lnTo>
                  <a:lnTo>
                    <a:pt x="155" y="261"/>
                  </a:lnTo>
                  <a:lnTo>
                    <a:pt x="155" y="271"/>
                  </a:lnTo>
                  <a:lnTo>
                    <a:pt x="155" y="280"/>
                  </a:lnTo>
                  <a:lnTo>
                    <a:pt x="138" y="275"/>
                  </a:lnTo>
                  <a:lnTo>
                    <a:pt x="121" y="27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Freeform 481"/>
            <p:cNvSpPr>
              <a:spLocks/>
            </p:cNvSpPr>
            <p:nvPr/>
          </p:nvSpPr>
          <p:spPr bwMode="auto">
            <a:xfrm>
              <a:off x="2452705" y="4795003"/>
              <a:ext cx="230825" cy="279030"/>
            </a:xfrm>
            <a:custGeom>
              <a:avLst/>
              <a:gdLst>
                <a:gd name="T0" fmla="*/ 77 w 204"/>
                <a:gd name="T1" fmla="*/ 286 h 290"/>
                <a:gd name="T2" fmla="*/ 62 w 204"/>
                <a:gd name="T3" fmla="*/ 278 h 290"/>
                <a:gd name="T4" fmla="*/ 54 w 204"/>
                <a:gd name="T5" fmla="*/ 272 h 290"/>
                <a:gd name="T6" fmla="*/ 46 w 204"/>
                <a:gd name="T7" fmla="*/ 249 h 290"/>
                <a:gd name="T8" fmla="*/ 39 w 204"/>
                <a:gd name="T9" fmla="*/ 228 h 290"/>
                <a:gd name="T10" fmla="*/ 31 w 204"/>
                <a:gd name="T11" fmla="*/ 211 h 290"/>
                <a:gd name="T12" fmla="*/ 25 w 204"/>
                <a:gd name="T13" fmla="*/ 203 h 290"/>
                <a:gd name="T14" fmla="*/ 18 w 204"/>
                <a:gd name="T15" fmla="*/ 196 h 290"/>
                <a:gd name="T16" fmla="*/ 10 w 204"/>
                <a:gd name="T17" fmla="*/ 190 h 290"/>
                <a:gd name="T18" fmla="*/ 6 w 204"/>
                <a:gd name="T19" fmla="*/ 134 h 290"/>
                <a:gd name="T20" fmla="*/ 0 w 204"/>
                <a:gd name="T21" fmla="*/ 111 h 290"/>
                <a:gd name="T22" fmla="*/ 10 w 204"/>
                <a:gd name="T23" fmla="*/ 107 h 290"/>
                <a:gd name="T24" fmla="*/ 20 w 204"/>
                <a:gd name="T25" fmla="*/ 111 h 290"/>
                <a:gd name="T26" fmla="*/ 31 w 204"/>
                <a:gd name="T27" fmla="*/ 109 h 290"/>
                <a:gd name="T28" fmla="*/ 39 w 204"/>
                <a:gd name="T29" fmla="*/ 102 h 290"/>
                <a:gd name="T30" fmla="*/ 50 w 204"/>
                <a:gd name="T31" fmla="*/ 90 h 290"/>
                <a:gd name="T32" fmla="*/ 64 w 204"/>
                <a:gd name="T33" fmla="*/ 79 h 290"/>
                <a:gd name="T34" fmla="*/ 91 w 204"/>
                <a:gd name="T35" fmla="*/ 71 h 290"/>
                <a:gd name="T36" fmla="*/ 96 w 204"/>
                <a:gd name="T37" fmla="*/ 54 h 290"/>
                <a:gd name="T38" fmla="*/ 104 w 204"/>
                <a:gd name="T39" fmla="*/ 38 h 290"/>
                <a:gd name="T40" fmla="*/ 83 w 204"/>
                <a:gd name="T41" fmla="*/ 29 h 290"/>
                <a:gd name="T42" fmla="*/ 81 w 204"/>
                <a:gd name="T43" fmla="*/ 23 h 290"/>
                <a:gd name="T44" fmla="*/ 127 w 204"/>
                <a:gd name="T45" fmla="*/ 15 h 290"/>
                <a:gd name="T46" fmla="*/ 133 w 204"/>
                <a:gd name="T47" fmla="*/ 8 h 290"/>
                <a:gd name="T48" fmla="*/ 140 w 204"/>
                <a:gd name="T49" fmla="*/ 0 h 290"/>
                <a:gd name="T50" fmla="*/ 148 w 204"/>
                <a:gd name="T51" fmla="*/ 8 h 290"/>
                <a:gd name="T52" fmla="*/ 156 w 204"/>
                <a:gd name="T53" fmla="*/ 15 h 290"/>
                <a:gd name="T54" fmla="*/ 173 w 204"/>
                <a:gd name="T55" fmla="*/ 33 h 290"/>
                <a:gd name="T56" fmla="*/ 179 w 204"/>
                <a:gd name="T57" fmla="*/ 58 h 290"/>
                <a:gd name="T58" fmla="*/ 185 w 204"/>
                <a:gd name="T59" fmla="*/ 90 h 290"/>
                <a:gd name="T60" fmla="*/ 200 w 204"/>
                <a:gd name="T61" fmla="*/ 117 h 290"/>
                <a:gd name="T62" fmla="*/ 204 w 204"/>
                <a:gd name="T63" fmla="*/ 127 h 290"/>
                <a:gd name="T64" fmla="*/ 200 w 204"/>
                <a:gd name="T65" fmla="*/ 136 h 290"/>
                <a:gd name="T66" fmla="*/ 196 w 204"/>
                <a:gd name="T67" fmla="*/ 161 h 290"/>
                <a:gd name="T68" fmla="*/ 204 w 204"/>
                <a:gd name="T69" fmla="*/ 169 h 290"/>
                <a:gd name="T70" fmla="*/ 202 w 204"/>
                <a:gd name="T71" fmla="*/ 182 h 290"/>
                <a:gd name="T72" fmla="*/ 194 w 204"/>
                <a:gd name="T73" fmla="*/ 190 h 290"/>
                <a:gd name="T74" fmla="*/ 169 w 204"/>
                <a:gd name="T75" fmla="*/ 198 h 290"/>
                <a:gd name="T76" fmla="*/ 146 w 204"/>
                <a:gd name="T77" fmla="*/ 209 h 290"/>
                <a:gd name="T78" fmla="*/ 163 w 204"/>
                <a:gd name="T79" fmla="*/ 224 h 290"/>
                <a:gd name="T80" fmla="*/ 160 w 204"/>
                <a:gd name="T81" fmla="*/ 232 h 290"/>
                <a:gd name="T82" fmla="*/ 152 w 204"/>
                <a:gd name="T83" fmla="*/ 240 h 290"/>
                <a:gd name="T84" fmla="*/ 146 w 204"/>
                <a:gd name="T85" fmla="*/ 248 h 290"/>
                <a:gd name="T86" fmla="*/ 139 w 204"/>
                <a:gd name="T87" fmla="*/ 257 h 290"/>
                <a:gd name="T88" fmla="*/ 127 w 204"/>
                <a:gd name="T89" fmla="*/ 272 h 290"/>
                <a:gd name="T90" fmla="*/ 85 w 204"/>
                <a:gd name="T91" fmla="*/ 290 h 2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290"/>
                <a:gd name="T140" fmla="*/ 204 w 204"/>
                <a:gd name="T141" fmla="*/ 290 h 2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290">
                  <a:moveTo>
                    <a:pt x="83" y="290"/>
                  </a:moveTo>
                  <a:lnTo>
                    <a:pt x="81" y="288"/>
                  </a:lnTo>
                  <a:lnTo>
                    <a:pt x="77" y="286"/>
                  </a:lnTo>
                  <a:lnTo>
                    <a:pt x="71" y="284"/>
                  </a:lnTo>
                  <a:lnTo>
                    <a:pt x="64" y="280"/>
                  </a:lnTo>
                  <a:lnTo>
                    <a:pt x="62" y="278"/>
                  </a:lnTo>
                  <a:lnTo>
                    <a:pt x="58" y="276"/>
                  </a:lnTo>
                  <a:lnTo>
                    <a:pt x="56" y="274"/>
                  </a:lnTo>
                  <a:lnTo>
                    <a:pt x="54" y="272"/>
                  </a:lnTo>
                  <a:lnTo>
                    <a:pt x="52" y="269"/>
                  </a:lnTo>
                  <a:lnTo>
                    <a:pt x="48" y="267"/>
                  </a:lnTo>
                  <a:lnTo>
                    <a:pt x="46" y="249"/>
                  </a:lnTo>
                  <a:lnTo>
                    <a:pt x="45" y="232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7" y="221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7" y="205"/>
                  </a:lnTo>
                  <a:lnTo>
                    <a:pt x="25" y="203"/>
                  </a:lnTo>
                  <a:lnTo>
                    <a:pt x="21" y="201"/>
                  </a:lnTo>
                  <a:lnTo>
                    <a:pt x="20" y="200"/>
                  </a:lnTo>
                  <a:lnTo>
                    <a:pt x="18" y="196"/>
                  </a:lnTo>
                  <a:lnTo>
                    <a:pt x="16" y="194"/>
                  </a:lnTo>
                  <a:lnTo>
                    <a:pt x="12" y="192"/>
                  </a:lnTo>
                  <a:lnTo>
                    <a:pt x="10" y="190"/>
                  </a:lnTo>
                  <a:lnTo>
                    <a:pt x="8" y="171"/>
                  </a:lnTo>
                  <a:lnTo>
                    <a:pt x="8" y="153"/>
                  </a:lnTo>
                  <a:lnTo>
                    <a:pt x="6" y="134"/>
                  </a:lnTo>
                  <a:lnTo>
                    <a:pt x="6" y="117"/>
                  </a:lnTo>
                  <a:lnTo>
                    <a:pt x="2" y="115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0" y="107"/>
                  </a:lnTo>
                  <a:lnTo>
                    <a:pt x="16" y="107"/>
                  </a:lnTo>
                  <a:lnTo>
                    <a:pt x="18" y="109"/>
                  </a:lnTo>
                  <a:lnTo>
                    <a:pt x="20" y="111"/>
                  </a:lnTo>
                  <a:lnTo>
                    <a:pt x="25" y="111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5" y="107"/>
                  </a:lnTo>
                  <a:lnTo>
                    <a:pt x="37" y="104"/>
                  </a:lnTo>
                  <a:lnTo>
                    <a:pt x="39" y="102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0" y="90"/>
                  </a:lnTo>
                  <a:lnTo>
                    <a:pt x="58" y="82"/>
                  </a:lnTo>
                  <a:lnTo>
                    <a:pt x="62" y="81"/>
                  </a:lnTo>
                  <a:lnTo>
                    <a:pt x="64" y="79"/>
                  </a:lnTo>
                  <a:lnTo>
                    <a:pt x="75" y="75"/>
                  </a:lnTo>
                  <a:lnTo>
                    <a:pt x="89" y="73"/>
                  </a:lnTo>
                  <a:lnTo>
                    <a:pt x="91" y="71"/>
                  </a:lnTo>
                  <a:lnTo>
                    <a:pt x="92" y="69"/>
                  </a:lnTo>
                  <a:lnTo>
                    <a:pt x="94" y="61"/>
                  </a:lnTo>
                  <a:lnTo>
                    <a:pt x="96" y="54"/>
                  </a:lnTo>
                  <a:lnTo>
                    <a:pt x="100" y="52"/>
                  </a:lnTo>
                  <a:lnTo>
                    <a:pt x="102" y="50"/>
                  </a:lnTo>
                  <a:lnTo>
                    <a:pt x="104" y="38"/>
                  </a:lnTo>
                  <a:lnTo>
                    <a:pt x="108" y="29"/>
                  </a:lnTo>
                  <a:lnTo>
                    <a:pt x="94" y="29"/>
                  </a:lnTo>
                  <a:lnTo>
                    <a:pt x="83" y="29"/>
                  </a:lnTo>
                  <a:lnTo>
                    <a:pt x="81" y="27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3" y="19"/>
                  </a:lnTo>
                  <a:lnTo>
                    <a:pt x="104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31" y="10"/>
                  </a:lnTo>
                  <a:lnTo>
                    <a:pt x="133" y="8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2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3" y="33"/>
                  </a:lnTo>
                  <a:lnTo>
                    <a:pt x="175" y="35"/>
                  </a:lnTo>
                  <a:lnTo>
                    <a:pt x="177" y="46"/>
                  </a:lnTo>
                  <a:lnTo>
                    <a:pt x="179" y="58"/>
                  </a:lnTo>
                  <a:lnTo>
                    <a:pt x="183" y="61"/>
                  </a:lnTo>
                  <a:lnTo>
                    <a:pt x="185" y="63"/>
                  </a:lnTo>
                  <a:lnTo>
                    <a:pt x="185" y="90"/>
                  </a:lnTo>
                  <a:lnTo>
                    <a:pt x="185" y="117"/>
                  </a:lnTo>
                  <a:lnTo>
                    <a:pt x="192" y="117"/>
                  </a:lnTo>
                  <a:lnTo>
                    <a:pt x="200" y="117"/>
                  </a:lnTo>
                  <a:lnTo>
                    <a:pt x="202" y="119"/>
                  </a:lnTo>
                  <a:lnTo>
                    <a:pt x="204" y="121"/>
                  </a:lnTo>
                  <a:lnTo>
                    <a:pt x="204" y="127"/>
                  </a:lnTo>
                  <a:lnTo>
                    <a:pt x="204" y="130"/>
                  </a:lnTo>
                  <a:lnTo>
                    <a:pt x="202" y="134"/>
                  </a:lnTo>
                  <a:lnTo>
                    <a:pt x="200" y="136"/>
                  </a:lnTo>
                  <a:lnTo>
                    <a:pt x="196" y="140"/>
                  </a:lnTo>
                  <a:lnTo>
                    <a:pt x="196" y="152"/>
                  </a:lnTo>
                  <a:lnTo>
                    <a:pt x="196" y="161"/>
                  </a:lnTo>
                  <a:lnTo>
                    <a:pt x="200" y="165"/>
                  </a:lnTo>
                  <a:lnTo>
                    <a:pt x="202" y="167"/>
                  </a:lnTo>
                  <a:lnTo>
                    <a:pt x="204" y="169"/>
                  </a:lnTo>
                  <a:lnTo>
                    <a:pt x="204" y="175"/>
                  </a:lnTo>
                  <a:lnTo>
                    <a:pt x="204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196" y="186"/>
                  </a:lnTo>
                  <a:lnTo>
                    <a:pt x="194" y="190"/>
                  </a:lnTo>
                  <a:lnTo>
                    <a:pt x="192" y="192"/>
                  </a:lnTo>
                  <a:lnTo>
                    <a:pt x="188" y="194"/>
                  </a:lnTo>
                  <a:lnTo>
                    <a:pt x="169" y="198"/>
                  </a:lnTo>
                  <a:lnTo>
                    <a:pt x="158" y="200"/>
                  </a:lnTo>
                  <a:lnTo>
                    <a:pt x="152" y="203"/>
                  </a:lnTo>
                  <a:lnTo>
                    <a:pt x="146" y="209"/>
                  </a:lnTo>
                  <a:lnTo>
                    <a:pt x="152" y="215"/>
                  </a:lnTo>
                  <a:lnTo>
                    <a:pt x="160" y="223"/>
                  </a:lnTo>
                  <a:lnTo>
                    <a:pt x="163" y="224"/>
                  </a:lnTo>
                  <a:lnTo>
                    <a:pt x="165" y="228"/>
                  </a:lnTo>
                  <a:lnTo>
                    <a:pt x="163" y="230"/>
                  </a:lnTo>
                  <a:lnTo>
                    <a:pt x="160" y="232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2" y="240"/>
                  </a:lnTo>
                  <a:lnTo>
                    <a:pt x="150" y="242"/>
                  </a:lnTo>
                  <a:lnTo>
                    <a:pt x="148" y="246"/>
                  </a:lnTo>
                  <a:lnTo>
                    <a:pt x="146" y="248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7"/>
                  </a:lnTo>
                  <a:lnTo>
                    <a:pt x="137" y="261"/>
                  </a:lnTo>
                  <a:lnTo>
                    <a:pt x="131" y="267"/>
                  </a:lnTo>
                  <a:lnTo>
                    <a:pt x="127" y="272"/>
                  </a:lnTo>
                  <a:lnTo>
                    <a:pt x="108" y="282"/>
                  </a:lnTo>
                  <a:lnTo>
                    <a:pt x="89" y="290"/>
                  </a:lnTo>
                  <a:lnTo>
                    <a:pt x="85" y="290"/>
                  </a:lnTo>
                  <a:lnTo>
                    <a:pt x="83" y="29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Freeform 482"/>
            <p:cNvSpPr>
              <a:spLocks/>
            </p:cNvSpPr>
            <p:nvPr/>
          </p:nvSpPr>
          <p:spPr bwMode="auto">
            <a:xfrm>
              <a:off x="2051720" y="4656817"/>
              <a:ext cx="272255" cy="297632"/>
            </a:xfrm>
            <a:custGeom>
              <a:avLst/>
              <a:gdLst>
                <a:gd name="T0" fmla="*/ 153 w 241"/>
                <a:gd name="T1" fmla="*/ 305 h 309"/>
                <a:gd name="T2" fmla="*/ 136 w 241"/>
                <a:gd name="T3" fmla="*/ 297 h 309"/>
                <a:gd name="T4" fmla="*/ 115 w 241"/>
                <a:gd name="T5" fmla="*/ 292 h 309"/>
                <a:gd name="T6" fmla="*/ 94 w 241"/>
                <a:gd name="T7" fmla="*/ 297 h 309"/>
                <a:gd name="T8" fmla="*/ 86 w 241"/>
                <a:gd name="T9" fmla="*/ 299 h 309"/>
                <a:gd name="T10" fmla="*/ 71 w 241"/>
                <a:gd name="T11" fmla="*/ 290 h 309"/>
                <a:gd name="T12" fmla="*/ 47 w 241"/>
                <a:gd name="T13" fmla="*/ 290 h 309"/>
                <a:gd name="T14" fmla="*/ 32 w 241"/>
                <a:gd name="T15" fmla="*/ 226 h 309"/>
                <a:gd name="T16" fmla="*/ 19 w 241"/>
                <a:gd name="T17" fmla="*/ 173 h 309"/>
                <a:gd name="T18" fmla="*/ 3 w 241"/>
                <a:gd name="T19" fmla="*/ 102 h 309"/>
                <a:gd name="T20" fmla="*/ 0 w 241"/>
                <a:gd name="T21" fmla="*/ 67 h 309"/>
                <a:gd name="T22" fmla="*/ 0 w 241"/>
                <a:gd name="T23" fmla="*/ 48 h 309"/>
                <a:gd name="T24" fmla="*/ 19 w 241"/>
                <a:gd name="T25" fmla="*/ 38 h 309"/>
                <a:gd name="T26" fmla="*/ 23 w 241"/>
                <a:gd name="T27" fmla="*/ 48 h 309"/>
                <a:gd name="T28" fmla="*/ 38 w 241"/>
                <a:gd name="T29" fmla="*/ 67 h 309"/>
                <a:gd name="T30" fmla="*/ 47 w 241"/>
                <a:gd name="T31" fmla="*/ 71 h 309"/>
                <a:gd name="T32" fmla="*/ 67 w 241"/>
                <a:gd name="T33" fmla="*/ 67 h 309"/>
                <a:gd name="T34" fmla="*/ 76 w 241"/>
                <a:gd name="T35" fmla="*/ 52 h 309"/>
                <a:gd name="T36" fmla="*/ 86 w 241"/>
                <a:gd name="T37" fmla="*/ 48 h 309"/>
                <a:gd name="T38" fmla="*/ 99 w 241"/>
                <a:gd name="T39" fmla="*/ 48 h 309"/>
                <a:gd name="T40" fmla="*/ 124 w 241"/>
                <a:gd name="T41" fmla="*/ 58 h 309"/>
                <a:gd name="T42" fmla="*/ 134 w 241"/>
                <a:gd name="T43" fmla="*/ 42 h 309"/>
                <a:gd name="T44" fmla="*/ 134 w 241"/>
                <a:gd name="T45" fmla="*/ 29 h 309"/>
                <a:gd name="T46" fmla="*/ 124 w 241"/>
                <a:gd name="T47" fmla="*/ 14 h 309"/>
                <a:gd name="T48" fmla="*/ 134 w 241"/>
                <a:gd name="T49" fmla="*/ 0 h 309"/>
                <a:gd name="T50" fmla="*/ 153 w 241"/>
                <a:gd name="T51" fmla="*/ 14 h 309"/>
                <a:gd name="T52" fmla="*/ 172 w 241"/>
                <a:gd name="T53" fmla="*/ 29 h 309"/>
                <a:gd name="T54" fmla="*/ 182 w 241"/>
                <a:gd name="T55" fmla="*/ 33 h 309"/>
                <a:gd name="T56" fmla="*/ 188 w 241"/>
                <a:gd name="T57" fmla="*/ 48 h 309"/>
                <a:gd name="T58" fmla="*/ 205 w 241"/>
                <a:gd name="T59" fmla="*/ 56 h 309"/>
                <a:gd name="T60" fmla="*/ 220 w 241"/>
                <a:gd name="T61" fmla="*/ 63 h 309"/>
                <a:gd name="T62" fmla="*/ 228 w 241"/>
                <a:gd name="T63" fmla="*/ 69 h 309"/>
                <a:gd name="T64" fmla="*/ 232 w 241"/>
                <a:gd name="T65" fmla="*/ 102 h 309"/>
                <a:gd name="T66" fmla="*/ 224 w 241"/>
                <a:gd name="T67" fmla="*/ 109 h 309"/>
                <a:gd name="T68" fmla="*/ 226 w 241"/>
                <a:gd name="T69" fmla="*/ 125 h 309"/>
                <a:gd name="T70" fmla="*/ 234 w 241"/>
                <a:gd name="T71" fmla="*/ 136 h 309"/>
                <a:gd name="T72" fmla="*/ 241 w 241"/>
                <a:gd name="T73" fmla="*/ 150 h 309"/>
                <a:gd name="T74" fmla="*/ 237 w 241"/>
                <a:gd name="T75" fmla="*/ 161 h 309"/>
                <a:gd name="T76" fmla="*/ 226 w 241"/>
                <a:gd name="T77" fmla="*/ 184 h 309"/>
                <a:gd name="T78" fmla="*/ 216 w 241"/>
                <a:gd name="T79" fmla="*/ 179 h 309"/>
                <a:gd name="T80" fmla="*/ 207 w 241"/>
                <a:gd name="T81" fmla="*/ 184 h 309"/>
                <a:gd name="T82" fmla="*/ 199 w 241"/>
                <a:gd name="T83" fmla="*/ 190 h 309"/>
                <a:gd name="T84" fmla="*/ 197 w 241"/>
                <a:gd name="T85" fmla="*/ 223 h 309"/>
                <a:gd name="T86" fmla="*/ 203 w 241"/>
                <a:gd name="T87" fmla="*/ 246 h 309"/>
                <a:gd name="T88" fmla="*/ 197 w 241"/>
                <a:gd name="T89" fmla="*/ 271 h 309"/>
                <a:gd name="T90" fmla="*/ 180 w 241"/>
                <a:gd name="T91" fmla="*/ 278 h 309"/>
                <a:gd name="T92" fmla="*/ 172 w 241"/>
                <a:gd name="T93" fmla="*/ 305 h 309"/>
                <a:gd name="T94" fmla="*/ 163 w 241"/>
                <a:gd name="T95" fmla="*/ 309 h 3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1"/>
                <a:gd name="T145" fmla="*/ 0 h 309"/>
                <a:gd name="T146" fmla="*/ 241 w 241"/>
                <a:gd name="T147" fmla="*/ 309 h 3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1" h="309">
                  <a:moveTo>
                    <a:pt x="159" y="309"/>
                  </a:moveTo>
                  <a:lnTo>
                    <a:pt x="155" y="307"/>
                  </a:lnTo>
                  <a:lnTo>
                    <a:pt x="153" y="305"/>
                  </a:lnTo>
                  <a:lnTo>
                    <a:pt x="145" y="301"/>
                  </a:lnTo>
                  <a:lnTo>
                    <a:pt x="140" y="299"/>
                  </a:lnTo>
                  <a:lnTo>
                    <a:pt x="136" y="297"/>
                  </a:lnTo>
                  <a:lnTo>
                    <a:pt x="134" y="296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01" y="292"/>
                  </a:lnTo>
                  <a:lnTo>
                    <a:pt x="95" y="296"/>
                  </a:lnTo>
                  <a:lnTo>
                    <a:pt x="94" y="297"/>
                  </a:lnTo>
                  <a:lnTo>
                    <a:pt x="92" y="299"/>
                  </a:lnTo>
                  <a:lnTo>
                    <a:pt x="88" y="299"/>
                  </a:lnTo>
                  <a:lnTo>
                    <a:pt x="86" y="299"/>
                  </a:lnTo>
                  <a:lnTo>
                    <a:pt x="82" y="294"/>
                  </a:lnTo>
                  <a:lnTo>
                    <a:pt x="78" y="290"/>
                  </a:lnTo>
                  <a:lnTo>
                    <a:pt x="71" y="290"/>
                  </a:lnTo>
                  <a:lnTo>
                    <a:pt x="57" y="290"/>
                  </a:lnTo>
                  <a:lnTo>
                    <a:pt x="51" y="290"/>
                  </a:lnTo>
                  <a:lnTo>
                    <a:pt x="47" y="290"/>
                  </a:lnTo>
                  <a:lnTo>
                    <a:pt x="42" y="271"/>
                  </a:lnTo>
                  <a:lnTo>
                    <a:pt x="38" y="251"/>
                  </a:lnTo>
                  <a:lnTo>
                    <a:pt x="32" y="226"/>
                  </a:lnTo>
                  <a:lnTo>
                    <a:pt x="28" y="202"/>
                  </a:lnTo>
                  <a:lnTo>
                    <a:pt x="23" y="188"/>
                  </a:lnTo>
                  <a:lnTo>
                    <a:pt x="19" y="173"/>
                  </a:lnTo>
                  <a:lnTo>
                    <a:pt x="13" y="150"/>
                  </a:lnTo>
                  <a:lnTo>
                    <a:pt x="9" y="125"/>
                  </a:lnTo>
                  <a:lnTo>
                    <a:pt x="3" y="102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2" y="58"/>
                  </a:lnTo>
                  <a:lnTo>
                    <a:pt x="38" y="67"/>
                  </a:lnTo>
                  <a:lnTo>
                    <a:pt x="42" y="71"/>
                  </a:lnTo>
                  <a:lnTo>
                    <a:pt x="47" y="77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57" y="67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5" y="48"/>
                  </a:lnTo>
                  <a:lnTo>
                    <a:pt x="99" y="48"/>
                  </a:lnTo>
                  <a:lnTo>
                    <a:pt x="105" y="48"/>
                  </a:lnTo>
                  <a:lnTo>
                    <a:pt x="115" y="52"/>
                  </a:lnTo>
                  <a:lnTo>
                    <a:pt x="124" y="58"/>
                  </a:lnTo>
                  <a:lnTo>
                    <a:pt x="130" y="52"/>
                  </a:lnTo>
                  <a:lnTo>
                    <a:pt x="134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0" y="29"/>
                  </a:lnTo>
                  <a:lnTo>
                    <a:pt x="124" y="29"/>
                  </a:lnTo>
                  <a:lnTo>
                    <a:pt x="124" y="14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40" y="4"/>
                  </a:lnTo>
                  <a:lnTo>
                    <a:pt x="143" y="10"/>
                  </a:lnTo>
                  <a:lnTo>
                    <a:pt x="153" y="14"/>
                  </a:lnTo>
                  <a:lnTo>
                    <a:pt x="163" y="19"/>
                  </a:lnTo>
                  <a:lnTo>
                    <a:pt x="168" y="23"/>
                  </a:lnTo>
                  <a:lnTo>
                    <a:pt x="172" y="29"/>
                  </a:lnTo>
                  <a:lnTo>
                    <a:pt x="178" y="29"/>
                  </a:lnTo>
                  <a:lnTo>
                    <a:pt x="182" y="29"/>
                  </a:lnTo>
                  <a:lnTo>
                    <a:pt x="182" y="33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205" y="56"/>
                  </a:lnTo>
                  <a:lnTo>
                    <a:pt x="216" y="58"/>
                  </a:lnTo>
                  <a:lnTo>
                    <a:pt x="218" y="60"/>
                  </a:lnTo>
                  <a:lnTo>
                    <a:pt x="220" y="63"/>
                  </a:lnTo>
                  <a:lnTo>
                    <a:pt x="224" y="65"/>
                  </a:lnTo>
                  <a:lnTo>
                    <a:pt x="226" y="67"/>
                  </a:lnTo>
                  <a:lnTo>
                    <a:pt x="228" y="69"/>
                  </a:lnTo>
                  <a:lnTo>
                    <a:pt x="232" y="73"/>
                  </a:lnTo>
                  <a:lnTo>
                    <a:pt x="232" y="86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24" y="109"/>
                  </a:lnTo>
                  <a:lnTo>
                    <a:pt x="222" y="115"/>
                  </a:lnTo>
                  <a:lnTo>
                    <a:pt x="224" y="123"/>
                  </a:lnTo>
                  <a:lnTo>
                    <a:pt x="226" y="125"/>
                  </a:lnTo>
                  <a:lnTo>
                    <a:pt x="228" y="127"/>
                  </a:lnTo>
                  <a:lnTo>
                    <a:pt x="232" y="131"/>
                  </a:lnTo>
                  <a:lnTo>
                    <a:pt x="234" y="136"/>
                  </a:lnTo>
                  <a:lnTo>
                    <a:pt x="236" y="144"/>
                  </a:lnTo>
                  <a:lnTo>
                    <a:pt x="237" y="148"/>
                  </a:lnTo>
                  <a:lnTo>
                    <a:pt x="241" y="150"/>
                  </a:lnTo>
                  <a:lnTo>
                    <a:pt x="241" y="154"/>
                  </a:lnTo>
                  <a:lnTo>
                    <a:pt x="241" y="159"/>
                  </a:lnTo>
                  <a:lnTo>
                    <a:pt x="237" y="161"/>
                  </a:lnTo>
                  <a:lnTo>
                    <a:pt x="236" y="163"/>
                  </a:lnTo>
                  <a:lnTo>
                    <a:pt x="232" y="173"/>
                  </a:lnTo>
                  <a:lnTo>
                    <a:pt x="226" y="184"/>
                  </a:lnTo>
                  <a:lnTo>
                    <a:pt x="224" y="180"/>
                  </a:lnTo>
                  <a:lnTo>
                    <a:pt x="220" y="179"/>
                  </a:lnTo>
                  <a:lnTo>
                    <a:pt x="216" y="179"/>
                  </a:lnTo>
                  <a:lnTo>
                    <a:pt x="212" y="179"/>
                  </a:lnTo>
                  <a:lnTo>
                    <a:pt x="209" y="180"/>
                  </a:lnTo>
                  <a:lnTo>
                    <a:pt x="207" y="184"/>
                  </a:lnTo>
                  <a:lnTo>
                    <a:pt x="205" y="186"/>
                  </a:lnTo>
                  <a:lnTo>
                    <a:pt x="203" y="188"/>
                  </a:lnTo>
                  <a:lnTo>
                    <a:pt x="199" y="190"/>
                  </a:lnTo>
                  <a:lnTo>
                    <a:pt x="197" y="194"/>
                  </a:lnTo>
                  <a:lnTo>
                    <a:pt x="197" y="207"/>
                  </a:lnTo>
                  <a:lnTo>
                    <a:pt x="197" y="223"/>
                  </a:lnTo>
                  <a:lnTo>
                    <a:pt x="199" y="225"/>
                  </a:lnTo>
                  <a:lnTo>
                    <a:pt x="203" y="226"/>
                  </a:lnTo>
                  <a:lnTo>
                    <a:pt x="203" y="246"/>
                  </a:lnTo>
                  <a:lnTo>
                    <a:pt x="203" y="265"/>
                  </a:lnTo>
                  <a:lnTo>
                    <a:pt x="199" y="269"/>
                  </a:lnTo>
                  <a:lnTo>
                    <a:pt x="197" y="271"/>
                  </a:lnTo>
                  <a:lnTo>
                    <a:pt x="189" y="273"/>
                  </a:lnTo>
                  <a:lnTo>
                    <a:pt x="182" y="274"/>
                  </a:lnTo>
                  <a:lnTo>
                    <a:pt x="180" y="278"/>
                  </a:lnTo>
                  <a:lnTo>
                    <a:pt x="178" y="280"/>
                  </a:lnTo>
                  <a:lnTo>
                    <a:pt x="176" y="292"/>
                  </a:lnTo>
                  <a:lnTo>
                    <a:pt x="172" y="305"/>
                  </a:lnTo>
                  <a:lnTo>
                    <a:pt x="170" y="307"/>
                  </a:lnTo>
                  <a:lnTo>
                    <a:pt x="168" y="309"/>
                  </a:lnTo>
                  <a:lnTo>
                    <a:pt x="163" y="309"/>
                  </a:lnTo>
                  <a:lnTo>
                    <a:pt x="159" y="309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Freeform 483"/>
            <p:cNvSpPr>
              <a:spLocks/>
            </p:cNvSpPr>
            <p:nvPr/>
          </p:nvSpPr>
          <p:spPr bwMode="auto">
            <a:xfrm>
              <a:off x="2245554" y="4561149"/>
              <a:ext cx="350676" cy="336165"/>
            </a:xfrm>
            <a:custGeom>
              <a:avLst/>
              <a:gdLst>
                <a:gd name="T0" fmla="*/ 200 w 311"/>
                <a:gd name="T1" fmla="*/ 346 h 349"/>
                <a:gd name="T2" fmla="*/ 190 w 311"/>
                <a:gd name="T3" fmla="*/ 344 h 349"/>
                <a:gd name="T4" fmla="*/ 182 w 311"/>
                <a:gd name="T5" fmla="*/ 340 h 349"/>
                <a:gd name="T6" fmla="*/ 177 w 311"/>
                <a:gd name="T7" fmla="*/ 344 h 349"/>
                <a:gd name="T8" fmla="*/ 140 w 311"/>
                <a:gd name="T9" fmla="*/ 311 h 349"/>
                <a:gd name="T10" fmla="*/ 108 w 311"/>
                <a:gd name="T11" fmla="*/ 296 h 349"/>
                <a:gd name="T12" fmla="*/ 94 w 311"/>
                <a:gd name="T13" fmla="*/ 282 h 349"/>
                <a:gd name="T14" fmla="*/ 79 w 311"/>
                <a:gd name="T15" fmla="*/ 271 h 349"/>
                <a:gd name="T16" fmla="*/ 77 w 311"/>
                <a:gd name="T17" fmla="*/ 259 h 349"/>
                <a:gd name="T18" fmla="*/ 71 w 311"/>
                <a:gd name="T19" fmla="*/ 240 h 349"/>
                <a:gd name="T20" fmla="*/ 62 w 311"/>
                <a:gd name="T21" fmla="*/ 221 h 349"/>
                <a:gd name="T22" fmla="*/ 62 w 311"/>
                <a:gd name="T23" fmla="*/ 206 h 349"/>
                <a:gd name="T24" fmla="*/ 62 w 311"/>
                <a:gd name="T25" fmla="*/ 163 h 349"/>
                <a:gd name="T26" fmla="*/ 52 w 311"/>
                <a:gd name="T27" fmla="*/ 154 h 349"/>
                <a:gd name="T28" fmla="*/ 21 w 311"/>
                <a:gd name="T29" fmla="*/ 144 h 349"/>
                <a:gd name="T30" fmla="*/ 19 w 311"/>
                <a:gd name="T31" fmla="*/ 131 h 349"/>
                <a:gd name="T32" fmla="*/ 40 w 311"/>
                <a:gd name="T33" fmla="*/ 112 h 349"/>
                <a:gd name="T34" fmla="*/ 6 w 311"/>
                <a:gd name="T35" fmla="*/ 92 h 349"/>
                <a:gd name="T36" fmla="*/ 6 w 311"/>
                <a:gd name="T37" fmla="*/ 79 h 349"/>
                <a:gd name="T38" fmla="*/ 25 w 311"/>
                <a:gd name="T39" fmla="*/ 69 h 349"/>
                <a:gd name="T40" fmla="*/ 40 w 311"/>
                <a:gd name="T41" fmla="*/ 73 h 349"/>
                <a:gd name="T42" fmla="*/ 60 w 311"/>
                <a:gd name="T43" fmla="*/ 73 h 349"/>
                <a:gd name="T44" fmla="*/ 73 w 311"/>
                <a:gd name="T45" fmla="*/ 85 h 349"/>
                <a:gd name="T46" fmla="*/ 111 w 311"/>
                <a:gd name="T47" fmla="*/ 98 h 349"/>
                <a:gd name="T48" fmla="*/ 136 w 311"/>
                <a:gd name="T49" fmla="*/ 83 h 349"/>
                <a:gd name="T50" fmla="*/ 140 w 311"/>
                <a:gd name="T51" fmla="*/ 64 h 349"/>
                <a:gd name="T52" fmla="*/ 169 w 311"/>
                <a:gd name="T53" fmla="*/ 44 h 349"/>
                <a:gd name="T54" fmla="*/ 188 w 311"/>
                <a:gd name="T55" fmla="*/ 25 h 349"/>
                <a:gd name="T56" fmla="*/ 204 w 311"/>
                <a:gd name="T57" fmla="*/ 6 h 349"/>
                <a:gd name="T58" fmla="*/ 215 w 311"/>
                <a:gd name="T59" fmla="*/ 0 h 349"/>
                <a:gd name="T60" fmla="*/ 230 w 311"/>
                <a:gd name="T61" fmla="*/ 8 h 349"/>
                <a:gd name="T62" fmla="*/ 269 w 311"/>
                <a:gd name="T63" fmla="*/ 17 h 349"/>
                <a:gd name="T64" fmla="*/ 303 w 311"/>
                <a:gd name="T65" fmla="*/ 33 h 349"/>
                <a:gd name="T66" fmla="*/ 311 w 311"/>
                <a:gd name="T67" fmla="*/ 48 h 349"/>
                <a:gd name="T68" fmla="*/ 303 w 311"/>
                <a:gd name="T69" fmla="*/ 62 h 349"/>
                <a:gd name="T70" fmla="*/ 294 w 311"/>
                <a:gd name="T71" fmla="*/ 75 h 349"/>
                <a:gd name="T72" fmla="*/ 284 w 311"/>
                <a:gd name="T73" fmla="*/ 113 h 349"/>
                <a:gd name="T74" fmla="*/ 250 w 311"/>
                <a:gd name="T75" fmla="*/ 148 h 349"/>
                <a:gd name="T76" fmla="*/ 219 w 311"/>
                <a:gd name="T77" fmla="*/ 165 h 349"/>
                <a:gd name="T78" fmla="*/ 225 w 311"/>
                <a:gd name="T79" fmla="*/ 183 h 349"/>
                <a:gd name="T80" fmla="*/ 232 w 311"/>
                <a:gd name="T81" fmla="*/ 194 h 349"/>
                <a:gd name="T82" fmla="*/ 229 w 311"/>
                <a:gd name="T83" fmla="*/ 219 h 349"/>
                <a:gd name="T84" fmla="*/ 236 w 311"/>
                <a:gd name="T85" fmla="*/ 244 h 349"/>
                <a:gd name="T86" fmla="*/ 246 w 311"/>
                <a:gd name="T87" fmla="*/ 259 h 349"/>
                <a:gd name="T88" fmla="*/ 253 w 311"/>
                <a:gd name="T89" fmla="*/ 269 h 349"/>
                <a:gd name="T90" fmla="*/ 271 w 311"/>
                <a:gd name="T91" fmla="*/ 280 h 349"/>
                <a:gd name="T92" fmla="*/ 275 w 311"/>
                <a:gd name="T93" fmla="*/ 298 h 349"/>
                <a:gd name="T94" fmla="*/ 255 w 311"/>
                <a:gd name="T95" fmla="*/ 313 h 349"/>
                <a:gd name="T96" fmla="*/ 230 w 311"/>
                <a:gd name="T97" fmla="*/ 321 h 349"/>
                <a:gd name="T98" fmla="*/ 221 w 311"/>
                <a:gd name="T99" fmla="*/ 336 h 349"/>
                <a:gd name="T100" fmla="*/ 211 w 311"/>
                <a:gd name="T101" fmla="*/ 346 h 3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349"/>
                <a:gd name="T155" fmla="*/ 311 w 311"/>
                <a:gd name="T156" fmla="*/ 349 h 3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349">
                  <a:moveTo>
                    <a:pt x="209" y="349"/>
                  </a:moveTo>
                  <a:lnTo>
                    <a:pt x="205" y="346"/>
                  </a:lnTo>
                  <a:lnTo>
                    <a:pt x="202" y="346"/>
                  </a:lnTo>
                  <a:lnTo>
                    <a:pt x="200" y="346"/>
                  </a:lnTo>
                  <a:lnTo>
                    <a:pt x="198" y="348"/>
                  </a:lnTo>
                  <a:lnTo>
                    <a:pt x="196" y="348"/>
                  </a:lnTo>
                  <a:lnTo>
                    <a:pt x="194" y="348"/>
                  </a:lnTo>
                  <a:lnTo>
                    <a:pt x="190" y="344"/>
                  </a:lnTo>
                  <a:lnTo>
                    <a:pt x="184" y="340"/>
                  </a:lnTo>
                  <a:lnTo>
                    <a:pt x="182" y="338"/>
                  </a:lnTo>
                  <a:lnTo>
                    <a:pt x="182" y="340"/>
                  </a:lnTo>
                  <a:lnTo>
                    <a:pt x="181" y="342"/>
                  </a:lnTo>
                  <a:lnTo>
                    <a:pt x="181" y="344"/>
                  </a:lnTo>
                  <a:lnTo>
                    <a:pt x="179" y="344"/>
                  </a:lnTo>
                  <a:lnTo>
                    <a:pt x="177" y="344"/>
                  </a:lnTo>
                  <a:lnTo>
                    <a:pt x="175" y="340"/>
                  </a:lnTo>
                  <a:lnTo>
                    <a:pt x="163" y="330"/>
                  </a:lnTo>
                  <a:lnTo>
                    <a:pt x="150" y="319"/>
                  </a:lnTo>
                  <a:lnTo>
                    <a:pt x="140" y="311"/>
                  </a:lnTo>
                  <a:lnTo>
                    <a:pt x="131" y="305"/>
                  </a:lnTo>
                  <a:lnTo>
                    <a:pt x="123" y="300"/>
                  </a:lnTo>
                  <a:lnTo>
                    <a:pt x="115" y="298"/>
                  </a:lnTo>
                  <a:lnTo>
                    <a:pt x="108" y="296"/>
                  </a:lnTo>
                  <a:lnTo>
                    <a:pt x="100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4" y="282"/>
                  </a:lnTo>
                  <a:lnTo>
                    <a:pt x="92" y="282"/>
                  </a:lnTo>
                  <a:lnTo>
                    <a:pt x="90" y="278"/>
                  </a:lnTo>
                  <a:lnTo>
                    <a:pt x="88" y="277"/>
                  </a:lnTo>
                  <a:lnTo>
                    <a:pt x="79" y="271"/>
                  </a:lnTo>
                  <a:lnTo>
                    <a:pt x="69" y="267"/>
                  </a:lnTo>
                  <a:lnTo>
                    <a:pt x="71" y="265"/>
                  </a:lnTo>
                  <a:lnTo>
                    <a:pt x="73" y="261"/>
                  </a:lnTo>
                  <a:lnTo>
                    <a:pt x="77" y="259"/>
                  </a:lnTo>
                  <a:lnTo>
                    <a:pt x="77" y="252"/>
                  </a:lnTo>
                  <a:lnTo>
                    <a:pt x="77" y="246"/>
                  </a:lnTo>
                  <a:lnTo>
                    <a:pt x="73" y="242"/>
                  </a:lnTo>
                  <a:lnTo>
                    <a:pt x="71" y="240"/>
                  </a:lnTo>
                  <a:lnTo>
                    <a:pt x="69" y="238"/>
                  </a:lnTo>
                  <a:lnTo>
                    <a:pt x="65" y="230"/>
                  </a:lnTo>
                  <a:lnTo>
                    <a:pt x="64" y="223"/>
                  </a:lnTo>
                  <a:lnTo>
                    <a:pt x="62" y="221"/>
                  </a:lnTo>
                  <a:lnTo>
                    <a:pt x="60" y="219"/>
                  </a:lnTo>
                  <a:lnTo>
                    <a:pt x="60" y="213"/>
                  </a:lnTo>
                  <a:lnTo>
                    <a:pt x="60" y="209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4" y="184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8"/>
                  </a:lnTo>
                  <a:lnTo>
                    <a:pt x="54" y="156"/>
                  </a:lnTo>
                  <a:lnTo>
                    <a:pt x="52" y="154"/>
                  </a:lnTo>
                  <a:lnTo>
                    <a:pt x="48" y="150"/>
                  </a:lnTo>
                  <a:lnTo>
                    <a:pt x="37" y="148"/>
                  </a:lnTo>
                  <a:lnTo>
                    <a:pt x="25" y="146"/>
                  </a:lnTo>
                  <a:lnTo>
                    <a:pt x="21" y="144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1"/>
                  </a:lnTo>
                  <a:lnTo>
                    <a:pt x="19" y="127"/>
                  </a:lnTo>
                  <a:lnTo>
                    <a:pt x="29" y="121"/>
                  </a:lnTo>
                  <a:lnTo>
                    <a:pt x="40" y="117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25" y="102"/>
                  </a:lnTo>
                  <a:lnTo>
                    <a:pt x="10" y="98"/>
                  </a:lnTo>
                  <a:lnTo>
                    <a:pt x="6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6" y="73"/>
                  </a:lnTo>
                  <a:lnTo>
                    <a:pt x="19" y="69"/>
                  </a:lnTo>
                  <a:lnTo>
                    <a:pt x="25" y="69"/>
                  </a:lnTo>
                  <a:lnTo>
                    <a:pt x="31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0" y="73"/>
                  </a:lnTo>
                  <a:lnTo>
                    <a:pt x="42" y="77"/>
                  </a:lnTo>
                  <a:lnTo>
                    <a:pt x="48" y="79"/>
                  </a:lnTo>
                  <a:lnTo>
                    <a:pt x="60" y="79"/>
                  </a:lnTo>
                  <a:lnTo>
                    <a:pt x="60" y="73"/>
                  </a:lnTo>
                  <a:lnTo>
                    <a:pt x="60" y="69"/>
                  </a:lnTo>
                  <a:lnTo>
                    <a:pt x="65" y="73"/>
                  </a:lnTo>
                  <a:lnTo>
                    <a:pt x="71" y="77"/>
                  </a:lnTo>
                  <a:lnTo>
                    <a:pt x="73" y="85"/>
                  </a:lnTo>
                  <a:lnTo>
                    <a:pt x="79" y="98"/>
                  </a:lnTo>
                  <a:lnTo>
                    <a:pt x="92" y="98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17" y="98"/>
                  </a:lnTo>
                  <a:lnTo>
                    <a:pt x="127" y="92"/>
                  </a:lnTo>
                  <a:lnTo>
                    <a:pt x="136" y="88"/>
                  </a:lnTo>
                  <a:lnTo>
                    <a:pt x="136" y="83"/>
                  </a:lnTo>
                  <a:lnTo>
                    <a:pt x="136" y="79"/>
                  </a:lnTo>
                  <a:lnTo>
                    <a:pt x="136" y="73"/>
                  </a:lnTo>
                  <a:lnTo>
                    <a:pt x="136" y="69"/>
                  </a:lnTo>
                  <a:lnTo>
                    <a:pt x="140" y="64"/>
                  </a:lnTo>
                  <a:lnTo>
                    <a:pt x="146" y="60"/>
                  </a:lnTo>
                  <a:lnTo>
                    <a:pt x="156" y="54"/>
                  </a:lnTo>
                  <a:lnTo>
                    <a:pt x="165" y="50"/>
                  </a:lnTo>
                  <a:lnTo>
                    <a:pt x="169" y="44"/>
                  </a:lnTo>
                  <a:lnTo>
                    <a:pt x="175" y="39"/>
                  </a:lnTo>
                  <a:lnTo>
                    <a:pt x="179" y="35"/>
                  </a:lnTo>
                  <a:lnTo>
                    <a:pt x="184" y="29"/>
                  </a:lnTo>
                  <a:lnTo>
                    <a:pt x="188" y="25"/>
                  </a:lnTo>
                  <a:lnTo>
                    <a:pt x="194" y="19"/>
                  </a:lnTo>
                  <a:lnTo>
                    <a:pt x="200" y="16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3" y="6"/>
                  </a:lnTo>
                  <a:lnTo>
                    <a:pt x="230" y="8"/>
                  </a:lnTo>
                  <a:lnTo>
                    <a:pt x="238" y="10"/>
                  </a:lnTo>
                  <a:lnTo>
                    <a:pt x="240" y="14"/>
                  </a:lnTo>
                  <a:lnTo>
                    <a:pt x="242" y="16"/>
                  </a:lnTo>
                  <a:lnTo>
                    <a:pt x="269" y="17"/>
                  </a:lnTo>
                  <a:lnTo>
                    <a:pt x="296" y="19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3" y="33"/>
                  </a:lnTo>
                  <a:lnTo>
                    <a:pt x="305" y="39"/>
                  </a:lnTo>
                  <a:lnTo>
                    <a:pt x="307" y="42"/>
                  </a:lnTo>
                  <a:lnTo>
                    <a:pt x="311" y="44"/>
                  </a:lnTo>
                  <a:lnTo>
                    <a:pt x="311" y="48"/>
                  </a:lnTo>
                  <a:lnTo>
                    <a:pt x="311" y="54"/>
                  </a:lnTo>
                  <a:lnTo>
                    <a:pt x="307" y="56"/>
                  </a:lnTo>
                  <a:lnTo>
                    <a:pt x="305" y="60"/>
                  </a:lnTo>
                  <a:lnTo>
                    <a:pt x="303" y="62"/>
                  </a:lnTo>
                  <a:lnTo>
                    <a:pt x="301" y="64"/>
                  </a:lnTo>
                  <a:lnTo>
                    <a:pt x="298" y="65"/>
                  </a:lnTo>
                  <a:lnTo>
                    <a:pt x="296" y="69"/>
                  </a:lnTo>
                  <a:lnTo>
                    <a:pt x="294" y="75"/>
                  </a:lnTo>
                  <a:lnTo>
                    <a:pt x="292" y="83"/>
                  </a:lnTo>
                  <a:lnTo>
                    <a:pt x="288" y="85"/>
                  </a:lnTo>
                  <a:lnTo>
                    <a:pt x="286" y="88"/>
                  </a:lnTo>
                  <a:lnTo>
                    <a:pt x="284" y="113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6" y="146"/>
                  </a:lnTo>
                  <a:lnTo>
                    <a:pt x="250" y="148"/>
                  </a:lnTo>
                  <a:lnTo>
                    <a:pt x="223" y="150"/>
                  </a:lnTo>
                  <a:lnTo>
                    <a:pt x="221" y="154"/>
                  </a:lnTo>
                  <a:lnTo>
                    <a:pt x="219" y="156"/>
                  </a:lnTo>
                  <a:lnTo>
                    <a:pt x="219" y="165"/>
                  </a:lnTo>
                  <a:lnTo>
                    <a:pt x="219" y="175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25" y="183"/>
                  </a:lnTo>
                  <a:lnTo>
                    <a:pt x="229" y="184"/>
                  </a:lnTo>
                  <a:lnTo>
                    <a:pt x="230" y="186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2" y="200"/>
                  </a:lnTo>
                  <a:lnTo>
                    <a:pt x="230" y="202"/>
                  </a:lnTo>
                  <a:lnTo>
                    <a:pt x="229" y="204"/>
                  </a:lnTo>
                  <a:lnTo>
                    <a:pt x="229" y="219"/>
                  </a:lnTo>
                  <a:lnTo>
                    <a:pt x="229" y="232"/>
                  </a:lnTo>
                  <a:lnTo>
                    <a:pt x="230" y="234"/>
                  </a:lnTo>
                  <a:lnTo>
                    <a:pt x="232" y="238"/>
                  </a:lnTo>
                  <a:lnTo>
                    <a:pt x="236" y="244"/>
                  </a:lnTo>
                  <a:lnTo>
                    <a:pt x="238" y="252"/>
                  </a:lnTo>
                  <a:lnTo>
                    <a:pt x="240" y="255"/>
                  </a:lnTo>
                  <a:lnTo>
                    <a:pt x="242" y="257"/>
                  </a:lnTo>
                  <a:lnTo>
                    <a:pt x="246" y="259"/>
                  </a:lnTo>
                  <a:lnTo>
                    <a:pt x="248" y="261"/>
                  </a:lnTo>
                  <a:lnTo>
                    <a:pt x="250" y="265"/>
                  </a:lnTo>
                  <a:lnTo>
                    <a:pt x="252" y="267"/>
                  </a:lnTo>
                  <a:lnTo>
                    <a:pt x="253" y="269"/>
                  </a:lnTo>
                  <a:lnTo>
                    <a:pt x="257" y="271"/>
                  </a:lnTo>
                  <a:lnTo>
                    <a:pt x="259" y="275"/>
                  </a:lnTo>
                  <a:lnTo>
                    <a:pt x="261" y="277"/>
                  </a:lnTo>
                  <a:lnTo>
                    <a:pt x="271" y="280"/>
                  </a:lnTo>
                  <a:lnTo>
                    <a:pt x="280" y="286"/>
                  </a:lnTo>
                  <a:lnTo>
                    <a:pt x="278" y="288"/>
                  </a:lnTo>
                  <a:lnTo>
                    <a:pt x="276" y="292"/>
                  </a:lnTo>
                  <a:lnTo>
                    <a:pt x="275" y="298"/>
                  </a:lnTo>
                  <a:lnTo>
                    <a:pt x="273" y="305"/>
                  </a:lnTo>
                  <a:lnTo>
                    <a:pt x="269" y="307"/>
                  </a:lnTo>
                  <a:lnTo>
                    <a:pt x="267" y="311"/>
                  </a:lnTo>
                  <a:lnTo>
                    <a:pt x="255" y="313"/>
                  </a:lnTo>
                  <a:lnTo>
                    <a:pt x="242" y="315"/>
                  </a:lnTo>
                  <a:lnTo>
                    <a:pt x="240" y="317"/>
                  </a:lnTo>
                  <a:lnTo>
                    <a:pt x="238" y="321"/>
                  </a:lnTo>
                  <a:lnTo>
                    <a:pt x="230" y="321"/>
                  </a:lnTo>
                  <a:lnTo>
                    <a:pt x="223" y="321"/>
                  </a:lnTo>
                  <a:lnTo>
                    <a:pt x="223" y="326"/>
                  </a:lnTo>
                  <a:lnTo>
                    <a:pt x="223" y="334"/>
                  </a:lnTo>
                  <a:lnTo>
                    <a:pt x="221" y="336"/>
                  </a:lnTo>
                  <a:lnTo>
                    <a:pt x="219" y="340"/>
                  </a:lnTo>
                  <a:lnTo>
                    <a:pt x="215" y="342"/>
                  </a:lnTo>
                  <a:lnTo>
                    <a:pt x="213" y="344"/>
                  </a:lnTo>
                  <a:lnTo>
                    <a:pt x="211" y="346"/>
                  </a:lnTo>
                  <a:lnTo>
                    <a:pt x="209" y="349"/>
                  </a:lnTo>
                </a:path>
              </a:pathLst>
            </a:custGeom>
            <a:solidFill>
              <a:srgbClr val="FFFF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Freeform 484"/>
            <p:cNvSpPr>
              <a:spLocks/>
            </p:cNvSpPr>
            <p:nvPr/>
          </p:nvSpPr>
          <p:spPr bwMode="auto">
            <a:xfrm>
              <a:off x="2495615" y="4525274"/>
              <a:ext cx="372871" cy="288332"/>
            </a:xfrm>
            <a:custGeom>
              <a:avLst/>
              <a:gdLst>
                <a:gd name="T0" fmla="*/ 29 w 330"/>
                <a:gd name="T1" fmla="*/ 295 h 299"/>
                <a:gd name="T2" fmla="*/ 23 w 330"/>
                <a:gd name="T3" fmla="*/ 288 h 299"/>
                <a:gd name="T4" fmla="*/ 15 w 330"/>
                <a:gd name="T5" fmla="*/ 270 h 299"/>
                <a:gd name="T6" fmla="*/ 9 w 330"/>
                <a:gd name="T7" fmla="*/ 257 h 299"/>
                <a:gd name="T8" fmla="*/ 15 w 330"/>
                <a:gd name="T9" fmla="*/ 242 h 299"/>
                <a:gd name="T10" fmla="*/ 13 w 330"/>
                <a:gd name="T11" fmla="*/ 221 h 299"/>
                <a:gd name="T12" fmla="*/ 6 w 330"/>
                <a:gd name="T13" fmla="*/ 213 h 299"/>
                <a:gd name="T14" fmla="*/ 0 w 330"/>
                <a:gd name="T15" fmla="*/ 203 h 299"/>
                <a:gd name="T16" fmla="*/ 6 w 330"/>
                <a:gd name="T17" fmla="*/ 194 h 299"/>
                <a:gd name="T18" fmla="*/ 61 w 330"/>
                <a:gd name="T19" fmla="*/ 186 h 299"/>
                <a:gd name="T20" fmla="*/ 69 w 330"/>
                <a:gd name="T21" fmla="*/ 130 h 299"/>
                <a:gd name="T22" fmla="*/ 75 w 330"/>
                <a:gd name="T23" fmla="*/ 119 h 299"/>
                <a:gd name="T24" fmla="*/ 82 w 330"/>
                <a:gd name="T25" fmla="*/ 107 h 299"/>
                <a:gd name="T26" fmla="*/ 90 w 330"/>
                <a:gd name="T27" fmla="*/ 100 h 299"/>
                <a:gd name="T28" fmla="*/ 96 w 330"/>
                <a:gd name="T29" fmla="*/ 88 h 299"/>
                <a:gd name="T30" fmla="*/ 90 w 330"/>
                <a:gd name="T31" fmla="*/ 75 h 299"/>
                <a:gd name="T32" fmla="*/ 82 w 330"/>
                <a:gd name="T33" fmla="*/ 57 h 299"/>
                <a:gd name="T34" fmla="*/ 80 w 330"/>
                <a:gd name="T35" fmla="*/ 52 h 299"/>
                <a:gd name="T36" fmla="*/ 88 w 330"/>
                <a:gd name="T37" fmla="*/ 34 h 299"/>
                <a:gd name="T38" fmla="*/ 94 w 330"/>
                <a:gd name="T39" fmla="*/ 21 h 299"/>
                <a:gd name="T40" fmla="*/ 101 w 330"/>
                <a:gd name="T41" fmla="*/ 9 h 299"/>
                <a:gd name="T42" fmla="*/ 109 w 330"/>
                <a:gd name="T43" fmla="*/ 2 h 299"/>
                <a:gd name="T44" fmla="*/ 149 w 330"/>
                <a:gd name="T45" fmla="*/ 0 h 299"/>
                <a:gd name="T46" fmla="*/ 157 w 330"/>
                <a:gd name="T47" fmla="*/ 8 h 299"/>
                <a:gd name="T48" fmla="*/ 165 w 330"/>
                <a:gd name="T49" fmla="*/ 15 h 299"/>
                <a:gd name="T50" fmla="*/ 186 w 330"/>
                <a:gd name="T51" fmla="*/ 29 h 299"/>
                <a:gd name="T52" fmla="*/ 194 w 330"/>
                <a:gd name="T53" fmla="*/ 44 h 299"/>
                <a:gd name="T54" fmla="*/ 201 w 330"/>
                <a:gd name="T55" fmla="*/ 52 h 299"/>
                <a:gd name="T56" fmla="*/ 209 w 330"/>
                <a:gd name="T57" fmla="*/ 57 h 299"/>
                <a:gd name="T58" fmla="*/ 220 w 330"/>
                <a:gd name="T59" fmla="*/ 65 h 299"/>
                <a:gd name="T60" fmla="*/ 232 w 330"/>
                <a:gd name="T61" fmla="*/ 73 h 299"/>
                <a:gd name="T62" fmla="*/ 249 w 330"/>
                <a:gd name="T63" fmla="*/ 80 h 299"/>
                <a:gd name="T64" fmla="*/ 257 w 330"/>
                <a:gd name="T65" fmla="*/ 88 h 299"/>
                <a:gd name="T66" fmla="*/ 263 w 330"/>
                <a:gd name="T67" fmla="*/ 94 h 299"/>
                <a:gd name="T68" fmla="*/ 270 w 330"/>
                <a:gd name="T69" fmla="*/ 102 h 299"/>
                <a:gd name="T70" fmla="*/ 268 w 330"/>
                <a:gd name="T71" fmla="*/ 123 h 299"/>
                <a:gd name="T72" fmla="*/ 261 w 330"/>
                <a:gd name="T73" fmla="*/ 130 h 299"/>
                <a:gd name="T74" fmla="*/ 257 w 330"/>
                <a:gd name="T75" fmla="*/ 140 h 299"/>
                <a:gd name="T76" fmla="*/ 261 w 330"/>
                <a:gd name="T77" fmla="*/ 150 h 299"/>
                <a:gd name="T78" fmla="*/ 288 w 330"/>
                <a:gd name="T79" fmla="*/ 157 h 299"/>
                <a:gd name="T80" fmla="*/ 289 w 330"/>
                <a:gd name="T81" fmla="*/ 184 h 299"/>
                <a:gd name="T82" fmla="*/ 307 w 330"/>
                <a:gd name="T83" fmla="*/ 186 h 299"/>
                <a:gd name="T84" fmla="*/ 324 w 330"/>
                <a:gd name="T85" fmla="*/ 194 h 299"/>
                <a:gd name="T86" fmla="*/ 330 w 330"/>
                <a:gd name="T87" fmla="*/ 201 h 299"/>
                <a:gd name="T88" fmla="*/ 291 w 330"/>
                <a:gd name="T89" fmla="*/ 221 h 299"/>
                <a:gd name="T90" fmla="*/ 251 w 330"/>
                <a:gd name="T91" fmla="*/ 247 h 299"/>
                <a:gd name="T92" fmla="*/ 213 w 330"/>
                <a:gd name="T93" fmla="*/ 290 h 299"/>
                <a:gd name="T94" fmla="*/ 205 w 330"/>
                <a:gd name="T95" fmla="*/ 288 h 299"/>
                <a:gd name="T96" fmla="*/ 194 w 330"/>
                <a:gd name="T97" fmla="*/ 286 h 299"/>
                <a:gd name="T98" fmla="*/ 178 w 330"/>
                <a:gd name="T99" fmla="*/ 290 h 299"/>
                <a:gd name="T100" fmla="*/ 165 w 330"/>
                <a:gd name="T101" fmla="*/ 286 h 299"/>
                <a:gd name="T102" fmla="*/ 144 w 330"/>
                <a:gd name="T103" fmla="*/ 288 h 299"/>
                <a:gd name="T104" fmla="*/ 121 w 330"/>
                <a:gd name="T105" fmla="*/ 290 h 299"/>
                <a:gd name="T106" fmla="*/ 113 w 330"/>
                <a:gd name="T107" fmla="*/ 284 h 299"/>
                <a:gd name="T108" fmla="*/ 107 w 330"/>
                <a:gd name="T109" fmla="*/ 276 h 299"/>
                <a:gd name="T110" fmla="*/ 94 w 330"/>
                <a:gd name="T111" fmla="*/ 278 h 299"/>
                <a:gd name="T112" fmla="*/ 88 w 330"/>
                <a:gd name="T113" fmla="*/ 286 h 299"/>
                <a:gd name="T114" fmla="*/ 61 w 330"/>
                <a:gd name="T115" fmla="*/ 293 h 299"/>
                <a:gd name="T116" fmla="*/ 34 w 330"/>
                <a:gd name="T117" fmla="*/ 299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0"/>
                <a:gd name="T178" fmla="*/ 0 h 299"/>
                <a:gd name="T179" fmla="*/ 330 w 330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0" h="299">
                  <a:moveTo>
                    <a:pt x="34" y="299"/>
                  </a:moveTo>
                  <a:lnTo>
                    <a:pt x="30" y="297"/>
                  </a:lnTo>
                  <a:lnTo>
                    <a:pt x="29" y="295"/>
                  </a:lnTo>
                  <a:lnTo>
                    <a:pt x="27" y="293"/>
                  </a:lnTo>
                  <a:lnTo>
                    <a:pt x="25" y="290"/>
                  </a:lnTo>
                  <a:lnTo>
                    <a:pt x="23" y="288"/>
                  </a:lnTo>
                  <a:lnTo>
                    <a:pt x="19" y="286"/>
                  </a:lnTo>
                  <a:lnTo>
                    <a:pt x="17" y="278"/>
                  </a:lnTo>
                  <a:lnTo>
                    <a:pt x="15" y="270"/>
                  </a:lnTo>
                  <a:lnTo>
                    <a:pt x="13" y="268"/>
                  </a:lnTo>
                  <a:lnTo>
                    <a:pt x="9" y="267"/>
                  </a:lnTo>
                  <a:lnTo>
                    <a:pt x="9" y="257"/>
                  </a:lnTo>
                  <a:lnTo>
                    <a:pt x="9" y="247"/>
                  </a:lnTo>
                  <a:lnTo>
                    <a:pt x="13" y="244"/>
                  </a:lnTo>
                  <a:lnTo>
                    <a:pt x="15" y="242"/>
                  </a:lnTo>
                  <a:lnTo>
                    <a:pt x="15" y="232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17"/>
                  </a:lnTo>
                  <a:lnTo>
                    <a:pt x="7" y="215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2" y="196"/>
                  </a:lnTo>
                  <a:lnTo>
                    <a:pt x="6" y="194"/>
                  </a:lnTo>
                  <a:lnTo>
                    <a:pt x="30" y="192"/>
                  </a:lnTo>
                  <a:lnTo>
                    <a:pt x="57" y="188"/>
                  </a:lnTo>
                  <a:lnTo>
                    <a:pt x="61" y="186"/>
                  </a:lnTo>
                  <a:lnTo>
                    <a:pt x="63" y="184"/>
                  </a:lnTo>
                  <a:lnTo>
                    <a:pt x="65" y="157"/>
                  </a:lnTo>
                  <a:lnTo>
                    <a:pt x="69" y="130"/>
                  </a:lnTo>
                  <a:lnTo>
                    <a:pt x="71" y="128"/>
                  </a:lnTo>
                  <a:lnTo>
                    <a:pt x="73" y="126"/>
                  </a:lnTo>
                  <a:lnTo>
                    <a:pt x="75" y="119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2" y="107"/>
                  </a:lnTo>
                  <a:lnTo>
                    <a:pt x="84" y="103"/>
                  </a:lnTo>
                  <a:lnTo>
                    <a:pt x="88" y="102"/>
                  </a:lnTo>
                  <a:lnTo>
                    <a:pt x="90" y="100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2" y="77"/>
                  </a:lnTo>
                  <a:lnTo>
                    <a:pt x="90" y="75"/>
                  </a:lnTo>
                  <a:lnTo>
                    <a:pt x="88" y="73"/>
                  </a:lnTo>
                  <a:lnTo>
                    <a:pt x="84" y="65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8" y="54"/>
                  </a:lnTo>
                  <a:lnTo>
                    <a:pt x="80" y="52"/>
                  </a:lnTo>
                  <a:lnTo>
                    <a:pt x="82" y="48"/>
                  </a:lnTo>
                  <a:lnTo>
                    <a:pt x="84" y="40"/>
                  </a:lnTo>
                  <a:lnTo>
                    <a:pt x="88" y="34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4" y="21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1" y="9"/>
                  </a:lnTo>
                  <a:lnTo>
                    <a:pt x="103" y="8"/>
                  </a:lnTo>
                  <a:lnTo>
                    <a:pt x="107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0"/>
                  </a:lnTo>
                  <a:lnTo>
                    <a:pt x="153" y="2"/>
                  </a:lnTo>
                  <a:lnTo>
                    <a:pt x="155" y="6"/>
                  </a:lnTo>
                  <a:lnTo>
                    <a:pt x="157" y="8"/>
                  </a:lnTo>
                  <a:lnTo>
                    <a:pt x="161" y="9"/>
                  </a:lnTo>
                  <a:lnTo>
                    <a:pt x="163" y="11"/>
                  </a:lnTo>
                  <a:lnTo>
                    <a:pt x="165" y="15"/>
                  </a:lnTo>
                  <a:lnTo>
                    <a:pt x="174" y="17"/>
                  </a:lnTo>
                  <a:lnTo>
                    <a:pt x="184" y="19"/>
                  </a:lnTo>
                  <a:lnTo>
                    <a:pt x="186" y="29"/>
                  </a:lnTo>
                  <a:lnTo>
                    <a:pt x="190" y="38"/>
                  </a:lnTo>
                  <a:lnTo>
                    <a:pt x="192" y="40"/>
                  </a:lnTo>
                  <a:lnTo>
                    <a:pt x="194" y="44"/>
                  </a:lnTo>
                  <a:lnTo>
                    <a:pt x="195" y="46"/>
                  </a:lnTo>
                  <a:lnTo>
                    <a:pt x="199" y="48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5"/>
                  </a:lnTo>
                  <a:lnTo>
                    <a:pt x="209" y="57"/>
                  </a:lnTo>
                  <a:lnTo>
                    <a:pt x="211" y="61"/>
                  </a:lnTo>
                  <a:lnTo>
                    <a:pt x="213" y="63"/>
                  </a:lnTo>
                  <a:lnTo>
                    <a:pt x="220" y="65"/>
                  </a:lnTo>
                  <a:lnTo>
                    <a:pt x="228" y="67"/>
                  </a:lnTo>
                  <a:lnTo>
                    <a:pt x="230" y="71"/>
                  </a:lnTo>
                  <a:lnTo>
                    <a:pt x="232" y="73"/>
                  </a:lnTo>
                  <a:lnTo>
                    <a:pt x="240" y="75"/>
                  </a:lnTo>
                  <a:lnTo>
                    <a:pt x="247" y="77"/>
                  </a:lnTo>
                  <a:lnTo>
                    <a:pt x="249" y="80"/>
                  </a:lnTo>
                  <a:lnTo>
                    <a:pt x="251" y="82"/>
                  </a:lnTo>
                  <a:lnTo>
                    <a:pt x="255" y="84"/>
                  </a:lnTo>
                  <a:lnTo>
                    <a:pt x="257" y="88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3" y="94"/>
                  </a:lnTo>
                  <a:lnTo>
                    <a:pt x="266" y="98"/>
                  </a:lnTo>
                  <a:lnTo>
                    <a:pt x="268" y="100"/>
                  </a:lnTo>
                  <a:lnTo>
                    <a:pt x="270" y="102"/>
                  </a:lnTo>
                  <a:lnTo>
                    <a:pt x="270" y="111"/>
                  </a:lnTo>
                  <a:lnTo>
                    <a:pt x="270" y="121"/>
                  </a:lnTo>
                  <a:lnTo>
                    <a:pt x="268" y="123"/>
                  </a:lnTo>
                  <a:lnTo>
                    <a:pt x="266" y="126"/>
                  </a:lnTo>
                  <a:lnTo>
                    <a:pt x="263" y="128"/>
                  </a:lnTo>
                  <a:lnTo>
                    <a:pt x="261" y="130"/>
                  </a:lnTo>
                  <a:lnTo>
                    <a:pt x="259" y="132"/>
                  </a:lnTo>
                  <a:lnTo>
                    <a:pt x="257" y="136"/>
                  </a:lnTo>
                  <a:lnTo>
                    <a:pt x="257" y="140"/>
                  </a:lnTo>
                  <a:lnTo>
                    <a:pt x="257" y="146"/>
                  </a:lnTo>
                  <a:lnTo>
                    <a:pt x="259" y="148"/>
                  </a:lnTo>
                  <a:lnTo>
                    <a:pt x="261" y="150"/>
                  </a:lnTo>
                  <a:lnTo>
                    <a:pt x="274" y="151"/>
                  </a:lnTo>
                  <a:lnTo>
                    <a:pt x="286" y="155"/>
                  </a:lnTo>
                  <a:lnTo>
                    <a:pt x="288" y="157"/>
                  </a:lnTo>
                  <a:lnTo>
                    <a:pt x="289" y="159"/>
                  </a:lnTo>
                  <a:lnTo>
                    <a:pt x="289" y="173"/>
                  </a:lnTo>
                  <a:lnTo>
                    <a:pt x="289" y="184"/>
                  </a:lnTo>
                  <a:lnTo>
                    <a:pt x="297" y="184"/>
                  </a:lnTo>
                  <a:lnTo>
                    <a:pt x="305" y="184"/>
                  </a:lnTo>
                  <a:lnTo>
                    <a:pt x="307" y="186"/>
                  </a:lnTo>
                  <a:lnTo>
                    <a:pt x="311" y="188"/>
                  </a:lnTo>
                  <a:lnTo>
                    <a:pt x="316" y="192"/>
                  </a:lnTo>
                  <a:lnTo>
                    <a:pt x="324" y="194"/>
                  </a:lnTo>
                  <a:lnTo>
                    <a:pt x="326" y="196"/>
                  </a:lnTo>
                  <a:lnTo>
                    <a:pt x="330" y="199"/>
                  </a:lnTo>
                  <a:lnTo>
                    <a:pt x="330" y="201"/>
                  </a:lnTo>
                  <a:lnTo>
                    <a:pt x="330" y="203"/>
                  </a:lnTo>
                  <a:lnTo>
                    <a:pt x="309" y="213"/>
                  </a:lnTo>
                  <a:lnTo>
                    <a:pt x="291" y="221"/>
                  </a:lnTo>
                  <a:lnTo>
                    <a:pt x="276" y="228"/>
                  </a:lnTo>
                  <a:lnTo>
                    <a:pt x="263" y="238"/>
                  </a:lnTo>
                  <a:lnTo>
                    <a:pt x="251" y="247"/>
                  </a:lnTo>
                  <a:lnTo>
                    <a:pt x="240" y="259"/>
                  </a:lnTo>
                  <a:lnTo>
                    <a:pt x="226" y="272"/>
                  </a:lnTo>
                  <a:lnTo>
                    <a:pt x="213" y="290"/>
                  </a:lnTo>
                  <a:lnTo>
                    <a:pt x="211" y="290"/>
                  </a:lnTo>
                  <a:lnTo>
                    <a:pt x="209" y="290"/>
                  </a:lnTo>
                  <a:lnTo>
                    <a:pt x="205" y="288"/>
                  </a:lnTo>
                  <a:lnTo>
                    <a:pt x="203" y="286"/>
                  </a:lnTo>
                  <a:lnTo>
                    <a:pt x="197" y="286"/>
                  </a:lnTo>
                  <a:lnTo>
                    <a:pt x="194" y="286"/>
                  </a:lnTo>
                  <a:lnTo>
                    <a:pt x="192" y="288"/>
                  </a:lnTo>
                  <a:lnTo>
                    <a:pt x="190" y="290"/>
                  </a:lnTo>
                  <a:lnTo>
                    <a:pt x="178" y="290"/>
                  </a:lnTo>
                  <a:lnTo>
                    <a:pt x="169" y="290"/>
                  </a:lnTo>
                  <a:lnTo>
                    <a:pt x="167" y="288"/>
                  </a:lnTo>
                  <a:lnTo>
                    <a:pt x="165" y="286"/>
                  </a:lnTo>
                  <a:lnTo>
                    <a:pt x="155" y="286"/>
                  </a:lnTo>
                  <a:lnTo>
                    <a:pt x="146" y="286"/>
                  </a:lnTo>
                  <a:lnTo>
                    <a:pt x="144" y="288"/>
                  </a:lnTo>
                  <a:lnTo>
                    <a:pt x="140" y="290"/>
                  </a:lnTo>
                  <a:lnTo>
                    <a:pt x="130" y="290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7" y="286"/>
                  </a:lnTo>
                  <a:lnTo>
                    <a:pt x="113" y="284"/>
                  </a:lnTo>
                  <a:lnTo>
                    <a:pt x="111" y="280"/>
                  </a:lnTo>
                  <a:lnTo>
                    <a:pt x="109" y="278"/>
                  </a:lnTo>
                  <a:lnTo>
                    <a:pt x="107" y="276"/>
                  </a:lnTo>
                  <a:lnTo>
                    <a:pt x="101" y="276"/>
                  </a:lnTo>
                  <a:lnTo>
                    <a:pt x="98" y="276"/>
                  </a:lnTo>
                  <a:lnTo>
                    <a:pt x="94" y="278"/>
                  </a:lnTo>
                  <a:lnTo>
                    <a:pt x="92" y="280"/>
                  </a:lnTo>
                  <a:lnTo>
                    <a:pt x="90" y="284"/>
                  </a:lnTo>
                  <a:lnTo>
                    <a:pt x="88" y="286"/>
                  </a:lnTo>
                  <a:lnTo>
                    <a:pt x="84" y="288"/>
                  </a:lnTo>
                  <a:lnTo>
                    <a:pt x="82" y="290"/>
                  </a:lnTo>
                  <a:lnTo>
                    <a:pt x="61" y="293"/>
                  </a:lnTo>
                  <a:lnTo>
                    <a:pt x="38" y="295"/>
                  </a:lnTo>
                  <a:lnTo>
                    <a:pt x="36" y="297"/>
                  </a:lnTo>
                  <a:lnTo>
                    <a:pt x="34" y="299"/>
                  </a:lnTo>
                </a:path>
              </a:pathLst>
            </a:custGeom>
            <a:solidFill>
              <a:srgbClr val="FFFF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356770" y="4508001"/>
              <a:ext cx="350677" cy="418545"/>
            </a:xfrm>
            <a:custGeom>
              <a:avLst/>
              <a:gdLst>
                <a:gd name="T0" fmla="*/ 221 w 311"/>
                <a:gd name="T1" fmla="*/ 307 h 435"/>
                <a:gd name="T2" fmla="*/ 211 w 311"/>
                <a:gd name="T3" fmla="*/ 316 h 435"/>
                <a:gd name="T4" fmla="*/ 202 w 311"/>
                <a:gd name="T5" fmla="*/ 345 h 435"/>
                <a:gd name="T6" fmla="*/ 192 w 311"/>
                <a:gd name="T7" fmla="*/ 355 h 435"/>
                <a:gd name="T8" fmla="*/ 183 w 311"/>
                <a:gd name="T9" fmla="*/ 374 h 435"/>
                <a:gd name="T10" fmla="*/ 173 w 311"/>
                <a:gd name="T11" fmla="*/ 383 h 435"/>
                <a:gd name="T12" fmla="*/ 173 w 311"/>
                <a:gd name="T13" fmla="*/ 399 h 435"/>
                <a:gd name="T14" fmla="*/ 167 w 311"/>
                <a:gd name="T15" fmla="*/ 408 h 435"/>
                <a:gd name="T16" fmla="*/ 158 w 311"/>
                <a:gd name="T17" fmla="*/ 418 h 435"/>
                <a:gd name="T18" fmla="*/ 148 w 311"/>
                <a:gd name="T19" fmla="*/ 428 h 435"/>
                <a:gd name="T20" fmla="*/ 137 w 311"/>
                <a:gd name="T21" fmla="*/ 435 h 435"/>
                <a:gd name="T22" fmla="*/ 119 w 311"/>
                <a:gd name="T23" fmla="*/ 428 h 435"/>
                <a:gd name="T24" fmla="*/ 85 w 311"/>
                <a:gd name="T25" fmla="*/ 418 h 435"/>
                <a:gd name="T26" fmla="*/ 60 w 311"/>
                <a:gd name="T27" fmla="*/ 406 h 435"/>
                <a:gd name="T28" fmla="*/ 68 w 311"/>
                <a:gd name="T29" fmla="*/ 391 h 435"/>
                <a:gd name="T30" fmla="*/ 62 w 311"/>
                <a:gd name="T31" fmla="*/ 364 h 435"/>
                <a:gd name="T32" fmla="*/ 71 w 311"/>
                <a:gd name="T33" fmla="*/ 351 h 435"/>
                <a:gd name="T34" fmla="*/ 71 w 311"/>
                <a:gd name="T35" fmla="*/ 326 h 435"/>
                <a:gd name="T36" fmla="*/ 43 w 311"/>
                <a:gd name="T37" fmla="*/ 316 h 435"/>
                <a:gd name="T38" fmla="*/ 33 w 311"/>
                <a:gd name="T39" fmla="*/ 278 h 435"/>
                <a:gd name="T40" fmla="*/ 23 w 311"/>
                <a:gd name="T41" fmla="*/ 249 h 435"/>
                <a:gd name="T42" fmla="*/ 14 w 311"/>
                <a:gd name="T43" fmla="*/ 220 h 435"/>
                <a:gd name="T44" fmla="*/ 4 w 311"/>
                <a:gd name="T45" fmla="*/ 161 h 435"/>
                <a:gd name="T46" fmla="*/ 14 w 311"/>
                <a:gd name="T47" fmla="*/ 138 h 435"/>
                <a:gd name="T48" fmla="*/ 23 w 311"/>
                <a:gd name="T49" fmla="*/ 128 h 435"/>
                <a:gd name="T50" fmla="*/ 33 w 311"/>
                <a:gd name="T51" fmla="*/ 109 h 435"/>
                <a:gd name="T52" fmla="*/ 68 w 311"/>
                <a:gd name="T53" fmla="*/ 67 h 435"/>
                <a:gd name="T54" fmla="*/ 89 w 311"/>
                <a:gd name="T55" fmla="*/ 65 h 435"/>
                <a:gd name="T56" fmla="*/ 96 w 311"/>
                <a:gd name="T57" fmla="*/ 38 h 435"/>
                <a:gd name="T58" fmla="*/ 117 w 311"/>
                <a:gd name="T59" fmla="*/ 17 h 435"/>
                <a:gd name="T60" fmla="*/ 129 w 311"/>
                <a:gd name="T61" fmla="*/ 7 h 435"/>
                <a:gd name="T62" fmla="*/ 146 w 311"/>
                <a:gd name="T63" fmla="*/ 0 h 435"/>
                <a:gd name="T64" fmla="*/ 158 w 311"/>
                <a:gd name="T65" fmla="*/ 11 h 435"/>
                <a:gd name="T66" fmla="*/ 173 w 311"/>
                <a:gd name="T67" fmla="*/ 27 h 435"/>
                <a:gd name="T68" fmla="*/ 192 w 311"/>
                <a:gd name="T69" fmla="*/ 36 h 435"/>
                <a:gd name="T70" fmla="*/ 211 w 311"/>
                <a:gd name="T71" fmla="*/ 51 h 435"/>
                <a:gd name="T72" fmla="*/ 227 w 311"/>
                <a:gd name="T73" fmla="*/ 69 h 435"/>
                <a:gd name="T74" fmla="*/ 238 w 311"/>
                <a:gd name="T75" fmla="*/ 82 h 435"/>
                <a:gd name="T76" fmla="*/ 250 w 311"/>
                <a:gd name="T77" fmla="*/ 80 h 435"/>
                <a:gd name="T78" fmla="*/ 259 w 311"/>
                <a:gd name="T79" fmla="*/ 90 h 435"/>
                <a:gd name="T80" fmla="*/ 269 w 311"/>
                <a:gd name="T81" fmla="*/ 99 h 435"/>
                <a:gd name="T82" fmla="*/ 279 w 311"/>
                <a:gd name="T83" fmla="*/ 109 h 435"/>
                <a:gd name="T84" fmla="*/ 298 w 311"/>
                <a:gd name="T85" fmla="*/ 119 h 435"/>
                <a:gd name="T86" fmla="*/ 307 w 311"/>
                <a:gd name="T87" fmla="*/ 165 h 435"/>
                <a:gd name="T88" fmla="*/ 284 w 311"/>
                <a:gd name="T89" fmla="*/ 184 h 435"/>
                <a:gd name="T90" fmla="*/ 259 w 311"/>
                <a:gd name="T91" fmla="*/ 201 h 435"/>
                <a:gd name="T92" fmla="*/ 254 w 311"/>
                <a:gd name="T93" fmla="*/ 190 h 435"/>
                <a:gd name="T94" fmla="*/ 236 w 311"/>
                <a:gd name="T95" fmla="*/ 182 h 435"/>
                <a:gd name="T96" fmla="*/ 238 w 311"/>
                <a:gd name="T97" fmla="*/ 169 h 435"/>
                <a:gd name="T98" fmla="*/ 213 w 311"/>
                <a:gd name="T99" fmla="*/ 159 h 435"/>
                <a:gd name="T100" fmla="*/ 186 w 311"/>
                <a:gd name="T101" fmla="*/ 169 h 435"/>
                <a:gd name="T102" fmla="*/ 192 w 311"/>
                <a:gd name="T103" fmla="*/ 195 h 435"/>
                <a:gd name="T104" fmla="*/ 202 w 311"/>
                <a:gd name="T105" fmla="*/ 224 h 435"/>
                <a:gd name="T106" fmla="*/ 221 w 311"/>
                <a:gd name="T107" fmla="*/ 234 h 435"/>
                <a:gd name="T108" fmla="*/ 286 w 311"/>
                <a:gd name="T109" fmla="*/ 236 h 435"/>
                <a:gd name="T110" fmla="*/ 288 w 311"/>
                <a:gd name="T111" fmla="*/ 259 h 435"/>
                <a:gd name="T112" fmla="*/ 279 w 311"/>
                <a:gd name="T113" fmla="*/ 268 h 435"/>
                <a:gd name="T114" fmla="*/ 263 w 311"/>
                <a:gd name="T115" fmla="*/ 284 h 4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435"/>
                <a:gd name="T176" fmla="*/ 311 w 311"/>
                <a:gd name="T177" fmla="*/ 435 h 4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435">
                  <a:moveTo>
                    <a:pt x="238" y="291"/>
                  </a:moveTo>
                  <a:lnTo>
                    <a:pt x="233" y="297"/>
                  </a:lnTo>
                  <a:lnTo>
                    <a:pt x="223" y="305"/>
                  </a:lnTo>
                  <a:lnTo>
                    <a:pt x="221" y="307"/>
                  </a:lnTo>
                  <a:lnTo>
                    <a:pt x="219" y="309"/>
                  </a:lnTo>
                  <a:lnTo>
                    <a:pt x="217" y="312"/>
                  </a:lnTo>
                  <a:lnTo>
                    <a:pt x="215" y="314"/>
                  </a:lnTo>
                  <a:lnTo>
                    <a:pt x="211" y="316"/>
                  </a:lnTo>
                  <a:lnTo>
                    <a:pt x="210" y="318"/>
                  </a:lnTo>
                  <a:lnTo>
                    <a:pt x="206" y="332"/>
                  </a:lnTo>
                  <a:lnTo>
                    <a:pt x="204" y="343"/>
                  </a:lnTo>
                  <a:lnTo>
                    <a:pt x="202" y="345"/>
                  </a:lnTo>
                  <a:lnTo>
                    <a:pt x="200" y="349"/>
                  </a:lnTo>
                  <a:lnTo>
                    <a:pt x="196" y="351"/>
                  </a:lnTo>
                  <a:lnTo>
                    <a:pt x="194" y="353"/>
                  </a:lnTo>
                  <a:lnTo>
                    <a:pt x="192" y="355"/>
                  </a:lnTo>
                  <a:lnTo>
                    <a:pt x="190" y="357"/>
                  </a:lnTo>
                  <a:lnTo>
                    <a:pt x="188" y="364"/>
                  </a:lnTo>
                  <a:lnTo>
                    <a:pt x="185" y="372"/>
                  </a:lnTo>
                  <a:lnTo>
                    <a:pt x="183" y="374"/>
                  </a:lnTo>
                  <a:lnTo>
                    <a:pt x="181" y="378"/>
                  </a:lnTo>
                  <a:lnTo>
                    <a:pt x="177" y="380"/>
                  </a:lnTo>
                  <a:lnTo>
                    <a:pt x="175" y="381"/>
                  </a:lnTo>
                  <a:lnTo>
                    <a:pt x="173" y="383"/>
                  </a:lnTo>
                  <a:lnTo>
                    <a:pt x="171" y="387"/>
                  </a:lnTo>
                  <a:lnTo>
                    <a:pt x="171" y="391"/>
                  </a:lnTo>
                  <a:lnTo>
                    <a:pt x="171" y="397"/>
                  </a:lnTo>
                  <a:lnTo>
                    <a:pt x="173" y="399"/>
                  </a:lnTo>
                  <a:lnTo>
                    <a:pt x="175" y="401"/>
                  </a:lnTo>
                  <a:lnTo>
                    <a:pt x="173" y="403"/>
                  </a:lnTo>
                  <a:lnTo>
                    <a:pt x="171" y="406"/>
                  </a:lnTo>
                  <a:lnTo>
                    <a:pt x="167" y="408"/>
                  </a:lnTo>
                  <a:lnTo>
                    <a:pt x="165" y="410"/>
                  </a:lnTo>
                  <a:lnTo>
                    <a:pt x="163" y="414"/>
                  </a:lnTo>
                  <a:lnTo>
                    <a:pt x="162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4"/>
                  </a:lnTo>
                  <a:lnTo>
                    <a:pt x="150" y="426"/>
                  </a:lnTo>
                  <a:lnTo>
                    <a:pt x="148" y="428"/>
                  </a:lnTo>
                  <a:lnTo>
                    <a:pt x="146" y="429"/>
                  </a:lnTo>
                  <a:lnTo>
                    <a:pt x="144" y="433"/>
                  </a:lnTo>
                  <a:lnTo>
                    <a:pt x="142" y="435"/>
                  </a:lnTo>
                  <a:lnTo>
                    <a:pt x="137" y="435"/>
                  </a:lnTo>
                  <a:lnTo>
                    <a:pt x="133" y="435"/>
                  </a:lnTo>
                  <a:lnTo>
                    <a:pt x="129" y="433"/>
                  </a:lnTo>
                  <a:lnTo>
                    <a:pt x="127" y="429"/>
                  </a:lnTo>
                  <a:lnTo>
                    <a:pt x="119" y="428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0"/>
                  </a:lnTo>
                  <a:lnTo>
                    <a:pt x="85" y="418"/>
                  </a:lnTo>
                  <a:lnTo>
                    <a:pt x="64" y="416"/>
                  </a:lnTo>
                  <a:lnTo>
                    <a:pt x="62" y="414"/>
                  </a:lnTo>
                  <a:lnTo>
                    <a:pt x="60" y="410"/>
                  </a:lnTo>
                  <a:lnTo>
                    <a:pt x="60" y="406"/>
                  </a:lnTo>
                  <a:lnTo>
                    <a:pt x="60" y="401"/>
                  </a:lnTo>
                  <a:lnTo>
                    <a:pt x="62" y="399"/>
                  </a:lnTo>
                  <a:lnTo>
                    <a:pt x="64" y="397"/>
                  </a:lnTo>
                  <a:lnTo>
                    <a:pt x="68" y="391"/>
                  </a:lnTo>
                  <a:lnTo>
                    <a:pt x="68" y="381"/>
                  </a:lnTo>
                  <a:lnTo>
                    <a:pt x="68" y="372"/>
                  </a:lnTo>
                  <a:lnTo>
                    <a:pt x="64" y="368"/>
                  </a:lnTo>
                  <a:lnTo>
                    <a:pt x="62" y="364"/>
                  </a:lnTo>
                  <a:lnTo>
                    <a:pt x="60" y="362"/>
                  </a:lnTo>
                  <a:lnTo>
                    <a:pt x="64" y="358"/>
                  </a:lnTo>
                  <a:lnTo>
                    <a:pt x="69" y="353"/>
                  </a:lnTo>
                  <a:lnTo>
                    <a:pt x="71" y="351"/>
                  </a:lnTo>
                  <a:lnTo>
                    <a:pt x="73" y="349"/>
                  </a:lnTo>
                  <a:lnTo>
                    <a:pt x="73" y="337"/>
                  </a:lnTo>
                  <a:lnTo>
                    <a:pt x="73" y="328"/>
                  </a:lnTo>
                  <a:lnTo>
                    <a:pt x="71" y="326"/>
                  </a:lnTo>
                  <a:lnTo>
                    <a:pt x="69" y="324"/>
                  </a:lnTo>
                  <a:lnTo>
                    <a:pt x="58" y="322"/>
                  </a:lnTo>
                  <a:lnTo>
                    <a:pt x="45" y="318"/>
                  </a:lnTo>
                  <a:lnTo>
                    <a:pt x="43" y="316"/>
                  </a:lnTo>
                  <a:lnTo>
                    <a:pt x="41" y="314"/>
                  </a:lnTo>
                  <a:lnTo>
                    <a:pt x="37" y="297"/>
                  </a:lnTo>
                  <a:lnTo>
                    <a:pt x="35" y="280"/>
                  </a:lnTo>
                  <a:lnTo>
                    <a:pt x="33" y="278"/>
                  </a:lnTo>
                  <a:lnTo>
                    <a:pt x="31" y="276"/>
                  </a:lnTo>
                  <a:lnTo>
                    <a:pt x="27" y="264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1" y="247"/>
                  </a:lnTo>
                  <a:lnTo>
                    <a:pt x="18" y="234"/>
                  </a:lnTo>
                  <a:lnTo>
                    <a:pt x="16" y="222"/>
                  </a:lnTo>
                  <a:lnTo>
                    <a:pt x="14" y="220"/>
                  </a:lnTo>
                  <a:lnTo>
                    <a:pt x="12" y="218"/>
                  </a:lnTo>
                  <a:lnTo>
                    <a:pt x="8" y="192"/>
                  </a:lnTo>
                  <a:lnTo>
                    <a:pt x="6" y="165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6" y="149"/>
                  </a:lnTo>
                  <a:lnTo>
                    <a:pt x="12" y="140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1" y="130"/>
                  </a:lnTo>
                  <a:lnTo>
                    <a:pt x="23" y="128"/>
                  </a:lnTo>
                  <a:lnTo>
                    <a:pt x="25" y="126"/>
                  </a:lnTo>
                  <a:lnTo>
                    <a:pt x="27" y="119"/>
                  </a:lnTo>
                  <a:lnTo>
                    <a:pt x="31" y="111"/>
                  </a:lnTo>
                  <a:lnTo>
                    <a:pt x="33" y="109"/>
                  </a:lnTo>
                  <a:lnTo>
                    <a:pt x="35" y="107"/>
                  </a:lnTo>
                  <a:lnTo>
                    <a:pt x="37" y="86"/>
                  </a:lnTo>
                  <a:lnTo>
                    <a:pt x="41" y="67"/>
                  </a:lnTo>
                  <a:lnTo>
                    <a:pt x="68" y="67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1" y="59"/>
                  </a:lnTo>
                  <a:lnTo>
                    <a:pt x="92" y="57"/>
                  </a:lnTo>
                  <a:lnTo>
                    <a:pt x="96" y="38"/>
                  </a:lnTo>
                  <a:lnTo>
                    <a:pt x="98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9" y="7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6" y="3"/>
                  </a:lnTo>
                  <a:lnTo>
                    <a:pt x="158" y="11"/>
                  </a:lnTo>
                  <a:lnTo>
                    <a:pt x="162" y="19"/>
                  </a:lnTo>
                  <a:lnTo>
                    <a:pt x="163" y="21"/>
                  </a:lnTo>
                  <a:lnTo>
                    <a:pt x="165" y="25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3" y="30"/>
                  </a:lnTo>
                  <a:lnTo>
                    <a:pt x="185" y="34"/>
                  </a:lnTo>
                  <a:lnTo>
                    <a:pt x="192" y="36"/>
                  </a:lnTo>
                  <a:lnTo>
                    <a:pt x="200" y="38"/>
                  </a:lnTo>
                  <a:lnTo>
                    <a:pt x="202" y="42"/>
                  </a:lnTo>
                  <a:lnTo>
                    <a:pt x="204" y="44"/>
                  </a:lnTo>
                  <a:lnTo>
                    <a:pt x="211" y="51"/>
                  </a:lnTo>
                  <a:lnTo>
                    <a:pt x="219" y="57"/>
                  </a:lnTo>
                  <a:lnTo>
                    <a:pt x="221" y="59"/>
                  </a:lnTo>
                  <a:lnTo>
                    <a:pt x="223" y="63"/>
                  </a:lnTo>
                  <a:lnTo>
                    <a:pt x="227" y="69"/>
                  </a:lnTo>
                  <a:lnTo>
                    <a:pt x="229" y="76"/>
                  </a:lnTo>
                  <a:lnTo>
                    <a:pt x="231" y="80"/>
                  </a:lnTo>
                  <a:lnTo>
                    <a:pt x="233" y="82"/>
                  </a:lnTo>
                  <a:lnTo>
                    <a:pt x="238" y="82"/>
                  </a:lnTo>
                  <a:lnTo>
                    <a:pt x="244" y="82"/>
                  </a:lnTo>
                  <a:lnTo>
                    <a:pt x="246" y="80"/>
                  </a:lnTo>
                  <a:lnTo>
                    <a:pt x="248" y="76"/>
                  </a:lnTo>
                  <a:lnTo>
                    <a:pt x="250" y="80"/>
                  </a:lnTo>
                  <a:lnTo>
                    <a:pt x="254" y="82"/>
                  </a:lnTo>
                  <a:lnTo>
                    <a:pt x="256" y="84"/>
                  </a:lnTo>
                  <a:lnTo>
                    <a:pt x="257" y="86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5" y="94"/>
                  </a:lnTo>
                  <a:lnTo>
                    <a:pt x="267" y="96"/>
                  </a:lnTo>
                  <a:lnTo>
                    <a:pt x="269" y="99"/>
                  </a:lnTo>
                  <a:lnTo>
                    <a:pt x="273" y="101"/>
                  </a:lnTo>
                  <a:lnTo>
                    <a:pt x="275" y="103"/>
                  </a:lnTo>
                  <a:lnTo>
                    <a:pt x="277" y="107"/>
                  </a:lnTo>
                  <a:lnTo>
                    <a:pt x="279" y="109"/>
                  </a:lnTo>
                  <a:lnTo>
                    <a:pt x="282" y="111"/>
                  </a:lnTo>
                  <a:lnTo>
                    <a:pt x="288" y="113"/>
                  </a:lnTo>
                  <a:lnTo>
                    <a:pt x="296" y="117"/>
                  </a:lnTo>
                  <a:lnTo>
                    <a:pt x="298" y="119"/>
                  </a:lnTo>
                  <a:lnTo>
                    <a:pt x="302" y="121"/>
                  </a:lnTo>
                  <a:lnTo>
                    <a:pt x="304" y="136"/>
                  </a:lnTo>
                  <a:lnTo>
                    <a:pt x="305" y="149"/>
                  </a:lnTo>
                  <a:lnTo>
                    <a:pt x="307" y="165"/>
                  </a:lnTo>
                  <a:lnTo>
                    <a:pt x="311" y="178"/>
                  </a:lnTo>
                  <a:lnTo>
                    <a:pt x="307" y="182"/>
                  </a:lnTo>
                  <a:lnTo>
                    <a:pt x="305" y="184"/>
                  </a:lnTo>
                  <a:lnTo>
                    <a:pt x="284" y="184"/>
                  </a:lnTo>
                  <a:lnTo>
                    <a:pt x="261" y="184"/>
                  </a:lnTo>
                  <a:lnTo>
                    <a:pt x="261" y="190"/>
                  </a:lnTo>
                  <a:lnTo>
                    <a:pt x="261" y="197"/>
                  </a:lnTo>
                  <a:lnTo>
                    <a:pt x="259" y="201"/>
                  </a:lnTo>
                  <a:lnTo>
                    <a:pt x="257" y="203"/>
                  </a:lnTo>
                  <a:lnTo>
                    <a:pt x="256" y="201"/>
                  </a:lnTo>
                  <a:lnTo>
                    <a:pt x="254" y="197"/>
                  </a:lnTo>
                  <a:lnTo>
                    <a:pt x="254" y="190"/>
                  </a:lnTo>
                  <a:lnTo>
                    <a:pt x="254" y="184"/>
                  </a:lnTo>
                  <a:lnTo>
                    <a:pt x="246" y="184"/>
                  </a:lnTo>
                  <a:lnTo>
                    <a:pt x="238" y="184"/>
                  </a:lnTo>
                  <a:lnTo>
                    <a:pt x="236" y="182"/>
                  </a:lnTo>
                  <a:lnTo>
                    <a:pt x="233" y="178"/>
                  </a:lnTo>
                  <a:lnTo>
                    <a:pt x="236" y="176"/>
                  </a:lnTo>
                  <a:lnTo>
                    <a:pt x="238" y="174"/>
                  </a:lnTo>
                  <a:lnTo>
                    <a:pt x="238" y="169"/>
                  </a:lnTo>
                  <a:lnTo>
                    <a:pt x="238" y="165"/>
                  </a:lnTo>
                  <a:lnTo>
                    <a:pt x="236" y="161"/>
                  </a:lnTo>
                  <a:lnTo>
                    <a:pt x="233" y="159"/>
                  </a:lnTo>
                  <a:lnTo>
                    <a:pt x="213" y="159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86" y="178"/>
                  </a:lnTo>
                  <a:lnTo>
                    <a:pt x="186" y="190"/>
                  </a:lnTo>
                  <a:lnTo>
                    <a:pt x="190" y="193"/>
                  </a:lnTo>
                  <a:lnTo>
                    <a:pt x="192" y="195"/>
                  </a:lnTo>
                  <a:lnTo>
                    <a:pt x="194" y="197"/>
                  </a:lnTo>
                  <a:lnTo>
                    <a:pt x="196" y="211"/>
                  </a:lnTo>
                  <a:lnTo>
                    <a:pt x="200" y="222"/>
                  </a:lnTo>
                  <a:lnTo>
                    <a:pt x="202" y="224"/>
                  </a:lnTo>
                  <a:lnTo>
                    <a:pt x="204" y="228"/>
                  </a:lnTo>
                  <a:lnTo>
                    <a:pt x="211" y="230"/>
                  </a:lnTo>
                  <a:lnTo>
                    <a:pt x="219" y="232"/>
                  </a:lnTo>
                  <a:lnTo>
                    <a:pt x="221" y="234"/>
                  </a:lnTo>
                  <a:lnTo>
                    <a:pt x="223" y="236"/>
                  </a:lnTo>
                  <a:lnTo>
                    <a:pt x="231" y="238"/>
                  </a:lnTo>
                  <a:lnTo>
                    <a:pt x="275" y="236"/>
                  </a:lnTo>
                  <a:lnTo>
                    <a:pt x="286" y="236"/>
                  </a:lnTo>
                  <a:lnTo>
                    <a:pt x="300" y="236"/>
                  </a:lnTo>
                  <a:lnTo>
                    <a:pt x="296" y="245"/>
                  </a:lnTo>
                  <a:lnTo>
                    <a:pt x="292" y="257"/>
                  </a:lnTo>
                  <a:lnTo>
                    <a:pt x="288" y="259"/>
                  </a:lnTo>
                  <a:lnTo>
                    <a:pt x="286" y="261"/>
                  </a:lnTo>
                  <a:lnTo>
                    <a:pt x="284" y="263"/>
                  </a:lnTo>
                  <a:lnTo>
                    <a:pt x="282" y="266"/>
                  </a:lnTo>
                  <a:lnTo>
                    <a:pt x="279" y="268"/>
                  </a:lnTo>
                  <a:lnTo>
                    <a:pt x="277" y="270"/>
                  </a:lnTo>
                  <a:lnTo>
                    <a:pt x="275" y="276"/>
                  </a:lnTo>
                  <a:lnTo>
                    <a:pt x="275" y="284"/>
                  </a:lnTo>
                  <a:lnTo>
                    <a:pt x="263" y="284"/>
                  </a:lnTo>
                  <a:lnTo>
                    <a:pt x="254" y="286"/>
                  </a:lnTo>
                  <a:lnTo>
                    <a:pt x="246" y="287"/>
                  </a:lnTo>
                  <a:lnTo>
                    <a:pt x="238" y="291"/>
                  </a:lnTo>
                </a:path>
              </a:pathLst>
            </a:custGeom>
            <a:solidFill>
              <a:srgbClr val="FFFFCC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42221" y="4619613"/>
              <a:ext cx="477926" cy="414559"/>
            </a:xfrm>
            <a:custGeom>
              <a:avLst/>
              <a:gdLst>
                <a:gd name="T0" fmla="*/ 308 w 424"/>
                <a:gd name="T1" fmla="*/ 414 h 430"/>
                <a:gd name="T2" fmla="*/ 299 w 424"/>
                <a:gd name="T3" fmla="*/ 360 h 430"/>
                <a:gd name="T4" fmla="*/ 218 w 424"/>
                <a:gd name="T5" fmla="*/ 322 h 430"/>
                <a:gd name="T6" fmla="*/ 159 w 424"/>
                <a:gd name="T7" fmla="*/ 318 h 430"/>
                <a:gd name="T8" fmla="*/ 134 w 424"/>
                <a:gd name="T9" fmla="*/ 309 h 430"/>
                <a:gd name="T10" fmla="*/ 117 w 424"/>
                <a:gd name="T11" fmla="*/ 274 h 430"/>
                <a:gd name="T12" fmla="*/ 92 w 424"/>
                <a:gd name="T13" fmla="*/ 247 h 430"/>
                <a:gd name="T14" fmla="*/ 82 w 424"/>
                <a:gd name="T15" fmla="*/ 205 h 430"/>
                <a:gd name="T16" fmla="*/ 47 w 424"/>
                <a:gd name="T17" fmla="*/ 182 h 430"/>
                <a:gd name="T18" fmla="*/ 47 w 424"/>
                <a:gd name="T19" fmla="*/ 169 h 430"/>
                <a:gd name="T20" fmla="*/ 40 w 424"/>
                <a:gd name="T21" fmla="*/ 151 h 430"/>
                <a:gd name="T22" fmla="*/ 0 w 424"/>
                <a:gd name="T23" fmla="*/ 140 h 430"/>
                <a:gd name="T24" fmla="*/ 0 w 424"/>
                <a:gd name="T25" fmla="*/ 130 h 430"/>
                <a:gd name="T26" fmla="*/ 17 w 424"/>
                <a:gd name="T27" fmla="*/ 123 h 430"/>
                <a:gd name="T28" fmla="*/ 32 w 424"/>
                <a:gd name="T29" fmla="*/ 115 h 430"/>
                <a:gd name="T30" fmla="*/ 40 w 424"/>
                <a:gd name="T31" fmla="*/ 107 h 430"/>
                <a:gd name="T32" fmla="*/ 47 w 424"/>
                <a:gd name="T33" fmla="*/ 101 h 430"/>
                <a:gd name="T34" fmla="*/ 65 w 424"/>
                <a:gd name="T35" fmla="*/ 94 h 430"/>
                <a:gd name="T36" fmla="*/ 82 w 424"/>
                <a:gd name="T37" fmla="*/ 86 h 430"/>
                <a:gd name="T38" fmla="*/ 88 w 424"/>
                <a:gd name="T39" fmla="*/ 78 h 430"/>
                <a:gd name="T40" fmla="*/ 95 w 424"/>
                <a:gd name="T41" fmla="*/ 71 h 430"/>
                <a:gd name="T42" fmla="*/ 103 w 424"/>
                <a:gd name="T43" fmla="*/ 65 h 430"/>
                <a:gd name="T44" fmla="*/ 111 w 424"/>
                <a:gd name="T45" fmla="*/ 57 h 430"/>
                <a:gd name="T46" fmla="*/ 117 w 424"/>
                <a:gd name="T47" fmla="*/ 40 h 430"/>
                <a:gd name="T48" fmla="*/ 143 w 424"/>
                <a:gd name="T49" fmla="*/ 32 h 430"/>
                <a:gd name="T50" fmla="*/ 151 w 424"/>
                <a:gd name="T51" fmla="*/ 13 h 430"/>
                <a:gd name="T52" fmla="*/ 168 w 424"/>
                <a:gd name="T53" fmla="*/ 0 h 430"/>
                <a:gd name="T54" fmla="*/ 176 w 424"/>
                <a:gd name="T55" fmla="*/ 15 h 430"/>
                <a:gd name="T56" fmla="*/ 182 w 424"/>
                <a:gd name="T57" fmla="*/ 32 h 430"/>
                <a:gd name="T58" fmla="*/ 189 w 424"/>
                <a:gd name="T59" fmla="*/ 50 h 430"/>
                <a:gd name="T60" fmla="*/ 197 w 424"/>
                <a:gd name="T61" fmla="*/ 105 h 430"/>
                <a:gd name="T62" fmla="*/ 205 w 424"/>
                <a:gd name="T63" fmla="*/ 123 h 430"/>
                <a:gd name="T64" fmla="*/ 212 w 424"/>
                <a:gd name="T65" fmla="*/ 140 h 430"/>
                <a:gd name="T66" fmla="*/ 218 w 424"/>
                <a:gd name="T67" fmla="*/ 165 h 430"/>
                <a:gd name="T68" fmla="*/ 226 w 424"/>
                <a:gd name="T69" fmla="*/ 201 h 430"/>
                <a:gd name="T70" fmla="*/ 243 w 424"/>
                <a:gd name="T71" fmla="*/ 209 h 430"/>
                <a:gd name="T72" fmla="*/ 260 w 424"/>
                <a:gd name="T73" fmla="*/ 217 h 430"/>
                <a:gd name="T74" fmla="*/ 259 w 424"/>
                <a:gd name="T75" fmla="*/ 228 h 430"/>
                <a:gd name="T76" fmla="*/ 241 w 424"/>
                <a:gd name="T77" fmla="*/ 232 h 430"/>
                <a:gd name="T78" fmla="*/ 247 w 424"/>
                <a:gd name="T79" fmla="*/ 253 h 430"/>
                <a:gd name="T80" fmla="*/ 251 w 424"/>
                <a:gd name="T81" fmla="*/ 274 h 430"/>
                <a:gd name="T82" fmla="*/ 245 w 424"/>
                <a:gd name="T83" fmla="*/ 289 h 430"/>
                <a:gd name="T84" fmla="*/ 251 w 424"/>
                <a:gd name="T85" fmla="*/ 303 h 430"/>
                <a:gd name="T86" fmla="*/ 297 w 424"/>
                <a:gd name="T87" fmla="*/ 311 h 430"/>
                <a:gd name="T88" fmla="*/ 312 w 424"/>
                <a:gd name="T89" fmla="*/ 318 h 430"/>
                <a:gd name="T90" fmla="*/ 328 w 424"/>
                <a:gd name="T91" fmla="*/ 322 h 430"/>
                <a:gd name="T92" fmla="*/ 341 w 424"/>
                <a:gd name="T93" fmla="*/ 318 h 430"/>
                <a:gd name="T94" fmla="*/ 349 w 424"/>
                <a:gd name="T95" fmla="*/ 311 h 430"/>
                <a:gd name="T96" fmla="*/ 356 w 424"/>
                <a:gd name="T97" fmla="*/ 303 h 430"/>
                <a:gd name="T98" fmla="*/ 364 w 424"/>
                <a:gd name="T99" fmla="*/ 297 h 430"/>
                <a:gd name="T100" fmla="*/ 372 w 424"/>
                <a:gd name="T101" fmla="*/ 289 h 430"/>
                <a:gd name="T102" fmla="*/ 402 w 424"/>
                <a:gd name="T103" fmla="*/ 291 h 430"/>
                <a:gd name="T104" fmla="*/ 410 w 424"/>
                <a:gd name="T105" fmla="*/ 299 h 430"/>
                <a:gd name="T106" fmla="*/ 414 w 424"/>
                <a:gd name="T107" fmla="*/ 307 h 430"/>
                <a:gd name="T108" fmla="*/ 414 w 424"/>
                <a:gd name="T109" fmla="*/ 318 h 430"/>
                <a:gd name="T110" fmla="*/ 401 w 424"/>
                <a:gd name="T111" fmla="*/ 332 h 430"/>
                <a:gd name="T112" fmla="*/ 391 w 424"/>
                <a:gd name="T113" fmla="*/ 343 h 430"/>
                <a:gd name="T114" fmla="*/ 402 w 424"/>
                <a:gd name="T115" fmla="*/ 382 h 430"/>
                <a:gd name="T116" fmla="*/ 424 w 424"/>
                <a:gd name="T117" fmla="*/ 414 h 430"/>
                <a:gd name="T118" fmla="*/ 389 w 424"/>
                <a:gd name="T119" fmla="*/ 424 h 430"/>
                <a:gd name="T120" fmla="*/ 356 w 424"/>
                <a:gd name="T121" fmla="*/ 424 h 4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430"/>
                <a:gd name="T185" fmla="*/ 424 w 424"/>
                <a:gd name="T186" fmla="*/ 430 h 4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430">
                  <a:moveTo>
                    <a:pt x="356" y="424"/>
                  </a:moveTo>
                  <a:lnTo>
                    <a:pt x="333" y="420"/>
                  </a:lnTo>
                  <a:lnTo>
                    <a:pt x="308" y="414"/>
                  </a:lnTo>
                  <a:lnTo>
                    <a:pt x="303" y="395"/>
                  </a:lnTo>
                  <a:lnTo>
                    <a:pt x="299" y="376"/>
                  </a:lnTo>
                  <a:lnTo>
                    <a:pt x="299" y="360"/>
                  </a:lnTo>
                  <a:lnTo>
                    <a:pt x="299" y="347"/>
                  </a:lnTo>
                  <a:lnTo>
                    <a:pt x="255" y="334"/>
                  </a:lnTo>
                  <a:lnTo>
                    <a:pt x="218" y="322"/>
                  </a:lnTo>
                  <a:lnTo>
                    <a:pt x="199" y="320"/>
                  </a:lnTo>
                  <a:lnTo>
                    <a:pt x="180" y="318"/>
                  </a:lnTo>
                  <a:lnTo>
                    <a:pt x="159" y="318"/>
                  </a:lnTo>
                  <a:lnTo>
                    <a:pt x="134" y="318"/>
                  </a:lnTo>
                  <a:lnTo>
                    <a:pt x="134" y="312"/>
                  </a:lnTo>
                  <a:lnTo>
                    <a:pt x="134" y="309"/>
                  </a:lnTo>
                  <a:lnTo>
                    <a:pt x="130" y="293"/>
                  </a:lnTo>
                  <a:lnTo>
                    <a:pt x="128" y="276"/>
                  </a:lnTo>
                  <a:lnTo>
                    <a:pt x="117" y="274"/>
                  </a:lnTo>
                  <a:lnTo>
                    <a:pt x="105" y="270"/>
                  </a:lnTo>
                  <a:lnTo>
                    <a:pt x="97" y="259"/>
                  </a:lnTo>
                  <a:lnTo>
                    <a:pt x="92" y="247"/>
                  </a:lnTo>
                  <a:lnTo>
                    <a:pt x="88" y="234"/>
                  </a:lnTo>
                  <a:lnTo>
                    <a:pt x="86" y="211"/>
                  </a:lnTo>
                  <a:lnTo>
                    <a:pt x="82" y="205"/>
                  </a:lnTo>
                  <a:lnTo>
                    <a:pt x="76" y="199"/>
                  </a:lnTo>
                  <a:lnTo>
                    <a:pt x="65" y="192"/>
                  </a:lnTo>
                  <a:lnTo>
                    <a:pt x="47" y="182"/>
                  </a:lnTo>
                  <a:lnTo>
                    <a:pt x="47" y="178"/>
                  </a:lnTo>
                  <a:lnTo>
                    <a:pt x="47" y="172"/>
                  </a:lnTo>
                  <a:lnTo>
                    <a:pt x="47" y="169"/>
                  </a:lnTo>
                  <a:lnTo>
                    <a:pt x="47" y="163"/>
                  </a:lnTo>
                  <a:lnTo>
                    <a:pt x="44" y="157"/>
                  </a:lnTo>
                  <a:lnTo>
                    <a:pt x="40" y="151"/>
                  </a:lnTo>
                  <a:lnTo>
                    <a:pt x="19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3" y="124"/>
                  </a:lnTo>
                  <a:lnTo>
                    <a:pt x="17" y="123"/>
                  </a:lnTo>
                  <a:lnTo>
                    <a:pt x="28" y="119"/>
                  </a:lnTo>
                  <a:lnTo>
                    <a:pt x="30" y="117"/>
                  </a:lnTo>
                  <a:lnTo>
                    <a:pt x="32" y="115"/>
                  </a:lnTo>
                  <a:lnTo>
                    <a:pt x="34" y="113"/>
                  </a:lnTo>
                  <a:lnTo>
                    <a:pt x="38" y="111"/>
                  </a:lnTo>
                  <a:lnTo>
                    <a:pt x="40" y="107"/>
                  </a:lnTo>
                  <a:lnTo>
                    <a:pt x="42" y="105"/>
                  </a:lnTo>
                  <a:lnTo>
                    <a:pt x="44" y="103"/>
                  </a:lnTo>
                  <a:lnTo>
                    <a:pt x="47" y="101"/>
                  </a:lnTo>
                  <a:lnTo>
                    <a:pt x="49" y="98"/>
                  </a:lnTo>
                  <a:lnTo>
                    <a:pt x="51" y="96"/>
                  </a:lnTo>
                  <a:lnTo>
                    <a:pt x="65" y="94"/>
                  </a:lnTo>
                  <a:lnTo>
                    <a:pt x="76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92" y="76"/>
                  </a:lnTo>
                  <a:lnTo>
                    <a:pt x="94" y="75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11" y="57"/>
                  </a:lnTo>
                  <a:lnTo>
                    <a:pt x="113" y="50"/>
                  </a:lnTo>
                  <a:lnTo>
                    <a:pt x="115" y="42"/>
                  </a:lnTo>
                  <a:lnTo>
                    <a:pt x="117" y="40"/>
                  </a:lnTo>
                  <a:lnTo>
                    <a:pt x="120" y="38"/>
                  </a:lnTo>
                  <a:lnTo>
                    <a:pt x="132" y="34"/>
                  </a:lnTo>
                  <a:lnTo>
                    <a:pt x="143" y="32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1" y="13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4" y="4"/>
                  </a:lnTo>
                  <a:lnTo>
                    <a:pt x="176" y="15"/>
                  </a:lnTo>
                  <a:lnTo>
                    <a:pt x="178" y="28"/>
                  </a:lnTo>
                  <a:lnTo>
                    <a:pt x="180" y="30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2"/>
                  </a:lnTo>
                  <a:lnTo>
                    <a:pt x="195" y="78"/>
                  </a:lnTo>
                  <a:lnTo>
                    <a:pt x="197" y="105"/>
                  </a:lnTo>
                  <a:lnTo>
                    <a:pt x="199" y="107"/>
                  </a:lnTo>
                  <a:lnTo>
                    <a:pt x="203" y="111"/>
                  </a:lnTo>
                  <a:lnTo>
                    <a:pt x="205" y="123"/>
                  </a:lnTo>
                  <a:lnTo>
                    <a:pt x="207" y="134"/>
                  </a:lnTo>
                  <a:lnTo>
                    <a:pt x="209" y="136"/>
                  </a:lnTo>
                  <a:lnTo>
                    <a:pt x="212" y="140"/>
                  </a:lnTo>
                  <a:lnTo>
                    <a:pt x="214" y="151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2" y="169"/>
                  </a:lnTo>
                  <a:lnTo>
                    <a:pt x="224" y="184"/>
                  </a:lnTo>
                  <a:lnTo>
                    <a:pt x="226" y="201"/>
                  </a:lnTo>
                  <a:lnTo>
                    <a:pt x="228" y="205"/>
                  </a:lnTo>
                  <a:lnTo>
                    <a:pt x="232" y="207"/>
                  </a:lnTo>
                  <a:lnTo>
                    <a:pt x="243" y="209"/>
                  </a:lnTo>
                  <a:lnTo>
                    <a:pt x="255" y="211"/>
                  </a:lnTo>
                  <a:lnTo>
                    <a:pt x="259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60" y="226"/>
                  </a:lnTo>
                  <a:lnTo>
                    <a:pt x="259" y="228"/>
                  </a:lnTo>
                  <a:lnTo>
                    <a:pt x="255" y="232"/>
                  </a:lnTo>
                  <a:lnTo>
                    <a:pt x="247" y="232"/>
                  </a:lnTo>
                  <a:lnTo>
                    <a:pt x="241" y="232"/>
                  </a:lnTo>
                  <a:lnTo>
                    <a:pt x="243" y="241"/>
                  </a:lnTo>
                  <a:lnTo>
                    <a:pt x="245" y="251"/>
                  </a:lnTo>
                  <a:lnTo>
                    <a:pt x="247" y="253"/>
                  </a:lnTo>
                  <a:lnTo>
                    <a:pt x="251" y="255"/>
                  </a:lnTo>
                  <a:lnTo>
                    <a:pt x="251" y="264"/>
                  </a:lnTo>
                  <a:lnTo>
                    <a:pt x="251" y="274"/>
                  </a:lnTo>
                  <a:lnTo>
                    <a:pt x="247" y="276"/>
                  </a:lnTo>
                  <a:lnTo>
                    <a:pt x="245" y="280"/>
                  </a:lnTo>
                  <a:lnTo>
                    <a:pt x="245" y="289"/>
                  </a:lnTo>
                  <a:lnTo>
                    <a:pt x="245" y="299"/>
                  </a:lnTo>
                  <a:lnTo>
                    <a:pt x="247" y="301"/>
                  </a:lnTo>
                  <a:lnTo>
                    <a:pt x="251" y="303"/>
                  </a:lnTo>
                  <a:lnTo>
                    <a:pt x="272" y="307"/>
                  </a:lnTo>
                  <a:lnTo>
                    <a:pt x="293" y="309"/>
                  </a:lnTo>
                  <a:lnTo>
                    <a:pt x="297" y="311"/>
                  </a:lnTo>
                  <a:lnTo>
                    <a:pt x="299" y="312"/>
                  </a:lnTo>
                  <a:lnTo>
                    <a:pt x="306" y="316"/>
                  </a:lnTo>
                  <a:lnTo>
                    <a:pt x="312" y="318"/>
                  </a:lnTo>
                  <a:lnTo>
                    <a:pt x="316" y="320"/>
                  </a:lnTo>
                  <a:lnTo>
                    <a:pt x="318" y="322"/>
                  </a:lnTo>
                  <a:lnTo>
                    <a:pt x="328" y="322"/>
                  </a:lnTo>
                  <a:lnTo>
                    <a:pt x="337" y="322"/>
                  </a:lnTo>
                  <a:lnTo>
                    <a:pt x="339" y="320"/>
                  </a:lnTo>
                  <a:lnTo>
                    <a:pt x="341" y="318"/>
                  </a:lnTo>
                  <a:lnTo>
                    <a:pt x="345" y="316"/>
                  </a:lnTo>
                  <a:lnTo>
                    <a:pt x="347" y="312"/>
                  </a:lnTo>
                  <a:lnTo>
                    <a:pt x="349" y="311"/>
                  </a:lnTo>
                  <a:lnTo>
                    <a:pt x="353" y="309"/>
                  </a:lnTo>
                  <a:lnTo>
                    <a:pt x="354" y="307"/>
                  </a:lnTo>
                  <a:lnTo>
                    <a:pt x="356" y="303"/>
                  </a:lnTo>
                  <a:lnTo>
                    <a:pt x="358" y="301"/>
                  </a:lnTo>
                  <a:lnTo>
                    <a:pt x="362" y="299"/>
                  </a:lnTo>
                  <a:lnTo>
                    <a:pt x="364" y="297"/>
                  </a:lnTo>
                  <a:lnTo>
                    <a:pt x="366" y="293"/>
                  </a:lnTo>
                  <a:lnTo>
                    <a:pt x="368" y="291"/>
                  </a:lnTo>
                  <a:lnTo>
                    <a:pt x="372" y="289"/>
                  </a:lnTo>
                  <a:lnTo>
                    <a:pt x="385" y="289"/>
                  </a:lnTo>
                  <a:lnTo>
                    <a:pt x="401" y="289"/>
                  </a:lnTo>
                  <a:lnTo>
                    <a:pt x="402" y="291"/>
                  </a:lnTo>
                  <a:lnTo>
                    <a:pt x="406" y="293"/>
                  </a:lnTo>
                  <a:lnTo>
                    <a:pt x="408" y="297"/>
                  </a:lnTo>
                  <a:lnTo>
                    <a:pt x="410" y="299"/>
                  </a:lnTo>
                  <a:lnTo>
                    <a:pt x="412" y="301"/>
                  </a:lnTo>
                  <a:lnTo>
                    <a:pt x="414" y="303"/>
                  </a:lnTo>
                  <a:lnTo>
                    <a:pt x="414" y="307"/>
                  </a:lnTo>
                  <a:lnTo>
                    <a:pt x="414" y="309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0" y="322"/>
                  </a:lnTo>
                  <a:lnTo>
                    <a:pt x="406" y="328"/>
                  </a:lnTo>
                  <a:lnTo>
                    <a:pt x="401" y="332"/>
                  </a:lnTo>
                  <a:lnTo>
                    <a:pt x="395" y="337"/>
                  </a:lnTo>
                  <a:lnTo>
                    <a:pt x="393" y="337"/>
                  </a:lnTo>
                  <a:lnTo>
                    <a:pt x="391" y="343"/>
                  </a:lnTo>
                  <a:lnTo>
                    <a:pt x="391" y="355"/>
                  </a:lnTo>
                  <a:lnTo>
                    <a:pt x="393" y="378"/>
                  </a:lnTo>
                  <a:lnTo>
                    <a:pt x="402" y="382"/>
                  </a:lnTo>
                  <a:lnTo>
                    <a:pt x="414" y="385"/>
                  </a:lnTo>
                  <a:lnTo>
                    <a:pt x="420" y="401"/>
                  </a:lnTo>
                  <a:lnTo>
                    <a:pt x="424" y="414"/>
                  </a:lnTo>
                  <a:lnTo>
                    <a:pt x="420" y="422"/>
                  </a:lnTo>
                  <a:lnTo>
                    <a:pt x="414" y="430"/>
                  </a:lnTo>
                  <a:lnTo>
                    <a:pt x="389" y="424"/>
                  </a:lnTo>
                  <a:lnTo>
                    <a:pt x="374" y="422"/>
                  </a:lnTo>
                  <a:lnTo>
                    <a:pt x="366" y="422"/>
                  </a:lnTo>
                  <a:lnTo>
                    <a:pt x="356" y="424"/>
                  </a:lnTo>
                </a:path>
              </a:pathLst>
            </a:custGeom>
            <a:solidFill>
              <a:srgbClr val="FFFFCC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510653" y="4191766"/>
              <a:ext cx="426139" cy="389313"/>
            </a:xfrm>
            <a:custGeom>
              <a:avLst/>
              <a:gdLst>
                <a:gd name="T0" fmla="*/ 94 w 378"/>
                <a:gd name="T1" fmla="*/ 393 h 404"/>
                <a:gd name="T2" fmla="*/ 86 w 378"/>
                <a:gd name="T3" fmla="*/ 374 h 404"/>
                <a:gd name="T4" fmla="*/ 69 w 378"/>
                <a:gd name="T5" fmla="*/ 364 h 404"/>
                <a:gd name="T6" fmla="*/ 51 w 378"/>
                <a:gd name="T7" fmla="*/ 355 h 404"/>
                <a:gd name="T8" fmla="*/ 30 w 378"/>
                <a:gd name="T9" fmla="*/ 345 h 404"/>
                <a:gd name="T10" fmla="*/ 21 w 378"/>
                <a:gd name="T11" fmla="*/ 326 h 404"/>
                <a:gd name="T12" fmla="*/ 2 w 378"/>
                <a:gd name="T13" fmla="*/ 307 h 404"/>
                <a:gd name="T14" fmla="*/ 7 w 378"/>
                <a:gd name="T15" fmla="*/ 297 h 404"/>
                <a:gd name="T16" fmla="*/ 17 w 378"/>
                <a:gd name="T17" fmla="*/ 287 h 404"/>
                <a:gd name="T18" fmla="*/ 26 w 378"/>
                <a:gd name="T19" fmla="*/ 278 h 404"/>
                <a:gd name="T20" fmla="*/ 36 w 378"/>
                <a:gd name="T21" fmla="*/ 253 h 404"/>
                <a:gd name="T22" fmla="*/ 46 w 378"/>
                <a:gd name="T23" fmla="*/ 218 h 404"/>
                <a:gd name="T24" fmla="*/ 55 w 378"/>
                <a:gd name="T25" fmla="*/ 180 h 404"/>
                <a:gd name="T26" fmla="*/ 65 w 378"/>
                <a:gd name="T27" fmla="*/ 151 h 404"/>
                <a:gd name="T28" fmla="*/ 74 w 378"/>
                <a:gd name="T29" fmla="*/ 145 h 404"/>
                <a:gd name="T30" fmla="*/ 84 w 378"/>
                <a:gd name="T31" fmla="*/ 166 h 404"/>
                <a:gd name="T32" fmla="*/ 151 w 378"/>
                <a:gd name="T33" fmla="*/ 168 h 404"/>
                <a:gd name="T34" fmla="*/ 178 w 378"/>
                <a:gd name="T35" fmla="*/ 153 h 404"/>
                <a:gd name="T36" fmla="*/ 170 w 378"/>
                <a:gd name="T37" fmla="*/ 138 h 404"/>
                <a:gd name="T38" fmla="*/ 165 w 378"/>
                <a:gd name="T39" fmla="*/ 124 h 404"/>
                <a:gd name="T40" fmla="*/ 170 w 378"/>
                <a:gd name="T41" fmla="*/ 107 h 404"/>
                <a:gd name="T42" fmla="*/ 180 w 378"/>
                <a:gd name="T43" fmla="*/ 78 h 404"/>
                <a:gd name="T44" fmla="*/ 191 w 378"/>
                <a:gd name="T45" fmla="*/ 46 h 404"/>
                <a:gd name="T46" fmla="*/ 201 w 378"/>
                <a:gd name="T47" fmla="*/ 28 h 404"/>
                <a:gd name="T48" fmla="*/ 220 w 378"/>
                <a:gd name="T49" fmla="*/ 7 h 404"/>
                <a:gd name="T50" fmla="*/ 272 w 378"/>
                <a:gd name="T51" fmla="*/ 1 h 404"/>
                <a:gd name="T52" fmla="*/ 297 w 378"/>
                <a:gd name="T53" fmla="*/ 5 h 404"/>
                <a:gd name="T54" fmla="*/ 322 w 378"/>
                <a:gd name="T55" fmla="*/ 15 h 404"/>
                <a:gd name="T56" fmla="*/ 328 w 378"/>
                <a:gd name="T57" fmla="*/ 24 h 404"/>
                <a:gd name="T58" fmla="*/ 349 w 378"/>
                <a:gd name="T59" fmla="*/ 28 h 404"/>
                <a:gd name="T60" fmla="*/ 374 w 378"/>
                <a:gd name="T61" fmla="*/ 55 h 404"/>
                <a:gd name="T62" fmla="*/ 364 w 378"/>
                <a:gd name="T63" fmla="*/ 74 h 404"/>
                <a:gd name="T64" fmla="*/ 355 w 378"/>
                <a:gd name="T65" fmla="*/ 94 h 404"/>
                <a:gd name="T66" fmla="*/ 345 w 378"/>
                <a:gd name="T67" fmla="*/ 113 h 404"/>
                <a:gd name="T68" fmla="*/ 335 w 378"/>
                <a:gd name="T69" fmla="*/ 122 h 404"/>
                <a:gd name="T70" fmla="*/ 326 w 378"/>
                <a:gd name="T71" fmla="*/ 132 h 404"/>
                <a:gd name="T72" fmla="*/ 316 w 378"/>
                <a:gd name="T73" fmla="*/ 142 h 404"/>
                <a:gd name="T74" fmla="*/ 307 w 378"/>
                <a:gd name="T75" fmla="*/ 151 h 404"/>
                <a:gd name="T76" fmla="*/ 297 w 378"/>
                <a:gd name="T77" fmla="*/ 161 h 404"/>
                <a:gd name="T78" fmla="*/ 278 w 378"/>
                <a:gd name="T79" fmla="*/ 170 h 404"/>
                <a:gd name="T80" fmla="*/ 272 w 378"/>
                <a:gd name="T81" fmla="*/ 197 h 404"/>
                <a:gd name="T82" fmla="*/ 280 w 378"/>
                <a:gd name="T83" fmla="*/ 211 h 404"/>
                <a:gd name="T84" fmla="*/ 272 w 378"/>
                <a:gd name="T85" fmla="*/ 228 h 404"/>
                <a:gd name="T86" fmla="*/ 266 w 378"/>
                <a:gd name="T87" fmla="*/ 245 h 404"/>
                <a:gd name="T88" fmla="*/ 270 w 378"/>
                <a:gd name="T89" fmla="*/ 264 h 404"/>
                <a:gd name="T90" fmla="*/ 262 w 378"/>
                <a:gd name="T91" fmla="*/ 282 h 404"/>
                <a:gd name="T92" fmla="*/ 243 w 378"/>
                <a:gd name="T93" fmla="*/ 291 h 404"/>
                <a:gd name="T94" fmla="*/ 224 w 378"/>
                <a:gd name="T95" fmla="*/ 307 h 404"/>
                <a:gd name="T96" fmla="*/ 213 w 378"/>
                <a:gd name="T97" fmla="*/ 318 h 404"/>
                <a:gd name="T98" fmla="*/ 197 w 378"/>
                <a:gd name="T99" fmla="*/ 314 h 404"/>
                <a:gd name="T100" fmla="*/ 186 w 378"/>
                <a:gd name="T101" fmla="*/ 320 h 404"/>
                <a:gd name="T102" fmla="*/ 170 w 378"/>
                <a:gd name="T103" fmla="*/ 328 h 404"/>
                <a:gd name="T104" fmla="*/ 161 w 378"/>
                <a:gd name="T105" fmla="*/ 345 h 404"/>
                <a:gd name="T106" fmla="*/ 142 w 378"/>
                <a:gd name="T107" fmla="*/ 355 h 404"/>
                <a:gd name="T108" fmla="*/ 132 w 378"/>
                <a:gd name="T109" fmla="*/ 364 h 404"/>
                <a:gd name="T110" fmla="*/ 122 w 378"/>
                <a:gd name="T111" fmla="*/ 374 h 404"/>
                <a:gd name="T112" fmla="*/ 113 w 378"/>
                <a:gd name="T113" fmla="*/ 393 h 404"/>
                <a:gd name="T114" fmla="*/ 103 w 378"/>
                <a:gd name="T115" fmla="*/ 402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404"/>
                <a:gd name="T176" fmla="*/ 378 w 378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404">
                  <a:moveTo>
                    <a:pt x="101" y="404"/>
                  </a:moveTo>
                  <a:lnTo>
                    <a:pt x="99" y="402"/>
                  </a:lnTo>
                  <a:lnTo>
                    <a:pt x="96" y="401"/>
                  </a:lnTo>
                  <a:lnTo>
                    <a:pt x="94" y="393"/>
                  </a:lnTo>
                  <a:lnTo>
                    <a:pt x="92" y="385"/>
                  </a:lnTo>
                  <a:lnTo>
                    <a:pt x="90" y="383"/>
                  </a:lnTo>
                  <a:lnTo>
                    <a:pt x="86" y="381"/>
                  </a:lnTo>
                  <a:lnTo>
                    <a:pt x="86" y="374"/>
                  </a:lnTo>
                  <a:lnTo>
                    <a:pt x="86" y="366"/>
                  </a:lnTo>
                  <a:lnTo>
                    <a:pt x="78" y="366"/>
                  </a:lnTo>
                  <a:lnTo>
                    <a:pt x="73" y="366"/>
                  </a:lnTo>
                  <a:lnTo>
                    <a:pt x="69" y="364"/>
                  </a:lnTo>
                  <a:lnTo>
                    <a:pt x="67" y="362"/>
                  </a:lnTo>
                  <a:lnTo>
                    <a:pt x="61" y="358"/>
                  </a:lnTo>
                  <a:lnTo>
                    <a:pt x="53" y="356"/>
                  </a:lnTo>
                  <a:lnTo>
                    <a:pt x="51" y="355"/>
                  </a:lnTo>
                  <a:lnTo>
                    <a:pt x="48" y="353"/>
                  </a:lnTo>
                  <a:lnTo>
                    <a:pt x="40" y="349"/>
                  </a:lnTo>
                  <a:lnTo>
                    <a:pt x="34" y="347"/>
                  </a:lnTo>
                  <a:lnTo>
                    <a:pt x="30" y="345"/>
                  </a:lnTo>
                  <a:lnTo>
                    <a:pt x="28" y="343"/>
                  </a:lnTo>
                  <a:lnTo>
                    <a:pt x="26" y="335"/>
                  </a:lnTo>
                  <a:lnTo>
                    <a:pt x="25" y="328"/>
                  </a:lnTo>
                  <a:lnTo>
                    <a:pt x="21" y="326"/>
                  </a:lnTo>
                  <a:lnTo>
                    <a:pt x="19" y="324"/>
                  </a:lnTo>
                  <a:lnTo>
                    <a:pt x="11" y="316"/>
                  </a:lnTo>
                  <a:lnTo>
                    <a:pt x="5" y="308"/>
                  </a:lnTo>
                  <a:lnTo>
                    <a:pt x="2" y="307"/>
                  </a:lnTo>
                  <a:lnTo>
                    <a:pt x="0" y="303"/>
                  </a:lnTo>
                  <a:lnTo>
                    <a:pt x="2" y="301"/>
                  </a:lnTo>
                  <a:lnTo>
                    <a:pt x="5" y="299"/>
                  </a:lnTo>
                  <a:lnTo>
                    <a:pt x="7" y="297"/>
                  </a:lnTo>
                  <a:lnTo>
                    <a:pt x="9" y="293"/>
                  </a:lnTo>
                  <a:lnTo>
                    <a:pt x="11" y="291"/>
                  </a:lnTo>
                  <a:lnTo>
                    <a:pt x="13" y="289"/>
                  </a:lnTo>
                  <a:lnTo>
                    <a:pt x="17" y="287"/>
                  </a:lnTo>
                  <a:lnTo>
                    <a:pt x="19" y="284"/>
                  </a:lnTo>
                  <a:lnTo>
                    <a:pt x="21" y="282"/>
                  </a:lnTo>
                  <a:lnTo>
                    <a:pt x="25" y="280"/>
                  </a:lnTo>
                  <a:lnTo>
                    <a:pt x="26" y="278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4" y="270"/>
                  </a:lnTo>
                  <a:lnTo>
                    <a:pt x="36" y="253"/>
                  </a:lnTo>
                  <a:lnTo>
                    <a:pt x="38" y="236"/>
                  </a:lnTo>
                  <a:lnTo>
                    <a:pt x="40" y="234"/>
                  </a:lnTo>
                  <a:lnTo>
                    <a:pt x="44" y="232"/>
                  </a:lnTo>
                  <a:lnTo>
                    <a:pt x="46" y="218"/>
                  </a:lnTo>
                  <a:lnTo>
                    <a:pt x="48" y="207"/>
                  </a:lnTo>
                  <a:lnTo>
                    <a:pt x="51" y="205"/>
                  </a:lnTo>
                  <a:lnTo>
                    <a:pt x="53" y="203"/>
                  </a:lnTo>
                  <a:lnTo>
                    <a:pt x="55" y="180"/>
                  </a:lnTo>
                  <a:lnTo>
                    <a:pt x="57" y="159"/>
                  </a:lnTo>
                  <a:lnTo>
                    <a:pt x="59" y="155"/>
                  </a:lnTo>
                  <a:lnTo>
                    <a:pt x="63" y="153"/>
                  </a:lnTo>
                  <a:lnTo>
                    <a:pt x="65" y="151"/>
                  </a:lnTo>
                  <a:lnTo>
                    <a:pt x="67" y="149"/>
                  </a:lnTo>
                  <a:lnTo>
                    <a:pt x="69" y="145"/>
                  </a:lnTo>
                  <a:lnTo>
                    <a:pt x="73" y="143"/>
                  </a:lnTo>
                  <a:lnTo>
                    <a:pt x="74" y="145"/>
                  </a:lnTo>
                  <a:lnTo>
                    <a:pt x="78" y="149"/>
                  </a:lnTo>
                  <a:lnTo>
                    <a:pt x="80" y="155"/>
                  </a:lnTo>
                  <a:lnTo>
                    <a:pt x="82" y="165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109" y="168"/>
                  </a:lnTo>
                  <a:lnTo>
                    <a:pt x="130" y="168"/>
                  </a:lnTo>
                  <a:lnTo>
                    <a:pt x="151" y="168"/>
                  </a:lnTo>
                  <a:lnTo>
                    <a:pt x="174" y="168"/>
                  </a:lnTo>
                  <a:lnTo>
                    <a:pt x="176" y="166"/>
                  </a:lnTo>
                  <a:lnTo>
                    <a:pt x="178" y="165"/>
                  </a:lnTo>
                  <a:lnTo>
                    <a:pt x="178" y="153"/>
                  </a:lnTo>
                  <a:lnTo>
                    <a:pt x="178" y="143"/>
                  </a:lnTo>
                  <a:lnTo>
                    <a:pt x="176" y="142"/>
                  </a:lnTo>
                  <a:lnTo>
                    <a:pt x="174" y="140"/>
                  </a:lnTo>
                  <a:lnTo>
                    <a:pt x="170" y="138"/>
                  </a:lnTo>
                  <a:lnTo>
                    <a:pt x="168" y="134"/>
                  </a:lnTo>
                  <a:lnTo>
                    <a:pt x="167" y="132"/>
                  </a:lnTo>
                  <a:lnTo>
                    <a:pt x="165" y="130"/>
                  </a:lnTo>
                  <a:lnTo>
                    <a:pt x="165" y="124"/>
                  </a:lnTo>
                  <a:lnTo>
                    <a:pt x="165" y="120"/>
                  </a:lnTo>
                  <a:lnTo>
                    <a:pt x="167" y="117"/>
                  </a:lnTo>
                  <a:lnTo>
                    <a:pt x="168" y="115"/>
                  </a:lnTo>
                  <a:lnTo>
                    <a:pt x="170" y="107"/>
                  </a:lnTo>
                  <a:lnTo>
                    <a:pt x="174" y="99"/>
                  </a:lnTo>
                  <a:lnTo>
                    <a:pt x="176" y="97"/>
                  </a:lnTo>
                  <a:lnTo>
                    <a:pt x="178" y="95"/>
                  </a:lnTo>
                  <a:lnTo>
                    <a:pt x="180" y="78"/>
                  </a:lnTo>
                  <a:lnTo>
                    <a:pt x="184" y="61"/>
                  </a:lnTo>
                  <a:lnTo>
                    <a:pt x="186" y="59"/>
                  </a:lnTo>
                  <a:lnTo>
                    <a:pt x="188" y="57"/>
                  </a:lnTo>
                  <a:lnTo>
                    <a:pt x="191" y="46"/>
                  </a:lnTo>
                  <a:lnTo>
                    <a:pt x="193" y="32"/>
                  </a:lnTo>
                  <a:lnTo>
                    <a:pt x="195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3" y="21"/>
                  </a:lnTo>
                  <a:lnTo>
                    <a:pt x="203" y="9"/>
                  </a:lnTo>
                  <a:lnTo>
                    <a:pt x="220" y="7"/>
                  </a:lnTo>
                  <a:lnTo>
                    <a:pt x="238" y="5"/>
                  </a:lnTo>
                  <a:lnTo>
                    <a:pt x="253" y="5"/>
                  </a:lnTo>
                  <a:lnTo>
                    <a:pt x="270" y="3"/>
                  </a:lnTo>
                  <a:lnTo>
                    <a:pt x="272" y="1"/>
                  </a:lnTo>
                  <a:lnTo>
                    <a:pt x="276" y="0"/>
                  </a:lnTo>
                  <a:lnTo>
                    <a:pt x="278" y="1"/>
                  </a:lnTo>
                  <a:lnTo>
                    <a:pt x="280" y="3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2" y="15"/>
                  </a:lnTo>
                  <a:lnTo>
                    <a:pt x="324" y="19"/>
                  </a:lnTo>
                  <a:lnTo>
                    <a:pt x="326" y="21"/>
                  </a:lnTo>
                  <a:lnTo>
                    <a:pt x="328" y="23"/>
                  </a:lnTo>
                  <a:lnTo>
                    <a:pt x="328" y="24"/>
                  </a:lnTo>
                  <a:lnTo>
                    <a:pt x="330" y="26"/>
                  </a:lnTo>
                  <a:lnTo>
                    <a:pt x="332" y="26"/>
                  </a:lnTo>
                  <a:lnTo>
                    <a:pt x="335" y="28"/>
                  </a:lnTo>
                  <a:lnTo>
                    <a:pt x="349" y="28"/>
                  </a:lnTo>
                  <a:lnTo>
                    <a:pt x="378" y="28"/>
                  </a:lnTo>
                  <a:lnTo>
                    <a:pt x="378" y="40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72" y="57"/>
                  </a:lnTo>
                  <a:lnTo>
                    <a:pt x="370" y="65"/>
                  </a:lnTo>
                  <a:lnTo>
                    <a:pt x="368" y="71"/>
                  </a:lnTo>
                  <a:lnTo>
                    <a:pt x="364" y="74"/>
                  </a:lnTo>
                  <a:lnTo>
                    <a:pt x="362" y="76"/>
                  </a:lnTo>
                  <a:lnTo>
                    <a:pt x="360" y="84"/>
                  </a:lnTo>
                  <a:lnTo>
                    <a:pt x="356" y="92"/>
                  </a:lnTo>
                  <a:lnTo>
                    <a:pt x="355" y="94"/>
                  </a:lnTo>
                  <a:lnTo>
                    <a:pt x="353" y="95"/>
                  </a:lnTo>
                  <a:lnTo>
                    <a:pt x="351" y="103"/>
                  </a:lnTo>
                  <a:lnTo>
                    <a:pt x="349" y="111"/>
                  </a:lnTo>
                  <a:lnTo>
                    <a:pt x="345" y="113"/>
                  </a:lnTo>
                  <a:lnTo>
                    <a:pt x="343" y="115"/>
                  </a:lnTo>
                  <a:lnTo>
                    <a:pt x="341" y="117"/>
                  </a:lnTo>
                  <a:lnTo>
                    <a:pt x="339" y="120"/>
                  </a:lnTo>
                  <a:lnTo>
                    <a:pt x="335" y="122"/>
                  </a:lnTo>
                  <a:lnTo>
                    <a:pt x="333" y="124"/>
                  </a:lnTo>
                  <a:lnTo>
                    <a:pt x="330" y="126"/>
                  </a:lnTo>
                  <a:lnTo>
                    <a:pt x="328" y="130"/>
                  </a:lnTo>
                  <a:lnTo>
                    <a:pt x="326" y="132"/>
                  </a:lnTo>
                  <a:lnTo>
                    <a:pt x="324" y="134"/>
                  </a:lnTo>
                  <a:lnTo>
                    <a:pt x="322" y="138"/>
                  </a:lnTo>
                  <a:lnTo>
                    <a:pt x="318" y="140"/>
                  </a:lnTo>
                  <a:lnTo>
                    <a:pt x="316" y="142"/>
                  </a:lnTo>
                  <a:lnTo>
                    <a:pt x="314" y="143"/>
                  </a:lnTo>
                  <a:lnTo>
                    <a:pt x="312" y="145"/>
                  </a:lnTo>
                  <a:lnTo>
                    <a:pt x="308" y="149"/>
                  </a:lnTo>
                  <a:lnTo>
                    <a:pt x="307" y="151"/>
                  </a:lnTo>
                  <a:lnTo>
                    <a:pt x="305" y="153"/>
                  </a:lnTo>
                  <a:lnTo>
                    <a:pt x="301" y="155"/>
                  </a:lnTo>
                  <a:lnTo>
                    <a:pt x="299" y="159"/>
                  </a:lnTo>
                  <a:lnTo>
                    <a:pt x="297" y="161"/>
                  </a:lnTo>
                  <a:lnTo>
                    <a:pt x="295" y="165"/>
                  </a:lnTo>
                  <a:lnTo>
                    <a:pt x="287" y="166"/>
                  </a:lnTo>
                  <a:lnTo>
                    <a:pt x="280" y="168"/>
                  </a:lnTo>
                  <a:lnTo>
                    <a:pt x="278" y="170"/>
                  </a:lnTo>
                  <a:lnTo>
                    <a:pt x="276" y="172"/>
                  </a:lnTo>
                  <a:lnTo>
                    <a:pt x="272" y="178"/>
                  </a:lnTo>
                  <a:lnTo>
                    <a:pt x="272" y="188"/>
                  </a:lnTo>
                  <a:lnTo>
                    <a:pt x="272" y="197"/>
                  </a:lnTo>
                  <a:lnTo>
                    <a:pt x="276" y="203"/>
                  </a:lnTo>
                  <a:lnTo>
                    <a:pt x="278" y="205"/>
                  </a:lnTo>
                  <a:lnTo>
                    <a:pt x="280" y="207"/>
                  </a:lnTo>
                  <a:lnTo>
                    <a:pt x="280" y="211"/>
                  </a:lnTo>
                  <a:lnTo>
                    <a:pt x="280" y="216"/>
                  </a:lnTo>
                  <a:lnTo>
                    <a:pt x="278" y="218"/>
                  </a:lnTo>
                  <a:lnTo>
                    <a:pt x="276" y="222"/>
                  </a:lnTo>
                  <a:lnTo>
                    <a:pt x="272" y="228"/>
                  </a:lnTo>
                  <a:lnTo>
                    <a:pt x="270" y="236"/>
                  </a:lnTo>
                  <a:lnTo>
                    <a:pt x="268" y="237"/>
                  </a:lnTo>
                  <a:lnTo>
                    <a:pt x="266" y="241"/>
                  </a:lnTo>
                  <a:lnTo>
                    <a:pt x="266" y="245"/>
                  </a:lnTo>
                  <a:lnTo>
                    <a:pt x="266" y="251"/>
                  </a:lnTo>
                  <a:lnTo>
                    <a:pt x="268" y="253"/>
                  </a:lnTo>
                  <a:lnTo>
                    <a:pt x="270" y="255"/>
                  </a:lnTo>
                  <a:lnTo>
                    <a:pt x="270" y="264"/>
                  </a:lnTo>
                  <a:lnTo>
                    <a:pt x="270" y="274"/>
                  </a:lnTo>
                  <a:lnTo>
                    <a:pt x="268" y="278"/>
                  </a:lnTo>
                  <a:lnTo>
                    <a:pt x="266" y="280"/>
                  </a:lnTo>
                  <a:lnTo>
                    <a:pt x="262" y="282"/>
                  </a:lnTo>
                  <a:lnTo>
                    <a:pt x="261" y="284"/>
                  </a:lnTo>
                  <a:lnTo>
                    <a:pt x="259" y="287"/>
                  </a:lnTo>
                  <a:lnTo>
                    <a:pt x="257" y="289"/>
                  </a:lnTo>
                  <a:lnTo>
                    <a:pt x="243" y="291"/>
                  </a:lnTo>
                  <a:lnTo>
                    <a:pt x="232" y="293"/>
                  </a:lnTo>
                  <a:lnTo>
                    <a:pt x="230" y="297"/>
                  </a:lnTo>
                  <a:lnTo>
                    <a:pt x="228" y="299"/>
                  </a:lnTo>
                  <a:lnTo>
                    <a:pt x="224" y="307"/>
                  </a:lnTo>
                  <a:lnTo>
                    <a:pt x="222" y="314"/>
                  </a:lnTo>
                  <a:lnTo>
                    <a:pt x="220" y="316"/>
                  </a:lnTo>
                  <a:lnTo>
                    <a:pt x="216" y="318"/>
                  </a:lnTo>
                  <a:lnTo>
                    <a:pt x="213" y="318"/>
                  </a:lnTo>
                  <a:lnTo>
                    <a:pt x="207" y="318"/>
                  </a:lnTo>
                  <a:lnTo>
                    <a:pt x="205" y="316"/>
                  </a:lnTo>
                  <a:lnTo>
                    <a:pt x="203" y="314"/>
                  </a:lnTo>
                  <a:lnTo>
                    <a:pt x="197" y="314"/>
                  </a:lnTo>
                  <a:lnTo>
                    <a:pt x="193" y="314"/>
                  </a:lnTo>
                  <a:lnTo>
                    <a:pt x="191" y="316"/>
                  </a:lnTo>
                  <a:lnTo>
                    <a:pt x="188" y="318"/>
                  </a:lnTo>
                  <a:lnTo>
                    <a:pt x="186" y="320"/>
                  </a:lnTo>
                  <a:lnTo>
                    <a:pt x="184" y="324"/>
                  </a:lnTo>
                  <a:lnTo>
                    <a:pt x="180" y="326"/>
                  </a:lnTo>
                  <a:lnTo>
                    <a:pt x="178" y="328"/>
                  </a:lnTo>
                  <a:lnTo>
                    <a:pt x="170" y="328"/>
                  </a:lnTo>
                  <a:lnTo>
                    <a:pt x="165" y="328"/>
                  </a:lnTo>
                  <a:lnTo>
                    <a:pt x="165" y="335"/>
                  </a:lnTo>
                  <a:lnTo>
                    <a:pt x="165" y="343"/>
                  </a:lnTo>
                  <a:lnTo>
                    <a:pt x="161" y="345"/>
                  </a:lnTo>
                  <a:lnTo>
                    <a:pt x="159" y="347"/>
                  </a:lnTo>
                  <a:lnTo>
                    <a:pt x="151" y="349"/>
                  </a:lnTo>
                  <a:lnTo>
                    <a:pt x="145" y="353"/>
                  </a:lnTo>
                  <a:lnTo>
                    <a:pt x="142" y="355"/>
                  </a:lnTo>
                  <a:lnTo>
                    <a:pt x="140" y="356"/>
                  </a:lnTo>
                  <a:lnTo>
                    <a:pt x="138" y="358"/>
                  </a:lnTo>
                  <a:lnTo>
                    <a:pt x="136" y="362"/>
                  </a:lnTo>
                  <a:lnTo>
                    <a:pt x="132" y="364"/>
                  </a:lnTo>
                  <a:lnTo>
                    <a:pt x="130" y="366"/>
                  </a:lnTo>
                  <a:lnTo>
                    <a:pt x="128" y="370"/>
                  </a:lnTo>
                  <a:lnTo>
                    <a:pt x="124" y="372"/>
                  </a:lnTo>
                  <a:lnTo>
                    <a:pt x="122" y="374"/>
                  </a:lnTo>
                  <a:lnTo>
                    <a:pt x="120" y="376"/>
                  </a:lnTo>
                  <a:lnTo>
                    <a:pt x="119" y="383"/>
                  </a:lnTo>
                  <a:lnTo>
                    <a:pt x="117" y="391"/>
                  </a:lnTo>
                  <a:lnTo>
                    <a:pt x="113" y="393"/>
                  </a:lnTo>
                  <a:lnTo>
                    <a:pt x="111" y="395"/>
                  </a:lnTo>
                  <a:lnTo>
                    <a:pt x="109" y="399"/>
                  </a:lnTo>
                  <a:lnTo>
                    <a:pt x="107" y="401"/>
                  </a:lnTo>
                  <a:lnTo>
                    <a:pt x="103" y="402"/>
                  </a:lnTo>
                  <a:lnTo>
                    <a:pt x="101" y="404"/>
                  </a:lnTo>
                </a:path>
              </a:pathLst>
            </a:custGeom>
            <a:solidFill>
              <a:srgbClr val="8BE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2714603" y="4488069"/>
              <a:ext cx="393587" cy="297632"/>
            </a:xfrm>
            <a:custGeom>
              <a:avLst/>
              <a:gdLst>
                <a:gd name="T0" fmla="*/ 165 w 349"/>
                <a:gd name="T1" fmla="*/ 271 h 309"/>
                <a:gd name="T2" fmla="*/ 159 w 349"/>
                <a:gd name="T3" fmla="*/ 256 h 309"/>
                <a:gd name="T4" fmla="*/ 149 w 349"/>
                <a:gd name="T5" fmla="*/ 242 h 309"/>
                <a:gd name="T6" fmla="*/ 142 w 349"/>
                <a:gd name="T7" fmla="*/ 235 h 309"/>
                <a:gd name="T8" fmla="*/ 136 w 349"/>
                <a:gd name="T9" fmla="*/ 227 h 309"/>
                <a:gd name="T10" fmla="*/ 118 w 349"/>
                <a:gd name="T11" fmla="*/ 221 h 309"/>
                <a:gd name="T12" fmla="*/ 101 w 349"/>
                <a:gd name="T13" fmla="*/ 194 h 309"/>
                <a:gd name="T14" fmla="*/ 84 w 349"/>
                <a:gd name="T15" fmla="*/ 187 h 309"/>
                <a:gd name="T16" fmla="*/ 67 w 349"/>
                <a:gd name="T17" fmla="*/ 179 h 309"/>
                <a:gd name="T18" fmla="*/ 74 w 349"/>
                <a:gd name="T19" fmla="*/ 171 h 309"/>
                <a:gd name="T20" fmla="*/ 82 w 349"/>
                <a:gd name="T21" fmla="*/ 165 h 309"/>
                <a:gd name="T22" fmla="*/ 84 w 349"/>
                <a:gd name="T23" fmla="*/ 141 h 309"/>
                <a:gd name="T24" fmla="*/ 76 w 349"/>
                <a:gd name="T25" fmla="*/ 131 h 309"/>
                <a:gd name="T26" fmla="*/ 69 w 349"/>
                <a:gd name="T27" fmla="*/ 123 h 309"/>
                <a:gd name="T28" fmla="*/ 63 w 349"/>
                <a:gd name="T29" fmla="*/ 116 h 309"/>
                <a:gd name="T30" fmla="*/ 49 w 349"/>
                <a:gd name="T31" fmla="*/ 110 h 309"/>
                <a:gd name="T32" fmla="*/ 38 w 349"/>
                <a:gd name="T33" fmla="*/ 102 h 309"/>
                <a:gd name="T34" fmla="*/ 21 w 349"/>
                <a:gd name="T35" fmla="*/ 94 h 309"/>
                <a:gd name="T36" fmla="*/ 15 w 349"/>
                <a:gd name="T37" fmla="*/ 87 h 309"/>
                <a:gd name="T38" fmla="*/ 7 w 349"/>
                <a:gd name="T39" fmla="*/ 79 h 309"/>
                <a:gd name="T40" fmla="*/ 0 w 349"/>
                <a:gd name="T41" fmla="*/ 73 h 309"/>
                <a:gd name="T42" fmla="*/ 1 w 349"/>
                <a:gd name="T43" fmla="*/ 50 h 309"/>
                <a:gd name="T44" fmla="*/ 9 w 349"/>
                <a:gd name="T45" fmla="*/ 20 h 309"/>
                <a:gd name="T46" fmla="*/ 30 w 349"/>
                <a:gd name="T47" fmla="*/ 12 h 309"/>
                <a:gd name="T48" fmla="*/ 38 w 349"/>
                <a:gd name="T49" fmla="*/ 6 h 309"/>
                <a:gd name="T50" fmla="*/ 57 w 349"/>
                <a:gd name="T51" fmla="*/ 0 h 309"/>
                <a:gd name="T52" fmla="*/ 76 w 349"/>
                <a:gd name="T53" fmla="*/ 6 h 309"/>
                <a:gd name="T54" fmla="*/ 84 w 349"/>
                <a:gd name="T55" fmla="*/ 12 h 309"/>
                <a:gd name="T56" fmla="*/ 101 w 349"/>
                <a:gd name="T57" fmla="*/ 20 h 309"/>
                <a:gd name="T58" fmla="*/ 113 w 349"/>
                <a:gd name="T59" fmla="*/ 27 h 309"/>
                <a:gd name="T60" fmla="*/ 126 w 349"/>
                <a:gd name="T61" fmla="*/ 35 h 309"/>
                <a:gd name="T62" fmla="*/ 132 w 349"/>
                <a:gd name="T63" fmla="*/ 41 h 309"/>
                <a:gd name="T64" fmla="*/ 140 w 349"/>
                <a:gd name="T65" fmla="*/ 48 h 309"/>
                <a:gd name="T66" fmla="*/ 147 w 349"/>
                <a:gd name="T67" fmla="*/ 56 h 309"/>
                <a:gd name="T68" fmla="*/ 155 w 349"/>
                <a:gd name="T69" fmla="*/ 64 h 309"/>
                <a:gd name="T70" fmla="*/ 172 w 349"/>
                <a:gd name="T71" fmla="*/ 70 h 309"/>
                <a:gd name="T72" fmla="*/ 207 w 349"/>
                <a:gd name="T73" fmla="*/ 77 h 309"/>
                <a:gd name="T74" fmla="*/ 214 w 349"/>
                <a:gd name="T75" fmla="*/ 85 h 309"/>
                <a:gd name="T76" fmla="*/ 222 w 349"/>
                <a:gd name="T77" fmla="*/ 93 h 309"/>
                <a:gd name="T78" fmla="*/ 230 w 349"/>
                <a:gd name="T79" fmla="*/ 100 h 309"/>
                <a:gd name="T80" fmla="*/ 237 w 349"/>
                <a:gd name="T81" fmla="*/ 106 h 309"/>
                <a:gd name="T82" fmla="*/ 249 w 349"/>
                <a:gd name="T83" fmla="*/ 114 h 309"/>
                <a:gd name="T84" fmla="*/ 260 w 349"/>
                <a:gd name="T85" fmla="*/ 121 h 309"/>
                <a:gd name="T86" fmla="*/ 278 w 349"/>
                <a:gd name="T87" fmla="*/ 127 h 309"/>
                <a:gd name="T88" fmla="*/ 305 w 349"/>
                <a:gd name="T89" fmla="*/ 156 h 309"/>
                <a:gd name="T90" fmla="*/ 312 w 349"/>
                <a:gd name="T91" fmla="*/ 167 h 309"/>
                <a:gd name="T92" fmla="*/ 320 w 349"/>
                <a:gd name="T93" fmla="*/ 179 h 309"/>
                <a:gd name="T94" fmla="*/ 335 w 349"/>
                <a:gd name="T95" fmla="*/ 187 h 309"/>
                <a:gd name="T96" fmla="*/ 343 w 349"/>
                <a:gd name="T97" fmla="*/ 213 h 309"/>
                <a:gd name="T98" fmla="*/ 349 w 349"/>
                <a:gd name="T99" fmla="*/ 235 h 309"/>
                <a:gd name="T100" fmla="*/ 303 w 349"/>
                <a:gd name="T101" fmla="*/ 246 h 309"/>
                <a:gd name="T102" fmla="*/ 241 w 349"/>
                <a:gd name="T103" fmla="*/ 252 h 309"/>
                <a:gd name="T104" fmla="*/ 209 w 349"/>
                <a:gd name="T105" fmla="*/ 265 h 309"/>
                <a:gd name="T106" fmla="*/ 188 w 349"/>
                <a:gd name="T107" fmla="*/ 290 h 309"/>
                <a:gd name="T108" fmla="*/ 165 w 349"/>
                <a:gd name="T109" fmla="*/ 309 h 3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309"/>
                <a:gd name="T167" fmla="*/ 349 w 349"/>
                <a:gd name="T168" fmla="*/ 309 h 3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309">
                  <a:moveTo>
                    <a:pt x="165" y="309"/>
                  </a:moveTo>
                  <a:lnTo>
                    <a:pt x="165" y="290"/>
                  </a:lnTo>
                  <a:lnTo>
                    <a:pt x="165" y="271"/>
                  </a:lnTo>
                  <a:lnTo>
                    <a:pt x="165" y="267"/>
                  </a:lnTo>
                  <a:lnTo>
                    <a:pt x="165" y="261"/>
                  </a:lnTo>
                  <a:lnTo>
                    <a:pt x="159" y="256"/>
                  </a:lnTo>
                  <a:lnTo>
                    <a:pt x="155" y="252"/>
                  </a:lnTo>
                  <a:lnTo>
                    <a:pt x="151" y="246"/>
                  </a:lnTo>
                  <a:lnTo>
                    <a:pt x="149" y="242"/>
                  </a:lnTo>
                  <a:lnTo>
                    <a:pt x="147" y="240"/>
                  </a:lnTo>
                  <a:lnTo>
                    <a:pt x="145" y="238"/>
                  </a:lnTo>
                  <a:lnTo>
                    <a:pt x="142" y="235"/>
                  </a:lnTo>
                  <a:lnTo>
                    <a:pt x="140" y="233"/>
                  </a:lnTo>
                  <a:lnTo>
                    <a:pt x="138" y="231"/>
                  </a:lnTo>
                  <a:lnTo>
                    <a:pt x="136" y="227"/>
                  </a:lnTo>
                  <a:lnTo>
                    <a:pt x="128" y="225"/>
                  </a:lnTo>
                  <a:lnTo>
                    <a:pt x="120" y="223"/>
                  </a:lnTo>
                  <a:lnTo>
                    <a:pt x="118" y="221"/>
                  </a:lnTo>
                  <a:lnTo>
                    <a:pt x="117" y="217"/>
                  </a:lnTo>
                  <a:lnTo>
                    <a:pt x="109" y="206"/>
                  </a:lnTo>
                  <a:lnTo>
                    <a:pt x="101" y="194"/>
                  </a:lnTo>
                  <a:lnTo>
                    <a:pt x="99" y="190"/>
                  </a:lnTo>
                  <a:lnTo>
                    <a:pt x="95" y="189"/>
                  </a:lnTo>
                  <a:lnTo>
                    <a:pt x="84" y="187"/>
                  </a:lnTo>
                  <a:lnTo>
                    <a:pt x="72" y="185"/>
                  </a:lnTo>
                  <a:lnTo>
                    <a:pt x="69" y="181"/>
                  </a:lnTo>
                  <a:lnTo>
                    <a:pt x="67" y="179"/>
                  </a:lnTo>
                  <a:lnTo>
                    <a:pt x="69" y="177"/>
                  </a:lnTo>
                  <a:lnTo>
                    <a:pt x="72" y="175"/>
                  </a:lnTo>
                  <a:lnTo>
                    <a:pt x="74" y="171"/>
                  </a:lnTo>
                  <a:lnTo>
                    <a:pt x="76" y="169"/>
                  </a:lnTo>
                  <a:lnTo>
                    <a:pt x="80" y="167"/>
                  </a:lnTo>
                  <a:lnTo>
                    <a:pt x="82" y="165"/>
                  </a:lnTo>
                  <a:lnTo>
                    <a:pt x="84" y="160"/>
                  </a:lnTo>
                  <a:lnTo>
                    <a:pt x="86" y="150"/>
                  </a:lnTo>
                  <a:lnTo>
                    <a:pt x="84" y="141"/>
                  </a:lnTo>
                  <a:lnTo>
                    <a:pt x="82" y="137"/>
                  </a:lnTo>
                  <a:lnTo>
                    <a:pt x="80" y="133"/>
                  </a:lnTo>
                  <a:lnTo>
                    <a:pt x="76" y="131"/>
                  </a:lnTo>
                  <a:lnTo>
                    <a:pt x="74" y="129"/>
                  </a:lnTo>
                  <a:lnTo>
                    <a:pt x="72" y="127"/>
                  </a:lnTo>
                  <a:lnTo>
                    <a:pt x="69" y="123"/>
                  </a:lnTo>
                  <a:lnTo>
                    <a:pt x="67" y="121"/>
                  </a:lnTo>
                  <a:lnTo>
                    <a:pt x="65" y="119"/>
                  </a:lnTo>
                  <a:lnTo>
                    <a:pt x="63" y="116"/>
                  </a:lnTo>
                  <a:lnTo>
                    <a:pt x="61" y="114"/>
                  </a:lnTo>
                  <a:lnTo>
                    <a:pt x="57" y="112"/>
                  </a:lnTo>
                  <a:lnTo>
                    <a:pt x="49" y="110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4" y="96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7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5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5" y="48"/>
                  </a:lnTo>
                  <a:lnTo>
                    <a:pt x="7" y="33"/>
                  </a:lnTo>
                  <a:lnTo>
                    <a:pt x="9" y="20"/>
                  </a:lnTo>
                  <a:lnTo>
                    <a:pt x="19" y="18"/>
                  </a:lnTo>
                  <a:lnTo>
                    <a:pt x="28" y="16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18"/>
                  </a:lnTo>
                  <a:lnTo>
                    <a:pt x="101" y="20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13" y="27"/>
                  </a:lnTo>
                  <a:lnTo>
                    <a:pt x="120" y="29"/>
                  </a:lnTo>
                  <a:lnTo>
                    <a:pt x="122" y="31"/>
                  </a:lnTo>
                  <a:lnTo>
                    <a:pt x="126" y="35"/>
                  </a:lnTo>
                  <a:lnTo>
                    <a:pt x="128" y="37"/>
                  </a:lnTo>
                  <a:lnTo>
                    <a:pt x="130" y="39"/>
                  </a:lnTo>
                  <a:lnTo>
                    <a:pt x="132" y="41"/>
                  </a:lnTo>
                  <a:lnTo>
                    <a:pt x="136" y="45"/>
                  </a:lnTo>
                  <a:lnTo>
                    <a:pt x="138" y="47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5" y="54"/>
                  </a:lnTo>
                  <a:lnTo>
                    <a:pt x="147" y="56"/>
                  </a:lnTo>
                  <a:lnTo>
                    <a:pt x="149" y="58"/>
                  </a:lnTo>
                  <a:lnTo>
                    <a:pt x="151" y="62"/>
                  </a:lnTo>
                  <a:lnTo>
                    <a:pt x="155" y="64"/>
                  </a:lnTo>
                  <a:lnTo>
                    <a:pt x="161" y="66"/>
                  </a:lnTo>
                  <a:lnTo>
                    <a:pt x="168" y="68"/>
                  </a:lnTo>
                  <a:lnTo>
                    <a:pt x="172" y="70"/>
                  </a:lnTo>
                  <a:lnTo>
                    <a:pt x="174" y="73"/>
                  </a:lnTo>
                  <a:lnTo>
                    <a:pt x="189" y="75"/>
                  </a:lnTo>
                  <a:lnTo>
                    <a:pt x="207" y="77"/>
                  </a:lnTo>
                  <a:lnTo>
                    <a:pt x="211" y="79"/>
                  </a:lnTo>
                  <a:lnTo>
                    <a:pt x="213" y="83"/>
                  </a:lnTo>
                  <a:lnTo>
                    <a:pt x="214" y="85"/>
                  </a:lnTo>
                  <a:lnTo>
                    <a:pt x="216" y="87"/>
                  </a:lnTo>
                  <a:lnTo>
                    <a:pt x="220" y="91"/>
                  </a:lnTo>
                  <a:lnTo>
                    <a:pt x="222" y="93"/>
                  </a:lnTo>
                  <a:lnTo>
                    <a:pt x="224" y="94"/>
                  </a:lnTo>
                  <a:lnTo>
                    <a:pt x="228" y="96"/>
                  </a:lnTo>
                  <a:lnTo>
                    <a:pt x="230" y="100"/>
                  </a:lnTo>
                  <a:lnTo>
                    <a:pt x="232" y="102"/>
                  </a:lnTo>
                  <a:lnTo>
                    <a:pt x="234" y="104"/>
                  </a:lnTo>
                  <a:lnTo>
                    <a:pt x="237" y="106"/>
                  </a:lnTo>
                  <a:lnTo>
                    <a:pt x="239" y="110"/>
                  </a:lnTo>
                  <a:lnTo>
                    <a:pt x="241" y="112"/>
                  </a:lnTo>
                  <a:lnTo>
                    <a:pt x="249" y="114"/>
                  </a:lnTo>
                  <a:lnTo>
                    <a:pt x="257" y="116"/>
                  </a:lnTo>
                  <a:lnTo>
                    <a:pt x="259" y="119"/>
                  </a:lnTo>
                  <a:lnTo>
                    <a:pt x="260" y="121"/>
                  </a:lnTo>
                  <a:lnTo>
                    <a:pt x="262" y="123"/>
                  </a:lnTo>
                  <a:lnTo>
                    <a:pt x="266" y="125"/>
                  </a:lnTo>
                  <a:lnTo>
                    <a:pt x="278" y="127"/>
                  </a:lnTo>
                  <a:lnTo>
                    <a:pt x="299" y="127"/>
                  </a:lnTo>
                  <a:lnTo>
                    <a:pt x="301" y="141"/>
                  </a:lnTo>
                  <a:lnTo>
                    <a:pt x="305" y="156"/>
                  </a:lnTo>
                  <a:lnTo>
                    <a:pt x="307" y="158"/>
                  </a:lnTo>
                  <a:lnTo>
                    <a:pt x="308" y="160"/>
                  </a:lnTo>
                  <a:lnTo>
                    <a:pt x="312" y="167"/>
                  </a:lnTo>
                  <a:lnTo>
                    <a:pt x="314" y="175"/>
                  </a:lnTo>
                  <a:lnTo>
                    <a:pt x="316" y="177"/>
                  </a:lnTo>
                  <a:lnTo>
                    <a:pt x="320" y="179"/>
                  </a:lnTo>
                  <a:lnTo>
                    <a:pt x="326" y="181"/>
                  </a:lnTo>
                  <a:lnTo>
                    <a:pt x="333" y="185"/>
                  </a:lnTo>
                  <a:lnTo>
                    <a:pt x="335" y="187"/>
                  </a:lnTo>
                  <a:lnTo>
                    <a:pt x="337" y="189"/>
                  </a:lnTo>
                  <a:lnTo>
                    <a:pt x="341" y="202"/>
                  </a:lnTo>
                  <a:lnTo>
                    <a:pt x="343" y="213"/>
                  </a:lnTo>
                  <a:lnTo>
                    <a:pt x="345" y="215"/>
                  </a:lnTo>
                  <a:lnTo>
                    <a:pt x="349" y="217"/>
                  </a:lnTo>
                  <a:lnTo>
                    <a:pt x="349" y="235"/>
                  </a:lnTo>
                  <a:lnTo>
                    <a:pt x="349" y="252"/>
                  </a:lnTo>
                  <a:lnTo>
                    <a:pt x="326" y="248"/>
                  </a:lnTo>
                  <a:lnTo>
                    <a:pt x="303" y="246"/>
                  </a:lnTo>
                  <a:lnTo>
                    <a:pt x="278" y="248"/>
                  </a:lnTo>
                  <a:lnTo>
                    <a:pt x="253" y="250"/>
                  </a:lnTo>
                  <a:lnTo>
                    <a:pt x="241" y="252"/>
                  </a:lnTo>
                  <a:lnTo>
                    <a:pt x="230" y="256"/>
                  </a:lnTo>
                  <a:lnTo>
                    <a:pt x="218" y="260"/>
                  </a:lnTo>
                  <a:lnTo>
                    <a:pt x="209" y="265"/>
                  </a:lnTo>
                  <a:lnTo>
                    <a:pt x="201" y="273"/>
                  </a:lnTo>
                  <a:lnTo>
                    <a:pt x="193" y="281"/>
                  </a:lnTo>
                  <a:lnTo>
                    <a:pt x="188" y="290"/>
                  </a:lnTo>
                  <a:lnTo>
                    <a:pt x="184" y="300"/>
                  </a:lnTo>
                  <a:lnTo>
                    <a:pt x="174" y="306"/>
                  </a:lnTo>
                  <a:lnTo>
                    <a:pt x="165" y="309"/>
                  </a:lnTo>
                </a:path>
              </a:pathLst>
            </a:custGeom>
            <a:solidFill>
              <a:srgbClr val="00B0F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062320" y="4543876"/>
              <a:ext cx="251540" cy="195322"/>
            </a:xfrm>
            <a:custGeom>
              <a:avLst/>
              <a:gdLst>
                <a:gd name="T0" fmla="*/ 46 w 223"/>
                <a:gd name="T1" fmla="*/ 180 h 203"/>
                <a:gd name="T2" fmla="*/ 43 w 223"/>
                <a:gd name="T3" fmla="*/ 154 h 203"/>
                <a:gd name="T4" fmla="*/ 37 w 223"/>
                <a:gd name="T5" fmla="*/ 138 h 203"/>
                <a:gd name="T6" fmla="*/ 33 w 223"/>
                <a:gd name="T7" fmla="*/ 123 h 203"/>
                <a:gd name="T8" fmla="*/ 23 w 223"/>
                <a:gd name="T9" fmla="*/ 119 h 203"/>
                <a:gd name="T10" fmla="*/ 14 w 223"/>
                <a:gd name="T11" fmla="*/ 113 h 203"/>
                <a:gd name="T12" fmla="*/ 8 w 223"/>
                <a:gd name="T13" fmla="*/ 104 h 203"/>
                <a:gd name="T14" fmla="*/ 4 w 223"/>
                <a:gd name="T15" fmla="*/ 94 h 203"/>
                <a:gd name="T16" fmla="*/ 4 w 223"/>
                <a:gd name="T17" fmla="*/ 75 h 203"/>
                <a:gd name="T18" fmla="*/ 8 w 223"/>
                <a:gd name="T19" fmla="*/ 42 h 203"/>
                <a:gd name="T20" fmla="*/ 14 w 223"/>
                <a:gd name="T21" fmla="*/ 21 h 203"/>
                <a:gd name="T22" fmla="*/ 23 w 223"/>
                <a:gd name="T23" fmla="*/ 17 h 203"/>
                <a:gd name="T24" fmla="*/ 33 w 223"/>
                <a:gd name="T25" fmla="*/ 12 h 203"/>
                <a:gd name="T26" fmla="*/ 37 w 223"/>
                <a:gd name="T27" fmla="*/ 8 h 203"/>
                <a:gd name="T28" fmla="*/ 43 w 223"/>
                <a:gd name="T29" fmla="*/ 4 h 203"/>
                <a:gd name="T30" fmla="*/ 46 w 223"/>
                <a:gd name="T31" fmla="*/ 4 h 203"/>
                <a:gd name="T32" fmla="*/ 52 w 223"/>
                <a:gd name="T33" fmla="*/ 8 h 203"/>
                <a:gd name="T34" fmla="*/ 56 w 223"/>
                <a:gd name="T35" fmla="*/ 12 h 203"/>
                <a:gd name="T36" fmla="*/ 66 w 223"/>
                <a:gd name="T37" fmla="*/ 17 h 203"/>
                <a:gd name="T38" fmla="*/ 75 w 223"/>
                <a:gd name="T39" fmla="*/ 21 h 203"/>
                <a:gd name="T40" fmla="*/ 85 w 223"/>
                <a:gd name="T41" fmla="*/ 27 h 203"/>
                <a:gd name="T42" fmla="*/ 96 w 223"/>
                <a:gd name="T43" fmla="*/ 33 h 203"/>
                <a:gd name="T44" fmla="*/ 108 w 223"/>
                <a:gd name="T45" fmla="*/ 35 h 203"/>
                <a:gd name="T46" fmla="*/ 119 w 223"/>
                <a:gd name="T47" fmla="*/ 33 h 203"/>
                <a:gd name="T48" fmla="*/ 125 w 223"/>
                <a:gd name="T49" fmla="*/ 27 h 203"/>
                <a:gd name="T50" fmla="*/ 129 w 223"/>
                <a:gd name="T51" fmla="*/ 21 h 203"/>
                <a:gd name="T52" fmla="*/ 135 w 223"/>
                <a:gd name="T53" fmla="*/ 13 h 203"/>
                <a:gd name="T54" fmla="*/ 139 w 223"/>
                <a:gd name="T55" fmla="*/ 4 h 203"/>
                <a:gd name="T56" fmla="*/ 144 w 223"/>
                <a:gd name="T57" fmla="*/ 4 h 203"/>
                <a:gd name="T58" fmla="*/ 148 w 223"/>
                <a:gd name="T59" fmla="*/ 8 h 203"/>
                <a:gd name="T60" fmla="*/ 154 w 223"/>
                <a:gd name="T61" fmla="*/ 12 h 203"/>
                <a:gd name="T62" fmla="*/ 162 w 223"/>
                <a:gd name="T63" fmla="*/ 17 h 203"/>
                <a:gd name="T64" fmla="*/ 188 w 223"/>
                <a:gd name="T65" fmla="*/ 17 h 203"/>
                <a:gd name="T66" fmla="*/ 196 w 223"/>
                <a:gd name="T67" fmla="*/ 12 h 203"/>
                <a:gd name="T68" fmla="*/ 202 w 223"/>
                <a:gd name="T69" fmla="*/ 12 h 203"/>
                <a:gd name="T70" fmla="*/ 206 w 223"/>
                <a:gd name="T71" fmla="*/ 21 h 203"/>
                <a:gd name="T72" fmla="*/ 211 w 223"/>
                <a:gd name="T73" fmla="*/ 33 h 203"/>
                <a:gd name="T74" fmla="*/ 217 w 223"/>
                <a:gd name="T75" fmla="*/ 36 h 203"/>
                <a:gd name="T76" fmla="*/ 221 w 223"/>
                <a:gd name="T77" fmla="*/ 42 h 203"/>
                <a:gd name="T78" fmla="*/ 221 w 223"/>
                <a:gd name="T79" fmla="*/ 58 h 203"/>
                <a:gd name="T80" fmla="*/ 215 w 223"/>
                <a:gd name="T81" fmla="*/ 88 h 203"/>
                <a:gd name="T82" fmla="*/ 211 w 223"/>
                <a:gd name="T83" fmla="*/ 104 h 203"/>
                <a:gd name="T84" fmla="*/ 198 w 223"/>
                <a:gd name="T85" fmla="*/ 109 h 203"/>
                <a:gd name="T86" fmla="*/ 183 w 223"/>
                <a:gd name="T87" fmla="*/ 113 h 203"/>
                <a:gd name="T88" fmla="*/ 177 w 223"/>
                <a:gd name="T89" fmla="*/ 123 h 203"/>
                <a:gd name="T90" fmla="*/ 173 w 223"/>
                <a:gd name="T91" fmla="*/ 132 h 203"/>
                <a:gd name="T92" fmla="*/ 167 w 223"/>
                <a:gd name="T93" fmla="*/ 138 h 203"/>
                <a:gd name="T94" fmla="*/ 164 w 223"/>
                <a:gd name="T95" fmla="*/ 144 h 203"/>
                <a:gd name="T96" fmla="*/ 158 w 223"/>
                <a:gd name="T97" fmla="*/ 148 h 203"/>
                <a:gd name="T98" fmla="*/ 154 w 223"/>
                <a:gd name="T99" fmla="*/ 154 h 203"/>
                <a:gd name="T100" fmla="*/ 148 w 223"/>
                <a:gd name="T101" fmla="*/ 157 h 203"/>
                <a:gd name="T102" fmla="*/ 144 w 223"/>
                <a:gd name="T103" fmla="*/ 163 h 203"/>
                <a:gd name="T104" fmla="*/ 129 w 223"/>
                <a:gd name="T105" fmla="*/ 167 h 203"/>
                <a:gd name="T106" fmla="*/ 114 w 223"/>
                <a:gd name="T107" fmla="*/ 173 h 203"/>
                <a:gd name="T108" fmla="*/ 110 w 223"/>
                <a:gd name="T109" fmla="*/ 177 h 203"/>
                <a:gd name="T110" fmla="*/ 104 w 223"/>
                <a:gd name="T111" fmla="*/ 182 h 203"/>
                <a:gd name="T112" fmla="*/ 100 w 223"/>
                <a:gd name="T113" fmla="*/ 186 h 203"/>
                <a:gd name="T114" fmla="*/ 96 w 223"/>
                <a:gd name="T115" fmla="*/ 192 h 203"/>
                <a:gd name="T116" fmla="*/ 81 w 223"/>
                <a:gd name="T117" fmla="*/ 196 h 203"/>
                <a:gd name="T118" fmla="*/ 66 w 223"/>
                <a:gd name="T119" fmla="*/ 202 h 203"/>
                <a:gd name="T120" fmla="*/ 56 w 223"/>
                <a:gd name="T121" fmla="*/ 203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03"/>
                <a:gd name="T185" fmla="*/ 223 w 223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03">
                  <a:moveTo>
                    <a:pt x="50" y="203"/>
                  </a:moveTo>
                  <a:lnTo>
                    <a:pt x="46" y="180"/>
                  </a:lnTo>
                  <a:lnTo>
                    <a:pt x="45" y="155"/>
                  </a:lnTo>
                  <a:lnTo>
                    <a:pt x="43" y="154"/>
                  </a:lnTo>
                  <a:lnTo>
                    <a:pt x="41" y="150"/>
                  </a:lnTo>
                  <a:lnTo>
                    <a:pt x="37" y="138"/>
                  </a:lnTo>
                  <a:lnTo>
                    <a:pt x="35" y="127"/>
                  </a:lnTo>
                  <a:lnTo>
                    <a:pt x="33" y="123"/>
                  </a:lnTo>
                  <a:lnTo>
                    <a:pt x="29" y="121"/>
                  </a:lnTo>
                  <a:lnTo>
                    <a:pt x="23" y="119"/>
                  </a:lnTo>
                  <a:lnTo>
                    <a:pt x="16" y="117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8" y="104"/>
                  </a:lnTo>
                  <a:lnTo>
                    <a:pt x="6" y="98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4" y="75"/>
                  </a:lnTo>
                  <a:lnTo>
                    <a:pt x="6" y="58"/>
                  </a:lnTo>
                  <a:lnTo>
                    <a:pt x="8" y="42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23" y="17"/>
                  </a:lnTo>
                  <a:lnTo>
                    <a:pt x="29" y="15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45" y="0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60" y="15"/>
                  </a:lnTo>
                  <a:lnTo>
                    <a:pt x="66" y="17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9" y="25"/>
                  </a:lnTo>
                  <a:lnTo>
                    <a:pt x="85" y="27"/>
                  </a:lnTo>
                  <a:lnTo>
                    <a:pt x="93" y="29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108" y="35"/>
                  </a:lnTo>
                  <a:lnTo>
                    <a:pt x="117" y="35"/>
                  </a:lnTo>
                  <a:lnTo>
                    <a:pt x="119" y="33"/>
                  </a:lnTo>
                  <a:lnTo>
                    <a:pt x="121" y="29"/>
                  </a:lnTo>
                  <a:lnTo>
                    <a:pt x="125" y="27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1" y="19"/>
                  </a:lnTo>
                  <a:lnTo>
                    <a:pt x="135" y="13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0" y="0"/>
                  </a:lnTo>
                  <a:lnTo>
                    <a:pt x="144" y="4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52" y="10"/>
                  </a:lnTo>
                  <a:lnTo>
                    <a:pt x="154" y="12"/>
                  </a:lnTo>
                  <a:lnTo>
                    <a:pt x="156" y="15"/>
                  </a:lnTo>
                  <a:lnTo>
                    <a:pt x="162" y="17"/>
                  </a:lnTo>
                  <a:lnTo>
                    <a:pt x="175" y="19"/>
                  </a:lnTo>
                  <a:lnTo>
                    <a:pt x="188" y="17"/>
                  </a:lnTo>
                  <a:lnTo>
                    <a:pt x="194" y="15"/>
                  </a:lnTo>
                  <a:lnTo>
                    <a:pt x="196" y="12"/>
                  </a:lnTo>
                  <a:lnTo>
                    <a:pt x="200" y="10"/>
                  </a:lnTo>
                  <a:lnTo>
                    <a:pt x="202" y="12"/>
                  </a:lnTo>
                  <a:lnTo>
                    <a:pt x="204" y="15"/>
                  </a:lnTo>
                  <a:lnTo>
                    <a:pt x="206" y="21"/>
                  </a:lnTo>
                  <a:lnTo>
                    <a:pt x="210" y="29"/>
                  </a:lnTo>
                  <a:lnTo>
                    <a:pt x="211" y="33"/>
                  </a:lnTo>
                  <a:lnTo>
                    <a:pt x="213" y="35"/>
                  </a:lnTo>
                  <a:lnTo>
                    <a:pt x="217" y="36"/>
                  </a:lnTo>
                  <a:lnTo>
                    <a:pt x="219" y="38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1" y="58"/>
                  </a:lnTo>
                  <a:lnTo>
                    <a:pt x="219" y="73"/>
                  </a:lnTo>
                  <a:lnTo>
                    <a:pt x="215" y="88"/>
                  </a:lnTo>
                  <a:lnTo>
                    <a:pt x="213" y="102"/>
                  </a:lnTo>
                  <a:lnTo>
                    <a:pt x="211" y="104"/>
                  </a:lnTo>
                  <a:lnTo>
                    <a:pt x="210" y="107"/>
                  </a:lnTo>
                  <a:lnTo>
                    <a:pt x="198" y="109"/>
                  </a:lnTo>
                  <a:lnTo>
                    <a:pt x="185" y="111"/>
                  </a:lnTo>
                  <a:lnTo>
                    <a:pt x="183" y="113"/>
                  </a:lnTo>
                  <a:lnTo>
                    <a:pt x="181" y="117"/>
                  </a:lnTo>
                  <a:lnTo>
                    <a:pt x="177" y="123"/>
                  </a:lnTo>
                  <a:lnTo>
                    <a:pt x="175" y="131"/>
                  </a:lnTo>
                  <a:lnTo>
                    <a:pt x="173" y="132"/>
                  </a:lnTo>
                  <a:lnTo>
                    <a:pt x="171" y="136"/>
                  </a:lnTo>
                  <a:lnTo>
                    <a:pt x="167" y="138"/>
                  </a:lnTo>
                  <a:lnTo>
                    <a:pt x="165" y="140"/>
                  </a:lnTo>
                  <a:lnTo>
                    <a:pt x="164" y="144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6" y="150"/>
                  </a:lnTo>
                  <a:lnTo>
                    <a:pt x="154" y="154"/>
                  </a:lnTo>
                  <a:lnTo>
                    <a:pt x="152" y="155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4" y="163"/>
                  </a:lnTo>
                  <a:lnTo>
                    <a:pt x="140" y="165"/>
                  </a:lnTo>
                  <a:lnTo>
                    <a:pt x="129" y="167"/>
                  </a:lnTo>
                  <a:lnTo>
                    <a:pt x="117" y="169"/>
                  </a:lnTo>
                  <a:lnTo>
                    <a:pt x="114" y="173"/>
                  </a:lnTo>
                  <a:lnTo>
                    <a:pt x="112" y="175"/>
                  </a:lnTo>
                  <a:lnTo>
                    <a:pt x="110" y="177"/>
                  </a:lnTo>
                  <a:lnTo>
                    <a:pt x="108" y="180"/>
                  </a:lnTo>
                  <a:lnTo>
                    <a:pt x="104" y="182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6" y="192"/>
                  </a:lnTo>
                  <a:lnTo>
                    <a:pt x="93" y="194"/>
                  </a:lnTo>
                  <a:lnTo>
                    <a:pt x="81" y="196"/>
                  </a:lnTo>
                  <a:lnTo>
                    <a:pt x="70" y="198"/>
                  </a:lnTo>
                  <a:lnTo>
                    <a:pt x="66" y="202"/>
                  </a:lnTo>
                  <a:lnTo>
                    <a:pt x="64" y="203"/>
                  </a:lnTo>
                  <a:lnTo>
                    <a:pt x="56" y="203"/>
                  </a:lnTo>
                  <a:lnTo>
                    <a:pt x="50" y="203"/>
                  </a:lnTo>
                </a:path>
              </a:pathLst>
            </a:custGeom>
            <a:solidFill>
              <a:srgbClr val="FFFFCC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152579" y="4387087"/>
              <a:ext cx="304808" cy="260428"/>
            </a:xfrm>
            <a:custGeom>
              <a:avLst/>
              <a:gdLst>
                <a:gd name="T0" fmla="*/ 173 w 271"/>
                <a:gd name="T1" fmla="*/ 265 h 270"/>
                <a:gd name="T2" fmla="*/ 167 w 271"/>
                <a:gd name="T3" fmla="*/ 238 h 270"/>
                <a:gd name="T4" fmla="*/ 150 w 271"/>
                <a:gd name="T5" fmla="*/ 201 h 270"/>
                <a:gd name="T6" fmla="*/ 142 w 271"/>
                <a:gd name="T7" fmla="*/ 196 h 270"/>
                <a:gd name="T8" fmla="*/ 134 w 271"/>
                <a:gd name="T9" fmla="*/ 188 h 270"/>
                <a:gd name="T10" fmla="*/ 127 w 271"/>
                <a:gd name="T11" fmla="*/ 171 h 270"/>
                <a:gd name="T12" fmla="*/ 115 w 271"/>
                <a:gd name="T13" fmla="*/ 169 h 270"/>
                <a:gd name="T14" fmla="*/ 96 w 271"/>
                <a:gd name="T15" fmla="*/ 173 h 270"/>
                <a:gd name="T16" fmla="*/ 77 w 271"/>
                <a:gd name="T17" fmla="*/ 169 h 270"/>
                <a:gd name="T18" fmla="*/ 69 w 271"/>
                <a:gd name="T19" fmla="*/ 161 h 270"/>
                <a:gd name="T20" fmla="*/ 61 w 271"/>
                <a:gd name="T21" fmla="*/ 134 h 270"/>
                <a:gd name="T22" fmla="*/ 56 w 271"/>
                <a:gd name="T23" fmla="*/ 123 h 270"/>
                <a:gd name="T24" fmla="*/ 48 w 271"/>
                <a:gd name="T25" fmla="*/ 111 h 270"/>
                <a:gd name="T26" fmla="*/ 12 w 271"/>
                <a:gd name="T27" fmla="*/ 104 h 270"/>
                <a:gd name="T28" fmla="*/ 4 w 271"/>
                <a:gd name="T29" fmla="*/ 86 h 270"/>
                <a:gd name="T30" fmla="*/ 0 w 271"/>
                <a:gd name="T31" fmla="*/ 77 h 270"/>
                <a:gd name="T32" fmla="*/ 4 w 271"/>
                <a:gd name="T33" fmla="*/ 67 h 270"/>
                <a:gd name="T34" fmla="*/ 12 w 271"/>
                <a:gd name="T35" fmla="*/ 40 h 270"/>
                <a:gd name="T36" fmla="*/ 19 w 271"/>
                <a:gd name="T37" fmla="*/ 33 h 270"/>
                <a:gd name="T38" fmla="*/ 31 w 271"/>
                <a:gd name="T39" fmla="*/ 25 h 270"/>
                <a:gd name="T40" fmla="*/ 42 w 271"/>
                <a:gd name="T41" fmla="*/ 19 h 270"/>
                <a:gd name="T42" fmla="*/ 60 w 271"/>
                <a:gd name="T43" fmla="*/ 11 h 270"/>
                <a:gd name="T44" fmla="*/ 67 w 271"/>
                <a:gd name="T45" fmla="*/ 13 h 270"/>
                <a:gd name="T46" fmla="*/ 88 w 271"/>
                <a:gd name="T47" fmla="*/ 11 h 270"/>
                <a:gd name="T48" fmla="*/ 96 w 271"/>
                <a:gd name="T49" fmla="*/ 4 h 270"/>
                <a:gd name="T50" fmla="*/ 106 w 271"/>
                <a:gd name="T51" fmla="*/ 0 h 270"/>
                <a:gd name="T52" fmla="*/ 115 w 271"/>
                <a:gd name="T53" fmla="*/ 4 h 270"/>
                <a:gd name="T54" fmla="*/ 142 w 271"/>
                <a:gd name="T55" fmla="*/ 11 h 270"/>
                <a:gd name="T56" fmla="*/ 150 w 271"/>
                <a:gd name="T57" fmla="*/ 19 h 270"/>
                <a:gd name="T58" fmla="*/ 157 w 271"/>
                <a:gd name="T59" fmla="*/ 31 h 270"/>
                <a:gd name="T60" fmla="*/ 165 w 271"/>
                <a:gd name="T61" fmla="*/ 42 h 270"/>
                <a:gd name="T62" fmla="*/ 171 w 271"/>
                <a:gd name="T63" fmla="*/ 59 h 270"/>
                <a:gd name="T64" fmla="*/ 188 w 271"/>
                <a:gd name="T65" fmla="*/ 96 h 270"/>
                <a:gd name="T66" fmla="*/ 196 w 271"/>
                <a:gd name="T67" fmla="*/ 104 h 270"/>
                <a:gd name="T68" fmla="*/ 203 w 271"/>
                <a:gd name="T69" fmla="*/ 111 h 270"/>
                <a:gd name="T70" fmla="*/ 257 w 271"/>
                <a:gd name="T71" fmla="*/ 117 h 270"/>
                <a:gd name="T72" fmla="*/ 255 w 271"/>
                <a:gd name="T73" fmla="*/ 125 h 270"/>
                <a:gd name="T74" fmla="*/ 261 w 271"/>
                <a:gd name="T75" fmla="*/ 144 h 270"/>
                <a:gd name="T76" fmla="*/ 271 w 271"/>
                <a:gd name="T77" fmla="*/ 178 h 270"/>
                <a:gd name="T78" fmla="*/ 238 w 271"/>
                <a:gd name="T79" fmla="*/ 182 h 270"/>
                <a:gd name="T80" fmla="*/ 213 w 271"/>
                <a:gd name="T81" fmla="*/ 226 h 270"/>
                <a:gd name="T82" fmla="*/ 205 w 271"/>
                <a:gd name="T83" fmla="*/ 238 h 270"/>
                <a:gd name="T84" fmla="*/ 198 w 271"/>
                <a:gd name="T85" fmla="*/ 251 h 270"/>
                <a:gd name="T86" fmla="*/ 190 w 271"/>
                <a:gd name="T87" fmla="*/ 257 h 270"/>
                <a:gd name="T88" fmla="*/ 179 w 271"/>
                <a:gd name="T89" fmla="*/ 270 h 2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1"/>
                <a:gd name="T136" fmla="*/ 0 h 270"/>
                <a:gd name="T137" fmla="*/ 271 w 271"/>
                <a:gd name="T138" fmla="*/ 270 h 2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1" h="270">
                  <a:moveTo>
                    <a:pt x="179" y="270"/>
                  </a:moveTo>
                  <a:lnTo>
                    <a:pt x="177" y="267"/>
                  </a:lnTo>
                  <a:lnTo>
                    <a:pt x="173" y="265"/>
                  </a:lnTo>
                  <a:lnTo>
                    <a:pt x="171" y="253"/>
                  </a:lnTo>
                  <a:lnTo>
                    <a:pt x="169" y="242"/>
                  </a:lnTo>
                  <a:lnTo>
                    <a:pt x="167" y="238"/>
                  </a:lnTo>
                  <a:lnTo>
                    <a:pt x="165" y="236"/>
                  </a:lnTo>
                  <a:lnTo>
                    <a:pt x="157" y="219"/>
                  </a:lnTo>
                  <a:lnTo>
                    <a:pt x="150" y="201"/>
                  </a:lnTo>
                  <a:lnTo>
                    <a:pt x="146" y="199"/>
                  </a:lnTo>
                  <a:lnTo>
                    <a:pt x="144" y="198"/>
                  </a:lnTo>
                  <a:lnTo>
                    <a:pt x="142" y="196"/>
                  </a:lnTo>
                  <a:lnTo>
                    <a:pt x="140" y="192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2" y="180"/>
                  </a:lnTo>
                  <a:lnTo>
                    <a:pt x="131" y="173"/>
                  </a:lnTo>
                  <a:lnTo>
                    <a:pt x="127" y="171"/>
                  </a:lnTo>
                  <a:lnTo>
                    <a:pt x="125" y="169"/>
                  </a:lnTo>
                  <a:lnTo>
                    <a:pt x="121" y="169"/>
                  </a:lnTo>
                  <a:lnTo>
                    <a:pt x="115" y="169"/>
                  </a:lnTo>
                  <a:lnTo>
                    <a:pt x="113" y="171"/>
                  </a:lnTo>
                  <a:lnTo>
                    <a:pt x="111" y="173"/>
                  </a:lnTo>
                  <a:lnTo>
                    <a:pt x="96" y="173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7" y="169"/>
                  </a:lnTo>
                  <a:lnTo>
                    <a:pt x="75" y="167"/>
                  </a:lnTo>
                  <a:lnTo>
                    <a:pt x="73" y="163"/>
                  </a:lnTo>
                  <a:lnTo>
                    <a:pt x="69" y="161"/>
                  </a:lnTo>
                  <a:lnTo>
                    <a:pt x="67" y="159"/>
                  </a:lnTo>
                  <a:lnTo>
                    <a:pt x="65" y="14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8" y="128"/>
                  </a:lnTo>
                  <a:lnTo>
                    <a:pt x="56" y="123"/>
                  </a:lnTo>
                  <a:lnTo>
                    <a:pt x="52" y="115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31" y="107"/>
                  </a:lnTo>
                  <a:lnTo>
                    <a:pt x="14" y="105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4" y="67"/>
                  </a:lnTo>
                  <a:lnTo>
                    <a:pt x="6" y="5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31" y="25"/>
                  </a:lnTo>
                  <a:lnTo>
                    <a:pt x="38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50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5" y="11"/>
                  </a:lnTo>
                  <a:lnTo>
                    <a:pt x="67" y="13"/>
                  </a:lnTo>
                  <a:lnTo>
                    <a:pt x="77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4" y="6"/>
                  </a:lnTo>
                  <a:lnTo>
                    <a:pt x="96" y="4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29" y="6"/>
                  </a:lnTo>
                  <a:lnTo>
                    <a:pt x="140" y="10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6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4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2"/>
                  </a:lnTo>
                  <a:lnTo>
                    <a:pt x="167" y="50"/>
                  </a:lnTo>
                  <a:lnTo>
                    <a:pt x="169" y="58"/>
                  </a:lnTo>
                  <a:lnTo>
                    <a:pt x="171" y="59"/>
                  </a:lnTo>
                  <a:lnTo>
                    <a:pt x="173" y="61"/>
                  </a:lnTo>
                  <a:lnTo>
                    <a:pt x="180" y="79"/>
                  </a:lnTo>
                  <a:lnTo>
                    <a:pt x="188" y="96"/>
                  </a:lnTo>
                  <a:lnTo>
                    <a:pt x="190" y="98"/>
                  </a:lnTo>
                  <a:lnTo>
                    <a:pt x="194" y="100"/>
                  </a:lnTo>
                  <a:lnTo>
                    <a:pt x="196" y="104"/>
                  </a:lnTo>
                  <a:lnTo>
                    <a:pt x="198" y="105"/>
                  </a:lnTo>
                  <a:lnTo>
                    <a:pt x="200" y="107"/>
                  </a:lnTo>
                  <a:lnTo>
                    <a:pt x="203" y="111"/>
                  </a:lnTo>
                  <a:lnTo>
                    <a:pt x="228" y="113"/>
                  </a:lnTo>
                  <a:lnTo>
                    <a:pt x="255" y="115"/>
                  </a:lnTo>
                  <a:lnTo>
                    <a:pt x="257" y="117"/>
                  </a:lnTo>
                  <a:lnTo>
                    <a:pt x="261" y="121"/>
                  </a:lnTo>
                  <a:lnTo>
                    <a:pt x="257" y="123"/>
                  </a:lnTo>
                  <a:lnTo>
                    <a:pt x="255" y="125"/>
                  </a:lnTo>
                  <a:lnTo>
                    <a:pt x="253" y="134"/>
                  </a:lnTo>
                  <a:lnTo>
                    <a:pt x="251" y="144"/>
                  </a:lnTo>
                  <a:lnTo>
                    <a:pt x="261" y="144"/>
                  </a:lnTo>
                  <a:lnTo>
                    <a:pt x="271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7" y="180"/>
                  </a:lnTo>
                  <a:lnTo>
                    <a:pt x="265" y="182"/>
                  </a:lnTo>
                  <a:lnTo>
                    <a:pt x="238" y="182"/>
                  </a:lnTo>
                  <a:lnTo>
                    <a:pt x="213" y="182"/>
                  </a:lnTo>
                  <a:lnTo>
                    <a:pt x="213" y="205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7" y="232"/>
                  </a:lnTo>
                  <a:lnTo>
                    <a:pt x="205" y="238"/>
                  </a:lnTo>
                  <a:lnTo>
                    <a:pt x="203" y="246"/>
                  </a:lnTo>
                  <a:lnTo>
                    <a:pt x="200" y="247"/>
                  </a:lnTo>
                  <a:lnTo>
                    <a:pt x="198" y="251"/>
                  </a:lnTo>
                  <a:lnTo>
                    <a:pt x="196" y="253"/>
                  </a:lnTo>
                  <a:lnTo>
                    <a:pt x="194" y="255"/>
                  </a:lnTo>
                  <a:lnTo>
                    <a:pt x="190" y="257"/>
                  </a:lnTo>
                  <a:lnTo>
                    <a:pt x="188" y="261"/>
                  </a:lnTo>
                  <a:lnTo>
                    <a:pt x="182" y="265"/>
                  </a:lnTo>
                  <a:lnTo>
                    <a:pt x="179" y="270"/>
                  </a:lnTo>
                </a:path>
              </a:pathLst>
            </a:custGeom>
            <a:solidFill>
              <a:srgbClr val="8BE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976501" y="4452195"/>
              <a:ext cx="241182" cy="147487"/>
            </a:xfrm>
            <a:custGeom>
              <a:avLst/>
              <a:gdLst>
                <a:gd name="T0" fmla="*/ 30 w 213"/>
                <a:gd name="T1" fmla="*/ 152 h 154"/>
                <a:gd name="T2" fmla="*/ 21 w 213"/>
                <a:gd name="T3" fmla="*/ 148 h 154"/>
                <a:gd name="T4" fmla="*/ 11 w 213"/>
                <a:gd name="T5" fmla="*/ 142 h 154"/>
                <a:gd name="T6" fmla="*/ 7 w 213"/>
                <a:gd name="T7" fmla="*/ 138 h 154"/>
                <a:gd name="T8" fmla="*/ 2 w 213"/>
                <a:gd name="T9" fmla="*/ 132 h 154"/>
                <a:gd name="T10" fmla="*/ 2 w 213"/>
                <a:gd name="T11" fmla="*/ 129 h 154"/>
                <a:gd name="T12" fmla="*/ 7 w 213"/>
                <a:gd name="T13" fmla="*/ 123 h 154"/>
                <a:gd name="T14" fmla="*/ 11 w 213"/>
                <a:gd name="T15" fmla="*/ 117 h 154"/>
                <a:gd name="T16" fmla="*/ 17 w 213"/>
                <a:gd name="T17" fmla="*/ 113 h 154"/>
                <a:gd name="T18" fmla="*/ 21 w 213"/>
                <a:gd name="T19" fmla="*/ 108 h 154"/>
                <a:gd name="T20" fmla="*/ 27 w 213"/>
                <a:gd name="T21" fmla="*/ 104 h 154"/>
                <a:gd name="T22" fmla="*/ 30 w 213"/>
                <a:gd name="T23" fmla="*/ 100 h 154"/>
                <a:gd name="T24" fmla="*/ 36 w 213"/>
                <a:gd name="T25" fmla="*/ 85 h 154"/>
                <a:gd name="T26" fmla="*/ 36 w 213"/>
                <a:gd name="T27" fmla="*/ 31 h 154"/>
                <a:gd name="T28" fmla="*/ 30 w 213"/>
                <a:gd name="T29" fmla="*/ 17 h 154"/>
                <a:gd name="T30" fmla="*/ 28 w 213"/>
                <a:gd name="T31" fmla="*/ 10 h 154"/>
                <a:gd name="T32" fmla="*/ 30 w 213"/>
                <a:gd name="T33" fmla="*/ 2 h 154"/>
                <a:gd name="T34" fmla="*/ 36 w 213"/>
                <a:gd name="T35" fmla="*/ 2 h 154"/>
                <a:gd name="T36" fmla="*/ 57 w 213"/>
                <a:gd name="T37" fmla="*/ 4 h 154"/>
                <a:gd name="T38" fmla="*/ 80 w 213"/>
                <a:gd name="T39" fmla="*/ 2 h 154"/>
                <a:gd name="T40" fmla="*/ 92 w 213"/>
                <a:gd name="T41" fmla="*/ 0 h 154"/>
                <a:gd name="T42" fmla="*/ 103 w 213"/>
                <a:gd name="T43" fmla="*/ 2 h 154"/>
                <a:gd name="T44" fmla="*/ 109 w 213"/>
                <a:gd name="T45" fmla="*/ 8 h 154"/>
                <a:gd name="T46" fmla="*/ 113 w 213"/>
                <a:gd name="T47" fmla="*/ 12 h 154"/>
                <a:gd name="T48" fmla="*/ 132 w 213"/>
                <a:gd name="T49" fmla="*/ 17 h 154"/>
                <a:gd name="T50" fmla="*/ 151 w 213"/>
                <a:gd name="T51" fmla="*/ 21 h 154"/>
                <a:gd name="T52" fmla="*/ 157 w 213"/>
                <a:gd name="T53" fmla="*/ 31 h 154"/>
                <a:gd name="T54" fmla="*/ 161 w 213"/>
                <a:gd name="T55" fmla="*/ 40 h 154"/>
                <a:gd name="T56" fmla="*/ 182 w 213"/>
                <a:gd name="T57" fmla="*/ 46 h 154"/>
                <a:gd name="T58" fmla="*/ 201 w 213"/>
                <a:gd name="T59" fmla="*/ 50 h 154"/>
                <a:gd name="T60" fmla="*/ 205 w 213"/>
                <a:gd name="T61" fmla="*/ 60 h 154"/>
                <a:gd name="T62" fmla="*/ 211 w 213"/>
                <a:gd name="T63" fmla="*/ 69 h 154"/>
                <a:gd name="T64" fmla="*/ 213 w 213"/>
                <a:gd name="T65" fmla="*/ 83 h 154"/>
                <a:gd name="T66" fmla="*/ 211 w 213"/>
                <a:gd name="T67" fmla="*/ 94 h 154"/>
                <a:gd name="T68" fmla="*/ 205 w 213"/>
                <a:gd name="T69" fmla="*/ 104 h 154"/>
                <a:gd name="T70" fmla="*/ 201 w 213"/>
                <a:gd name="T71" fmla="*/ 113 h 154"/>
                <a:gd name="T72" fmla="*/ 195 w 213"/>
                <a:gd name="T73" fmla="*/ 117 h 154"/>
                <a:gd name="T74" fmla="*/ 190 w 213"/>
                <a:gd name="T75" fmla="*/ 123 h 154"/>
                <a:gd name="T76" fmla="*/ 184 w 213"/>
                <a:gd name="T77" fmla="*/ 125 h 154"/>
                <a:gd name="T78" fmla="*/ 176 w 213"/>
                <a:gd name="T79" fmla="*/ 123 h 154"/>
                <a:gd name="T80" fmla="*/ 167 w 213"/>
                <a:gd name="T81" fmla="*/ 117 h 154"/>
                <a:gd name="T82" fmla="*/ 157 w 213"/>
                <a:gd name="T83" fmla="*/ 113 h 154"/>
                <a:gd name="T84" fmla="*/ 147 w 213"/>
                <a:gd name="T85" fmla="*/ 108 h 154"/>
                <a:gd name="T86" fmla="*/ 138 w 213"/>
                <a:gd name="T87" fmla="*/ 104 h 154"/>
                <a:gd name="T88" fmla="*/ 132 w 213"/>
                <a:gd name="T89" fmla="*/ 100 h 154"/>
                <a:gd name="T90" fmla="*/ 128 w 213"/>
                <a:gd name="T91" fmla="*/ 94 h 154"/>
                <a:gd name="T92" fmla="*/ 121 w 213"/>
                <a:gd name="T93" fmla="*/ 92 h 154"/>
                <a:gd name="T94" fmla="*/ 113 w 213"/>
                <a:gd name="T95" fmla="*/ 94 h 154"/>
                <a:gd name="T96" fmla="*/ 109 w 213"/>
                <a:gd name="T97" fmla="*/ 100 h 154"/>
                <a:gd name="T98" fmla="*/ 103 w 213"/>
                <a:gd name="T99" fmla="*/ 104 h 154"/>
                <a:gd name="T100" fmla="*/ 94 w 213"/>
                <a:gd name="T101" fmla="*/ 108 h 154"/>
                <a:gd name="T102" fmla="*/ 84 w 213"/>
                <a:gd name="T103" fmla="*/ 113 h 154"/>
                <a:gd name="T104" fmla="*/ 80 w 213"/>
                <a:gd name="T105" fmla="*/ 134 h 154"/>
                <a:gd name="T106" fmla="*/ 55 w 213"/>
                <a:gd name="T107" fmla="*/ 154 h 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3"/>
                <a:gd name="T163" fmla="*/ 0 h 154"/>
                <a:gd name="T164" fmla="*/ 213 w 213"/>
                <a:gd name="T165" fmla="*/ 154 h 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3" h="154">
                  <a:moveTo>
                    <a:pt x="34" y="154"/>
                  </a:moveTo>
                  <a:lnTo>
                    <a:pt x="30" y="152"/>
                  </a:lnTo>
                  <a:lnTo>
                    <a:pt x="28" y="150"/>
                  </a:lnTo>
                  <a:lnTo>
                    <a:pt x="21" y="148"/>
                  </a:lnTo>
                  <a:lnTo>
                    <a:pt x="15" y="144"/>
                  </a:lnTo>
                  <a:lnTo>
                    <a:pt x="11" y="142"/>
                  </a:lnTo>
                  <a:lnTo>
                    <a:pt x="9" y="140"/>
                  </a:lnTo>
                  <a:lnTo>
                    <a:pt x="7" y="138"/>
                  </a:lnTo>
                  <a:lnTo>
                    <a:pt x="5" y="134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5" y="125"/>
                  </a:lnTo>
                  <a:lnTo>
                    <a:pt x="7" y="123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13"/>
                  </a:lnTo>
                  <a:lnTo>
                    <a:pt x="19" y="111"/>
                  </a:lnTo>
                  <a:lnTo>
                    <a:pt x="21" y="108"/>
                  </a:lnTo>
                  <a:lnTo>
                    <a:pt x="25" y="106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4" y="96"/>
                  </a:lnTo>
                  <a:lnTo>
                    <a:pt x="36" y="85"/>
                  </a:lnTo>
                  <a:lnTo>
                    <a:pt x="38" y="58"/>
                  </a:lnTo>
                  <a:lnTo>
                    <a:pt x="36" y="31"/>
                  </a:lnTo>
                  <a:lnTo>
                    <a:pt x="34" y="19"/>
                  </a:lnTo>
                  <a:lnTo>
                    <a:pt x="30" y="17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57" y="4"/>
                  </a:lnTo>
                  <a:lnTo>
                    <a:pt x="76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32" y="17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5" y="23"/>
                  </a:lnTo>
                  <a:lnTo>
                    <a:pt x="157" y="31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5" y="44"/>
                  </a:lnTo>
                  <a:lnTo>
                    <a:pt x="182" y="46"/>
                  </a:lnTo>
                  <a:lnTo>
                    <a:pt x="197" y="48"/>
                  </a:lnTo>
                  <a:lnTo>
                    <a:pt x="201" y="50"/>
                  </a:lnTo>
                  <a:lnTo>
                    <a:pt x="203" y="54"/>
                  </a:lnTo>
                  <a:lnTo>
                    <a:pt x="205" y="60"/>
                  </a:lnTo>
                  <a:lnTo>
                    <a:pt x="207" y="67"/>
                  </a:lnTo>
                  <a:lnTo>
                    <a:pt x="211" y="69"/>
                  </a:lnTo>
                  <a:lnTo>
                    <a:pt x="213" y="73"/>
                  </a:lnTo>
                  <a:lnTo>
                    <a:pt x="213" y="83"/>
                  </a:lnTo>
                  <a:lnTo>
                    <a:pt x="213" y="92"/>
                  </a:lnTo>
                  <a:lnTo>
                    <a:pt x="211" y="94"/>
                  </a:lnTo>
                  <a:lnTo>
                    <a:pt x="207" y="96"/>
                  </a:lnTo>
                  <a:lnTo>
                    <a:pt x="205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7" y="115"/>
                  </a:lnTo>
                  <a:lnTo>
                    <a:pt x="195" y="117"/>
                  </a:lnTo>
                  <a:lnTo>
                    <a:pt x="193" y="121"/>
                  </a:lnTo>
                  <a:lnTo>
                    <a:pt x="190" y="123"/>
                  </a:lnTo>
                  <a:lnTo>
                    <a:pt x="188" y="125"/>
                  </a:lnTo>
                  <a:lnTo>
                    <a:pt x="184" y="125"/>
                  </a:lnTo>
                  <a:lnTo>
                    <a:pt x="178" y="125"/>
                  </a:lnTo>
                  <a:lnTo>
                    <a:pt x="176" y="123"/>
                  </a:lnTo>
                  <a:lnTo>
                    <a:pt x="174" y="121"/>
                  </a:lnTo>
                  <a:lnTo>
                    <a:pt x="167" y="117"/>
                  </a:lnTo>
                  <a:lnTo>
                    <a:pt x="159" y="115"/>
                  </a:lnTo>
                  <a:lnTo>
                    <a:pt x="157" y="113"/>
                  </a:lnTo>
                  <a:lnTo>
                    <a:pt x="155" y="111"/>
                  </a:lnTo>
                  <a:lnTo>
                    <a:pt x="147" y="108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1" y="92"/>
                  </a:lnTo>
                  <a:lnTo>
                    <a:pt x="117" y="92"/>
                  </a:lnTo>
                  <a:lnTo>
                    <a:pt x="113" y="94"/>
                  </a:lnTo>
                  <a:lnTo>
                    <a:pt x="111" y="96"/>
                  </a:lnTo>
                  <a:lnTo>
                    <a:pt x="109" y="100"/>
                  </a:lnTo>
                  <a:lnTo>
                    <a:pt x="105" y="102"/>
                  </a:lnTo>
                  <a:lnTo>
                    <a:pt x="103" y="104"/>
                  </a:lnTo>
                  <a:lnTo>
                    <a:pt x="101" y="106"/>
                  </a:lnTo>
                  <a:lnTo>
                    <a:pt x="94" y="108"/>
                  </a:lnTo>
                  <a:lnTo>
                    <a:pt x="88" y="111"/>
                  </a:lnTo>
                  <a:lnTo>
                    <a:pt x="84" y="113"/>
                  </a:lnTo>
                  <a:lnTo>
                    <a:pt x="82" y="115"/>
                  </a:lnTo>
                  <a:lnTo>
                    <a:pt x="80" y="134"/>
                  </a:lnTo>
                  <a:lnTo>
                    <a:pt x="76" y="154"/>
                  </a:lnTo>
                  <a:lnTo>
                    <a:pt x="55" y="154"/>
                  </a:lnTo>
                  <a:lnTo>
                    <a:pt x="34" y="154"/>
                  </a:lnTo>
                </a:path>
              </a:pathLst>
            </a:custGeom>
            <a:solidFill>
              <a:srgbClr val="0070C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371566" y="4311351"/>
              <a:ext cx="193834" cy="204622"/>
            </a:xfrm>
            <a:custGeom>
              <a:avLst/>
              <a:gdLst>
                <a:gd name="T0" fmla="*/ 69 w 173"/>
                <a:gd name="T1" fmla="*/ 206 h 213"/>
                <a:gd name="T2" fmla="*/ 71 w 173"/>
                <a:gd name="T3" fmla="*/ 198 h 213"/>
                <a:gd name="T4" fmla="*/ 69 w 173"/>
                <a:gd name="T5" fmla="*/ 192 h 213"/>
                <a:gd name="T6" fmla="*/ 61 w 173"/>
                <a:gd name="T7" fmla="*/ 179 h 213"/>
                <a:gd name="T8" fmla="*/ 59 w 173"/>
                <a:gd name="T9" fmla="*/ 167 h 213"/>
                <a:gd name="T10" fmla="*/ 65 w 173"/>
                <a:gd name="T11" fmla="*/ 169 h 213"/>
                <a:gd name="T12" fmla="*/ 73 w 173"/>
                <a:gd name="T13" fmla="*/ 163 h 213"/>
                <a:gd name="T14" fmla="*/ 67 w 173"/>
                <a:gd name="T15" fmla="*/ 158 h 213"/>
                <a:gd name="T16" fmla="*/ 56 w 173"/>
                <a:gd name="T17" fmla="*/ 163 h 213"/>
                <a:gd name="T18" fmla="*/ 50 w 173"/>
                <a:gd name="T19" fmla="*/ 175 h 213"/>
                <a:gd name="T20" fmla="*/ 31 w 173"/>
                <a:gd name="T21" fmla="*/ 184 h 213"/>
                <a:gd name="T22" fmla="*/ 11 w 173"/>
                <a:gd name="T23" fmla="*/ 183 h 213"/>
                <a:gd name="T24" fmla="*/ 6 w 173"/>
                <a:gd name="T25" fmla="*/ 177 h 213"/>
                <a:gd name="T26" fmla="*/ 2 w 173"/>
                <a:gd name="T27" fmla="*/ 173 h 213"/>
                <a:gd name="T28" fmla="*/ 0 w 173"/>
                <a:gd name="T29" fmla="*/ 150 h 213"/>
                <a:gd name="T30" fmla="*/ 2 w 173"/>
                <a:gd name="T31" fmla="*/ 129 h 213"/>
                <a:gd name="T32" fmla="*/ 6 w 173"/>
                <a:gd name="T33" fmla="*/ 123 h 213"/>
                <a:gd name="T34" fmla="*/ 11 w 173"/>
                <a:gd name="T35" fmla="*/ 119 h 213"/>
                <a:gd name="T36" fmla="*/ 15 w 173"/>
                <a:gd name="T37" fmla="*/ 110 h 213"/>
                <a:gd name="T38" fmla="*/ 21 w 173"/>
                <a:gd name="T39" fmla="*/ 100 h 213"/>
                <a:gd name="T40" fmla="*/ 25 w 173"/>
                <a:gd name="T41" fmla="*/ 90 h 213"/>
                <a:gd name="T42" fmla="*/ 31 w 173"/>
                <a:gd name="T43" fmla="*/ 81 h 213"/>
                <a:gd name="T44" fmla="*/ 34 w 173"/>
                <a:gd name="T45" fmla="*/ 71 h 213"/>
                <a:gd name="T46" fmla="*/ 40 w 173"/>
                <a:gd name="T47" fmla="*/ 62 h 213"/>
                <a:gd name="T48" fmla="*/ 46 w 173"/>
                <a:gd name="T49" fmla="*/ 58 h 213"/>
                <a:gd name="T50" fmla="*/ 56 w 173"/>
                <a:gd name="T51" fmla="*/ 62 h 213"/>
                <a:gd name="T52" fmla="*/ 61 w 173"/>
                <a:gd name="T53" fmla="*/ 64 h 213"/>
                <a:gd name="T54" fmla="*/ 69 w 173"/>
                <a:gd name="T55" fmla="*/ 62 h 213"/>
                <a:gd name="T56" fmla="*/ 73 w 173"/>
                <a:gd name="T57" fmla="*/ 56 h 213"/>
                <a:gd name="T58" fmla="*/ 79 w 173"/>
                <a:gd name="T59" fmla="*/ 52 h 213"/>
                <a:gd name="T60" fmla="*/ 84 w 173"/>
                <a:gd name="T61" fmla="*/ 46 h 213"/>
                <a:gd name="T62" fmla="*/ 88 w 173"/>
                <a:gd name="T63" fmla="*/ 42 h 213"/>
                <a:gd name="T64" fmla="*/ 94 w 173"/>
                <a:gd name="T65" fmla="*/ 27 h 213"/>
                <a:gd name="T66" fmla="*/ 98 w 173"/>
                <a:gd name="T67" fmla="*/ 14 h 213"/>
                <a:gd name="T68" fmla="*/ 103 w 173"/>
                <a:gd name="T69" fmla="*/ 8 h 213"/>
                <a:gd name="T70" fmla="*/ 107 w 173"/>
                <a:gd name="T71" fmla="*/ 2 h 213"/>
                <a:gd name="T72" fmla="*/ 113 w 173"/>
                <a:gd name="T73" fmla="*/ 2 h 213"/>
                <a:gd name="T74" fmla="*/ 123 w 173"/>
                <a:gd name="T75" fmla="*/ 8 h 213"/>
                <a:gd name="T76" fmla="*/ 132 w 173"/>
                <a:gd name="T77" fmla="*/ 14 h 213"/>
                <a:gd name="T78" fmla="*/ 136 w 173"/>
                <a:gd name="T79" fmla="*/ 18 h 213"/>
                <a:gd name="T80" fmla="*/ 142 w 173"/>
                <a:gd name="T81" fmla="*/ 21 h 213"/>
                <a:gd name="T82" fmla="*/ 151 w 173"/>
                <a:gd name="T83" fmla="*/ 27 h 213"/>
                <a:gd name="T84" fmla="*/ 161 w 173"/>
                <a:gd name="T85" fmla="*/ 31 h 213"/>
                <a:gd name="T86" fmla="*/ 169 w 173"/>
                <a:gd name="T87" fmla="*/ 54 h 213"/>
                <a:gd name="T88" fmla="*/ 171 w 173"/>
                <a:gd name="T89" fmla="*/ 75 h 213"/>
                <a:gd name="T90" fmla="*/ 165 w 173"/>
                <a:gd name="T91" fmla="*/ 90 h 213"/>
                <a:gd name="T92" fmla="*/ 161 w 173"/>
                <a:gd name="T93" fmla="*/ 104 h 213"/>
                <a:gd name="T94" fmla="*/ 155 w 173"/>
                <a:gd name="T95" fmla="*/ 123 h 213"/>
                <a:gd name="T96" fmla="*/ 151 w 173"/>
                <a:gd name="T97" fmla="*/ 142 h 213"/>
                <a:gd name="T98" fmla="*/ 146 w 173"/>
                <a:gd name="T99" fmla="*/ 148 h 213"/>
                <a:gd name="T100" fmla="*/ 142 w 173"/>
                <a:gd name="T101" fmla="*/ 154 h 213"/>
                <a:gd name="T102" fmla="*/ 136 w 173"/>
                <a:gd name="T103" fmla="*/ 158 h 213"/>
                <a:gd name="T104" fmla="*/ 132 w 173"/>
                <a:gd name="T105" fmla="*/ 163 h 213"/>
                <a:gd name="T106" fmla="*/ 127 w 173"/>
                <a:gd name="T107" fmla="*/ 167 h 213"/>
                <a:gd name="T108" fmla="*/ 123 w 173"/>
                <a:gd name="T109" fmla="*/ 173 h 213"/>
                <a:gd name="T110" fmla="*/ 121 w 173"/>
                <a:gd name="T111" fmla="*/ 179 h 213"/>
                <a:gd name="T112" fmla="*/ 123 w 173"/>
                <a:gd name="T113" fmla="*/ 186 h 213"/>
                <a:gd name="T114" fmla="*/ 125 w 173"/>
                <a:gd name="T115" fmla="*/ 194 h 213"/>
                <a:gd name="T116" fmla="*/ 123 w 173"/>
                <a:gd name="T117" fmla="*/ 202 h 213"/>
                <a:gd name="T118" fmla="*/ 113 w 173"/>
                <a:gd name="T119" fmla="*/ 206 h 213"/>
                <a:gd name="T120" fmla="*/ 103 w 173"/>
                <a:gd name="T121" fmla="*/ 211 h 213"/>
                <a:gd name="T122" fmla="*/ 82 w 173"/>
                <a:gd name="T123" fmla="*/ 211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213"/>
                <a:gd name="T188" fmla="*/ 173 w 173"/>
                <a:gd name="T189" fmla="*/ 213 h 2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213">
                  <a:moveTo>
                    <a:pt x="67" y="207"/>
                  </a:moveTo>
                  <a:lnTo>
                    <a:pt x="69" y="206"/>
                  </a:lnTo>
                  <a:lnTo>
                    <a:pt x="71" y="204"/>
                  </a:lnTo>
                  <a:lnTo>
                    <a:pt x="71" y="198"/>
                  </a:lnTo>
                  <a:lnTo>
                    <a:pt x="71" y="194"/>
                  </a:lnTo>
                  <a:lnTo>
                    <a:pt x="69" y="192"/>
                  </a:lnTo>
                  <a:lnTo>
                    <a:pt x="67" y="190"/>
                  </a:lnTo>
                  <a:lnTo>
                    <a:pt x="61" y="179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69" y="173"/>
                  </a:lnTo>
                  <a:lnTo>
                    <a:pt x="73" y="163"/>
                  </a:lnTo>
                  <a:lnTo>
                    <a:pt x="77" y="156"/>
                  </a:lnTo>
                  <a:lnTo>
                    <a:pt x="67" y="158"/>
                  </a:lnTo>
                  <a:lnTo>
                    <a:pt x="57" y="160"/>
                  </a:lnTo>
                  <a:lnTo>
                    <a:pt x="56" y="163"/>
                  </a:lnTo>
                  <a:lnTo>
                    <a:pt x="52" y="165"/>
                  </a:lnTo>
                  <a:lnTo>
                    <a:pt x="50" y="175"/>
                  </a:lnTo>
                  <a:lnTo>
                    <a:pt x="48" y="184"/>
                  </a:lnTo>
                  <a:lnTo>
                    <a:pt x="31" y="184"/>
                  </a:lnTo>
                  <a:lnTo>
                    <a:pt x="13" y="184"/>
                  </a:lnTo>
                  <a:lnTo>
                    <a:pt x="11" y="183"/>
                  </a:lnTo>
                  <a:lnTo>
                    <a:pt x="9" y="179"/>
                  </a:lnTo>
                  <a:lnTo>
                    <a:pt x="6" y="177"/>
                  </a:lnTo>
                  <a:lnTo>
                    <a:pt x="4" y="175"/>
                  </a:lnTo>
                  <a:lnTo>
                    <a:pt x="2" y="173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3"/>
                  </a:lnTo>
                  <a:lnTo>
                    <a:pt x="9" y="121"/>
                  </a:lnTo>
                  <a:lnTo>
                    <a:pt x="11" y="119"/>
                  </a:lnTo>
                  <a:lnTo>
                    <a:pt x="13" y="117"/>
                  </a:lnTo>
                  <a:lnTo>
                    <a:pt x="15" y="110"/>
                  </a:lnTo>
                  <a:lnTo>
                    <a:pt x="19" y="102"/>
                  </a:lnTo>
                  <a:lnTo>
                    <a:pt x="21" y="100"/>
                  </a:lnTo>
                  <a:lnTo>
                    <a:pt x="23" y="98"/>
                  </a:lnTo>
                  <a:lnTo>
                    <a:pt x="25" y="90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61" y="64"/>
                  </a:lnTo>
                  <a:lnTo>
                    <a:pt x="67" y="64"/>
                  </a:lnTo>
                  <a:lnTo>
                    <a:pt x="69" y="62"/>
                  </a:lnTo>
                  <a:lnTo>
                    <a:pt x="71" y="58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79" y="52"/>
                  </a:lnTo>
                  <a:lnTo>
                    <a:pt x="80" y="48"/>
                  </a:lnTo>
                  <a:lnTo>
                    <a:pt x="84" y="46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4" y="27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100" y="10"/>
                  </a:lnTo>
                  <a:lnTo>
                    <a:pt x="103" y="8"/>
                  </a:lnTo>
                  <a:lnTo>
                    <a:pt x="105" y="6"/>
                  </a:lnTo>
                  <a:lnTo>
                    <a:pt x="107" y="2"/>
                  </a:lnTo>
                  <a:lnTo>
                    <a:pt x="109" y="0"/>
                  </a:lnTo>
                  <a:lnTo>
                    <a:pt x="113" y="2"/>
                  </a:lnTo>
                  <a:lnTo>
                    <a:pt x="115" y="6"/>
                  </a:lnTo>
                  <a:lnTo>
                    <a:pt x="123" y="8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6" y="18"/>
                  </a:lnTo>
                  <a:lnTo>
                    <a:pt x="138" y="19"/>
                  </a:lnTo>
                  <a:lnTo>
                    <a:pt x="142" y="21"/>
                  </a:lnTo>
                  <a:lnTo>
                    <a:pt x="144" y="25"/>
                  </a:lnTo>
                  <a:lnTo>
                    <a:pt x="151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3" y="35"/>
                  </a:lnTo>
                  <a:lnTo>
                    <a:pt x="169" y="54"/>
                  </a:lnTo>
                  <a:lnTo>
                    <a:pt x="173" y="73"/>
                  </a:lnTo>
                  <a:lnTo>
                    <a:pt x="171" y="75"/>
                  </a:lnTo>
                  <a:lnTo>
                    <a:pt x="169" y="79"/>
                  </a:lnTo>
                  <a:lnTo>
                    <a:pt x="165" y="90"/>
                  </a:lnTo>
                  <a:lnTo>
                    <a:pt x="163" y="102"/>
                  </a:lnTo>
                  <a:lnTo>
                    <a:pt x="161" y="104"/>
                  </a:lnTo>
                  <a:lnTo>
                    <a:pt x="159" y="108"/>
                  </a:lnTo>
                  <a:lnTo>
                    <a:pt x="155" y="123"/>
                  </a:lnTo>
                  <a:lnTo>
                    <a:pt x="153" y="140"/>
                  </a:lnTo>
                  <a:lnTo>
                    <a:pt x="151" y="142"/>
                  </a:lnTo>
                  <a:lnTo>
                    <a:pt x="150" y="146"/>
                  </a:lnTo>
                  <a:lnTo>
                    <a:pt x="146" y="148"/>
                  </a:lnTo>
                  <a:lnTo>
                    <a:pt x="144" y="150"/>
                  </a:lnTo>
                  <a:lnTo>
                    <a:pt x="142" y="154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4" y="160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7" y="167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9"/>
                  </a:lnTo>
                  <a:lnTo>
                    <a:pt x="121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4"/>
                  </a:lnTo>
                  <a:lnTo>
                    <a:pt x="125" y="200"/>
                  </a:lnTo>
                  <a:lnTo>
                    <a:pt x="123" y="202"/>
                  </a:lnTo>
                  <a:lnTo>
                    <a:pt x="121" y="204"/>
                  </a:lnTo>
                  <a:lnTo>
                    <a:pt x="113" y="206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82" y="211"/>
                  </a:lnTo>
                  <a:lnTo>
                    <a:pt x="67" y="207"/>
                  </a:lnTo>
                </a:path>
              </a:pathLst>
            </a:custGeom>
            <a:solidFill>
              <a:srgbClr val="8BE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599432" y="4142603"/>
              <a:ext cx="130209" cy="207280"/>
            </a:xfrm>
            <a:custGeom>
              <a:avLst/>
              <a:gdLst>
                <a:gd name="T0" fmla="*/ 12 w 115"/>
                <a:gd name="T1" fmla="*/ 211 h 215"/>
                <a:gd name="T2" fmla="*/ 6 w 115"/>
                <a:gd name="T3" fmla="*/ 201 h 215"/>
                <a:gd name="T4" fmla="*/ 2 w 115"/>
                <a:gd name="T5" fmla="*/ 192 h 215"/>
                <a:gd name="T6" fmla="*/ 0 w 115"/>
                <a:gd name="T7" fmla="*/ 165 h 215"/>
                <a:gd name="T8" fmla="*/ 2 w 115"/>
                <a:gd name="T9" fmla="*/ 138 h 215"/>
                <a:gd name="T10" fmla="*/ 6 w 115"/>
                <a:gd name="T11" fmla="*/ 134 h 215"/>
                <a:gd name="T12" fmla="*/ 12 w 115"/>
                <a:gd name="T13" fmla="*/ 128 h 215"/>
                <a:gd name="T14" fmla="*/ 16 w 115"/>
                <a:gd name="T15" fmla="*/ 119 h 215"/>
                <a:gd name="T16" fmla="*/ 21 w 115"/>
                <a:gd name="T17" fmla="*/ 109 h 215"/>
                <a:gd name="T18" fmla="*/ 25 w 115"/>
                <a:gd name="T19" fmla="*/ 105 h 215"/>
                <a:gd name="T20" fmla="*/ 31 w 115"/>
                <a:gd name="T21" fmla="*/ 99 h 215"/>
                <a:gd name="T22" fmla="*/ 35 w 115"/>
                <a:gd name="T23" fmla="*/ 96 h 215"/>
                <a:gd name="T24" fmla="*/ 41 w 115"/>
                <a:gd name="T25" fmla="*/ 90 h 215"/>
                <a:gd name="T26" fmla="*/ 42 w 115"/>
                <a:gd name="T27" fmla="*/ 82 h 215"/>
                <a:gd name="T28" fmla="*/ 41 w 115"/>
                <a:gd name="T29" fmla="*/ 76 h 215"/>
                <a:gd name="T30" fmla="*/ 35 w 115"/>
                <a:gd name="T31" fmla="*/ 71 h 215"/>
                <a:gd name="T32" fmla="*/ 31 w 115"/>
                <a:gd name="T33" fmla="*/ 65 h 215"/>
                <a:gd name="T34" fmla="*/ 21 w 115"/>
                <a:gd name="T35" fmla="*/ 61 h 215"/>
                <a:gd name="T36" fmla="*/ 12 w 115"/>
                <a:gd name="T37" fmla="*/ 55 h 215"/>
                <a:gd name="T38" fmla="*/ 6 w 115"/>
                <a:gd name="T39" fmla="*/ 46 h 215"/>
                <a:gd name="T40" fmla="*/ 2 w 115"/>
                <a:gd name="T41" fmla="*/ 36 h 215"/>
                <a:gd name="T42" fmla="*/ 2 w 115"/>
                <a:gd name="T43" fmla="*/ 32 h 215"/>
                <a:gd name="T44" fmla="*/ 6 w 115"/>
                <a:gd name="T45" fmla="*/ 17 h 215"/>
                <a:gd name="T46" fmla="*/ 12 w 115"/>
                <a:gd name="T47" fmla="*/ 4 h 215"/>
                <a:gd name="T48" fmla="*/ 33 w 115"/>
                <a:gd name="T49" fmla="*/ 0 h 215"/>
                <a:gd name="T50" fmla="*/ 54 w 115"/>
                <a:gd name="T51" fmla="*/ 4 h 215"/>
                <a:gd name="T52" fmla="*/ 60 w 115"/>
                <a:gd name="T53" fmla="*/ 7 h 215"/>
                <a:gd name="T54" fmla="*/ 64 w 115"/>
                <a:gd name="T55" fmla="*/ 13 h 215"/>
                <a:gd name="T56" fmla="*/ 67 w 115"/>
                <a:gd name="T57" fmla="*/ 27 h 215"/>
                <a:gd name="T58" fmla="*/ 79 w 115"/>
                <a:gd name="T59" fmla="*/ 40 h 215"/>
                <a:gd name="T60" fmla="*/ 92 w 115"/>
                <a:gd name="T61" fmla="*/ 42 h 215"/>
                <a:gd name="T62" fmla="*/ 98 w 115"/>
                <a:gd name="T63" fmla="*/ 46 h 215"/>
                <a:gd name="T64" fmla="*/ 102 w 115"/>
                <a:gd name="T65" fmla="*/ 51 h 215"/>
                <a:gd name="T66" fmla="*/ 110 w 115"/>
                <a:gd name="T67" fmla="*/ 63 h 215"/>
                <a:gd name="T68" fmla="*/ 113 w 115"/>
                <a:gd name="T69" fmla="*/ 76 h 215"/>
                <a:gd name="T70" fmla="*/ 108 w 115"/>
                <a:gd name="T71" fmla="*/ 90 h 215"/>
                <a:gd name="T72" fmla="*/ 102 w 115"/>
                <a:gd name="T73" fmla="*/ 105 h 215"/>
                <a:gd name="T74" fmla="*/ 98 w 115"/>
                <a:gd name="T75" fmla="*/ 124 h 215"/>
                <a:gd name="T76" fmla="*/ 92 w 115"/>
                <a:gd name="T77" fmla="*/ 144 h 215"/>
                <a:gd name="T78" fmla="*/ 89 w 115"/>
                <a:gd name="T79" fmla="*/ 153 h 215"/>
                <a:gd name="T80" fmla="*/ 83 w 115"/>
                <a:gd name="T81" fmla="*/ 163 h 215"/>
                <a:gd name="T82" fmla="*/ 81 w 115"/>
                <a:gd name="T83" fmla="*/ 174 h 215"/>
                <a:gd name="T84" fmla="*/ 83 w 115"/>
                <a:gd name="T85" fmla="*/ 188 h 215"/>
                <a:gd name="T86" fmla="*/ 89 w 115"/>
                <a:gd name="T87" fmla="*/ 192 h 215"/>
                <a:gd name="T88" fmla="*/ 92 w 115"/>
                <a:gd name="T89" fmla="*/ 195 h 215"/>
                <a:gd name="T90" fmla="*/ 96 w 115"/>
                <a:gd name="T91" fmla="*/ 203 h 215"/>
                <a:gd name="T92" fmla="*/ 92 w 115"/>
                <a:gd name="T93" fmla="*/ 211 h 215"/>
                <a:gd name="T94" fmla="*/ 71 w 115"/>
                <a:gd name="T95" fmla="*/ 215 h 215"/>
                <a:gd name="T96" fmla="*/ 33 w 115"/>
                <a:gd name="T97" fmla="*/ 215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"/>
                <a:gd name="T148" fmla="*/ 0 h 215"/>
                <a:gd name="T149" fmla="*/ 115 w 115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" h="215">
                  <a:moveTo>
                    <a:pt x="14" y="215"/>
                  </a:moveTo>
                  <a:lnTo>
                    <a:pt x="12" y="211"/>
                  </a:lnTo>
                  <a:lnTo>
                    <a:pt x="8" y="209"/>
                  </a:lnTo>
                  <a:lnTo>
                    <a:pt x="6" y="201"/>
                  </a:lnTo>
                  <a:lnTo>
                    <a:pt x="4" y="193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6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8" y="132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6" y="119"/>
                  </a:lnTo>
                  <a:lnTo>
                    <a:pt x="18" y="111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25" y="105"/>
                  </a:lnTo>
                  <a:lnTo>
                    <a:pt x="29" y="101"/>
                  </a:lnTo>
                  <a:lnTo>
                    <a:pt x="31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9" y="92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1" y="76"/>
                  </a:lnTo>
                  <a:lnTo>
                    <a:pt x="39" y="73"/>
                  </a:lnTo>
                  <a:lnTo>
                    <a:pt x="35" y="71"/>
                  </a:lnTo>
                  <a:lnTo>
                    <a:pt x="33" y="69"/>
                  </a:lnTo>
                  <a:lnTo>
                    <a:pt x="31" y="65"/>
                  </a:lnTo>
                  <a:lnTo>
                    <a:pt x="29" y="63"/>
                  </a:lnTo>
                  <a:lnTo>
                    <a:pt x="21" y="61"/>
                  </a:lnTo>
                  <a:lnTo>
                    <a:pt x="14" y="59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54" y="4"/>
                  </a:lnTo>
                  <a:lnTo>
                    <a:pt x="58" y="5"/>
                  </a:lnTo>
                  <a:lnTo>
                    <a:pt x="60" y="7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7" y="15"/>
                  </a:lnTo>
                  <a:lnTo>
                    <a:pt x="67" y="27"/>
                  </a:lnTo>
                  <a:lnTo>
                    <a:pt x="67" y="40"/>
                  </a:lnTo>
                  <a:lnTo>
                    <a:pt x="79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2" y="51"/>
                  </a:lnTo>
                  <a:lnTo>
                    <a:pt x="106" y="53"/>
                  </a:lnTo>
                  <a:lnTo>
                    <a:pt x="110" y="63"/>
                  </a:lnTo>
                  <a:lnTo>
                    <a:pt x="115" y="73"/>
                  </a:lnTo>
                  <a:lnTo>
                    <a:pt x="113" y="76"/>
                  </a:lnTo>
                  <a:lnTo>
                    <a:pt x="110" y="78"/>
                  </a:lnTo>
                  <a:lnTo>
                    <a:pt x="108" y="90"/>
                  </a:lnTo>
                  <a:lnTo>
                    <a:pt x="106" y="101"/>
                  </a:lnTo>
                  <a:lnTo>
                    <a:pt x="102" y="105"/>
                  </a:lnTo>
                  <a:lnTo>
                    <a:pt x="100" y="107"/>
                  </a:lnTo>
                  <a:lnTo>
                    <a:pt x="98" y="124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90" y="145"/>
                  </a:lnTo>
                  <a:lnTo>
                    <a:pt x="89" y="153"/>
                  </a:lnTo>
                  <a:lnTo>
                    <a:pt x="87" y="161"/>
                  </a:lnTo>
                  <a:lnTo>
                    <a:pt x="83" y="163"/>
                  </a:lnTo>
                  <a:lnTo>
                    <a:pt x="81" y="165"/>
                  </a:lnTo>
                  <a:lnTo>
                    <a:pt x="81" y="174"/>
                  </a:lnTo>
                  <a:lnTo>
                    <a:pt x="81" y="184"/>
                  </a:lnTo>
                  <a:lnTo>
                    <a:pt x="83" y="188"/>
                  </a:lnTo>
                  <a:lnTo>
                    <a:pt x="87" y="190"/>
                  </a:lnTo>
                  <a:lnTo>
                    <a:pt x="89" y="192"/>
                  </a:lnTo>
                  <a:lnTo>
                    <a:pt x="90" y="193"/>
                  </a:lnTo>
                  <a:lnTo>
                    <a:pt x="92" y="195"/>
                  </a:lnTo>
                  <a:lnTo>
                    <a:pt x="96" y="199"/>
                  </a:lnTo>
                  <a:lnTo>
                    <a:pt x="96" y="203"/>
                  </a:lnTo>
                  <a:lnTo>
                    <a:pt x="96" y="209"/>
                  </a:lnTo>
                  <a:lnTo>
                    <a:pt x="92" y="211"/>
                  </a:lnTo>
                  <a:lnTo>
                    <a:pt x="90" y="215"/>
                  </a:lnTo>
                  <a:lnTo>
                    <a:pt x="71" y="215"/>
                  </a:lnTo>
                  <a:lnTo>
                    <a:pt x="52" y="215"/>
                  </a:lnTo>
                  <a:lnTo>
                    <a:pt x="33" y="215"/>
                  </a:lnTo>
                  <a:lnTo>
                    <a:pt x="14" y="215"/>
                  </a:lnTo>
                </a:path>
              </a:pathLst>
            </a:custGeom>
            <a:solidFill>
              <a:srgbClr val="8BE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800422" y="4365828"/>
              <a:ext cx="208631" cy="205951"/>
            </a:xfrm>
            <a:custGeom>
              <a:avLst/>
              <a:gdLst>
                <a:gd name="T0" fmla="*/ 160 w 184"/>
                <a:gd name="T1" fmla="*/ 80 h 213"/>
                <a:gd name="T2" fmla="*/ 173 w 184"/>
                <a:gd name="T3" fmla="*/ 90 h 213"/>
                <a:gd name="T4" fmla="*/ 177 w 184"/>
                <a:gd name="T5" fmla="*/ 100 h 213"/>
                <a:gd name="T6" fmla="*/ 183 w 184"/>
                <a:gd name="T7" fmla="*/ 109 h 213"/>
                <a:gd name="T8" fmla="*/ 184 w 184"/>
                <a:gd name="T9" fmla="*/ 128 h 213"/>
                <a:gd name="T10" fmla="*/ 184 w 184"/>
                <a:gd name="T11" fmla="*/ 163 h 213"/>
                <a:gd name="T12" fmla="*/ 183 w 184"/>
                <a:gd name="T13" fmla="*/ 182 h 213"/>
                <a:gd name="T14" fmla="*/ 177 w 184"/>
                <a:gd name="T15" fmla="*/ 188 h 213"/>
                <a:gd name="T16" fmla="*/ 173 w 184"/>
                <a:gd name="T17" fmla="*/ 192 h 213"/>
                <a:gd name="T18" fmla="*/ 167 w 184"/>
                <a:gd name="T19" fmla="*/ 196 h 213"/>
                <a:gd name="T20" fmla="*/ 163 w 184"/>
                <a:gd name="T21" fmla="*/ 201 h 213"/>
                <a:gd name="T22" fmla="*/ 158 w 184"/>
                <a:gd name="T23" fmla="*/ 205 h 213"/>
                <a:gd name="T24" fmla="*/ 154 w 184"/>
                <a:gd name="T25" fmla="*/ 211 h 213"/>
                <a:gd name="T26" fmla="*/ 148 w 184"/>
                <a:gd name="T27" fmla="*/ 211 h 213"/>
                <a:gd name="T28" fmla="*/ 144 w 184"/>
                <a:gd name="T29" fmla="*/ 205 h 213"/>
                <a:gd name="T30" fmla="*/ 138 w 184"/>
                <a:gd name="T31" fmla="*/ 201 h 213"/>
                <a:gd name="T32" fmla="*/ 119 w 184"/>
                <a:gd name="T33" fmla="*/ 196 h 213"/>
                <a:gd name="T34" fmla="*/ 100 w 184"/>
                <a:gd name="T35" fmla="*/ 192 h 213"/>
                <a:gd name="T36" fmla="*/ 90 w 184"/>
                <a:gd name="T37" fmla="*/ 188 h 213"/>
                <a:gd name="T38" fmla="*/ 81 w 184"/>
                <a:gd name="T39" fmla="*/ 182 h 213"/>
                <a:gd name="T40" fmla="*/ 75 w 184"/>
                <a:gd name="T41" fmla="*/ 176 h 213"/>
                <a:gd name="T42" fmla="*/ 71 w 184"/>
                <a:gd name="T43" fmla="*/ 173 h 213"/>
                <a:gd name="T44" fmla="*/ 66 w 184"/>
                <a:gd name="T45" fmla="*/ 167 h 213"/>
                <a:gd name="T46" fmla="*/ 62 w 184"/>
                <a:gd name="T47" fmla="*/ 163 h 213"/>
                <a:gd name="T48" fmla="*/ 56 w 184"/>
                <a:gd name="T49" fmla="*/ 157 h 213"/>
                <a:gd name="T50" fmla="*/ 52 w 184"/>
                <a:gd name="T51" fmla="*/ 153 h 213"/>
                <a:gd name="T52" fmla="*/ 42 w 184"/>
                <a:gd name="T53" fmla="*/ 148 h 213"/>
                <a:gd name="T54" fmla="*/ 33 w 184"/>
                <a:gd name="T55" fmla="*/ 144 h 213"/>
                <a:gd name="T56" fmla="*/ 23 w 184"/>
                <a:gd name="T57" fmla="*/ 138 h 213"/>
                <a:gd name="T58" fmla="*/ 14 w 184"/>
                <a:gd name="T59" fmla="*/ 134 h 213"/>
                <a:gd name="T60" fmla="*/ 8 w 184"/>
                <a:gd name="T61" fmla="*/ 128 h 213"/>
                <a:gd name="T62" fmla="*/ 4 w 184"/>
                <a:gd name="T63" fmla="*/ 125 h 213"/>
                <a:gd name="T64" fmla="*/ 0 w 184"/>
                <a:gd name="T65" fmla="*/ 117 h 213"/>
                <a:gd name="T66" fmla="*/ 4 w 184"/>
                <a:gd name="T67" fmla="*/ 109 h 213"/>
                <a:gd name="T68" fmla="*/ 8 w 184"/>
                <a:gd name="T69" fmla="*/ 96 h 213"/>
                <a:gd name="T70" fmla="*/ 14 w 184"/>
                <a:gd name="T71" fmla="*/ 80 h 213"/>
                <a:gd name="T72" fmla="*/ 16 w 184"/>
                <a:gd name="T73" fmla="*/ 59 h 213"/>
                <a:gd name="T74" fmla="*/ 19 w 184"/>
                <a:gd name="T75" fmla="*/ 23 h 213"/>
                <a:gd name="T76" fmla="*/ 23 w 184"/>
                <a:gd name="T77" fmla="*/ 4 h 213"/>
                <a:gd name="T78" fmla="*/ 31 w 184"/>
                <a:gd name="T79" fmla="*/ 0 h 213"/>
                <a:gd name="T80" fmla="*/ 37 w 184"/>
                <a:gd name="T81" fmla="*/ 4 h 213"/>
                <a:gd name="T82" fmla="*/ 41 w 184"/>
                <a:gd name="T83" fmla="*/ 13 h 213"/>
                <a:gd name="T84" fmla="*/ 46 w 184"/>
                <a:gd name="T85" fmla="*/ 21 h 213"/>
                <a:gd name="T86" fmla="*/ 56 w 184"/>
                <a:gd name="T87" fmla="*/ 23 h 213"/>
                <a:gd name="T88" fmla="*/ 62 w 184"/>
                <a:gd name="T89" fmla="*/ 29 h 213"/>
                <a:gd name="T90" fmla="*/ 75 w 184"/>
                <a:gd name="T91" fmla="*/ 29 h 213"/>
                <a:gd name="T92" fmla="*/ 81 w 184"/>
                <a:gd name="T93" fmla="*/ 23 h 213"/>
                <a:gd name="T94" fmla="*/ 89 w 184"/>
                <a:gd name="T95" fmla="*/ 21 h 213"/>
                <a:gd name="T96" fmla="*/ 96 w 184"/>
                <a:gd name="T97" fmla="*/ 23 h 213"/>
                <a:gd name="T98" fmla="*/ 100 w 184"/>
                <a:gd name="T99" fmla="*/ 46 h 213"/>
                <a:gd name="T100" fmla="*/ 104 w 184"/>
                <a:gd name="T101" fmla="*/ 71 h 213"/>
                <a:gd name="T102" fmla="*/ 110 w 184"/>
                <a:gd name="T103" fmla="*/ 75 h 213"/>
                <a:gd name="T104" fmla="*/ 113 w 184"/>
                <a:gd name="T105" fmla="*/ 80 h 213"/>
                <a:gd name="T106" fmla="*/ 121 w 184"/>
                <a:gd name="T107" fmla="*/ 82 h 213"/>
                <a:gd name="T108" fmla="*/ 137 w 184"/>
                <a:gd name="T109" fmla="*/ 79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213"/>
                <a:gd name="T167" fmla="*/ 184 w 184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213">
                  <a:moveTo>
                    <a:pt x="148" y="75"/>
                  </a:moveTo>
                  <a:lnTo>
                    <a:pt x="160" y="80"/>
                  </a:lnTo>
                  <a:lnTo>
                    <a:pt x="171" y="88"/>
                  </a:lnTo>
                  <a:lnTo>
                    <a:pt x="173" y="90"/>
                  </a:lnTo>
                  <a:lnTo>
                    <a:pt x="175" y="92"/>
                  </a:lnTo>
                  <a:lnTo>
                    <a:pt x="177" y="100"/>
                  </a:lnTo>
                  <a:lnTo>
                    <a:pt x="181" y="107"/>
                  </a:lnTo>
                  <a:lnTo>
                    <a:pt x="183" y="109"/>
                  </a:lnTo>
                  <a:lnTo>
                    <a:pt x="184" y="111"/>
                  </a:lnTo>
                  <a:lnTo>
                    <a:pt x="184" y="128"/>
                  </a:lnTo>
                  <a:lnTo>
                    <a:pt x="184" y="146"/>
                  </a:lnTo>
                  <a:lnTo>
                    <a:pt x="184" y="163"/>
                  </a:lnTo>
                  <a:lnTo>
                    <a:pt x="184" y="180"/>
                  </a:lnTo>
                  <a:lnTo>
                    <a:pt x="183" y="182"/>
                  </a:lnTo>
                  <a:lnTo>
                    <a:pt x="181" y="184"/>
                  </a:lnTo>
                  <a:lnTo>
                    <a:pt x="177" y="188"/>
                  </a:lnTo>
                  <a:lnTo>
                    <a:pt x="175" y="190"/>
                  </a:lnTo>
                  <a:lnTo>
                    <a:pt x="173" y="192"/>
                  </a:lnTo>
                  <a:lnTo>
                    <a:pt x="171" y="194"/>
                  </a:lnTo>
                  <a:lnTo>
                    <a:pt x="167" y="196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1" y="203"/>
                  </a:lnTo>
                  <a:lnTo>
                    <a:pt x="158" y="205"/>
                  </a:lnTo>
                  <a:lnTo>
                    <a:pt x="156" y="209"/>
                  </a:lnTo>
                  <a:lnTo>
                    <a:pt x="154" y="211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6" y="209"/>
                  </a:lnTo>
                  <a:lnTo>
                    <a:pt x="144" y="205"/>
                  </a:lnTo>
                  <a:lnTo>
                    <a:pt x="140" y="203"/>
                  </a:lnTo>
                  <a:lnTo>
                    <a:pt x="138" y="201"/>
                  </a:lnTo>
                  <a:lnTo>
                    <a:pt x="137" y="199"/>
                  </a:lnTo>
                  <a:lnTo>
                    <a:pt x="119" y="196"/>
                  </a:lnTo>
                  <a:lnTo>
                    <a:pt x="102" y="194"/>
                  </a:lnTo>
                  <a:lnTo>
                    <a:pt x="100" y="192"/>
                  </a:lnTo>
                  <a:lnTo>
                    <a:pt x="98" y="190"/>
                  </a:lnTo>
                  <a:lnTo>
                    <a:pt x="90" y="188"/>
                  </a:lnTo>
                  <a:lnTo>
                    <a:pt x="83" y="184"/>
                  </a:lnTo>
                  <a:lnTo>
                    <a:pt x="81" y="182"/>
                  </a:lnTo>
                  <a:lnTo>
                    <a:pt x="79" y="180"/>
                  </a:lnTo>
                  <a:lnTo>
                    <a:pt x="75" y="176"/>
                  </a:lnTo>
                  <a:lnTo>
                    <a:pt x="73" y="174"/>
                  </a:lnTo>
                  <a:lnTo>
                    <a:pt x="71" y="173"/>
                  </a:lnTo>
                  <a:lnTo>
                    <a:pt x="69" y="171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2" y="163"/>
                  </a:lnTo>
                  <a:lnTo>
                    <a:pt x="60" y="161"/>
                  </a:lnTo>
                  <a:lnTo>
                    <a:pt x="56" y="157"/>
                  </a:lnTo>
                  <a:lnTo>
                    <a:pt x="54" y="155"/>
                  </a:lnTo>
                  <a:lnTo>
                    <a:pt x="52" y="153"/>
                  </a:lnTo>
                  <a:lnTo>
                    <a:pt x="50" y="149"/>
                  </a:lnTo>
                  <a:lnTo>
                    <a:pt x="42" y="148"/>
                  </a:lnTo>
                  <a:lnTo>
                    <a:pt x="35" y="146"/>
                  </a:lnTo>
                  <a:lnTo>
                    <a:pt x="33" y="144"/>
                  </a:lnTo>
                  <a:lnTo>
                    <a:pt x="29" y="142"/>
                  </a:lnTo>
                  <a:lnTo>
                    <a:pt x="23" y="138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2" y="132"/>
                  </a:lnTo>
                  <a:lnTo>
                    <a:pt x="8" y="128"/>
                  </a:lnTo>
                  <a:lnTo>
                    <a:pt x="6" y="126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6" y="107"/>
                  </a:lnTo>
                  <a:lnTo>
                    <a:pt x="8" y="96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6" y="59"/>
                  </a:lnTo>
                  <a:lnTo>
                    <a:pt x="18" y="42"/>
                  </a:lnTo>
                  <a:lnTo>
                    <a:pt x="19" y="23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41" y="21"/>
                  </a:lnTo>
                  <a:lnTo>
                    <a:pt x="46" y="21"/>
                  </a:lnTo>
                  <a:lnTo>
                    <a:pt x="54" y="21"/>
                  </a:lnTo>
                  <a:lnTo>
                    <a:pt x="56" y="23"/>
                  </a:lnTo>
                  <a:lnTo>
                    <a:pt x="60" y="25"/>
                  </a:lnTo>
                  <a:lnTo>
                    <a:pt x="62" y="29"/>
                  </a:lnTo>
                  <a:lnTo>
                    <a:pt x="69" y="29"/>
                  </a:lnTo>
                  <a:lnTo>
                    <a:pt x="75" y="29"/>
                  </a:lnTo>
                  <a:lnTo>
                    <a:pt x="79" y="25"/>
                  </a:lnTo>
                  <a:lnTo>
                    <a:pt x="81" y="23"/>
                  </a:lnTo>
                  <a:lnTo>
                    <a:pt x="83" y="21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0" y="46"/>
                  </a:lnTo>
                  <a:lnTo>
                    <a:pt x="102" y="69"/>
                  </a:lnTo>
                  <a:lnTo>
                    <a:pt x="104" y="71"/>
                  </a:lnTo>
                  <a:lnTo>
                    <a:pt x="108" y="73"/>
                  </a:lnTo>
                  <a:lnTo>
                    <a:pt x="110" y="75"/>
                  </a:lnTo>
                  <a:lnTo>
                    <a:pt x="112" y="79"/>
                  </a:lnTo>
                  <a:lnTo>
                    <a:pt x="113" y="80"/>
                  </a:lnTo>
                  <a:lnTo>
                    <a:pt x="117" y="82"/>
                  </a:lnTo>
                  <a:lnTo>
                    <a:pt x="121" y="82"/>
                  </a:lnTo>
                  <a:lnTo>
                    <a:pt x="127" y="82"/>
                  </a:lnTo>
                  <a:lnTo>
                    <a:pt x="137" y="79"/>
                  </a:lnTo>
                  <a:lnTo>
                    <a:pt x="148" y="75"/>
                  </a:lnTo>
                </a:path>
              </a:pathLst>
            </a:custGeom>
            <a:solidFill>
              <a:srgbClr val="00B0F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847771" y="4320651"/>
              <a:ext cx="227866" cy="130214"/>
            </a:xfrm>
            <a:custGeom>
              <a:avLst/>
              <a:gdLst>
                <a:gd name="T0" fmla="*/ 92 w 203"/>
                <a:gd name="T1" fmla="*/ 121 h 136"/>
                <a:gd name="T2" fmla="*/ 84 w 203"/>
                <a:gd name="T3" fmla="*/ 123 h 136"/>
                <a:gd name="T4" fmla="*/ 78 w 203"/>
                <a:gd name="T5" fmla="*/ 123 h 136"/>
                <a:gd name="T6" fmla="*/ 72 w 203"/>
                <a:gd name="T7" fmla="*/ 119 h 136"/>
                <a:gd name="T8" fmla="*/ 69 w 203"/>
                <a:gd name="T9" fmla="*/ 113 h 136"/>
                <a:gd name="T10" fmla="*/ 63 w 203"/>
                <a:gd name="T11" fmla="*/ 90 h 136"/>
                <a:gd name="T12" fmla="*/ 59 w 203"/>
                <a:gd name="T13" fmla="*/ 65 h 136"/>
                <a:gd name="T14" fmla="*/ 48 w 203"/>
                <a:gd name="T15" fmla="*/ 63 h 136"/>
                <a:gd name="T16" fmla="*/ 34 w 203"/>
                <a:gd name="T17" fmla="*/ 65 h 136"/>
                <a:gd name="T18" fmla="*/ 28 w 203"/>
                <a:gd name="T19" fmla="*/ 69 h 136"/>
                <a:gd name="T20" fmla="*/ 21 w 203"/>
                <a:gd name="T21" fmla="*/ 65 h 136"/>
                <a:gd name="T22" fmla="*/ 11 w 203"/>
                <a:gd name="T23" fmla="*/ 56 h 136"/>
                <a:gd name="T24" fmla="*/ 1 w 203"/>
                <a:gd name="T25" fmla="*/ 46 h 136"/>
                <a:gd name="T26" fmla="*/ 1 w 203"/>
                <a:gd name="T27" fmla="*/ 42 h 136"/>
                <a:gd name="T28" fmla="*/ 11 w 203"/>
                <a:gd name="T29" fmla="*/ 36 h 136"/>
                <a:gd name="T30" fmla="*/ 21 w 203"/>
                <a:gd name="T31" fmla="*/ 32 h 136"/>
                <a:gd name="T32" fmla="*/ 25 w 203"/>
                <a:gd name="T33" fmla="*/ 27 h 136"/>
                <a:gd name="T34" fmla="*/ 30 w 203"/>
                <a:gd name="T35" fmla="*/ 21 h 136"/>
                <a:gd name="T36" fmla="*/ 34 w 203"/>
                <a:gd name="T37" fmla="*/ 17 h 136"/>
                <a:gd name="T38" fmla="*/ 40 w 203"/>
                <a:gd name="T39" fmla="*/ 11 h 136"/>
                <a:gd name="T40" fmla="*/ 44 w 203"/>
                <a:gd name="T41" fmla="*/ 8 h 136"/>
                <a:gd name="T42" fmla="*/ 49 w 203"/>
                <a:gd name="T43" fmla="*/ 4 h 136"/>
                <a:gd name="T44" fmla="*/ 57 w 203"/>
                <a:gd name="T45" fmla="*/ 0 h 136"/>
                <a:gd name="T46" fmla="*/ 63 w 203"/>
                <a:gd name="T47" fmla="*/ 4 h 136"/>
                <a:gd name="T48" fmla="*/ 78 w 203"/>
                <a:gd name="T49" fmla="*/ 8 h 136"/>
                <a:gd name="T50" fmla="*/ 94 w 203"/>
                <a:gd name="T51" fmla="*/ 11 h 136"/>
                <a:gd name="T52" fmla="*/ 97 w 203"/>
                <a:gd name="T53" fmla="*/ 27 h 136"/>
                <a:gd name="T54" fmla="*/ 103 w 203"/>
                <a:gd name="T55" fmla="*/ 42 h 136"/>
                <a:gd name="T56" fmla="*/ 105 w 203"/>
                <a:gd name="T57" fmla="*/ 52 h 136"/>
                <a:gd name="T58" fmla="*/ 115 w 203"/>
                <a:gd name="T59" fmla="*/ 59 h 136"/>
                <a:gd name="T60" fmla="*/ 124 w 203"/>
                <a:gd name="T61" fmla="*/ 73 h 136"/>
                <a:gd name="T62" fmla="*/ 128 w 203"/>
                <a:gd name="T63" fmla="*/ 88 h 136"/>
                <a:gd name="T64" fmla="*/ 140 w 203"/>
                <a:gd name="T65" fmla="*/ 82 h 136"/>
                <a:gd name="T66" fmla="*/ 159 w 203"/>
                <a:gd name="T67" fmla="*/ 75 h 136"/>
                <a:gd name="T68" fmla="*/ 176 w 203"/>
                <a:gd name="T69" fmla="*/ 71 h 136"/>
                <a:gd name="T70" fmla="*/ 182 w 203"/>
                <a:gd name="T71" fmla="*/ 69 h 136"/>
                <a:gd name="T72" fmla="*/ 190 w 203"/>
                <a:gd name="T73" fmla="*/ 71 h 136"/>
                <a:gd name="T74" fmla="*/ 195 w 203"/>
                <a:gd name="T75" fmla="*/ 75 h 136"/>
                <a:gd name="T76" fmla="*/ 199 w 203"/>
                <a:gd name="T77" fmla="*/ 80 h 136"/>
                <a:gd name="T78" fmla="*/ 203 w 203"/>
                <a:gd name="T79" fmla="*/ 92 h 136"/>
                <a:gd name="T80" fmla="*/ 199 w 203"/>
                <a:gd name="T81" fmla="*/ 103 h 136"/>
                <a:gd name="T82" fmla="*/ 195 w 203"/>
                <a:gd name="T83" fmla="*/ 119 h 136"/>
                <a:gd name="T84" fmla="*/ 190 w 203"/>
                <a:gd name="T85" fmla="*/ 132 h 136"/>
                <a:gd name="T86" fmla="*/ 172 w 203"/>
                <a:gd name="T87" fmla="*/ 136 h 136"/>
                <a:gd name="T88" fmla="*/ 155 w 203"/>
                <a:gd name="T89" fmla="*/ 132 h 136"/>
                <a:gd name="T90" fmla="*/ 149 w 203"/>
                <a:gd name="T91" fmla="*/ 130 h 136"/>
                <a:gd name="T92" fmla="*/ 142 w 203"/>
                <a:gd name="T93" fmla="*/ 132 h 136"/>
                <a:gd name="T94" fmla="*/ 136 w 203"/>
                <a:gd name="T95" fmla="*/ 132 h 136"/>
                <a:gd name="T96" fmla="*/ 134 w 203"/>
                <a:gd name="T97" fmla="*/ 123 h 136"/>
                <a:gd name="T98" fmla="*/ 117 w 203"/>
                <a:gd name="T99" fmla="*/ 117 h 136"/>
                <a:gd name="T100" fmla="*/ 103 w 203"/>
                <a:gd name="T101" fmla="*/ 115 h 136"/>
                <a:gd name="T102" fmla="*/ 99 w 203"/>
                <a:gd name="T103" fmla="*/ 119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36"/>
                <a:gd name="T158" fmla="*/ 203 w 203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36">
                  <a:moveTo>
                    <a:pt x="99" y="121"/>
                  </a:moveTo>
                  <a:lnTo>
                    <a:pt x="92" y="121"/>
                  </a:lnTo>
                  <a:lnTo>
                    <a:pt x="86" y="121"/>
                  </a:lnTo>
                  <a:lnTo>
                    <a:pt x="84" y="123"/>
                  </a:lnTo>
                  <a:lnTo>
                    <a:pt x="82" y="127"/>
                  </a:lnTo>
                  <a:lnTo>
                    <a:pt x="78" y="123"/>
                  </a:lnTo>
                  <a:lnTo>
                    <a:pt x="76" y="121"/>
                  </a:lnTo>
                  <a:lnTo>
                    <a:pt x="72" y="119"/>
                  </a:lnTo>
                  <a:lnTo>
                    <a:pt x="71" y="117"/>
                  </a:lnTo>
                  <a:lnTo>
                    <a:pt x="69" y="113"/>
                  </a:lnTo>
                  <a:lnTo>
                    <a:pt x="67" y="111"/>
                  </a:lnTo>
                  <a:lnTo>
                    <a:pt x="63" y="90"/>
                  </a:lnTo>
                  <a:lnTo>
                    <a:pt x="61" y="69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48" y="63"/>
                  </a:lnTo>
                  <a:lnTo>
                    <a:pt x="38" y="63"/>
                  </a:lnTo>
                  <a:lnTo>
                    <a:pt x="34" y="65"/>
                  </a:lnTo>
                  <a:lnTo>
                    <a:pt x="32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21" y="65"/>
                  </a:lnTo>
                  <a:lnTo>
                    <a:pt x="19" y="63"/>
                  </a:lnTo>
                  <a:lnTo>
                    <a:pt x="11" y="56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11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78" y="8"/>
                  </a:lnTo>
                  <a:lnTo>
                    <a:pt x="90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97" y="27"/>
                  </a:lnTo>
                  <a:lnTo>
                    <a:pt x="99" y="38"/>
                  </a:lnTo>
                  <a:lnTo>
                    <a:pt x="103" y="42"/>
                  </a:lnTo>
                  <a:lnTo>
                    <a:pt x="105" y="44"/>
                  </a:lnTo>
                  <a:lnTo>
                    <a:pt x="105" y="52"/>
                  </a:lnTo>
                  <a:lnTo>
                    <a:pt x="105" y="59"/>
                  </a:lnTo>
                  <a:lnTo>
                    <a:pt x="115" y="59"/>
                  </a:lnTo>
                  <a:lnTo>
                    <a:pt x="124" y="59"/>
                  </a:lnTo>
                  <a:lnTo>
                    <a:pt x="124" y="73"/>
                  </a:lnTo>
                  <a:lnTo>
                    <a:pt x="124" y="88"/>
                  </a:lnTo>
                  <a:lnTo>
                    <a:pt x="128" y="88"/>
                  </a:lnTo>
                  <a:lnTo>
                    <a:pt x="134" y="88"/>
                  </a:lnTo>
                  <a:lnTo>
                    <a:pt x="140" y="82"/>
                  </a:lnTo>
                  <a:lnTo>
                    <a:pt x="143" y="79"/>
                  </a:lnTo>
                  <a:lnTo>
                    <a:pt x="159" y="75"/>
                  </a:lnTo>
                  <a:lnTo>
                    <a:pt x="172" y="73"/>
                  </a:lnTo>
                  <a:lnTo>
                    <a:pt x="176" y="71"/>
                  </a:lnTo>
                  <a:lnTo>
                    <a:pt x="178" y="69"/>
                  </a:lnTo>
                  <a:lnTo>
                    <a:pt x="182" y="69"/>
                  </a:lnTo>
                  <a:lnTo>
                    <a:pt x="188" y="69"/>
                  </a:lnTo>
                  <a:lnTo>
                    <a:pt x="190" y="71"/>
                  </a:lnTo>
                  <a:lnTo>
                    <a:pt x="191" y="73"/>
                  </a:lnTo>
                  <a:lnTo>
                    <a:pt x="195" y="75"/>
                  </a:lnTo>
                  <a:lnTo>
                    <a:pt x="197" y="79"/>
                  </a:lnTo>
                  <a:lnTo>
                    <a:pt x="199" y="80"/>
                  </a:lnTo>
                  <a:lnTo>
                    <a:pt x="203" y="82"/>
                  </a:lnTo>
                  <a:lnTo>
                    <a:pt x="203" y="92"/>
                  </a:lnTo>
                  <a:lnTo>
                    <a:pt x="203" y="102"/>
                  </a:lnTo>
                  <a:lnTo>
                    <a:pt x="199" y="103"/>
                  </a:lnTo>
                  <a:lnTo>
                    <a:pt x="197" y="107"/>
                  </a:lnTo>
                  <a:lnTo>
                    <a:pt x="195" y="119"/>
                  </a:lnTo>
                  <a:lnTo>
                    <a:pt x="191" y="130"/>
                  </a:lnTo>
                  <a:lnTo>
                    <a:pt x="190" y="132"/>
                  </a:lnTo>
                  <a:lnTo>
                    <a:pt x="188" y="136"/>
                  </a:lnTo>
                  <a:lnTo>
                    <a:pt x="172" y="136"/>
                  </a:lnTo>
                  <a:lnTo>
                    <a:pt x="159" y="136"/>
                  </a:lnTo>
                  <a:lnTo>
                    <a:pt x="155" y="132"/>
                  </a:lnTo>
                  <a:lnTo>
                    <a:pt x="153" y="130"/>
                  </a:lnTo>
                  <a:lnTo>
                    <a:pt x="149" y="130"/>
                  </a:lnTo>
                  <a:lnTo>
                    <a:pt x="143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4" y="130"/>
                  </a:lnTo>
                  <a:lnTo>
                    <a:pt x="134" y="123"/>
                  </a:lnTo>
                  <a:lnTo>
                    <a:pt x="134" y="117"/>
                  </a:lnTo>
                  <a:lnTo>
                    <a:pt x="117" y="117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9" y="121"/>
                  </a:lnTo>
                </a:path>
              </a:pathLst>
            </a:custGeom>
            <a:solidFill>
              <a:srgbClr val="00B0F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3075637" y="4339253"/>
              <a:ext cx="140567" cy="112941"/>
            </a:xfrm>
            <a:custGeom>
              <a:avLst/>
              <a:gdLst>
                <a:gd name="T0" fmla="*/ 21 w 125"/>
                <a:gd name="T1" fmla="*/ 113 h 117"/>
                <a:gd name="T2" fmla="*/ 17 w 125"/>
                <a:gd name="T3" fmla="*/ 109 h 117"/>
                <a:gd name="T4" fmla="*/ 10 w 125"/>
                <a:gd name="T5" fmla="*/ 108 h 117"/>
                <a:gd name="T6" fmla="*/ 0 w 125"/>
                <a:gd name="T7" fmla="*/ 100 h 117"/>
                <a:gd name="T8" fmla="*/ 2 w 125"/>
                <a:gd name="T9" fmla="*/ 90 h 117"/>
                <a:gd name="T10" fmla="*/ 6 w 125"/>
                <a:gd name="T11" fmla="*/ 75 h 117"/>
                <a:gd name="T12" fmla="*/ 11 w 125"/>
                <a:gd name="T13" fmla="*/ 61 h 117"/>
                <a:gd name="T14" fmla="*/ 15 w 125"/>
                <a:gd name="T15" fmla="*/ 52 h 117"/>
                <a:gd name="T16" fmla="*/ 21 w 125"/>
                <a:gd name="T17" fmla="*/ 42 h 117"/>
                <a:gd name="T18" fmla="*/ 25 w 125"/>
                <a:gd name="T19" fmla="*/ 37 h 117"/>
                <a:gd name="T20" fmla="*/ 31 w 125"/>
                <a:gd name="T21" fmla="*/ 33 h 117"/>
                <a:gd name="T22" fmla="*/ 40 w 125"/>
                <a:gd name="T23" fmla="*/ 17 h 117"/>
                <a:gd name="T24" fmla="*/ 50 w 125"/>
                <a:gd name="T25" fmla="*/ 2 h 117"/>
                <a:gd name="T26" fmla="*/ 63 w 125"/>
                <a:gd name="T27" fmla="*/ 0 h 117"/>
                <a:gd name="T28" fmla="*/ 90 w 125"/>
                <a:gd name="T29" fmla="*/ 6 h 117"/>
                <a:gd name="T30" fmla="*/ 109 w 125"/>
                <a:gd name="T31" fmla="*/ 25 h 117"/>
                <a:gd name="T32" fmla="*/ 117 w 125"/>
                <a:gd name="T33" fmla="*/ 40 h 117"/>
                <a:gd name="T34" fmla="*/ 123 w 125"/>
                <a:gd name="T35" fmla="*/ 42 h 117"/>
                <a:gd name="T36" fmla="*/ 125 w 125"/>
                <a:gd name="T37" fmla="*/ 48 h 117"/>
                <a:gd name="T38" fmla="*/ 123 w 125"/>
                <a:gd name="T39" fmla="*/ 56 h 117"/>
                <a:gd name="T40" fmla="*/ 111 w 125"/>
                <a:gd name="T41" fmla="*/ 61 h 117"/>
                <a:gd name="T42" fmla="*/ 102 w 125"/>
                <a:gd name="T43" fmla="*/ 65 h 117"/>
                <a:gd name="T44" fmla="*/ 94 w 125"/>
                <a:gd name="T45" fmla="*/ 71 h 117"/>
                <a:gd name="T46" fmla="*/ 84 w 125"/>
                <a:gd name="T47" fmla="*/ 75 h 117"/>
                <a:gd name="T48" fmla="*/ 79 w 125"/>
                <a:gd name="T49" fmla="*/ 81 h 117"/>
                <a:gd name="T50" fmla="*/ 73 w 125"/>
                <a:gd name="T51" fmla="*/ 84 h 117"/>
                <a:gd name="T52" fmla="*/ 69 w 125"/>
                <a:gd name="T53" fmla="*/ 100 h 117"/>
                <a:gd name="T54" fmla="*/ 63 w 125"/>
                <a:gd name="T55" fmla="*/ 113 h 117"/>
                <a:gd name="T56" fmla="*/ 58 w 125"/>
                <a:gd name="T57" fmla="*/ 117 h 117"/>
                <a:gd name="T58" fmla="*/ 50 w 125"/>
                <a:gd name="T59" fmla="*/ 113 h 117"/>
                <a:gd name="T60" fmla="*/ 44 w 125"/>
                <a:gd name="T61" fmla="*/ 109 h 117"/>
                <a:gd name="T62" fmla="*/ 31 w 125"/>
                <a:gd name="T63" fmla="*/ 109 h 117"/>
                <a:gd name="T64" fmla="*/ 25 w 125"/>
                <a:gd name="T65" fmla="*/ 113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17"/>
                <a:gd name="T101" fmla="*/ 125 w 125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17">
                  <a:moveTo>
                    <a:pt x="23" y="117"/>
                  </a:moveTo>
                  <a:lnTo>
                    <a:pt x="21" y="113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5" y="108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6" y="75"/>
                  </a:lnTo>
                  <a:lnTo>
                    <a:pt x="8" y="63"/>
                  </a:lnTo>
                  <a:lnTo>
                    <a:pt x="11" y="61"/>
                  </a:lnTo>
                  <a:lnTo>
                    <a:pt x="13" y="60"/>
                  </a:lnTo>
                  <a:lnTo>
                    <a:pt x="15" y="52"/>
                  </a:lnTo>
                  <a:lnTo>
                    <a:pt x="17" y="44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5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3" y="29"/>
                  </a:lnTo>
                  <a:lnTo>
                    <a:pt x="40" y="17"/>
                  </a:lnTo>
                  <a:lnTo>
                    <a:pt x="48" y="6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0" y="6"/>
                  </a:lnTo>
                  <a:lnTo>
                    <a:pt x="105" y="12"/>
                  </a:lnTo>
                  <a:lnTo>
                    <a:pt x="109" y="25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3" y="42"/>
                  </a:lnTo>
                  <a:lnTo>
                    <a:pt x="125" y="44"/>
                  </a:lnTo>
                  <a:lnTo>
                    <a:pt x="125" y="48"/>
                  </a:lnTo>
                  <a:lnTo>
                    <a:pt x="125" y="54"/>
                  </a:lnTo>
                  <a:lnTo>
                    <a:pt x="123" y="56"/>
                  </a:lnTo>
                  <a:lnTo>
                    <a:pt x="119" y="60"/>
                  </a:lnTo>
                  <a:lnTo>
                    <a:pt x="111" y="61"/>
                  </a:lnTo>
                  <a:lnTo>
                    <a:pt x="105" y="63"/>
                  </a:lnTo>
                  <a:lnTo>
                    <a:pt x="102" y="65"/>
                  </a:lnTo>
                  <a:lnTo>
                    <a:pt x="100" y="69"/>
                  </a:lnTo>
                  <a:lnTo>
                    <a:pt x="94" y="71"/>
                  </a:lnTo>
                  <a:lnTo>
                    <a:pt x="86" y="73"/>
                  </a:lnTo>
                  <a:lnTo>
                    <a:pt x="84" y="75"/>
                  </a:lnTo>
                  <a:lnTo>
                    <a:pt x="81" y="79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3" y="84"/>
                  </a:lnTo>
                  <a:lnTo>
                    <a:pt x="71" y="88"/>
                  </a:lnTo>
                  <a:lnTo>
                    <a:pt x="69" y="100"/>
                  </a:lnTo>
                  <a:lnTo>
                    <a:pt x="67" y="111"/>
                  </a:lnTo>
                  <a:lnTo>
                    <a:pt x="63" y="113"/>
                  </a:lnTo>
                  <a:lnTo>
                    <a:pt x="61" y="117"/>
                  </a:lnTo>
                  <a:lnTo>
                    <a:pt x="58" y="117"/>
                  </a:lnTo>
                  <a:lnTo>
                    <a:pt x="52" y="117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44" y="109"/>
                  </a:lnTo>
                  <a:lnTo>
                    <a:pt x="38" y="108"/>
                  </a:lnTo>
                  <a:lnTo>
                    <a:pt x="31" y="109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3" y="117"/>
                  </a:lnTo>
                </a:path>
              </a:pathLst>
            </a:custGeom>
            <a:solidFill>
              <a:srgbClr val="0070C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205846" y="4011061"/>
              <a:ext cx="437976" cy="430504"/>
            </a:xfrm>
            <a:custGeom>
              <a:avLst/>
              <a:gdLst>
                <a:gd name="T0" fmla="*/ 121 w 388"/>
                <a:gd name="T1" fmla="*/ 428 h 448"/>
                <a:gd name="T2" fmla="*/ 109 w 388"/>
                <a:gd name="T3" fmla="*/ 405 h 448"/>
                <a:gd name="T4" fmla="*/ 115 w 388"/>
                <a:gd name="T5" fmla="*/ 375 h 448"/>
                <a:gd name="T6" fmla="*/ 104 w 388"/>
                <a:gd name="T7" fmla="*/ 338 h 448"/>
                <a:gd name="T8" fmla="*/ 83 w 388"/>
                <a:gd name="T9" fmla="*/ 321 h 448"/>
                <a:gd name="T10" fmla="*/ 50 w 388"/>
                <a:gd name="T11" fmla="*/ 309 h 448"/>
                <a:gd name="T12" fmla="*/ 29 w 388"/>
                <a:gd name="T13" fmla="*/ 298 h 448"/>
                <a:gd name="T14" fmla="*/ 8 w 388"/>
                <a:gd name="T15" fmla="*/ 284 h 448"/>
                <a:gd name="T16" fmla="*/ 4 w 388"/>
                <a:gd name="T17" fmla="*/ 273 h 448"/>
                <a:gd name="T18" fmla="*/ 21 w 388"/>
                <a:gd name="T19" fmla="*/ 261 h 448"/>
                <a:gd name="T20" fmla="*/ 38 w 388"/>
                <a:gd name="T21" fmla="*/ 258 h 448"/>
                <a:gd name="T22" fmla="*/ 65 w 388"/>
                <a:gd name="T23" fmla="*/ 252 h 448"/>
                <a:gd name="T24" fmla="*/ 73 w 388"/>
                <a:gd name="T25" fmla="*/ 225 h 448"/>
                <a:gd name="T26" fmla="*/ 60 w 388"/>
                <a:gd name="T27" fmla="*/ 213 h 448"/>
                <a:gd name="T28" fmla="*/ 48 w 388"/>
                <a:gd name="T29" fmla="*/ 190 h 448"/>
                <a:gd name="T30" fmla="*/ 60 w 388"/>
                <a:gd name="T31" fmla="*/ 179 h 448"/>
                <a:gd name="T32" fmla="*/ 121 w 388"/>
                <a:gd name="T33" fmla="*/ 167 h 448"/>
                <a:gd name="T34" fmla="*/ 132 w 388"/>
                <a:gd name="T35" fmla="*/ 144 h 448"/>
                <a:gd name="T36" fmla="*/ 138 w 388"/>
                <a:gd name="T37" fmla="*/ 75 h 448"/>
                <a:gd name="T38" fmla="*/ 161 w 388"/>
                <a:gd name="T39" fmla="*/ 48 h 448"/>
                <a:gd name="T40" fmla="*/ 175 w 388"/>
                <a:gd name="T41" fmla="*/ 37 h 448"/>
                <a:gd name="T42" fmla="*/ 186 w 388"/>
                <a:gd name="T43" fmla="*/ 23 h 448"/>
                <a:gd name="T44" fmla="*/ 225 w 388"/>
                <a:gd name="T45" fmla="*/ 2 h 448"/>
                <a:gd name="T46" fmla="*/ 223 w 388"/>
                <a:gd name="T47" fmla="*/ 33 h 448"/>
                <a:gd name="T48" fmla="*/ 232 w 388"/>
                <a:gd name="T49" fmla="*/ 46 h 448"/>
                <a:gd name="T50" fmla="*/ 219 w 388"/>
                <a:gd name="T51" fmla="*/ 68 h 448"/>
                <a:gd name="T52" fmla="*/ 207 w 388"/>
                <a:gd name="T53" fmla="*/ 98 h 448"/>
                <a:gd name="T54" fmla="*/ 198 w 388"/>
                <a:gd name="T55" fmla="*/ 127 h 448"/>
                <a:gd name="T56" fmla="*/ 203 w 388"/>
                <a:gd name="T57" fmla="*/ 152 h 448"/>
                <a:gd name="T58" fmla="*/ 202 w 388"/>
                <a:gd name="T59" fmla="*/ 179 h 448"/>
                <a:gd name="T60" fmla="*/ 213 w 388"/>
                <a:gd name="T61" fmla="*/ 200 h 448"/>
                <a:gd name="T62" fmla="*/ 234 w 388"/>
                <a:gd name="T63" fmla="*/ 192 h 448"/>
                <a:gd name="T64" fmla="*/ 251 w 388"/>
                <a:gd name="T65" fmla="*/ 181 h 448"/>
                <a:gd name="T66" fmla="*/ 297 w 388"/>
                <a:gd name="T67" fmla="*/ 179 h 448"/>
                <a:gd name="T68" fmla="*/ 319 w 388"/>
                <a:gd name="T69" fmla="*/ 190 h 448"/>
                <a:gd name="T70" fmla="*/ 340 w 388"/>
                <a:gd name="T71" fmla="*/ 179 h 448"/>
                <a:gd name="T72" fmla="*/ 353 w 388"/>
                <a:gd name="T73" fmla="*/ 196 h 448"/>
                <a:gd name="T74" fmla="*/ 374 w 388"/>
                <a:gd name="T75" fmla="*/ 208 h 448"/>
                <a:gd name="T76" fmla="*/ 388 w 388"/>
                <a:gd name="T77" fmla="*/ 219 h 448"/>
                <a:gd name="T78" fmla="*/ 374 w 388"/>
                <a:gd name="T79" fmla="*/ 233 h 448"/>
                <a:gd name="T80" fmla="*/ 363 w 388"/>
                <a:gd name="T81" fmla="*/ 244 h 448"/>
                <a:gd name="T82" fmla="*/ 351 w 388"/>
                <a:gd name="T83" fmla="*/ 265 h 448"/>
                <a:gd name="T84" fmla="*/ 338 w 388"/>
                <a:gd name="T85" fmla="*/ 327 h 448"/>
                <a:gd name="T86" fmla="*/ 326 w 388"/>
                <a:gd name="T87" fmla="*/ 338 h 448"/>
                <a:gd name="T88" fmla="*/ 309 w 388"/>
                <a:gd name="T89" fmla="*/ 336 h 448"/>
                <a:gd name="T90" fmla="*/ 288 w 388"/>
                <a:gd name="T91" fmla="*/ 325 h 448"/>
                <a:gd name="T92" fmla="*/ 267 w 388"/>
                <a:gd name="T93" fmla="*/ 311 h 448"/>
                <a:gd name="T94" fmla="*/ 249 w 388"/>
                <a:gd name="T95" fmla="*/ 309 h 448"/>
                <a:gd name="T96" fmla="*/ 236 w 388"/>
                <a:gd name="T97" fmla="*/ 321 h 448"/>
                <a:gd name="T98" fmla="*/ 225 w 388"/>
                <a:gd name="T99" fmla="*/ 353 h 448"/>
                <a:gd name="T100" fmla="*/ 213 w 388"/>
                <a:gd name="T101" fmla="*/ 365 h 448"/>
                <a:gd name="T102" fmla="*/ 200 w 388"/>
                <a:gd name="T103" fmla="*/ 361 h 448"/>
                <a:gd name="T104" fmla="*/ 179 w 388"/>
                <a:gd name="T105" fmla="*/ 369 h 448"/>
                <a:gd name="T106" fmla="*/ 167 w 388"/>
                <a:gd name="T107" fmla="*/ 396 h 448"/>
                <a:gd name="T108" fmla="*/ 155 w 388"/>
                <a:gd name="T109" fmla="*/ 423 h 448"/>
                <a:gd name="T110" fmla="*/ 142 w 388"/>
                <a:gd name="T111" fmla="*/ 434 h 4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448"/>
                <a:gd name="T170" fmla="*/ 388 w 388"/>
                <a:gd name="T171" fmla="*/ 448 h 4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448">
                  <a:moveTo>
                    <a:pt x="131" y="448"/>
                  </a:moveTo>
                  <a:lnTo>
                    <a:pt x="129" y="444"/>
                  </a:lnTo>
                  <a:lnTo>
                    <a:pt x="125" y="442"/>
                  </a:lnTo>
                  <a:lnTo>
                    <a:pt x="123" y="434"/>
                  </a:lnTo>
                  <a:lnTo>
                    <a:pt x="121" y="428"/>
                  </a:lnTo>
                  <a:lnTo>
                    <a:pt x="119" y="424"/>
                  </a:lnTo>
                  <a:lnTo>
                    <a:pt x="117" y="423"/>
                  </a:lnTo>
                  <a:lnTo>
                    <a:pt x="113" y="415"/>
                  </a:lnTo>
                  <a:lnTo>
                    <a:pt x="111" y="409"/>
                  </a:lnTo>
                  <a:lnTo>
                    <a:pt x="109" y="405"/>
                  </a:lnTo>
                  <a:lnTo>
                    <a:pt x="106" y="403"/>
                  </a:lnTo>
                  <a:lnTo>
                    <a:pt x="109" y="401"/>
                  </a:lnTo>
                  <a:lnTo>
                    <a:pt x="111" y="400"/>
                  </a:lnTo>
                  <a:lnTo>
                    <a:pt x="113" y="392"/>
                  </a:lnTo>
                  <a:lnTo>
                    <a:pt x="115" y="375"/>
                  </a:lnTo>
                  <a:lnTo>
                    <a:pt x="113" y="357"/>
                  </a:lnTo>
                  <a:lnTo>
                    <a:pt x="111" y="352"/>
                  </a:lnTo>
                  <a:lnTo>
                    <a:pt x="109" y="348"/>
                  </a:lnTo>
                  <a:lnTo>
                    <a:pt x="106" y="346"/>
                  </a:lnTo>
                  <a:lnTo>
                    <a:pt x="104" y="338"/>
                  </a:lnTo>
                  <a:lnTo>
                    <a:pt x="102" y="330"/>
                  </a:lnTo>
                  <a:lnTo>
                    <a:pt x="98" y="329"/>
                  </a:lnTo>
                  <a:lnTo>
                    <a:pt x="96" y="327"/>
                  </a:lnTo>
                  <a:lnTo>
                    <a:pt x="88" y="325"/>
                  </a:lnTo>
                  <a:lnTo>
                    <a:pt x="83" y="321"/>
                  </a:lnTo>
                  <a:lnTo>
                    <a:pt x="79" y="319"/>
                  </a:lnTo>
                  <a:lnTo>
                    <a:pt x="77" y="317"/>
                  </a:lnTo>
                  <a:lnTo>
                    <a:pt x="65" y="313"/>
                  </a:lnTo>
                  <a:lnTo>
                    <a:pt x="54" y="311"/>
                  </a:lnTo>
                  <a:lnTo>
                    <a:pt x="50" y="309"/>
                  </a:lnTo>
                  <a:lnTo>
                    <a:pt x="48" y="307"/>
                  </a:lnTo>
                  <a:lnTo>
                    <a:pt x="40" y="304"/>
                  </a:lnTo>
                  <a:lnTo>
                    <a:pt x="35" y="302"/>
                  </a:lnTo>
                  <a:lnTo>
                    <a:pt x="31" y="300"/>
                  </a:lnTo>
                  <a:lnTo>
                    <a:pt x="29" y="298"/>
                  </a:lnTo>
                  <a:lnTo>
                    <a:pt x="21" y="294"/>
                  </a:lnTo>
                  <a:lnTo>
                    <a:pt x="13" y="292"/>
                  </a:lnTo>
                  <a:lnTo>
                    <a:pt x="12" y="290"/>
                  </a:lnTo>
                  <a:lnTo>
                    <a:pt x="10" y="286"/>
                  </a:lnTo>
                  <a:lnTo>
                    <a:pt x="8" y="284"/>
                  </a:lnTo>
                  <a:lnTo>
                    <a:pt x="4" y="282"/>
                  </a:lnTo>
                  <a:lnTo>
                    <a:pt x="2" y="281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4" y="273"/>
                  </a:lnTo>
                  <a:lnTo>
                    <a:pt x="8" y="271"/>
                  </a:lnTo>
                  <a:lnTo>
                    <a:pt x="10" y="269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21" y="261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8" y="258"/>
                  </a:lnTo>
                  <a:lnTo>
                    <a:pt x="48" y="258"/>
                  </a:lnTo>
                  <a:lnTo>
                    <a:pt x="58" y="258"/>
                  </a:lnTo>
                  <a:lnTo>
                    <a:pt x="60" y="256"/>
                  </a:lnTo>
                  <a:lnTo>
                    <a:pt x="63" y="254"/>
                  </a:lnTo>
                  <a:lnTo>
                    <a:pt x="65" y="252"/>
                  </a:lnTo>
                  <a:lnTo>
                    <a:pt x="67" y="248"/>
                  </a:lnTo>
                  <a:lnTo>
                    <a:pt x="69" y="246"/>
                  </a:lnTo>
                  <a:lnTo>
                    <a:pt x="73" y="244"/>
                  </a:lnTo>
                  <a:lnTo>
                    <a:pt x="73" y="235"/>
                  </a:lnTo>
                  <a:lnTo>
                    <a:pt x="73" y="225"/>
                  </a:lnTo>
                  <a:lnTo>
                    <a:pt x="69" y="221"/>
                  </a:lnTo>
                  <a:lnTo>
                    <a:pt x="67" y="219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60" y="213"/>
                  </a:lnTo>
                  <a:lnTo>
                    <a:pt x="58" y="210"/>
                  </a:lnTo>
                  <a:lnTo>
                    <a:pt x="56" y="202"/>
                  </a:lnTo>
                  <a:lnTo>
                    <a:pt x="54" y="196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50" y="188"/>
                  </a:lnTo>
                  <a:lnTo>
                    <a:pt x="54" y="187"/>
                  </a:lnTo>
                  <a:lnTo>
                    <a:pt x="56" y="183"/>
                  </a:lnTo>
                  <a:lnTo>
                    <a:pt x="58" y="181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90" y="173"/>
                  </a:lnTo>
                  <a:lnTo>
                    <a:pt x="117" y="171"/>
                  </a:lnTo>
                  <a:lnTo>
                    <a:pt x="119" y="169"/>
                  </a:lnTo>
                  <a:lnTo>
                    <a:pt x="121" y="167"/>
                  </a:lnTo>
                  <a:lnTo>
                    <a:pt x="123" y="164"/>
                  </a:lnTo>
                  <a:lnTo>
                    <a:pt x="125" y="162"/>
                  </a:lnTo>
                  <a:lnTo>
                    <a:pt x="129" y="160"/>
                  </a:lnTo>
                  <a:lnTo>
                    <a:pt x="131" y="158"/>
                  </a:lnTo>
                  <a:lnTo>
                    <a:pt x="132" y="144"/>
                  </a:lnTo>
                  <a:lnTo>
                    <a:pt x="134" y="133"/>
                  </a:lnTo>
                  <a:lnTo>
                    <a:pt x="138" y="131"/>
                  </a:lnTo>
                  <a:lnTo>
                    <a:pt x="140" y="127"/>
                  </a:lnTo>
                  <a:lnTo>
                    <a:pt x="140" y="100"/>
                  </a:lnTo>
                  <a:lnTo>
                    <a:pt x="138" y="75"/>
                  </a:lnTo>
                  <a:lnTo>
                    <a:pt x="146" y="66"/>
                  </a:lnTo>
                  <a:lnTo>
                    <a:pt x="155" y="54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61" y="48"/>
                  </a:lnTo>
                  <a:lnTo>
                    <a:pt x="165" y="46"/>
                  </a:lnTo>
                  <a:lnTo>
                    <a:pt x="167" y="43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5" y="37"/>
                  </a:lnTo>
                  <a:lnTo>
                    <a:pt x="177" y="33"/>
                  </a:lnTo>
                  <a:lnTo>
                    <a:pt x="179" y="31"/>
                  </a:lnTo>
                  <a:lnTo>
                    <a:pt x="180" y="29"/>
                  </a:lnTo>
                  <a:lnTo>
                    <a:pt x="184" y="25"/>
                  </a:lnTo>
                  <a:lnTo>
                    <a:pt x="186" y="23"/>
                  </a:lnTo>
                  <a:lnTo>
                    <a:pt x="188" y="22"/>
                  </a:lnTo>
                  <a:lnTo>
                    <a:pt x="203" y="1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2"/>
                  </a:lnTo>
                  <a:lnTo>
                    <a:pt x="226" y="6"/>
                  </a:lnTo>
                  <a:lnTo>
                    <a:pt x="228" y="10"/>
                  </a:lnTo>
                  <a:lnTo>
                    <a:pt x="225" y="18"/>
                  </a:lnTo>
                  <a:lnTo>
                    <a:pt x="223" y="22"/>
                  </a:lnTo>
                  <a:lnTo>
                    <a:pt x="223" y="33"/>
                  </a:lnTo>
                  <a:lnTo>
                    <a:pt x="223" y="39"/>
                  </a:lnTo>
                  <a:lnTo>
                    <a:pt x="225" y="41"/>
                  </a:lnTo>
                  <a:lnTo>
                    <a:pt x="226" y="41"/>
                  </a:lnTo>
                  <a:lnTo>
                    <a:pt x="230" y="43"/>
                  </a:lnTo>
                  <a:lnTo>
                    <a:pt x="232" y="46"/>
                  </a:lnTo>
                  <a:lnTo>
                    <a:pt x="230" y="48"/>
                  </a:lnTo>
                  <a:lnTo>
                    <a:pt x="226" y="50"/>
                  </a:lnTo>
                  <a:lnTo>
                    <a:pt x="225" y="58"/>
                  </a:lnTo>
                  <a:lnTo>
                    <a:pt x="223" y="66"/>
                  </a:lnTo>
                  <a:lnTo>
                    <a:pt x="219" y="68"/>
                  </a:lnTo>
                  <a:lnTo>
                    <a:pt x="217" y="70"/>
                  </a:lnTo>
                  <a:lnTo>
                    <a:pt x="215" y="83"/>
                  </a:lnTo>
                  <a:lnTo>
                    <a:pt x="213" y="94"/>
                  </a:lnTo>
                  <a:lnTo>
                    <a:pt x="209" y="96"/>
                  </a:lnTo>
                  <a:lnTo>
                    <a:pt x="207" y="98"/>
                  </a:lnTo>
                  <a:lnTo>
                    <a:pt x="205" y="106"/>
                  </a:lnTo>
                  <a:lnTo>
                    <a:pt x="203" y="114"/>
                  </a:lnTo>
                  <a:lnTo>
                    <a:pt x="202" y="116"/>
                  </a:lnTo>
                  <a:lnTo>
                    <a:pt x="198" y="119"/>
                  </a:lnTo>
                  <a:lnTo>
                    <a:pt x="198" y="127"/>
                  </a:lnTo>
                  <a:lnTo>
                    <a:pt x="198" y="137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3" y="146"/>
                  </a:lnTo>
                  <a:lnTo>
                    <a:pt x="203" y="152"/>
                  </a:lnTo>
                  <a:lnTo>
                    <a:pt x="202" y="154"/>
                  </a:lnTo>
                  <a:lnTo>
                    <a:pt x="198" y="158"/>
                  </a:lnTo>
                  <a:lnTo>
                    <a:pt x="198" y="167"/>
                  </a:lnTo>
                  <a:lnTo>
                    <a:pt x="198" y="177"/>
                  </a:lnTo>
                  <a:lnTo>
                    <a:pt x="202" y="179"/>
                  </a:lnTo>
                  <a:lnTo>
                    <a:pt x="203" y="181"/>
                  </a:lnTo>
                  <a:lnTo>
                    <a:pt x="205" y="188"/>
                  </a:lnTo>
                  <a:lnTo>
                    <a:pt x="207" y="196"/>
                  </a:lnTo>
                  <a:lnTo>
                    <a:pt x="209" y="198"/>
                  </a:lnTo>
                  <a:lnTo>
                    <a:pt x="213" y="200"/>
                  </a:lnTo>
                  <a:lnTo>
                    <a:pt x="217" y="200"/>
                  </a:lnTo>
                  <a:lnTo>
                    <a:pt x="223" y="200"/>
                  </a:lnTo>
                  <a:lnTo>
                    <a:pt x="225" y="198"/>
                  </a:lnTo>
                  <a:lnTo>
                    <a:pt x="226" y="196"/>
                  </a:lnTo>
                  <a:lnTo>
                    <a:pt x="234" y="192"/>
                  </a:lnTo>
                  <a:lnTo>
                    <a:pt x="242" y="190"/>
                  </a:lnTo>
                  <a:lnTo>
                    <a:pt x="244" y="188"/>
                  </a:lnTo>
                  <a:lnTo>
                    <a:pt x="246" y="187"/>
                  </a:lnTo>
                  <a:lnTo>
                    <a:pt x="249" y="183"/>
                  </a:lnTo>
                  <a:lnTo>
                    <a:pt x="251" y="181"/>
                  </a:lnTo>
                  <a:lnTo>
                    <a:pt x="253" y="179"/>
                  </a:lnTo>
                  <a:lnTo>
                    <a:pt x="255" y="177"/>
                  </a:lnTo>
                  <a:lnTo>
                    <a:pt x="274" y="177"/>
                  </a:lnTo>
                  <a:lnTo>
                    <a:pt x="296" y="177"/>
                  </a:lnTo>
                  <a:lnTo>
                    <a:pt x="297" y="179"/>
                  </a:lnTo>
                  <a:lnTo>
                    <a:pt x="299" y="181"/>
                  </a:lnTo>
                  <a:lnTo>
                    <a:pt x="299" y="188"/>
                  </a:lnTo>
                  <a:lnTo>
                    <a:pt x="299" y="196"/>
                  </a:lnTo>
                  <a:lnTo>
                    <a:pt x="309" y="192"/>
                  </a:lnTo>
                  <a:lnTo>
                    <a:pt x="319" y="190"/>
                  </a:lnTo>
                  <a:lnTo>
                    <a:pt x="322" y="188"/>
                  </a:lnTo>
                  <a:lnTo>
                    <a:pt x="324" y="187"/>
                  </a:lnTo>
                  <a:lnTo>
                    <a:pt x="332" y="183"/>
                  </a:lnTo>
                  <a:lnTo>
                    <a:pt x="338" y="181"/>
                  </a:lnTo>
                  <a:lnTo>
                    <a:pt x="340" y="179"/>
                  </a:lnTo>
                  <a:lnTo>
                    <a:pt x="344" y="177"/>
                  </a:lnTo>
                  <a:lnTo>
                    <a:pt x="345" y="179"/>
                  </a:lnTo>
                  <a:lnTo>
                    <a:pt x="349" y="181"/>
                  </a:lnTo>
                  <a:lnTo>
                    <a:pt x="351" y="188"/>
                  </a:lnTo>
                  <a:lnTo>
                    <a:pt x="353" y="196"/>
                  </a:lnTo>
                  <a:lnTo>
                    <a:pt x="355" y="198"/>
                  </a:lnTo>
                  <a:lnTo>
                    <a:pt x="357" y="200"/>
                  </a:lnTo>
                  <a:lnTo>
                    <a:pt x="365" y="202"/>
                  </a:lnTo>
                  <a:lnTo>
                    <a:pt x="372" y="206"/>
                  </a:lnTo>
                  <a:lnTo>
                    <a:pt x="374" y="208"/>
                  </a:lnTo>
                  <a:lnTo>
                    <a:pt x="378" y="210"/>
                  </a:lnTo>
                  <a:lnTo>
                    <a:pt x="380" y="213"/>
                  </a:lnTo>
                  <a:lnTo>
                    <a:pt x="382" y="215"/>
                  </a:lnTo>
                  <a:lnTo>
                    <a:pt x="384" y="217"/>
                  </a:lnTo>
                  <a:lnTo>
                    <a:pt x="388" y="219"/>
                  </a:lnTo>
                  <a:lnTo>
                    <a:pt x="384" y="221"/>
                  </a:lnTo>
                  <a:lnTo>
                    <a:pt x="382" y="225"/>
                  </a:lnTo>
                  <a:lnTo>
                    <a:pt x="380" y="227"/>
                  </a:lnTo>
                  <a:lnTo>
                    <a:pt x="378" y="229"/>
                  </a:lnTo>
                  <a:lnTo>
                    <a:pt x="374" y="233"/>
                  </a:lnTo>
                  <a:lnTo>
                    <a:pt x="372" y="235"/>
                  </a:lnTo>
                  <a:lnTo>
                    <a:pt x="370" y="236"/>
                  </a:lnTo>
                  <a:lnTo>
                    <a:pt x="367" y="238"/>
                  </a:lnTo>
                  <a:lnTo>
                    <a:pt x="365" y="242"/>
                  </a:lnTo>
                  <a:lnTo>
                    <a:pt x="363" y="244"/>
                  </a:lnTo>
                  <a:lnTo>
                    <a:pt x="361" y="252"/>
                  </a:lnTo>
                  <a:lnTo>
                    <a:pt x="357" y="258"/>
                  </a:lnTo>
                  <a:lnTo>
                    <a:pt x="355" y="261"/>
                  </a:lnTo>
                  <a:lnTo>
                    <a:pt x="353" y="263"/>
                  </a:lnTo>
                  <a:lnTo>
                    <a:pt x="351" y="265"/>
                  </a:lnTo>
                  <a:lnTo>
                    <a:pt x="349" y="269"/>
                  </a:lnTo>
                  <a:lnTo>
                    <a:pt x="345" y="271"/>
                  </a:lnTo>
                  <a:lnTo>
                    <a:pt x="344" y="273"/>
                  </a:lnTo>
                  <a:lnTo>
                    <a:pt x="340" y="300"/>
                  </a:lnTo>
                  <a:lnTo>
                    <a:pt x="338" y="327"/>
                  </a:lnTo>
                  <a:lnTo>
                    <a:pt x="336" y="329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6"/>
                  </a:lnTo>
                  <a:lnTo>
                    <a:pt x="326" y="338"/>
                  </a:lnTo>
                  <a:lnTo>
                    <a:pt x="324" y="340"/>
                  </a:lnTo>
                  <a:lnTo>
                    <a:pt x="319" y="340"/>
                  </a:lnTo>
                  <a:lnTo>
                    <a:pt x="315" y="340"/>
                  </a:lnTo>
                  <a:lnTo>
                    <a:pt x="311" y="338"/>
                  </a:lnTo>
                  <a:lnTo>
                    <a:pt x="309" y="336"/>
                  </a:lnTo>
                  <a:lnTo>
                    <a:pt x="301" y="332"/>
                  </a:lnTo>
                  <a:lnTo>
                    <a:pt x="296" y="330"/>
                  </a:lnTo>
                  <a:lnTo>
                    <a:pt x="292" y="329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2" y="319"/>
                  </a:lnTo>
                  <a:lnTo>
                    <a:pt x="280" y="317"/>
                  </a:lnTo>
                  <a:lnTo>
                    <a:pt x="273" y="313"/>
                  </a:lnTo>
                  <a:lnTo>
                    <a:pt x="267" y="311"/>
                  </a:lnTo>
                  <a:lnTo>
                    <a:pt x="263" y="309"/>
                  </a:lnTo>
                  <a:lnTo>
                    <a:pt x="261" y="307"/>
                  </a:lnTo>
                  <a:lnTo>
                    <a:pt x="255" y="307"/>
                  </a:lnTo>
                  <a:lnTo>
                    <a:pt x="251" y="307"/>
                  </a:lnTo>
                  <a:lnTo>
                    <a:pt x="249" y="309"/>
                  </a:lnTo>
                  <a:lnTo>
                    <a:pt x="246" y="311"/>
                  </a:lnTo>
                  <a:lnTo>
                    <a:pt x="244" y="313"/>
                  </a:lnTo>
                  <a:lnTo>
                    <a:pt x="242" y="317"/>
                  </a:lnTo>
                  <a:lnTo>
                    <a:pt x="240" y="319"/>
                  </a:lnTo>
                  <a:lnTo>
                    <a:pt x="236" y="321"/>
                  </a:lnTo>
                  <a:lnTo>
                    <a:pt x="234" y="332"/>
                  </a:lnTo>
                  <a:lnTo>
                    <a:pt x="232" y="346"/>
                  </a:lnTo>
                  <a:lnTo>
                    <a:pt x="230" y="348"/>
                  </a:lnTo>
                  <a:lnTo>
                    <a:pt x="226" y="352"/>
                  </a:lnTo>
                  <a:lnTo>
                    <a:pt x="225" y="353"/>
                  </a:lnTo>
                  <a:lnTo>
                    <a:pt x="223" y="355"/>
                  </a:lnTo>
                  <a:lnTo>
                    <a:pt x="219" y="357"/>
                  </a:lnTo>
                  <a:lnTo>
                    <a:pt x="217" y="359"/>
                  </a:lnTo>
                  <a:lnTo>
                    <a:pt x="215" y="363"/>
                  </a:lnTo>
                  <a:lnTo>
                    <a:pt x="213" y="365"/>
                  </a:lnTo>
                  <a:lnTo>
                    <a:pt x="209" y="367"/>
                  </a:lnTo>
                  <a:lnTo>
                    <a:pt x="207" y="369"/>
                  </a:lnTo>
                  <a:lnTo>
                    <a:pt x="205" y="367"/>
                  </a:lnTo>
                  <a:lnTo>
                    <a:pt x="203" y="365"/>
                  </a:lnTo>
                  <a:lnTo>
                    <a:pt x="200" y="361"/>
                  </a:lnTo>
                  <a:lnTo>
                    <a:pt x="194" y="361"/>
                  </a:lnTo>
                  <a:lnTo>
                    <a:pt x="186" y="361"/>
                  </a:lnTo>
                  <a:lnTo>
                    <a:pt x="184" y="365"/>
                  </a:lnTo>
                  <a:lnTo>
                    <a:pt x="180" y="367"/>
                  </a:lnTo>
                  <a:lnTo>
                    <a:pt x="179" y="369"/>
                  </a:lnTo>
                  <a:lnTo>
                    <a:pt x="177" y="377"/>
                  </a:lnTo>
                  <a:lnTo>
                    <a:pt x="175" y="384"/>
                  </a:lnTo>
                  <a:lnTo>
                    <a:pt x="171" y="386"/>
                  </a:lnTo>
                  <a:lnTo>
                    <a:pt x="169" y="390"/>
                  </a:lnTo>
                  <a:lnTo>
                    <a:pt x="167" y="396"/>
                  </a:lnTo>
                  <a:lnTo>
                    <a:pt x="165" y="403"/>
                  </a:lnTo>
                  <a:lnTo>
                    <a:pt x="161" y="405"/>
                  </a:lnTo>
                  <a:lnTo>
                    <a:pt x="159" y="409"/>
                  </a:lnTo>
                  <a:lnTo>
                    <a:pt x="157" y="415"/>
                  </a:lnTo>
                  <a:lnTo>
                    <a:pt x="155" y="423"/>
                  </a:lnTo>
                  <a:lnTo>
                    <a:pt x="152" y="424"/>
                  </a:lnTo>
                  <a:lnTo>
                    <a:pt x="150" y="428"/>
                  </a:lnTo>
                  <a:lnTo>
                    <a:pt x="148" y="430"/>
                  </a:lnTo>
                  <a:lnTo>
                    <a:pt x="146" y="432"/>
                  </a:lnTo>
                  <a:lnTo>
                    <a:pt x="142" y="434"/>
                  </a:lnTo>
                  <a:lnTo>
                    <a:pt x="140" y="438"/>
                  </a:lnTo>
                  <a:lnTo>
                    <a:pt x="134" y="442"/>
                  </a:lnTo>
                  <a:lnTo>
                    <a:pt x="131" y="448"/>
                  </a:lnTo>
                </a:path>
              </a:pathLst>
            </a:custGeom>
            <a:solidFill>
              <a:srgbClr val="0070C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901038" y="4173164"/>
              <a:ext cx="380270" cy="223224"/>
            </a:xfrm>
            <a:custGeom>
              <a:avLst/>
              <a:gdLst>
                <a:gd name="T0" fmla="*/ 86 w 337"/>
                <a:gd name="T1" fmla="*/ 202 h 233"/>
                <a:gd name="T2" fmla="*/ 59 w 337"/>
                <a:gd name="T3" fmla="*/ 190 h 233"/>
                <a:gd name="T4" fmla="*/ 51 w 337"/>
                <a:gd name="T5" fmla="*/ 163 h 233"/>
                <a:gd name="T6" fmla="*/ 36 w 337"/>
                <a:gd name="T7" fmla="*/ 158 h 233"/>
                <a:gd name="T8" fmla="*/ 19 w 337"/>
                <a:gd name="T9" fmla="*/ 150 h 233"/>
                <a:gd name="T10" fmla="*/ 1 w 337"/>
                <a:gd name="T11" fmla="*/ 114 h 233"/>
                <a:gd name="T12" fmla="*/ 9 w 337"/>
                <a:gd name="T13" fmla="*/ 91 h 233"/>
                <a:gd name="T14" fmla="*/ 21 w 337"/>
                <a:gd name="T15" fmla="*/ 85 h 233"/>
                <a:gd name="T16" fmla="*/ 34 w 337"/>
                <a:gd name="T17" fmla="*/ 77 h 233"/>
                <a:gd name="T18" fmla="*/ 59 w 337"/>
                <a:gd name="T19" fmla="*/ 69 h 233"/>
                <a:gd name="T20" fmla="*/ 86 w 337"/>
                <a:gd name="T21" fmla="*/ 62 h 233"/>
                <a:gd name="T22" fmla="*/ 97 w 337"/>
                <a:gd name="T23" fmla="*/ 44 h 233"/>
                <a:gd name="T24" fmla="*/ 111 w 337"/>
                <a:gd name="T25" fmla="*/ 29 h 233"/>
                <a:gd name="T26" fmla="*/ 132 w 337"/>
                <a:gd name="T27" fmla="*/ 31 h 233"/>
                <a:gd name="T28" fmla="*/ 143 w 337"/>
                <a:gd name="T29" fmla="*/ 37 h 233"/>
                <a:gd name="T30" fmla="*/ 157 w 337"/>
                <a:gd name="T31" fmla="*/ 31 h 233"/>
                <a:gd name="T32" fmla="*/ 163 w 337"/>
                <a:gd name="T33" fmla="*/ 14 h 233"/>
                <a:gd name="T34" fmla="*/ 170 w 337"/>
                <a:gd name="T35" fmla="*/ 6 h 233"/>
                <a:gd name="T36" fmla="*/ 178 w 337"/>
                <a:gd name="T37" fmla="*/ 0 h 233"/>
                <a:gd name="T38" fmla="*/ 226 w 337"/>
                <a:gd name="T39" fmla="*/ 2 h 233"/>
                <a:gd name="T40" fmla="*/ 245 w 337"/>
                <a:gd name="T41" fmla="*/ 0 h 233"/>
                <a:gd name="T42" fmla="*/ 257 w 337"/>
                <a:gd name="T43" fmla="*/ 2 h 233"/>
                <a:gd name="T44" fmla="*/ 264 w 337"/>
                <a:gd name="T45" fmla="*/ 10 h 233"/>
                <a:gd name="T46" fmla="*/ 272 w 337"/>
                <a:gd name="T47" fmla="*/ 16 h 233"/>
                <a:gd name="T48" fmla="*/ 280 w 337"/>
                <a:gd name="T49" fmla="*/ 23 h 233"/>
                <a:gd name="T50" fmla="*/ 316 w 337"/>
                <a:gd name="T51" fmla="*/ 31 h 233"/>
                <a:gd name="T52" fmla="*/ 324 w 337"/>
                <a:gd name="T53" fmla="*/ 48 h 233"/>
                <a:gd name="T54" fmla="*/ 330 w 337"/>
                <a:gd name="T55" fmla="*/ 54 h 233"/>
                <a:gd name="T56" fmla="*/ 337 w 337"/>
                <a:gd name="T57" fmla="*/ 62 h 233"/>
                <a:gd name="T58" fmla="*/ 335 w 337"/>
                <a:gd name="T59" fmla="*/ 75 h 233"/>
                <a:gd name="T60" fmla="*/ 328 w 337"/>
                <a:gd name="T61" fmla="*/ 81 h 233"/>
                <a:gd name="T62" fmla="*/ 318 w 337"/>
                <a:gd name="T63" fmla="*/ 87 h 233"/>
                <a:gd name="T64" fmla="*/ 308 w 337"/>
                <a:gd name="T65" fmla="*/ 81 h 233"/>
                <a:gd name="T66" fmla="*/ 297 w 337"/>
                <a:gd name="T67" fmla="*/ 85 h 233"/>
                <a:gd name="T68" fmla="*/ 280 w 337"/>
                <a:gd name="T69" fmla="*/ 91 h 233"/>
                <a:gd name="T70" fmla="*/ 272 w 337"/>
                <a:gd name="T71" fmla="*/ 98 h 233"/>
                <a:gd name="T72" fmla="*/ 264 w 337"/>
                <a:gd name="T73" fmla="*/ 106 h 233"/>
                <a:gd name="T74" fmla="*/ 243 w 337"/>
                <a:gd name="T75" fmla="*/ 104 h 233"/>
                <a:gd name="T76" fmla="*/ 232 w 337"/>
                <a:gd name="T77" fmla="*/ 102 h 233"/>
                <a:gd name="T78" fmla="*/ 218 w 337"/>
                <a:gd name="T79" fmla="*/ 108 h 233"/>
                <a:gd name="T80" fmla="*/ 207 w 337"/>
                <a:gd name="T81" fmla="*/ 115 h 233"/>
                <a:gd name="T82" fmla="*/ 199 w 337"/>
                <a:gd name="T83" fmla="*/ 171 h 233"/>
                <a:gd name="T84" fmla="*/ 184 w 337"/>
                <a:gd name="T85" fmla="*/ 173 h 233"/>
                <a:gd name="T86" fmla="*/ 180 w 337"/>
                <a:gd name="T87" fmla="*/ 200 h 233"/>
                <a:gd name="T88" fmla="*/ 172 w 337"/>
                <a:gd name="T89" fmla="*/ 208 h 233"/>
                <a:gd name="T90" fmla="*/ 166 w 337"/>
                <a:gd name="T91" fmla="*/ 219 h 233"/>
                <a:gd name="T92" fmla="*/ 159 w 337"/>
                <a:gd name="T93" fmla="*/ 233 h 233"/>
                <a:gd name="T94" fmla="*/ 151 w 337"/>
                <a:gd name="T95" fmla="*/ 225 h 233"/>
                <a:gd name="T96" fmla="*/ 143 w 337"/>
                <a:gd name="T97" fmla="*/ 217 h 233"/>
                <a:gd name="T98" fmla="*/ 122 w 337"/>
                <a:gd name="T99" fmla="*/ 219 h 233"/>
                <a:gd name="T100" fmla="*/ 95 w 337"/>
                <a:gd name="T101" fmla="*/ 233 h 2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7"/>
                <a:gd name="T154" fmla="*/ 0 h 233"/>
                <a:gd name="T155" fmla="*/ 337 w 337"/>
                <a:gd name="T156" fmla="*/ 233 h 2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7" h="233">
                  <a:moveTo>
                    <a:pt x="86" y="233"/>
                  </a:moveTo>
                  <a:lnTo>
                    <a:pt x="86" y="217"/>
                  </a:lnTo>
                  <a:lnTo>
                    <a:pt x="86" y="202"/>
                  </a:lnTo>
                  <a:lnTo>
                    <a:pt x="74" y="198"/>
                  </a:lnTo>
                  <a:lnTo>
                    <a:pt x="63" y="192"/>
                  </a:lnTo>
                  <a:lnTo>
                    <a:pt x="59" y="190"/>
                  </a:lnTo>
                  <a:lnTo>
                    <a:pt x="57" y="188"/>
                  </a:lnTo>
                  <a:lnTo>
                    <a:pt x="55" y="177"/>
                  </a:lnTo>
                  <a:lnTo>
                    <a:pt x="51" y="163"/>
                  </a:lnTo>
                  <a:lnTo>
                    <a:pt x="49" y="162"/>
                  </a:lnTo>
                  <a:lnTo>
                    <a:pt x="48" y="160"/>
                  </a:lnTo>
                  <a:lnTo>
                    <a:pt x="36" y="158"/>
                  </a:lnTo>
                  <a:lnTo>
                    <a:pt x="23" y="154"/>
                  </a:lnTo>
                  <a:lnTo>
                    <a:pt x="21" y="152"/>
                  </a:lnTo>
                  <a:lnTo>
                    <a:pt x="19" y="150"/>
                  </a:lnTo>
                  <a:lnTo>
                    <a:pt x="11" y="133"/>
                  </a:lnTo>
                  <a:lnTo>
                    <a:pt x="3" y="115"/>
                  </a:lnTo>
                  <a:lnTo>
                    <a:pt x="1" y="114"/>
                  </a:lnTo>
                  <a:lnTo>
                    <a:pt x="0" y="112"/>
                  </a:lnTo>
                  <a:lnTo>
                    <a:pt x="3" y="100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3" y="87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0" y="79"/>
                  </a:lnTo>
                  <a:lnTo>
                    <a:pt x="34" y="77"/>
                  </a:lnTo>
                  <a:lnTo>
                    <a:pt x="46" y="75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3" y="68"/>
                  </a:lnTo>
                  <a:lnTo>
                    <a:pt x="74" y="66"/>
                  </a:lnTo>
                  <a:lnTo>
                    <a:pt x="86" y="62"/>
                  </a:lnTo>
                  <a:lnTo>
                    <a:pt x="88" y="60"/>
                  </a:lnTo>
                  <a:lnTo>
                    <a:pt x="92" y="58"/>
                  </a:lnTo>
                  <a:lnTo>
                    <a:pt x="97" y="44"/>
                  </a:lnTo>
                  <a:lnTo>
                    <a:pt x="105" y="33"/>
                  </a:lnTo>
                  <a:lnTo>
                    <a:pt x="107" y="31"/>
                  </a:lnTo>
                  <a:lnTo>
                    <a:pt x="111" y="29"/>
                  </a:lnTo>
                  <a:lnTo>
                    <a:pt x="120" y="29"/>
                  </a:lnTo>
                  <a:lnTo>
                    <a:pt x="130" y="29"/>
                  </a:lnTo>
                  <a:lnTo>
                    <a:pt x="132" y="31"/>
                  </a:lnTo>
                  <a:lnTo>
                    <a:pt x="134" y="33"/>
                  </a:lnTo>
                  <a:lnTo>
                    <a:pt x="138" y="37"/>
                  </a:lnTo>
                  <a:lnTo>
                    <a:pt x="143" y="37"/>
                  </a:lnTo>
                  <a:lnTo>
                    <a:pt x="151" y="37"/>
                  </a:lnTo>
                  <a:lnTo>
                    <a:pt x="155" y="33"/>
                  </a:lnTo>
                  <a:lnTo>
                    <a:pt x="157" y="31"/>
                  </a:lnTo>
                  <a:lnTo>
                    <a:pt x="159" y="29"/>
                  </a:lnTo>
                  <a:lnTo>
                    <a:pt x="161" y="21"/>
                  </a:lnTo>
                  <a:lnTo>
                    <a:pt x="163" y="14"/>
                  </a:lnTo>
                  <a:lnTo>
                    <a:pt x="166" y="12"/>
                  </a:lnTo>
                  <a:lnTo>
                    <a:pt x="168" y="10"/>
                  </a:lnTo>
                  <a:lnTo>
                    <a:pt x="170" y="6"/>
                  </a:lnTo>
                  <a:lnTo>
                    <a:pt x="172" y="4"/>
                  </a:lnTo>
                  <a:lnTo>
                    <a:pt x="176" y="2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9" y="2"/>
                  </a:lnTo>
                  <a:lnTo>
                    <a:pt x="226" y="2"/>
                  </a:lnTo>
                  <a:lnTo>
                    <a:pt x="241" y="4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7" y="2"/>
                  </a:lnTo>
                  <a:lnTo>
                    <a:pt x="260" y="4"/>
                  </a:lnTo>
                  <a:lnTo>
                    <a:pt x="262" y="6"/>
                  </a:lnTo>
                  <a:lnTo>
                    <a:pt x="264" y="10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2" y="16"/>
                  </a:lnTo>
                  <a:lnTo>
                    <a:pt x="274" y="20"/>
                  </a:lnTo>
                  <a:lnTo>
                    <a:pt x="278" y="21"/>
                  </a:lnTo>
                  <a:lnTo>
                    <a:pt x="280" y="23"/>
                  </a:lnTo>
                  <a:lnTo>
                    <a:pt x="297" y="25"/>
                  </a:lnTo>
                  <a:lnTo>
                    <a:pt x="314" y="29"/>
                  </a:lnTo>
                  <a:lnTo>
                    <a:pt x="316" y="31"/>
                  </a:lnTo>
                  <a:lnTo>
                    <a:pt x="318" y="33"/>
                  </a:lnTo>
                  <a:lnTo>
                    <a:pt x="320" y="41"/>
                  </a:lnTo>
                  <a:lnTo>
                    <a:pt x="324" y="48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30" y="54"/>
                  </a:lnTo>
                  <a:lnTo>
                    <a:pt x="333" y="58"/>
                  </a:lnTo>
                  <a:lnTo>
                    <a:pt x="335" y="60"/>
                  </a:lnTo>
                  <a:lnTo>
                    <a:pt x="337" y="62"/>
                  </a:lnTo>
                  <a:lnTo>
                    <a:pt x="337" y="68"/>
                  </a:lnTo>
                  <a:lnTo>
                    <a:pt x="337" y="71"/>
                  </a:lnTo>
                  <a:lnTo>
                    <a:pt x="335" y="75"/>
                  </a:lnTo>
                  <a:lnTo>
                    <a:pt x="333" y="77"/>
                  </a:lnTo>
                  <a:lnTo>
                    <a:pt x="330" y="79"/>
                  </a:lnTo>
                  <a:lnTo>
                    <a:pt x="328" y="81"/>
                  </a:lnTo>
                  <a:lnTo>
                    <a:pt x="326" y="85"/>
                  </a:lnTo>
                  <a:lnTo>
                    <a:pt x="324" y="87"/>
                  </a:lnTo>
                  <a:lnTo>
                    <a:pt x="318" y="87"/>
                  </a:lnTo>
                  <a:lnTo>
                    <a:pt x="314" y="87"/>
                  </a:lnTo>
                  <a:lnTo>
                    <a:pt x="310" y="85"/>
                  </a:lnTo>
                  <a:lnTo>
                    <a:pt x="308" y="81"/>
                  </a:lnTo>
                  <a:lnTo>
                    <a:pt x="303" y="81"/>
                  </a:lnTo>
                  <a:lnTo>
                    <a:pt x="299" y="81"/>
                  </a:lnTo>
                  <a:lnTo>
                    <a:pt x="297" y="85"/>
                  </a:lnTo>
                  <a:lnTo>
                    <a:pt x="295" y="87"/>
                  </a:lnTo>
                  <a:lnTo>
                    <a:pt x="287" y="89"/>
                  </a:lnTo>
                  <a:lnTo>
                    <a:pt x="280" y="91"/>
                  </a:lnTo>
                  <a:lnTo>
                    <a:pt x="278" y="94"/>
                  </a:lnTo>
                  <a:lnTo>
                    <a:pt x="274" y="96"/>
                  </a:lnTo>
                  <a:lnTo>
                    <a:pt x="272" y="98"/>
                  </a:lnTo>
                  <a:lnTo>
                    <a:pt x="270" y="102"/>
                  </a:lnTo>
                  <a:lnTo>
                    <a:pt x="268" y="104"/>
                  </a:lnTo>
                  <a:lnTo>
                    <a:pt x="264" y="106"/>
                  </a:lnTo>
                  <a:lnTo>
                    <a:pt x="255" y="106"/>
                  </a:lnTo>
                  <a:lnTo>
                    <a:pt x="245" y="106"/>
                  </a:lnTo>
                  <a:lnTo>
                    <a:pt x="243" y="104"/>
                  </a:lnTo>
                  <a:lnTo>
                    <a:pt x="241" y="102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18" y="108"/>
                  </a:lnTo>
                  <a:lnTo>
                    <a:pt x="213" y="112"/>
                  </a:lnTo>
                  <a:lnTo>
                    <a:pt x="209" y="114"/>
                  </a:lnTo>
                  <a:lnTo>
                    <a:pt x="207" y="115"/>
                  </a:lnTo>
                  <a:lnTo>
                    <a:pt x="205" y="142"/>
                  </a:lnTo>
                  <a:lnTo>
                    <a:pt x="203" y="169"/>
                  </a:lnTo>
                  <a:lnTo>
                    <a:pt x="199" y="171"/>
                  </a:lnTo>
                  <a:lnTo>
                    <a:pt x="197" y="173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84" y="186"/>
                  </a:lnTo>
                  <a:lnTo>
                    <a:pt x="184" y="198"/>
                  </a:lnTo>
                  <a:lnTo>
                    <a:pt x="180" y="200"/>
                  </a:lnTo>
                  <a:lnTo>
                    <a:pt x="178" y="202"/>
                  </a:lnTo>
                  <a:lnTo>
                    <a:pt x="176" y="206"/>
                  </a:lnTo>
                  <a:lnTo>
                    <a:pt x="172" y="208"/>
                  </a:lnTo>
                  <a:lnTo>
                    <a:pt x="170" y="210"/>
                  </a:lnTo>
                  <a:lnTo>
                    <a:pt x="168" y="213"/>
                  </a:lnTo>
                  <a:lnTo>
                    <a:pt x="166" y="219"/>
                  </a:lnTo>
                  <a:lnTo>
                    <a:pt x="163" y="227"/>
                  </a:lnTo>
                  <a:lnTo>
                    <a:pt x="161" y="229"/>
                  </a:lnTo>
                  <a:lnTo>
                    <a:pt x="159" y="233"/>
                  </a:lnTo>
                  <a:lnTo>
                    <a:pt x="157" y="229"/>
                  </a:lnTo>
                  <a:lnTo>
                    <a:pt x="155" y="227"/>
                  </a:lnTo>
                  <a:lnTo>
                    <a:pt x="151" y="225"/>
                  </a:lnTo>
                  <a:lnTo>
                    <a:pt x="149" y="223"/>
                  </a:lnTo>
                  <a:lnTo>
                    <a:pt x="147" y="219"/>
                  </a:lnTo>
                  <a:lnTo>
                    <a:pt x="143" y="217"/>
                  </a:lnTo>
                  <a:lnTo>
                    <a:pt x="134" y="217"/>
                  </a:lnTo>
                  <a:lnTo>
                    <a:pt x="124" y="217"/>
                  </a:lnTo>
                  <a:lnTo>
                    <a:pt x="122" y="219"/>
                  </a:lnTo>
                  <a:lnTo>
                    <a:pt x="120" y="223"/>
                  </a:lnTo>
                  <a:lnTo>
                    <a:pt x="109" y="227"/>
                  </a:lnTo>
                  <a:lnTo>
                    <a:pt x="95" y="233"/>
                  </a:lnTo>
                  <a:lnTo>
                    <a:pt x="92" y="233"/>
                  </a:lnTo>
                  <a:lnTo>
                    <a:pt x="86" y="233"/>
                  </a:lnTo>
                </a:path>
              </a:pathLst>
            </a:custGeom>
            <a:solidFill>
              <a:srgbClr val="5033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3142221" y="4274147"/>
              <a:ext cx="183476" cy="122242"/>
            </a:xfrm>
            <a:custGeom>
              <a:avLst/>
              <a:gdLst>
                <a:gd name="T0" fmla="*/ 78 w 163"/>
                <a:gd name="T1" fmla="*/ 123 h 127"/>
                <a:gd name="T2" fmla="*/ 74 w 163"/>
                <a:gd name="T3" fmla="*/ 113 h 127"/>
                <a:gd name="T4" fmla="*/ 69 w 163"/>
                <a:gd name="T5" fmla="*/ 104 h 127"/>
                <a:gd name="T6" fmla="*/ 61 w 163"/>
                <a:gd name="T7" fmla="*/ 100 h 127"/>
                <a:gd name="T8" fmla="*/ 57 w 163"/>
                <a:gd name="T9" fmla="*/ 86 h 127"/>
                <a:gd name="T10" fmla="*/ 51 w 163"/>
                <a:gd name="T11" fmla="*/ 73 h 127"/>
                <a:gd name="T12" fmla="*/ 47 w 163"/>
                <a:gd name="T13" fmla="*/ 61 h 127"/>
                <a:gd name="T14" fmla="*/ 40 w 163"/>
                <a:gd name="T15" fmla="*/ 57 h 127"/>
                <a:gd name="T16" fmla="*/ 28 w 163"/>
                <a:gd name="T17" fmla="*/ 63 h 127"/>
                <a:gd name="T18" fmla="*/ 23 w 163"/>
                <a:gd name="T19" fmla="*/ 67 h 127"/>
                <a:gd name="T20" fmla="*/ 19 w 163"/>
                <a:gd name="T21" fmla="*/ 61 h 127"/>
                <a:gd name="T22" fmla="*/ 9 w 163"/>
                <a:gd name="T23" fmla="*/ 57 h 127"/>
                <a:gd name="T24" fmla="*/ 0 w 163"/>
                <a:gd name="T25" fmla="*/ 36 h 127"/>
                <a:gd name="T26" fmla="*/ 1 w 163"/>
                <a:gd name="T27" fmla="*/ 11 h 127"/>
                <a:gd name="T28" fmla="*/ 11 w 163"/>
                <a:gd name="T29" fmla="*/ 8 h 127"/>
                <a:gd name="T30" fmla="*/ 21 w 163"/>
                <a:gd name="T31" fmla="*/ 2 h 127"/>
                <a:gd name="T32" fmla="*/ 26 w 163"/>
                <a:gd name="T33" fmla="*/ 2 h 127"/>
                <a:gd name="T34" fmla="*/ 40 w 163"/>
                <a:gd name="T35" fmla="*/ 8 h 127"/>
                <a:gd name="T36" fmla="*/ 55 w 163"/>
                <a:gd name="T37" fmla="*/ 11 h 127"/>
                <a:gd name="T38" fmla="*/ 59 w 163"/>
                <a:gd name="T39" fmla="*/ 17 h 127"/>
                <a:gd name="T40" fmla="*/ 65 w 163"/>
                <a:gd name="T41" fmla="*/ 21 h 127"/>
                <a:gd name="T42" fmla="*/ 74 w 163"/>
                <a:gd name="T43" fmla="*/ 27 h 127"/>
                <a:gd name="T44" fmla="*/ 84 w 163"/>
                <a:gd name="T45" fmla="*/ 31 h 127"/>
                <a:gd name="T46" fmla="*/ 94 w 163"/>
                <a:gd name="T47" fmla="*/ 36 h 127"/>
                <a:gd name="T48" fmla="*/ 103 w 163"/>
                <a:gd name="T49" fmla="*/ 40 h 127"/>
                <a:gd name="T50" fmla="*/ 117 w 163"/>
                <a:gd name="T51" fmla="*/ 46 h 127"/>
                <a:gd name="T52" fmla="*/ 132 w 163"/>
                <a:gd name="T53" fmla="*/ 52 h 127"/>
                <a:gd name="T54" fmla="*/ 141 w 163"/>
                <a:gd name="T55" fmla="*/ 56 h 127"/>
                <a:gd name="T56" fmla="*/ 151 w 163"/>
                <a:gd name="T57" fmla="*/ 59 h 127"/>
                <a:gd name="T58" fmla="*/ 155 w 163"/>
                <a:gd name="T59" fmla="*/ 69 h 127"/>
                <a:gd name="T60" fmla="*/ 161 w 163"/>
                <a:gd name="T61" fmla="*/ 80 h 127"/>
                <a:gd name="T62" fmla="*/ 163 w 163"/>
                <a:gd name="T63" fmla="*/ 102 h 127"/>
                <a:gd name="T64" fmla="*/ 161 w 163"/>
                <a:gd name="T65" fmla="*/ 123 h 127"/>
                <a:gd name="T66" fmla="*/ 155 w 163"/>
                <a:gd name="T67" fmla="*/ 123 h 127"/>
                <a:gd name="T68" fmla="*/ 141 w 163"/>
                <a:gd name="T69" fmla="*/ 119 h 127"/>
                <a:gd name="T70" fmla="*/ 126 w 163"/>
                <a:gd name="T71" fmla="*/ 113 h 127"/>
                <a:gd name="T72" fmla="*/ 115 w 163"/>
                <a:gd name="T73" fmla="*/ 111 h 127"/>
                <a:gd name="T74" fmla="*/ 103 w 163"/>
                <a:gd name="T75" fmla="*/ 113 h 127"/>
                <a:gd name="T76" fmla="*/ 97 w 163"/>
                <a:gd name="T77" fmla="*/ 119 h 127"/>
                <a:gd name="T78" fmla="*/ 94 w 163"/>
                <a:gd name="T79" fmla="*/ 123 h 127"/>
                <a:gd name="T80" fmla="*/ 86 w 163"/>
                <a:gd name="T81" fmla="*/ 127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3"/>
                <a:gd name="T124" fmla="*/ 0 h 127"/>
                <a:gd name="T125" fmla="*/ 163 w 163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3" h="127">
                  <a:moveTo>
                    <a:pt x="82" y="127"/>
                  </a:moveTo>
                  <a:lnTo>
                    <a:pt x="78" y="123"/>
                  </a:lnTo>
                  <a:lnTo>
                    <a:pt x="76" y="121"/>
                  </a:lnTo>
                  <a:lnTo>
                    <a:pt x="74" y="113"/>
                  </a:lnTo>
                  <a:lnTo>
                    <a:pt x="70" y="107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7" y="96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1" y="73"/>
                  </a:lnTo>
                  <a:lnTo>
                    <a:pt x="47" y="67"/>
                  </a:lnTo>
                  <a:lnTo>
                    <a:pt x="47" y="61"/>
                  </a:lnTo>
                  <a:lnTo>
                    <a:pt x="46" y="59"/>
                  </a:lnTo>
                  <a:lnTo>
                    <a:pt x="40" y="57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7"/>
                  </a:lnTo>
                  <a:lnTo>
                    <a:pt x="23" y="67"/>
                  </a:lnTo>
                  <a:lnTo>
                    <a:pt x="19" y="67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9" y="6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40" y="8"/>
                  </a:lnTo>
                  <a:lnTo>
                    <a:pt x="51" y="9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65" y="21"/>
                  </a:lnTo>
                  <a:lnTo>
                    <a:pt x="67" y="25"/>
                  </a:lnTo>
                  <a:lnTo>
                    <a:pt x="74" y="27"/>
                  </a:lnTo>
                  <a:lnTo>
                    <a:pt x="82" y="29"/>
                  </a:lnTo>
                  <a:lnTo>
                    <a:pt x="84" y="31"/>
                  </a:lnTo>
                  <a:lnTo>
                    <a:pt x="86" y="34"/>
                  </a:lnTo>
                  <a:lnTo>
                    <a:pt x="94" y="36"/>
                  </a:lnTo>
                  <a:lnTo>
                    <a:pt x="101" y="38"/>
                  </a:lnTo>
                  <a:lnTo>
                    <a:pt x="103" y="40"/>
                  </a:lnTo>
                  <a:lnTo>
                    <a:pt x="105" y="44"/>
                  </a:lnTo>
                  <a:lnTo>
                    <a:pt x="117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4" y="54"/>
                  </a:lnTo>
                  <a:lnTo>
                    <a:pt x="141" y="56"/>
                  </a:lnTo>
                  <a:lnTo>
                    <a:pt x="149" y="57"/>
                  </a:lnTo>
                  <a:lnTo>
                    <a:pt x="151" y="59"/>
                  </a:lnTo>
                  <a:lnTo>
                    <a:pt x="153" y="63"/>
                  </a:lnTo>
                  <a:lnTo>
                    <a:pt x="155" y="69"/>
                  </a:lnTo>
                  <a:lnTo>
                    <a:pt x="159" y="79"/>
                  </a:lnTo>
                  <a:lnTo>
                    <a:pt x="161" y="80"/>
                  </a:lnTo>
                  <a:lnTo>
                    <a:pt x="163" y="82"/>
                  </a:lnTo>
                  <a:lnTo>
                    <a:pt x="163" y="102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7"/>
                  </a:lnTo>
                  <a:lnTo>
                    <a:pt x="155" y="123"/>
                  </a:lnTo>
                  <a:lnTo>
                    <a:pt x="153" y="121"/>
                  </a:lnTo>
                  <a:lnTo>
                    <a:pt x="141" y="119"/>
                  </a:lnTo>
                  <a:lnTo>
                    <a:pt x="130" y="117"/>
                  </a:lnTo>
                  <a:lnTo>
                    <a:pt x="126" y="113"/>
                  </a:lnTo>
                  <a:lnTo>
                    <a:pt x="124" y="111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03" y="113"/>
                  </a:lnTo>
                  <a:lnTo>
                    <a:pt x="101" y="117"/>
                  </a:lnTo>
                  <a:lnTo>
                    <a:pt x="97" y="119"/>
                  </a:lnTo>
                  <a:lnTo>
                    <a:pt x="95" y="121"/>
                  </a:lnTo>
                  <a:lnTo>
                    <a:pt x="94" y="123"/>
                  </a:lnTo>
                  <a:lnTo>
                    <a:pt x="92" y="127"/>
                  </a:lnTo>
                  <a:lnTo>
                    <a:pt x="86" y="127"/>
                  </a:lnTo>
                  <a:lnTo>
                    <a:pt x="82" y="127"/>
                  </a:lnTo>
                </a:path>
              </a:pathLst>
            </a:custGeom>
            <a:solidFill>
              <a:srgbClr val="0070C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040125" y="4086797"/>
              <a:ext cx="11837" cy="9301"/>
            </a:xfrm>
            <a:custGeom>
              <a:avLst/>
              <a:gdLst>
                <a:gd name="T0" fmla="*/ 0 w 10"/>
                <a:gd name="T1" fmla="*/ 10 h 10"/>
                <a:gd name="T2" fmla="*/ 4 w 10"/>
                <a:gd name="T3" fmla="*/ 6 h 10"/>
                <a:gd name="T4" fmla="*/ 6 w 10"/>
                <a:gd name="T5" fmla="*/ 0 h 10"/>
                <a:gd name="T6" fmla="*/ 8 w 10"/>
                <a:gd name="T7" fmla="*/ 2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6 w 10"/>
                <a:gd name="T15" fmla="*/ 10 h 10"/>
                <a:gd name="T16" fmla="*/ 0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0" y="10"/>
                  </a:moveTo>
                  <a:lnTo>
                    <a:pt x="4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040125" y="4086797"/>
              <a:ext cx="11837" cy="9301"/>
            </a:xfrm>
            <a:custGeom>
              <a:avLst/>
              <a:gdLst>
                <a:gd name="T0" fmla="*/ 0 w 10"/>
                <a:gd name="T1" fmla="*/ 10 h 10"/>
                <a:gd name="T2" fmla="*/ 4 w 10"/>
                <a:gd name="T3" fmla="*/ 6 h 10"/>
                <a:gd name="T4" fmla="*/ 6 w 10"/>
                <a:gd name="T5" fmla="*/ 0 h 10"/>
                <a:gd name="T6" fmla="*/ 8 w 10"/>
                <a:gd name="T7" fmla="*/ 2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6 w 10"/>
                <a:gd name="T15" fmla="*/ 10 h 10"/>
                <a:gd name="T16" fmla="*/ 0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0" y="10"/>
                  </a:moveTo>
                  <a:lnTo>
                    <a:pt x="4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1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2464542" y="4356527"/>
              <a:ext cx="251540" cy="215252"/>
            </a:xfrm>
            <a:custGeom>
              <a:avLst/>
              <a:gdLst>
                <a:gd name="T0" fmla="*/ 52 w 223"/>
                <a:gd name="T1" fmla="*/ 221 h 223"/>
                <a:gd name="T2" fmla="*/ 40 w 223"/>
                <a:gd name="T3" fmla="*/ 215 h 223"/>
                <a:gd name="T4" fmla="*/ 31 w 223"/>
                <a:gd name="T5" fmla="*/ 211 h 223"/>
                <a:gd name="T6" fmla="*/ 25 w 223"/>
                <a:gd name="T7" fmla="*/ 206 h 223"/>
                <a:gd name="T8" fmla="*/ 10 w 223"/>
                <a:gd name="T9" fmla="*/ 181 h 223"/>
                <a:gd name="T10" fmla="*/ 6 w 223"/>
                <a:gd name="T11" fmla="*/ 154 h 223"/>
                <a:gd name="T12" fmla="*/ 11 w 223"/>
                <a:gd name="T13" fmla="*/ 148 h 223"/>
                <a:gd name="T14" fmla="*/ 17 w 223"/>
                <a:gd name="T15" fmla="*/ 144 h 223"/>
                <a:gd name="T16" fmla="*/ 21 w 223"/>
                <a:gd name="T17" fmla="*/ 138 h 223"/>
                <a:gd name="T18" fmla="*/ 27 w 223"/>
                <a:gd name="T19" fmla="*/ 135 h 223"/>
                <a:gd name="T20" fmla="*/ 31 w 223"/>
                <a:gd name="T21" fmla="*/ 129 h 223"/>
                <a:gd name="T22" fmla="*/ 36 w 223"/>
                <a:gd name="T23" fmla="*/ 119 h 223"/>
                <a:gd name="T24" fmla="*/ 42 w 223"/>
                <a:gd name="T25" fmla="*/ 110 h 223"/>
                <a:gd name="T26" fmla="*/ 44 w 223"/>
                <a:gd name="T27" fmla="*/ 98 h 223"/>
                <a:gd name="T28" fmla="*/ 42 w 223"/>
                <a:gd name="T29" fmla="*/ 85 h 223"/>
                <a:gd name="T30" fmla="*/ 42 w 223"/>
                <a:gd name="T31" fmla="*/ 81 h 223"/>
                <a:gd name="T32" fmla="*/ 44 w 223"/>
                <a:gd name="T33" fmla="*/ 69 h 223"/>
                <a:gd name="T34" fmla="*/ 42 w 223"/>
                <a:gd name="T35" fmla="*/ 56 h 223"/>
                <a:gd name="T36" fmla="*/ 42 w 223"/>
                <a:gd name="T37" fmla="*/ 52 h 223"/>
                <a:gd name="T38" fmla="*/ 46 w 223"/>
                <a:gd name="T39" fmla="*/ 37 h 223"/>
                <a:gd name="T40" fmla="*/ 52 w 223"/>
                <a:gd name="T41" fmla="*/ 23 h 223"/>
                <a:gd name="T42" fmla="*/ 61 w 223"/>
                <a:gd name="T43" fmla="*/ 21 h 223"/>
                <a:gd name="T44" fmla="*/ 67 w 223"/>
                <a:gd name="T45" fmla="*/ 14 h 223"/>
                <a:gd name="T46" fmla="*/ 71 w 223"/>
                <a:gd name="T47" fmla="*/ 4 h 223"/>
                <a:gd name="T48" fmla="*/ 82 w 223"/>
                <a:gd name="T49" fmla="*/ 0 h 223"/>
                <a:gd name="T50" fmla="*/ 94 w 223"/>
                <a:gd name="T51" fmla="*/ 4 h 223"/>
                <a:gd name="T52" fmla="*/ 104 w 223"/>
                <a:gd name="T53" fmla="*/ 8 h 223"/>
                <a:gd name="T54" fmla="*/ 113 w 223"/>
                <a:gd name="T55" fmla="*/ 14 h 223"/>
                <a:gd name="T56" fmla="*/ 119 w 223"/>
                <a:gd name="T57" fmla="*/ 18 h 223"/>
                <a:gd name="T58" fmla="*/ 123 w 223"/>
                <a:gd name="T59" fmla="*/ 23 h 223"/>
                <a:gd name="T60" fmla="*/ 129 w 223"/>
                <a:gd name="T61" fmla="*/ 33 h 223"/>
                <a:gd name="T62" fmla="*/ 132 w 223"/>
                <a:gd name="T63" fmla="*/ 42 h 223"/>
                <a:gd name="T64" fmla="*/ 136 w 223"/>
                <a:gd name="T65" fmla="*/ 52 h 223"/>
                <a:gd name="T66" fmla="*/ 142 w 223"/>
                <a:gd name="T67" fmla="*/ 60 h 223"/>
                <a:gd name="T68" fmla="*/ 153 w 223"/>
                <a:gd name="T69" fmla="*/ 62 h 223"/>
                <a:gd name="T70" fmla="*/ 161 w 223"/>
                <a:gd name="T71" fmla="*/ 65 h 223"/>
                <a:gd name="T72" fmla="*/ 173 w 223"/>
                <a:gd name="T73" fmla="*/ 71 h 223"/>
                <a:gd name="T74" fmla="*/ 176 w 223"/>
                <a:gd name="T75" fmla="*/ 81 h 223"/>
                <a:gd name="T76" fmla="*/ 182 w 223"/>
                <a:gd name="T77" fmla="*/ 90 h 223"/>
                <a:gd name="T78" fmla="*/ 186 w 223"/>
                <a:gd name="T79" fmla="*/ 100 h 223"/>
                <a:gd name="T80" fmla="*/ 192 w 223"/>
                <a:gd name="T81" fmla="*/ 110 h 223"/>
                <a:gd name="T82" fmla="*/ 196 w 223"/>
                <a:gd name="T83" fmla="*/ 119 h 223"/>
                <a:gd name="T84" fmla="*/ 201 w 223"/>
                <a:gd name="T85" fmla="*/ 129 h 223"/>
                <a:gd name="T86" fmla="*/ 203 w 223"/>
                <a:gd name="T87" fmla="*/ 138 h 223"/>
                <a:gd name="T88" fmla="*/ 211 w 223"/>
                <a:gd name="T89" fmla="*/ 146 h 223"/>
                <a:gd name="T90" fmla="*/ 221 w 223"/>
                <a:gd name="T91" fmla="*/ 148 h 223"/>
                <a:gd name="T92" fmla="*/ 223 w 223"/>
                <a:gd name="T93" fmla="*/ 165 h 223"/>
                <a:gd name="T94" fmla="*/ 221 w 223"/>
                <a:gd name="T95" fmla="*/ 183 h 223"/>
                <a:gd name="T96" fmla="*/ 207 w 223"/>
                <a:gd name="T97" fmla="*/ 184 h 223"/>
                <a:gd name="T98" fmla="*/ 196 w 223"/>
                <a:gd name="T99" fmla="*/ 183 h 223"/>
                <a:gd name="T100" fmla="*/ 192 w 223"/>
                <a:gd name="T101" fmla="*/ 177 h 223"/>
                <a:gd name="T102" fmla="*/ 186 w 223"/>
                <a:gd name="T103" fmla="*/ 173 h 223"/>
                <a:gd name="T104" fmla="*/ 159 w 223"/>
                <a:gd name="T105" fmla="*/ 171 h 223"/>
                <a:gd name="T106" fmla="*/ 132 w 223"/>
                <a:gd name="T107" fmla="*/ 173 h 223"/>
                <a:gd name="T108" fmla="*/ 129 w 223"/>
                <a:gd name="T109" fmla="*/ 177 h 223"/>
                <a:gd name="T110" fmla="*/ 123 w 223"/>
                <a:gd name="T111" fmla="*/ 183 h 223"/>
                <a:gd name="T112" fmla="*/ 119 w 223"/>
                <a:gd name="T113" fmla="*/ 192 h 223"/>
                <a:gd name="T114" fmla="*/ 113 w 223"/>
                <a:gd name="T115" fmla="*/ 202 h 223"/>
                <a:gd name="T116" fmla="*/ 109 w 223"/>
                <a:gd name="T117" fmla="*/ 211 h 223"/>
                <a:gd name="T118" fmla="*/ 104 w 223"/>
                <a:gd name="T119" fmla="*/ 221 h 223"/>
                <a:gd name="T120" fmla="*/ 79 w 223"/>
                <a:gd name="T121" fmla="*/ 223 h 2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223"/>
                <a:gd name="T185" fmla="*/ 223 w 223"/>
                <a:gd name="T186" fmla="*/ 223 h 2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223">
                  <a:moveTo>
                    <a:pt x="54" y="223"/>
                  </a:moveTo>
                  <a:lnTo>
                    <a:pt x="52" y="221"/>
                  </a:lnTo>
                  <a:lnTo>
                    <a:pt x="48" y="219"/>
                  </a:lnTo>
                  <a:lnTo>
                    <a:pt x="40" y="215"/>
                  </a:lnTo>
                  <a:lnTo>
                    <a:pt x="35" y="213"/>
                  </a:lnTo>
                  <a:lnTo>
                    <a:pt x="31" y="211"/>
                  </a:lnTo>
                  <a:lnTo>
                    <a:pt x="29" y="209"/>
                  </a:lnTo>
                  <a:lnTo>
                    <a:pt x="25" y="206"/>
                  </a:lnTo>
                  <a:lnTo>
                    <a:pt x="19" y="204"/>
                  </a:lnTo>
                  <a:lnTo>
                    <a:pt x="10" y="181"/>
                  </a:lnTo>
                  <a:lnTo>
                    <a:pt x="0" y="156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11" y="148"/>
                  </a:lnTo>
                  <a:lnTo>
                    <a:pt x="15" y="146"/>
                  </a:lnTo>
                  <a:lnTo>
                    <a:pt x="17" y="144"/>
                  </a:lnTo>
                  <a:lnTo>
                    <a:pt x="19" y="142"/>
                  </a:lnTo>
                  <a:lnTo>
                    <a:pt x="21" y="138"/>
                  </a:lnTo>
                  <a:lnTo>
                    <a:pt x="25" y="136"/>
                  </a:lnTo>
                  <a:lnTo>
                    <a:pt x="27" y="135"/>
                  </a:lnTo>
                  <a:lnTo>
                    <a:pt x="29" y="131"/>
                  </a:lnTo>
                  <a:lnTo>
                    <a:pt x="31" y="129"/>
                  </a:lnTo>
                  <a:lnTo>
                    <a:pt x="35" y="127"/>
                  </a:lnTo>
                  <a:lnTo>
                    <a:pt x="36" y="119"/>
                  </a:lnTo>
                  <a:lnTo>
                    <a:pt x="38" y="112"/>
                  </a:lnTo>
                  <a:lnTo>
                    <a:pt x="42" y="110"/>
                  </a:lnTo>
                  <a:lnTo>
                    <a:pt x="44" y="108"/>
                  </a:lnTo>
                  <a:lnTo>
                    <a:pt x="44" y="98"/>
                  </a:lnTo>
                  <a:lnTo>
                    <a:pt x="44" y="89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42" y="81"/>
                  </a:lnTo>
                  <a:lnTo>
                    <a:pt x="44" y="79"/>
                  </a:lnTo>
                  <a:lnTo>
                    <a:pt x="44" y="69"/>
                  </a:lnTo>
                  <a:lnTo>
                    <a:pt x="44" y="60"/>
                  </a:lnTo>
                  <a:lnTo>
                    <a:pt x="42" y="56"/>
                  </a:lnTo>
                  <a:lnTo>
                    <a:pt x="38" y="54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6" y="37"/>
                  </a:lnTo>
                  <a:lnTo>
                    <a:pt x="48" y="25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7" y="6"/>
                  </a:lnTo>
                  <a:lnTo>
                    <a:pt x="71" y="4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1" y="10"/>
                  </a:lnTo>
                  <a:lnTo>
                    <a:pt x="113" y="14"/>
                  </a:lnTo>
                  <a:lnTo>
                    <a:pt x="117" y="16"/>
                  </a:lnTo>
                  <a:lnTo>
                    <a:pt x="119" y="18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27" y="25"/>
                  </a:lnTo>
                  <a:lnTo>
                    <a:pt x="129" y="33"/>
                  </a:lnTo>
                  <a:lnTo>
                    <a:pt x="130" y="41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60"/>
                  </a:lnTo>
                  <a:lnTo>
                    <a:pt x="142" y="60"/>
                  </a:lnTo>
                  <a:lnTo>
                    <a:pt x="150" y="60"/>
                  </a:lnTo>
                  <a:lnTo>
                    <a:pt x="153" y="62"/>
                  </a:lnTo>
                  <a:lnTo>
                    <a:pt x="155" y="64"/>
                  </a:lnTo>
                  <a:lnTo>
                    <a:pt x="161" y="65"/>
                  </a:lnTo>
                  <a:lnTo>
                    <a:pt x="169" y="69"/>
                  </a:lnTo>
                  <a:lnTo>
                    <a:pt x="173" y="71"/>
                  </a:lnTo>
                  <a:lnTo>
                    <a:pt x="175" y="73"/>
                  </a:lnTo>
                  <a:lnTo>
                    <a:pt x="176" y="81"/>
                  </a:lnTo>
                  <a:lnTo>
                    <a:pt x="178" y="89"/>
                  </a:lnTo>
                  <a:lnTo>
                    <a:pt x="182" y="90"/>
                  </a:lnTo>
                  <a:lnTo>
                    <a:pt x="184" y="92"/>
                  </a:lnTo>
                  <a:lnTo>
                    <a:pt x="186" y="100"/>
                  </a:lnTo>
                  <a:lnTo>
                    <a:pt x="190" y="108"/>
                  </a:lnTo>
                  <a:lnTo>
                    <a:pt x="192" y="110"/>
                  </a:lnTo>
                  <a:lnTo>
                    <a:pt x="194" y="112"/>
                  </a:lnTo>
                  <a:lnTo>
                    <a:pt x="196" y="119"/>
                  </a:lnTo>
                  <a:lnTo>
                    <a:pt x="198" y="127"/>
                  </a:lnTo>
                  <a:lnTo>
                    <a:pt x="201" y="129"/>
                  </a:lnTo>
                  <a:lnTo>
                    <a:pt x="203" y="131"/>
                  </a:lnTo>
                  <a:lnTo>
                    <a:pt x="203" y="138"/>
                  </a:lnTo>
                  <a:lnTo>
                    <a:pt x="203" y="146"/>
                  </a:lnTo>
                  <a:lnTo>
                    <a:pt x="211" y="146"/>
                  </a:lnTo>
                  <a:lnTo>
                    <a:pt x="219" y="146"/>
                  </a:lnTo>
                  <a:lnTo>
                    <a:pt x="221" y="148"/>
                  </a:lnTo>
                  <a:lnTo>
                    <a:pt x="223" y="152"/>
                  </a:lnTo>
                  <a:lnTo>
                    <a:pt x="223" y="165"/>
                  </a:lnTo>
                  <a:lnTo>
                    <a:pt x="223" y="181"/>
                  </a:lnTo>
                  <a:lnTo>
                    <a:pt x="221" y="183"/>
                  </a:lnTo>
                  <a:lnTo>
                    <a:pt x="219" y="184"/>
                  </a:lnTo>
                  <a:lnTo>
                    <a:pt x="207" y="184"/>
                  </a:lnTo>
                  <a:lnTo>
                    <a:pt x="198" y="184"/>
                  </a:lnTo>
                  <a:lnTo>
                    <a:pt x="196" y="183"/>
                  </a:lnTo>
                  <a:lnTo>
                    <a:pt x="194" y="181"/>
                  </a:lnTo>
                  <a:lnTo>
                    <a:pt x="192" y="177"/>
                  </a:lnTo>
                  <a:lnTo>
                    <a:pt x="190" y="175"/>
                  </a:lnTo>
                  <a:lnTo>
                    <a:pt x="186" y="173"/>
                  </a:lnTo>
                  <a:lnTo>
                    <a:pt x="184" y="171"/>
                  </a:lnTo>
                  <a:lnTo>
                    <a:pt x="159" y="171"/>
                  </a:lnTo>
                  <a:lnTo>
                    <a:pt x="136" y="171"/>
                  </a:lnTo>
                  <a:lnTo>
                    <a:pt x="132" y="173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7" y="181"/>
                  </a:lnTo>
                  <a:lnTo>
                    <a:pt x="123" y="183"/>
                  </a:lnTo>
                  <a:lnTo>
                    <a:pt x="121" y="184"/>
                  </a:lnTo>
                  <a:lnTo>
                    <a:pt x="119" y="192"/>
                  </a:lnTo>
                  <a:lnTo>
                    <a:pt x="117" y="200"/>
                  </a:lnTo>
                  <a:lnTo>
                    <a:pt x="113" y="202"/>
                  </a:lnTo>
                  <a:lnTo>
                    <a:pt x="111" y="204"/>
                  </a:lnTo>
                  <a:lnTo>
                    <a:pt x="109" y="211"/>
                  </a:lnTo>
                  <a:lnTo>
                    <a:pt x="107" y="219"/>
                  </a:lnTo>
                  <a:lnTo>
                    <a:pt x="104" y="221"/>
                  </a:lnTo>
                  <a:lnTo>
                    <a:pt x="102" y="223"/>
                  </a:lnTo>
                  <a:lnTo>
                    <a:pt x="79" y="223"/>
                  </a:lnTo>
                  <a:lnTo>
                    <a:pt x="54" y="223"/>
                  </a:lnTo>
                </a:path>
              </a:pathLst>
            </a:custGeom>
            <a:solidFill>
              <a:srgbClr val="FFFF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356528" y="4311351"/>
              <a:ext cx="150924" cy="195321"/>
            </a:xfrm>
            <a:custGeom>
              <a:avLst/>
              <a:gdLst>
                <a:gd name="T0" fmla="*/ 86 w 134"/>
                <a:gd name="T1" fmla="*/ 194 h 204"/>
                <a:gd name="T2" fmla="*/ 86 w 134"/>
                <a:gd name="T3" fmla="*/ 179 h 204"/>
                <a:gd name="T4" fmla="*/ 86 w 134"/>
                <a:gd name="T5" fmla="*/ 165 h 204"/>
                <a:gd name="T6" fmla="*/ 77 w 134"/>
                <a:gd name="T7" fmla="*/ 156 h 204"/>
                <a:gd name="T8" fmla="*/ 58 w 134"/>
                <a:gd name="T9" fmla="*/ 156 h 204"/>
                <a:gd name="T10" fmla="*/ 48 w 134"/>
                <a:gd name="T11" fmla="*/ 140 h 204"/>
                <a:gd name="T12" fmla="*/ 48 w 134"/>
                <a:gd name="T13" fmla="*/ 112 h 204"/>
                <a:gd name="T14" fmla="*/ 48 w 134"/>
                <a:gd name="T15" fmla="*/ 87 h 204"/>
                <a:gd name="T16" fmla="*/ 35 w 134"/>
                <a:gd name="T17" fmla="*/ 67 h 204"/>
                <a:gd name="T18" fmla="*/ 13 w 134"/>
                <a:gd name="T19" fmla="*/ 54 h 204"/>
                <a:gd name="T20" fmla="*/ 4 w 134"/>
                <a:gd name="T21" fmla="*/ 44 h 204"/>
                <a:gd name="T22" fmla="*/ 0 w 134"/>
                <a:gd name="T23" fmla="*/ 29 h 204"/>
                <a:gd name="T24" fmla="*/ 0 w 134"/>
                <a:gd name="T25" fmla="*/ 16 h 204"/>
                <a:gd name="T26" fmla="*/ 4 w 134"/>
                <a:gd name="T27" fmla="*/ 6 h 204"/>
                <a:gd name="T28" fmla="*/ 13 w 134"/>
                <a:gd name="T29" fmla="*/ 0 h 204"/>
                <a:gd name="T30" fmla="*/ 25 w 134"/>
                <a:gd name="T31" fmla="*/ 6 h 204"/>
                <a:gd name="T32" fmla="*/ 36 w 134"/>
                <a:gd name="T33" fmla="*/ 14 h 204"/>
                <a:gd name="T34" fmla="*/ 40 w 134"/>
                <a:gd name="T35" fmla="*/ 18 h 204"/>
                <a:gd name="T36" fmla="*/ 46 w 134"/>
                <a:gd name="T37" fmla="*/ 21 h 204"/>
                <a:gd name="T38" fmla="*/ 56 w 134"/>
                <a:gd name="T39" fmla="*/ 27 h 204"/>
                <a:gd name="T40" fmla="*/ 65 w 134"/>
                <a:gd name="T41" fmla="*/ 31 h 204"/>
                <a:gd name="T42" fmla="*/ 69 w 134"/>
                <a:gd name="T43" fmla="*/ 37 h 204"/>
                <a:gd name="T44" fmla="*/ 75 w 134"/>
                <a:gd name="T45" fmla="*/ 42 h 204"/>
                <a:gd name="T46" fmla="*/ 88 w 134"/>
                <a:gd name="T47" fmla="*/ 46 h 204"/>
                <a:gd name="T48" fmla="*/ 104 w 134"/>
                <a:gd name="T49" fmla="*/ 52 h 204"/>
                <a:gd name="T50" fmla="*/ 113 w 134"/>
                <a:gd name="T51" fmla="*/ 56 h 204"/>
                <a:gd name="T52" fmla="*/ 123 w 134"/>
                <a:gd name="T53" fmla="*/ 62 h 204"/>
                <a:gd name="T54" fmla="*/ 127 w 134"/>
                <a:gd name="T55" fmla="*/ 66 h 204"/>
                <a:gd name="T56" fmla="*/ 132 w 134"/>
                <a:gd name="T57" fmla="*/ 71 h 204"/>
                <a:gd name="T58" fmla="*/ 134 w 134"/>
                <a:gd name="T59" fmla="*/ 83 h 204"/>
                <a:gd name="T60" fmla="*/ 132 w 134"/>
                <a:gd name="T61" fmla="*/ 94 h 204"/>
                <a:gd name="T62" fmla="*/ 131 w 134"/>
                <a:gd name="T63" fmla="*/ 102 h 204"/>
                <a:gd name="T64" fmla="*/ 132 w 134"/>
                <a:gd name="T65" fmla="*/ 110 h 204"/>
                <a:gd name="T66" fmla="*/ 134 w 134"/>
                <a:gd name="T67" fmla="*/ 117 h 204"/>
                <a:gd name="T68" fmla="*/ 132 w 134"/>
                <a:gd name="T69" fmla="*/ 123 h 204"/>
                <a:gd name="T70" fmla="*/ 131 w 134"/>
                <a:gd name="T71" fmla="*/ 131 h 204"/>
                <a:gd name="T72" fmla="*/ 132 w 134"/>
                <a:gd name="T73" fmla="*/ 138 h 204"/>
                <a:gd name="T74" fmla="*/ 134 w 134"/>
                <a:gd name="T75" fmla="*/ 146 h 204"/>
                <a:gd name="T76" fmla="*/ 132 w 134"/>
                <a:gd name="T77" fmla="*/ 154 h 204"/>
                <a:gd name="T78" fmla="*/ 127 w 134"/>
                <a:gd name="T79" fmla="*/ 161 h 204"/>
                <a:gd name="T80" fmla="*/ 123 w 134"/>
                <a:gd name="T81" fmla="*/ 173 h 204"/>
                <a:gd name="T82" fmla="*/ 117 w 134"/>
                <a:gd name="T83" fmla="*/ 177 h 204"/>
                <a:gd name="T84" fmla="*/ 113 w 134"/>
                <a:gd name="T85" fmla="*/ 183 h 204"/>
                <a:gd name="T86" fmla="*/ 107 w 134"/>
                <a:gd name="T87" fmla="*/ 186 h 204"/>
                <a:gd name="T88" fmla="*/ 104 w 134"/>
                <a:gd name="T89" fmla="*/ 192 h 204"/>
                <a:gd name="T90" fmla="*/ 98 w 134"/>
                <a:gd name="T91" fmla="*/ 198 h 204"/>
                <a:gd name="T92" fmla="*/ 90 w 134"/>
                <a:gd name="T93" fmla="*/ 204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204"/>
                <a:gd name="T143" fmla="*/ 134 w 13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204">
                  <a:moveTo>
                    <a:pt x="86" y="204"/>
                  </a:moveTo>
                  <a:lnTo>
                    <a:pt x="86" y="194"/>
                  </a:lnTo>
                  <a:lnTo>
                    <a:pt x="86" y="184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6" y="165"/>
                  </a:lnTo>
                  <a:lnTo>
                    <a:pt x="86" y="156"/>
                  </a:lnTo>
                  <a:lnTo>
                    <a:pt x="77" y="156"/>
                  </a:lnTo>
                  <a:lnTo>
                    <a:pt x="67" y="156"/>
                  </a:lnTo>
                  <a:lnTo>
                    <a:pt x="58" y="156"/>
                  </a:lnTo>
                  <a:lnTo>
                    <a:pt x="48" y="156"/>
                  </a:lnTo>
                  <a:lnTo>
                    <a:pt x="48" y="140"/>
                  </a:lnTo>
                  <a:lnTo>
                    <a:pt x="48" y="127"/>
                  </a:lnTo>
                  <a:lnTo>
                    <a:pt x="48" y="112"/>
                  </a:lnTo>
                  <a:lnTo>
                    <a:pt x="48" y="98"/>
                  </a:lnTo>
                  <a:lnTo>
                    <a:pt x="48" y="87"/>
                  </a:lnTo>
                  <a:lnTo>
                    <a:pt x="50" y="75"/>
                  </a:lnTo>
                  <a:lnTo>
                    <a:pt x="35" y="67"/>
                  </a:lnTo>
                  <a:lnTo>
                    <a:pt x="19" y="58"/>
                  </a:lnTo>
                  <a:lnTo>
                    <a:pt x="13" y="54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33" y="10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8" y="25"/>
                  </a:lnTo>
                  <a:lnTo>
                    <a:pt x="56" y="27"/>
                  </a:lnTo>
                  <a:lnTo>
                    <a:pt x="63" y="29"/>
                  </a:lnTo>
                  <a:lnTo>
                    <a:pt x="65" y="31"/>
                  </a:lnTo>
                  <a:lnTo>
                    <a:pt x="67" y="35"/>
                  </a:lnTo>
                  <a:lnTo>
                    <a:pt x="69" y="37"/>
                  </a:lnTo>
                  <a:lnTo>
                    <a:pt x="71" y="41"/>
                  </a:lnTo>
                  <a:lnTo>
                    <a:pt x="75" y="42"/>
                  </a:lnTo>
                  <a:lnTo>
                    <a:pt x="77" y="44"/>
                  </a:lnTo>
                  <a:lnTo>
                    <a:pt x="88" y="46"/>
                  </a:lnTo>
                  <a:lnTo>
                    <a:pt x="102" y="48"/>
                  </a:lnTo>
                  <a:lnTo>
                    <a:pt x="104" y="52"/>
                  </a:lnTo>
                  <a:lnTo>
                    <a:pt x="106" y="54"/>
                  </a:lnTo>
                  <a:lnTo>
                    <a:pt x="113" y="56"/>
                  </a:lnTo>
                  <a:lnTo>
                    <a:pt x="121" y="58"/>
                  </a:lnTo>
                  <a:lnTo>
                    <a:pt x="123" y="62"/>
                  </a:lnTo>
                  <a:lnTo>
                    <a:pt x="125" y="64"/>
                  </a:lnTo>
                  <a:lnTo>
                    <a:pt x="127" y="66"/>
                  </a:lnTo>
                  <a:lnTo>
                    <a:pt x="131" y="69"/>
                  </a:lnTo>
                  <a:lnTo>
                    <a:pt x="132" y="71"/>
                  </a:lnTo>
                  <a:lnTo>
                    <a:pt x="134" y="73"/>
                  </a:lnTo>
                  <a:lnTo>
                    <a:pt x="134" y="83"/>
                  </a:lnTo>
                  <a:lnTo>
                    <a:pt x="134" y="92"/>
                  </a:lnTo>
                  <a:lnTo>
                    <a:pt x="132" y="94"/>
                  </a:lnTo>
                  <a:lnTo>
                    <a:pt x="131" y="98"/>
                  </a:lnTo>
                  <a:lnTo>
                    <a:pt x="131" y="102"/>
                  </a:lnTo>
                  <a:lnTo>
                    <a:pt x="131" y="108"/>
                  </a:lnTo>
                  <a:lnTo>
                    <a:pt x="132" y="110"/>
                  </a:lnTo>
                  <a:lnTo>
                    <a:pt x="134" y="112"/>
                  </a:lnTo>
                  <a:lnTo>
                    <a:pt x="134" y="117"/>
                  </a:lnTo>
                  <a:lnTo>
                    <a:pt x="134" y="121"/>
                  </a:lnTo>
                  <a:lnTo>
                    <a:pt x="132" y="123"/>
                  </a:lnTo>
                  <a:lnTo>
                    <a:pt x="131" y="127"/>
                  </a:lnTo>
                  <a:lnTo>
                    <a:pt x="131" y="131"/>
                  </a:lnTo>
                  <a:lnTo>
                    <a:pt x="131" y="137"/>
                  </a:lnTo>
                  <a:lnTo>
                    <a:pt x="132" y="138"/>
                  </a:lnTo>
                  <a:lnTo>
                    <a:pt x="134" y="140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1" y="156"/>
                  </a:lnTo>
                  <a:lnTo>
                    <a:pt x="127" y="161"/>
                  </a:lnTo>
                  <a:lnTo>
                    <a:pt x="125" y="169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17" y="177"/>
                  </a:lnTo>
                  <a:lnTo>
                    <a:pt x="115" y="179"/>
                  </a:lnTo>
                  <a:lnTo>
                    <a:pt x="113" y="183"/>
                  </a:lnTo>
                  <a:lnTo>
                    <a:pt x="111" y="184"/>
                  </a:lnTo>
                  <a:lnTo>
                    <a:pt x="107" y="186"/>
                  </a:lnTo>
                  <a:lnTo>
                    <a:pt x="106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98" y="198"/>
                  </a:lnTo>
                  <a:lnTo>
                    <a:pt x="96" y="204"/>
                  </a:lnTo>
                  <a:lnTo>
                    <a:pt x="90" y="204"/>
                  </a:lnTo>
                  <a:lnTo>
                    <a:pt x="86" y="204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1335" y="4329953"/>
              <a:ext cx="161282" cy="168746"/>
            </a:xfrm>
            <a:custGeom>
              <a:avLst/>
              <a:gdLst>
                <a:gd name="T0" fmla="*/ 49 w 143"/>
                <a:gd name="T1" fmla="*/ 173 h 175"/>
                <a:gd name="T2" fmla="*/ 40 w 143"/>
                <a:gd name="T3" fmla="*/ 164 h 175"/>
                <a:gd name="T4" fmla="*/ 30 w 143"/>
                <a:gd name="T5" fmla="*/ 154 h 175"/>
                <a:gd name="T6" fmla="*/ 26 w 143"/>
                <a:gd name="T7" fmla="*/ 142 h 175"/>
                <a:gd name="T8" fmla="*/ 21 w 143"/>
                <a:gd name="T9" fmla="*/ 135 h 175"/>
                <a:gd name="T10" fmla="*/ 17 w 143"/>
                <a:gd name="T11" fmla="*/ 123 h 175"/>
                <a:gd name="T12" fmla="*/ 11 w 143"/>
                <a:gd name="T13" fmla="*/ 114 h 175"/>
                <a:gd name="T14" fmla="*/ 7 w 143"/>
                <a:gd name="T15" fmla="*/ 104 h 175"/>
                <a:gd name="T16" fmla="*/ 1 w 143"/>
                <a:gd name="T17" fmla="*/ 94 h 175"/>
                <a:gd name="T18" fmla="*/ 1 w 143"/>
                <a:gd name="T19" fmla="*/ 91 h 175"/>
                <a:gd name="T20" fmla="*/ 7 w 143"/>
                <a:gd name="T21" fmla="*/ 85 h 175"/>
                <a:gd name="T22" fmla="*/ 11 w 143"/>
                <a:gd name="T23" fmla="*/ 81 h 175"/>
                <a:gd name="T24" fmla="*/ 17 w 143"/>
                <a:gd name="T25" fmla="*/ 52 h 175"/>
                <a:gd name="T26" fmla="*/ 21 w 143"/>
                <a:gd name="T27" fmla="*/ 23 h 175"/>
                <a:gd name="T28" fmla="*/ 30 w 143"/>
                <a:gd name="T29" fmla="*/ 18 h 175"/>
                <a:gd name="T30" fmla="*/ 40 w 143"/>
                <a:gd name="T31" fmla="*/ 12 h 175"/>
                <a:gd name="T32" fmla="*/ 46 w 143"/>
                <a:gd name="T33" fmla="*/ 8 h 175"/>
                <a:gd name="T34" fmla="*/ 49 w 143"/>
                <a:gd name="T35" fmla="*/ 2 h 175"/>
                <a:gd name="T36" fmla="*/ 55 w 143"/>
                <a:gd name="T37" fmla="*/ 2 h 175"/>
                <a:gd name="T38" fmla="*/ 69 w 143"/>
                <a:gd name="T39" fmla="*/ 8 h 175"/>
                <a:gd name="T40" fmla="*/ 84 w 143"/>
                <a:gd name="T41" fmla="*/ 12 h 175"/>
                <a:gd name="T42" fmla="*/ 88 w 143"/>
                <a:gd name="T43" fmla="*/ 18 h 175"/>
                <a:gd name="T44" fmla="*/ 94 w 143"/>
                <a:gd name="T45" fmla="*/ 23 h 175"/>
                <a:gd name="T46" fmla="*/ 101 w 143"/>
                <a:gd name="T47" fmla="*/ 25 h 175"/>
                <a:gd name="T48" fmla="*/ 109 w 143"/>
                <a:gd name="T49" fmla="*/ 23 h 175"/>
                <a:gd name="T50" fmla="*/ 124 w 143"/>
                <a:gd name="T51" fmla="*/ 25 h 175"/>
                <a:gd name="T52" fmla="*/ 142 w 143"/>
                <a:gd name="T53" fmla="*/ 33 h 175"/>
                <a:gd name="T54" fmla="*/ 142 w 143"/>
                <a:gd name="T55" fmla="*/ 37 h 175"/>
                <a:gd name="T56" fmla="*/ 138 w 143"/>
                <a:gd name="T57" fmla="*/ 58 h 175"/>
                <a:gd name="T58" fmla="*/ 136 w 143"/>
                <a:gd name="T59" fmla="*/ 94 h 175"/>
                <a:gd name="T60" fmla="*/ 132 w 143"/>
                <a:gd name="T61" fmla="*/ 114 h 175"/>
                <a:gd name="T62" fmla="*/ 128 w 143"/>
                <a:gd name="T63" fmla="*/ 129 h 175"/>
                <a:gd name="T64" fmla="*/ 122 w 143"/>
                <a:gd name="T65" fmla="*/ 144 h 175"/>
                <a:gd name="T66" fmla="*/ 103 w 143"/>
                <a:gd name="T67" fmla="*/ 154 h 175"/>
                <a:gd name="T68" fmla="*/ 84 w 143"/>
                <a:gd name="T69" fmla="*/ 164 h 175"/>
                <a:gd name="T70" fmla="*/ 78 w 143"/>
                <a:gd name="T71" fmla="*/ 167 h 175"/>
                <a:gd name="T72" fmla="*/ 74 w 143"/>
                <a:gd name="T73" fmla="*/ 173 h 175"/>
                <a:gd name="T74" fmla="*/ 63 w 143"/>
                <a:gd name="T75" fmla="*/ 175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175"/>
                <a:gd name="T116" fmla="*/ 143 w 143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175">
                  <a:moveTo>
                    <a:pt x="53" y="175"/>
                  </a:moveTo>
                  <a:lnTo>
                    <a:pt x="49" y="173"/>
                  </a:lnTo>
                  <a:lnTo>
                    <a:pt x="48" y="171"/>
                  </a:lnTo>
                  <a:lnTo>
                    <a:pt x="40" y="164"/>
                  </a:lnTo>
                  <a:lnTo>
                    <a:pt x="32" y="156"/>
                  </a:lnTo>
                  <a:lnTo>
                    <a:pt x="30" y="154"/>
                  </a:lnTo>
                  <a:lnTo>
                    <a:pt x="28" y="150"/>
                  </a:lnTo>
                  <a:lnTo>
                    <a:pt x="26" y="142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1"/>
                  </a:lnTo>
                  <a:lnTo>
                    <a:pt x="17" y="123"/>
                  </a:lnTo>
                  <a:lnTo>
                    <a:pt x="15" y="118"/>
                  </a:lnTo>
                  <a:lnTo>
                    <a:pt x="11" y="114"/>
                  </a:lnTo>
                  <a:lnTo>
                    <a:pt x="9" y="112"/>
                  </a:lnTo>
                  <a:lnTo>
                    <a:pt x="7" y="104"/>
                  </a:lnTo>
                  <a:lnTo>
                    <a:pt x="3" y="98"/>
                  </a:lnTo>
                  <a:lnTo>
                    <a:pt x="1" y="94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7" y="52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30" y="18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7" y="6"/>
                  </a:lnTo>
                  <a:lnTo>
                    <a:pt x="69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88" y="18"/>
                  </a:lnTo>
                  <a:lnTo>
                    <a:pt x="92" y="22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05" y="25"/>
                  </a:lnTo>
                  <a:lnTo>
                    <a:pt x="109" y="23"/>
                  </a:lnTo>
                  <a:lnTo>
                    <a:pt x="111" y="22"/>
                  </a:lnTo>
                  <a:lnTo>
                    <a:pt x="124" y="25"/>
                  </a:lnTo>
                  <a:lnTo>
                    <a:pt x="140" y="29"/>
                  </a:lnTo>
                  <a:lnTo>
                    <a:pt x="142" y="33"/>
                  </a:lnTo>
                  <a:lnTo>
                    <a:pt x="143" y="35"/>
                  </a:lnTo>
                  <a:lnTo>
                    <a:pt x="142" y="37"/>
                  </a:lnTo>
                  <a:lnTo>
                    <a:pt x="140" y="39"/>
                  </a:lnTo>
                  <a:lnTo>
                    <a:pt x="138" y="58"/>
                  </a:lnTo>
                  <a:lnTo>
                    <a:pt x="138" y="75"/>
                  </a:lnTo>
                  <a:lnTo>
                    <a:pt x="136" y="94"/>
                  </a:lnTo>
                  <a:lnTo>
                    <a:pt x="136" y="112"/>
                  </a:lnTo>
                  <a:lnTo>
                    <a:pt x="132" y="114"/>
                  </a:lnTo>
                  <a:lnTo>
                    <a:pt x="130" y="118"/>
                  </a:lnTo>
                  <a:lnTo>
                    <a:pt x="128" y="129"/>
                  </a:lnTo>
                  <a:lnTo>
                    <a:pt x="124" y="141"/>
                  </a:lnTo>
                  <a:lnTo>
                    <a:pt x="122" y="144"/>
                  </a:lnTo>
                  <a:lnTo>
                    <a:pt x="120" y="146"/>
                  </a:lnTo>
                  <a:lnTo>
                    <a:pt x="103" y="154"/>
                  </a:lnTo>
                  <a:lnTo>
                    <a:pt x="86" y="160"/>
                  </a:lnTo>
                  <a:lnTo>
                    <a:pt x="84" y="164"/>
                  </a:lnTo>
                  <a:lnTo>
                    <a:pt x="82" y="165"/>
                  </a:lnTo>
                  <a:lnTo>
                    <a:pt x="78" y="167"/>
                  </a:lnTo>
                  <a:lnTo>
                    <a:pt x="76" y="171"/>
                  </a:lnTo>
                  <a:lnTo>
                    <a:pt x="74" y="173"/>
                  </a:lnTo>
                  <a:lnTo>
                    <a:pt x="72" y="175"/>
                  </a:lnTo>
                  <a:lnTo>
                    <a:pt x="63" y="175"/>
                  </a:lnTo>
                  <a:lnTo>
                    <a:pt x="53" y="175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538525" y="4274147"/>
              <a:ext cx="176078" cy="140844"/>
            </a:xfrm>
            <a:custGeom>
              <a:avLst/>
              <a:gdLst>
                <a:gd name="T0" fmla="*/ 90 w 156"/>
                <a:gd name="T1" fmla="*/ 142 h 146"/>
                <a:gd name="T2" fmla="*/ 81 w 156"/>
                <a:gd name="T3" fmla="*/ 132 h 146"/>
                <a:gd name="T4" fmla="*/ 71 w 156"/>
                <a:gd name="T5" fmla="*/ 123 h 146"/>
                <a:gd name="T6" fmla="*/ 65 w 156"/>
                <a:gd name="T7" fmla="*/ 113 h 146"/>
                <a:gd name="T8" fmla="*/ 62 w 156"/>
                <a:gd name="T9" fmla="*/ 104 h 146"/>
                <a:gd name="T10" fmla="*/ 56 w 156"/>
                <a:gd name="T11" fmla="*/ 100 h 146"/>
                <a:gd name="T12" fmla="*/ 52 w 156"/>
                <a:gd name="T13" fmla="*/ 94 h 146"/>
                <a:gd name="T14" fmla="*/ 42 w 156"/>
                <a:gd name="T15" fmla="*/ 90 h 146"/>
                <a:gd name="T16" fmla="*/ 33 w 156"/>
                <a:gd name="T17" fmla="*/ 84 h 146"/>
                <a:gd name="T18" fmla="*/ 17 w 156"/>
                <a:gd name="T19" fmla="*/ 75 h 146"/>
                <a:gd name="T20" fmla="*/ 4 w 156"/>
                <a:gd name="T21" fmla="*/ 65 h 146"/>
                <a:gd name="T22" fmla="*/ 0 w 156"/>
                <a:gd name="T23" fmla="*/ 57 h 146"/>
                <a:gd name="T24" fmla="*/ 4 w 156"/>
                <a:gd name="T25" fmla="*/ 52 h 146"/>
                <a:gd name="T26" fmla="*/ 17 w 156"/>
                <a:gd name="T27" fmla="*/ 46 h 146"/>
                <a:gd name="T28" fmla="*/ 33 w 156"/>
                <a:gd name="T29" fmla="*/ 40 h 146"/>
                <a:gd name="T30" fmla="*/ 37 w 156"/>
                <a:gd name="T31" fmla="*/ 31 h 146"/>
                <a:gd name="T32" fmla="*/ 42 w 156"/>
                <a:gd name="T33" fmla="*/ 21 h 146"/>
                <a:gd name="T34" fmla="*/ 46 w 156"/>
                <a:gd name="T35" fmla="*/ 11 h 146"/>
                <a:gd name="T36" fmla="*/ 52 w 156"/>
                <a:gd name="T37" fmla="*/ 2 h 146"/>
                <a:gd name="T38" fmla="*/ 56 w 156"/>
                <a:gd name="T39" fmla="*/ 2 h 146"/>
                <a:gd name="T40" fmla="*/ 79 w 156"/>
                <a:gd name="T41" fmla="*/ 9 h 146"/>
                <a:gd name="T42" fmla="*/ 100 w 156"/>
                <a:gd name="T43" fmla="*/ 11 h 146"/>
                <a:gd name="T44" fmla="*/ 106 w 156"/>
                <a:gd name="T45" fmla="*/ 8 h 146"/>
                <a:gd name="T46" fmla="*/ 109 w 156"/>
                <a:gd name="T47" fmla="*/ 2 h 146"/>
                <a:gd name="T48" fmla="*/ 119 w 156"/>
                <a:gd name="T49" fmla="*/ 0 h 146"/>
                <a:gd name="T50" fmla="*/ 129 w 156"/>
                <a:gd name="T51" fmla="*/ 15 h 146"/>
                <a:gd name="T52" fmla="*/ 134 w 156"/>
                <a:gd name="T53" fmla="*/ 31 h 146"/>
                <a:gd name="T54" fmla="*/ 146 w 156"/>
                <a:gd name="T55" fmla="*/ 36 h 146"/>
                <a:gd name="T56" fmla="*/ 156 w 156"/>
                <a:gd name="T57" fmla="*/ 46 h 146"/>
                <a:gd name="T58" fmla="*/ 154 w 156"/>
                <a:gd name="T59" fmla="*/ 56 h 146"/>
                <a:gd name="T60" fmla="*/ 148 w 156"/>
                <a:gd name="T61" fmla="*/ 59 h 146"/>
                <a:gd name="T62" fmla="*/ 144 w 156"/>
                <a:gd name="T63" fmla="*/ 65 h 146"/>
                <a:gd name="T64" fmla="*/ 134 w 156"/>
                <a:gd name="T65" fmla="*/ 69 h 146"/>
                <a:gd name="T66" fmla="*/ 125 w 156"/>
                <a:gd name="T67" fmla="*/ 75 h 146"/>
                <a:gd name="T68" fmla="*/ 119 w 156"/>
                <a:gd name="T69" fmla="*/ 104 h 146"/>
                <a:gd name="T70" fmla="*/ 115 w 156"/>
                <a:gd name="T71" fmla="*/ 132 h 146"/>
                <a:gd name="T72" fmla="*/ 109 w 156"/>
                <a:gd name="T73" fmla="*/ 138 h 146"/>
                <a:gd name="T74" fmla="*/ 106 w 156"/>
                <a:gd name="T75" fmla="*/ 142 h 146"/>
                <a:gd name="T76" fmla="*/ 98 w 156"/>
                <a:gd name="T77" fmla="*/ 146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6"/>
                <a:gd name="T118" fmla="*/ 0 h 146"/>
                <a:gd name="T119" fmla="*/ 156 w 156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6" h="146">
                  <a:moveTo>
                    <a:pt x="92" y="146"/>
                  </a:moveTo>
                  <a:lnTo>
                    <a:pt x="90" y="142"/>
                  </a:lnTo>
                  <a:lnTo>
                    <a:pt x="88" y="140"/>
                  </a:lnTo>
                  <a:lnTo>
                    <a:pt x="81" y="132"/>
                  </a:lnTo>
                  <a:lnTo>
                    <a:pt x="73" y="127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5" y="113"/>
                  </a:lnTo>
                  <a:lnTo>
                    <a:pt x="63" y="107"/>
                  </a:lnTo>
                  <a:lnTo>
                    <a:pt x="62" y="104"/>
                  </a:lnTo>
                  <a:lnTo>
                    <a:pt x="60" y="102"/>
                  </a:lnTo>
                  <a:lnTo>
                    <a:pt x="56" y="100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0" y="92"/>
                  </a:lnTo>
                  <a:lnTo>
                    <a:pt x="42" y="90"/>
                  </a:lnTo>
                  <a:lnTo>
                    <a:pt x="35" y="86"/>
                  </a:lnTo>
                  <a:lnTo>
                    <a:pt x="33" y="84"/>
                  </a:lnTo>
                  <a:lnTo>
                    <a:pt x="31" y="82"/>
                  </a:lnTo>
                  <a:lnTo>
                    <a:pt x="17" y="75"/>
                  </a:lnTo>
                  <a:lnTo>
                    <a:pt x="6" y="67"/>
                  </a:lnTo>
                  <a:lnTo>
                    <a:pt x="4" y="65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17" y="46"/>
                  </a:lnTo>
                  <a:lnTo>
                    <a:pt x="31" y="44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1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6" y="11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79" y="9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8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29" y="15"/>
                  </a:lnTo>
                  <a:lnTo>
                    <a:pt x="131" y="29"/>
                  </a:lnTo>
                  <a:lnTo>
                    <a:pt x="134" y="31"/>
                  </a:lnTo>
                  <a:lnTo>
                    <a:pt x="136" y="34"/>
                  </a:lnTo>
                  <a:lnTo>
                    <a:pt x="146" y="36"/>
                  </a:lnTo>
                  <a:lnTo>
                    <a:pt x="156" y="38"/>
                  </a:lnTo>
                  <a:lnTo>
                    <a:pt x="156" y="46"/>
                  </a:lnTo>
                  <a:lnTo>
                    <a:pt x="156" y="54"/>
                  </a:lnTo>
                  <a:lnTo>
                    <a:pt x="154" y="56"/>
                  </a:lnTo>
                  <a:lnTo>
                    <a:pt x="152" y="57"/>
                  </a:lnTo>
                  <a:lnTo>
                    <a:pt x="148" y="59"/>
                  </a:lnTo>
                  <a:lnTo>
                    <a:pt x="146" y="63"/>
                  </a:lnTo>
                  <a:lnTo>
                    <a:pt x="144" y="65"/>
                  </a:lnTo>
                  <a:lnTo>
                    <a:pt x="140" y="67"/>
                  </a:lnTo>
                  <a:lnTo>
                    <a:pt x="134" y="69"/>
                  </a:lnTo>
                  <a:lnTo>
                    <a:pt x="127" y="73"/>
                  </a:lnTo>
                  <a:lnTo>
                    <a:pt x="125" y="75"/>
                  </a:lnTo>
                  <a:lnTo>
                    <a:pt x="123" y="79"/>
                  </a:lnTo>
                  <a:lnTo>
                    <a:pt x="119" y="104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1" y="136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6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2" y="146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344690" y="4218341"/>
              <a:ext cx="195314" cy="159446"/>
            </a:xfrm>
            <a:custGeom>
              <a:avLst/>
              <a:gdLst>
                <a:gd name="T0" fmla="*/ 148 w 173"/>
                <a:gd name="T1" fmla="*/ 162 h 165"/>
                <a:gd name="T2" fmla="*/ 142 w 173"/>
                <a:gd name="T3" fmla="*/ 158 h 165"/>
                <a:gd name="T4" fmla="*/ 137 w 173"/>
                <a:gd name="T5" fmla="*/ 152 h 165"/>
                <a:gd name="T6" fmla="*/ 127 w 173"/>
                <a:gd name="T7" fmla="*/ 148 h 165"/>
                <a:gd name="T8" fmla="*/ 117 w 173"/>
                <a:gd name="T9" fmla="*/ 142 h 165"/>
                <a:gd name="T10" fmla="*/ 104 w 173"/>
                <a:gd name="T11" fmla="*/ 138 h 165"/>
                <a:gd name="T12" fmla="*/ 89 w 173"/>
                <a:gd name="T13" fmla="*/ 133 h 165"/>
                <a:gd name="T14" fmla="*/ 85 w 173"/>
                <a:gd name="T15" fmla="*/ 127 h 165"/>
                <a:gd name="T16" fmla="*/ 79 w 173"/>
                <a:gd name="T17" fmla="*/ 123 h 165"/>
                <a:gd name="T18" fmla="*/ 70 w 173"/>
                <a:gd name="T19" fmla="*/ 117 h 165"/>
                <a:gd name="T20" fmla="*/ 60 w 173"/>
                <a:gd name="T21" fmla="*/ 114 h 165"/>
                <a:gd name="T22" fmla="*/ 56 w 173"/>
                <a:gd name="T23" fmla="*/ 110 h 165"/>
                <a:gd name="T24" fmla="*/ 50 w 173"/>
                <a:gd name="T25" fmla="*/ 104 h 165"/>
                <a:gd name="T26" fmla="*/ 39 w 173"/>
                <a:gd name="T27" fmla="*/ 98 h 165"/>
                <a:gd name="T28" fmla="*/ 29 w 173"/>
                <a:gd name="T29" fmla="*/ 92 h 165"/>
                <a:gd name="T30" fmla="*/ 22 w 173"/>
                <a:gd name="T31" fmla="*/ 73 h 165"/>
                <a:gd name="T32" fmla="*/ 6 w 173"/>
                <a:gd name="T33" fmla="*/ 43 h 165"/>
                <a:gd name="T34" fmla="*/ 4 w 173"/>
                <a:gd name="T35" fmla="*/ 29 h 165"/>
                <a:gd name="T36" fmla="*/ 10 w 173"/>
                <a:gd name="T37" fmla="*/ 23 h 165"/>
                <a:gd name="T38" fmla="*/ 10 w 173"/>
                <a:gd name="T39" fmla="*/ 14 h 165"/>
                <a:gd name="T40" fmla="*/ 14 w 173"/>
                <a:gd name="T41" fmla="*/ 10 h 165"/>
                <a:gd name="T42" fmla="*/ 23 w 173"/>
                <a:gd name="T43" fmla="*/ 10 h 165"/>
                <a:gd name="T44" fmla="*/ 33 w 173"/>
                <a:gd name="T45" fmla="*/ 4 h 165"/>
                <a:gd name="T46" fmla="*/ 43 w 173"/>
                <a:gd name="T47" fmla="*/ 0 h 165"/>
                <a:gd name="T48" fmla="*/ 75 w 173"/>
                <a:gd name="T49" fmla="*/ 0 h 165"/>
                <a:gd name="T50" fmla="*/ 104 w 173"/>
                <a:gd name="T51" fmla="*/ 2 h 165"/>
                <a:gd name="T52" fmla="*/ 108 w 173"/>
                <a:gd name="T53" fmla="*/ 18 h 165"/>
                <a:gd name="T54" fmla="*/ 114 w 173"/>
                <a:gd name="T55" fmla="*/ 31 h 165"/>
                <a:gd name="T56" fmla="*/ 123 w 173"/>
                <a:gd name="T57" fmla="*/ 37 h 165"/>
                <a:gd name="T58" fmla="*/ 133 w 173"/>
                <a:gd name="T59" fmla="*/ 41 h 165"/>
                <a:gd name="T60" fmla="*/ 137 w 173"/>
                <a:gd name="T61" fmla="*/ 50 h 165"/>
                <a:gd name="T62" fmla="*/ 142 w 173"/>
                <a:gd name="T63" fmla="*/ 60 h 165"/>
                <a:gd name="T64" fmla="*/ 148 w 173"/>
                <a:gd name="T65" fmla="*/ 79 h 165"/>
                <a:gd name="T66" fmla="*/ 152 w 173"/>
                <a:gd name="T67" fmla="*/ 98 h 165"/>
                <a:gd name="T68" fmla="*/ 158 w 173"/>
                <a:gd name="T69" fmla="*/ 104 h 165"/>
                <a:gd name="T70" fmla="*/ 162 w 173"/>
                <a:gd name="T71" fmla="*/ 110 h 165"/>
                <a:gd name="T72" fmla="*/ 165 w 173"/>
                <a:gd name="T73" fmla="*/ 119 h 165"/>
                <a:gd name="T74" fmla="*/ 171 w 173"/>
                <a:gd name="T75" fmla="*/ 127 h 165"/>
                <a:gd name="T76" fmla="*/ 173 w 173"/>
                <a:gd name="T77" fmla="*/ 135 h 165"/>
                <a:gd name="T78" fmla="*/ 171 w 173"/>
                <a:gd name="T79" fmla="*/ 142 h 165"/>
                <a:gd name="T80" fmla="*/ 162 w 173"/>
                <a:gd name="T81" fmla="*/ 152 h 165"/>
                <a:gd name="T82" fmla="*/ 152 w 173"/>
                <a:gd name="T83" fmla="*/ 162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65"/>
                <a:gd name="T128" fmla="*/ 173 w 173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65">
                  <a:moveTo>
                    <a:pt x="150" y="165"/>
                  </a:moveTo>
                  <a:lnTo>
                    <a:pt x="148" y="162"/>
                  </a:lnTo>
                  <a:lnTo>
                    <a:pt x="144" y="160"/>
                  </a:lnTo>
                  <a:lnTo>
                    <a:pt x="142" y="158"/>
                  </a:lnTo>
                  <a:lnTo>
                    <a:pt x="141" y="154"/>
                  </a:lnTo>
                  <a:lnTo>
                    <a:pt x="137" y="152"/>
                  </a:lnTo>
                  <a:lnTo>
                    <a:pt x="135" y="150"/>
                  </a:lnTo>
                  <a:lnTo>
                    <a:pt x="127" y="148"/>
                  </a:lnTo>
                  <a:lnTo>
                    <a:pt x="121" y="144"/>
                  </a:lnTo>
                  <a:lnTo>
                    <a:pt x="117" y="142"/>
                  </a:lnTo>
                  <a:lnTo>
                    <a:pt x="116" y="140"/>
                  </a:lnTo>
                  <a:lnTo>
                    <a:pt x="104" y="138"/>
                  </a:lnTo>
                  <a:lnTo>
                    <a:pt x="93" y="137"/>
                  </a:lnTo>
                  <a:lnTo>
                    <a:pt x="89" y="133"/>
                  </a:lnTo>
                  <a:lnTo>
                    <a:pt x="87" y="131"/>
                  </a:lnTo>
                  <a:lnTo>
                    <a:pt x="85" y="127"/>
                  </a:lnTo>
                  <a:lnTo>
                    <a:pt x="81" y="125"/>
                  </a:lnTo>
                  <a:lnTo>
                    <a:pt x="79" y="123"/>
                  </a:lnTo>
                  <a:lnTo>
                    <a:pt x="77" y="121"/>
                  </a:lnTo>
                  <a:lnTo>
                    <a:pt x="70" y="117"/>
                  </a:lnTo>
                  <a:lnTo>
                    <a:pt x="64" y="115"/>
                  </a:lnTo>
                  <a:lnTo>
                    <a:pt x="60" y="114"/>
                  </a:lnTo>
                  <a:lnTo>
                    <a:pt x="58" y="112"/>
                  </a:lnTo>
                  <a:lnTo>
                    <a:pt x="56" y="110"/>
                  </a:lnTo>
                  <a:lnTo>
                    <a:pt x="52" y="106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39" y="98"/>
                  </a:lnTo>
                  <a:lnTo>
                    <a:pt x="29" y="96"/>
                  </a:lnTo>
                  <a:lnTo>
                    <a:pt x="29" y="92"/>
                  </a:lnTo>
                  <a:lnTo>
                    <a:pt x="29" y="87"/>
                  </a:lnTo>
                  <a:lnTo>
                    <a:pt x="22" y="73"/>
                  </a:lnTo>
                  <a:lnTo>
                    <a:pt x="14" y="58"/>
                  </a:lnTo>
                  <a:lnTo>
                    <a:pt x="6" y="43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9" y="10"/>
                  </a:lnTo>
                  <a:lnTo>
                    <a:pt x="33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8" y="18"/>
                  </a:lnTo>
                  <a:lnTo>
                    <a:pt x="112" y="29"/>
                  </a:lnTo>
                  <a:lnTo>
                    <a:pt x="114" y="31"/>
                  </a:lnTo>
                  <a:lnTo>
                    <a:pt x="116" y="33"/>
                  </a:lnTo>
                  <a:lnTo>
                    <a:pt x="123" y="37"/>
                  </a:lnTo>
                  <a:lnTo>
                    <a:pt x="131" y="39"/>
                  </a:lnTo>
                  <a:lnTo>
                    <a:pt x="133" y="41"/>
                  </a:lnTo>
                  <a:lnTo>
                    <a:pt x="135" y="43"/>
                  </a:lnTo>
                  <a:lnTo>
                    <a:pt x="137" y="50"/>
                  </a:lnTo>
                  <a:lnTo>
                    <a:pt x="141" y="58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8" y="79"/>
                  </a:lnTo>
                  <a:lnTo>
                    <a:pt x="150" y="96"/>
                  </a:lnTo>
                  <a:lnTo>
                    <a:pt x="152" y="98"/>
                  </a:lnTo>
                  <a:lnTo>
                    <a:pt x="154" y="102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2" y="110"/>
                  </a:lnTo>
                  <a:lnTo>
                    <a:pt x="164" y="112"/>
                  </a:lnTo>
                  <a:lnTo>
                    <a:pt x="165" y="119"/>
                  </a:lnTo>
                  <a:lnTo>
                    <a:pt x="169" y="125"/>
                  </a:lnTo>
                  <a:lnTo>
                    <a:pt x="171" y="127"/>
                  </a:lnTo>
                  <a:lnTo>
                    <a:pt x="173" y="131"/>
                  </a:lnTo>
                  <a:lnTo>
                    <a:pt x="173" y="135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69" y="144"/>
                  </a:lnTo>
                  <a:lnTo>
                    <a:pt x="162" y="152"/>
                  </a:lnTo>
                  <a:lnTo>
                    <a:pt x="154" y="160"/>
                  </a:lnTo>
                  <a:lnTo>
                    <a:pt x="152" y="162"/>
                  </a:lnTo>
                  <a:lnTo>
                    <a:pt x="150" y="165"/>
                  </a:lnTo>
                </a:path>
              </a:pathLst>
            </a:custGeom>
            <a:solidFill>
              <a:srgbClr val="FFFF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92408" y="4209039"/>
              <a:ext cx="208630" cy="147488"/>
            </a:xfrm>
            <a:custGeom>
              <a:avLst/>
              <a:gdLst>
                <a:gd name="T0" fmla="*/ 119 w 185"/>
                <a:gd name="T1" fmla="*/ 151 h 153"/>
                <a:gd name="T2" fmla="*/ 115 w 185"/>
                <a:gd name="T3" fmla="*/ 142 h 153"/>
                <a:gd name="T4" fmla="*/ 96 w 185"/>
                <a:gd name="T5" fmla="*/ 136 h 153"/>
                <a:gd name="T6" fmla="*/ 75 w 185"/>
                <a:gd name="T7" fmla="*/ 142 h 153"/>
                <a:gd name="T8" fmla="*/ 71 w 185"/>
                <a:gd name="T9" fmla="*/ 142 h 153"/>
                <a:gd name="T10" fmla="*/ 66 w 185"/>
                <a:gd name="T11" fmla="*/ 136 h 153"/>
                <a:gd name="T12" fmla="*/ 60 w 185"/>
                <a:gd name="T13" fmla="*/ 132 h 153"/>
                <a:gd name="T14" fmla="*/ 46 w 185"/>
                <a:gd name="T15" fmla="*/ 126 h 153"/>
                <a:gd name="T16" fmla="*/ 31 w 185"/>
                <a:gd name="T17" fmla="*/ 123 h 153"/>
                <a:gd name="T18" fmla="*/ 29 w 185"/>
                <a:gd name="T19" fmla="*/ 109 h 153"/>
                <a:gd name="T20" fmla="*/ 18 w 185"/>
                <a:gd name="T21" fmla="*/ 96 h 153"/>
                <a:gd name="T22" fmla="*/ 2 w 185"/>
                <a:gd name="T23" fmla="*/ 94 h 153"/>
                <a:gd name="T24" fmla="*/ 0 w 185"/>
                <a:gd name="T25" fmla="*/ 67 h 153"/>
                <a:gd name="T26" fmla="*/ 2 w 185"/>
                <a:gd name="T27" fmla="*/ 40 h 153"/>
                <a:gd name="T28" fmla="*/ 8 w 185"/>
                <a:gd name="T29" fmla="*/ 30 h 153"/>
                <a:gd name="T30" fmla="*/ 12 w 185"/>
                <a:gd name="T31" fmla="*/ 21 h 153"/>
                <a:gd name="T32" fmla="*/ 20 w 185"/>
                <a:gd name="T33" fmla="*/ 13 h 153"/>
                <a:gd name="T34" fmla="*/ 52 w 185"/>
                <a:gd name="T35" fmla="*/ 5 h 153"/>
                <a:gd name="T36" fmla="*/ 81 w 185"/>
                <a:gd name="T37" fmla="*/ 2 h 153"/>
                <a:gd name="T38" fmla="*/ 87 w 185"/>
                <a:gd name="T39" fmla="*/ 0 h 153"/>
                <a:gd name="T40" fmla="*/ 94 w 185"/>
                <a:gd name="T41" fmla="*/ 2 h 153"/>
                <a:gd name="T42" fmla="*/ 100 w 185"/>
                <a:gd name="T43" fmla="*/ 7 h 153"/>
                <a:gd name="T44" fmla="*/ 114 w 185"/>
                <a:gd name="T45" fmla="*/ 7 h 153"/>
                <a:gd name="T46" fmla="*/ 119 w 185"/>
                <a:gd name="T47" fmla="*/ 2 h 153"/>
                <a:gd name="T48" fmla="*/ 131 w 185"/>
                <a:gd name="T49" fmla="*/ 4 h 153"/>
                <a:gd name="T50" fmla="*/ 142 w 185"/>
                <a:gd name="T51" fmla="*/ 11 h 153"/>
                <a:gd name="T52" fmla="*/ 148 w 185"/>
                <a:gd name="T53" fmla="*/ 15 h 153"/>
                <a:gd name="T54" fmla="*/ 152 w 185"/>
                <a:gd name="T55" fmla="*/ 21 h 153"/>
                <a:gd name="T56" fmla="*/ 158 w 185"/>
                <a:gd name="T57" fmla="*/ 27 h 153"/>
                <a:gd name="T58" fmla="*/ 162 w 185"/>
                <a:gd name="T59" fmla="*/ 30 h 153"/>
                <a:gd name="T60" fmla="*/ 167 w 185"/>
                <a:gd name="T61" fmla="*/ 40 h 153"/>
                <a:gd name="T62" fmla="*/ 171 w 185"/>
                <a:gd name="T63" fmla="*/ 50 h 153"/>
                <a:gd name="T64" fmla="*/ 177 w 185"/>
                <a:gd name="T65" fmla="*/ 65 h 153"/>
                <a:gd name="T66" fmla="*/ 181 w 185"/>
                <a:gd name="T67" fmla="*/ 78 h 153"/>
                <a:gd name="T68" fmla="*/ 185 w 185"/>
                <a:gd name="T69" fmla="*/ 96 h 153"/>
                <a:gd name="T70" fmla="*/ 181 w 185"/>
                <a:gd name="T71" fmla="*/ 113 h 153"/>
                <a:gd name="T72" fmla="*/ 177 w 185"/>
                <a:gd name="T73" fmla="*/ 119 h 153"/>
                <a:gd name="T74" fmla="*/ 171 w 185"/>
                <a:gd name="T75" fmla="*/ 123 h 153"/>
                <a:gd name="T76" fmla="*/ 167 w 185"/>
                <a:gd name="T77" fmla="*/ 126 h 153"/>
                <a:gd name="T78" fmla="*/ 162 w 185"/>
                <a:gd name="T79" fmla="*/ 132 h 153"/>
                <a:gd name="T80" fmla="*/ 158 w 185"/>
                <a:gd name="T81" fmla="*/ 136 h 153"/>
                <a:gd name="T82" fmla="*/ 152 w 185"/>
                <a:gd name="T83" fmla="*/ 142 h 153"/>
                <a:gd name="T84" fmla="*/ 142 w 185"/>
                <a:gd name="T85" fmla="*/ 147 h 153"/>
                <a:gd name="T86" fmla="*/ 133 w 185"/>
                <a:gd name="T87" fmla="*/ 151 h 153"/>
                <a:gd name="T88" fmla="*/ 127 w 185"/>
                <a:gd name="T89" fmla="*/ 1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"/>
                <a:gd name="T136" fmla="*/ 0 h 153"/>
                <a:gd name="T137" fmla="*/ 185 w 185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" h="153">
                  <a:moveTo>
                    <a:pt x="121" y="153"/>
                  </a:moveTo>
                  <a:lnTo>
                    <a:pt x="119" y="151"/>
                  </a:lnTo>
                  <a:lnTo>
                    <a:pt x="115" y="149"/>
                  </a:lnTo>
                  <a:lnTo>
                    <a:pt x="115" y="142"/>
                  </a:lnTo>
                  <a:lnTo>
                    <a:pt x="115" y="134"/>
                  </a:lnTo>
                  <a:lnTo>
                    <a:pt x="96" y="136"/>
                  </a:lnTo>
                  <a:lnTo>
                    <a:pt x="77" y="140"/>
                  </a:lnTo>
                  <a:lnTo>
                    <a:pt x="75" y="142"/>
                  </a:lnTo>
                  <a:lnTo>
                    <a:pt x="73" y="146"/>
                  </a:lnTo>
                  <a:lnTo>
                    <a:pt x="71" y="142"/>
                  </a:lnTo>
                  <a:lnTo>
                    <a:pt x="68" y="140"/>
                  </a:lnTo>
                  <a:lnTo>
                    <a:pt x="66" y="136"/>
                  </a:lnTo>
                  <a:lnTo>
                    <a:pt x="64" y="134"/>
                  </a:lnTo>
                  <a:lnTo>
                    <a:pt x="60" y="132"/>
                  </a:lnTo>
                  <a:lnTo>
                    <a:pt x="58" y="130"/>
                  </a:lnTo>
                  <a:lnTo>
                    <a:pt x="46" y="126"/>
                  </a:lnTo>
                  <a:lnTo>
                    <a:pt x="35" y="124"/>
                  </a:lnTo>
                  <a:lnTo>
                    <a:pt x="31" y="123"/>
                  </a:lnTo>
                  <a:lnTo>
                    <a:pt x="29" y="121"/>
                  </a:lnTo>
                  <a:lnTo>
                    <a:pt x="29" y="109"/>
                  </a:lnTo>
                  <a:lnTo>
                    <a:pt x="29" y="96"/>
                  </a:lnTo>
                  <a:lnTo>
                    <a:pt x="18" y="96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6" y="19"/>
                  </a:lnTo>
                  <a:lnTo>
                    <a:pt x="20" y="13"/>
                  </a:lnTo>
                  <a:lnTo>
                    <a:pt x="25" y="7"/>
                  </a:lnTo>
                  <a:lnTo>
                    <a:pt x="52" y="5"/>
                  </a:lnTo>
                  <a:lnTo>
                    <a:pt x="77" y="4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00" y="7"/>
                  </a:lnTo>
                  <a:lnTo>
                    <a:pt x="106" y="7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9" y="2"/>
                  </a:lnTo>
                  <a:lnTo>
                    <a:pt x="121" y="0"/>
                  </a:lnTo>
                  <a:lnTo>
                    <a:pt x="131" y="4"/>
                  </a:lnTo>
                  <a:lnTo>
                    <a:pt x="140" y="9"/>
                  </a:lnTo>
                  <a:lnTo>
                    <a:pt x="142" y="11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50" y="19"/>
                  </a:lnTo>
                  <a:lnTo>
                    <a:pt x="152" y="21"/>
                  </a:lnTo>
                  <a:lnTo>
                    <a:pt x="156" y="23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5" y="32"/>
                  </a:lnTo>
                  <a:lnTo>
                    <a:pt x="167" y="40"/>
                  </a:lnTo>
                  <a:lnTo>
                    <a:pt x="169" y="48"/>
                  </a:lnTo>
                  <a:lnTo>
                    <a:pt x="171" y="50"/>
                  </a:lnTo>
                  <a:lnTo>
                    <a:pt x="175" y="52"/>
                  </a:lnTo>
                  <a:lnTo>
                    <a:pt x="177" y="65"/>
                  </a:lnTo>
                  <a:lnTo>
                    <a:pt x="179" y="76"/>
                  </a:lnTo>
                  <a:lnTo>
                    <a:pt x="181" y="78"/>
                  </a:lnTo>
                  <a:lnTo>
                    <a:pt x="185" y="80"/>
                  </a:lnTo>
                  <a:lnTo>
                    <a:pt x="185" y="96"/>
                  </a:lnTo>
                  <a:lnTo>
                    <a:pt x="185" y="111"/>
                  </a:lnTo>
                  <a:lnTo>
                    <a:pt x="181" y="113"/>
                  </a:lnTo>
                  <a:lnTo>
                    <a:pt x="179" y="115"/>
                  </a:lnTo>
                  <a:lnTo>
                    <a:pt x="177" y="119"/>
                  </a:lnTo>
                  <a:lnTo>
                    <a:pt x="175" y="121"/>
                  </a:lnTo>
                  <a:lnTo>
                    <a:pt x="171" y="123"/>
                  </a:lnTo>
                  <a:lnTo>
                    <a:pt x="169" y="124"/>
                  </a:lnTo>
                  <a:lnTo>
                    <a:pt x="167" y="126"/>
                  </a:lnTo>
                  <a:lnTo>
                    <a:pt x="165" y="130"/>
                  </a:lnTo>
                  <a:lnTo>
                    <a:pt x="162" y="132"/>
                  </a:lnTo>
                  <a:lnTo>
                    <a:pt x="160" y="134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2"/>
                  </a:lnTo>
                  <a:lnTo>
                    <a:pt x="150" y="146"/>
                  </a:lnTo>
                  <a:lnTo>
                    <a:pt x="142" y="147"/>
                  </a:lnTo>
                  <a:lnTo>
                    <a:pt x="137" y="149"/>
                  </a:lnTo>
                  <a:lnTo>
                    <a:pt x="133" y="151"/>
                  </a:lnTo>
                  <a:lnTo>
                    <a:pt x="131" y="153"/>
                  </a:lnTo>
                  <a:lnTo>
                    <a:pt x="127" y="153"/>
                  </a:lnTo>
                  <a:lnTo>
                    <a:pt x="121" y="153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574036" y="4153233"/>
              <a:ext cx="142046" cy="128886"/>
            </a:xfrm>
            <a:custGeom>
              <a:avLst/>
              <a:gdLst>
                <a:gd name="T0" fmla="*/ 32 w 126"/>
                <a:gd name="T1" fmla="*/ 125 h 134"/>
                <a:gd name="T2" fmla="*/ 31 w 126"/>
                <a:gd name="T3" fmla="*/ 123 h 134"/>
                <a:gd name="T4" fmla="*/ 29 w 126"/>
                <a:gd name="T5" fmla="*/ 121 h 134"/>
                <a:gd name="T6" fmla="*/ 25 w 126"/>
                <a:gd name="T7" fmla="*/ 104 h 134"/>
                <a:gd name="T8" fmla="*/ 23 w 126"/>
                <a:gd name="T9" fmla="*/ 87 h 134"/>
                <a:gd name="T10" fmla="*/ 21 w 126"/>
                <a:gd name="T11" fmla="*/ 85 h 134"/>
                <a:gd name="T12" fmla="*/ 19 w 126"/>
                <a:gd name="T13" fmla="*/ 81 h 134"/>
                <a:gd name="T14" fmla="*/ 15 w 126"/>
                <a:gd name="T15" fmla="*/ 69 h 134"/>
                <a:gd name="T16" fmla="*/ 13 w 126"/>
                <a:gd name="T17" fmla="*/ 58 h 134"/>
                <a:gd name="T18" fmla="*/ 11 w 126"/>
                <a:gd name="T19" fmla="*/ 54 h 134"/>
                <a:gd name="T20" fmla="*/ 9 w 126"/>
                <a:gd name="T21" fmla="*/ 52 h 134"/>
                <a:gd name="T22" fmla="*/ 6 w 126"/>
                <a:gd name="T23" fmla="*/ 44 h 134"/>
                <a:gd name="T24" fmla="*/ 4 w 126"/>
                <a:gd name="T25" fmla="*/ 39 h 134"/>
                <a:gd name="T26" fmla="*/ 2 w 126"/>
                <a:gd name="T27" fmla="*/ 35 h 134"/>
                <a:gd name="T28" fmla="*/ 0 w 126"/>
                <a:gd name="T29" fmla="*/ 33 h 134"/>
                <a:gd name="T30" fmla="*/ 4 w 126"/>
                <a:gd name="T31" fmla="*/ 23 h 134"/>
                <a:gd name="T32" fmla="*/ 9 w 126"/>
                <a:gd name="T33" fmla="*/ 14 h 134"/>
                <a:gd name="T34" fmla="*/ 11 w 126"/>
                <a:gd name="T35" fmla="*/ 12 h 134"/>
                <a:gd name="T36" fmla="*/ 13 w 126"/>
                <a:gd name="T37" fmla="*/ 10 h 134"/>
                <a:gd name="T38" fmla="*/ 15 w 126"/>
                <a:gd name="T39" fmla="*/ 6 h 134"/>
                <a:gd name="T40" fmla="*/ 19 w 126"/>
                <a:gd name="T41" fmla="*/ 4 h 134"/>
                <a:gd name="T42" fmla="*/ 21 w 126"/>
                <a:gd name="T43" fmla="*/ 2 h 134"/>
                <a:gd name="T44" fmla="*/ 23 w 126"/>
                <a:gd name="T45" fmla="*/ 0 h 134"/>
                <a:gd name="T46" fmla="*/ 42 w 126"/>
                <a:gd name="T47" fmla="*/ 0 h 134"/>
                <a:gd name="T48" fmla="*/ 61 w 126"/>
                <a:gd name="T49" fmla="*/ 0 h 134"/>
                <a:gd name="T50" fmla="*/ 80 w 126"/>
                <a:gd name="T51" fmla="*/ 0 h 134"/>
                <a:gd name="T52" fmla="*/ 100 w 126"/>
                <a:gd name="T53" fmla="*/ 0 h 134"/>
                <a:gd name="T54" fmla="*/ 103 w 126"/>
                <a:gd name="T55" fmla="*/ 2 h 134"/>
                <a:gd name="T56" fmla="*/ 105 w 126"/>
                <a:gd name="T57" fmla="*/ 4 h 134"/>
                <a:gd name="T58" fmla="*/ 107 w 126"/>
                <a:gd name="T59" fmla="*/ 6 h 134"/>
                <a:gd name="T60" fmla="*/ 109 w 126"/>
                <a:gd name="T61" fmla="*/ 10 h 134"/>
                <a:gd name="T62" fmla="*/ 113 w 126"/>
                <a:gd name="T63" fmla="*/ 12 h 134"/>
                <a:gd name="T64" fmla="*/ 115 w 126"/>
                <a:gd name="T65" fmla="*/ 14 h 134"/>
                <a:gd name="T66" fmla="*/ 117 w 126"/>
                <a:gd name="T67" fmla="*/ 16 h 134"/>
                <a:gd name="T68" fmla="*/ 121 w 126"/>
                <a:gd name="T69" fmla="*/ 19 h 134"/>
                <a:gd name="T70" fmla="*/ 123 w 126"/>
                <a:gd name="T71" fmla="*/ 21 h 134"/>
                <a:gd name="T72" fmla="*/ 125 w 126"/>
                <a:gd name="T73" fmla="*/ 23 h 134"/>
                <a:gd name="T74" fmla="*/ 125 w 126"/>
                <a:gd name="T75" fmla="*/ 40 h 134"/>
                <a:gd name="T76" fmla="*/ 126 w 126"/>
                <a:gd name="T77" fmla="*/ 58 h 134"/>
                <a:gd name="T78" fmla="*/ 121 w 126"/>
                <a:gd name="T79" fmla="*/ 65 h 134"/>
                <a:gd name="T80" fmla="*/ 115 w 126"/>
                <a:gd name="T81" fmla="*/ 71 h 134"/>
                <a:gd name="T82" fmla="*/ 113 w 126"/>
                <a:gd name="T83" fmla="*/ 73 h 134"/>
                <a:gd name="T84" fmla="*/ 109 w 126"/>
                <a:gd name="T85" fmla="*/ 77 h 134"/>
                <a:gd name="T86" fmla="*/ 107 w 126"/>
                <a:gd name="T87" fmla="*/ 83 h 134"/>
                <a:gd name="T88" fmla="*/ 105 w 126"/>
                <a:gd name="T89" fmla="*/ 90 h 134"/>
                <a:gd name="T90" fmla="*/ 103 w 126"/>
                <a:gd name="T91" fmla="*/ 94 h 134"/>
                <a:gd name="T92" fmla="*/ 100 w 126"/>
                <a:gd name="T93" fmla="*/ 96 h 134"/>
                <a:gd name="T94" fmla="*/ 98 w 126"/>
                <a:gd name="T95" fmla="*/ 106 h 134"/>
                <a:gd name="T96" fmla="*/ 96 w 126"/>
                <a:gd name="T97" fmla="*/ 115 h 134"/>
                <a:gd name="T98" fmla="*/ 84 w 126"/>
                <a:gd name="T99" fmla="*/ 115 h 134"/>
                <a:gd name="T100" fmla="*/ 78 w 126"/>
                <a:gd name="T101" fmla="*/ 115 h 134"/>
                <a:gd name="T102" fmla="*/ 77 w 126"/>
                <a:gd name="T103" fmla="*/ 117 h 134"/>
                <a:gd name="T104" fmla="*/ 77 w 126"/>
                <a:gd name="T105" fmla="*/ 121 h 134"/>
                <a:gd name="T106" fmla="*/ 75 w 126"/>
                <a:gd name="T107" fmla="*/ 123 h 134"/>
                <a:gd name="T108" fmla="*/ 71 w 126"/>
                <a:gd name="T109" fmla="*/ 125 h 134"/>
                <a:gd name="T110" fmla="*/ 69 w 126"/>
                <a:gd name="T111" fmla="*/ 127 h 134"/>
                <a:gd name="T112" fmla="*/ 67 w 126"/>
                <a:gd name="T113" fmla="*/ 131 h 134"/>
                <a:gd name="T114" fmla="*/ 65 w 126"/>
                <a:gd name="T115" fmla="*/ 133 h 134"/>
                <a:gd name="T116" fmla="*/ 61 w 126"/>
                <a:gd name="T117" fmla="*/ 134 h 134"/>
                <a:gd name="T118" fmla="*/ 48 w 126"/>
                <a:gd name="T119" fmla="*/ 129 h 134"/>
                <a:gd name="T120" fmla="*/ 32 w 126"/>
                <a:gd name="T121" fmla="*/ 125 h 1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"/>
                <a:gd name="T184" fmla="*/ 0 h 134"/>
                <a:gd name="T185" fmla="*/ 126 w 126"/>
                <a:gd name="T186" fmla="*/ 134 h 1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" h="134">
                  <a:moveTo>
                    <a:pt x="32" y="125"/>
                  </a:moveTo>
                  <a:lnTo>
                    <a:pt x="31" y="123"/>
                  </a:lnTo>
                  <a:lnTo>
                    <a:pt x="29" y="121"/>
                  </a:lnTo>
                  <a:lnTo>
                    <a:pt x="25" y="104"/>
                  </a:lnTo>
                  <a:lnTo>
                    <a:pt x="23" y="87"/>
                  </a:lnTo>
                  <a:lnTo>
                    <a:pt x="21" y="85"/>
                  </a:lnTo>
                  <a:lnTo>
                    <a:pt x="19" y="81"/>
                  </a:lnTo>
                  <a:lnTo>
                    <a:pt x="15" y="69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6" y="44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7" y="6"/>
                  </a:lnTo>
                  <a:lnTo>
                    <a:pt x="109" y="10"/>
                  </a:lnTo>
                  <a:lnTo>
                    <a:pt x="113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25" y="40"/>
                  </a:lnTo>
                  <a:lnTo>
                    <a:pt x="126" y="58"/>
                  </a:lnTo>
                  <a:lnTo>
                    <a:pt x="121" y="65"/>
                  </a:lnTo>
                  <a:lnTo>
                    <a:pt x="115" y="71"/>
                  </a:lnTo>
                  <a:lnTo>
                    <a:pt x="113" y="73"/>
                  </a:lnTo>
                  <a:lnTo>
                    <a:pt x="109" y="77"/>
                  </a:lnTo>
                  <a:lnTo>
                    <a:pt x="107" y="83"/>
                  </a:lnTo>
                  <a:lnTo>
                    <a:pt x="105" y="90"/>
                  </a:lnTo>
                  <a:lnTo>
                    <a:pt x="103" y="94"/>
                  </a:lnTo>
                  <a:lnTo>
                    <a:pt x="100" y="96"/>
                  </a:lnTo>
                  <a:lnTo>
                    <a:pt x="98" y="106"/>
                  </a:lnTo>
                  <a:lnTo>
                    <a:pt x="96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77" y="117"/>
                  </a:lnTo>
                  <a:lnTo>
                    <a:pt x="77" y="121"/>
                  </a:lnTo>
                  <a:lnTo>
                    <a:pt x="75" y="12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31"/>
                  </a:lnTo>
                  <a:lnTo>
                    <a:pt x="65" y="133"/>
                  </a:lnTo>
                  <a:lnTo>
                    <a:pt x="61" y="134"/>
                  </a:lnTo>
                  <a:lnTo>
                    <a:pt x="48" y="129"/>
                  </a:lnTo>
                  <a:lnTo>
                    <a:pt x="32" y="125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2822617" y="4078825"/>
              <a:ext cx="176078" cy="176720"/>
            </a:xfrm>
            <a:custGeom>
              <a:avLst/>
              <a:gdLst>
                <a:gd name="T0" fmla="*/ 62 w 156"/>
                <a:gd name="T1" fmla="*/ 182 h 184"/>
                <a:gd name="T2" fmla="*/ 56 w 156"/>
                <a:gd name="T3" fmla="*/ 172 h 184"/>
                <a:gd name="T4" fmla="*/ 52 w 156"/>
                <a:gd name="T5" fmla="*/ 163 h 184"/>
                <a:gd name="T6" fmla="*/ 47 w 156"/>
                <a:gd name="T7" fmla="*/ 157 h 184"/>
                <a:gd name="T8" fmla="*/ 43 w 156"/>
                <a:gd name="T9" fmla="*/ 151 h 184"/>
                <a:gd name="T10" fmla="*/ 37 w 156"/>
                <a:gd name="T11" fmla="*/ 147 h 184"/>
                <a:gd name="T12" fmla="*/ 33 w 156"/>
                <a:gd name="T13" fmla="*/ 143 h 184"/>
                <a:gd name="T14" fmla="*/ 25 w 156"/>
                <a:gd name="T15" fmla="*/ 130 h 184"/>
                <a:gd name="T16" fmla="*/ 23 w 156"/>
                <a:gd name="T17" fmla="*/ 118 h 184"/>
                <a:gd name="T18" fmla="*/ 29 w 156"/>
                <a:gd name="T19" fmla="*/ 111 h 184"/>
                <a:gd name="T20" fmla="*/ 29 w 156"/>
                <a:gd name="T21" fmla="*/ 84 h 184"/>
                <a:gd name="T22" fmla="*/ 23 w 156"/>
                <a:gd name="T23" fmla="*/ 74 h 184"/>
                <a:gd name="T24" fmla="*/ 18 w 156"/>
                <a:gd name="T25" fmla="*/ 65 h 184"/>
                <a:gd name="T26" fmla="*/ 14 w 156"/>
                <a:gd name="T27" fmla="*/ 55 h 184"/>
                <a:gd name="T28" fmla="*/ 8 w 156"/>
                <a:gd name="T29" fmla="*/ 46 h 184"/>
                <a:gd name="T30" fmla="*/ 4 w 156"/>
                <a:gd name="T31" fmla="*/ 36 h 184"/>
                <a:gd name="T32" fmla="*/ 0 w 156"/>
                <a:gd name="T33" fmla="*/ 28 h 184"/>
                <a:gd name="T34" fmla="*/ 4 w 156"/>
                <a:gd name="T35" fmla="*/ 23 h 184"/>
                <a:gd name="T36" fmla="*/ 8 w 156"/>
                <a:gd name="T37" fmla="*/ 9 h 184"/>
                <a:gd name="T38" fmla="*/ 20 w 156"/>
                <a:gd name="T39" fmla="*/ 0 h 184"/>
                <a:gd name="T40" fmla="*/ 33 w 156"/>
                <a:gd name="T41" fmla="*/ 9 h 184"/>
                <a:gd name="T42" fmla="*/ 37 w 156"/>
                <a:gd name="T43" fmla="*/ 23 h 184"/>
                <a:gd name="T44" fmla="*/ 50 w 156"/>
                <a:gd name="T45" fmla="*/ 24 h 184"/>
                <a:gd name="T46" fmla="*/ 62 w 156"/>
                <a:gd name="T47" fmla="*/ 23 h 184"/>
                <a:gd name="T48" fmla="*/ 70 w 156"/>
                <a:gd name="T49" fmla="*/ 38 h 184"/>
                <a:gd name="T50" fmla="*/ 77 w 156"/>
                <a:gd name="T51" fmla="*/ 61 h 184"/>
                <a:gd name="T52" fmla="*/ 91 w 156"/>
                <a:gd name="T53" fmla="*/ 65 h 184"/>
                <a:gd name="T54" fmla="*/ 106 w 156"/>
                <a:gd name="T55" fmla="*/ 71 h 184"/>
                <a:gd name="T56" fmla="*/ 110 w 156"/>
                <a:gd name="T57" fmla="*/ 80 h 184"/>
                <a:gd name="T58" fmla="*/ 116 w 156"/>
                <a:gd name="T59" fmla="*/ 90 h 184"/>
                <a:gd name="T60" fmla="*/ 119 w 156"/>
                <a:gd name="T61" fmla="*/ 99 h 184"/>
                <a:gd name="T62" fmla="*/ 125 w 156"/>
                <a:gd name="T63" fmla="*/ 109 h 184"/>
                <a:gd name="T64" fmla="*/ 129 w 156"/>
                <a:gd name="T65" fmla="*/ 113 h 184"/>
                <a:gd name="T66" fmla="*/ 135 w 156"/>
                <a:gd name="T67" fmla="*/ 118 h 184"/>
                <a:gd name="T68" fmla="*/ 139 w 156"/>
                <a:gd name="T69" fmla="*/ 122 h 184"/>
                <a:gd name="T70" fmla="*/ 144 w 156"/>
                <a:gd name="T71" fmla="*/ 128 h 184"/>
                <a:gd name="T72" fmla="*/ 150 w 156"/>
                <a:gd name="T73" fmla="*/ 140 h 184"/>
                <a:gd name="T74" fmla="*/ 154 w 156"/>
                <a:gd name="T75" fmla="*/ 151 h 184"/>
                <a:gd name="T76" fmla="*/ 139 w 156"/>
                <a:gd name="T77" fmla="*/ 157 h 184"/>
                <a:gd name="T78" fmla="*/ 125 w 156"/>
                <a:gd name="T79" fmla="*/ 163 h 184"/>
                <a:gd name="T80" fmla="*/ 110 w 156"/>
                <a:gd name="T81" fmla="*/ 166 h 184"/>
                <a:gd name="T82" fmla="*/ 94 w 156"/>
                <a:gd name="T83" fmla="*/ 172 h 184"/>
                <a:gd name="T84" fmla="*/ 87 w 156"/>
                <a:gd name="T85" fmla="*/ 176 h 184"/>
                <a:gd name="T86" fmla="*/ 77 w 156"/>
                <a:gd name="T87" fmla="*/ 182 h 184"/>
                <a:gd name="T88" fmla="*/ 70 w 156"/>
                <a:gd name="T89" fmla="*/ 184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184"/>
                <a:gd name="T137" fmla="*/ 156 w 156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184">
                  <a:moveTo>
                    <a:pt x="64" y="184"/>
                  </a:moveTo>
                  <a:lnTo>
                    <a:pt x="62" y="182"/>
                  </a:lnTo>
                  <a:lnTo>
                    <a:pt x="60" y="178"/>
                  </a:lnTo>
                  <a:lnTo>
                    <a:pt x="56" y="172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0" y="159"/>
                  </a:lnTo>
                  <a:lnTo>
                    <a:pt x="47" y="157"/>
                  </a:lnTo>
                  <a:lnTo>
                    <a:pt x="45" y="155"/>
                  </a:lnTo>
                  <a:lnTo>
                    <a:pt x="43" y="151"/>
                  </a:lnTo>
                  <a:lnTo>
                    <a:pt x="41" y="149"/>
                  </a:lnTo>
                  <a:lnTo>
                    <a:pt x="37" y="147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1" y="140"/>
                  </a:lnTo>
                  <a:lnTo>
                    <a:pt x="25" y="130"/>
                  </a:lnTo>
                  <a:lnTo>
                    <a:pt x="22" y="120"/>
                  </a:lnTo>
                  <a:lnTo>
                    <a:pt x="23" y="118"/>
                  </a:lnTo>
                  <a:lnTo>
                    <a:pt x="25" y="117"/>
                  </a:lnTo>
                  <a:lnTo>
                    <a:pt x="29" y="111"/>
                  </a:lnTo>
                  <a:lnTo>
                    <a:pt x="29" y="97"/>
                  </a:lnTo>
                  <a:lnTo>
                    <a:pt x="29" y="84"/>
                  </a:lnTo>
                  <a:lnTo>
                    <a:pt x="25" y="78"/>
                  </a:lnTo>
                  <a:lnTo>
                    <a:pt x="23" y="74"/>
                  </a:lnTo>
                  <a:lnTo>
                    <a:pt x="22" y="72"/>
                  </a:lnTo>
                  <a:lnTo>
                    <a:pt x="18" y="65"/>
                  </a:lnTo>
                  <a:lnTo>
                    <a:pt x="16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8" y="46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9"/>
                  </a:lnTo>
                  <a:lnTo>
                    <a:pt x="35" y="19"/>
                  </a:lnTo>
                  <a:lnTo>
                    <a:pt x="37" y="23"/>
                  </a:lnTo>
                  <a:lnTo>
                    <a:pt x="41" y="24"/>
                  </a:lnTo>
                  <a:lnTo>
                    <a:pt x="50" y="24"/>
                  </a:lnTo>
                  <a:lnTo>
                    <a:pt x="60" y="24"/>
                  </a:lnTo>
                  <a:lnTo>
                    <a:pt x="62" y="23"/>
                  </a:lnTo>
                  <a:lnTo>
                    <a:pt x="64" y="19"/>
                  </a:lnTo>
                  <a:lnTo>
                    <a:pt x="70" y="38"/>
                  </a:lnTo>
                  <a:lnTo>
                    <a:pt x="73" y="57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91" y="65"/>
                  </a:lnTo>
                  <a:lnTo>
                    <a:pt x="104" y="67"/>
                  </a:lnTo>
                  <a:lnTo>
                    <a:pt x="106" y="71"/>
                  </a:lnTo>
                  <a:lnTo>
                    <a:pt x="108" y="72"/>
                  </a:lnTo>
                  <a:lnTo>
                    <a:pt x="110" y="80"/>
                  </a:lnTo>
                  <a:lnTo>
                    <a:pt x="112" y="88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9" y="99"/>
                  </a:lnTo>
                  <a:lnTo>
                    <a:pt x="121" y="107"/>
                  </a:lnTo>
                  <a:lnTo>
                    <a:pt x="125" y="109"/>
                  </a:lnTo>
                  <a:lnTo>
                    <a:pt x="127" y="111"/>
                  </a:lnTo>
                  <a:lnTo>
                    <a:pt x="129" y="113"/>
                  </a:lnTo>
                  <a:lnTo>
                    <a:pt x="133" y="117"/>
                  </a:lnTo>
                  <a:lnTo>
                    <a:pt x="135" y="118"/>
                  </a:lnTo>
                  <a:lnTo>
                    <a:pt x="137" y="120"/>
                  </a:lnTo>
                  <a:lnTo>
                    <a:pt x="139" y="122"/>
                  </a:lnTo>
                  <a:lnTo>
                    <a:pt x="142" y="126"/>
                  </a:lnTo>
                  <a:lnTo>
                    <a:pt x="144" y="128"/>
                  </a:lnTo>
                  <a:lnTo>
                    <a:pt x="146" y="130"/>
                  </a:lnTo>
                  <a:lnTo>
                    <a:pt x="150" y="140"/>
                  </a:lnTo>
                  <a:lnTo>
                    <a:pt x="156" y="149"/>
                  </a:lnTo>
                  <a:lnTo>
                    <a:pt x="154" y="151"/>
                  </a:lnTo>
                  <a:lnTo>
                    <a:pt x="152" y="155"/>
                  </a:lnTo>
                  <a:lnTo>
                    <a:pt x="139" y="157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1" y="165"/>
                  </a:lnTo>
                  <a:lnTo>
                    <a:pt x="110" y="166"/>
                  </a:lnTo>
                  <a:lnTo>
                    <a:pt x="98" y="168"/>
                  </a:lnTo>
                  <a:lnTo>
                    <a:pt x="94" y="172"/>
                  </a:lnTo>
                  <a:lnTo>
                    <a:pt x="93" y="174"/>
                  </a:lnTo>
                  <a:lnTo>
                    <a:pt x="87" y="176"/>
                  </a:lnTo>
                  <a:lnTo>
                    <a:pt x="79" y="178"/>
                  </a:lnTo>
                  <a:lnTo>
                    <a:pt x="77" y="182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4" y="184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902518" y="4060223"/>
              <a:ext cx="192354" cy="154131"/>
            </a:xfrm>
            <a:custGeom>
              <a:avLst/>
              <a:gdLst>
                <a:gd name="T0" fmla="*/ 77 w 171"/>
                <a:gd name="T1" fmla="*/ 142 h 160"/>
                <a:gd name="T2" fmla="*/ 73 w 171"/>
                <a:gd name="T3" fmla="*/ 138 h 160"/>
                <a:gd name="T4" fmla="*/ 68 w 171"/>
                <a:gd name="T5" fmla="*/ 133 h 160"/>
                <a:gd name="T6" fmla="*/ 64 w 171"/>
                <a:gd name="T7" fmla="*/ 129 h 160"/>
                <a:gd name="T8" fmla="*/ 58 w 171"/>
                <a:gd name="T9" fmla="*/ 123 h 160"/>
                <a:gd name="T10" fmla="*/ 54 w 171"/>
                <a:gd name="T11" fmla="*/ 114 h 160"/>
                <a:gd name="T12" fmla="*/ 48 w 171"/>
                <a:gd name="T13" fmla="*/ 104 h 160"/>
                <a:gd name="T14" fmla="*/ 45 w 171"/>
                <a:gd name="T15" fmla="*/ 94 h 160"/>
                <a:gd name="T16" fmla="*/ 39 w 171"/>
                <a:gd name="T17" fmla="*/ 85 h 160"/>
                <a:gd name="T18" fmla="*/ 25 w 171"/>
                <a:gd name="T19" fmla="*/ 81 h 160"/>
                <a:gd name="T20" fmla="*/ 10 w 171"/>
                <a:gd name="T21" fmla="*/ 75 h 160"/>
                <a:gd name="T22" fmla="*/ 4 w 171"/>
                <a:gd name="T23" fmla="*/ 56 h 160"/>
                <a:gd name="T24" fmla="*/ 4 w 171"/>
                <a:gd name="T25" fmla="*/ 37 h 160"/>
                <a:gd name="T26" fmla="*/ 10 w 171"/>
                <a:gd name="T27" fmla="*/ 31 h 160"/>
                <a:gd name="T28" fmla="*/ 22 w 171"/>
                <a:gd name="T29" fmla="*/ 29 h 160"/>
                <a:gd name="T30" fmla="*/ 35 w 171"/>
                <a:gd name="T31" fmla="*/ 31 h 160"/>
                <a:gd name="T32" fmla="*/ 41 w 171"/>
                <a:gd name="T33" fmla="*/ 35 h 160"/>
                <a:gd name="T34" fmla="*/ 48 w 171"/>
                <a:gd name="T35" fmla="*/ 31 h 160"/>
                <a:gd name="T36" fmla="*/ 56 w 171"/>
                <a:gd name="T37" fmla="*/ 29 h 160"/>
                <a:gd name="T38" fmla="*/ 75 w 171"/>
                <a:gd name="T39" fmla="*/ 20 h 160"/>
                <a:gd name="T40" fmla="*/ 87 w 171"/>
                <a:gd name="T41" fmla="*/ 12 h 160"/>
                <a:gd name="T42" fmla="*/ 96 w 171"/>
                <a:gd name="T43" fmla="*/ 6 h 160"/>
                <a:gd name="T44" fmla="*/ 117 w 171"/>
                <a:gd name="T45" fmla="*/ 0 h 160"/>
                <a:gd name="T46" fmla="*/ 131 w 171"/>
                <a:gd name="T47" fmla="*/ 2 h 160"/>
                <a:gd name="T48" fmla="*/ 133 w 171"/>
                <a:gd name="T49" fmla="*/ 14 h 160"/>
                <a:gd name="T50" fmla="*/ 131 w 171"/>
                <a:gd name="T51" fmla="*/ 27 h 160"/>
                <a:gd name="T52" fmla="*/ 127 w 171"/>
                <a:gd name="T53" fmla="*/ 35 h 160"/>
                <a:gd name="T54" fmla="*/ 127 w 171"/>
                <a:gd name="T55" fmla="*/ 48 h 160"/>
                <a:gd name="T56" fmla="*/ 131 w 171"/>
                <a:gd name="T57" fmla="*/ 62 h 160"/>
                <a:gd name="T58" fmla="*/ 135 w 171"/>
                <a:gd name="T59" fmla="*/ 66 h 160"/>
                <a:gd name="T60" fmla="*/ 141 w 171"/>
                <a:gd name="T61" fmla="*/ 71 h 160"/>
                <a:gd name="T62" fmla="*/ 146 w 171"/>
                <a:gd name="T63" fmla="*/ 75 h 160"/>
                <a:gd name="T64" fmla="*/ 150 w 171"/>
                <a:gd name="T65" fmla="*/ 81 h 160"/>
                <a:gd name="T66" fmla="*/ 158 w 171"/>
                <a:gd name="T67" fmla="*/ 89 h 160"/>
                <a:gd name="T68" fmla="*/ 165 w 171"/>
                <a:gd name="T69" fmla="*/ 102 h 160"/>
                <a:gd name="T70" fmla="*/ 169 w 171"/>
                <a:gd name="T71" fmla="*/ 110 h 160"/>
                <a:gd name="T72" fmla="*/ 169 w 171"/>
                <a:gd name="T73" fmla="*/ 114 h 160"/>
                <a:gd name="T74" fmla="*/ 165 w 171"/>
                <a:gd name="T75" fmla="*/ 119 h 160"/>
                <a:gd name="T76" fmla="*/ 160 w 171"/>
                <a:gd name="T77" fmla="*/ 123 h 160"/>
                <a:gd name="T78" fmla="*/ 156 w 171"/>
                <a:gd name="T79" fmla="*/ 133 h 160"/>
                <a:gd name="T80" fmla="*/ 150 w 171"/>
                <a:gd name="T81" fmla="*/ 142 h 160"/>
                <a:gd name="T82" fmla="*/ 142 w 171"/>
                <a:gd name="T83" fmla="*/ 146 h 160"/>
                <a:gd name="T84" fmla="*/ 135 w 171"/>
                <a:gd name="T85" fmla="*/ 142 h 160"/>
                <a:gd name="T86" fmla="*/ 129 w 171"/>
                <a:gd name="T87" fmla="*/ 138 h 160"/>
                <a:gd name="T88" fmla="*/ 110 w 171"/>
                <a:gd name="T89" fmla="*/ 138 h 160"/>
                <a:gd name="T90" fmla="*/ 102 w 171"/>
                <a:gd name="T91" fmla="*/ 142 h 160"/>
                <a:gd name="T92" fmla="*/ 98 w 171"/>
                <a:gd name="T93" fmla="*/ 148 h 160"/>
                <a:gd name="T94" fmla="*/ 96 w 171"/>
                <a:gd name="T95" fmla="*/ 156 h 160"/>
                <a:gd name="T96" fmla="*/ 94 w 171"/>
                <a:gd name="T97" fmla="*/ 160 h 160"/>
                <a:gd name="T98" fmla="*/ 85 w 171"/>
                <a:gd name="T99" fmla="*/ 156 h 160"/>
                <a:gd name="T100" fmla="*/ 81 w 171"/>
                <a:gd name="T101" fmla="*/ 148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1"/>
                <a:gd name="T154" fmla="*/ 0 h 160"/>
                <a:gd name="T155" fmla="*/ 171 w 171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1" h="160">
                  <a:moveTo>
                    <a:pt x="81" y="146"/>
                  </a:moveTo>
                  <a:lnTo>
                    <a:pt x="77" y="142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7"/>
                  </a:lnTo>
                  <a:lnTo>
                    <a:pt x="68" y="133"/>
                  </a:lnTo>
                  <a:lnTo>
                    <a:pt x="66" y="131"/>
                  </a:lnTo>
                  <a:lnTo>
                    <a:pt x="64" y="129"/>
                  </a:lnTo>
                  <a:lnTo>
                    <a:pt x="62" y="127"/>
                  </a:lnTo>
                  <a:lnTo>
                    <a:pt x="58" y="123"/>
                  </a:lnTo>
                  <a:lnTo>
                    <a:pt x="56" y="121"/>
                  </a:lnTo>
                  <a:lnTo>
                    <a:pt x="54" y="114"/>
                  </a:lnTo>
                  <a:lnTo>
                    <a:pt x="50" y="108"/>
                  </a:lnTo>
                  <a:lnTo>
                    <a:pt x="48" y="104"/>
                  </a:lnTo>
                  <a:lnTo>
                    <a:pt x="47" y="102"/>
                  </a:lnTo>
                  <a:lnTo>
                    <a:pt x="45" y="94"/>
                  </a:lnTo>
                  <a:lnTo>
                    <a:pt x="41" y="87"/>
                  </a:lnTo>
                  <a:lnTo>
                    <a:pt x="39" y="85"/>
                  </a:lnTo>
                  <a:lnTo>
                    <a:pt x="37" y="83"/>
                  </a:lnTo>
                  <a:lnTo>
                    <a:pt x="25" y="81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2" y="29"/>
                  </a:lnTo>
                  <a:lnTo>
                    <a:pt x="33" y="29"/>
                  </a:lnTo>
                  <a:lnTo>
                    <a:pt x="35" y="31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7" y="35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6" y="25"/>
                  </a:lnTo>
                  <a:lnTo>
                    <a:pt x="75" y="20"/>
                  </a:lnTo>
                  <a:lnTo>
                    <a:pt x="85" y="16"/>
                  </a:lnTo>
                  <a:lnTo>
                    <a:pt x="87" y="12"/>
                  </a:lnTo>
                  <a:lnTo>
                    <a:pt x="91" y="10"/>
                  </a:lnTo>
                  <a:lnTo>
                    <a:pt x="96" y="6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1" y="2"/>
                  </a:lnTo>
                  <a:lnTo>
                    <a:pt x="133" y="4"/>
                  </a:lnTo>
                  <a:lnTo>
                    <a:pt x="133" y="14"/>
                  </a:lnTo>
                  <a:lnTo>
                    <a:pt x="133" y="25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27" y="35"/>
                  </a:lnTo>
                  <a:lnTo>
                    <a:pt x="123" y="39"/>
                  </a:lnTo>
                  <a:lnTo>
                    <a:pt x="127" y="48"/>
                  </a:lnTo>
                  <a:lnTo>
                    <a:pt x="129" y="58"/>
                  </a:lnTo>
                  <a:lnTo>
                    <a:pt x="131" y="62"/>
                  </a:lnTo>
                  <a:lnTo>
                    <a:pt x="133" y="64"/>
                  </a:lnTo>
                  <a:lnTo>
                    <a:pt x="135" y="66"/>
                  </a:lnTo>
                  <a:lnTo>
                    <a:pt x="139" y="69"/>
                  </a:lnTo>
                  <a:lnTo>
                    <a:pt x="141" y="71"/>
                  </a:lnTo>
                  <a:lnTo>
                    <a:pt x="142" y="73"/>
                  </a:lnTo>
                  <a:lnTo>
                    <a:pt x="146" y="75"/>
                  </a:lnTo>
                  <a:lnTo>
                    <a:pt x="148" y="77"/>
                  </a:lnTo>
                  <a:lnTo>
                    <a:pt x="150" y="81"/>
                  </a:lnTo>
                  <a:lnTo>
                    <a:pt x="154" y="83"/>
                  </a:lnTo>
                  <a:lnTo>
                    <a:pt x="158" y="89"/>
                  </a:lnTo>
                  <a:lnTo>
                    <a:pt x="164" y="94"/>
                  </a:lnTo>
                  <a:lnTo>
                    <a:pt x="165" y="102"/>
                  </a:lnTo>
                  <a:lnTo>
                    <a:pt x="167" y="108"/>
                  </a:lnTo>
                  <a:lnTo>
                    <a:pt x="169" y="110"/>
                  </a:lnTo>
                  <a:lnTo>
                    <a:pt x="171" y="112"/>
                  </a:lnTo>
                  <a:lnTo>
                    <a:pt x="169" y="114"/>
                  </a:lnTo>
                  <a:lnTo>
                    <a:pt x="167" y="117"/>
                  </a:lnTo>
                  <a:lnTo>
                    <a:pt x="165" y="119"/>
                  </a:lnTo>
                  <a:lnTo>
                    <a:pt x="162" y="121"/>
                  </a:lnTo>
                  <a:lnTo>
                    <a:pt x="160" y="123"/>
                  </a:lnTo>
                  <a:lnTo>
                    <a:pt x="158" y="127"/>
                  </a:lnTo>
                  <a:lnTo>
                    <a:pt x="156" y="133"/>
                  </a:lnTo>
                  <a:lnTo>
                    <a:pt x="154" y="140"/>
                  </a:lnTo>
                  <a:lnTo>
                    <a:pt x="150" y="142"/>
                  </a:lnTo>
                  <a:lnTo>
                    <a:pt x="148" y="146"/>
                  </a:lnTo>
                  <a:lnTo>
                    <a:pt x="142" y="146"/>
                  </a:lnTo>
                  <a:lnTo>
                    <a:pt x="139" y="146"/>
                  </a:lnTo>
                  <a:lnTo>
                    <a:pt x="135" y="142"/>
                  </a:lnTo>
                  <a:lnTo>
                    <a:pt x="133" y="140"/>
                  </a:lnTo>
                  <a:lnTo>
                    <a:pt x="129" y="138"/>
                  </a:lnTo>
                  <a:lnTo>
                    <a:pt x="119" y="137"/>
                  </a:lnTo>
                  <a:lnTo>
                    <a:pt x="110" y="138"/>
                  </a:lnTo>
                  <a:lnTo>
                    <a:pt x="104" y="140"/>
                  </a:lnTo>
                  <a:lnTo>
                    <a:pt x="102" y="142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85" y="156"/>
                  </a:lnTo>
                  <a:lnTo>
                    <a:pt x="83" y="152"/>
                  </a:lnTo>
                  <a:lnTo>
                    <a:pt x="81" y="148"/>
                  </a:lnTo>
                  <a:lnTo>
                    <a:pt x="81" y="146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3051962" y="4023019"/>
              <a:ext cx="304808" cy="168747"/>
            </a:xfrm>
            <a:custGeom>
              <a:avLst/>
              <a:gdLst>
                <a:gd name="T0" fmla="*/ 146 w 270"/>
                <a:gd name="T1" fmla="*/ 169 h 175"/>
                <a:gd name="T2" fmla="*/ 138 w 270"/>
                <a:gd name="T3" fmla="*/ 161 h 175"/>
                <a:gd name="T4" fmla="*/ 130 w 270"/>
                <a:gd name="T5" fmla="*/ 155 h 175"/>
                <a:gd name="T6" fmla="*/ 117 w 270"/>
                <a:gd name="T7" fmla="*/ 150 h 175"/>
                <a:gd name="T8" fmla="*/ 102 w 270"/>
                <a:gd name="T9" fmla="*/ 155 h 175"/>
                <a:gd name="T10" fmla="*/ 59 w 270"/>
                <a:gd name="T11" fmla="*/ 148 h 175"/>
                <a:gd name="T12" fmla="*/ 38 w 270"/>
                <a:gd name="T13" fmla="*/ 140 h 175"/>
                <a:gd name="T14" fmla="*/ 31 w 270"/>
                <a:gd name="T15" fmla="*/ 121 h 175"/>
                <a:gd name="T16" fmla="*/ 21 w 270"/>
                <a:gd name="T17" fmla="*/ 111 h 175"/>
                <a:gd name="T18" fmla="*/ 13 w 270"/>
                <a:gd name="T19" fmla="*/ 104 h 175"/>
                <a:gd name="T20" fmla="*/ 6 w 270"/>
                <a:gd name="T21" fmla="*/ 96 h 175"/>
                <a:gd name="T22" fmla="*/ 0 w 270"/>
                <a:gd name="T23" fmla="*/ 84 h 175"/>
                <a:gd name="T24" fmla="*/ 0 w 270"/>
                <a:gd name="T25" fmla="*/ 73 h 175"/>
                <a:gd name="T26" fmla="*/ 8 w 270"/>
                <a:gd name="T27" fmla="*/ 63 h 175"/>
                <a:gd name="T28" fmla="*/ 6 w 270"/>
                <a:gd name="T29" fmla="*/ 38 h 175"/>
                <a:gd name="T30" fmla="*/ 0 w 270"/>
                <a:gd name="T31" fmla="*/ 31 h 175"/>
                <a:gd name="T32" fmla="*/ 0 w 270"/>
                <a:gd name="T33" fmla="*/ 25 h 175"/>
                <a:gd name="T34" fmla="*/ 8 w 270"/>
                <a:gd name="T35" fmla="*/ 10 h 175"/>
                <a:gd name="T36" fmla="*/ 38 w 270"/>
                <a:gd name="T37" fmla="*/ 0 h 175"/>
                <a:gd name="T38" fmla="*/ 54 w 270"/>
                <a:gd name="T39" fmla="*/ 0 h 175"/>
                <a:gd name="T40" fmla="*/ 59 w 270"/>
                <a:gd name="T41" fmla="*/ 10 h 175"/>
                <a:gd name="T42" fmla="*/ 88 w 270"/>
                <a:gd name="T43" fmla="*/ 4 h 175"/>
                <a:gd name="T44" fmla="*/ 98 w 270"/>
                <a:gd name="T45" fmla="*/ 0 h 175"/>
                <a:gd name="T46" fmla="*/ 105 w 270"/>
                <a:gd name="T47" fmla="*/ 11 h 175"/>
                <a:gd name="T48" fmla="*/ 111 w 270"/>
                <a:gd name="T49" fmla="*/ 19 h 175"/>
                <a:gd name="T50" fmla="*/ 119 w 270"/>
                <a:gd name="T51" fmla="*/ 27 h 175"/>
                <a:gd name="T52" fmla="*/ 126 w 270"/>
                <a:gd name="T53" fmla="*/ 34 h 175"/>
                <a:gd name="T54" fmla="*/ 134 w 270"/>
                <a:gd name="T55" fmla="*/ 40 h 175"/>
                <a:gd name="T56" fmla="*/ 140 w 270"/>
                <a:gd name="T57" fmla="*/ 48 h 175"/>
                <a:gd name="T58" fmla="*/ 148 w 270"/>
                <a:gd name="T59" fmla="*/ 56 h 175"/>
                <a:gd name="T60" fmla="*/ 155 w 270"/>
                <a:gd name="T61" fmla="*/ 63 h 175"/>
                <a:gd name="T62" fmla="*/ 163 w 270"/>
                <a:gd name="T63" fmla="*/ 69 h 175"/>
                <a:gd name="T64" fmla="*/ 180 w 270"/>
                <a:gd name="T65" fmla="*/ 77 h 175"/>
                <a:gd name="T66" fmla="*/ 192 w 270"/>
                <a:gd name="T67" fmla="*/ 84 h 175"/>
                <a:gd name="T68" fmla="*/ 203 w 270"/>
                <a:gd name="T69" fmla="*/ 92 h 175"/>
                <a:gd name="T70" fmla="*/ 245 w 270"/>
                <a:gd name="T71" fmla="*/ 94 h 175"/>
                <a:gd name="T72" fmla="*/ 257 w 270"/>
                <a:gd name="T73" fmla="*/ 86 h 175"/>
                <a:gd name="T74" fmla="*/ 265 w 270"/>
                <a:gd name="T75" fmla="*/ 69 h 175"/>
                <a:gd name="T76" fmla="*/ 270 w 270"/>
                <a:gd name="T77" fmla="*/ 111 h 175"/>
                <a:gd name="T78" fmla="*/ 265 w 270"/>
                <a:gd name="T79" fmla="*/ 129 h 175"/>
                <a:gd name="T80" fmla="*/ 257 w 270"/>
                <a:gd name="T81" fmla="*/ 146 h 175"/>
                <a:gd name="T82" fmla="*/ 249 w 270"/>
                <a:gd name="T83" fmla="*/ 152 h 175"/>
                <a:gd name="T84" fmla="*/ 194 w 270"/>
                <a:gd name="T85" fmla="*/ 159 h 175"/>
                <a:gd name="T86" fmla="*/ 186 w 270"/>
                <a:gd name="T87" fmla="*/ 167 h 175"/>
                <a:gd name="T88" fmla="*/ 180 w 270"/>
                <a:gd name="T89" fmla="*/ 175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175"/>
                <a:gd name="T137" fmla="*/ 270 w 270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175">
                  <a:moveTo>
                    <a:pt x="149" y="175"/>
                  </a:moveTo>
                  <a:lnTo>
                    <a:pt x="148" y="171"/>
                  </a:lnTo>
                  <a:lnTo>
                    <a:pt x="146" y="169"/>
                  </a:lnTo>
                  <a:lnTo>
                    <a:pt x="144" y="167"/>
                  </a:lnTo>
                  <a:lnTo>
                    <a:pt x="140" y="165"/>
                  </a:lnTo>
                  <a:lnTo>
                    <a:pt x="138" y="161"/>
                  </a:lnTo>
                  <a:lnTo>
                    <a:pt x="136" y="159"/>
                  </a:lnTo>
                  <a:lnTo>
                    <a:pt x="134" y="157"/>
                  </a:lnTo>
                  <a:lnTo>
                    <a:pt x="130" y="155"/>
                  </a:lnTo>
                  <a:lnTo>
                    <a:pt x="128" y="152"/>
                  </a:lnTo>
                  <a:lnTo>
                    <a:pt x="126" y="150"/>
                  </a:lnTo>
                  <a:lnTo>
                    <a:pt x="117" y="150"/>
                  </a:lnTo>
                  <a:lnTo>
                    <a:pt x="107" y="150"/>
                  </a:lnTo>
                  <a:lnTo>
                    <a:pt x="105" y="152"/>
                  </a:lnTo>
                  <a:lnTo>
                    <a:pt x="102" y="155"/>
                  </a:lnTo>
                  <a:lnTo>
                    <a:pt x="88" y="152"/>
                  </a:lnTo>
                  <a:lnTo>
                    <a:pt x="73" y="150"/>
                  </a:lnTo>
                  <a:lnTo>
                    <a:pt x="59" y="148"/>
                  </a:lnTo>
                  <a:lnTo>
                    <a:pt x="44" y="146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1" y="121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3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6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6" y="67"/>
                  </a:lnTo>
                  <a:lnTo>
                    <a:pt x="8" y="63"/>
                  </a:lnTo>
                  <a:lnTo>
                    <a:pt x="9" y="5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8" y="10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10"/>
                  </a:lnTo>
                  <a:lnTo>
                    <a:pt x="73" y="10"/>
                  </a:lnTo>
                  <a:lnTo>
                    <a:pt x="88" y="10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lnTo>
                    <a:pt x="102" y="10"/>
                  </a:lnTo>
                  <a:lnTo>
                    <a:pt x="105" y="11"/>
                  </a:lnTo>
                  <a:lnTo>
                    <a:pt x="107" y="13"/>
                  </a:lnTo>
                  <a:lnTo>
                    <a:pt x="109" y="17"/>
                  </a:lnTo>
                  <a:lnTo>
                    <a:pt x="111" y="19"/>
                  </a:lnTo>
                  <a:lnTo>
                    <a:pt x="113" y="21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1" y="29"/>
                  </a:lnTo>
                  <a:lnTo>
                    <a:pt x="123" y="31"/>
                  </a:lnTo>
                  <a:lnTo>
                    <a:pt x="126" y="34"/>
                  </a:lnTo>
                  <a:lnTo>
                    <a:pt x="128" y="36"/>
                  </a:lnTo>
                  <a:lnTo>
                    <a:pt x="130" y="38"/>
                  </a:lnTo>
                  <a:lnTo>
                    <a:pt x="134" y="40"/>
                  </a:lnTo>
                  <a:lnTo>
                    <a:pt x="136" y="42"/>
                  </a:lnTo>
                  <a:lnTo>
                    <a:pt x="138" y="46"/>
                  </a:lnTo>
                  <a:lnTo>
                    <a:pt x="140" y="48"/>
                  </a:lnTo>
                  <a:lnTo>
                    <a:pt x="144" y="50"/>
                  </a:lnTo>
                  <a:lnTo>
                    <a:pt x="146" y="54"/>
                  </a:lnTo>
                  <a:lnTo>
                    <a:pt x="148" y="56"/>
                  </a:lnTo>
                  <a:lnTo>
                    <a:pt x="149" y="58"/>
                  </a:lnTo>
                  <a:lnTo>
                    <a:pt x="153" y="59"/>
                  </a:lnTo>
                  <a:lnTo>
                    <a:pt x="155" y="63"/>
                  </a:lnTo>
                  <a:lnTo>
                    <a:pt x="157" y="65"/>
                  </a:lnTo>
                  <a:lnTo>
                    <a:pt x="161" y="67"/>
                  </a:lnTo>
                  <a:lnTo>
                    <a:pt x="163" y="69"/>
                  </a:lnTo>
                  <a:lnTo>
                    <a:pt x="165" y="73"/>
                  </a:lnTo>
                  <a:lnTo>
                    <a:pt x="173" y="75"/>
                  </a:lnTo>
                  <a:lnTo>
                    <a:pt x="180" y="77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92" y="84"/>
                  </a:lnTo>
                  <a:lnTo>
                    <a:pt x="199" y="86"/>
                  </a:lnTo>
                  <a:lnTo>
                    <a:pt x="201" y="88"/>
                  </a:lnTo>
                  <a:lnTo>
                    <a:pt x="203" y="92"/>
                  </a:lnTo>
                  <a:lnTo>
                    <a:pt x="211" y="94"/>
                  </a:lnTo>
                  <a:lnTo>
                    <a:pt x="228" y="96"/>
                  </a:lnTo>
                  <a:lnTo>
                    <a:pt x="245" y="94"/>
                  </a:lnTo>
                  <a:lnTo>
                    <a:pt x="253" y="92"/>
                  </a:lnTo>
                  <a:lnTo>
                    <a:pt x="255" y="88"/>
                  </a:lnTo>
                  <a:lnTo>
                    <a:pt x="257" y="86"/>
                  </a:lnTo>
                  <a:lnTo>
                    <a:pt x="259" y="79"/>
                  </a:lnTo>
                  <a:lnTo>
                    <a:pt x="261" y="73"/>
                  </a:lnTo>
                  <a:lnTo>
                    <a:pt x="265" y="69"/>
                  </a:lnTo>
                  <a:lnTo>
                    <a:pt x="267" y="67"/>
                  </a:lnTo>
                  <a:lnTo>
                    <a:pt x="268" y="88"/>
                  </a:lnTo>
                  <a:lnTo>
                    <a:pt x="270" y="111"/>
                  </a:lnTo>
                  <a:lnTo>
                    <a:pt x="268" y="113"/>
                  </a:lnTo>
                  <a:lnTo>
                    <a:pt x="267" y="115"/>
                  </a:lnTo>
                  <a:lnTo>
                    <a:pt x="265" y="129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57" y="146"/>
                  </a:lnTo>
                  <a:lnTo>
                    <a:pt x="255" y="148"/>
                  </a:lnTo>
                  <a:lnTo>
                    <a:pt x="253" y="150"/>
                  </a:lnTo>
                  <a:lnTo>
                    <a:pt x="249" y="152"/>
                  </a:lnTo>
                  <a:lnTo>
                    <a:pt x="247" y="155"/>
                  </a:lnTo>
                  <a:lnTo>
                    <a:pt x="220" y="157"/>
                  </a:lnTo>
                  <a:lnTo>
                    <a:pt x="194" y="159"/>
                  </a:lnTo>
                  <a:lnTo>
                    <a:pt x="192" y="161"/>
                  </a:lnTo>
                  <a:lnTo>
                    <a:pt x="190" y="165"/>
                  </a:lnTo>
                  <a:lnTo>
                    <a:pt x="186" y="167"/>
                  </a:lnTo>
                  <a:lnTo>
                    <a:pt x="184" y="169"/>
                  </a:lnTo>
                  <a:lnTo>
                    <a:pt x="182" y="171"/>
                  </a:lnTo>
                  <a:lnTo>
                    <a:pt x="180" y="175"/>
                  </a:lnTo>
                  <a:lnTo>
                    <a:pt x="165" y="175"/>
                  </a:lnTo>
                  <a:lnTo>
                    <a:pt x="149" y="175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2464542" y="4162535"/>
              <a:ext cx="131688" cy="158117"/>
            </a:xfrm>
            <a:custGeom>
              <a:avLst/>
              <a:gdLst>
                <a:gd name="T0" fmla="*/ 59 w 117"/>
                <a:gd name="T1" fmla="*/ 161 h 163"/>
                <a:gd name="T2" fmla="*/ 56 w 117"/>
                <a:gd name="T3" fmla="*/ 155 h 163"/>
                <a:gd name="T4" fmla="*/ 52 w 117"/>
                <a:gd name="T5" fmla="*/ 151 h 163"/>
                <a:gd name="T6" fmla="*/ 46 w 117"/>
                <a:gd name="T7" fmla="*/ 132 h 163"/>
                <a:gd name="T8" fmla="*/ 42 w 117"/>
                <a:gd name="T9" fmla="*/ 113 h 163"/>
                <a:gd name="T10" fmla="*/ 36 w 117"/>
                <a:gd name="T11" fmla="*/ 103 h 163"/>
                <a:gd name="T12" fmla="*/ 31 w 117"/>
                <a:gd name="T13" fmla="*/ 94 h 163"/>
                <a:gd name="T14" fmla="*/ 21 w 117"/>
                <a:gd name="T15" fmla="*/ 88 h 163"/>
                <a:gd name="T16" fmla="*/ 11 w 117"/>
                <a:gd name="T17" fmla="*/ 84 h 163"/>
                <a:gd name="T18" fmla="*/ 8 w 117"/>
                <a:gd name="T19" fmla="*/ 69 h 163"/>
                <a:gd name="T20" fmla="*/ 2 w 117"/>
                <a:gd name="T21" fmla="*/ 55 h 163"/>
                <a:gd name="T22" fmla="*/ 0 w 117"/>
                <a:gd name="T23" fmla="*/ 42 h 163"/>
                <a:gd name="T24" fmla="*/ 2 w 117"/>
                <a:gd name="T25" fmla="*/ 30 h 163"/>
                <a:gd name="T26" fmla="*/ 8 w 117"/>
                <a:gd name="T27" fmla="*/ 25 h 163"/>
                <a:gd name="T28" fmla="*/ 11 w 117"/>
                <a:gd name="T29" fmla="*/ 21 h 163"/>
                <a:gd name="T30" fmla="*/ 21 w 117"/>
                <a:gd name="T31" fmla="*/ 15 h 163"/>
                <a:gd name="T32" fmla="*/ 31 w 117"/>
                <a:gd name="T33" fmla="*/ 11 h 163"/>
                <a:gd name="T34" fmla="*/ 36 w 117"/>
                <a:gd name="T35" fmla="*/ 6 h 163"/>
                <a:gd name="T36" fmla="*/ 42 w 117"/>
                <a:gd name="T37" fmla="*/ 2 h 163"/>
                <a:gd name="T38" fmla="*/ 46 w 117"/>
                <a:gd name="T39" fmla="*/ 2 h 163"/>
                <a:gd name="T40" fmla="*/ 50 w 117"/>
                <a:gd name="T41" fmla="*/ 7 h 163"/>
                <a:gd name="T42" fmla="*/ 65 w 117"/>
                <a:gd name="T43" fmla="*/ 9 h 163"/>
                <a:gd name="T44" fmla="*/ 90 w 117"/>
                <a:gd name="T45" fmla="*/ 11 h 163"/>
                <a:gd name="T46" fmla="*/ 92 w 117"/>
                <a:gd name="T47" fmla="*/ 19 h 163"/>
                <a:gd name="T48" fmla="*/ 90 w 117"/>
                <a:gd name="T49" fmla="*/ 27 h 163"/>
                <a:gd name="T50" fmla="*/ 94 w 117"/>
                <a:gd name="T51" fmla="*/ 30 h 163"/>
                <a:gd name="T52" fmla="*/ 100 w 117"/>
                <a:gd name="T53" fmla="*/ 40 h 163"/>
                <a:gd name="T54" fmla="*/ 104 w 117"/>
                <a:gd name="T55" fmla="*/ 50 h 163"/>
                <a:gd name="T56" fmla="*/ 109 w 117"/>
                <a:gd name="T57" fmla="*/ 65 h 163"/>
                <a:gd name="T58" fmla="*/ 113 w 117"/>
                <a:gd name="T59" fmla="*/ 78 h 163"/>
                <a:gd name="T60" fmla="*/ 117 w 117"/>
                <a:gd name="T61" fmla="*/ 96 h 163"/>
                <a:gd name="T62" fmla="*/ 113 w 117"/>
                <a:gd name="T63" fmla="*/ 113 h 163"/>
                <a:gd name="T64" fmla="*/ 109 w 117"/>
                <a:gd name="T65" fmla="*/ 123 h 163"/>
                <a:gd name="T66" fmla="*/ 104 w 117"/>
                <a:gd name="T67" fmla="*/ 132 h 163"/>
                <a:gd name="T68" fmla="*/ 100 w 117"/>
                <a:gd name="T69" fmla="*/ 142 h 163"/>
                <a:gd name="T70" fmla="*/ 94 w 117"/>
                <a:gd name="T71" fmla="*/ 151 h 163"/>
                <a:gd name="T72" fmla="*/ 81 w 117"/>
                <a:gd name="T73" fmla="*/ 155 h 163"/>
                <a:gd name="T74" fmla="*/ 65 w 117"/>
                <a:gd name="T75" fmla="*/ 161 h 1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7"/>
                <a:gd name="T115" fmla="*/ 0 h 163"/>
                <a:gd name="T116" fmla="*/ 117 w 117"/>
                <a:gd name="T117" fmla="*/ 163 h 1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7" h="163">
                  <a:moveTo>
                    <a:pt x="63" y="163"/>
                  </a:moveTo>
                  <a:lnTo>
                    <a:pt x="59" y="161"/>
                  </a:lnTo>
                  <a:lnTo>
                    <a:pt x="58" y="159"/>
                  </a:lnTo>
                  <a:lnTo>
                    <a:pt x="56" y="155"/>
                  </a:lnTo>
                  <a:lnTo>
                    <a:pt x="54" y="153"/>
                  </a:lnTo>
                  <a:lnTo>
                    <a:pt x="52" y="151"/>
                  </a:lnTo>
                  <a:lnTo>
                    <a:pt x="48" y="149"/>
                  </a:lnTo>
                  <a:lnTo>
                    <a:pt x="46" y="132"/>
                  </a:lnTo>
                  <a:lnTo>
                    <a:pt x="44" y="115"/>
                  </a:lnTo>
                  <a:lnTo>
                    <a:pt x="42" y="113"/>
                  </a:lnTo>
                  <a:lnTo>
                    <a:pt x="38" y="111"/>
                  </a:lnTo>
                  <a:lnTo>
                    <a:pt x="36" y="103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0"/>
                  </a:lnTo>
                  <a:lnTo>
                    <a:pt x="21" y="88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10" y="80"/>
                  </a:lnTo>
                  <a:lnTo>
                    <a:pt x="8" y="69"/>
                  </a:lnTo>
                  <a:lnTo>
                    <a:pt x="6" y="57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29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65" y="9"/>
                  </a:lnTo>
                  <a:lnTo>
                    <a:pt x="86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2" y="19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7" y="52"/>
                  </a:lnTo>
                  <a:lnTo>
                    <a:pt x="109" y="65"/>
                  </a:lnTo>
                  <a:lnTo>
                    <a:pt x="111" y="77"/>
                  </a:lnTo>
                  <a:lnTo>
                    <a:pt x="113" y="78"/>
                  </a:lnTo>
                  <a:lnTo>
                    <a:pt x="117" y="80"/>
                  </a:lnTo>
                  <a:lnTo>
                    <a:pt x="117" y="96"/>
                  </a:lnTo>
                  <a:lnTo>
                    <a:pt x="117" y="111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23"/>
                  </a:lnTo>
                  <a:lnTo>
                    <a:pt x="107" y="128"/>
                  </a:lnTo>
                  <a:lnTo>
                    <a:pt x="104" y="132"/>
                  </a:lnTo>
                  <a:lnTo>
                    <a:pt x="102" y="134"/>
                  </a:lnTo>
                  <a:lnTo>
                    <a:pt x="100" y="142"/>
                  </a:lnTo>
                  <a:lnTo>
                    <a:pt x="98" y="149"/>
                  </a:lnTo>
                  <a:lnTo>
                    <a:pt x="94" y="151"/>
                  </a:lnTo>
                  <a:lnTo>
                    <a:pt x="92" y="153"/>
                  </a:lnTo>
                  <a:lnTo>
                    <a:pt x="81" y="155"/>
                  </a:lnTo>
                  <a:lnTo>
                    <a:pt x="67" y="159"/>
                  </a:lnTo>
                  <a:lnTo>
                    <a:pt x="65" y="161"/>
                  </a:lnTo>
                  <a:lnTo>
                    <a:pt x="63" y="163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2485257" y="4050923"/>
              <a:ext cx="210110" cy="115598"/>
            </a:xfrm>
            <a:custGeom>
              <a:avLst/>
              <a:gdLst>
                <a:gd name="T0" fmla="*/ 184 w 186"/>
                <a:gd name="T1" fmla="*/ 75 h 121"/>
                <a:gd name="T2" fmla="*/ 182 w 186"/>
                <a:gd name="T3" fmla="*/ 94 h 121"/>
                <a:gd name="T4" fmla="*/ 159 w 186"/>
                <a:gd name="T5" fmla="*/ 98 h 121"/>
                <a:gd name="T6" fmla="*/ 117 w 186"/>
                <a:gd name="T7" fmla="*/ 100 h 121"/>
                <a:gd name="T8" fmla="*/ 94 w 186"/>
                <a:gd name="T9" fmla="*/ 103 h 121"/>
                <a:gd name="T10" fmla="*/ 90 w 186"/>
                <a:gd name="T11" fmla="*/ 109 h 121"/>
                <a:gd name="T12" fmla="*/ 85 w 186"/>
                <a:gd name="T13" fmla="*/ 113 h 121"/>
                <a:gd name="T14" fmla="*/ 81 w 186"/>
                <a:gd name="T15" fmla="*/ 119 h 121"/>
                <a:gd name="T16" fmla="*/ 56 w 186"/>
                <a:gd name="T17" fmla="*/ 119 h 121"/>
                <a:gd name="T18" fmla="*/ 33 w 186"/>
                <a:gd name="T19" fmla="*/ 113 h 121"/>
                <a:gd name="T20" fmla="*/ 25 w 186"/>
                <a:gd name="T21" fmla="*/ 92 h 121"/>
                <a:gd name="T22" fmla="*/ 23 w 186"/>
                <a:gd name="T23" fmla="*/ 71 h 121"/>
                <a:gd name="T24" fmla="*/ 25 w 186"/>
                <a:gd name="T25" fmla="*/ 57 h 121"/>
                <a:gd name="T26" fmla="*/ 23 w 186"/>
                <a:gd name="T27" fmla="*/ 46 h 121"/>
                <a:gd name="T28" fmla="*/ 17 w 186"/>
                <a:gd name="T29" fmla="*/ 40 h 121"/>
                <a:gd name="T30" fmla="*/ 12 w 186"/>
                <a:gd name="T31" fmla="*/ 36 h 121"/>
                <a:gd name="T32" fmla="*/ 8 w 186"/>
                <a:gd name="T33" fmla="*/ 27 h 121"/>
                <a:gd name="T34" fmla="*/ 2 w 186"/>
                <a:gd name="T35" fmla="*/ 17 h 121"/>
                <a:gd name="T36" fmla="*/ 2 w 186"/>
                <a:gd name="T37" fmla="*/ 11 h 121"/>
                <a:gd name="T38" fmla="*/ 17 w 186"/>
                <a:gd name="T39" fmla="*/ 7 h 121"/>
                <a:gd name="T40" fmla="*/ 33 w 186"/>
                <a:gd name="T41" fmla="*/ 2 h 121"/>
                <a:gd name="T42" fmla="*/ 44 w 186"/>
                <a:gd name="T43" fmla="*/ 0 h 121"/>
                <a:gd name="T44" fmla="*/ 56 w 186"/>
                <a:gd name="T45" fmla="*/ 2 h 121"/>
                <a:gd name="T46" fmla="*/ 65 w 186"/>
                <a:gd name="T47" fmla="*/ 7 h 121"/>
                <a:gd name="T48" fmla="*/ 75 w 186"/>
                <a:gd name="T49" fmla="*/ 11 h 121"/>
                <a:gd name="T50" fmla="*/ 81 w 186"/>
                <a:gd name="T51" fmla="*/ 17 h 121"/>
                <a:gd name="T52" fmla="*/ 85 w 186"/>
                <a:gd name="T53" fmla="*/ 21 h 121"/>
                <a:gd name="T54" fmla="*/ 92 w 186"/>
                <a:gd name="T55" fmla="*/ 25 h 121"/>
                <a:gd name="T56" fmla="*/ 100 w 186"/>
                <a:gd name="T57" fmla="*/ 21 h 121"/>
                <a:gd name="T58" fmla="*/ 110 w 186"/>
                <a:gd name="T59" fmla="*/ 17 h 121"/>
                <a:gd name="T60" fmla="*/ 119 w 186"/>
                <a:gd name="T61" fmla="*/ 11 h 121"/>
                <a:gd name="T62" fmla="*/ 127 w 186"/>
                <a:gd name="T63" fmla="*/ 9 h 121"/>
                <a:gd name="T64" fmla="*/ 134 w 186"/>
                <a:gd name="T65" fmla="*/ 11 h 121"/>
                <a:gd name="T66" fmla="*/ 142 w 186"/>
                <a:gd name="T67" fmla="*/ 17 h 121"/>
                <a:gd name="T68" fmla="*/ 154 w 186"/>
                <a:gd name="T69" fmla="*/ 21 h 121"/>
                <a:gd name="T70" fmla="*/ 157 w 186"/>
                <a:gd name="T71" fmla="*/ 30 h 121"/>
                <a:gd name="T72" fmla="*/ 163 w 186"/>
                <a:gd name="T73" fmla="*/ 40 h 121"/>
                <a:gd name="T74" fmla="*/ 175 w 186"/>
                <a:gd name="T75" fmla="*/ 46 h 121"/>
                <a:gd name="T76" fmla="*/ 184 w 186"/>
                <a:gd name="T77" fmla="*/ 53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6"/>
                <a:gd name="T118" fmla="*/ 0 h 121"/>
                <a:gd name="T119" fmla="*/ 186 w 186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6" h="121">
                  <a:moveTo>
                    <a:pt x="184" y="57"/>
                  </a:moveTo>
                  <a:lnTo>
                    <a:pt x="184" y="75"/>
                  </a:lnTo>
                  <a:lnTo>
                    <a:pt x="184" y="92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59" y="98"/>
                  </a:lnTo>
                  <a:lnTo>
                    <a:pt x="138" y="100"/>
                  </a:lnTo>
                  <a:lnTo>
                    <a:pt x="117" y="100"/>
                  </a:lnTo>
                  <a:lnTo>
                    <a:pt x="98" y="101"/>
                  </a:lnTo>
                  <a:lnTo>
                    <a:pt x="94" y="103"/>
                  </a:lnTo>
                  <a:lnTo>
                    <a:pt x="92" y="107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5" y="113"/>
                  </a:lnTo>
                  <a:lnTo>
                    <a:pt x="83" y="117"/>
                  </a:lnTo>
                  <a:lnTo>
                    <a:pt x="81" y="119"/>
                  </a:lnTo>
                  <a:lnTo>
                    <a:pt x="79" y="121"/>
                  </a:lnTo>
                  <a:lnTo>
                    <a:pt x="56" y="119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29" y="111"/>
                  </a:lnTo>
                  <a:lnTo>
                    <a:pt x="25" y="92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5" y="67"/>
                  </a:lnTo>
                  <a:lnTo>
                    <a:pt x="25" y="57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7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9"/>
                  </a:lnTo>
                  <a:lnTo>
                    <a:pt x="17" y="7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8" y="25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1" y="9"/>
                  </a:lnTo>
                  <a:lnTo>
                    <a:pt x="127" y="9"/>
                  </a:lnTo>
                  <a:lnTo>
                    <a:pt x="131" y="9"/>
                  </a:lnTo>
                  <a:lnTo>
                    <a:pt x="134" y="11"/>
                  </a:lnTo>
                  <a:lnTo>
                    <a:pt x="136" y="13"/>
                  </a:lnTo>
                  <a:lnTo>
                    <a:pt x="142" y="17"/>
                  </a:lnTo>
                  <a:lnTo>
                    <a:pt x="150" y="19"/>
                  </a:lnTo>
                  <a:lnTo>
                    <a:pt x="154" y="21"/>
                  </a:lnTo>
                  <a:lnTo>
                    <a:pt x="156" y="25"/>
                  </a:lnTo>
                  <a:lnTo>
                    <a:pt x="157" y="30"/>
                  </a:lnTo>
                  <a:lnTo>
                    <a:pt x="159" y="38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75" y="46"/>
                  </a:lnTo>
                  <a:lnTo>
                    <a:pt x="186" y="48"/>
                  </a:lnTo>
                  <a:lnTo>
                    <a:pt x="184" y="53"/>
                  </a:lnTo>
                  <a:lnTo>
                    <a:pt x="184" y="57"/>
                  </a:lnTo>
                </a:path>
              </a:pathLst>
            </a:custGeom>
            <a:solidFill>
              <a:srgbClr val="92D05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2639141" y="4004417"/>
              <a:ext cx="208630" cy="204622"/>
            </a:xfrm>
            <a:custGeom>
              <a:avLst/>
              <a:gdLst>
                <a:gd name="T0" fmla="*/ 56 w 185"/>
                <a:gd name="T1" fmla="*/ 92 h 213"/>
                <a:gd name="T2" fmla="*/ 54 w 185"/>
                <a:gd name="T3" fmla="*/ 88 h 213"/>
                <a:gd name="T4" fmla="*/ 45 w 185"/>
                <a:gd name="T5" fmla="*/ 86 h 213"/>
                <a:gd name="T6" fmla="*/ 31 w 185"/>
                <a:gd name="T7" fmla="*/ 84 h 213"/>
                <a:gd name="T8" fmla="*/ 27 w 185"/>
                <a:gd name="T9" fmla="*/ 75 h 213"/>
                <a:gd name="T10" fmla="*/ 21 w 185"/>
                <a:gd name="T11" fmla="*/ 65 h 213"/>
                <a:gd name="T12" fmla="*/ 12 w 185"/>
                <a:gd name="T13" fmla="*/ 59 h 213"/>
                <a:gd name="T14" fmla="*/ 2 w 185"/>
                <a:gd name="T15" fmla="*/ 55 h 213"/>
                <a:gd name="T16" fmla="*/ 2 w 185"/>
                <a:gd name="T17" fmla="*/ 50 h 213"/>
                <a:gd name="T18" fmla="*/ 8 w 185"/>
                <a:gd name="T19" fmla="*/ 46 h 213"/>
                <a:gd name="T20" fmla="*/ 12 w 185"/>
                <a:gd name="T21" fmla="*/ 40 h 213"/>
                <a:gd name="T22" fmla="*/ 18 w 185"/>
                <a:gd name="T23" fmla="*/ 30 h 213"/>
                <a:gd name="T24" fmla="*/ 21 w 185"/>
                <a:gd name="T25" fmla="*/ 21 h 213"/>
                <a:gd name="T26" fmla="*/ 31 w 185"/>
                <a:gd name="T27" fmla="*/ 19 h 213"/>
                <a:gd name="T28" fmla="*/ 39 w 185"/>
                <a:gd name="T29" fmla="*/ 11 h 213"/>
                <a:gd name="T30" fmla="*/ 41 w 185"/>
                <a:gd name="T31" fmla="*/ 2 h 213"/>
                <a:gd name="T32" fmla="*/ 62 w 185"/>
                <a:gd name="T33" fmla="*/ 0 h 213"/>
                <a:gd name="T34" fmla="*/ 85 w 185"/>
                <a:gd name="T35" fmla="*/ 2 h 213"/>
                <a:gd name="T36" fmla="*/ 89 w 185"/>
                <a:gd name="T37" fmla="*/ 7 h 213"/>
                <a:gd name="T38" fmla="*/ 94 w 185"/>
                <a:gd name="T39" fmla="*/ 11 h 213"/>
                <a:gd name="T40" fmla="*/ 110 w 185"/>
                <a:gd name="T41" fmla="*/ 17 h 213"/>
                <a:gd name="T42" fmla="*/ 123 w 185"/>
                <a:gd name="T43" fmla="*/ 21 h 213"/>
                <a:gd name="T44" fmla="*/ 131 w 185"/>
                <a:gd name="T45" fmla="*/ 21 h 213"/>
                <a:gd name="T46" fmla="*/ 144 w 185"/>
                <a:gd name="T47" fmla="*/ 19 h 213"/>
                <a:gd name="T48" fmla="*/ 156 w 185"/>
                <a:gd name="T49" fmla="*/ 21 h 213"/>
                <a:gd name="T50" fmla="*/ 152 w 185"/>
                <a:gd name="T51" fmla="*/ 27 h 213"/>
                <a:gd name="T52" fmla="*/ 152 w 185"/>
                <a:gd name="T53" fmla="*/ 30 h 213"/>
                <a:gd name="T54" fmla="*/ 158 w 185"/>
                <a:gd name="T55" fmla="*/ 30 h 213"/>
                <a:gd name="T56" fmla="*/ 162 w 185"/>
                <a:gd name="T57" fmla="*/ 30 h 213"/>
                <a:gd name="T58" fmla="*/ 171 w 185"/>
                <a:gd name="T59" fmla="*/ 36 h 213"/>
                <a:gd name="T60" fmla="*/ 181 w 185"/>
                <a:gd name="T61" fmla="*/ 40 h 213"/>
                <a:gd name="T62" fmla="*/ 185 w 185"/>
                <a:gd name="T63" fmla="*/ 55 h 213"/>
                <a:gd name="T64" fmla="*/ 173 w 185"/>
                <a:gd name="T65" fmla="*/ 67 h 213"/>
                <a:gd name="T66" fmla="*/ 163 w 185"/>
                <a:gd name="T67" fmla="*/ 80 h 213"/>
                <a:gd name="T68" fmla="*/ 162 w 185"/>
                <a:gd name="T69" fmla="*/ 94 h 213"/>
                <a:gd name="T70" fmla="*/ 160 w 185"/>
                <a:gd name="T71" fmla="*/ 105 h 213"/>
                <a:gd name="T72" fmla="*/ 162 w 185"/>
                <a:gd name="T73" fmla="*/ 119 h 213"/>
                <a:gd name="T74" fmla="*/ 167 w 185"/>
                <a:gd name="T75" fmla="*/ 126 h 213"/>
                <a:gd name="T76" fmla="*/ 171 w 185"/>
                <a:gd name="T77" fmla="*/ 138 h 213"/>
                <a:gd name="T78" fmla="*/ 177 w 185"/>
                <a:gd name="T79" fmla="*/ 148 h 213"/>
                <a:gd name="T80" fmla="*/ 181 w 185"/>
                <a:gd name="T81" fmla="*/ 157 h 213"/>
                <a:gd name="T82" fmla="*/ 185 w 185"/>
                <a:gd name="T83" fmla="*/ 174 h 213"/>
                <a:gd name="T84" fmla="*/ 181 w 185"/>
                <a:gd name="T85" fmla="*/ 190 h 213"/>
                <a:gd name="T86" fmla="*/ 171 w 185"/>
                <a:gd name="T87" fmla="*/ 199 h 213"/>
                <a:gd name="T88" fmla="*/ 162 w 185"/>
                <a:gd name="T89" fmla="*/ 209 h 213"/>
                <a:gd name="T90" fmla="*/ 154 w 185"/>
                <a:gd name="T91" fmla="*/ 213 h 213"/>
                <a:gd name="T92" fmla="*/ 148 w 185"/>
                <a:gd name="T93" fmla="*/ 209 h 213"/>
                <a:gd name="T94" fmla="*/ 135 w 185"/>
                <a:gd name="T95" fmla="*/ 207 h 213"/>
                <a:gd name="T96" fmla="*/ 123 w 185"/>
                <a:gd name="T97" fmla="*/ 209 h 213"/>
                <a:gd name="T98" fmla="*/ 98 w 185"/>
                <a:gd name="T99" fmla="*/ 213 h 213"/>
                <a:gd name="T100" fmla="*/ 75 w 185"/>
                <a:gd name="T101" fmla="*/ 194 h 213"/>
                <a:gd name="T102" fmla="*/ 69 w 185"/>
                <a:gd name="T103" fmla="*/ 171 h 213"/>
                <a:gd name="T104" fmla="*/ 66 w 185"/>
                <a:gd name="T105" fmla="*/ 167 h 213"/>
                <a:gd name="T106" fmla="*/ 60 w 185"/>
                <a:gd name="T107" fmla="*/ 161 h 213"/>
                <a:gd name="T108" fmla="*/ 56 w 185"/>
                <a:gd name="T109" fmla="*/ 157 h 213"/>
                <a:gd name="T110" fmla="*/ 50 w 185"/>
                <a:gd name="T111" fmla="*/ 151 h 213"/>
                <a:gd name="T112" fmla="*/ 50 w 185"/>
                <a:gd name="T113" fmla="*/ 148 h 213"/>
                <a:gd name="T114" fmla="*/ 56 w 185"/>
                <a:gd name="T115" fmla="*/ 124 h 213"/>
                <a:gd name="T116" fmla="*/ 58 w 185"/>
                <a:gd name="T117" fmla="*/ 101 h 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13"/>
                <a:gd name="T179" fmla="*/ 185 w 185"/>
                <a:gd name="T180" fmla="*/ 213 h 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13">
                  <a:moveTo>
                    <a:pt x="58" y="96"/>
                  </a:moveTo>
                  <a:lnTo>
                    <a:pt x="56" y="92"/>
                  </a:lnTo>
                  <a:lnTo>
                    <a:pt x="56" y="90"/>
                  </a:lnTo>
                  <a:lnTo>
                    <a:pt x="54" y="88"/>
                  </a:lnTo>
                  <a:lnTo>
                    <a:pt x="50" y="88"/>
                  </a:lnTo>
                  <a:lnTo>
                    <a:pt x="45" y="86"/>
                  </a:lnTo>
                  <a:lnTo>
                    <a:pt x="35" y="86"/>
                  </a:lnTo>
                  <a:lnTo>
                    <a:pt x="31" y="84"/>
                  </a:lnTo>
                  <a:lnTo>
                    <a:pt x="29" y="82"/>
                  </a:lnTo>
                  <a:lnTo>
                    <a:pt x="27" y="75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20" y="61"/>
                  </a:lnTo>
                  <a:lnTo>
                    <a:pt x="12" y="59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0"/>
                  </a:lnTo>
                  <a:lnTo>
                    <a:pt x="20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39" y="19"/>
                  </a:lnTo>
                  <a:lnTo>
                    <a:pt x="39" y="11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2" y="9"/>
                  </a:lnTo>
                  <a:lnTo>
                    <a:pt x="94" y="11"/>
                  </a:lnTo>
                  <a:lnTo>
                    <a:pt x="96" y="15"/>
                  </a:lnTo>
                  <a:lnTo>
                    <a:pt x="110" y="17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3"/>
                  </a:lnTo>
                  <a:lnTo>
                    <a:pt x="131" y="21"/>
                  </a:lnTo>
                  <a:lnTo>
                    <a:pt x="135" y="19"/>
                  </a:lnTo>
                  <a:lnTo>
                    <a:pt x="144" y="19"/>
                  </a:lnTo>
                  <a:lnTo>
                    <a:pt x="156" y="19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2" y="27"/>
                  </a:lnTo>
                  <a:lnTo>
                    <a:pt x="150" y="29"/>
                  </a:lnTo>
                  <a:lnTo>
                    <a:pt x="152" y="30"/>
                  </a:lnTo>
                  <a:lnTo>
                    <a:pt x="156" y="32"/>
                  </a:lnTo>
                  <a:lnTo>
                    <a:pt x="158" y="30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3" y="32"/>
                  </a:lnTo>
                  <a:lnTo>
                    <a:pt x="171" y="36"/>
                  </a:lnTo>
                  <a:lnTo>
                    <a:pt x="179" y="38"/>
                  </a:lnTo>
                  <a:lnTo>
                    <a:pt x="181" y="40"/>
                  </a:lnTo>
                  <a:lnTo>
                    <a:pt x="185" y="44"/>
                  </a:lnTo>
                  <a:lnTo>
                    <a:pt x="185" y="55"/>
                  </a:lnTo>
                  <a:lnTo>
                    <a:pt x="185" y="67"/>
                  </a:lnTo>
                  <a:lnTo>
                    <a:pt x="173" y="67"/>
                  </a:lnTo>
                  <a:lnTo>
                    <a:pt x="163" y="67"/>
                  </a:lnTo>
                  <a:lnTo>
                    <a:pt x="163" y="80"/>
                  </a:lnTo>
                  <a:lnTo>
                    <a:pt x="163" y="92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60" y="105"/>
                  </a:lnTo>
                  <a:lnTo>
                    <a:pt x="160" y="115"/>
                  </a:lnTo>
                  <a:lnTo>
                    <a:pt x="162" y="119"/>
                  </a:lnTo>
                  <a:lnTo>
                    <a:pt x="163" y="121"/>
                  </a:lnTo>
                  <a:lnTo>
                    <a:pt x="167" y="126"/>
                  </a:lnTo>
                  <a:lnTo>
                    <a:pt x="169" y="134"/>
                  </a:lnTo>
                  <a:lnTo>
                    <a:pt x="171" y="138"/>
                  </a:lnTo>
                  <a:lnTo>
                    <a:pt x="173" y="140"/>
                  </a:lnTo>
                  <a:lnTo>
                    <a:pt x="177" y="148"/>
                  </a:lnTo>
                  <a:lnTo>
                    <a:pt x="179" y="155"/>
                  </a:lnTo>
                  <a:lnTo>
                    <a:pt x="181" y="157"/>
                  </a:lnTo>
                  <a:lnTo>
                    <a:pt x="185" y="159"/>
                  </a:lnTo>
                  <a:lnTo>
                    <a:pt x="185" y="174"/>
                  </a:lnTo>
                  <a:lnTo>
                    <a:pt x="185" y="188"/>
                  </a:lnTo>
                  <a:lnTo>
                    <a:pt x="181" y="190"/>
                  </a:lnTo>
                  <a:lnTo>
                    <a:pt x="179" y="194"/>
                  </a:lnTo>
                  <a:lnTo>
                    <a:pt x="171" y="199"/>
                  </a:lnTo>
                  <a:lnTo>
                    <a:pt x="163" y="207"/>
                  </a:lnTo>
                  <a:lnTo>
                    <a:pt x="162" y="209"/>
                  </a:lnTo>
                  <a:lnTo>
                    <a:pt x="160" y="213"/>
                  </a:lnTo>
                  <a:lnTo>
                    <a:pt x="154" y="213"/>
                  </a:lnTo>
                  <a:lnTo>
                    <a:pt x="150" y="213"/>
                  </a:lnTo>
                  <a:lnTo>
                    <a:pt x="148" y="209"/>
                  </a:lnTo>
                  <a:lnTo>
                    <a:pt x="144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23" y="209"/>
                  </a:lnTo>
                  <a:lnTo>
                    <a:pt x="121" y="213"/>
                  </a:lnTo>
                  <a:lnTo>
                    <a:pt x="98" y="213"/>
                  </a:lnTo>
                  <a:lnTo>
                    <a:pt x="77" y="213"/>
                  </a:lnTo>
                  <a:lnTo>
                    <a:pt x="75" y="194"/>
                  </a:lnTo>
                  <a:lnTo>
                    <a:pt x="73" y="174"/>
                  </a:lnTo>
                  <a:lnTo>
                    <a:pt x="69" y="171"/>
                  </a:lnTo>
                  <a:lnTo>
                    <a:pt x="68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0" y="161"/>
                  </a:lnTo>
                  <a:lnTo>
                    <a:pt x="58" y="159"/>
                  </a:lnTo>
                  <a:lnTo>
                    <a:pt x="56" y="157"/>
                  </a:lnTo>
                  <a:lnTo>
                    <a:pt x="52" y="155"/>
                  </a:lnTo>
                  <a:lnTo>
                    <a:pt x="50" y="151"/>
                  </a:lnTo>
                  <a:lnTo>
                    <a:pt x="48" y="149"/>
                  </a:lnTo>
                  <a:lnTo>
                    <a:pt x="50" y="148"/>
                  </a:lnTo>
                  <a:lnTo>
                    <a:pt x="52" y="144"/>
                  </a:lnTo>
                  <a:lnTo>
                    <a:pt x="56" y="124"/>
                  </a:lnTo>
                  <a:lnTo>
                    <a:pt x="58" y="105"/>
                  </a:lnTo>
                  <a:lnTo>
                    <a:pt x="58" y="101"/>
                  </a:lnTo>
                  <a:lnTo>
                    <a:pt x="58" y="96"/>
                  </a:lnTo>
                </a:path>
              </a:pathLst>
            </a:custGeom>
            <a:solidFill>
              <a:srgbClr val="FF0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2313618" y="4050923"/>
              <a:ext cx="193833" cy="158117"/>
            </a:xfrm>
            <a:custGeom>
              <a:avLst/>
              <a:gdLst>
                <a:gd name="T0" fmla="*/ 67 w 172"/>
                <a:gd name="T1" fmla="*/ 159 h 165"/>
                <a:gd name="T2" fmla="*/ 71 w 172"/>
                <a:gd name="T3" fmla="*/ 155 h 165"/>
                <a:gd name="T4" fmla="*/ 76 w 172"/>
                <a:gd name="T5" fmla="*/ 136 h 165"/>
                <a:gd name="T6" fmla="*/ 71 w 172"/>
                <a:gd name="T7" fmla="*/ 117 h 165"/>
                <a:gd name="T8" fmla="*/ 67 w 172"/>
                <a:gd name="T9" fmla="*/ 105 h 165"/>
                <a:gd name="T10" fmla="*/ 57 w 172"/>
                <a:gd name="T11" fmla="*/ 86 h 165"/>
                <a:gd name="T12" fmla="*/ 42 w 172"/>
                <a:gd name="T13" fmla="*/ 71 h 165"/>
                <a:gd name="T14" fmla="*/ 28 w 172"/>
                <a:gd name="T15" fmla="*/ 57 h 165"/>
                <a:gd name="T16" fmla="*/ 11 w 172"/>
                <a:gd name="T17" fmla="*/ 57 h 165"/>
                <a:gd name="T18" fmla="*/ 2 w 172"/>
                <a:gd name="T19" fmla="*/ 55 h 165"/>
                <a:gd name="T20" fmla="*/ 0 w 172"/>
                <a:gd name="T21" fmla="*/ 52 h 165"/>
                <a:gd name="T22" fmla="*/ 0 w 172"/>
                <a:gd name="T23" fmla="*/ 44 h 165"/>
                <a:gd name="T24" fmla="*/ 4 w 172"/>
                <a:gd name="T25" fmla="*/ 34 h 165"/>
                <a:gd name="T26" fmla="*/ 13 w 172"/>
                <a:gd name="T27" fmla="*/ 25 h 165"/>
                <a:gd name="T28" fmla="*/ 23 w 172"/>
                <a:gd name="T29" fmla="*/ 15 h 165"/>
                <a:gd name="T30" fmla="*/ 28 w 172"/>
                <a:gd name="T31" fmla="*/ 4 h 165"/>
                <a:gd name="T32" fmla="*/ 38 w 172"/>
                <a:gd name="T33" fmla="*/ 0 h 165"/>
                <a:gd name="T34" fmla="*/ 57 w 172"/>
                <a:gd name="T35" fmla="*/ 9 h 165"/>
                <a:gd name="T36" fmla="*/ 67 w 172"/>
                <a:gd name="T37" fmla="*/ 25 h 165"/>
                <a:gd name="T38" fmla="*/ 80 w 172"/>
                <a:gd name="T39" fmla="*/ 25 h 165"/>
                <a:gd name="T40" fmla="*/ 99 w 172"/>
                <a:gd name="T41" fmla="*/ 19 h 165"/>
                <a:gd name="T42" fmla="*/ 105 w 172"/>
                <a:gd name="T43" fmla="*/ 25 h 165"/>
                <a:gd name="T44" fmla="*/ 122 w 172"/>
                <a:gd name="T45" fmla="*/ 29 h 165"/>
                <a:gd name="T46" fmla="*/ 134 w 172"/>
                <a:gd name="T47" fmla="*/ 27 h 165"/>
                <a:gd name="T48" fmla="*/ 136 w 172"/>
                <a:gd name="T49" fmla="*/ 21 h 165"/>
                <a:gd name="T50" fmla="*/ 144 w 172"/>
                <a:gd name="T51" fmla="*/ 19 h 165"/>
                <a:gd name="T52" fmla="*/ 151 w 172"/>
                <a:gd name="T53" fmla="*/ 21 h 165"/>
                <a:gd name="T54" fmla="*/ 155 w 172"/>
                <a:gd name="T55" fmla="*/ 30 h 165"/>
                <a:gd name="T56" fmla="*/ 161 w 172"/>
                <a:gd name="T57" fmla="*/ 40 h 165"/>
                <a:gd name="T58" fmla="*/ 165 w 172"/>
                <a:gd name="T59" fmla="*/ 46 h 165"/>
                <a:gd name="T60" fmla="*/ 170 w 172"/>
                <a:gd name="T61" fmla="*/ 52 h 165"/>
                <a:gd name="T62" fmla="*/ 172 w 172"/>
                <a:gd name="T63" fmla="*/ 57 h 165"/>
                <a:gd name="T64" fmla="*/ 170 w 172"/>
                <a:gd name="T65" fmla="*/ 65 h 165"/>
                <a:gd name="T66" fmla="*/ 170 w 172"/>
                <a:gd name="T67" fmla="*/ 90 h 165"/>
                <a:gd name="T68" fmla="*/ 170 w 172"/>
                <a:gd name="T69" fmla="*/ 113 h 165"/>
                <a:gd name="T70" fmla="*/ 165 w 172"/>
                <a:gd name="T71" fmla="*/ 119 h 165"/>
                <a:gd name="T72" fmla="*/ 161 w 172"/>
                <a:gd name="T73" fmla="*/ 123 h 165"/>
                <a:gd name="T74" fmla="*/ 151 w 172"/>
                <a:gd name="T75" fmla="*/ 128 h 165"/>
                <a:gd name="T76" fmla="*/ 142 w 172"/>
                <a:gd name="T77" fmla="*/ 132 h 165"/>
                <a:gd name="T78" fmla="*/ 136 w 172"/>
                <a:gd name="T79" fmla="*/ 138 h 165"/>
                <a:gd name="T80" fmla="*/ 132 w 172"/>
                <a:gd name="T81" fmla="*/ 142 h 165"/>
                <a:gd name="T82" fmla="*/ 126 w 172"/>
                <a:gd name="T83" fmla="*/ 146 h 165"/>
                <a:gd name="T84" fmla="*/ 124 w 172"/>
                <a:gd name="T85" fmla="*/ 153 h 165"/>
                <a:gd name="T86" fmla="*/ 99 w 172"/>
                <a:gd name="T87" fmla="*/ 165 h 165"/>
                <a:gd name="T88" fmla="*/ 71 w 172"/>
                <a:gd name="T89" fmla="*/ 165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"/>
                <a:gd name="T136" fmla="*/ 0 h 165"/>
                <a:gd name="T137" fmla="*/ 172 w 172"/>
                <a:gd name="T138" fmla="*/ 165 h 1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" h="165">
                  <a:moveTo>
                    <a:pt x="67" y="165"/>
                  </a:moveTo>
                  <a:lnTo>
                    <a:pt x="67" y="159"/>
                  </a:lnTo>
                  <a:lnTo>
                    <a:pt x="67" y="155"/>
                  </a:lnTo>
                  <a:lnTo>
                    <a:pt x="71" y="155"/>
                  </a:lnTo>
                  <a:lnTo>
                    <a:pt x="76" y="155"/>
                  </a:lnTo>
                  <a:lnTo>
                    <a:pt x="76" y="136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7" y="105"/>
                  </a:lnTo>
                  <a:lnTo>
                    <a:pt x="69" y="94"/>
                  </a:lnTo>
                  <a:lnTo>
                    <a:pt x="57" y="86"/>
                  </a:lnTo>
                  <a:lnTo>
                    <a:pt x="48" y="80"/>
                  </a:lnTo>
                  <a:lnTo>
                    <a:pt x="42" y="71"/>
                  </a:lnTo>
                  <a:lnTo>
                    <a:pt x="38" y="5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11" y="57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9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7" y="29"/>
                  </a:lnTo>
                  <a:lnTo>
                    <a:pt x="80" y="25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05" y="25"/>
                  </a:lnTo>
                  <a:lnTo>
                    <a:pt x="105" y="29"/>
                  </a:lnTo>
                  <a:lnTo>
                    <a:pt x="122" y="29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9" y="19"/>
                  </a:lnTo>
                  <a:lnTo>
                    <a:pt x="151" y="21"/>
                  </a:lnTo>
                  <a:lnTo>
                    <a:pt x="153" y="25"/>
                  </a:lnTo>
                  <a:lnTo>
                    <a:pt x="155" y="30"/>
                  </a:lnTo>
                  <a:lnTo>
                    <a:pt x="159" y="38"/>
                  </a:lnTo>
                  <a:lnTo>
                    <a:pt x="161" y="40"/>
                  </a:lnTo>
                  <a:lnTo>
                    <a:pt x="163" y="44"/>
                  </a:lnTo>
                  <a:lnTo>
                    <a:pt x="165" y="46"/>
                  </a:lnTo>
                  <a:lnTo>
                    <a:pt x="169" y="48"/>
                  </a:lnTo>
                  <a:lnTo>
                    <a:pt x="170" y="52"/>
                  </a:lnTo>
                  <a:lnTo>
                    <a:pt x="172" y="53"/>
                  </a:lnTo>
                  <a:lnTo>
                    <a:pt x="172" y="57"/>
                  </a:lnTo>
                  <a:lnTo>
                    <a:pt x="172" y="63"/>
                  </a:lnTo>
                  <a:lnTo>
                    <a:pt x="170" y="65"/>
                  </a:lnTo>
                  <a:lnTo>
                    <a:pt x="169" y="67"/>
                  </a:lnTo>
                  <a:lnTo>
                    <a:pt x="170" y="90"/>
                  </a:lnTo>
                  <a:lnTo>
                    <a:pt x="172" y="111"/>
                  </a:lnTo>
                  <a:lnTo>
                    <a:pt x="170" y="113"/>
                  </a:lnTo>
                  <a:lnTo>
                    <a:pt x="169" y="117"/>
                  </a:lnTo>
                  <a:lnTo>
                    <a:pt x="165" y="119"/>
                  </a:lnTo>
                  <a:lnTo>
                    <a:pt x="163" y="121"/>
                  </a:lnTo>
                  <a:lnTo>
                    <a:pt x="161" y="123"/>
                  </a:lnTo>
                  <a:lnTo>
                    <a:pt x="159" y="126"/>
                  </a:lnTo>
                  <a:lnTo>
                    <a:pt x="151" y="128"/>
                  </a:lnTo>
                  <a:lnTo>
                    <a:pt x="144" y="130"/>
                  </a:lnTo>
                  <a:lnTo>
                    <a:pt x="142" y="132"/>
                  </a:lnTo>
                  <a:lnTo>
                    <a:pt x="140" y="136"/>
                  </a:lnTo>
                  <a:lnTo>
                    <a:pt x="136" y="138"/>
                  </a:lnTo>
                  <a:lnTo>
                    <a:pt x="134" y="140"/>
                  </a:lnTo>
                  <a:lnTo>
                    <a:pt x="132" y="142"/>
                  </a:lnTo>
                  <a:lnTo>
                    <a:pt x="130" y="146"/>
                  </a:lnTo>
                  <a:lnTo>
                    <a:pt x="126" y="146"/>
                  </a:lnTo>
                  <a:lnTo>
                    <a:pt x="124" y="147"/>
                  </a:lnTo>
                  <a:lnTo>
                    <a:pt x="124" y="153"/>
                  </a:lnTo>
                  <a:lnTo>
                    <a:pt x="124" y="165"/>
                  </a:lnTo>
                  <a:lnTo>
                    <a:pt x="99" y="165"/>
                  </a:lnTo>
                  <a:lnTo>
                    <a:pt x="76" y="165"/>
                  </a:lnTo>
                  <a:lnTo>
                    <a:pt x="71" y="165"/>
                  </a:lnTo>
                  <a:lnTo>
                    <a:pt x="67" y="165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853690" y="3930009"/>
              <a:ext cx="208631" cy="166090"/>
            </a:xfrm>
            <a:custGeom>
              <a:avLst/>
              <a:gdLst>
                <a:gd name="T0" fmla="*/ 16 w 186"/>
                <a:gd name="T1" fmla="*/ 171 h 173"/>
                <a:gd name="T2" fmla="*/ 8 w 186"/>
                <a:gd name="T3" fmla="*/ 152 h 173"/>
                <a:gd name="T4" fmla="*/ 2 w 186"/>
                <a:gd name="T5" fmla="*/ 136 h 173"/>
                <a:gd name="T6" fmla="*/ 0 w 186"/>
                <a:gd name="T7" fmla="*/ 127 h 173"/>
                <a:gd name="T8" fmla="*/ 4 w 186"/>
                <a:gd name="T9" fmla="*/ 117 h 173"/>
                <a:gd name="T10" fmla="*/ 8 w 186"/>
                <a:gd name="T11" fmla="*/ 111 h 173"/>
                <a:gd name="T12" fmla="*/ 18 w 186"/>
                <a:gd name="T13" fmla="*/ 104 h 173"/>
                <a:gd name="T14" fmla="*/ 37 w 186"/>
                <a:gd name="T15" fmla="*/ 86 h 173"/>
                <a:gd name="T16" fmla="*/ 44 w 186"/>
                <a:gd name="T17" fmla="*/ 81 h 173"/>
                <a:gd name="T18" fmla="*/ 54 w 186"/>
                <a:gd name="T19" fmla="*/ 65 h 173"/>
                <a:gd name="T20" fmla="*/ 66 w 186"/>
                <a:gd name="T21" fmla="*/ 50 h 173"/>
                <a:gd name="T22" fmla="*/ 75 w 186"/>
                <a:gd name="T23" fmla="*/ 17 h 173"/>
                <a:gd name="T24" fmla="*/ 83 w 186"/>
                <a:gd name="T25" fmla="*/ 0 h 173"/>
                <a:gd name="T26" fmla="*/ 89 w 186"/>
                <a:gd name="T27" fmla="*/ 2 h 173"/>
                <a:gd name="T28" fmla="*/ 92 w 186"/>
                <a:gd name="T29" fmla="*/ 6 h 173"/>
                <a:gd name="T30" fmla="*/ 98 w 186"/>
                <a:gd name="T31" fmla="*/ 12 h 173"/>
                <a:gd name="T32" fmla="*/ 104 w 186"/>
                <a:gd name="T33" fmla="*/ 15 h 173"/>
                <a:gd name="T34" fmla="*/ 114 w 186"/>
                <a:gd name="T35" fmla="*/ 21 h 173"/>
                <a:gd name="T36" fmla="*/ 123 w 186"/>
                <a:gd name="T37" fmla="*/ 27 h 173"/>
                <a:gd name="T38" fmla="*/ 135 w 186"/>
                <a:gd name="T39" fmla="*/ 38 h 173"/>
                <a:gd name="T40" fmla="*/ 146 w 186"/>
                <a:gd name="T41" fmla="*/ 48 h 173"/>
                <a:gd name="T42" fmla="*/ 158 w 186"/>
                <a:gd name="T43" fmla="*/ 58 h 173"/>
                <a:gd name="T44" fmla="*/ 169 w 186"/>
                <a:gd name="T45" fmla="*/ 65 h 173"/>
                <a:gd name="T46" fmla="*/ 177 w 186"/>
                <a:gd name="T47" fmla="*/ 71 h 173"/>
                <a:gd name="T48" fmla="*/ 183 w 186"/>
                <a:gd name="T49" fmla="*/ 79 h 173"/>
                <a:gd name="T50" fmla="*/ 183 w 186"/>
                <a:gd name="T51" fmla="*/ 84 h 173"/>
                <a:gd name="T52" fmla="*/ 167 w 186"/>
                <a:gd name="T53" fmla="*/ 92 h 173"/>
                <a:gd name="T54" fmla="*/ 169 w 186"/>
                <a:gd name="T55" fmla="*/ 96 h 173"/>
                <a:gd name="T56" fmla="*/ 177 w 186"/>
                <a:gd name="T57" fmla="*/ 104 h 173"/>
                <a:gd name="T58" fmla="*/ 175 w 186"/>
                <a:gd name="T59" fmla="*/ 113 h 173"/>
                <a:gd name="T60" fmla="*/ 165 w 186"/>
                <a:gd name="T61" fmla="*/ 119 h 173"/>
                <a:gd name="T62" fmla="*/ 154 w 186"/>
                <a:gd name="T63" fmla="*/ 125 h 173"/>
                <a:gd name="T64" fmla="*/ 138 w 186"/>
                <a:gd name="T65" fmla="*/ 125 h 173"/>
                <a:gd name="T66" fmla="*/ 129 w 186"/>
                <a:gd name="T67" fmla="*/ 132 h 173"/>
                <a:gd name="T68" fmla="*/ 127 w 186"/>
                <a:gd name="T69" fmla="*/ 142 h 173"/>
                <a:gd name="T70" fmla="*/ 108 w 186"/>
                <a:gd name="T71" fmla="*/ 152 h 173"/>
                <a:gd name="T72" fmla="*/ 89 w 186"/>
                <a:gd name="T73" fmla="*/ 161 h 173"/>
                <a:gd name="T74" fmla="*/ 83 w 186"/>
                <a:gd name="T75" fmla="*/ 161 h 173"/>
                <a:gd name="T76" fmla="*/ 66 w 186"/>
                <a:gd name="T77" fmla="*/ 159 h 173"/>
                <a:gd name="T78" fmla="*/ 50 w 186"/>
                <a:gd name="T79" fmla="*/ 161 h 173"/>
                <a:gd name="T80" fmla="*/ 39 w 186"/>
                <a:gd name="T81" fmla="*/ 165 h 173"/>
                <a:gd name="T82" fmla="*/ 29 w 186"/>
                <a:gd name="T83" fmla="*/ 171 h 173"/>
                <a:gd name="T84" fmla="*/ 23 w 186"/>
                <a:gd name="T85" fmla="*/ 173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6"/>
                <a:gd name="T130" fmla="*/ 0 h 173"/>
                <a:gd name="T131" fmla="*/ 186 w 186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6" h="173">
                  <a:moveTo>
                    <a:pt x="18" y="173"/>
                  </a:moveTo>
                  <a:lnTo>
                    <a:pt x="16" y="171"/>
                  </a:lnTo>
                  <a:lnTo>
                    <a:pt x="14" y="169"/>
                  </a:lnTo>
                  <a:lnTo>
                    <a:pt x="8" y="152"/>
                  </a:lnTo>
                  <a:lnTo>
                    <a:pt x="4" y="140"/>
                  </a:lnTo>
                  <a:lnTo>
                    <a:pt x="2" y="136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3"/>
                  </a:lnTo>
                  <a:lnTo>
                    <a:pt x="8" y="111"/>
                  </a:lnTo>
                  <a:lnTo>
                    <a:pt x="12" y="111"/>
                  </a:lnTo>
                  <a:lnTo>
                    <a:pt x="18" y="104"/>
                  </a:lnTo>
                  <a:lnTo>
                    <a:pt x="23" y="96"/>
                  </a:lnTo>
                  <a:lnTo>
                    <a:pt x="37" y="86"/>
                  </a:lnTo>
                  <a:lnTo>
                    <a:pt x="43" y="83"/>
                  </a:lnTo>
                  <a:lnTo>
                    <a:pt x="44" y="81"/>
                  </a:lnTo>
                  <a:lnTo>
                    <a:pt x="50" y="71"/>
                  </a:lnTo>
                  <a:lnTo>
                    <a:pt x="54" y="65"/>
                  </a:lnTo>
                  <a:lnTo>
                    <a:pt x="60" y="58"/>
                  </a:lnTo>
                  <a:lnTo>
                    <a:pt x="66" y="50"/>
                  </a:lnTo>
                  <a:lnTo>
                    <a:pt x="69" y="36"/>
                  </a:lnTo>
                  <a:lnTo>
                    <a:pt x="75" y="17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2" y="6"/>
                  </a:lnTo>
                  <a:lnTo>
                    <a:pt x="94" y="10"/>
                  </a:lnTo>
                  <a:lnTo>
                    <a:pt x="98" y="12"/>
                  </a:lnTo>
                  <a:lnTo>
                    <a:pt x="100" y="13"/>
                  </a:lnTo>
                  <a:lnTo>
                    <a:pt x="104" y="15"/>
                  </a:lnTo>
                  <a:lnTo>
                    <a:pt x="110" y="19"/>
                  </a:lnTo>
                  <a:lnTo>
                    <a:pt x="114" y="21"/>
                  </a:lnTo>
                  <a:lnTo>
                    <a:pt x="117" y="23"/>
                  </a:lnTo>
                  <a:lnTo>
                    <a:pt x="123" y="27"/>
                  </a:lnTo>
                  <a:lnTo>
                    <a:pt x="127" y="33"/>
                  </a:lnTo>
                  <a:lnTo>
                    <a:pt x="135" y="38"/>
                  </a:lnTo>
                  <a:lnTo>
                    <a:pt x="140" y="46"/>
                  </a:lnTo>
                  <a:lnTo>
                    <a:pt x="146" y="48"/>
                  </a:lnTo>
                  <a:lnTo>
                    <a:pt x="152" y="54"/>
                  </a:lnTo>
                  <a:lnTo>
                    <a:pt x="158" y="58"/>
                  </a:lnTo>
                  <a:lnTo>
                    <a:pt x="165" y="63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1"/>
                  </a:lnTo>
                  <a:lnTo>
                    <a:pt x="181" y="75"/>
                  </a:lnTo>
                  <a:lnTo>
                    <a:pt x="183" y="79"/>
                  </a:lnTo>
                  <a:lnTo>
                    <a:pt x="186" y="84"/>
                  </a:lnTo>
                  <a:lnTo>
                    <a:pt x="183" y="84"/>
                  </a:lnTo>
                  <a:lnTo>
                    <a:pt x="171" y="88"/>
                  </a:lnTo>
                  <a:lnTo>
                    <a:pt x="167" y="92"/>
                  </a:lnTo>
                  <a:lnTo>
                    <a:pt x="165" y="94"/>
                  </a:lnTo>
                  <a:lnTo>
                    <a:pt x="169" y="96"/>
                  </a:lnTo>
                  <a:lnTo>
                    <a:pt x="177" y="96"/>
                  </a:lnTo>
                  <a:lnTo>
                    <a:pt x="177" y="104"/>
                  </a:lnTo>
                  <a:lnTo>
                    <a:pt x="177" y="109"/>
                  </a:lnTo>
                  <a:lnTo>
                    <a:pt x="175" y="113"/>
                  </a:lnTo>
                  <a:lnTo>
                    <a:pt x="173" y="115"/>
                  </a:lnTo>
                  <a:lnTo>
                    <a:pt x="165" y="119"/>
                  </a:lnTo>
                  <a:lnTo>
                    <a:pt x="158" y="125"/>
                  </a:lnTo>
                  <a:lnTo>
                    <a:pt x="154" y="125"/>
                  </a:lnTo>
                  <a:lnTo>
                    <a:pt x="148" y="125"/>
                  </a:lnTo>
                  <a:lnTo>
                    <a:pt x="138" y="125"/>
                  </a:lnTo>
                  <a:lnTo>
                    <a:pt x="129" y="125"/>
                  </a:lnTo>
                  <a:lnTo>
                    <a:pt x="129" y="132"/>
                  </a:lnTo>
                  <a:lnTo>
                    <a:pt x="129" y="138"/>
                  </a:lnTo>
                  <a:lnTo>
                    <a:pt x="127" y="142"/>
                  </a:lnTo>
                  <a:lnTo>
                    <a:pt x="125" y="144"/>
                  </a:lnTo>
                  <a:lnTo>
                    <a:pt x="108" y="152"/>
                  </a:lnTo>
                  <a:lnTo>
                    <a:pt x="91" y="159"/>
                  </a:lnTo>
                  <a:lnTo>
                    <a:pt x="89" y="161"/>
                  </a:lnTo>
                  <a:lnTo>
                    <a:pt x="85" y="163"/>
                  </a:lnTo>
                  <a:lnTo>
                    <a:pt x="83" y="161"/>
                  </a:lnTo>
                  <a:lnTo>
                    <a:pt x="81" y="159"/>
                  </a:lnTo>
                  <a:lnTo>
                    <a:pt x="66" y="159"/>
                  </a:lnTo>
                  <a:lnTo>
                    <a:pt x="52" y="159"/>
                  </a:lnTo>
                  <a:lnTo>
                    <a:pt x="50" y="161"/>
                  </a:lnTo>
                  <a:lnTo>
                    <a:pt x="46" y="163"/>
                  </a:lnTo>
                  <a:lnTo>
                    <a:pt x="39" y="165"/>
                  </a:lnTo>
                  <a:lnTo>
                    <a:pt x="33" y="169"/>
                  </a:lnTo>
                  <a:lnTo>
                    <a:pt x="29" y="171"/>
                  </a:lnTo>
                  <a:lnTo>
                    <a:pt x="27" y="173"/>
                  </a:lnTo>
                  <a:lnTo>
                    <a:pt x="23" y="173"/>
                  </a:lnTo>
                  <a:lnTo>
                    <a:pt x="18" y="173"/>
                  </a:lnTo>
                </a:path>
              </a:pathLst>
            </a:custGeom>
            <a:solidFill>
              <a:srgbClr val="FFC00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2538525" y="3817069"/>
              <a:ext cx="393587" cy="219238"/>
            </a:xfrm>
            <a:custGeom>
              <a:avLst/>
              <a:gdLst>
                <a:gd name="T0" fmla="*/ 213 w 349"/>
                <a:gd name="T1" fmla="*/ 209 h 228"/>
                <a:gd name="T2" fmla="*/ 186 w 349"/>
                <a:gd name="T3" fmla="*/ 201 h 228"/>
                <a:gd name="T4" fmla="*/ 180 w 349"/>
                <a:gd name="T5" fmla="*/ 194 h 228"/>
                <a:gd name="T6" fmla="*/ 171 w 349"/>
                <a:gd name="T7" fmla="*/ 182 h 228"/>
                <a:gd name="T8" fmla="*/ 131 w 349"/>
                <a:gd name="T9" fmla="*/ 184 h 228"/>
                <a:gd name="T10" fmla="*/ 125 w 349"/>
                <a:gd name="T11" fmla="*/ 176 h 228"/>
                <a:gd name="T12" fmla="*/ 117 w 349"/>
                <a:gd name="T13" fmla="*/ 169 h 228"/>
                <a:gd name="T14" fmla="*/ 109 w 349"/>
                <a:gd name="T15" fmla="*/ 152 h 228"/>
                <a:gd name="T16" fmla="*/ 75 w 349"/>
                <a:gd name="T17" fmla="*/ 142 h 228"/>
                <a:gd name="T18" fmla="*/ 42 w 349"/>
                <a:gd name="T19" fmla="*/ 132 h 228"/>
                <a:gd name="T20" fmla="*/ 35 w 349"/>
                <a:gd name="T21" fmla="*/ 117 h 228"/>
                <a:gd name="T22" fmla="*/ 27 w 349"/>
                <a:gd name="T23" fmla="*/ 109 h 228"/>
                <a:gd name="T24" fmla="*/ 19 w 349"/>
                <a:gd name="T25" fmla="*/ 102 h 228"/>
                <a:gd name="T26" fmla="*/ 14 w 349"/>
                <a:gd name="T27" fmla="*/ 94 h 228"/>
                <a:gd name="T28" fmla="*/ 6 w 349"/>
                <a:gd name="T29" fmla="*/ 77 h 228"/>
                <a:gd name="T30" fmla="*/ 4 w 349"/>
                <a:gd name="T31" fmla="*/ 69 h 228"/>
                <a:gd name="T32" fmla="*/ 19 w 349"/>
                <a:gd name="T33" fmla="*/ 63 h 228"/>
                <a:gd name="T34" fmla="*/ 27 w 349"/>
                <a:gd name="T35" fmla="*/ 56 h 228"/>
                <a:gd name="T36" fmla="*/ 35 w 349"/>
                <a:gd name="T37" fmla="*/ 48 h 228"/>
                <a:gd name="T38" fmla="*/ 42 w 349"/>
                <a:gd name="T39" fmla="*/ 2 h 228"/>
                <a:gd name="T40" fmla="*/ 50 w 349"/>
                <a:gd name="T41" fmla="*/ 6 h 228"/>
                <a:gd name="T42" fmla="*/ 65 w 349"/>
                <a:gd name="T43" fmla="*/ 11 h 228"/>
                <a:gd name="T44" fmla="*/ 83 w 349"/>
                <a:gd name="T45" fmla="*/ 19 h 228"/>
                <a:gd name="T46" fmla="*/ 106 w 349"/>
                <a:gd name="T47" fmla="*/ 27 h 228"/>
                <a:gd name="T48" fmla="*/ 127 w 349"/>
                <a:gd name="T49" fmla="*/ 35 h 228"/>
                <a:gd name="T50" fmla="*/ 144 w 349"/>
                <a:gd name="T51" fmla="*/ 40 h 228"/>
                <a:gd name="T52" fmla="*/ 165 w 349"/>
                <a:gd name="T53" fmla="*/ 44 h 228"/>
                <a:gd name="T54" fmla="*/ 177 w 349"/>
                <a:gd name="T55" fmla="*/ 36 h 228"/>
                <a:gd name="T56" fmla="*/ 190 w 349"/>
                <a:gd name="T57" fmla="*/ 29 h 228"/>
                <a:gd name="T58" fmla="*/ 221 w 349"/>
                <a:gd name="T59" fmla="*/ 31 h 228"/>
                <a:gd name="T60" fmla="*/ 228 w 349"/>
                <a:gd name="T61" fmla="*/ 38 h 228"/>
                <a:gd name="T62" fmla="*/ 232 w 349"/>
                <a:gd name="T63" fmla="*/ 50 h 228"/>
                <a:gd name="T64" fmla="*/ 257 w 349"/>
                <a:gd name="T65" fmla="*/ 58 h 228"/>
                <a:gd name="T66" fmla="*/ 267 w 349"/>
                <a:gd name="T67" fmla="*/ 63 h 228"/>
                <a:gd name="T68" fmla="*/ 276 w 349"/>
                <a:gd name="T69" fmla="*/ 58 h 228"/>
                <a:gd name="T70" fmla="*/ 288 w 349"/>
                <a:gd name="T71" fmla="*/ 65 h 228"/>
                <a:gd name="T72" fmla="*/ 301 w 349"/>
                <a:gd name="T73" fmla="*/ 73 h 228"/>
                <a:gd name="T74" fmla="*/ 317 w 349"/>
                <a:gd name="T75" fmla="*/ 81 h 228"/>
                <a:gd name="T76" fmla="*/ 330 w 349"/>
                <a:gd name="T77" fmla="*/ 86 h 228"/>
                <a:gd name="T78" fmla="*/ 342 w 349"/>
                <a:gd name="T79" fmla="*/ 81 h 228"/>
                <a:gd name="T80" fmla="*/ 349 w 349"/>
                <a:gd name="T81" fmla="*/ 82 h 228"/>
                <a:gd name="T82" fmla="*/ 349 w 349"/>
                <a:gd name="T83" fmla="*/ 100 h 228"/>
                <a:gd name="T84" fmla="*/ 347 w 349"/>
                <a:gd name="T85" fmla="*/ 111 h 228"/>
                <a:gd name="T86" fmla="*/ 347 w 349"/>
                <a:gd name="T87" fmla="*/ 125 h 228"/>
                <a:gd name="T88" fmla="*/ 342 w 349"/>
                <a:gd name="T89" fmla="*/ 144 h 228"/>
                <a:gd name="T90" fmla="*/ 336 w 349"/>
                <a:gd name="T91" fmla="*/ 163 h 228"/>
                <a:gd name="T92" fmla="*/ 326 w 349"/>
                <a:gd name="T93" fmla="*/ 175 h 228"/>
                <a:gd name="T94" fmla="*/ 322 w 349"/>
                <a:gd name="T95" fmla="*/ 184 h 228"/>
                <a:gd name="T96" fmla="*/ 313 w 349"/>
                <a:gd name="T97" fmla="*/ 192 h 228"/>
                <a:gd name="T98" fmla="*/ 301 w 349"/>
                <a:gd name="T99" fmla="*/ 203 h 228"/>
                <a:gd name="T100" fmla="*/ 286 w 349"/>
                <a:gd name="T101" fmla="*/ 217 h 228"/>
                <a:gd name="T102" fmla="*/ 276 w 349"/>
                <a:gd name="T103" fmla="*/ 228 h 228"/>
                <a:gd name="T104" fmla="*/ 273 w 349"/>
                <a:gd name="T105" fmla="*/ 228 h 228"/>
                <a:gd name="T106" fmla="*/ 259 w 349"/>
                <a:gd name="T107" fmla="*/ 223 h 228"/>
                <a:gd name="T108" fmla="*/ 253 w 349"/>
                <a:gd name="T109" fmla="*/ 219 h 228"/>
                <a:gd name="T110" fmla="*/ 234 w 349"/>
                <a:gd name="T111" fmla="*/ 213 h 228"/>
                <a:gd name="T112" fmla="*/ 219 w 349"/>
                <a:gd name="T113" fmla="*/ 213 h 2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9"/>
                <a:gd name="T172" fmla="*/ 0 h 228"/>
                <a:gd name="T173" fmla="*/ 349 w 349"/>
                <a:gd name="T174" fmla="*/ 228 h 2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9" h="228">
                  <a:moveTo>
                    <a:pt x="219" y="213"/>
                  </a:moveTo>
                  <a:lnTo>
                    <a:pt x="217" y="211"/>
                  </a:lnTo>
                  <a:lnTo>
                    <a:pt x="213" y="209"/>
                  </a:lnTo>
                  <a:lnTo>
                    <a:pt x="202" y="205"/>
                  </a:lnTo>
                  <a:lnTo>
                    <a:pt x="190" y="203"/>
                  </a:lnTo>
                  <a:lnTo>
                    <a:pt x="186" y="201"/>
                  </a:lnTo>
                  <a:lnTo>
                    <a:pt x="184" y="198"/>
                  </a:lnTo>
                  <a:lnTo>
                    <a:pt x="182" y="196"/>
                  </a:lnTo>
                  <a:lnTo>
                    <a:pt x="180" y="194"/>
                  </a:lnTo>
                  <a:lnTo>
                    <a:pt x="177" y="190"/>
                  </a:lnTo>
                  <a:lnTo>
                    <a:pt x="175" y="188"/>
                  </a:lnTo>
                  <a:lnTo>
                    <a:pt x="171" y="182"/>
                  </a:lnTo>
                  <a:lnTo>
                    <a:pt x="167" y="176"/>
                  </a:lnTo>
                  <a:lnTo>
                    <a:pt x="150" y="180"/>
                  </a:lnTo>
                  <a:lnTo>
                    <a:pt x="131" y="184"/>
                  </a:lnTo>
                  <a:lnTo>
                    <a:pt x="129" y="182"/>
                  </a:lnTo>
                  <a:lnTo>
                    <a:pt x="127" y="178"/>
                  </a:lnTo>
                  <a:lnTo>
                    <a:pt x="125" y="176"/>
                  </a:lnTo>
                  <a:lnTo>
                    <a:pt x="123" y="175"/>
                  </a:lnTo>
                  <a:lnTo>
                    <a:pt x="119" y="173"/>
                  </a:lnTo>
                  <a:lnTo>
                    <a:pt x="117" y="169"/>
                  </a:lnTo>
                  <a:lnTo>
                    <a:pt x="115" y="161"/>
                  </a:lnTo>
                  <a:lnTo>
                    <a:pt x="111" y="155"/>
                  </a:lnTo>
                  <a:lnTo>
                    <a:pt x="109" y="152"/>
                  </a:lnTo>
                  <a:lnTo>
                    <a:pt x="108" y="150"/>
                  </a:lnTo>
                  <a:lnTo>
                    <a:pt x="92" y="146"/>
                  </a:lnTo>
                  <a:lnTo>
                    <a:pt x="75" y="142"/>
                  </a:lnTo>
                  <a:lnTo>
                    <a:pt x="60" y="140"/>
                  </a:lnTo>
                  <a:lnTo>
                    <a:pt x="44" y="136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37" y="123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31" y="111"/>
                  </a:lnTo>
                  <a:lnTo>
                    <a:pt x="27" y="109"/>
                  </a:lnTo>
                  <a:lnTo>
                    <a:pt x="25" y="105"/>
                  </a:lnTo>
                  <a:lnTo>
                    <a:pt x="23" y="104"/>
                  </a:lnTo>
                  <a:lnTo>
                    <a:pt x="19" y="102"/>
                  </a:lnTo>
                  <a:lnTo>
                    <a:pt x="17" y="100"/>
                  </a:lnTo>
                  <a:lnTo>
                    <a:pt x="15" y="96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8" y="84"/>
                  </a:lnTo>
                  <a:lnTo>
                    <a:pt x="6" y="77"/>
                  </a:lnTo>
                  <a:lnTo>
                    <a:pt x="4" y="75"/>
                  </a:lnTo>
                  <a:lnTo>
                    <a:pt x="0" y="73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14" y="65"/>
                  </a:lnTo>
                  <a:lnTo>
                    <a:pt x="19" y="63"/>
                  </a:lnTo>
                  <a:lnTo>
                    <a:pt x="23" y="61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27"/>
                  </a:lnTo>
                  <a:lnTo>
                    <a:pt x="40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83" y="19"/>
                  </a:lnTo>
                  <a:lnTo>
                    <a:pt x="86" y="21"/>
                  </a:lnTo>
                  <a:lnTo>
                    <a:pt x="88" y="25"/>
                  </a:lnTo>
                  <a:lnTo>
                    <a:pt x="106" y="27"/>
                  </a:lnTo>
                  <a:lnTo>
                    <a:pt x="123" y="29"/>
                  </a:lnTo>
                  <a:lnTo>
                    <a:pt x="125" y="31"/>
                  </a:lnTo>
                  <a:lnTo>
                    <a:pt x="127" y="35"/>
                  </a:lnTo>
                  <a:lnTo>
                    <a:pt x="134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4"/>
                  </a:lnTo>
                  <a:lnTo>
                    <a:pt x="156" y="44"/>
                  </a:lnTo>
                  <a:lnTo>
                    <a:pt x="165" y="44"/>
                  </a:lnTo>
                  <a:lnTo>
                    <a:pt x="167" y="40"/>
                  </a:lnTo>
                  <a:lnTo>
                    <a:pt x="171" y="38"/>
                  </a:lnTo>
                  <a:lnTo>
                    <a:pt x="177" y="36"/>
                  </a:lnTo>
                  <a:lnTo>
                    <a:pt x="184" y="35"/>
                  </a:lnTo>
                  <a:lnTo>
                    <a:pt x="186" y="31"/>
                  </a:lnTo>
                  <a:lnTo>
                    <a:pt x="190" y="29"/>
                  </a:lnTo>
                  <a:lnTo>
                    <a:pt x="204" y="29"/>
                  </a:lnTo>
                  <a:lnTo>
                    <a:pt x="219" y="29"/>
                  </a:lnTo>
                  <a:lnTo>
                    <a:pt x="221" y="31"/>
                  </a:lnTo>
                  <a:lnTo>
                    <a:pt x="223" y="35"/>
                  </a:lnTo>
                  <a:lnTo>
                    <a:pt x="225" y="36"/>
                  </a:lnTo>
                  <a:lnTo>
                    <a:pt x="228" y="38"/>
                  </a:lnTo>
                  <a:lnTo>
                    <a:pt x="230" y="40"/>
                  </a:lnTo>
                  <a:lnTo>
                    <a:pt x="232" y="44"/>
                  </a:lnTo>
                  <a:lnTo>
                    <a:pt x="232" y="50"/>
                  </a:lnTo>
                  <a:lnTo>
                    <a:pt x="232" y="58"/>
                  </a:lnTo>
                  <a:lnTo>
                    <a:pt x="246" y="58"/>
                  </a:lnTo>
                  <a:lnTo>
                    <a:pt x="257" y="58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7" y="63"/>
                  </a:lnTo>
                  <a:lnTo>
                    <a:pt x="273" y="63"/>
                  </a:lnTo>
                  <a:lnTo>
                    <a:pt x="274" y="61"/>
                  </a:lnTo>
                  <a:lnTo>
                    <a:pt x="276" y="58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8" y="65"/>
                  </a:lnTo>
                  <a:lnTo>
                    <a:pt x="296" y="67"/>
                  </a:lnTo>
                  <a:lnTo>
                    <a:pt x="298" y="69"/>
                  </a:lnTo>
                  <a:lnTo>
                    <a:pt x="301" y="73"/>
                  </a:lnTo>
                  <a:lnTo>
                    <a:pt x="307" y="75"/>
                  </a:lnTo>
                  <a:lnTo>
                    <a:pt x="315" y="77"/>
                  </a:lnTo>
                  <a:lnTo>
                    <a:pt x="317" y="81"/>
                  </a:lnTo>
                  <a:lnTo>
                    <a:pt x="321" y="82"/>
                  </a:lnTo>
                  <a:lnTo>
                    <a:pt x="322" y="84"/>
                  </a:lnTo>
                  <a:lnTo>
                    <a:pt x="330" y="86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2" y="81"/>
                  </a:lnTo>
                  <a:lnTo>
                    <a:pt x="344" y="77"/>
                  </a:lnTo>
                  <a:lnTo>
                    <a:pt x="345" y="81"/>
                  </a:lnTo>
                  <a:lnTo>
                    <a:pt x="349" y="82"/>
                  </a:lnTo>
                  <a:lnTo>
                    <a:pt x="349" y="88"/>
                  </a:lnTo>
                  <a:lnTo>
                    <a:pt x="349" y="96"/>
                  </a:lnTo>
                  <a:lnTo>
                    <a:pt x="349" y="100"/>
                  </a:lnTo>
                  <a:lnTo>
                    <a:pt x="349" y="104"/>
                  </a:lnTo>
                  <a:lnTo>
                    <a:pt x="347" y="105"/>
                  </a:lnTo>
                  <a:lnTo>
                    <a:pt x="347" y="111"/>
                  </a:lnTo>
                  <a:lnTo>
                    <a:pt x="347" y="115"/>
                  </a:lnTo>
                  <a:lnTo>
                    <a:pt x="347" y="121"/>
                  </a:lnTo>
                  <a:lnTo>
                    <a:pt x="347" y="125"/>
                  </a:lnTo>
                  <a:lnTo>
                    <a:pt x="345" y="130"/>
                  </a:lnTo>
                  <a:lnTo>
                    <a:pt x="344" y="136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0" y="157"/>
                  </a:lnTo>
                  <a:lnTo>
                    <a:pt x="336" y="163"/>
                  </a:lnTo>
                  <a:lnTo>
                    <a:pt x="332" y="169"/>
                  </a:lnTo>
                  <a:lnTo>
                    <a:pt x="328" y="171"/>
                  </a:lnTo>
                  <a:lnTo>
                    <a:pt x="326" y="175"/>
                  </a:lnTo>
                  <a:lnTo>
                    <a:pt x="324" y="178"/>
                  </a:lnTo>
                  <a:lnTo>
                    <a:pt x="322" y="182"/>
                  </a:lnTo>
                  <a:lnTo>
                    <a:pt x="322" y="184"/>
                  </a:lnTo>
                  <a:lnTo>
                    <a:pt x="321" y="188"/>
                  </a:lnTo>
                  <a:lnTo>
                    <a:pt x="317" y="190"/>
                  </a:lnTo>
                  <a:lnTo>
                    <a:pt x="313" y="192"/>
                  </a:lnTo>
                  <a:lnTo>
                    <a:pt x="309" y="194"/>
                  </a:lnTo>
                  <a:lnTo>
                    <a:pt x="307" y="198"/>
                  </a:lnTo>
                  <a:lnTo>
                    <a:pt x="301" y="203"/>
                  </a:lnTo>
                  <a:lnTo>
                    <a:pt x="298" y="207"/>
                  </a:lnTo>
                  <a:lnTo>
                    <a:pt x="292" y="211"/>
                  </a:lnTo>
                  <a:lnTo>
                    <a:pt x="286" y="217"/>
                  </a:lnTo>
                  <a:lnTo>
                    <a:pt x="282" y="221"/>
                  </a:lnTo>
                  <a:lnTo>
                    <a:pt x="278" y="226"/>
                  </a:lnTo>
                  <a:lnTo>
                    <a:pt x="276" y="228"/>
                  </a:lnTo>
                  <a:lnTo>
                    <a:pt x="274" y="228"/>
                  </a:lnTo>
                  <a:lnTo>
                    <a:pt x="273" y="228"/>
                  </a:lnTo>
                  <a:lnTo>
                    <a:pt x="271" y="224"/>
                  </a:lnTo>
                  <a:lnTo>
                    <a:pt x="265" y="223"/>
                  </a:lnTo>
                  <a:lnTo>
                    <a:pt x="259" y="223"/>
                  </a:lnTo>
                  <a:lnTo>
                    <a:pt x="253" y="215"/>
                  </a:lnTo>
                  <a:lnTo>
                    <a:pt x="253" y="219"/>
                  </a:lnTo>
                  <a:lnTo>
                    <a:pt x="250" y="217"/>
                  </a:lnTo>
                  <a:lnTo>
                    <a:pt x="244" y="213"/>
                  </a:lnTo>
                  <a:lnTo>
                    <a:pt x="234" y="213"/>
                  </a:lnTo>
                  <a:lnTo>
                    <a:pt x="223" y="213"/>
                  </a:lnTo>
                  <a:lnTo>
                    <a:pt x="221" y="213"/>
                  </a:lnTo>
                  <a:lnTo>
                    <a:pt x="219" y="213"/>
                  </a:lnTo>
                </a:path>
              </a:pathLst>
            </a:custGeom>
            <a:solidFill>
              <a:srgbClr val="92D05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2421632" y="3891477"/>
              <a:ext cx="261898" cy="176719"/>
            </a:xfrm>
            <a:custGeom>
              <a:avLst/>
              <a:gdLst>
                <a:gd name="T0" fmla="*/ 3 w 232"/>
                <a:gd name="T1" fmla="*/ 180 h 184"/>
                <a:gd name="T2" fmla="*/ 0 w 232"/>
                <a:gd name="T3" fmla="*/ 169 h 184"/>
                <a:gd name="T4" fmla="*/ 2 w 232"/>
                <a:gd name="T5" fmla="*/ 149 h 184"/>
                <a:gd name="T6" fmla="*/ 7 w 232"/>
                <a:gd name="T7" fmla="*/ 121 h 184"/>
                <a:gd name="T8" fmla="*/ 9 w 232"/>
                <a:gd name="T9" fmla="*/ 101 h 184"/>
                <a:gd name="T10" fmla="*/ 9 w 232"/>
                <a:gd name="T11" fmla="*/ 82 h 184"/>
                <a:gd name="T12" fmla="*/ 9 w 232"/>
                <a:gd name="T13" fmla="*/ 59 h 184"/>
                <a:gd name="T14" fmla="*/ 19 w 232"/>
                <a:gd name="T15" fmla="*/ 44 h 184"/>
                <a:gd name="T16" fmla="*/ 32 w 232"/>
                <a:gd name="T17" fmla="*/ 40 h 184"/>
                <a:gd name="T18" fmla="*/ 44 w 232"/>
                <a:gd name="T19" fmla="*/ 28 h 184"/>
                <a:gd name="T20" fmla="*/ 53 w 232"/>
                <a:gd name="T21" fmla="*/ 19 h 184"/>
                <a:gd name="T22" fmla="*/ 57 w 232"/>
                <a:gd name="T23" fmla="*/ 15 h 184"/>
                <a:gd name="T24" fmla="*/ 63 w 232"/>
                <a:gd name="T25" fmla="*/ 5 h 184"/>
                <a:gd name="T26" fmla="*/ 76 w 232"/>
                <a:gd name="T27" fmla="*/ 0 h 184"/>
                <a:gd name="T28" fmla="*/ 94 w 232"/>
                <a:gd name="T29" fmla="*/ 0 h 184"/>
                <a:gd name="T30" fmla="*/ 103 w 232"/>
                <a:gd name="T31" fmla="*/ 4 h 184"/>
                <a:gd name="T32" fmla="*/ 109 w 232"/>
                <a:gd name="T33" fmla="*/ 11 h 184"/>
                <a:gd name="T34" fmla="*/ 113 w 232"/>
                <a:gd name="T35" fmla="*/ 23 h 184"/>
                <a:gd name="T36" fmla="*/ 119 w 232"/>
                <a:gd name="T37" fmla="*/ 27 h 184"/>
                <a:gd name="T38" fmla="*/ 122 w 232"/>
                <a:gd name="T39" fmla="*/ 32 h 184"/>
                <a:gd name="T40" fmla="*/ 128 w 232"/>
                <a:gd name="T41" fmla="*/ 36 h 184"/>
                <a:gd name="T42" fmla="*/ 132 w 232"/>
                <a:gd name="T43" fmla="*/ 42 h 184"/>
                <a:gd name="T44" fmla="*/ 138 w 232"/>
                <a:gd name="T45" fmla="*/ 52 h 184"/>
                <a:gd name="T46" fmla="*/ 142 w 232"/>
                <a:gd name="T47" fmla="*/ 61 h 184"/>
                <a:gd name="T48" fmla="*/ 149 w 232"/>
                <a:gd name="T49" fmla="*/ 67 h 184"/>
                <a:gd name="T50" fmla="*/ 174 w 232"/>
                <a:gd name="T51" fmla="*/ 73 h 184"/>
                <a:gd name="T52" fmla="*/ 211 w 232"/>
                <a:gd name="T53" fmla="*/ 80 h 184"/>
                <a:gd name="T54" fmla="*/ 214 w 232"/>
                <a:gd name="T55" fmla="*/ 90 h 184"/>
                <a:gd name="T56" fmla="*/ 220 w 232"/>
                <a:gd name="T57" fmla="*/ 99 h 184"/>
                <a:gd name="T58" fmla="*/ 224 w 232"/>
                <a:gd name="T59" fmla="*/ 105 h 184"/>
                <a:gd name="T60" fmla="*/ 230 w 232"/>
                <a:gd name="T61" fmla="*/ 109 h 184"/>
                <a:gd name="T62" fmla="*/ 230 w 232"/>
                <a:gd name="T63" fmla="*/ 113 h 184"/>
                <a:gd name="T64" fmla="*/ 220 w 232"/>
                <a:gd name="T65" fmla="*/ 124 h 184"/>
                <a:gd name="T66" fmla="*/ 211 w 232"/>
                <a:gd name="T67" fmla="*/ 134 h 184"/>
                <a:gd name="T68" fmla="*/ 205 w 232"/>
                <a:gd name="T69" fmla="*/ 144 h 184"/>
                <a:gd name="T70" fmla="*/ 201 w 232"/>
                <a:gd name="T71" fmla="*/ 153 h 184"/>
                <a:gd name="T72" fmla="*/ 195 w 232"/>
                <a:gd name="T73" fmla="*/ 157 h 184"/>
                <a:gd name="T74" fmla="*/ 191 w 232"/>
                <a:gd name="T75" fmla="*/ 163 h 184"/>
                <a:gd name="T76" fmla="*/ 180 w 232"/>
                <a:gd name="T77" fmla="*/ 167 h 184"/>
                <a:gd name="T78" fmla="*/ 170 w 232"/>
                <a:gd name="T79" fmla="*/ 172 h 184"/>
                <a:gd name="T80" fmla="*/ 161 w 232"/>
                <a:gd name="T81" fmla="*/ 176 h 184"/>
                <a:gd name="T82" fmla="*/ 151 w 232"/>
                <a:gd name="T83" fmla="*/ 182 h 184"/>
                <a:gd name="T84" fmla="*/ 147 w 232"/>
                <a:gd name="T85" fmla="*/ 182 h 184"/>
                <a:gd name="T86" fmla="*/ 142 w 232"/>
                <a:gd name="T87" fmla="*/ 176 h 184"/>
                <a:gd name="T88" fmla="*/ 138 w 232"/>
                <a:gd name="T89" fmla="*/ 172 h 184"/>
                <a:gd name="T90" fmla="*/ 128 w 232"/>
                <a:gd name="T91" fmla="*/ 167 h 184"/>
                <a:gd name="T92" fmla="*/ 119 w 232"/>
                <a:gd name="T93" fmla="*/ 163 h 184"/>
                <a:gd name="T94" fmla="*/ 111 w 232"/>
                <a:gd name="T95" fmla="*/ 157 h 184"/>
                <a:gd name="T96" fmla="*/ 92 w 232"/>
                <a:gd name="T97" fmla="*/ 157 h 184"/>
                <a:gd name="T98" fmla="*/ 84 w 232"/>
                <a:gd name="T99" fmla="*/ 163 h 184"/>
                <a:gd name="T100" fmla="*/ 71 w 232"/>
                <a:gd name="T101" fmla="*/ 167 h 184"/>
                <a:gd name="T102" fmla="*/ 55 w 232"/>
                <a:gd name="T103" fmla="*/ 172 h 184"/>
                <a:gd name="T104" fmla="*/ 46 w 232"/>
                <a:gd name="T105" fmla="*/ 176 h 184"/>
                <a:gd name="T106" fmla="*/ 36 w 232"/>
                <a:gd name="T107" fmla="*/ 182 h 184"/>
                <a:gd name="T108" fmla="*/ 21 w 232"/>
                <a:gd name="T109" fmla="*/ 184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4"/>
                <a:gd name="T167" fmla="*/ 232 w 232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4">
                  <a:moveTo>
                    <a:pt x="9" y="184"/>
                  </a:moveTo>
                  <a:lnTo>
                    <a:pt x="3" y="180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49"/>
                  </a:lnTo>
                  <a:lnTo>
                    <a:pt x="3" y="136"/>
                  </a:lnTo>
                  <a:lnTo>
                    <a:pt x="7" y="121"/>
                  </a:lnTo>
                  <a:lnTo>
                    <a:pt x="9" y="107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82"/>
                  </a:lnTo>
                  <a:lnTo>
                    <a:pt x="9" y="6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9" y="44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8" y="40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63" y="5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3" y="4"/>
                  </a:lnTo>
                  <a:lnTo>
                    <a:pt x="105" y="5"/>
                  </a:lnTo>
                  <a:lnTo>
                    <a:pt x="109" y="11"/>
                  </a:lnTo>
                  <a:lnTo>
                    <a:pt x="111" y="19"/>
                  </a:lnTo>
                  <a:lnTo>
                    <a:pt x="113" y="23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8" y="36"/>
                  </a:lnTo>
                  <a:lnTo>
                    <a:pt x="130" y="40"/>
                  </a:lnTo>
                  <a:lnTo>
                    <a:pt x="132" y="42"/>
                  </a:lnTo>
                  <a:lnTo>
                    <a:pt x="136" y="44"/>
                  </a:lnTo>
                  <a:lnTo>
                    <a:pt x="138" y="52"/>
                  </a:lnTo>
                  <a:lnTo>
                    <a:pt x="140" y="59"/>
                  </a:lnTo>
                  <a:lnTo>
                    <a:pt x="142" y="61"/>
                  </a:lnTo>
                  <a:lnTo>
                    <a:pt x="145" y="63"/>
                  </a:lnTo>
                  <a:lnTo>
                    <a:pt x="149" y="67"/>
                  </a:lnTo>
                  <a:lnTo>
                    <a:pt x="157" y="71"/>
                  </a:lnTo>
                  <a:lnTo>
                    <a:pt x="174" y="73"/>
                  </a:lnTo>
                  <a:lnTo>
                    <a:pt x="207" y="78"/>
                  </a:lnTo>
                  <a:lnTo>
                    <a:pt x="211" y="80"/>
                  </a:lnTo>
                  <a:lnTo>
                    <a:pt x="213" y="82"/>
                  </a:lnTo>
                  <a:lnTo>
                    <a:pt x="214" y="90"/>
                  </a:lnTo>
                  <a:lnTo>
                    <a:pt x="216" y="98"/>
                  </a:lnTo>
                  <a:lnTo>
                    <a:pt x="220" y="99"/>
                  </a:lnTo>
                  <a:lnTo>
                    <a:pt x="222" y="101"/>
                  </a:lnTo>
                  <a:lnTo>
                    <a:pt x="224" y="105"/>
                  </a:lnTo>
                  <a:lnTo>
                    <a:pt x="228" y="107"/>
                  </a:lnTo>
                  <a:lnTo>
                    <a:pt x="230" y="109"/>
                  </a:lnTo>
                  <a:lnTo>
                    <a:pt x="232" y="111"/>
                  </a:lnTo>
                  <a:lnTo>
                    <a:pt x="230" y="113"/>
                  </a:lnTo>
                  <a:lnTo>
                    <a:pt x="228" y="117"/>
                  </a:lnTo>
                  <a:lnTo>
                    <a:pt x="220" y="124"/>
                  </a:lnTo>
                  <a:lnTo>
                    <a:pt x="213" y="132"/>
                  </a:lnTo>
                  <a:lnTo>
                    <a:pt x="211" y="134"/>
                  </a:lnTo>
                  <a:lnTo>
                    <a:pt x="207" y="136"/>
                  </a:lnTo>
                  <a:lnTo>
                    <a:pt x="205" y="144"/>
                  </a:lnTo>
                  <a:lnTo>
                    <a:pt x="203" y="149"/>
                  </a:lnTo>
                  <a:lnTo>
                    <a:pt x="201" y="153"/>
                  </a:lnTo>
                  <a:lnTo>
                    <a:pt x="197" y="155"/>
                  </a:lnTo>
                  <a:lnTo>
                    <a:pt x="195" y="157"/>
                  </a:lnTo>
                  <a:lnTo>
                    <a:pt x="193" y="161"/>
                  </a:lnTo>
                  <a:lnTo>
                    <a:pt x="191" y="163"/>
                  </a:lnTo>
                  <a:lnTo>
                    <a:pt x="188" y="165"/>
                  </a:lnTo>
                  <a:lnTo>
                    <a:pt x="180" y="167"/>
                  </a:lnTo>
                  <a:lnTo>
                    <a:pt x="174" y="170"/>
                  </a:lnTo>
                  <a:lnTo>
                    <a:pt x="170" y="172"/>
                  </a:lnTo>
                  <a:lnTo>
                    <a:pt x="168" y="174"/>
                  </a:lnTo>
                  <a:lnTo>
                    <a:pt x="161" y="176"/>
                  </a:lnTo>
                  <a:lnTo>
                    <a:pt x="155" y="178"/>
                  </a:lnTo>
                  <a:lnTo>
                    <a:pt x="151" y="182"/>
                  </a:lnTo>
                  <a:lnTo>
                    <a:pt x="149" y="184"/>
                  </a:lnTo>
                  <a:lnTo>
                    <a:pt x="147" y="182"/>
                  </a:lnTo>
                  <a:lnTo>
                    <a:pt x="145" y="178"/>
                  </a:lnTo>
                  <a:lnTo>
                    <a:pt x="142" y="176"/>
                  </a:lnTo>
                  <a:lnTo>
                    <a:pt x="140" y="174"/>
                  </a:lnTo>
                  <a:lnTo>
                    <a:pt x="138" y="172"/>
                  </a:lnTo>
                  <a:lnTo>
                    <a:pt x="136" y="170"/>
                  </a:lnTo>
                  <a:lnTo>
                    <a:pt x="128" y="167"/>
                  </a:lnTo>
                  <a:lnTo>
                    <a:pt x="120" y="165"/>
                  </a:lnTo>
                  <a:lnTo>
                    <a:pt x="119" y="163"/>
                  </a:lnTo>
                  <a:lnTo>
                    <a:pt x="117" y="161"/>
                  </a:lnTo>
                  <a:lnTo>
                    <a:pt x="111" y="157"/>
                  </a:lnTo>
                  <a:lnTo>
                    <a:pt x="101" y="157"/>
                  </a:lnTo>
                  <a:lnTo>
                    <a:pt x="92" y="157"/>
                  </a:lnTo>
                  <a:lnTo>
                    <a:pt x="86" y="161"/>
                  </a:lnTo>
                  <a:lnTo>
                    <a:pt x="84" y="163"/>
                  </a:lnTo>
                  <a:lnTo>
                    <a:pt x="82" y="165"/>
                  </a:lnTo>
                  <a:lnTo>
                    <a:pt x="71" y="167"/>
                  </a:lnTo>
                  <a:lnTo>
                    <a:pt x="57" y="170"/>
                  </a:lnTo>
                  <a:lnTo>
                    <a:pt x="55" y="172"/>
                  </a:lnTo>
                  <a:lnTo>
                    <a:pt x="53" y="174"/>
                  </a:lnTo>
                  <a:lnTo>
                    <a:pt x="46" y="176"/>
                  </a:lnTo>
                  <a:lnTo>
                    <a:pt x="38" y="178"/>
                  </a:lnTo>
                  <a:lnTo>
                    <a:pt x="36" y="182"/>
                  </a:lnTo>
                  <a:lnTo>
                    <a:pt x="34" y="184"/>
                  </a:lnTo>
                  <a:lnTo>
                    <a:pt x="21" y="184"/>
                  </a:lnTo>
                  <a:lnTo>
                    <a:pt x="9" y="184"/>
                  </a:lnTo>
                </a:path>
              </a:pathLst>
            </a:custGeom>
            <a:solidFill>
              <a:srgbClr val="92D05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878844" y="3725387"/>
              <a:ext cx="556348" cy="380013"/>
            </a:xfrm>
            <a:custGeom>
              <a:avLst/>
              <a:gdLst>
                <a:gd name="T0" fmla="*/ 386 w 493"/>
                <a:gd name="T1" fmla="*/ 228 h 395"/>
                <a:gd name="T2" fmla="*/ 426 w 493"/>
                <a:gd name="T3" fmla="*/ 232 h 395"/>
                <a:gd name="T4" fmla="*/ 438 w 493"/>
                <a:gd name="T5" fmla="*/ 257 h 395"/>
                <a:gd name="T6" fmla="*/ 449 w 493"/>
                <a:gd name="T7" fmla="*/ 271 h 395"/>
                <a:gd name="T8" fmla="*/ 493 w 493"/>
                <a:gd name="T9" fmla="*/ 282 h 395"/>
                <a:gd name="T10" fmla="*/ 482 w 493"/>
                <a:gd name="T11" fmla="*/ 303 h 395"/>
                <a:gd name="T12" fmla="*/ 470 w 493"/>
                <a:gd name="T13" fmla="*/ 317 h 395"/>
                <a:gd name="T14" fmla="*/ 461 w 493"/>
                <a:gd name="T15" fmla="*/ 326 h 395"/>
                <a:gd name="T16" fmla="*/ 451 w 493"/>
                <a:gd name="T17" fmla="*/ 336 h 395"/>
                <a:gd name="T18" fmla="*/ 442 w 493"/>
                <a:gd name="T19" fmla="*/ 345 h 395"/>
                <a:gd name="T20" fmla="*/ 413 w 493"/>
                <a:gd name="T21" fmla="*/ 374 h 395"/>
                <a:gd name="T22" fmla="*/ 403 w 493"/>
                <a:gd name="T23" fmla="*/ 393 h 395"/>
                <a:gd name="T24" fmla="*/ 359 w 493"/>
                <a:gd name="T25" fmla="*/ 393 h 395"/>
                <a:gd name="T26" fmla="*/ 340 w 493"/>
                <a:gd name="T27" fmla="*/ 384 h 395"/>
                <a:gd name="T28" fmla="*/ 321 w 493"/>
                <a:gd name="T29" fmla="*/ 374 h 395"/>
                <a:gd name="T30" fmla="*/ 311 w 493"/>
                <a:gd name="T31" fmla="*/ 365 h 395"/>
                <a:gd name="T32" fmla="*/ 302 w 493"/>
                <a:gd name="T33" fmla="*/ 355 h 395"/>
                <a:gd name="T34" fmla="*/ 292 w 493"/>
                <a:gd name="T35" fmla="*/ 345 h 395"/>
                <a:gd name="T36" fmla="*/ 282 w 493"/>
                <a:gd name="T37" fmla="*/ 336 h 395"/>
                <a:gd name="T38" fmla="*/ 273 w 493"/>
                <a:gd name="T39" fmla="*/ 326 h 395"/>
                <a:gd name="T40" fmla="*/ 261 w 493"/>
                <a:gd name="T41" fmla="*/ 309 h 395"/>
                <a:gd name="T42" fmla="*/ 234 w 493"/>
                <a:gd name="T43" fmla="*/ 305 h 395"/>
                <a:gd name="T44" fmla="*/ 211 w 493"/>
                <a:gd name="T45" fmla="*/ 301 h 395"/>
                <a:gd name="T46" fmla="*/ 186 w 493"/>
                <a:gd name="T47" fmla="*/ 299 h 395"/>
                <a:gd name="T48" fmla="*/ 165 w 493"/>
                <a:gd name="T49" fmla="*/ 278 h 395"/>
                <a:gd name="T50" fmla="*/ 162 w 493"/>
                <a:gd name="T51" fmla="*/ 282 h 395"/>
                <a:gd name="T52" fmla="*/ 135 w 493"/>
                <a:gd name="T53" fmla="*/ 257 h 395"/>
                <a:gd name="T54" fmla="*/ 102 w 493"/>
                <a:gd name="T55" fmla="*/ 232 h 395"/>
                <a:gd name="T56" fmla="*/ 79 w 493"/>
                <a:gd name="T57" fmla="*/ 219 h 395"/>
                <a:gd name="T58" fmla="*/ 69 w 493"/>
                <a:gd name="T59" fmla="*/ 209 h 395"/>
                <a:gd name="T60" fmla="*/ 58 w 493"/>
                <a:gd name="T61" fmla="*/ 198 h 395"/>
                <a:gd name="T62" fmla="*/ 50 w 493"/>
                <a:gd name="T63" fmla="*/ 171 h 395"/>
                <a:gd name="T64" fmla="*/ 35 w 493"/>
                <a:gd name="T65" fmla="*/ 171 h 395"/>
                <a:gd name="T66" fmla="*/ 21 w 493"/>
                <a:gd name="T67" fmla="*/ 171 h 395"/>
                <a:gd name="T68" fmla="*/ 12 w 493"/>
                <a:gd name="T69" fmla="*/ 125 h 395"/>
                <a:gd name="T70" fmla="*/ 0 w 493"/>
                <a:gd name="T71" fmla="*/ 115 h 395"/>
                <a:gd name="T72" fmla="*/ 21 w 493"/>
                <a:gd name="T73" fmla="*/ 98 h 395"/>
                <a:gd name="T74" fmla="*/ 56 w 493"/>
                <a:gd name="T75" fmla="*/ 86 h 395"/>
                <a:gd name="T76" fmla="*/ 69 w 493"/>
                <a:gd name="T77" fmla="*/ 50 h 395"/>
                <a:gd name="T78" fmla="*/ 79 w 493"/>
                <a:gd name="T79" fmla="*/ 40 h 395"/>
                <a:gd name="T80" fmla="*/ 89 w 493"/>
                <a:gd name="T81" fmla="*/ 31 h 395"/>
                <a:gd name="T82" fmla="*/ 98 w 493"/>
                <a:gd name="T83" fmla="*/ 21 h 395"/>
                <a:gd name="T84" fmla="*/ 121 w 493"/>
                <a:gd name="T85" fmla="*/ 10 h 395"/>
                <a:gd name="T86" fmla="*/ 144 w 493"/>
                <a:gd name="T87" fmla="*/ 19 h 395"/>
                <a:gd name="T88" fmla="*/ 169 w 493"/>
                <a:gd name="T89" fmla="*/ 4 h 395"/>
                <a:gd name="T90" fmla="*/ 200 w 493"/>
                <a:gd name="T91" fmla="*/ 2 h 395"/>
                <a:gd name="T92" fmla="*/ 209 w 493"/>
                <a:gd name="T93" fmla="*/ 12 h 395"/>
                <a:gd name="T94" fmla="*/ 219 w 493"/>
                <a:gd name="T95" fmla="*/ 46 h 395"/>
                <a:gd name="T96" fmla="*/ 209 w 493"/>
                <a:gd name="T97" fmla="*/ 65 h 395"/>
                <a:gd name="T98" fmla="*/ 209 w 493"/>
                <a:gd name="T99" fmla="*/ 107 h 395"/>
                <a:gd name="T100" fmla="*/ 219 w 493"/>
                <a:gd name="T101" fmla="*/ 117 h 395"/>
                <a:gd name="T102" fmla="*/ 229 w 493"/>
                <a:gd name="T103" fmla="*/ 127 h 395"/>
                <a:gd name="T104" fmla="*/ 238 w 493"/>
                <a:gd name="T105" fmla="*/ 136 h 395"/>
                <a:gd name="T106" fmla="*/ 254 w 493"/>
                <a:gd name="T107" fmla="*/ 159 h 395"/>
                <a:gd name="T108" fmla="*/ 273 w 493"/>
                <a:gd name="T109" fmla="*/ 171 h 395"/>
                <a:gd name="T110" fmla="*/ 292 w 493"/>
                <a:gd name="T111" fmla="*/ 180 h 395"/>
                <a:gd name="T112" fmla="*/ 311 w 493"/>
                <a:gd name="T113" fmla="*/ 190 h 395"/>
                <a:gd name="T114" fmla="*/ 327 w 493"/>
                <a:gd name="T115" fmla="*/ 200 h 395"/>
                <a:gd name="T116" fmla="*/ 340 w 493"/>
                <a:gd name="T117" fmla="*/ 209 h 395"/>
                <a:gd name="T118" fmla="*/ 351 w 493"/>
                <a:gd name="T119" fmla="*/ 221 h 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3"/>
                <a:gd name="T181" fmla="*/ 0 h 395"/>
                <a:gd name="T182" fmla="*/ 493 w 493"/>
                <a:gd name="T183" fmla="*/ 395 h 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3" h="395">
                  <a:moveTo>
                    <a:pt x="355" y="223"/>
                  </a:moveTo>
                  <a:lnTo>
                    <a:pt x="365" y="225"/>
                  </a:lnTo>
                  <a:lnTo>
                    <a:pt x="374" y="228"/>
                  </a:lnTo>
                  <a:lnTo>
                    <a:pt x="386" y="228"/>
                  </a:lnTo>
                  <a:lnTo>
                    <a:pt x="398" y="228"/>
                  </a:lnTo>
                  <a:lnTo>
                    <a:pt x="409" y="228"/>
                  </a:lnTo>
                  <a:lnTo>
                    <a:pt x="424" y="228"/>
                  </a:lnTo>
                  <a:lnTo>
                    <a:pt x="426" y="232"/>
                  </a:lnTo>
                  <a:lnTo>
                    <a:pt x="430" y="238"/>
                  </a:lnTo>
                  <a:lnTo>
                    <a:pt x="434" y="246"/>
                  </a:lnTo>
                  <a:lnTo>
                    <a:pt x="438" y="251"/>
                  </a:lnTo>
                  <a:lnTo>
                    <a:pt x="438" y="257"/>
                  </a:lnTo>
                  <a:lnTo>
                    <a:pt x="438" y="263"/>
                  </a:lnTo>
                  <a:lnTo>
                    <a:pt x="442" y="267"/>
                  </a:lnTo>
                  <a:lnTo>
                    <a:pt x="445" y="271"/>
                  </a:lnTo>
                  <a:lnTo>
                    <a:pt x="449" y="271"/>
                  </a:lnTo>
                  <a:lnTo>
                    <a:pt x="455" y="271"/>
                  </a:lnTo>
                  <a:lnTo>
                    <a:pt x="465" y="269"/>
                  </a:lnTo>
                  <a:lnTo>
                    <a:pt x="490" y="274"/>
                  </a:lnTo>
                  <a:lnTo>
                    <a:pt x="493" y="282"/>
                  </a:lnTo>
                  <a:lnTo>
                    <a:pt x="493" y="286"/>
                  </a:lnTo>
                  <a:lnTo>
                    <a:pt x="492" y="294"/>
                  </a:lnTo>
                  <a:lnTo>
                    <a:pt x="492" y="297"/>
                  </a:lnTo>
                  <a:lnTo>
                    <a:pt x="482" y="303"/>
                  </a:lnTo>
                  <a:lnTo>
                    <a:pt x="474" y="309"/>
                  </a:lnTo>
                  <a:lnTo>
                    <a:pt x="474" y="311"/>
                  </a:lnTo>
                  <a:lnTo>
                    <a:pt x="474" y="313"/>
                  </a:lnTo>
                  <a:lnTo>
                    <a:pt x="470" y="317"/>
                  </a:lnTo>
                  <a:lnTo>
                    <a:pt x="469" y="319"/>
                  </a:lnTo>
                  <a:lnTo>
                    <a:pt x="467" y="320"/>
                  </a:lnTo>
                  <a:lnTo>
                    <a:pt x="465" y="322"/>
                  </a:lnTo>
                  <a:lnTo>
                    <a:pt x="461" y="326"/>
                  </a:lnTo>
                  <a:lnTo>
                    <a:pt x="459" y="328"/>
                  </a:lnTo>
                  <a:lnTo>
                    <a:pt x="457" y="330"/>
                  </a:lnTo>
                  <a:lnTo>
                    <a:pt x="455" y="334"/>
                  </a:lnTo>
                  <a:lnTo>
                    <a:pt x="451" y="336"/>
                  </a:lnTo>
                  <a:lnTo>
                    <a:pt x="449" y="338"/>
                  </a:lnTo>
                  <a:lnTo>
                    <a:pt x="447" y="340"/>
                  </a:lnTo>
                  <a:lnTo>
                    <a:pt x="445" y="343"/>
                  </a:lnTo>
                  <a:lnTo>
                    <a:pt x="442" y="345"/>
                  </a:lnTo>
                  <a:lnTo>
                    <a:pt x="440" y="347"/>
                  </a:lnTo>
                  <a:lnTo>
                    <a:pt x="428" y="359"/>
                  </a:lnTo>
                  <a:lnTo>
                    <a:pt x="415" y="372"/>
                  </a:lnTo>
                  <a:lnTo>
                    <a:pt x="413" y="374"/>
                  </a:lnTo>
                  <a:lnTo>
                    <a:pt x="411" y="376"/>
                  </a:lnTo>
                  <a:lnTo>
                    <a:pt x="409" y="384"/>
                  </a:lnTo>
                  <a:lnTo>
                    <a:pt x="407" y="391"/>
                  </a:lnTo>
                  <a:lnTo>
                    <a:pt x="403" y="393"/>
                  </a:lnTo>
                  <a:lnTo>
                    <a:pt x="401" y="395"/>
                  </a:lnTo>
                  <a:lnTo>
                    <a:pt x="382" y="395"/>
                  </a:lnTo>
                  <a:lnTo>
                    <a:pt x="363" y="395"/>
                  </a:lnTo>
                  <a:lnTo>
                    <a:pt x="359" y="393"/>
                  </a:lnTo>
                  <a:lnTo>
                    <a:pt x="357" y="391"/>
                  </a:lnTo>
                  <a:lnTo>
                    <a:pt x="350" y="390"/>
                  </a:lnTo>
                  <a:lnTo>
                    <a:pt x="344" y="386"/>
                  </a:lnTo>
                  <a:lnTo>
                    <a:pt x="340" y="384"/>
                  </a:lnTo>
                  <a:lnTo>
                    <a:pt x="338" y="382"/>
                  </a:lnTo>
                  <a:lnTo>
                    <a:pt x="330" y="378"/>
                  </a:lnTo>
                  <a:lnTo>
                    <a:pt x="325" y="376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7" y="368"/>
                  </a:lnTo>
                  <a:lnTo>
                    <a:pt x="315" y="367"/>
                  </a:lnTo>
                  <a:lnTo>
                    <a:pt x="311" y="365"/>
                  </a:lnTo>
                  <a:lnTo>
                    <a:pt x="309" y="363"/>
                  </a:lnTo>
                  <a:lnTo>
                    <a:pt x="307" y="359"/>
                  </a:lnTo>
                  <a:lnTo>
                    <a:pt x="303" y="357"/>
                  </a:lnTo>
                  <a:lnTo>
                    <a:pt x="302" y="355"/>
                  </a:lnTo>
                  <a:lnTo>
                    <a:pt x="300" y="351"/>
                  </a:lnTo>
                  <a:lnTo>
                    <a:pt x="298" y="349"/>
                  </a:lnTo>
                  <a:lnTo>
                    <a:pt x="294" y="347"/>
                  </a:lnTo>
                  <a:lnTo>
                    <a:pt x="292" y="345"/>
                  </a:lnTo>
                  <a:lnTo>
                    <a:pt x="290" y="343"/>
                  </a:lnTo>
                  <a:lnTo>
                    <a:pt x="288" y="340"/>
                  </a:lnTo>
                  <a:lnTo>
                    <a:pt x="284" y="338"/>
                  </a:lnTo>
                  <a:lnTo>
                    <a:pt x="282" y="336"/>
                  </a:lnTo>
                  <a:lnTo>
                    <a:pt x="280" y="334"/>
                  </a:lnTo>
                  <a:lnTo>
                    <a:pt x="277" y="330"/>
                  </a:lnTo>
                  <a:lnTo>
                    <a:pt x="275" y="328"/>
                  </a:lnTo>
                  <a:lnTo>
                    <a:pt x="273" y="326"/>
                  </a:lnTo>
                  <a:lnTo>
                    <a:pt x="271" y="322"/>
                  </a:lnTo>
                  <a:lnTo>
                    <a:pt x="267" y="320"/>
                  </a:lnTo>
                  <a:lnTo>
                    <a:pt x="265" y="319"/>
                  </a:lnTo>
                  <a:lnTo>
                    <a:pt x="261" y="309"/>
                  </a:lnTo>
                  <a:lnTo>
                    <a:pt x="257" y="299"/>
                  </a:lnTo>
                  <a:lnTo>
                    <a:pt x="248" y="299"/>
                  </a:lnTo>
                  <a:lnTo>
                    <a:pt x="240" y="301"/>
                  </a:lnTo>
                  <a:lnTo>
                    <a:pt x="234" y="305"/>
                  </a:lnTo>
                  <a:lnTo>
                    <a:pt x="231" y="311"/>
                  </a:lnTo>
                  <a:lnTo>
                    <a:pt x="227" y="309"/>
                  </a:lnTo>
                  <a:lnTo>
                    <a:pt x="221" y="307"/>
                  </a:lnTo>
                  <a:lnTo>
                    <a:pt x="211" y="301"/>
                  </a:lnTo>
                  <a:lnTo>
                    <a:pt x="202" y="299"/>
                  </a:lnTo>
                  <a:lnTo>
                    <a:pt x="196" y="299"/>
                  </a:lnTo>
                  <a:lnTo>
                    <a:pt x="190" y="301"/>
                  </a:lnTo>
                  <a:lnTo>
                    <a:pt x="186" y="299"/>
                  </a:lnTo>
                  <a:lnTo>
                    <a:pt x="183" y="299"/>
                  </a:lnTo>
                  <a:lnTo>
                    <a:pt x="173" y="299"/>
                  </a:lnTo>
                  <a:lnTo>
                    <a:pt x="163" y="299"/>
                  </a:lnTo>
                  <a:lnTo>
                    <a:pt x="165" y="278"/>
                  </a:lnTo>
                  <a:lnTo>
                    <a:pt x="167" y="278"/>
                  </a:lnTo>
                  <a:lnTo>
                    <a:pt x="167" y="280"/>
                  </a:lnTo>
                  <a:lnTo>
                    <a:pt x="165" y="282"/>
                  </a:lnTo>
                  <a:lnTo>
                    <a:pt x="162" y="282"/>
                  </a:lnTo>
                  <a:lnTo>
                    <a:pt x="154" y="276"/>
                  </a:lnTo>
                  <a:lnTo>
                    <a:pt x="148" y="271"/>
                  </a:lnTo>
                  <a:lnTo>
                    <a:pt x="142" y="265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19" y="244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9" y="225"/>
                  </a:lnTo>
                  <a:lnTo>
                    <a:pt x="83" y="223"/>
                  </a:lnTo>
                  <a:lnTo>
                    <a:pt x="79" y="219"/>
                  </a:lnTo>
                  <a:lnTo>
                    <a:pt x="77" y="217"/>
                  </a:lnTo>
                  <a:lnTo>
                    <a:pt x="75" y="215"/>
                  </a:lnTo>
                  <a:lnTo>
                    <a:pt x="71" y="213"/>
                  </a:lnTo>
                  <a:lnTo>
                    <a:pt x="69" y="209"/>
                  </a:lnTo>
                  <a:lnTo>
                    <a:pt x="68" y="207"/>
                  </a:lnTo>
                  <a:lnTo>
                    <a:pt x="62" y="205"/>
                  </a:lnTo>
                  <a:lnTo>
                    <a:pt x="58" y="201"/>
                  </a:lnTo>
                  <a:lnTo>
                    <a:pt x="58" y="198"/>
                  </a:lnTo>
                  <a:lnTo>
                    <a:pt x="58" y="192"/>
                  </a:lnTo>
                  <a:lnTo>
                    <a:pt x="56" y="182"/>
                  </a:lnTo>
                  <a:lnTo>
                    <a:pt x="54" y="173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3" y="169"/>
                  </a:lnTo>
                  <a:lnTo>
                    <a:pt x="39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29" y="173"/>
                  </a:lnTo>
                  <a:lnTo>
                    <a:pt x="23" y="173"/>
                  </a:lnTo>
                  <a:lnTo>
                    <a:pt x="21" y="171"/>
                  </a:lnTo>
                  <a:lnTo>
                    <a:pt x="20" y="169"/>
                  </a:lnTo>
                  <a:lnTo>
                    <a:pt x="20" y="146"/>
                  </a:lnTo>
                  <a:lnTo>
                    <a:pt x="20" y="125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2" y="123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4" y="106"/>
                  </a:lnTo>
                  <a:lnTo>
                    <a:pt x="21" y="98"/>
                  </a:lnTo>
                  <a:lnTo>
                    <a:pt x="39" y="92"/>
                  </a:lnTo>
                  <a:lnTo>
                    <a:pt x="41" y="88"/>
                  </a:lnTo>
                  <a:lnTo>
                    <a:pt x="43" y="86"/>
                  </a:lnTo>
                  <a:lnTo>
                    <a:pt x="56" y="86"/>
                  </a:lnTo>
                  <a:lnTo>
                    <a:pt x="68" y="86"/>
                  </a:lnTo>
                  <a:lnTo>
                    <a:pt x="68" y="69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5" y="46"/>
                  </a:lnTo>
                  <a:lnTo>
                    <a:pt x="77" y="42"/>
                  </a:lnTo>
                  <a:lnTo>
                    <a:pt x="79" y="40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5"/>
                  </a:lnTo>
                  <a:lnTo>
                    <a:pt x="96" y="23"/>
                  </a:lnTo>
                  <a:lnTo>
                    <a:pt x="98" y="21"/>
                  </a:lnTo>
                  <a:lnTo>
                    <a:pt x="102" y="19"/>
                  </a:lnTo>
                  <a:lnTo>
                    <a:pt x="108" y="13"/>
                  </a:lnTo>
                  <a:lnTo>
                    <a:pt x="115" y="10"/>
                  </a:lnTo>
                  <a:lnTo>
                    <a:pt x="121" y="10"/>
                  </a:lnTo>
                  <a:lnTo>
                    <a:pt x="125" y="10"/>
                  </a:lnTo>
                  <a:lnTo>
                    <a:pt x="125" y="13"/>
                  </a:lnTo>
                  <a:lnTo>
                    <a:pt x="125" y="19"/>
                  </a:lnTo>
                  <a:lnTo>
                    <a:pt x="144" y="19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3" y="10"/>
                  </a:lnTo>
                  <a:lnTo>
                    <a:pt x="169" y="4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6" y="6"/>
                  </a:lnTo>
                  <a:lnTo>
                    <a:pt x="208" y="10"/>
                  </a:lnTo>
                  <a:lnTo>
                    <a:pt x="209" y="12"/>
                  </a:lnTo>
                  <a:lnTo>
                    <a:pt x="213" y="13"/>
                  </a:lnTo>
                  <a:lnTo>
                    <a:pt x="217" y="29"/>
                  </a:lnTo>
                  <a:lnTo>
                    <a:pt x="223" y="42"/>
                  </a:lnTo>
                  <a:lnTo>
                    <a:pt x="219" y="46"/>
                  </a:lnTo>
                  <a:lnTo>
                    <a:pt x="217" y="48"/>
                  </a:lnTo>
                  <a:lnTo>
                    <a:pt x="215" y="56"/>
                  </a:lnTo>
                  <a:lnTo>
                    <a:pt x="213" y="61"/>
                  </a:lnTo>
                  <a:lnTo>
                    <a:pt x="209" y="65"/>
                  </a:lnTo>
                  <a:lnTo>
                    <a:pt x="208" y="67"/>
                  </a:lnTo>
                  <a:lnTo>
                    <a:pt x="208" y="86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3" y="111"/>
                  </a:lnTo>
                  <a:lnTo>
                    <a:pt x="215" y="113"/>
                  </a:lnTo>
                  <a:lnTo>
                    <a:pt x="217" y="115"/>
                  </a:lnTo>
                  <a:lnTo>
                    <a:pt x="219" y="117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9" y="127"/>
                  </a:lnTo>
                  <a:lnTo>
                    <a:pt x="233" y="131"/>
                  </a:lnTo>
                  <a:lnTo>
                    <a:pt x="234" y="132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42" y="140"/>
                  </a:lnTo>
                  <a:lnTo>
                    <a:pt x="242" y="146"/>
                  </a:lnTo>
                  <a:lnTo>
                    <a:pt x="242" y="154"/>
                  </a:lnTo>
                  <a:lnTo>
                    <a:pt x="254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71" y="169"/>
                  </a:lnTo>
                  <a:lnTo>
                    <a:pt x="273" y="171"/>
                  </a:lnTo>
                  <a:lnTo>
                    <a:pt x="275" y="173"/>
                  </a:lnTo>
                  <a:lnTo>
                    <a:pt x="277" y="177"/>
                  </a:lnTo>
                  <a:lnTo>
                    <a:pt x="280" y="178"/>
                  </a:lnTo>
                  <a:lnTo>
                    <a:pt x="292" y="180"/>
                  </a:lnTo>
                  <a:lnTo>
                    <a:pt x="303" y="184"/>
                  </a:lnTo>
                  <a:lnTo>
                    <a:pt x="307" y="186"/>
                  </a:lnTo>
                  <a:lnTo>
                    <a:pt x="309" y="188"/>
                  </a:lnTo>
                  <a:lnTo>
                    <a:pt x="311" y="190"/>
                  </a:lnTo>
                  <a:lnTo>
                    <a:pt x="315" y="192"/>
                  </a:lnTo>
                  <a:lnTo>
                    <a:pt x="317" y="196"/>
                  </a:lnTo>
                  <a:lnTo>
                    <a:pt x="319" y="198"/>
                  </a:lnTo>
                  <a:lnTo>
                    <a:pt x="327" y="200"/>
                  </a:lnTo>
                  <a:lnTo>
                    <a:pt x="334" y="201"/>
                  </a:lnTo>
                  <a:lnTo>
                    <a:pt x="336" y="205"/>
                  </a:lnTo>
                  <a:lnTo>
                    <a:pt x="338" y="207"/>
                  </a:lnTo>
                  <a:lnTo>
                    <a:pt x="340" y="209"/>
                  </a:lnTo>
                  <a:lnTo>
                    <a:pt x="344" y="213"/>
                  </a:lnTo>
                  <a:lnTo>
                    <a:pt x="346" y="215"/>
                  </a:lnTo>
                  <a:lnTo>
                    <a:pt x="348" y="217"/>
                  </a:lnTo>
                  <a:lnTo>
                    <a:pt x="351" y="221"/>
                  </a:lnTo>
                  <a:lnTo>
                    <a:pt x="355" y="223"/>
                  </a:lnTo>
                </a:path>
              </a:pathLst>
            </a:custGeom>
            <a:solidFill>
              <a:srgbClr val="92D05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433712" y="3694827"/>
              <a:ext cx="981007" cy="514212"/>
            </a:xfrm>
            <a:custGeom>
              <a:avLst/>
              <a:gdLst>
                <a:gd name="T0" fmla="*/ 369 w 870"/>
                <a:gd name="T1" fmla="*/ 516 h 534"/>
                <a:gd name="T2" fmla="*/ 315 w 870"/>
                <a:gd name="T3" fmla="*/ 515 h 534"/>
                <a:gd name="T4" fmla="*/ 244 w 870"/>
                <a:gd name="T5" fmla="*/ 501 h 534"/>
                <a:gd name="T6" fmla="*/ 215 w 870"/>
                <a:gd name="T7" fmla="*/ 472 h 534"/>
                <a:gd name="T8" fmla="*/ 162 w 870"/>
                <a:gd name="T9" fmla="*/ 459 h 534"/>
                <a:gd name="T10" fmla="*/ 137 w 870"/>
                <a:gd name="T11" fmla="*/ 497 h 534"/>
                <a:gd name="T12" fmla="*/ 106 w 870"/>
                <a:gd name="T13" fmla="*/ 509 h 534"/>
                <a:gd name="T14" fmla="*/ 41 w 870"/>
                <a:gd name="T15" fmla="*/ 507 h 534"/>
                <a:gd name="T16" fmla="*/ 12 w 870"/>
                <a:gd name="T17" fmla="*/ 520 h 534"/>
                <a:gd name="T18" fmla="*/ 2 w 870"/>
                <a:gd name="T19" fmla="*/ 488 h 534"/>
                <a:gd name="T20" fmla="*/ 2 w 870"/>
                <a:gd name="T21" fmla="*/ 449 h 534"/>
                <a:gd name="T22" fmla="*/ 22 w 870"/>
                <a:gd name="T23" fmla="*/ 399 h 534"/>
                <a:gd name="T24" fmla="*/ 70 w 870"/>
                <a:gd name="T25" fmla="*/ 371 h 534"/>
                <a:gd name="T26" fmla="*/ 106 w 870"/>
                <a:gd name="T27" fmla="*/ 342 h 534"/>
                <a:gd name="T28" fmla="*/ 123 w 870"/>
                <a:gd name="T29" fmla="*/ 309 h 534"/>
                <a:gd name="T30" fmla="*/ 142 w 870"/>
                <a:gd name="T31" fmla="*/ 288 h 534"/>
                <a:gd name="T32" fmla="*/ 142 w 870"/>
                <a:gd name="T33" fmla="*/ 256 h 534"/>
                <a:gd name="T34" fmla="*/ 119 w 870"/>
                <a:gd name="T35" fmla="*/ 256 h 534"/>
                <a:gd name="T36" fmla="*/ 85 w 870"/>
                <a:gd name="T37" fmla="*/ 256 h 534"/>
                <a:gd name="T38" fmla="*/ 79 w 870"/>
                <a:gd name="T39" fmla="*/ 227 h 534"/>
                <a:gd name="T40" fmla="*/ 119 w 870"/>
                <a:gd name="T41" fmla="*/ 196 h 534"/>
                <a:gd name="T42" fmla="*/ 119 w 870"/>
                <a:gd name="T43" fmla="*/ 167 h 534"/>
                <a:gd name="T44" fmla="*/ 119 w 870"/>
                <a:gd name="T45" fmla="*/ 96 h 534"/>
                <a:gd name="T46" fmla="*/ 171 w 870"/>
                <a:gd name="T47" fmla="*/ 110 h 534"/>
                <a:gd name="T48" fmla="*/ 190 w 870"/>
                <a:gd name="T49" fmla="*/ 129 h 534"/>
                <a:gd name="T50" fmla="*/ 244 w 870"/>
                <a:gd name="T51" fmla="*/ 138 h 534"/>
                <a:gd name="T52" fmla="*/ 263 w 870"/>
                <a:gd name="T53" fmla="*/ 154 h 534"/>
                <a:gd name="T54" fmla="*/ 282 w 870"/>
                <a:gd name="T55" fmla="*/ 115 h 534"/>
                <a:gd name="T56" fmla="*/ 279 w 870"/>
                <a:gd name="T57" fmla="*/ 37 h 534"/>
                <a:gd name="T58" fmla="*/ 325 w 870"/>
                <a:gd name="T59" fmla="*/ 18 h 534"/>
                <a:gd name="T60" fmla="*/ 432 w 870"/>
                <a:gd name="T61" fmla="*/ 4 h 534"/>
                <a:gd name="T62" fmla="*/ 461 w 870"/>
                <a:gd name="T63" fmla="*/ 23 h 534"/>
                <a:gd name="T64" fmla="*/ 480 w 870"/>
                <a:gd name="T65" fmla="*/ 43 h 534"/>
                <a:gd name="T66" fmla="*/ 511 w 870"/>
                <a:gd name="T67" fmla="*/ 62 h 534"/>
                <a:gd name="T68" fmla="*/ 549 w 870"/>
                <a:gd name="T69" fmla="*/ 81 h 534"/>
                <a:gd name="T70" fmla="*/ 597 w 870"/>
                <a:gd name="T71" fmla="*/ 100 h 534"/>
                <a:gd name="T72" fmla="*/ 626 w 870"/>
                <a:gd name="T73" fmla="*/ 119 h 534"/>
                <a:gd name="T74" fmla="*/ 664 w 870"/>
                <a:gd name="T75" fmla="*/ 138 h 534"/>
                <a:gd name="T76" fmla="*/ 712 w 870"/>
                <a:gd name="T77" fmla="*/ 158 h 534"/>
                <a:gd name="T78" fmla="*/ 753 w 870"/>
                <a:gd name="T79" fmla="*/ 154 h 534"/>
                <a:gd name="T80" fmla="*/ 791 w 870"/>
                <a:gd name="T81" fmla="*/ 135 h 534"/>
                <a:gd name="T82" fmla="*/ 810 w 870"/>
                <a:gd name="T83" fmla="*/ 115 h 534"/>
                <a:gd name="T84" fmla="*/ 833 w 870"/>
                <a:gd name="T85" fmla="*/ 96 h 534"/>
                <a:gd name="T86" fmla="*/ 858 w 870"/>
                <a:gd name="T87" fmla="*/ 96 h 534"/>
                <a:gd name="T88" fmla="*/ 848 w 870"/>
                <a:gd name="T89" fmla="*/ 119 h 534"/>
                <a:gd name="T90" fmla="*/ 868 w 870"/>
                <a:gd name="T91" fmla="*/ 138 h 534"/>
                <a:gd name="T92" fmla="*/ 854 w 870"/>
                <a:gd name="T93" fmla="*/ 163 h 534"/>
                <a:gd name="T94" fmla="*/ 824 w 870"/>
                <a:gd name="T95" fmla="*/ 188 h 534"/>
                <a:gd name="T96" fmla="*/ 785 w 870"/>
                <a:gd name="T97" fmla="*/ 208 h 534"/>
                <a:gd name="T98" fmla="*/ 743 w 870"/>
                <a:gd name="T99" fmla="*/ 227 h 534"/>
                <a:gd name="T100" fmla="*/ 712 w 870"/>
                <a:gd name="T101" fmla="*/ 246 h 534"/>
                <a:gd name="T102" fmla="*/ 660 w 870"/>
                <a:gd name="T103" fmla="*/ 275 h 534"/>
                <a:gd name="T104" fmla="*/ 636 w 870"/>
                <a:gd name="T105" fmla="*/ 294 h 534"/>
                <a:gd name="T106" fmla="*/ 595 w 870"/>
                <a:gd name="T107" fmla="*/ 296 h 534"/>
                <a:gd name="T108" fmla="*/ 563 w 870"/>
                <a:gd name="T109" fmla="*/ 313 h 534"/>
                <a:gd name="T110" fmla="*/ 543 w 870"/>
                <a:gd name="T111" fmla="*/ 361 h 534"/>
                <a:gd name="T112" fmla="*/ 524 w 870"/>
                <a:gd name="T113" fmla="*/ 380 h 534"/>
                <a:gd name="T114" fmla="*/ 505 w 870"/>
                <a:gd name="T115" fmla="*/ 424 h 534"/>
                <a:gd name="T116" fmla="*/ 486 w 870"/>
                <a:gd name="T117" fmla="*/ 478 h 534"/>
                <a:gd name="T118" fmla="*/ 461 w 870"/>
                <a:gd name="T119" fmla="*/ 516 h 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0"/>
                <a:gd name="T181" fmla="*/ 0 h 534"/>
                <a:gd name="T182" fmla="*/ 870 w 870"/>
                <a:gd name="T183" fmla="*/ 534 h 5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0" h="534">
                  <a:moveTo>
                    <a:pt x="401" y="534"/>
                  </a:moveTo>
                  <a:lnTo>
                    <a:pt x="398" y="530"/>
                  </a:lnTo>
                  <a:lnTo>
                    <a:pt x="396" y="528"/>
                  </a:lnTo>
                  <a:lnTo>
                    <a:pt x="394" y="526"/>
                  </a:lnTo>
                  <a:lnTo>
                    <a:pt x="392" y="524"/>
                  </a:lnTo>
                  <a:lnTo>
                    <a:pt x="390" y="520"/>
                  </a:lnTo>
                  <a:lnTo>
                    <a:pt x="386" y="518"/>
                  </a:lnTo>
                  <a:lnTo>
                    <a:pt x="369" y="516"/>
                  </a:lnTo>
                  <a:lnTo>
                    <a:pt x="353" y="515"/>
                  </a:lnTo>
                  <a:lnTo>
                    <a:pt x="352" y="511"/>
                  </a:lnTo>
                  <a:lnTo>
                    <a:pt x="348" y="509"/>
                  </a:lnTo>
                  <a:lnTo>
                    <a:pt x="344" y="509"/>
                  </a:lnTo>
                  <a:lnTo>
                    <a:pt x="338" y="509"/>
                  </a:lnTo>
                  <a:lnTo>
                    <a:pt x="336" y="511"/>
                  </a:lnTo>
                  <a:lnTo>
                    <a:pt x="334" y="515"/>
                  </a:lnTo>
                  <a:lnTo>
                    <a:pt x="315" y="515"/>
                  </a:lnTo>
                  <a:lnTo>
                    <a:pt x="294" y="515"/>
                  </a:lnTo>
                  <a:lnTo>
                    <a:pt x="275" y="515"/>
                  </a:lnTo>
                  <a:lnTo>
                    <a:pt x="256" y="515"/>
                  </a:lnTo>
                  <a:lnTo>
                    <a:pt x="254" y="511"/>
                  </a:lnTo>
                  <a:lnTo>
                    <a:pt x="252" y="509"/>
                  </a:lnTo>
                  <a:lnTo>
                    <a:pt x="248" y="507"/>
                  </a:lnTo>
                  <a:lnTo>
                    <a:pt x="246" y="505"/>
                  </a:lnTo>
                  <a:lnTo>
                    <a:pt x="244" y="501"/>
                  </a:lnTo>
                  <a:lnTo>
                    <a:pt x="242" y="499"/>
                  </a:lnTo>
                  <a:lnTo>
                    <a:pt x="233" y="497"/>
                  </a:lnTo>
                  <a:lnTo>
                    <a:pt x="223" y="495"/>
                  </a:lnTo>
                  <a:lnTo>
                    <a:pt x="223" y="484"/>
                  </a:lnTo>
                  <a:lnTo>
                    <a:pt x="221" y="478"/>
                  </a:lnTo>
                  <a:lnTo>
                    <a:pt x="221" y="476"/>
                  </a:lnTo>
                  <a:lnTo>
                    <a:pt x="217" y="476"/>
                  </a:lnTo>
                  <a:lnTo>
                    <a:pt x="215" y="472"/>
                  </a:lnTo>
                  <a:lnTo>
                    <a:pt x="213" y="470"/>
                  </a:lnTo>
                  <a:lnTo>
                    <a:pt x="210" y="469"/>
                  </a:lnTo>
                  <a:lnTo>
                    <a:pt x="208" y="465"/>
                  </a:lnTo>
                  <a:lnTo>
                    <a:pt x="206" y="463"/>
                  </a:lnTo>
                  <a:lnTo>
                    <a:pt x="204" y="461"/>
                  </a:lnTo>
                  <a:lnTo>
                    <a:pt x="196" y="459"/>
                  </a:lnTo>
                  <a:lnTo>
                    <a:pt x="179" y="457"/>
                  </a:lnTo>
                  <a:lnTo>
                    <a:pt x="162" y="459"/>
                  </a:lnTo>
                  <a:lnTo>
                    <a:pt x="154" y="461"/>
                  </a:lnTo>
                  <a:lnTo>
                    <a:pt x="152" y="463"/>
                  </a:lnTo>
                  <a:lnTo>
                    <a:pt x="150" y="465"/>
                  </a:lnTo>
                  <a:lnTo>
                    <a:pt x="148" y="478"/>
                  </a:lnTo>
                  <a:lnTo>
                    <a:pt x="146" y="490"/>
                  </a:lnTo>
                  <a:lnTo>
                    <a:pt x="142" y="492"/>
                  </a:lnTo>
                  <a:lnTo>
                    <a:pt x="141" y="495"/>
                  </a:lnTo>
                  <a:lnTo>
                    <a:pt x="137" y="497"/>
                  </a:lnTo>
                  <a:lnTo>
                    <a:pt x="135" y="499"/>
                  </a:lnTo>
                  <a:lnTo>
                    <a:pt x="133" y="501"/>
                  </a:lnTo>
                  <a:lnTo>
                    <a:pt x="131" y="505"/>
                  </a:lnTo>
                  <a:lnTo>
                    <a:pt x="123" y="507"/>
                  </a:lnTo>
                  <a:lnTo>
                    <a:pt x="116" y="509"/>
                  </a:lnTo>
                  <a:lnTo>
                    <a:pt x="114" y="511"/>
                  </a:lnTo>
                  <a:lnTo>
                    <a:pt x="112" y="515"/>
                  </a:lnTo>
                  <a:lnTo>
                    <a:pt x="106" y="509"/>
                  </a:lnTo>
                  <a:lnTo>
                    <a:pt x="102" y="505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73" y="499"/>
                  </a:lnTo>
                  <a:lnTo>
                    <a:pt x="48" y="499"/>
                  </a:lnTo>
                  <a:lnTo>
                    <a:pt x="46" y="501"/>
                  </a:lnTo>
                  <a:lnTo>
                    <a:pt x="43" y="505"/>
                  </a:lnTo>
                  <a:lnTo>
                    <a:pt x="41" y="507"/>
                  </a:lnTo>
                  <a:lnTo>
                    <a:pt x="39" y="509"/>
                  </a:lnTo>
                  <a:lnTo>
                    <a:pt x="37" y="511"/>
                  </a:lnTo>
                  <a:lnTo>
                    <a:pt x="33" y="515"/>
                  </a:lnTo>
                  <a:lnTo>
                    <a:pt x="25" y="516"/>
                  </a:lnTo>
                  <a:lnTo>
                    <a:pt x="20" y="518"/>
                  </a:lnTo>
                  <a:lnTo>
                    <a:pt x="16" y="520"/>
                  </a:lnTo>
                  <a:lnTo>
                    <a:pt x="14" y="524"/>
                  </a:lnTo>
                  <a:lnTo>
                    <a:pt x="12" y="520"/>
                  </a:lnTo>
                  <a:lnTo>
                    <a:pt x="10" y="518"/>
                  </a:lnTo>
                  <a:lnTo>
                    <a:pt x="6" y="511"/>
                  </a:lnTo>
                  <a:lnTo>
                    <a:pt x="4" y="505"/>
                  </a:lnTo>
                  <a:lnTo>
                    <a:pt x="2" y="501"/>
                  </a:lnTo>
                  <a:lnTo>
                    <a:pt x="0" y="499"/>
                  </a:lnTo>
                  <a:lnTo>
                    <a:pt x="0" y="493"/>
                  </a:lnTo>
                  <a:lnTo>
                    <a:pt x="0" y="490"/>
                  </a:lnTo>
                  <a:lnTo>
                    <a:pt x="2" y="488"/>
                  </a:lnTo>
                  <a:lnTo>
                    <a:pt x="4" y="486"/>
                  </a:lnTo>
                  <a:lnTo>
                    <a:pt x="4" y="474"/>
                  </a:lnTo>
                  <a:lnTo>
                    <a:pt x="4" y="465"/>
                  </a:lnTo>
                  <a:lnTo>
                    <a:pt x="2" y="463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2" y="449"/>
                  </a:lnTo>
                  <a:lnTo>
                    <a:pt x="4" y="447"/>
                  </a:lnTo>
                  <a:lnTo>
                    <a:pt x="6" y="440"/>
                  </a:lnTo>
                  <a:lnTo>
                    <a:pt x="10" y="432"/>
                  </a:lnTo>
                  <a:lnTo>
                    <a:pt x="12" y="428"/>
                  </a:lnTo>
                  <a:lnTo>
                    <a:pt x="14" y="426"/>
                  </a:lnTo>
                  <a:lnTo>
                    <a:pt x="16" y="415"/>
                  </a:lnTo>
                  <a:lnTo>
                    <a:pt x="20" y="403"/>
                  </a:lnTo>
                  <a:lnTo>
                    <a:pt x="22" y="399"/>
                  </a:lnTo>
                  <a:lnTo>
                    <a:pt x="23" y="398"/>
                  </a:lnTo>
                  <a:lnTo>
                    <a:pt x="27" y="390"/>
                  </a:lnTo>
                  <a:lnTo>
                    <a:pt x="29" y="382"/>
                  </a:lnTo>
                  <a:lnTo>
                    <a:pt x="31" y="380"/>
                  </a:lnTo>
                  <a:lnTo>
                    <a:pt x="33" y="378"/>
                  </a:lnTo>
                  <a:lnTo>
                    <a:pt x="50" y="376"/>
                  </a:lnTo>
                  <a:lnTo>
                    <a:pt x="68" y="374"/>
                  </a:lnTo>
                  <a:lnTo>
                    <a:pt x="70" y="371"/>
                  </a:lnTo>
                  <a:lnTo>
                    <a:pt x="73" y="369"/>
                  </a:lnTo>
                  <a:lnTo>
                    <a:pt x="79" y="367"/>
                  </a:lnTo>
                  <a:lnTo>
                    <a:pt x="87" y="365"/>
                  </a:lnTo>
                  <a:lnTo>
                    <a:pt x="89" y="361"/>
                  </a:lnTo>
                  <a:lnTo>
                    <a:pt x="93" y="359"/>
                  </a:lnTo>
                  <a:lnTo>
                    <a:pt x="98" y="359"/>
                  </a:lnTo>
                  <a:lnTo>
                    <a:pt x="106" y="359"/>
                  </a:lnTo>
                  <a:lnTo>
                    <a:pt x="106" y="342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12" y="321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9" y="313"/>
                  </a:lnTo>
                  <a:lnTo>
                    <a:pt x="121" y="311"/>
                  </a:lnTo>
                  <a:lnTo>
                    <a:pt x="123" y="309"/>
                  </a:lnTo>
                  <a:lnTo>
                    <a:pt x="125" y="305"/>
                  </a:lnTo>
                  <a:lnTo>
                    <a:pt x="127" y="303"/>
                  </a:lnTo>
                  <a:lnTo>
                    <a:pt x="131" y="302"/>
                  </a:lnTo>
                  <a:lnTo>
                    <a:pt x="133" y="300"/>
                  </a:lnTo>
                  <a:lnTo>
                    <a:pt x="135" y="296"/>
                  </a:lnTo>
                  <a:lnTo>
                    <a:pt x="137" y="294"/>
                  </a:lnTo>
                  <a:lnTo>
                    <a:pt x="141" y="292"/>
                  </a:lnTo>
                  <a:lnTo>
                    <a:pt x="142" y="288"/>
                  </a:lnTo>
                  <a:lnTo>
                    <a:pt x="146" y="286"/>
                  </a:lnTo>
                  <a:lnTo>
                    <a:pt x="148" y="284"/>
                  </a:lnTo>
                  <a:lnTo>
                    <a:pt x="150" y="282"/>
                  </a:lnTo>
                  <a:lnTo>
                    <a:pt x="150" y="273"/>
                  </a:lnTo>
                  <a:lnTo>
                    <a:pt x="150" y="263"/>
                  </a:lnTo>
                  <a:lnTo>
                    <a:pt x="148" y="259"/>
                  </a:lnTo>
                  <a:lnTo>
                    <a:pt x="146" y="257"/>
                  </a:lnTo>
                  <a:lnTo>
                    <a:pt x="142" y="256"/>
                  </a:lnTo>
                  <a:lnTo>
                    <a:pt x="141" y="254"/>
                  </a:lnTo>
                  <a:lnTo>
                    <a:pt x="137" y="250"/>
                  </a:lnTo>
                  <a:lnTo>
                    <a:pt x="135" y="248"/>
                  </a:lnTo>
                  <a:lnTo>
                    <a:pt x="131" y="248"/>
                  </a:lnTo>
                  <a:lnTo>
                    <a:pt x="125" y="248"/>
                  </a:lnTo>
                  <a:lnTo>
                    <a:pt x="123" y="250"/>
                  </a:lnTo>
                  <a:lnTo>
                    <a:pt x="121" y="254"/>
                  </a:lnTo>
                  <a:lnTo>
                    <a:pt x="119" y="256"/>
                  </a:lnTo>
                  <a:lnTo>
                    <a:pt x="116" y="257"/>
                  </a:lnTo>
                  <a:lnTo>
                    <a:pt x="114" y="259"/>
                  </a:lnTo>
                  <a:lnTo>
                    <a:pt x="112" y="263"/>
                  </a:lnTo>
                  <a:lnTo>
                    <a:pt x="106" y="263"/>
                  </a:lnTo>
                  <a:lnTo>
                    <a:pt x="102" y="263"/>
                  </a:lnTo>
                  <a:lnTo>
                    <a:pt x="98" y="259"/>
                  </a:lnTo>
                  <a:lnTo>
                    <a:pt x="96" y="257"/>
                  </a:lnTo>
                  <a:lnTo>
                    <a:pt x="85" y="256"/>
                  </a:lnTo>
                  <a:lnTo>
                    <a:pt x="73" y="254"/>
                  </a:lnTo>
                  <a:lnTo>
                    <a:pt x="70" y="250"/>
                  </a:lnTo>
                  <a:lnTo>
                    <a:pt x="68" y="248"/>
                  </a:lnTo>
                  <a:lnTo>
                    <a:pt x="70" y="246"/>
                  </a:lnTo>
                  <a:lnTo>
                    <a:pt x="73" y="244"/>
                  </a:lnTo>
                  <a:lnTo>
                    <a:pt x="75" y="236"/>
                  </a:lnTo>
                  <a:lnTo>
                    <a:pt x="77" y="229"/>
                  </a:lnTo>
                  <a:lnTo>
                    <a:pt x="79" y="227"/>
                  </a:lnTo>
                  <a:lnTo>
                    <a:pt x="81" y="223"/>
                  </a:lnTo>
                  <a:lnTo>
                    <a:pt x="94" y="215"/>
                  </a:lnTo>
                  <a:lnTo>
                    <a:pt x="106" y="209"/>
                  </a:lnTo>
                  <a:lnTo>
                    <a:pt x="108" y="208"/>
                  </a:lnTo>
                  <a:lnTo>
                    <a:pt x="112" y="204"/>
                  </a:lnTo>
                  <a:lnTo>
                    <a:pt x="114" y="202"/>
                  </a:lnTo>
                  <a:lnTo>
                    <a:pt x="116" y="200"/>
                  </a:lnTo>
                  <a:lnTo>
                    <a:pt x="119" y="196"/>
                  </a:lnTo>
                  <a:lnTo>
                    <a:pt x="121" y="194"/>
                  </a:lnTo>
                  <a:lnTo>
                    <a:pt x="121" y="190"/>
                  </a:lnTo>
                  <a:lnTo>
                    <a:pt x="121" y="185"/>
                  </a:lnTo>
                  <a:lnTo>
                    <a:pt x="119" y="183"/>
                  </a:lnTo>
                  <a:lnTo>
                    <a:pt x="116" y="181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1" y="152"/>
                  </a:lnTo>
                  <a:lnTo>
                    <a:pt x="121" y="137"/>
                  </a:lnTo>
                  <a:lnTo>
                    <a:pt x="121" y="121"/>
                  </a:lnTo>
                  <a:lnTo>
                    <a:pt x="121" y="108"/>
                  </a:lnTo>
                  <a:lnTo>
                    <a:pt x="119" y="106"/>
                  </a:lnTo>
                  <a:lnTo>
                    <a:pt x="116" y="104"/>
                  </a:lnTo>
                  <a:lnTo>
                    <a:pt x="119" y="96"/>
                  </a:lnTo>
                  <a:lnTo>
                    <a:pt x="123" y="91"/>
                  </a:lnTo>
                  <a:lnTo>
                    <a:pt x="131" y="94"/>
                  </a:lnTo>
                  <a:lnTo>
                    <a:pt x="141" y="98"/>
                  </a:lnTo>
                  <a:lnTo>
                    <a:pt x="142" y="100"/>
                  </a:lnTo>
                  <a:lnTo>
                    <a:pt x="146" y="104"/>
                  </a:lnTo>
                  <a:lnTo>
                    <a:pt x="158" y="106"/>
                  </a:lnTo>
                  <a:lnTo>
                    <a:pt x="169" y="108"/>
                  </a:lnTo>
                  <a:lnTo>
                    <a:pt x="171" y="110"/>
                  </a:lnTo>
                  <a:lnTo>
                    <a:pt x="175" y="112"/>
                  </a:lnTo>
                  <a:lnTo>
                    <a:pt x="177" y="115"/>
                  </a:lnTo>
                  <a:lnTo>
                    <a:pt x="179" y="117"/>
                  </a:lnTo>
                  <a:lnTo>
                    <a:pt x="181" y="119"/>
                  </a:lnTo>
                  <a:lnTo>
                    <a:pt x="185" y="123"/>
                  </a:lnTo>
                  <a:lnTo>
                    <a:pt x="187" y="125"/>
                  </a:lnTo>
                  <a:lnTo>
                    <a:pt x="188" y="127"/>
                  </a:lnTo>
                  <a:lnTo>
                    <a:pt x="190" y="129"/>
                  </a:lnTo>
                  <a:lnTo>
                    <a:pt x="192" y="133"/>
                  </a:lnTo>
                  <a:lnTo>
                    <a:pt x="206" y="135"/>
                  </a:lnTo>
                  <a:lnTo>
                    <a:pt x="217" y="137"/>
                  </a:lnTo>
                  <a:lnTo>
                    <a:pt x="219" y="138"/>
                  </a:lnTo>
                  <a:lnTo>
                    <a:pt x="223" y="142"/>
                  </a:lnTo>
                  <a:lnTo>
                    <a:pt x="233" y="142"/>
                  </a:lnTo>
                  <a:lnTo>
                    <a:pt x="242" y="142"/>
                  </a:lnTo>
                  <a:lnTo>
                    <a:pt x="244" y="138"/>
                  </a:lnTo>
                  <a:lnTo>
                    <a:pt x="246" y="137"/>
                  </a:lnTo>
                  <a:lnTo>
                    <a:pt x="248" y="138"/>
                  </a:lnTo>
                  <a:lnTo>
                    <a:pt x="252" y="142"/>
                  </a:lnTo>
                  <a:lnTo>
                    <a:pt x="254" y="144"/>
                  </a:lnTo>
                  <a:lnTo>
                    <a:pt x="256" y="146"/>
                  </a:lnTo>
                  <a:lnTo>
                    <a:pt x="259" y="148"/>
                  </a:lnTo>
                  <a:lnTo>
                    <a:pt x="261" y="152"/>
                  </a:lnTo>
                  <a:lnTo>
                    <a:pt x="263" y="154"/>
                  </a:lnTo>
                  <a:lnTo>
                    <a:pt x="271" y="156"/>
                  </a:lnTo>
                  <a:lnTo>
                    <a:pt x="277" y="154"/>
                  </a:lnTo>
                  <a:lnTo>
                    <a:pt x="281" y="152"/>
                  </a:lnTo>
                  <a:lnTo>
                    <a:pt x="282" y="148"/>
                  </a:lnTo>
                  <a:lnTo>
                    <a:pt x="284" y="146"/>
                  </a:lnTo>
                  <a:lnTo>
                    <a:pt x="284" y="131"/>
                  </a:lnTo>
                  <a:lnTo>
                    <a:pt x="284" y="117"/>
                  </a:lnTo>
                  <a:lnTo>
                    <a:pt x="282" y="115"/>
                  </a:lnTo>
                  <a:lnTo>
                    <a:pt x="281" y="112"/>
                  </a:lnTo>
                  <a:lnTo>
                    <a:pt x="279" y="96"/>
                  </a:lnTo>
                  <a:lnTo>
                    <a:pt x="275" y="79"/>
                  </a:lnTo>
                  <a:lnTo>
                    <a:pt x="273" y="62"/>
                  </a:lnTo>
                  <a:lnTo>
                    <a:pt x="271" y="44"/>
                  </a:lnTo>
                  <a:lnTo>
                    <a:pt x="273" y="43"/>
                  </a:lnTo>
                  <a:lnTo>
                    <a:pt x="275" y="41"/>
                  </a:lnTo>
                  <a:lnTo>
                    <a:pt x="279" y="37"/>
                  </a:lnTo>
                  <a:lnTo>
                    <a:pt x="281" y="35"/>
                  </a:lnTo>
                  <a:lnTo>
                    <a:pt x="282" y="33"/>
                  </a:lnTo>
                  <a:lnTo>
                    <a:pt x="284" y="31"/>
                  </a:lnTo>
                  <a:lnTo>
                    <a:pt x="288" y="27"/>
                  </a:lnTo>
                  <a:lnTo>
                    <a:pt x="290" y="25"/>
                  </a:lnTo>
                  <a:lnTo>
                    <a:pt x="292" y="23"/>
                  </a:lnTo>
                  <a:lnTo>
                    <a:pt x="296" y="21"/>
                  </a:lnTo>
                  <a:lnTo>
                    <a:pt x="325" y="18"/>
                  </a:lnTo>
                  <a:lnTo>
                    <a:pt x="355" y="14"/>
                  </a:lnTo>
                  <a:lnTo>
                    <a:pt x="386" y="10"/>
                  </a:lnTo>
                  <a:lnTo>
                    <a:pt x="417" y="6"/>
                  </a:lnTo>
                  <a:lnTo>
                    <a:pt x="419" y="4"/>
                  </a:lnTo>
                  <a:lnTo>
                    <a:pt x="421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2" y="4"/>
                  </a:lnTo>
                  <a:lnTo>
                    <a:pt x="436" y="6"/>
                  </a:lnTo>
                  <a:lnTo>
                    <a:pt x="442" y="8"/>
                  </a:lnTo>
                  <a:lnTo>
                    <a:pt x="449" y="12"/>
                  </a:lnTo>
                  <a:lnTo>
                    <a:pt x="451" y="14"/>
                  </a:lnTo>
                  <a:lnTo>
                    <a:pt x="455" y="16"/>
                  </a:lnTo>
                  <a:lnTo>
                    <a:pt x="457" y="18"/>
                  </a:lnTo>
                  <a:lnTo>
                    <a:pt x="459" y="21"/>
                  </a:lnTo>
                  <a:lnTo>
                    <a:pt x="461" y="23"/>
                  </a:lnTo>
                  <a:lnTo>
                    <a:pt x="465" y="25"/>
                  </a:lnTo>
                  <a:lnTo>
                    <a:pt x="467" y="27"/>
                  </a:lnTo>
                  <a:lnTo>
                    <a:pt x="469" y="31"/>
                  </a:lnTo>
                  <a:lnTo>
                    <a:pt x="471" y="33"/>
                  </a:lnTo>
                  <a:lnTo>
                    <a:pt x="474" y="35"/>
                  </a:lnTo>
                  <a:lnTo>
                    <a:pt x="476" y="37"/>
                  </a:lnTo>
                  <a:lnTo>
                    <a:pt x="478" y="41"/>
                  </a:lnTo>
                  <a:lnTo>
                    <a:pt x="480" y="43"/>
                  </a:lnTo>
                  <a:lnTo>
                    <a:pt x="484" y="44"/>
                  </a:lnTo>
                  <a:lnTo>
                    <a:pt x="490" y="46"/>
                  </a:lnTo>
                  <a:lnTo>
                    <a:pt x="497" y="50"/>
                  </a:lnTo>
                  <a:lnTo>
                    <a:pt x="501" y="52"/>
                  </a:lnTo>
                  <a:lnTo>
                    <a:pt x="503" y="54"/>
                  </a:lnTo>
                  <a:lnTo>
                    <a:pt x="505" y="56"/>
                  </a:lnTo>
                  <a:lnTo>
                    <a:pt x="507" y="60"/>
                  </a:lnTo>
                  <a:lnTo>
                    <a:pt x="511" y="62"/>
                  </a:lnTo>
                  <a:lnTo>
                    <a:pt x="513" y="64"/>
                  </a:lnTo>
                  <a:lnTo>
                    <a:pt x="524" y="67"/>
                  </a:lnTo>
                  <a:lnTo>
                    <a:pt x="538" y="69"/>
                  </a:lnTo>
                  <a:lnTo>
                    <a:pt x="540" y="71"/>
                  </a:lnTo>
                  <a:lnTo>
                    <a:pt x="542" y="73"/>
                  </a:lnTo>
                  <a:lnTo>
                    <a:pt x="543" y="77"/>
                  </a:lnTo>
                  <a:lnTo>
                    <a:pt x="545" y="79"/>
                  </a:lnTo>
                  <a:lnTo>
                    <a:pt x="549" y="81"/>
                  </a:lnTo>
                  <a:lnTo>
                    <a:pt x="551" y="83"/>
                  </a:lnTo>
                  <a:lnTo>
                    <a:pt x="559" y="85"/>
                  </a:lnTo>
                  <a:lnTo>
                    <a:pt x="566" y="89"/>
                  </a:lnTo>
                  <a:lnTo>
                    <a:pt x="568" y="91"/>
                  </a:lnTo>
                  <a:lnTo>
                    <a:pt x="570" y="92"/>
                  </a:lnTo>
                  <a:lnTo>
                    <a:pt x="582" y="96"/>
                  </a:lnTo>
                  <a:lnTo>
                    <a:pt x="595" y="98"/>
                  </a:lnTo>
                  <a:lnTo>
                    <a:pt x="597" y="100"/>
                  </a:lnTo>
                  <a:lnTo>
                    <a:pt x="599" y="104"/>
                  </a:lnTo>
                  <a:lnTo>
                    <a:pt x="601" y="106"/>
                  </a:lnTo>
                  <a:lnTo>
                    <a:pt x="605" y="108"/>
                  </a:lnTo>
                  <a:lnTo>
                    <a:pt x="607" y="110"/>
                  </a:lnTo>
                  <a:lnTo>
                    <a:pt x="609" y="112"/>
                  </a:lnTo>
                  <a:lnTo>
                    <a:pt x="616" y="115"/>
                  </a:lnTo>
                  <a:lnTo>
                    <a:pt x="624" y="117"/>
                  </a:lnTo>
                  <a:lnTo>
                    <a:pt x="626" y="119"/>
                  </a:lnTo>
                  <a:lnTo>
                    <a:pt x="628" y="123"/>
                  </a:lnTo>
                  <a:lnTo>
                    <a:pt x="636" y="125"/>
                  </a:lnTo>
                  <a:lnTo>
                    <a:pt x="643" y="127"/>
                  </a:lnTo>
                  <a:lnTo>
                    <a:pt x="645" y="129"/>
                  </a:lnTo>
                  <a:lnTo>
                    <a:pt x="649" y="133"/>
                  </a:lnTo>
                  <a:lnTo>
                    <a:pt x="655" y="135"/>
                  </a:lnTo>
                  <a:lnTo>
                    <a:pt x="662" y="137"/>
                  </a:lnTo>
                  <a:lnTo>
                    <a:pt x="664" y="138"/>
                  </a:lnTo>
                  <a:lnTo>
                    <a:pt x="666" y="142"/>
                  </a:lnTo>
                  <a:lnTo>
                    <a:pt x="674" y="144"/>
                  </a:lnTo>
                  <a:lnTo>
                    <a:pt x="682" y="146"/>
                  </a:lnTo>
                  <a:lnTo>
                    <a:pt x="683" y="148"/>
                  </a:lnTo>
                  <a:lnTo>
                    <a:pt x="687" y="152"/>
                  </a:lnTo>
                  <a:lnTo>
                    <a:pt x="699" y="154"/>
                  </a:lnTo>
                  <a:lnTo>
                    <a:pt x="710" y="156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8" y="163"/>
                  </a:lnTo>
                  <a:lnTo>
                    <a:pt x="726" y="165"/>
                  </a:lnTo>
                  <a:lnTo>
                    <a:pt x="731" y="163"/>
                  </a:lnTo>
                  <a:lnTo>
                    <a:pt x="735" y="162"/>
                  </a:lnTo>
                  <a:lnTo>
                    <a:pt x="737" y="158"/>
                  </a:lnTo>
                  <a:lnTo>
                    <a:pt x="739" y="156"/>
                  </a:lnTo>
                  <a:lnTo>
                    <a:pt x="753" y="154"/>
                  </a:lnTo>
                  <a:lnTo>
                    <a:pt x="764" y="152"/>
                  </a:lnTo>
                  <a:lnTo>
                    <a:pt x="766" y="148"/>
                  </a:lnTo>
                  <a:lnTo>
                    <a:pt x="770" y="146"/>
                  </a:lnTo>
                  <a:lnTo>
                    <a:pt x="776" y="144"/>
                  </a:lnTo>
                  <a:lnTo>
                    <a:pt x="783" y="142"/>
                  </a:lnTo>
                  <a:lnTo>
                    <a:pt x="785" y="138"/>
                  </a:lnTo>
                  <a:lnTo>
                    <a:pt x="789" y="137"/>
                  </a:lnTo>
                  <a:lnTo>
                    <a:pt x="791" y="135"/>
                  </a:lnTo>
                  <a:lnTo>
                    <a:pt x="793" y="133"/>
                  </a:lnTo>
                  <a:lnTo>
                    <a:pt x="795" y="129"/>
                  </a:lnTo>
                  <a:lnTo>
                    <a:pt x="799" y="127"/>
                  </a:lnTo>
                  <a:lnTo>
                    <a:pt x="801" y="125"/>
                  </a:lnTo>
                  <a:lnTo>
                    <a:pt x="802" y="123"/>
                  </a:lnTo>
                  <a:lnTo>
                    <a:pt x="804" y="119"/>
                  </a:lnTo>
                  <a:lnTo>
                    <a:pt x="808" y="117"/>
                  </a:lnTo>
                  <a:lnTo>
                    <a:pt x="810" y="115"/>
                  </a:lnTo>
                  <a:lnTo>
                    <a:pt x="812" y="112"/>
                  </a:lnTo>
                  <a:lnTo>
                    <a:pt x="814" y="110"/>
                  </a:lnTo>
                  <a:lnTo>
                    <a:pt x="818" y="108"/>
                  </a:lnTo>
                  <a:lnTo>
                    <a:pt x="820" y="106"/>
                  </a:lnTo>
                  <a:lnTo>
                    <a:pt x="822" y="104"/>
                  </a:lnTo>
                  <a:lnTo>
                    <a:pt x="824" y="100"/>
                  </a:lnTo>
                  <a:lnTo>
                    <a:pt x="827" y="98"/>
                  </a:lnTo>
                  <a:lnTo>
                    <a:pt x="833" y="96"/>
                  </a:lnTo>
                  <a:lnTo>
                    <a:pt x="841" y="92"/>
                  </a:lnTo>
                  <a:lnTo>
                    <a:pt x="845" y="91"/>
                  </a:lnTo>
                  <a:lnTo>
                    <a:pt x="847" y="89"/>
                  </a:lnTo>
                  <a:lnTo>
                    <a:pt x="850" y="89"/>
                  </a:lnTo>
                  <a:lnTo>
                    <a:pt x="856" y="89"/>
                  </a:lnTo>
                  <a:lnTo>
                    <a:pt x="858" y="91"/>
                  </a:lnTo>
                  <a:lnTo>
                    <a:pt x="860" y="92"/>
                  </a:lnTo>
                  <a:lnTo>
                    <a:pt x="858" y="96"/>
                  </a:lnTo>
                  <a:lnTo>
                    <a:pt x="856" y="98"/>
                  </a:lnTo>
                  <a:lnTo>
                    <a:pt x="854" y="100"/>
                  </a:lnTo>
                  <a:lnTo>
                    <a:pt x="850" y="104"/>
                  </a:lnTo>
                  <a:lnTo>
                    <a:pt x="848" y="106"/>
                  </a:lnTo>
                  <a:lnTo>
                    <a:pt x="847" y="108"/>
                  </a:lnTo>
                  <a:lnTo>
                    <a:pt x="847" y="112"/>
                  </a:lnTo>
                  <a:lnTo>
                    <a:pt x="847" y="117"/>
                  </a:lnTo>
                  <a:lnTo>
                    <a:pt x="848" y="119"/>
                  </a:lnTo>
                  <a:lnTo>
                    <a:pt x="850" y="123"/>
                  </a:lnTo>
                  <a:lnTo>
                    <a:pt x="854" y="125"/>
                  </a:lnTo>
                  <a:lnTo>
                    <a:pt x="856" y="127"/>
                  </a:lnTo>
                  <a:lnTo>
                    <a:pt x="858" y="129"/>
                  </a:lnTo>
                  <a:lnTo>
                    <a:pt x="860" y="133"/>
                  </a:lnTo>
                  <a:lnTo>
                    <a:pt x="862" y="135"/>
                  </a:lnTo>
                  <a:lnTo>
                    <a:pt x="866" y="137"/>
                  </a:lnTo>
                  <a:lnTo>
                    <a:pt x="868" y="138"/>
                  </a:lnTo>
                  <a:lnTo>
                    <a:pt x="870" y="142"/>
                  </a:lnTo>
                  <a:lnTo>
                    <a:pt x="868" y="144"/>
                  </a:lnTo>
                  <a:lnTo>
                    <a:pt x="866" y="146"/>
                  </a:lnTo>
                  <a:lnTo>
                    <a:pt x="862" y="148"/>
                  </a:lnTo>
                  <a:lnTo>
                    <a:pt x="860" y="152"/>
                  </a:lnTo>
                  <a:lnTo>
                    <a:pt x="858" y="154"/>
                  </a:lnTo>
                  <a:lnTo>
                    <a:pt x="856" y="156"/>
                  </a:lnTo>
                  <a:lnTo>
                    <a:pt x="854" y="163"/>
                  </a:lnTo>
                  <a:lnTo>
                    <a:pt x="850" y="171"/>
                  </a:lnTo>
                  <a:lnTo>
                    <a:pt x="848" y="173"/>
                  </a:lnTo>
                  <a:lnTo>
                    <a:pt x="847" y="175"/>
                  </a:lnTo>
                  <a:lnTo>
                    <a:pt x="845" y="177"/>
                  </a:lnTo>
                  <a:lnTo>
                    <a:pt x="841" y="181"/>
                  </a:lnTo>
                  <a:lnTo>
                    <a:pt x="839" y="183"/>
                  </a:lnTo>
                  <a:lnTo>
                    <a:pt x="837" y="185"/>
                  </a:lnTo>
                  <a:lnTo>
                    <a:pt x="824" y="188"/>
                  </a:lnTo>
                  <a:lnTo>
                    <a:pt x="812" y="190"/>
                  </a:lnTo>
                  <a:lnTo>
                    <a:pt x="810" y="192"/>
                  </a:lnTo>
                  <a:lnTo>
                    <a:pt x="808" y="194"/>
                  </a:lnTo>
                  <a:lnTo>
                    <a:pt x="804" y="196"/>
                  </a:lnTo>
                  <a:lnTo>
                    <a:pt x="802" y="200"/>
                  </a:lnTo>
                  <a:lnTo>
                    <a:pt x="801" y="202"/>
                  </a:lnTo>
                  <a:lnTo>
                    <a:pt x="799" y="204"/>
                  </a:lnTo>
                  <a:lnTo>
                    <a:pt x="785" y="208"/>
                  </a:lnTo>
                  <a:lnTo>
                    <a:pt x="774" y="209"/>
                  </a:lnTo>
                  <a:lnTo>
                    <a:pt x="772" y="211"/>
                  </a:lnTo>
                  <a:lnTo>
                    <a:pt x="770" y="215"/>
                  </a:lnTo>
                  <a:lnTo>
                    <a:pt x="762" y="217"/>
                  </a:lnTo>
                  <a:lnTo>
                    <a:pt x="754" y="219"/>
                  </a:lnTo>
                  <a:lnTo>
                    <a:pt x="753" y="221"/>
                  </a:lnTo>
                  <a:lnTo>
                    <a:pt x="749" y="223"/>
                  </a:lnTo>
                  <a:lnTo>
                    <a:pt x="743" y="227"/>
                  </a:lnTo>
                  <a:lnTo>
                    <a:pt x="735" y="229"/>
                  </a:lnTo>
                  <a:lnTo>
                    <a:pt x="733" y="231"/>
                  </a:lnTo>
                  <a:lnTo>
                    <a:pt x="730" y="232"/>
                  </a:lnTo>
                  <a:lnTo>
                    <a:pt x="728" y="236"/>
                  </a:lnTo>
                  <a:lnTo>
                    <a:pt x="726" y="238"/>
                  </a:lnTo>
                  <a:lnTo>
                    <a:pt x="722" y="240"/>
                  </a:lnTo>
                  <a:lnTo>
                    <a:pt x="720" y="244"/>
                  </a:lnTo>
                  <a:lnTo>
                    <a:pt x="712" y="246"/>
                  </a:lnTo>
                  <a:lnTo>
                    <a:pt x="707" y="248"/>
                  </a:lnTo>
                  <a:lnTo>
                    <a:pt x="703" y="250"/>
                  </a:lnTo>
                  <a:lnTo>
                    <a:pt x="701" y="254"/>
                  </a:lnTo>
                  <a:lnTo>
                    <a:pt x="683" y="259"/>
                  </a:lnTo>
                  <a:lnTo>
                    <a:pt x="666" y="267"/>
                  </a:lnTo>
                  <a:lnTo>
                    <a:pt x="664" y="269"/>
                  </a:lnTo>
                  <a:lnTo>
                    <a:pt x="662" y="273"/>
                  </a:lnTo>
                  <a:lnTo>
                    <a:pt x="660" y="275"/>
                  </a:lnTo>
                  <a:lnTo>
                    <a:pt x="657" y="277"/>
                  </a:lnTo>
                  <a:lnTo>
                    <a:pt x="655" y="279"/>
                  </a:lnTo>
                  <a:lnTo>
                    <a:pt x="653" y="282"/>
                  </a:lnTo>
                  <a:lnTo>
                    <a:pt x="651" y="284"/>
                  </a:lnTo>
                  <a:lnTo>
                    <a:pt x="649" y="286"/>
                  </a:lnTo>
                  <a:lnTo>
                    <a:pt x="645" y="288"/>
                  </a:lnTo>
                  <a:lnTo>
                    <a:pt x="643" y="292"/>
                  </a:lnTo>
                  <a:lnTo>
                    <a:pt x="636" y="294"/>
                  </a:lnTo>
                  <a:lnTo>
                    <a:pt x="628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18" y="302"/>
                  </a:lnTo>
                  <a:lnTo>
                    <a:pt x="614" y="302"/>
                  </a:lnTo>
                  <a:lnTo>
                    <a:pt x="612" y="300"/>
                  </a:lnTo>
                  <a:lnTo>
                    <a:pt x="609" y="296"/>
                  </a:lnTo>
                  <a:lnTo>
                    <a:pt x="595" y="296"/>
                  </a:lnTo>
                  <a:lnTo>
                    <a:pt x="580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2" y="303"/>
                  </a:lnTo>
                  <a:lnTo>
                    <a:pt x="570" y="305"/>
                  </a:lnTo>
                  <a:lnTo>
                    <a:pt x="568" y="309"/>
                  </a:lnTo>
                  <a:lnTo>
                    <a:pt x="566" y="311"/>
                  </a:lnTo>
                  <a:lnTo>
                    <a:pt x="563" y="313"/>
                  </a:lnTo>
                  <a:lnTo>
                    <a:pt x="561" y="315"/>
                  </a:lnTo>
                  <a:lnTo>
                    <a:pt x="559" y="317"/>
                  </a:lnTo>
                  <a:lnTo>
                    <a:pt x="557" y="321"/>
                  </a:lnTo>
                  <a:lnTo>
                    <a:pt x="553" y="338"/>
                  </a:lnTo>
                  <a:lnTo>
                    <a:pt x="551" y="353"/>
                  </a:lnTo>
                  <a:lnTo>
                    <a:pt x="549" y="357"/>
                  </a:lnTo>
                  <a:lnTo>
                    <a:pt x="545" y="359"/>
                  </a:lnTo>
                  <a:lnTo>
                    <a:pt x="543" y="361"/>
                  </a:lnTo>
                  <a:lnTo>
                    <a:pt x="542" y="365"/>
                  </a:lnTo>
                  <a:lnTo>
                    <a:pt x="540" y="367"/>
                  </a:lnTo>
                  <a:lnTo>
                    <a:pt x="538" y="369"/>
                  </a:lnTo>
                  <a:lnTo>
                    <a:pt x="534" y="371"/>
                  </a:lnTo>
                  <a:lnTo>
                    <a:pt x="532" y="374"/>
                  </a:lnTo>
                  <a:lnTo>
                    <a:pt x="530" y="376"/>
                  </a:lnTo>
                  <a:lnTo>
                    <a:pt x="528" y="378"/>
                  </a:lnTo>
                  <a:lnTo>
                    <a:pt x="524" y="380"/>
                  </a:lnTo>
                  <a:lnTo>
                    <a:pt x="522" y="382"/>
                  </a:lnTo>
                  <a:lnTo>
                    <a:pt x="520" y="386"/>
                  </a:lnTo>
                  <a:lnTo>
                    <a:pt x="517" y="388"/>
                  </a:lnTo>
                  <a:lnTo>
                    <a:pt x="515" y="396"/>
                  </a:lnTo>
                  <a:lnTo>
                    <a:pt x="513" y="403"/>
                  </a:lnTo>
                  <a:lnTo>
                    <a:pt x="511" y="405"/>
                  </a:lnTo>
                  <a:lnTo>
                    <a:pt x="507" y="407"/>
                  </a:lnTo>
                  <a:lnTo>
                    <a:pt x="505" y="424"/>
                  </a:lnTo>
                  <a:lnTo>
                    <a:pt x="503" y="442"/>
                  </a:lnTo>
                  <a:lnTo>
                    <a:pt x="501" y="444"/>
                  </a:lnTo>
                  <a:lnTo>
                    <a:pt x="497" y="447"/>
                  </a:lnTo>
                  <a:lnTo>
                    <a:pt x="495" y="453"/>
                  </a:lnTo>
                  <a:lnTo>
                    <a:pt x="494" y="461"/>
                  </a:lnTo>
                  <a:lnTo>
                    <a:pt x="492" y="463"/>
                  </a:lnTo>
                  <a:lnTo>
                    <a:pt x="488" y="465"/>
                  </a:lnTo>
                  <a:lnTo>
                    <a:pt x="486" y="478"/>
                  </a:lnTo>
                  <a:lnTo>
                    <a:pt x="484" y="490"/>
                  </a:lnTo>
                  <a:lnTo>
                    <a:pt x="480" y="492"/>
                  </a:lnTo>
                  <a:lnTo>
                    <a:pt x="478" y="495"/>
                  </a:lnTo>
                  <a:lnTo>
                    <a:pt x="476" y="497"/>
                  </a:lnTo>
                  <a:lnTo>
                    <a:pt x="474" y="499"/>
                  </a:lnTo>
                  <a:lnTo>
                    <a:pt x="471" y="501"/>
                  </a:lnTo>
                  <a:lnTo>
                    <a:pt x="469" y="505"/>
                  </a:lnTo>
                  <a:lnTo>
                    <a:pt x="461" y="516"/>
                  </a:lnTo>
                  <a:lnTo>
                    <a:pt x="455" y="528"/>
                  </a:lnTo>
                  <a:lnTo>
                    <a:pt x="451" y="530"/>
                  </a:lnTo>
                  <a:lnTo>
                    <a:pt x="449" y="534"/>
                  </a:lnTo>
                  <a:lnTo>
                    <a:pt x="424" y="534"/>
                  </a:lnTo>
                  <a:lnTo>
                    <a:pt x="401" y="534"/>
                  </a:lnTo>
                </a:path>
              </a:pathLst>
            </a:custGeom>
            <a:solidFill>
              <a:srgbClr val="00B0F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596231" y="3694827"/>
              <a:ext cx="287052" cy="187348"/>
            </a:xfrm>
            <a:custGeom>
              <a:avLst/>
              <a:gdLst>
                <a:gd name="T0" fmla="*/ 253 w 255"/>
                <a:gd name="T1" fmla="*/ 192 h 194"/>
                <a:gd name="T2" fmla="*/ 244 w 255"/>
                <a:gd name="T3" fmla="*/ 188 h 194"/>
                <a:gd name="T4" fmla="*/ 234 w 255"/>
                <a:gd name="T5" fmla="*/ 183 h 194"/>
                <a:gd name="T6" fmla="*/ 226 w 255"/>
                <a:gd name="T7" fmla="*/ 181 h 194"/>
                <a:gd name="T8" fmla="*/ 219 w 255"/>
                <a:gd name="T9" fmla="*/ 183 h 194"/>
                <a:gd name="T10" fmla="*/ 215 w 255"/>
                <a:gd name="T11" fmla="*/ 183 h 194"/>
                <a:gd name="T12" fmla="*/ 200 w 255"/>
                <a:gd name="T13" fmla="*/ 173 h 194"/>
                <a:gd name="T14" fmla="*/ 186 w 255"/>
                <a:gd name="T15" fmla="*/ 163 h 194"/>
                <a:gd name="T16" fmla="*/ 180 w 255"/>
                <a:gd name="T17" fmla="*/ 158 h 194"/>
                <a:gd name="T18" fmla="*/ 175 w 255"/>
                <a:gd name="T19" fmla="*/ 154 h 194"/>
                <a:gd name="T20" fmla="*/ 154 w 255"/>
                <a:gd name="T21" fmla="*/ 152 h 194"/>
                <a:gd name="T22" fmla="*/ 132 w 255"/>
                <a:gd name="T23" fmla="*/ 154 h 194"/>
                <a:gd name="T24" fmla="*/ 123 w 255"/>
                <a:gd name="T25" fmla="*/ 158 h 194"/>
                <a:gd name="T26" fmla="*/ 113 w 255"/>
                <a:gd name="T27" fmla="*/ 163 h 194"/>
                <a:gd name="T28" fmla="*/ 106 w 255"/>
                <a:gd name="T29" fmla="*/ 165 h 194"/>
                <a:gd name="T30" fmla="*/ 98 w 255"/>
                <a:gd name="T31" fmla="*/ 163 h 194"/>
                <a:gd name="T32" fmla="*/ 88 w 255"/>
                <a:gd name="T33" fmla="*/ 158 h 194"/>
                <a:gd name="T34" fmla="*/ 79 w 255"/>
                <a:gd name="T35" fmla="*/ 154 h 194"/>
                <a:gd name="T36" fmla="*/ 59 w 255"/>
                <a:gd name="T37" fmla="*/ 148 h 194"/>
                <a:gd name="T38" fmla="*/ 40 w 255"/>
                <a:gd name="T39" fmla="*/ 144 h 194"/>
                <a:gd name="T40" fmla="*/ 31 w 255"/>
                <a:gd name="T41" fmla="*/ 138 h 194"/>
                <a:gd name="T42" fmla="*/ 21 w 255"/>
                <a:gd name="T43" fmla="*/ 135 h 194"/>
                <a:gd name="T44" fmla="*/ 12 w 255"/>
                <a:gd name="T45" fmla="*/ 129 h 194"/>
                <a:gd name="T46" fmla="*/ 2 w 255"/>
                <a:gd name="T47" fmla="*/ 125 h 194"/>
                <a:gd name="T48" fmla="*/ 2 w 255"/>
                <a:gd name="T49" fmla="*/ 119 h 194"/>
                <a:gd name="T50" fmla="*/ 6 w 255"/>
                <a:gd name="T51" fmla="*/ 110 h 194"/>
                <a:gd name="T52" fmla="*/ 12 w 255"/>
                <a:gd name="T53" fmla="*/ 100 h 194"/>
                <a:gd name="T54" fmla="*/ 15 w 255"/>
                <a:gd name="T55" fmla="*/ 96 h 194"/>
                <a:gd name="T56" fmla="*/ 21 w 255"/>
                <a:gd name="T57" fmla="*/ 91 h 194"/>
                <a:gd name="T58" fmla="*/ 25 w 255"/>
                <a:gd name="T59" fmla="*/ 85 h 194"/>
                <a:gd name="T60" fmla="*/ 31 w 255"/>
                <a:gd name="T61" fmla="*/ 81 h 194"/>
                <a:gd name="T62" fmla="*/ 36 w 255"/>
                <a:gd name="T63" fmla="*/ 77 h 194"/>
                <a:gd name="T64" fmla="*/ 40 w 255"/>
                <a:gd name="T65" fmla="*/ 71 h 194"/>
                <a:gd name="T66" fmla="*/ 46 w 255"/>
                <a:gd name="T67" fmla="*/ 64 h 194"/>
                <a:gd name="T68" fmla="*/ 46 w 255"/>
                <a:gd name="T69" fmla="*/ 37 h 194"/>
                <a:gd name="T70" fmla="*/ 40 w 255"/>
                <a:gd name="T71" fmla="*/ 27 h 194"/>
                <a:gd name="T72" fmla="*/ 40 w 255"/>
                <a:gd name="T73" fmla="*/ 23 h 194"/>
                <a:gd name="T74" fmla="*/ 46 w 255"/>
                <a:gd name="T75" fmla="*/ 18 h 194"/>
                <a:gd name="T76" fmla="*/ 50 w 255"/>
                <a:gd name="T77" fmla="*/ 14 h 194"/>
                <a:gd name="T78" fmla="*/ 65 w 255"/>
                <a:gd name="T79" fmla="*/ 8 h 194"/>
                <a:gd name="T80" fmla="*/ 79 w 255"/>
                <a:gd name="T81" fmla="*/ 4 h 194"/>
                <a:gd name="T82" fmla="*/ 86 w 255"/>
                <a:gd name="T83" fmla="*/ 0 h 194"/>
                <a:gd name="T84" fmla="*/ 94 w 255"/>
                <a:gd name="T85" fmla="*/ 4 h 194"/>
                <a:gd name="T86" fmla="*/ 113 w 255"/>
                <a:gd name="T87" fmla="*/ 8 h 194"/>
                <a:gd name="T88" fmla="*/ 132 w 255"/>
                <a:gd name="T89" fmla="*/ 14 h 194"/>
                <a:gd name="T90" fmla="*/ 157 w 255"/>
                <a:gd name="T91" fmla="*/ 18 h 194"/>
                <a:gd name="T92" fmla="*/ 180 w 255"/>
                <a:gd name="T93" fmla="*/ 23 h 194"/>
                <a:gd name="T94" fmla="*/ 186 w 255"/>
                <a:gd name="T95" fmla="*/ 33 h 194"/>
                <a:gd name="T96" fmla="*/ 190 w 255"/>
                <a:gd name="T97" fmla="*/ 43 h 194"/>
                <a:gd name="T98" fmla="*/ 205 w 255"/>
                <a:gd name="T99" fmla="*/ 46 h 194"/>
                <a:gd name="T100" fmla="*/ 219 w 255"/>
                <a:gd name="T101" fmla="*/ 52 h 194"/>
                <a:gd name="T102" fmla="*/ 224 w 255"/>
                <a:gd name="T103" fmla="*/ 71 h 194"/>
                <a:gd name="T104" fmla="*/ 228 w 255"/>
                <a:gd name="T105" fmla="*/ 91 h 194"/>
                <a:gd name="T106" fmla="*/ 234 w 255"/>
                <a:gd name="T107" fmla="*/ 96 h 194"/>
                <a:gd name="T108" fmla="*/ 238 w 255"/>
                <a:gd name="T109" fmla="*/ 100 h 194"/>
                <a:gd name="T110" fmla="*/ 244 w 255"/>
                <a:gd name="T111" fmla="*/ 106 h 194"/>
                <a:gd name="T112" fmla="*/ 248 w 255"/>
                <a:gd name="T113" fmla="*/ 110 h 194"/>
                <a:gd name="T114" fmla="*/ 251 w 255"/>
                <a:gd name="T115" fmla="*/ 121 h 194"/>
                <a:gd name="T116" fmla="*/ 248 w 255"/>
                <a:gd name="T117" fmla="*/ 135 h 194"/>
                <a:gd name="T118" fmla="*/ 246 w 255"/>
                <a:gd name="T119" fmla="*/ 146 h 194"/>
                <a:gd name="T120" fmla="*/ 248 w 255"/>
                <a:gd name="T121" fmla="*/ 158 h 194"/>
                <a:gd name="T122" fmla="*/ 253 w 255"/>
                <a:gd name="T123" fmla="*/ 177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194"/>
                <a:gd name="T188" fmla="*/ 255 w 255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194">
                  <a:moveTo>
                    <a:pt x="255" y="194"/>
                  </a:moveTo>
                  <a:lnTo>
                    <a:pt x="253" y="192"/>
                  </a:lnTo>
                  <a:lnTo>
                    <a:pt x="251" y="190"/>
                  </a:lnTo>
                  <a:lnTo>
                    <a:pt x="244" y="188"/>
                  </a:lnTo>
                  <a:lnTo>
                    <a:pt x="236" y="185"/>
                  </a:lnTo>
                  <a:lnTo>
                    <a:pt x="234" y="183"/>
                  </a:lnTo>
                  <a:lnTo>
                    <a:pt x="232" y="181"/>
                  </a:lnTo>
                  <a:lnTo>
                    <a:pt x="226" y="181"/>
                  </a:lnTo>
                  <a:lnTo>
                    <a:pt x="223" y="181"/>
                  </a:lnTo>
                  <a:lnTo>
                    <a:pt x="219" y="183"/>
                  </a:lnTo>
                  <a:lnTo>
                    <a:pt x="217" y="185"/>
                  </a:lnTo>
                  <a:lnTo>
                    <a:pt x="215" y="183"/>
                  </a:lnTo>
                  <a:lnTo>
                    <a:pt x="211" y="181"/>
                  </a:lnTo>
                  <a:lnTo>
                    <a:pt x="200" y="17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2" y="162"/>
                  </a:lnTo>
                  <a:lnTo>
                    <a:pt x="180" y="158"/>
                  </a:lnTo>
                  <a:lnTo>
                    <a:pt x="178" y="156"/>
                  </a:lnTo>
                  <a:lnTo>
                    <a:pt x="175" y="154"/>
                  </a:lnTo>
                  <a:lnTo>
                    <a:pt x="173" y="152"/>
                  </a:lnTo>
                  <a:lnTo>
                    <a:pt x="154" y="152"/>
                  </a:lnTo>
                  <a:lnTo>
                    <a:pt x="134" y="152"/>
                  </a:lnTo>
                  <a:lnTo>
                    <a:pt x="132" y="154"/>
                  </a:lnTo>
                  <a:lnTo>
                    <a:pt x="130" y="156"/>
                  </a:lnTo>
                  <a:lnTo>
                    <a:pt x="123" y="158"/>
                  </a:lnTo>
                  <a:lnTo>
                    <a:pt x="115" y="162"/>
                  </a:lnTo>
                  <a:lnTo>
                    <a:pt x="113" y="163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6" y="162"/>
                  </a:lnTo>
                  <a:lnTo>
                    <a:pt x="88" y="158"/>
                  </a:lnTo>
                  <a:lnTo>
                    <a:pt x="81" y="156"/>
                  </a:lnTo>
                  <a:lnTo>
                    <a:pt x="79" y="154"/>
                  </a:lnTo>
                  <a:lnTo>
                    <a:pt x="77" y="152"/>
                  </a:lnTo>
                  <a:lnTo>
                    <a:pt x="59" y="148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1" y="138"/>
                  </a:lnTo>
                  <a:lnTo>
                    <a:pt x="23" y="137"/>
                  </a:lnTo>
                  <a:lnTo>
                    <a:pt x="21" y="135"/>
                  </a:lnTo>
                  <a:lnTo>
                    <a:pt x="19" y="133"/>
                  </a:lnTo>
                  <a:lnTo>
                    <a:pt x="12" y="129"/>
                  </a:lnTo>
                  <a:lnTo>
                    <a:pt x="4" y="12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4" y="117"/>
                  </a:lnTo>
                  <a:lnTo>
                    <a:pt x="6" y="110"/>
                  </a:lnTo>
                  <a:lnTo>
                    <a:pt x="10" y="104"/>
                  </a:lnTo>
                  <a:lnTo>
                    <a:pt x="12" y="100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9" y="92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5" y="85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79"/>
                  </a:lnTo>
                  <a:lnTo>
                    <a:pt x="36" y="77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6" y="64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2" y="31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65" y="8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113" y="8"/>
                  </a:lnTo>
                  <a:lnTo>
                    <a:pt x="130" y="12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57" y="18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86" y="33"/>
                  </a:lnTo>
                  <a:lnTo>
                    <a:pt x="188" y="41"/>
                  </a:lnTo>
                  <a:lnTo>
                    <a:pt x="190" y="43"/>
                  </a:lnTo>
                  <a:lnTo>
                    <a:pt x="194" y="44"/>
                  </a:lnTo>
                  <a:lnTo>
                    <a:pt x="205" y="46"/>
                  </a:lnTo>
                  <a:lnTo>
                    <a:pt x="217" y="50"/>
                  </a:lnTo>
                  <a:lnTo>
                    <a:pt x="219" y="52"/>
                  </a:lnTo>
                  <a:lnTo>
                    <a:pt x="223" y="54"/>
                  </a:lnTo>
                  <a:lnTo>
                    <a:pt x="224" y="71"/>
                  </a:lnTo>
                  <a:lnTo>
                    <a:pt x="226" y="89"/>
                  </a:lnTo>
                  <a:lnTo>
                    <a:pt x="228" y="91"/>
                  </a:lnTo>
                  <a:lnTo>
                    <a:pt x="232" y="92"/>
                  </a:lnTo>
                  <a:lnTo>
                    <a:pt x="234" y="96"/>
                  </a:lnTo>
                  <a:lnTo>
                    <a:pt x="236" y="98"/>
                  </a:lnTo>
                  <a:lnTo>
                    <a:pt x="238" y="100"/>
                  </a:lnTo>
                  <a:lnTo>
                    <a:pt x="242" y="104"/>
                  </a:lnTo>
                  <a:lnTo>
                    <a:pt x="244" y="106"/>
                  </a:lnTo>
                  <a:lnTo>
                    <a:pt x="246" y="108"/>
                  </a:lnTo>
                  <a:lnTo>
                    <a:pt x="248" y="110"/>
                  </a:lnTo>
                  <a:lnTo>
                    <a:pt x="251" y="112"/>
                  </a:lnTo>
                  <a:lnTo>
                    <a:pt x="251" y="121"/>
                  </a:lnTo>
                  <a:lnTo>
                    <a:pt x="251" y="133"/>
                  </a:lnTo>
                  <a:lnTo>
                    <a:pt x="248" y="135"/>
                  </a:lnTo>
                  <a:lnTo>
                    <a:pt x="246" y="137"/>
                  </a:lnTo>
                  <a:lnTo>
                    <a:pt x="246" y="146"/>
                  </a:lnTo>
                  <a:lnTo>
                    <a:pt x="246" y="156"/>
                  </a:lnTo>
                  <a:lnTo>
                    <a:pt x="248" y="158"/>
                  </a:lnTo>
                  <a:lnTo>
                    <a:pt x="251" y="162"/>
                  </a:lnTo>
                  <a:lnTo>
                    <a:pt x="253" y="177"/>
                  </a:lnTo>
                  <a:lnTo>
                    <a:pt x="255" y="194"/>
                  </a:lnTo>
                </a:path>
              </a:pathLst>
            </a:custGeom>
            <a:solidFill>
              <a:srgbClr val="92D050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2452705" y="3595173"/>
              <a:ext cx="208630" cy="287003"/>
            </a:xfrm>
            <a:custGeom>
              <a:avLst/>
              <a:gdLst>
                <a:gd name="T0" fmla="*/ 33 w 185"/>
                <a:gd name="T1" fmla="*/ 259 h 299"/>
                <a:gd name="T2" fmla="*/ 27 w 185"/>
                <a:gd name="T3" fmla="*/ 255 h 299"/>
                <a:gd name="T4" fmla="*/ 18 w 185"/>
                <a:gd name="T5" fmla="*/ 251 h 299"/>
                <a:gd name="T6" fmla="*/ 16 w 185"/>
                <a:gd name="T7" fmla="*/ 247 h 299"/>
                <a:gd name="T8" fmla="*/ 8 w 185"/>
                <a:gd name="T9" fmla="*/ 219 h 299"/>
                <a:gd name="T10" fmla="*/ 4 w 185"/>
                <a:gd name="T11" fmla="*/ 169 h 299"/>
                <a:gd name="T12" fmla="*/ 16 w 185"/>
                <a:gd name="T13" fmla="*/ 159 h 299"/>
                <a:gd name="T14" fmla="*/ 20 w 185"/>
                <a:gd name="T15" fmla="*/ 146 h 299"/>
                <a:gd name="T16" fmla="*/ 25 w 185"/>
                <a:gd name="T17" fmla="*/ 136 h 299"/>
                <a:gd name="T18" fmla="*/ 35 w 185"/>
                <a:gd name="T19" fmla="*/ 130 h 299"/>
                <a:gd name="T20" fmla="*/ 45 w 185"/>
                <a:gd name="T21" fmla="*/ 121 h 299"/>
                <a:gd name="T22" fmla="*/ 54 w 185"/>
                <a:gd name="T23" fmla="*/ 111 h 299"/>
                <a:gd name="T24" fmla="*/ 64 w 185"/>
                <a:gd name="T25" fmla="*/ 101 h 299"/>
                <a:gd name="T26" fmla="*/ 68 w 185"/>
                <a:gd name="T27" fmla="*/ 92 h 299"/>
                <a:gd name="T28" fmla="*/ 68 w 185"/>
                <a:gd name="T29" fmla="*/ 82 h 299"/>
                <a:gd name="T30" fmla="*/ 77 w 185"/>
                <a:gd name="T31" fmla="*/ 73 h 299"/>
                <a:gd name="T32" fmla="*/ 92 w 185"/>
                <a:gd name="T33" fmla="*/ 63 h 299"/>
                <a:gd name="T34" fmla="*/ 102 w 185"/>
                <a:gd name="T35" fmla="*/ 54 h 299"/>
                <a:gd name="T36" fmla="*/ 112 w 185"/>
                <a:gd name="T37" fmla="*/ 44 h 299"/>
                <a:gd name="T38" fmla="*/ 117 w 185"/>
                <a:gd name="T39" fmla="*/ 34 h 299"/>
                <a:gd name="T40" fmla="*/ 117 w 185"/>
                <a:gd name="T41" fmla="*/ 25 h 299"/>
                <a:gd name="T42" fmla="*/ 121 w 185"/>
                <a:gd name="T43" fmla="*/ 19 h 299"/>
                <a:gd name="T44" fmla="*/ 131 w 185"/>
                <a:gd name="T45" fmla="*/ 13 h 299"/>
                <a:gd name="T46" fmla="*/ 140 w 185"/>
                <a:gd name="T47" fmla="*/ 6 h 299"/>
                <a:gd name="T48" fmla="*/ 156 w 185"/>
                <a:gd name="T49" fmla="*/ 0 h 299"/>
                <a:gd name="T50" fmla="*/ 169 w 185"/>
                <a:gd name="T51" fmla="*/ 6 h 299"/>
                <a:gd name="T52" fmla="*/ 175 w 185"/>
                <a:gd name="T53" fmla="*/ 13 h 299"/>
                <a:gd name="T54" fmla="*/ 177 w 185"/>
                <a:gd name="T55" fmla="*/ 25 h 299"/>
                <a:gd name="T56" fmla="*/ 183 w 185"/>
                <a:gd name="T57" fmla="*/ 31 h 299"/>
                <a:gd name="T58" fmla="*/ 183 w 185"/>
                <a:gd name="T59" fmla="*/ 54 h 299"/>
                <a:gd name="T60" fmla="*/ 177 w 185"/>
                <a:gd name="T61" fmla="*/ 92 h 299"/>
                <a:gd name="T62" fmla="*/ 173 w 185"/>
                <a:gd name="T63" fmla="*/ 113 h 299"/>
                <a:gd name="T64" fmla="*/ 167 w 185"/>
                <a:gd name="T65" fmla="*/ 119 h 299"/>
                <a:gd name="T66" fmla="*/ 163 w 185"/>
                <a:gd name="T67" fmla="*/ 123 h 299"/>
                <a:gd name="T68" fmla="*/ 160 w 185"/>
                <a:gd name="T69" fmla="*/ 130 h 299"/>
                <a:gd name="T70" fmla="*/ 163 w 185"/>
                <a:gd name="T71" fmla="*/ 138 h 299"/>
                <a:gd name="T72" fmla="*/ 165 w 185"/>
                <a:gd name="T73" fmla="*/ 155 h 299"/>
                <a:gd name="T74" fmla="*/ 163 w 185"/>
                <a:gd name="T75" fmla="*/ 172 h 299"/>
                <a:gd name="T76" fmla="*/ 158 w 185"/>
                <a:gd name="T77" fmla="*/ 176 h 299"/>
                <a:gd name="T78" fmla="*/ 152 w 185"/>
                <a:gd name="T79" fmla="*/ 182 h 299"/>
                <a:gd name="T80" fmla="*/ 148 w 185"/>
                <a:gd name="T81" fmla="*/ 186 h 299"/>
                <a:gd name="T82" fmla="*/ 142 w 185"/>
                <a:gd name="T83" fmla="*/ 190 h 299"/>
                <a:gd name="T84" fmla="*/ 139 w 185"/>
                <a:gd name="T85" fmla="*/ 196 h 299"/>
                <a:gd name="T86" fmla="*/ 133 w 185"/>
                <a:gd name="T87" fmla="*/ 201 h 299"/>
                <a:gd name="T88" fmla="*/ 129 w 185"/>
                <a:gd name="T89" fmla="*/ 211 h 299"/>
                <a:gd name="T90" fmla="*/ 123 w 185"/>
                <a:gd name="T91" fmla="*/ 220 h 299"/>
                <a:gd name="T92" fmla="*/ 119 w 185"/>
                <a:gd name="T93" fmla="*/ 224 h 299"/>
                <a:gd name="T94" fmla="*/ 114 w 185"/>
                <a:gd name="T95" fmla="*/ 230 h 299"/>
                <a:gd name="T96" fmla="*/ 110 w 185"/>
                <a:gd name="T97" fmla="*/ 253 h 299"/>
                <a:gd name="T98" fmla="*/ 104 w 185"/>
                <a:gd name="T99" fmla="*/ 278 h 299"/>
                <a:gd name="T100" fmla="*/ 100 w 185"/>
                <a:gd name="T101" fmla="*/ 282 h 299"/>
                <a:gd name="T102" fmla="*/ 94 w 185"/>
                <a:gd name="T103" fmla="*/ 288 h 299"/>
                <a:gd name="T104" fmla="*/ 85 w 185"/>
                <a:gd name="T105" fmla="*/ 293 h 299"/>
                <a:gd name="T106" fmla="*/ 75 w 185"/>
                <a:gd name="T107" fmla="*/ 297 h 299"/>
                <a:gd name="T108" fmla="*/ 66 w 185"/>
                <a:gd name="T109" fmla="*/ 299 h 299"/>
                <a:gd name="T110" fmla="*/ 50 w 185"/>
                <a:gd name="T111" fmla="*/ 293 h 299"/>
                <a:gd name="T112" fmla="*/ 39 w 185"/>
                <a:gd name="T113" fmla="*/ 278 h 2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"/>
                <a:gd name="T172" fmla="*/ 0 h 299"/>
                <a:gd name="T173" fmla="*/ 185 w 185"/>
                <a:gd name="T174" fmla="*/ 299 h 2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" h="299">
                  <a:moveTo>
                    <a:pt x="29" y="261"/>
                  </a:moveTo>
                  <a:lnTo>
                    <a:pt x="33" y="259"/>
                  </a:lnTo>
                  <a:lnTo>
                    <a:pt x="31" y="257"/>
                  </a:lnTo>
                  <a:lnTo>
                    <a:pt x="27" y="255"/>
                  </a:lnTo>
                  <a:lnTo>
                    <a:pt x="20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6" y="247"/>
                  </a:lnTo>
                  <a:lnTo>
                    <a:pt x="14" y="242"/>
                  </a:lnTo>
                  <a:lnTo>
                    <a:pt x="8" y="219"/>
                  </a:lnTo>
                  <a:lnTo>
                    <a:pt x="0" y="174"/>
                  </a:lnTo>
                  <a:lnTo>
                    <a:pt x="4" y="169"/>
                  </a:lnTo>
                  <a:lnTo>
                    <a:pt x="10" y="165"/>
                  </a:lnTo>
                  <a:lnTo>
                    <a:pt x="16" y="159"/>
                  </a:lnTo>
                  <a:lnTo>
                    <a:pt x="20" y="155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5" y="136"/>
                  </a:lnTo>
                  <a:lnTo>
                    <a:pt x="29" y="136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54" y="111"/>
                  </a:lnTo>
                  <a:lnTo>
                    <a:pt x="58" y="105"/>
                  </a:lnTo>
                  <a:lnTo>
                    <a:pt x="64" y="101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77" y="73"/>
                  </a:lnTo>
                  <a:lnTo>
                    <a:pt x="89" y="67"/>
                  </a:lnTo>
                  <a:lnTo>
                    <a:pt x="92" y="63"/>
                  </a:lnTo>
                  <a:lnTo>
                    <a:pt x="96" y="57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12" y="44"/>
                  </a:lnTo>
                  <a:lnTo>
                    <a:pt x="117" y="38"/>
                  </a:lnTo>
                  <a:lnTo>
                    <a:pt x="117" y="34"/>
                  </a:lnTo>
                  <a:lnTo>
                    <a:pt x="117" y="29"/>
                  </a:lnTo>
                  <a:lnTo>
                    <a:pt x="117" y="25"/>
                  </a:lnTo>
                  <a:lnTo>
                    <a:pt x="117" y="19"/>
                  </a:lnTo>
                  <a:lnTo>
                    <a:pt x="121" y="19"/>
                  </a:lnTo>
                  <a:lnTo>
                    <a:pt x="127" y="19"/>
                  </a:lnTo>
                  <a:lnTo>
                    <a:pt x="131" y="13"/>
                  </a:lnTo>
                  <a:lnTo>
                    <a:pt x="137" y="9"/>
                  </a:lnTo>
                  <a:lnTo>
                    <a:pt x="140" y="6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6"/>
                  </a:lnTo>
                  <a:lnTo>
                    <a:pt x="175" y="9"/>
                  </a:lnTo>
                  <a:lnTo>
                    <a:pt x="175" y="13"/>
                  </a:lnTo>
                  <a:lnTo>
                    <a:pt x="175" y="19"/>
                  </a:lnTo>
                  <a:lnTo>
                    <a:pt x="177" y="25"/>
                  </a:lnTo>
                  <a:lnTo>
                    <a:pt x="179" y="29"/>
                  </a:lnTo>
                  <a:lnTo>
                    <a:pt x="183" y="31"/>
                  </a:lnTo>
                  <a:lnTo>
                    <a:pt x="185" y="34"/>
                  </a:lnTo>
                  <a:lnTo>
                    <a:pt x="183" y="54"/>
                  </a:lnTo>
                  <a:lnTo>
                    <a:pt x="179" y="73"/>
                  </a:lnTo>
                  <a:lnTo>
                    <a:pt x="177" y="92"/>
                  </a:lnTo>
                  <a:lnTo>
                    <a:pt x="175" y="111"/>
                  </a:lnTo>
                  <a:lnTo>
                    <a:pt x="173" y="113"/>
                  </a:lnTo>
                  <a:lnTo>
                    <a:pt x="169" y="117"/>
                  </a:lnTo>
                  <a:lnTo>
                    <a:pt x="167" y="119"/>
                  </a:lnTo>
                  <a:lnTo>
                    <a:pt x="165" y="121"/>
                  </a:lnTo>
                  <a:lnTo>
                    <a:pt x="163" y="123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6"/>
                  </a:lnTo>
                  <a:lnTo>
                    <a:pt x="163" y="138"/>
                  </a:lnTo>
                  <a:lnTo>
                    <a:pt x="165" y="140"/>
                  </a:lnTo>
                  <a:lnTo>
                    <a:pt x="165" y="155"/>
                  </a:lnTo>
                  <a:lnTo>
                    <a:pt x="165" y="169"/>
                  </a:lnTo>
                  <a:lnTo>
                    <a:pt x="163" y="172"/>
                  </a:lnTo>
                  <a:lnTo>
                    <a:pt x="160" y="174"/>
                  </a:lnTo>
                  <a:lnTo>
                    <a:pt x="158" y="176"/>
                  </a:lnTo>
                  <a:lnTo>
                    <a:pt x="156" y="178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6"/>
                  </a:lnTo>
                  <a:lnTo>
                    <a:pt x="146" y="188"/>
                  </a:lnTo>
                  <a:lnTo>
                    <a:pt x="142" y="190"/>
                  </a:lnTo>
                  <a:lnTo>
                    <a:pt x="140" y="194"/>
                  </a:lnTo>
                  <a:lnTo>
                    <a:pt x="139" y="196"/>
                  </a:lnTo>
                  <a:lnTo>
                    <a:pt x="137" y="197"/>
                  </a:lnTo>
                  <a:lnTo>
                    <a:pt x="133" y="201"/>
                  </a:lnTo>
                  <a:lnTo>
                    <a:pt x="131" y="203"/>
                  </a:lnTo>
                  <a:lnTo>
                    <a:pt x="129" y="211"/>
                  </a:lnTo>
                  <a:lnTo>
                    <a:pt x="127" y="217"/>
                  </a:lnTo>
                  <a:lnTo>
                    <a:pt x="123" y="220"/>
                  </a:lnTo>
                  <a:lnTo>
                    <a:pt x="121" y="222"/>
                  </a:lnTo>
                  <a:lnTo>
                    <a:pt x="119" y="224"/>
                  </a:lnTo>
                  <a:lnTo>
                    <a:pt x="117" y="228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53"/>
                  </a:lnTo>
                  <a:lnTo>
                    <a:pt x="108" y="276"/>
                  </a:lnTo>
                  <a:lnTo>
                    <a:pt x="104" y="278"/>
                  </a:lnTo>
                  <a:lnTo>
                    <a:pt x="102" y="280"/>
                  </a:lnTo>
                  <a:lnTo>
                    <a:pt x="100" y="282"/>
                  </a:lnTo>
                  <a:lnTo>
                    <a:pt x="96" y="286"/>
                  </a:lnTo>
                  <a:lnTo>
                    <a:pt x="94" y="288"/>
                  </a:lnTo>
                  <a:lnTo>
                    <a:pt x="92" y="290"/>
                  </a:lnTo>
                  <a:lnTo>
                    <a:pt x="85" y="293"/>
                  </a:lnTo>
                  <a:lnTo>
                    <a:pt x="77" y="295"/>
                  </a:lnTo>
                  <a:lnTo>
                    <a:pt x="75" y="297"/>
                  </a:lnTo>
                  <a:lnTo>
                    <a:pt x="73" y="299"/>
                  </a:lnTo>
                  <a:lnTo>
                    <a:pt x="66" y="299"/>
                  </a:lnTo>
                  <a:lnTo>
                    <a:pt x="58" y="299"/>
                  </a:lnTo>
                  <a:lnTo>
                    <a:pt x="50" y="293"/>
                  </a:lnTo>
                  <a:lnTo>
                    <a:pt x="45" y="288"/>
                  </a:lnTo>
                  <a:lnTo>
                    <a:pt x="39" y="278"/>
                  </a:lnTo>
                  <a:lnTo>
                    <a:pt x="29" y="26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2661335" y="3565941"/>
              <a:ext cx="369912" cy="241826"/>
            </a:xfrm>
            <a:custGeom>
              <a:avLst/>
              <a:gdLst>
                <a:gd name="T0" fmla="*/ 193 w 328"/>
                <a:gd name="T1" fmla="*/ 238 h 251"/>
                <a:gd name="T2" fmla="*/ 186 w 328"/>
                <a:gd name="T3" fmla="*/ 230 h 251"/>
                <a:gd name="T4" fmla="*/ 178 w 328"/>
                <a:gd name="T5" fmla="*/ 223 h 251"/>
                <a:gd name="T6" fmla="*/ 170 w 328"/>
                <a:gd name="T7" fmla="*/ 200 h 251"/>
                <a:gd name="T8" fmla="*/ 165 w 328"/>
                <a:gd name="T9" fmla="*/ 178 h 251"/>
                <a:gd name="T10" fmla="*/ 138 w 328"/>
                <a:gd name="T11" fmla="*/ 171 h 251"/>
                <a:gd name="T12" fmla="*/ 130 w 328"/>
                <a:gd name="T13" fmla="*/ 155 h 251"/>
                <a:gd name="T14" fmla="*/ 103 w 328"/>
                <a:gd name="T15" fmla="*/ 148 h 251"/>
                <a:gd name="T16" fmla="*/ 76 w 328"/>
                <a:gd name="T17" fmla="*/ 140 h 251"/>
                <a:gd name="T18" fmla="*/ 40 w 328"/>
                <a:gd name="T19" fmla="*/ 132 h 251"/>
                <a:gd name="T20" fmla="*/ 28 w 328"/>
                <a:gd name="T21" fmla="*/ 127 h 251"/>
                <a:gd name="T22" fmla="*/ 17 w 328"/>
                <a:gd name="T23" fmla="*/ 132 h 251"/>
                <a:gd name="T24" fmla="*/ 11 w 328"/>
                <a:gd name="T25" fmla="*/ 134 h 251"/>
                <a:gd name="T26" fmla="*/ 7 w 328"/>
                <a:gd name="T27" fmla="*/ 102 h 251"/>
                <a:gd name="T28" fmla="*/ 0 w 328"/>
                <a:gd name="T29" fmla="*/ 54 h 251"/>
                <a:gd name="T30" fmla="*/ 0 w 328"/>
                <a:gd name="T31" fmla="*/ 42 h 251"/>
                <a:gd name="T32" fmla="*/ 0 w 328"/>
                <a:gd name="T33" fmla="*/ 29 h 251"/>
                <a:gd name="T34" fmla="*/ 13 w 328"/>
                <a:gd name="T35" fmla="*/ 25 h 251"/>
                <a:gd name="T36" fmla="*/ 28 w 328"/>
                <a:gd name="T37" fmla="*/ 10 h 251"/>
                <a:gd name="T38" fmla="*/ 32 w 328"/>
                <a:gd name="T39" fmla="*/ 0 h 251"/>
                <a:gd name="T40" fmla="*/ 57 w 328"/>
                <a:gd name="T41" fmla="*/ 10 h 251"/>
                <a:gd name="T42" fmla="*/ 76 w 328"/>
                <a:gd name="T43" fmla="*/ 25 h 251"/>
                <a:gd name="T44" fmla="*/ 76 w 328"/>
                <a:gd name="T45" fmla="*/ 48 h 251"/>
                <a:gd name="T46" fmla="*/ 109 w 328"/>
                <a:gd name="T47" fmla="*/ 71 h 251"/>
                <a:gd name="T48" fmla="*/ 143 w 328"/>
                <a:gd name="T49" fmla="*/ 58 h 251"/>
                <a:gd name="T50" fmla="*/ 140 w 328"/>
                <a:gd name="T51" fmla="*/ 83 h 251"/>
                <a:gd name="T52" fmla="*/ 143 w 328"/>
                <a:gd name="T53" fmla="*/ 96 h 251"/>
                <a:gd name="T54" fmla="*/ 163 w 328"/>
                <a:gd name="T55" fmla="*/ 111 h 251"/>
                <a:gd name="T56" fmla="*/ 178 w 328"/>
                <a:gd name="T57" fmla="*/ 125 h 251"/>
                <a:gd name="T58" fmla="*/ 203 w 328"/>
                <a:gd name="T59" fmla="*/ 115 h 251"/>
                <a:gd name="T60" fmla="*/ 222 w 328"/>
                <a:gd name="T61" fmla="*/ 96 h 251"/>
                <a:gd name="T62" fmla="*/ 228 w 328"/>
                <a:gd name="T63" fmla="*/ 98 h 251"/>
                <a:gd name="T64" fmla="*/ 247 w 328"/>
                <a:gd name="T65" fmla="*/ 106 h 251"/>
                <a:gd name="T66" fmla="*/ 255 w 328"/>
                <a:gd name="T67" fmla="*/ 113 h 251"/>
                <a:gd name="T68" fmla="*/ 280 w 328"/>
                <a:gd name="T69" fmla="*/ 111 h 251"/>
                <a:gd name="T70" fmla="*/ 289 w 328"/>
                <a:gd name="T71" fmla="*/ 106 h 251"/>
                <a:gd name="T72" fmla="*/ 299 w 328"/>
                <a:gd name="T73" fmla="*/ 111 h 251"/>
                <a:gd name="T74" fmla="*/ 307 w 328"/>
                <a:gd name="T75" fmla="*/ 119 h 251"/>
                <a:gd name="T76" fmla="*/ 314 w 328"/>
                <a:gd name="T77" fmla="*/ 125 h 251"/>
                <a:gd name="T78" fmla="*/ 324 w 328"/>
                <a:gd name="T79" fmla="*/ 132 h 251"/>
                <a:gd name="T80" fmla="*/ 328 w 328"/>
                <a:gd name="T81" fmla="*/ 155 h 251"/>
                <a:gd name="T82" fmla="*/ 314 w 328"/>
                <a:gd name="T83" fmla="*/ 169 h 251"/>
                <a:gd name="T84" fmla="*/ 289 w 328"/>
                <a:gd name="T85" fmla="*/ 178 h 251"/>
                <a:gd name="T86" fmla="*/ 282 w 328"/>
                <a:gd name="T87" fmla="*/ 186 h 251"/>
                <a:gd name="T88" fmla="*/ 276 w 328"/>
                <a:gd name="T89" fmla="*/ 194 h 251"/>
                <a:gd name="T90" fmla="*/ 268 w 328"/>
                <a:gd name="T91" fmla="*/ 201 h 251"/>
                <a:gd name="T92" fmla="*/ 261 w 328"/>
                <a:gd name="T93" fmla="*/ 207 h 251"/>
                <a:gd name="T94" fmla="*/ 253 w 328"/>
                <a:gd name="T95" fmla="*/ 226 h 251"/>
                <a:gd name="T96" fmla="*/ 232 w 328"/>
                <a:gd name="T97" fmla="*/ 246 h 251"/>
                <a:gd name="T98" fmla="*/ 213 w 328"/>
                <a:gd name="T99" fmla="*/ 246 h 2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8"/>
                <a:gd name="T151" fmla="*/ 0 h 251"/>
                <a:gd name="T152" fmla="*/ 328 w 328"/>
                <a:gd name="T153" fmla="*/ 251 h 2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8" h="251">
                  <a:moveTo>
                    <a:pt x="197" y="242"/>
                  </a:moveTo>
                  <a:lnTo>
                    <a:pt x="195" y="240"/>
                  </a:lnTo>
                  <a:lnTo>
                    <a:pt x="193" y="238"/>
                  </a:lnTo>
                  <a:lnTo>
                    <a:pt x="190" y="234"/>
                  </a:lnTo>
                  <a:lnTo>
                    <a:pt x="188" y="232"/>
                  </a:lnTo>
                  <a:lnTo>
                    <a:pt x="186" y="230"/>
                  </a:lnTo>
                  <a:lnTo>
                    <a:pt x="184" y="226"/>
                  </a:lnTo>
                  <a:lnTo>
                    <a:pt x="180" y="225"/>
                  </a:lnTo>
                  <a:lnTo>
                    <a:pt x="178" y="223"/>
                  </a:lnTo>
                  <a:lnTo>
                    <a:pt x="176" y="219"/>
                  </a:lnTo>
                  <a:lnTo>
                    <a:pt x="174" y="217"/>
                  </a:lnTo>
                  <a:lnTo>
                    <a:pt x="170" y="200"/>
                  </a:lnTo>
                  <a:lnTo>
                    <a:pt x="168" y="184"/>
                  </a:lnTo>
                  <a:lnTo>
                    <a:pt x="166" y="180"/>
                  </a:lnTo>
                  <a:lnTo>
                    <a:pt x="165" y="178"/>
                  </a:lnTo>
                  <a:lnTo>
                    <a:pt x="151" y="177"/>
                  </a:lnTo>
                  <a:lnTo>
                    <a:pt x="140" y="175"/>
                  </a:lnTo>
                  <a:lnTo>
                    <a:pt x="138" y="171"/>
                  </a:lnTo>
                  <a:lnTo>
                    <a:pt x="136" y="169"/>
                  </a:lnTo>
                  <a:lnTo>
                    <a:pt x="132" y="161"/>
                  </a:lnTo>
                  <a:lnTo>
                    <a:pt x="130" y="155"/>
                  </a:lnTo>
                  <a:lnTo>
                    <a:pt x="128" y="152"/>
                  </a:lnTo>
                  <a:lnTo>
                    <a:pt x="124" y="150"/>
                  </a:lnTo>
                  <a:lnTo>
                    <a:pt x="103" y="148"/>
                  </a:lnTo>
                  <a:lnTo>
                    <a:pt x="82" y="146"/>
                  </a:lnTo>
                  <a:lnTo>
                    <a:pt x="78" y="142"/>
                  </a:lnTo>
                  <a:lnTo>
                    <a:pt x="76" y="140"/>
                  </a:lnTo>
                  <a:lnTo>
                    <a:pt x="59" y="138"/>
                  </a:lnTo>
                  <a:lnTo>
                    <a:pt x="44" y="134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29"/>
                  </a:lnTo>
                  <a:lnTo>
                    <a:pt x="28" y="127"/>
                  </a:lnTo>
                  <a:lnTo>
                    <a:pt x="23" y="129"/>
                  </a:lnTo>
                  <a:lnTo>
                    <a:pt x="19" y="130"/>
                  </a:lnTo>
                  <a:lnTo>
                    <a:pt x="17" y="132"/>
                  </a:lnTo>
                  <a:lnTo>
                    <a:pt x="15" y="134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9" y="125"/>
                  </a:lnTo>
                  <a:lnTo>
                    <a:pt x="7" y="102"/>
                  </a:lnTo>
                  <a:lnTo>
                    <a:pt x="3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8" y="10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4"/>
                  </a:lnTo>
                  <a:lnTo>
                    <a:pt x="57" y="10"/>
                  </a:lnTo>
                  <a:lnTo>
                    <a:pt x="67" y="13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76" y="29"/>
                  </a:lnTo>
                  <a:lnTo>
                    <a:pt x="76" y="38"/>
                  </a:lnTo>
                  <a:lnTo>
                    <a:pt x="76" y="48"/>
                  </a:lnTo>
                  <a:lnTo>
                    <a:pt x="84" y="60"/>
                  </a:lnTo>
                  <a:lnTo>
                    <a:pt x="94" y="71"/>
                  </a:lnTo>
                  <a:lnTo>
                    <a:pt x="109" y="71"/>
                  </a:lnTo>
                  <a:lnTo>
                    <a:pt x="120" y="71"/>
                  </a:lnTo>
                  <a:lnTo>
                    <a:pt x="132" y="67"/>
                  </a:lnTo>
                  <a:lnTo>
                    <a:pt x="143" y="58"/>
                  </a:lnTo>
                  <a:lnTo>
                    <a:pt x="143" y="67"/>
                  </a:lnTo>
                  <a:lnTo>
                    <a:pt x="143" y="77"/>
                  </a:lnTo>
                  <a:lnTo>
                    <a:pt x="140" y="83"/>
                  </a:lnTo>
                  <a:lnTo>
                    <a:pt x="136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49" y="102"/>
                  </a:lnTo>
                  <a:lnTo>
                    <a:pt x="153" y="106"/>
                  </a:lnTo>
                  <a:lnTo>
                    <a:pt x="163" y="111"/>
                  </a:lnTo>
                  <a:lnTo>
                    <a:pt x="174" y="117"/>
                  </a:lnTo>
                  <a:lnTo>
                    <a:pt x="174" y="121"/>
                  </a:lnTo>
                  <a:lnTo>
                    <a:pt x="178" y="125"/>
                  </a:lnTo>
                  <a:lnTo>
                    <a:pt x="186" y="125"/>
                  </a:lnTo>
                  <a:lnTo>
                    <a:pt x="203" y="125"/>
                  </a:lnTo>
                  <a:lnTo>
                    <a:pt x="203" y="115"/>
                  </a:lnTo>
                  <a:lnTo>
                    <a:pt x="203" y="106"/>
                  </a:lnTo>
                  <a:lnTo>
                    <a:pt x="213" y="102"/>
                  </a:lnTo>
                  <a:lnTo>
                    <a:pt x="222" y="96"/>
                  </a:lnTo>
                  <a:lnTo>
                    <a:pt x="224" y="96"/>
                  </a:lnTo>
                  <a:lnTo>
                    <a:pt x="226" y="96"/>
                  </a:lnTo>
                  <a:lnTo>
                    <a:pt x="228" y="98"/>
                  </a:lnTo>
                  <a:lnTo>
                    <a:pt x="232" y="102"/>
                  </a:lnTo>
                  <a:lnTo>
                    <a:pt x="237" y="104"/>
                  </a:lnTo>
                  <a:lnTo>
                    <a:pt x="247" y="106"/>
                  </a:lnTo>
                  <a:lnTo>
                    <a:pt x="249" y="109"/>
                  </a:lnTo>
                  <a:lnTo>
                    <a:pt x="251" y="111"/>
                  </a:lnTo>
                  <a:lnTo>
                    <a:pt x="255" y="113"/>
                  </a:lnTo>
                  <a:lnTo>
                    <a:pt x="264" y="115"/>
                  </a:lnTo>
                  <a:lnTo>
                    <a:pt x="276" y="113"/>
                  </a:lnTo>
                  <a:lnTo>
                    <a:pt x="280" y="111"/>
                  </a:lnTo>
                  <a:lnTo>
                    <a:pt x="282" y="109"/>
                  </a:lnTo>
                  <a:lnTo>
                    <a:pt x="285" y="106"/>
                  </a:lnTo>
                  <a:lnTo>
                    <a:pt x="289" y="106"/>
                  </a:lnTo>
                  <a:lnTo>
                    <a:pt x="295" y="106"/>
                  </a:lnTo>
                  <a:lnTo>
                    <a:pt x="297" y="109"/>
                  </a:lnTo>
                  <a:lnTo>
                    <a:pt x="299" y="111"/>
                  </a:lnTo>
                  <a:lnTo>
                    <a:pt x="301" y="113"/>
                  </a:lnTo>
                  <a:lnTo>
                    <a:pt x="305" y="117"/>
                  </a:lnTo>
                  <a:lnTo>
                    <a:pt x="307" y="119"/>
                  </a:lnTo>
                  <a:lnTo>
                    <a:pt x="308" y="121"/>
                  </a:lnTo>
                  <a:lnTo>
                    <a:pt x="310" y="123"/>
                  </a:lnTo>
                  <a:lnTo>
                    <a:pt x="314" y="125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4" y="132"/>
                  </a:lnTo>
                  <a:lnTo>
                    <a:pt x="328" y="134"/>
                  </a:lnTo>
                  <a:lnTo>
                    <a:pt x="328" y="144"/>
                  </a:lnTo>
                  <a:lnTo>
                    <a:pt x="328" y="155"/>
                  </a:lnTo>
                  <a:lnTo>
                    <a:pt x="324" y="159"/>
                  </a:lnTo>
                  <a:lnTo>
                    <a:pt x="318" y="165"/>
                  </a:lnTo>
                  <a:lnTo>
                    <a:pt x="314" y="169"/>
                  </a:lnTo>
                  <a:lnTo>
                    <a:pt x="308" y="175"/>
                  </a:lnTo>
                  <a:lnTo>
                    <a:pt x="299" y="177"/>
                  </a:lnTo>
                  <a:lnTo>
                    <a:pt x="289" y="178"/>
                  </a:lnTo>
                  <a:lnTo>
                    <a:pt x="287" y="180"/>
                  </a:lnTo>
                  <a:lnTo>
                    <a:pt x="285" y="184"/>
                  </a:lnTo>
                  <a:lnTo>
                    <a:pt x="282" y="186"/>
                  </a:lnTo>
                  <a:lnTo>
                    <a:pt x="280" y="188"/>
                  </a:lnTo>
                  <a:lnTo>
                    <a:pt x="278" y="190"/>
                  </a:lnTo>
                  <a:lnTo>
                    <a:pt x="276" y="194"/>
                  </a:lnTo>
                  <a:lnTo>
                    <a:pt x="272" y="196"/>
                  </a:lnTo>
                  <a:lnTo>
                    <a:pt x="270" y="198"/>
                  </a:lnTo>
                  <a:lnTo>
                    <a:pt x="268" y="201"/>
                  </a:lnTo>
                  <a:lnTo>
                    <a:pt x="264" y="203"/>
                  </a:lnTo>
                  <a:lnTo>
                    <a:pt x="262" y="205"/>
                  </a:lnTo>
                  <a:lnTo>
                    <a:pt x="261" y="207"/>
                  </a:lnTo>
                  <a:lnTo>
                    <a:pt x="259" y="211"/>
                  </a:lnTo>
                  <a:lnTo>
                    <a:pt x="255" y="213"/>
                  </a:lnTo>
                  <a:lnTo>
                    <a:pt x="253" y="226"/>
                  </a:lnTo>
                  <a:lnTo>
                    <a:pt x="251" y="242"/>
                  </a:lnTo>
                  <a:lnTo>
                    <a:pt x="241" y="244"/>
                  </a:lnTo>
                  <a:lnTo>
                    <a:pt x="232" y="246"/>
                  </a:lnTo>
                  <a:lnTo>
                    <a:pt x="228" y="249"/>
                  </a:lnTo>
                  <a:lnTo>
                    <a:pt x="226" y="251"/>
                  </a:lnTo>
                  <a:lnTo>
                    <a:pt x="213" y="246"/>
                  </a:lnTo>
                  <a:lnTo>
                    <a:pt x="197" y="242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2858129" y="3248378"/>
              <a:ext cx="445374" cy="492953"/>
            </a:xfrm>
            <a:custGeom>
              <a:avLst/>
              <a:gdLst>
                <a:gd name="T0" fmla="*/ 326 w 395"/>
                <a:gd name="T1" fmla="*/ 303 h 512"/>
                <a:gd name="T2" fmla="*/ 347 w 395"/>
                <a:gd name="T3" fmla="*/ 186 h 512"/>
                <a:gd name="T4" fmla="*/ 392 w 395"/>
                <a:gd name="T5" fmla="*/ 106 h 512"/>
                <a:gd name="T6" fmla="*/ 393 w 395"/>
                <a:gd name="T7" fmla="*/ 71 h 512"/>
                <a:gd name="T8" fmla="*/ 384 w 395"/>
                <a:gd name="T9" fmla="*/ 33 h 512"/>
                <a:gd name="T10" fmla="*/ 365 w 395"/>
                <a:gd name="T11" fmla="*/ 23 h 512"/>
                <a:gd name="T12" fmla="*/ 355 w 395"/>
                <a:gd name="T13" fmla="*/ 13 h 512"/>
                <a:gd name="T14" fmla="*/ 342 w 395"/>
                <a:gd name="T15" fmla="*/ 0 h 512"/>
                <a:gd name="T16" fmla="*/ 322 w 395"/>
                <a:gd name="T17" fmla="*/ 6 h 512"/>
                <a:gd name="T18" fmla="*/ 313 w 395"/>
                <a:gd name="T19" fmla="*/ 31 h 512"/>
                <a:gd name="T20" fmla="*/ 299 w 395"/>
                <a:gd name="T21" fmla="*/ 35 h 512"/>
                <a:gd name="T22" fmla="*/ 284 w 395"/>
                <a:gd name="T23" fmla="*/ 40 h 512"/>
                <a:gd name="T24" fmla="*/ 265 w 395"/>
                <a:gd name="T25" fmla="*/ 54 h 512"/>
                <a:gd name="T26" fmla="*/ 246 w 395"/>
                <a:gd name="T27" fmla="*/ 79 h 512"/>
                <a:gd name="T28" fmla="*/ 236 w 395"/>
                <a:gd name="T29" fmla="*/ 92 h 512"/>
                <a:gd name="T30" fmla="*/ 217 w 395"/>
                <a:gd name="T31" fmla="*/ 123 h 512"/>
                <a:gd name="T32" fmla="*/ 204 w 395"/>
                <a:gd name="T33" fmla="*/ 152 h 512"/>
                <a:gd name="T34" fmla="*/ 179 w 395"/>
                <a:gd name="T35" fmla="*/ 180 h 512"/>
                <a:gd name="T36" fmla="*/ 163 w 395"/>
                <a:gd name="T37" fmla="*/ 190 h 512"/>
                <a:gd name="T38" fmla="*/ 163 w 395"/>
                <a:gd name="T39" fmla="*/ 238 h 512"/>
                <a:gd name="T40" fmla="*/ 150 w 395"/>
                <a:gd name="T41" fmla="*/ 257 h 512"/>
                <a:gd name="T42" fmla="*/ 131 w 395"/>
                <a:gd name="T43" fmla="*/ 267 h 512"/>
                <a:gd name="T44" fmla="*/ 90 w 395"/>
                <a:gd name="T45" fmla="*/ 276 h 512"/>
                <a:gd name="T46" fmla="*/ 62 w 395"/>
                <a:gd name="T47" fmla="*/ 282 h 512"/>
                <a:gd name="T48" fmla="*/ 33 w 395"/>
                <a:gd name="T49" fmla="*/ 282 h 512"/>
                <a:gd name="T50" fmla="*/ 0 w 395"/>
                <a:gd name="T51" fmla="*/ 286 h 512"/>
                <a:gd name="T52" fmla="*/ 10 w 395"/>
                <a:gd name="T53" fmla="*/ 305 h 512"/>
                <a:gd name="T54" fmla="*/ 29 w 395"/>
                <a:gd name="T55" fmla="*/ 305 h 512"/>
                <a:gd name="T56" fmla="*/ 71 w 395"/>
                <a:gd name="T57" fmla="*/ 311 h 512"/>
                <a:gd name="T58" fmla="*/ 81 w 395"/>
                <a:gd name="T59" fmla="*/ 330 h 512"/>
                <a:gd name="T60" fmla="*/ 65 w 395"/>
                <a:gd name="T61" fmla="*/ 355 h 512"/>
                <a:gd name="T62" fmla="*/ 63 w 395"/>
                <a:gd name="T63" fmla="*/ 380 h 512"/>
                <a:gd name="T64" fmla="*/ 65 w 395"/>
                <a:gd name="T65" fmla="*/ 395 h 512"/>
                <a:gd name="T66" fmla="*/ 58 w 395"/>
                <a:gd name="T67" fmla="*/ 411 h 512"/>
                <a:gd name="T68" fmla="*/ 60 w 395"/>
                <a:gd name="T69" fmla="*/ 432 h 512"/>
                <a:gd name="T70" fmla="*/ 88 w 395"/>
                <a:gd name="T71" fmla="*/ 443 h 512"/>
                <a:gd name="T72" fmla="*/ 108 w 395"/>
                <a:gd name="T73" fmla="*/ 439 h 512"/>
                <a:gd name="T74" fmla="*/ 127 w 395"/>
                <a:gd name="T75" fmla="*/ 443 h 512"/>
                <a:gd name="T76" fmla="*/ 156 w 395"/>
                <a:gd name="T77" fmla="*/ 470 h 512"/>
                <a:gd name="T78" fmla="*/ 148 w 395"/>
                <a:gd name="T79" fmla="*/ 491 h 512"/>
                <a:gd name="T80" fmla="*/ 150 w 395"/>
                <a:gd name="T81" fmla="*/ 508 h 512"/>
                <a:gd name="T82" fmla="*/ 181 w 395"/>
                <a:gd name="T83" fmla="*/ 507 h 512"/>
                <a:gd name="T84" fmla="*/ 211 w 395"/>
                <a:gd name="T85" fmla="*/ 493 h 512"/>
                <a:gd name="T86" fmla="*/ 246 w 395"/>
                <a:gd name="T87" fmla="*/ 505 h 512"/>
                <a:gd name="T88" fmla="*/ 263 w 395"/>
                <a:gd name="T89" fmla="*/ 491 h 512"/>
                <a:gd name="T90" fmla="*/ 273 w 395"/>
                <a:gd name="T91" fmla="*/ 478 h 512"/>
                <a:gd name="T92" fmla="*/ 282 w 395"/>
                <a:gd name="T93" fmla="*/ 462 h 512"/>
                <a:gd name="T94" fmla="*/ 292 w 395"/>
                <a:gd name="T95" fmla="*/ 449 h 512"/>
                <a:gd name="T96" fmla="*/ 296 w 395"/>
                <a:gd name="T97" fmla="*/ 439 h 512"/>
                <a:gd name="T98" fmla="*/ 286 w 395"/>
                <a:gd name="T99" fmla="*/ 428 h 512"/>
                <a:gd name="T100" fmla="*/ 280 w 395"/>
                <a:gd name="T101" fmla="*/ 403 h 512"/>
                <a:gd name="T102" fmla="*/ 307 w 395"/>
                <a:gd name="T103" fmla="*/ 342 h 5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5"/>
                <a:gd name="T157" fmla="*/ 0 h 512"/>
                <a:gd name="T158" fmla="*/ 395 w 395"/>
                <a:gd name="T159" fmla="*/ 512 h 5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5" h="512">
                  <a:moveTo>
                    <a:pt x="311" y="330"/>
                  </a:moveTo>
                  <a:lnTo>
                    <a:pt x="321" y="330"/>
                  </a:lnTo>
                  <a:lnTo>
                    <a:pt x="328" y="330"/>
                  </a:lnTo>
                  <a:lnTo>
                    <a:pt x="326" y="303"/>
                  </a:lnTo>
                  <a:lnTo>
                    <a:pt x="326" y="276"/>
                  </a:lnTo>
                  <a:lnTo>
                    <a:pt x="324" y="249"/>
                  </a:lnTo>
                  <a:lnTo>
                    <a:pt x="322" y="223"/>
                  </a:lnTo>
                  <a:lnTo>
                    <a:pt x="347" y="186"/>
                  </a:lnTo>
                  <a:lnTo>
                    <a:pt x="370" y="157"/>
                  </a:lnTo>
                  <a:lnTo>
                    <a:pt x="378" y="144"/>
                  </a:lnTo>
                  <a:lnTo>
                    <a:pt x="386" y="127"/>
                  </a:lnTo>
                  <a:lnTo>
                    <a:pt x="392" y="106"/>
                  </a:lnTo>
                  <a:lnTo>
                    <a:pt x="395" y="79"/>
                  </a:lnTo>
                  <a:lnTo>
                    <a:pt x="395" y="77"/>
                  </a:lnTo>
                  <a:lnTo>
                    <a:pt x="395" y="73"/>
                  </a:lnTo>
                  <a:lnTo>
                    <a:pt x="393" y="71"/>
                  </a:lnTo>
                  <a:lnTo>
                    <a:pt x="392" y="69"/>
                  </a:lnTo>
                  <a:lnTo>
                    <a:pt x="388" y="52"/>
                  </a:lnTo>
                  <a:lnTo>
                    <a:pt x="386" y="35"/>
                  </a:lnTo>
                  <a:lnTo>
                    <a:pt x="384" y="33"/>
                  </a:lnTo>
                  <a:lnTo>
                    <a:pt x="382" y="31"/>
                  </a:lnTo>
                  <a:lnTo>
                    <a:pt x="374" y="27"/>
                  </a:lnTo>
                  <a:lnTo>
                    <a:pt x="367" y="25"/>
                  </a:lnTo>
                  <a:lnTo>
                    <a:pt x="365" y="23"/>
                  </a:lnTo>
                  <a:lnTo>
                    <a:pt x="363" y="21"/>
                  </a:lnTo>
                  <a:lnTo>
                    <a:pt x="359" y="17"/>
                  </a:lnTo>
                  <a:lnTo>
                    <a:pt x="357" y="15"/>
                  </a:lnTo>
                  <a:lnTo>
                    <a:pt x="355" y="13"/>
                  </a:lnTo>
                  <a:lnTo>
                    <a:pt x="353" y="12"/>
                  </a:lnTo>
                  <a:lnTo>
                    <a:pt x="349" y="6"/>
                  </a:lnTo>
                  <a:lnTo>
                    <a:pt x="347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8" y="0"/>
                  </a:lnTo>
                  <a:lnTo>
                    <a:pt x="322" y="6"/>
                  </a:lnTo>
                  <a:lnTo>
                    <a:pt x="319" y="12"/>
                  </a:lnTo>
                  <a:lnTo>
                    <a:pt x="319" y="21"/>
                  </a:lnTo>
                  <a:lnTo>
                    <a:pt x="319" y="31"/>
                  </a:lnTo>
                  <a:lnTo>
                    <a:pt x="313" y="31"/>
                  </a:lnTo>
                  <a:lnTo>
                    <a:pt x="309" y="31"/>
                  </a:lnTo>
                  <a:lnTo>
                    <a:pt x="303" y="31"/>
                  </a:lnTo>
                  <a:lnTo>
                    <a:pt x="299" y="31"/>
                  </a:lnTo>
                  <a:lnTo>
                    <a:pt x="299" y="35"/>
                  </a:lnTo>
                  <a:lnTo>
                    <a:pt x="299" y="40"/>
                  </a:lnTo>
                  <a:lnTo>
                    <a:pt x="294" y="40"/>
                  </a:lnTo>
                  <a:lnTo>
                    <a:pt x="290" y="40"/>
                  </a:lnTo>
                  <a:lnTo>
                    <a:pt x="284" y="40"/>
                  </a:lnTo>
                  <a:lnTo>
                    <a:pt x="280" y="40"/>
                  </a:lnTo>
                  <a:lnTo>
                    <a:pt x="275" y="44"/>
                  </a:lnTo>
                  <a:lnTo>
                    <a:pt x="271" y="50"/>
                  </a:lnTo>
                  <a:lnTo>
                    <a:pt x="265" y="54"/>
                  </a:lnTo>
                  <a:lnTo>
                    <a:pt x="261" y="59"/>
                  </a:lnTo>
                  <a:lnTo>
                    <a:pt x="255" y="69"/>
                  </a:lnTo>
                  <a:lnTo>
                    <a:pt x="252" y="79"/>
                  </a:lnTo>
                  <a:lnTo>
                    <a:pt x="246" y="79"/>
                  </a:lnTo>
                  <a:lnTo>
                    <a:pt x="242" y="79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36" y="92"/>
                  </a:lnTo>
                  <a:lnTo>
                    <a:pt x="232" y="98"/>
                  </a:lnTo>
                  <a:lnTo>
                    <a:pt x="227" y="107"/>
                  </a:lnTo>
                  <a:lnTo>
                    <a:pt x="223" y="117"/>
                  </a:lnTo>
                  <a:lnTo>
                    <a:pt x="217" y="123"/>
                  </a:lnTo>
                  <a:lnTo>
                    <a:pt x="211" y="127"/>
                  </a:lnTo>
                  <a:lnTo>
                    <a:pt x="211" y="132"/>
                  </a:lnTo>
                  <a:lnTo>
                    <a:pt x="211" y="136"/>
                  </a:lnTo>
                  <a:lnTo>
                    <a:pt x="204" y="152"/>
                  </a:lnTo>
                  <a:lnTo>
                    <a:pt x="194" y="165"/>
                  </a:lnTo>
                  <a:lnTo>
                    <a:pt x="188" y="171"/>
                  </a:lnTo>
                  <a:lnTo>
                    <a:pt x="182" y="175"/>
                  </a:lnTo>
                  <a:lnTo>
                    <a:pt x="179" y="180"/>
                  </a:lnTo>
                  <a:lnTo>
                    <a:pt x="173" y="184"/>
                  </a:lnTo>
                  <a:lnTo>
                    <a:pt x="169" y="184"/>
                  </a:lnTo>
                  <a:lnTo>
                    <a:pt x="163" y="184"/>
                  </a:lnTo>
                  <a:lnTo>
                    <a:pt x="163" y="190"/>
                  </a:lnTo>
                  <a:lnTo>
                    <a:pt x="163" y="194"/>
                  </a:lnTo>
                  <a:lnTo>
                    <a:pt x="163" y="213"/>
                  </a:lnTo>
                  <a:lnTo>
                    <a:pt x="163" y="232"/>
                  </a:lnTo>
                  <a:lnTo>
                    <a:pt x="163" y="238"/>
                  </a:lnTo>
                  <a:lnTo>
                    <a:pt x="163" y="244"/>
                  </a:lnTo>
                  <a:lnTo>
                    <a:pt x="159" y="248"/>
                  </a:lnTo>
                  <a:lnTo>
                    <a:pt x="154" y="253"/>
                  </a:lnTo>
                  <a:lnTo>
                    <a:pt x="150" y="257"/>
                  </a:lnTo>
                  <a:lnTo>
                    <a:pt x="144" y="263"/>
                  </a:lnTo>
                  <a:lnTo>
                    <a:pt x="140" y="263"/>
                  </a:lnTo>
                  <a:lnTo>
                    <a:pt x="134" y="263"/>
                  </a:lnTo>
                  <a:lnTo>
                    <a:pt x="131" y="267"/>
                  </a:lnTo>
                  <a:lnTo>
                    <a:pt x="125" y="272"/>
                  </a:lnTo>
                  <a:lnTo>
                    <a:pt x="111" y="272"/>
                  </a:lnTo>
                  <a:lnTo>
                    <a:pt x="96" y="272"/>
                  </a:lnTo>
                  <a:lnTo>
                    <a:pt x="90" y="276"/>
                  </a:lnTo>
                  <a:lnTo>
                    <a:pt x="87" y="282"/>
                  </a:lnTo>
                  <a:lnTo>
                    <a:pt x="77" y="282"/>
                  </a:lnTo>
                  <a:lnTo>
                    <a:pt x="67" y="282"/>
                  </a:lnTo>
                  <a:lnTo>
                    <a:pt x="62" y="282"/>
                  </a:lnTo>
                  <a:lnTo>
                    <a:pt x="58" y="282"/>
                  </a:lnTo>
                  <a:lnTo>
                    <a:pt x="48" y="282"/>
                  </a:lnTo>
                  <a:lnTo>
                    <a:pt x="39" y="282"/>
                  </a:lnTo>
                  <a:lnTo>
                    <a:pt x="33" y="282"/>
                  </a:lnTo>
                  <a:lnTo>
                    <a:pt x="29" y="282"/>
                  </a:lnTo>
                  <a:lnTo>
                    <a:pt x="14" y="282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4" y="295"/>
                  </a:lnTo>
                  <a:lnTo>
                    <a:pt x="10" y="301"/>
                  </a:lnTo>
                  <a:lnTo>
                    <a:pt x="10" y="305"/>
                  </a:lnTo>
                  <a:lnTo>
                    <a:pt x="10" y="311"/>
                  </a:lnTo>
                  <a:lnTo>
                    <a:pt x="14" y="311"/>
                  </a:lnTo>
                  <a:lnTo>
                    <a:pt x="19" y="311"/>
                  </a:lnTo>
                  <a:lnTo>
                    <a:pt x="29" y="305"/>
                  </a:lnTo>
                  <a:lnTo>
                    <a:pt x="39" y="301"/>
                  </a:lnTo>
                  <a:lnTo>
                    <a:pt x="52" y="305"/>
                  </a:lnTo>
                  <a:lnTo>
                    <a:pt x="67" y="311"/>
                  </a:lnTo>
                  <a:lnTo>
                    <a:pt x="71" y="311"/>
                  </a:lnTo>
                  <a:lnTo>
                    <a:pt x="77" y="311"/>
                  </a:lnTo>
                  <a:lnTo>
                    <a:pt x="81" y="315"/>
                  </a:lnTo>
                  <a:lnTo>
                    <a:pt x="87" y="320"/>
                  </a:lnTo>
                  <a:lnTo>
                    <a:pt x="81" y="330"/>
                  </a:lnTo>
                  <a:lnTo>
                    <a:pt x="77" y="340"/>
                  </a:lnTo>
                  <a:lnTo>
                    <a:pt x="71" y="340"/>
                  </a:lnTo>
                  <a:lnTo>
                    <a:pt x="67" y="340"/>
                  </a:lnTo>
                  <a:lnTo>
                    <a:pt x="65" y="355"/>
                  </a:lnTo>
                  <a:lnTo>
                    <a:pt x="67" y="366"/>
                  </a:lnTo>
                  <a:lnTo>
                    <a:pt x="67" y="370"/>
                  </a:lnTo>
                  <a:lnTo>
                    <a:pt x="65" y="374"/>
                  </a:lnTo>
                  <a:lnTo>
                    <a:pt x="63" y="380"/>
                  </a:lnTo>
                  <a:lnTo>
                    <a:pt x="65" y="384"/>
                  </a:lnTo>
                  <a:lnTo>
                    <a:pt x="69" y="388"/>
                  </a:lnTo>
                  <a:lnTo>
                    <a:pt x="67" y="391"/>
                  </a:lnTo>
                  <a:lnTo>
                    <a:pt x="65" y="395"/>
                  </a:lnTo>
                  <a:lnTo>
                    <a:pt x="62" y="397"/>
                  </a:lnTo>
                  <a:lnTo>
                    <a:pt x="58" y="401"/>
                  </a:lnTo>
                  <a:lnTo>
                    <a:pt x="56" y="405"/>
                  </a:lnTo>
                  <a:lnTo>
                    <a:pt x="58" y="411"/>
                  </a:lnTo>
                  <a:lnTo>
                    <a:pt x="65" y="416"/>
                  </a:lnTo>
                  <a:lnTo>
                    <a:pt x="58" y="420"/>
                  </a:lnTo>
                  <a:lnTo>
                    <a:pt x="52" y="426"/>
                  </a:lnTo>
                  <a:lnTo>
                    <a:pt x="60" y="432"/>
                  </a:lnTo>
                  <a:lnTo>
                    <a:pt x="73" y="437"/>
                  </a:lnTo>
                  <a:lnTo>
                    <a:pt x="77" y="439"/>
                  </a:lnTo>
                  <a:lnTo>
                    <a:pt x="81" y="443"/>
                  </a:lnTo>
                  <a:lnTo>
                    <a:pt x="88" y="443"/>
                  </a:lnTo>
                  <a:lnTo>
                    <a:pt x="96" y="445"/>
                  </a:lnTo>
                  <a:lnTo>
                    <a:pt x="100" y="443"/>
                  </a:lnTo>
                  <a:lnTo>
                    <a:pt x="106" y="443"/>
                  </a:lnTo>
                  <a:lnTo>
                    <a:pt x="108" y="439"/>
                  </a:lnTo>
                  <a:lnTo>
                    <a:pt x="110" y="436"/>
                  </a:lnTo>
                  <a:lnTo>
                    <a:pt x="115" y="436"/>
                  </a:lnTo>
                  <a:lnTo>
                    <a:pt x="119" y="436"/>
                  </a:lnTo>
                  <a:lnTo>
                    <a:pt x="127" y="443"/>
                  </a:lnTo>
                  <a:lnTo>
                    <a:pt x="134" y="451"/>
                  </a:lnTo>
                  <a:lnTo>
                    <a:pt x="144" y="459"/>
                  </a:lnTo>
                  <a:lnTo>
                    <a:pt x="152" y="466"/>
                  </a:lnTo>
                  <a:lnTo>
                    <a:pt x="156" y="470"/>
                  </a:lnTo>
                  <a:lnTo>
                    <a:pt x="156" y="474"/>
                  </a:lnTo>
                  <a:lnTo>
                    <a:pt x="152" y="482"/>
                  </a:lnTo>
                  <a:lnTo>
                    <a:pt x="148" y="487"/>
                  </a:lnTo>
                  <a:lnTo>
                    <a:pt x="148" y="491"/>
                  </a:lnTo>
                  <a:lnTo>
                    <a:pt x="148" y="493"/>
                  </a:lnTo>
                  <a:lnTo>
                    <a:pt x="146" y="499"/>
                  </a:lnTo>
                  <a:lnTo>
                    <a:pt x="146" y="503"/>
                  </a:lnTo>
                  <a:lnTo>
                    <a:pt x="150" y="508"/>
                  </a:lnTo>
                  <a:lnTo>
                    <a:pt x="157" y="510"/>
                  </a:lnTo>
                  <a:lnTo>
                    <a:pt x="167" y="512"/>
                  </a:lnTo>
                  <a:lnTo>
                    <a:pt x="179" y="510"/>
                  </a:lnTo>
                  <a:lnTo>
                    <a:pt x="181" y="507"/>
                  </a:lnTo>
                  <a:lnTo>
                    <a:pt x="182" y="503"/>
                  </a:lnTo>
                  <a:lnTo>
                    <a:pt x="188" y="499"/>
                  </a:lnTo>
                  <a:lnTo>
                    <a:pt x="194" y="493"/>
                  </a:lnTo>
                  <a:lnTo>
                    <a:pt x="211" y="493"/>
                  </a:lnTo>
                  <a:lnTo>
                    <a:pt x="221" y="495"/>
                  </a:lnTo>
                  <a:lnTo>
                    <a:pt x="227" y="499"/>
                  </a:lnTo>
                  <a:lnTo>
                    <a:pt x="236" y="505"/>
                  </a:lnTo>
                  <a:lnTo>
                    <a:pt x="246" y="505"/>
                  </a:lnTo>
                  <a:lnTo>
                    <a:pt x="255" y="505"/>
                  </a:lnTo>
                  <a:lnTo>
                    <a:pt x="257" y="501"/>
                  </a:lnTo>
                  <a:lnTo>
                    <a:pt x="261" y="499"/>
                  </a:lnTo>
                  <a:lnTo>
                    <a:pt x="263" y="491"/>
                  </a:lnTo>
                  <a:lnTo>
                    <a:pt x="265" y="485"/>
                  </a:lnTo>
                  <a:lnTo>
                    <a:pt x="267" y="482"/>
                  </a:lnTo>
                  <a:lnTo>
                    <a:pt x="271" y="480"/>
                  </a:lnTo>
                  <a:lnTo>
                    <a:pt x="273" y="478"/>
                  </a:lnTo>
                  <a:lnTo>
                    <a:pt x="275" y="476"/>
                  </a:lnTo>
                  <a:lnTo>
                    <a:pt x="278" y="472"/>
                  </a:lnTo>
                  <a:lnTo>
                    <a:pt x="280" y="470"/>
                  </a:lnTo>
                  <a:lnTo>
                    <a:pt x="282" y="462"/>
                  </a:lnTo>
                  <a:lnTo>
                    <a:pt x="284" y="455"/>
                  </a:lnTo>
                  <a:lnTo>
                    <a:pt x="286" y="453"/>
                  </a:lnTo>
                  <a:lnTo>
                    <a:pt x="290" y="451"/>
                  </a:lnTo>
                  <a:lnTo>
                    <a:pt x="292" y="449"/>
                  </a:lnTo>
                  <a:lnTo>
                    <a:pt x="294" y="447"/>
                  </a:lnTo>
                  <a:lnTo>
                    <a:pt x="296" y="443"/>
                  </a:lnTo>
                  <a:lnTo>
                    <a:pt x="299" y="441"/>
                  </a:lnTo>
                  <a:lnTo>
                    <a:pt x="296" y="439"/>
                  </a:lnTo>
                  <a:lnTo>
                    <a:pt x="294" y="436"/>
                  </a:lnTo>
                  <a:lnTo>
                    <a:pt x="292" y="434"/>
                  </a:lnTo>
                  <a:lnTo>
                    <a:pt x="290" y="432"/>
                  </a:lnTo>
                  <a:lnTo>
                    <a:pt x="286" y="428"/>
                  </a:lnTo>
                  <a:lnTo>
                    <a:pt x="284" y="426"/>
                  </a:lnTo>
                  <a:lnTo>
                    <a:pt x="282" y="416"/>
                  </a:lnTo>
                  <a:lnTo>
                    <a:pt x="280" y="407"/>
                  </a:lnTo>
                  <a:lnTo>
                    <a:pt x="280" y="403"/>
                  </a:lnTo>
                  <a:lnTo>
                    <a:pt x="280" y="397"/>
                  </a:lnTo>
                  <a:lnTo>
                    <a:pt x="284" y="386"/>
                  </a:lnTo>
                  <a:lnTo>
                    <a:pt x="296" y="365"/>
                  </a:lnTo>
                  <a:lnTo>
                    <a:pt x="307" y="342"/>
                  </a:lnTo>
                  <a:lnTo>
                    <a:pt x="311" y="33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3118547" y="3510135"/>
              <a:ext cx="642167" cy="540788"/>
            </a:xfrm>
            <a:custGeom>
              <a:avLst/>
              <a:gdLst>
                <a:gd name="T0" fmla="*/ 311 w 570"/>
                <a:gd name="T1" fmla="*/ 530 h 561"/>
                <a:gd name="T2" fmla="*/ 263 w 570"/>
                <a:gd name="T3" fmla="*/ 484 h 561"/>
                <a:gd name="T4" fmla="*/ 232 w 570"/>
                <a:gd name="T5" fmla="*/ 474 h 561"/>
                <a:gd name="T6" fmla="*/ 208 w 570"/>
                <a:gd name="T7" fmla="*/ 446 h 561"/>
                <a:gd name="T8" fmla="*/ 135 w 570"/>
                <a:gd name="T9" fmla="*/ 430 h 561"/>
                <a:gd name="T10" fmla="*/ 108 w 570"/>
                <a:gd name="T11" fmla="*/ 413 h 561"/>
                <a:gd name="T12" fmla="*/ 71 w 570"/>
                <a:gd name="T13" fmla="*/ 396 h 561"/>
                <a:gd name="T14" fmla="*/ 58 w 570"/>
                <a:gd name="T15" fmla="*/ 375 h 561"/>
                <a:gd name="T16" fmla="*/ 23 w 570"/>
                <a:gd name="T17" fmla="*/ 348 h 561"/>
                <a:gd name="T18" fmla="*/ 6 w 570"/>
                <a:gd name="T19" fmla="*/ 330 h 561"/>
                <a:gd name="T20" fmla="*/ 4 w 570"/>
                <a:gd name="T21" fmla="*/ 290 h 561"/>
                <a:gd name="T22" fmla="*/ 31 w 570"/>
                <a:gd name="T23" fmla="*/ 235 h 561"/>
                <a:gd name="T24" fmla="*/ 48 w 570"/>
                <a:gd name="T25" fmla="*/ 208 h 561"/>
                <a:gd name="T26" fmla="*/ 64 w 570"/>
                <a:gd name="T27" fmla="*/ 181 h 561"/>
                <a:gd name="T28" fmla="*/ 67 w 570"/>
                <a:gd name="T29" fmla="*/ 160 h 561"/>
                <a:gd name="T30" fmla="*/ 62 w 570"/>
                <a:gd name="T31" fmla="*/ 131 h 561"/>
                <a:gd name="T32" fmla="*/ 96 w 570"/>
                <a:gd name="T33" fmla="*/ 87 h 561"/>
                <a:gd name="T34" fmla="*/ 87 w 570"/>
                <a:gd name="T35" fmla="*/ 121 h 561"/>
                <a:gd name="T36" fmla="*/ 115 w 570"/>
                <a:gd name="T37" fmla="*/ 116 h 561"/>
                <a:gd name="T38" fmla="*/ 115 w 570"/>
                <a:gd name="T39" fmla="*/ 83 h 561"/>
                <a:gd name="T40" fmla="*/ 135 w 570"/>
                <a:gd name="T41" fmla="*/ 96 h 561"/>
                <a:gd name="T42" fmla="*/ 179 w 570"/>
                <a:gd name="T43" fmla="*/ 77 h 561"/>
                <a:gd name="T44" fmla="*/ 173 w 570"/>
                <a:gd name="T45" fmla="*/ 20 h 561"/>
                <a:gd name="T46" fmla="*/ 198 w 570"/>
                <a:gd name="T47" fmla="*/ 4 h 561"/>
                <a:gd name="T48" fmla="*/ 202 w 570"/>
                <a:gd name="T49" fmla="*/ 37 h 561"/>
                <a:gd name="T50" fmla="*/ 227 w 570"/>
                <a:gd name="T51" fmla="*/ 77 h 561"/>
                <a:gd name="T52" fmla="*/ 252 w 570"/>
                <a:gd name="T53" fmla="*/ 123 h 561"/>
                <a:gd name="T54" fmla="*/ 275 w 570"/>
                <a:gd name="T55" fmla="*/ 96 h 561"/>
                <a:gd name="T56" fmla="*/ 271 w 570"/>
                <a:gd name="T57" fmla="*/ 125 h 561"/>
                <a:gd name="T58" fmla="*/ 300 w 570"/>
                <a:gd name="T59" fmla="*/ 121 h 561"/>
                <a:gd name="T60" fmla="*/ 309 w 570"/>
                <a:gd name="T61" fmla="*/ 87 h 561"/>
                <a:gd name="T62" fmla="*/ 323 w 570"/>
                <a:gd name="T63" fmla="*/ 58 h 561"/>
                <a:gd name="T64" fmla="*/ 338 w 570"/>
                <a:gd name="T65" fmla="*/ 96 h 561"/>
                <a:gd name="T66" fmla="*/ 332 w 570"/>
                <a:gd name="T67" fmla="*/ 131 h 561"/>
                <a:gd name="T68" fmla="*/ 357 w 570"/>
                <a:gd name="T69" fmla="*/ 106 h 561"/>
                <a:gd name="T70" fmla="*/ 367 w 570"/>
                <a:gd name="T71" fmla="*/ 102 h 561"/>
                <a:gd name="T72" fmla="*/ 415 w 570"/>
                <a:gd name="T73" fmla="*/ 135 h 561"/>
                <a:gd name="T74" fmla="*/ 434 w 570"/>
                <a:gd name="T75" fmla="*/ 100 h 561"/>
                <a:gd name="T76" fmla="*/ 465 w 570"/>
                <a:gd name="T77" fmla="*/ 96 h 561"/>
                <a:gd name="T78" fmla="*/ 468 w 570"/>
                <a:gd name="T79" fmla="*/ 135 h 561"/>
                <a:gd name="T80" fmla="*/ 493 w 570"/>
                <a:gd name="T81" fmla="*/ 150 h 561"/>
                <a:gd name="T82" fmla="*/ 509 w 570"/>
                <a:gd name="T83" fmla="*/ 187 h 561"/>
                <a:gd name="T84" fmla="*/ 541 w 570"/>
                <a:gd name="T85" fmla="*/ 198 h 561"/>
                <a:gd name="T86" fmla="*/ 570 w 570"/>
                <a:gd name="T87" fmla="*/ 202 h 561"/>
                <a:gd name="T88" fmla="*/ 555 w 570"/>
                <a:gd name="T89" fmla="*/ 223 h 561"/>
                <a:gd name="T90" fmla="*/ 549 w 570"/>
                <a:gd name="T91" fmla="*/ 292 h 561"/>
                <a:gd name="T92" fmla="*/ 555 w 570"/>
                <a:gd name="T93" fmla="*/ 338 h 561"/>
                <a:gd name="T94" fmla="*/ 534 w 570"/>
                <a:gd name="T95" fmla="*/ 327 h 561"/>
                <a:gd name="T96" fmla="*/ 507 w 570"/>
                <a:gd name="T97" fmla="*/ 329 h 561"/>
                <a:gd name="T98" fmla="*/ 470 w 570"/>
                <a:gd name="T99" fmla="*/ 311 h 561"/>
                <a:gd name="T100" fmla="*/ 455 w 570"/>
                <a:gd name="T101" fmla="*/ 296 h 561"/>
                <a:gd name="T102" fmla="*/ 401 w 570"/>
                <a:gd name="T103" fmla="*/ 279 h 561"/>
                <a:gd name="T104" fmla="*/ 396 w 570"/>
                <a:gd name="T105" fmla="*/ 354 h 561"/>
                <a:gd name="T106" fmla="*/ 394 w 570"/>
                <a:gd name="T107" fmla="*/ 380 h 561"/>
                <a:gd name="T108" fmla="*/ 382 w 570"/>
                <a:gd name="T109" fmla="*/ 396 h 561"/>
                <a:gd name="T110" fmla="*/ 350 w 570"/>
                <a:gd name="T111" fmla="*/ 423 h 561"/>
                <a:gd name="T112" fmla="*/ 348 w 570"/>
                <a:gd name="T113" fmla="*/ 449 h 561"/>
                <a:gd name="T114" fmla="*/ 399 w 570"/>
                <a:gd name="T115" fmla="*/ 457 h 561"/>
                <a:gd name="T116" fmla="*/ 415 w 570"/>
                <a:gd name="T117" fmla="*/ 449 h 561"/>
                <a:gd name="T118" fmla="*/ 422 w 570"/>
                <a:gd name="T119" fmla="*/ 471 h 561"/>
                <a:gd name="T120" fmla="*/ 405 w 570"/>
                <a:gd name="T121" fmla="*/ 488 h 561"/>
                <a:gd name="T122" fmla="*/ 388 w 570"/>
                <a:gd name="T123" fmla="*/ 505 h 561"/>
                <a:gd name="T124" fmla="*/ 361 w 570"/>
                <a:gd name="T125" fmla="*/ 551 h 5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0"/>
                <a:gd name="T190" fmla="*/ 0 h 561"/>
                <a:gd name="T191" fmla="*/ 570 w 570"/>
                <a:gd name="T192" fmla="*/ 561 h 5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0" h="561">
                  <a:moveTo>
                    <a:pt x="313" y="561"/>
                  </a:moveTo>
                  <a:lnTo>
                    <a:pt x="311" y="559"/>
                  </a:lnTo>
                  <a:lnTo>
                    <a:pt x="309" y="557"/>
                  </a:lnTo>
                  <a:lnTo>
                    <a:pt x="309" y="543"/>
                  </a:lnTo>
                  <a:lnTo>
                    <a:pt x="309" y="532"/>
                  </a:lnTo>
                  <a:lnTo>
                    <a:pt x="311" y="532"/>
                  </a:lnTo>
                  <a:lnTo>
                    <a:pt x="311" y="530"/>
                  </a:lnTo>
                  <a:lnTo>
                    <a:pt x="311" y="528"/>
                  </a:lnTo>
                  <a:lnTo>
                    <a:pt x="309" y="524"/>
                  </a:lnTo>
                  <a:lnTo>
                    <a:pt x="305" y="517"/>
                  </a:lnTo>
                  <a:lnTo>
                    <a:pt x="298" y="507"/>
                  </a:lnTo>
                  <a:lnTo>
                    <a:pt x="288" y="497"/>
                  </a:lnTo>
                  <a:lnTo>
                    <a:pt x="277" y="490"/>
                  </a:lnTo>
                  <a:lnTo>
                    <a:pt x="263" y="484"/>
                  </a:lnTo>
                  <a:lnTo>
                    <a:pt x="252" y="482"/>
                  </a:lnTo>
                  <a:lnTo>
                    <a:pt x="244" y="484"/>
                  </a:lnTo>
                  <a:lnTo>
                    <a:pt x="236" y="484"/>
                  </a:lnTo>
                  <a:lnTo>
                    <a:pt x="234" y="480"/>
                  </a:lnTo>
                  <a:lnTo>
                    <a:pt x="232" y="478"/>
                  </a:lnTo>
                  <a:lnTo>
                    <a:pt x="232" y="476"/>
                  </a:lnTo>
                  <a:lnTo>
                    <a:pt x="232" y="474"/>
                  </a:lnTo>
                  <a:lnTo>
                    <a:pt x="232" y="469"/>
                  </a:lnTo>
                  <a:lnTo>
                    <a:pt x="232" y="465"/>
                  </a:lnTo>
                  <a:lnTo>
                    <a:pt x="227" y="459"/>
                  </a:lnTo>
                  <a:lnTo>
                    <a:pt x="223" y="455"/>
                  </a:lnTo>
                  <a:lnTo>
                    <a:pt x="217" y="449"/>
                  </a:lnTo>
                  <a:lnTo>
                    <a:pt x="211" y="446"/>
                  </a:lnTo>
                  <a:lnTo>
                    <a:pt x="208" y="446"/>
                  </a:lnTo>
                  <a:lnTo>
                    <a:pt x="202" y="446"/>
                  </a:lnTo>
                  <a:lnTo>
                    <a:pt x="179" y="446"/>
                  </a:lnTo>
                  <a:lnTo>
                    <a:pt x="154" y="446"/>
                  </a:lnTo>
                  <a:lnTo>
                    <a:pt x="146" y="440"/>
                  </a:lnTo>
                  <a:lnTo>
                    <a:pt x="140" y="436"/>
                  </a:lnTo>
                  <a:lnTo>
                    <a:pt x="137" y="432"/>
                  </a:lnTo>
                  <a:lnTo>
                    <a:pt x="135" y="430"/>
                  </a:lnTo>
                  <a:lnTo>
                    <a:pt x="133" y="428"/>
                  </a:lnTo>
                  <a:lnTo>
                    <a:pt x="131" y="424"/>
                  </a:lnTo>
                  <a:lnTo>
                    <a:pt x="127" y="423"/>
                  </a:lnTo>
                  <a:lnTo>
                    <a:pt x="125" y="421"/>
                  </a:lnTo>
                  <a:lnTo>
                    <a:pt x="117" y="419"/>
                  </a:lnTo>
                  <a:lnTo>
                    <a:pt x="112" y="415"/>
                  </a:lnTo>
                  <a:lnTo>
                    <a:pt x="108" y="413"/>
                  </a:lnTo>
                  <a:lnTo>
                    <a:pt x="106" y="411"/>
                  </a:lnTo>
                  <a:lnTo>
                    <a:pt x="104" y="409"/>
                  </a:lnTo>
                  <a:lnTo>
                    <a:pt x="102" y="407"/>
                  </a:lnTo>
                  <a:lnTo>
                    <a:pt x="98" y="403"/>
                  </a:lnTo>
                  <a:lnTo>
                    <a:pt x="96" y="401"/>
                  </a:lnTo>
                  <a:lnTo>
                    <a:pt x="85" y="400"/>
                  </a:lnTo>
                  <a:lnTo>
                    <a:pt x="71" y="396"/>
                  </a:lnTo>
                  <a:lnTo>
                    <a:pt x="69" y="394"/>
                  </a:lnTo>
                  <a:lnTo>
                    <a:pt x="67" y="392"/>
                  </a:lnTo>
                  <a:lnTo>
                    <a:pt x="64" y="388"/>
                  </a:lnTo>
                  <a:lnTo>
                    <a:pt x="62" y="386"/>
                  </a:lnTo>
                  <a:lnTo>
                    <a:pt x="60" y="384"/>
                  </a:lnTo>
                  <a:lnTo>
                    <a:pt x="58" y="382"/>
                  </a:lnTo>
                  <a:lnTo>
                    <a:pt x="58" y="375"/>
                  </a:lnTo>
                  <a:lnTo>
                    <a:pt x="58" y="367"/>
                  </a:lnTo>
                  <a:lnTo>
                    <a:pt x="44" y="363"/>
                  </a:lnTo>
                  <a:lnTo>
                    <a:pt x="33" y="357"/>
                  </a:lnTo>
                  <a:lnTo>
                    <a:pt x="31" y="355"/>
                  </a:lnTo>
                  <a:lnTo>
                    <a:pt x="29" y="354"/>
                  </a:lnTo>
                  <a:lnTo>
                    <a:pt x="25" y="350"/>
                  </a:lnTo>
                  <a:lnTo>
                    <a:pt x="23" y="348"/>
                  </a:lnTo>
                  <a:lnTo>
                    <a:pt x="21" y="346"/>
                  </a:lnTo>
                  <a:lnTo>
                    <a:pt x="20" y="344"/>
                  </a:lnTo>
                  <a:lnTo>
                    <a:pt x="16" y="340"/>
                  </a:lnTo>
                  <a:lnTo>
                    <a:pt x="14" y="338"/>
                  </a:lnTo>
                  <a:lnTo>
                    <a:pt x="12" y="336"/>
                  </a:lnTo>
                  <a:lnTo>
                    <a:pt x="10" y="334"/>
                  </a:lnTo>
                  <a:lnTo>
                    <a:pt x="6" y="330"/>
                  </a:lnTo>
                  <a:lnTo>
                    <a:pt x="4" y="329"/>
                  </a:lnTo>
                  <a:lnTo>
                    <a:pt x="2" y="327"/>
                  </a:lnTo>
                  <a:lnTo>
                    <a:pt x="0" y="325"/>
                  </a:lnTo>
                  <a:lnTo>
                    <a:pt x="0" y="309"/>
                  </a:lnTo>
                  <a:lnTo>
                    <a:pt x="0" y="296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6" y="283"/>
                  </a:lnTo>
                  <a:lnTo>
                    <a:pt x="10" y="275"/>
                  </a:lnTo>
                  <a:lnTo>
                    <a:pt x="12" y="273"/>
                  </a:lnTo>
                  <a:lnTo>
                    <a:pt x="14" y="271"/>
                  </a:lnTo>
                  <a:lnTo>
                    <a:pt x="21" y="254"/>
                  </a:lnTo>
                  <a:lnTo>
                    <a:pt x="29" y="236"/>
                  </a:lnTo>
                  <a:lnTo>
                    <a:pt x="31" y="235"/>
                  </a:lnTo>
                  <a:lnTo>
                    <a:pt x="33" y="233"/>
                  </a:lnTo>
                  <a:lnTo>
                    <a:pt x="35" y="225"/>
                  </a:lnTo>
                  <a:lnTo>
                    <a:pt x="39" y="217"/>
                  </a:lnTo>
                  <a:lnTo>
                    <a:pt x="41" y="215"/>
                  </a:lnTo>
                  <a:lnTo>
                    <a:pt x="43" y="213"/>
                  </a:lnTo>
                  <a:lnTo>
                    <a:pt x="46" y="210"/>
                  </a:lnTo>
                  <a:lnTo>
                    <a:pt x="48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4" y="196"/>
                  </a:lnTo>
                  <a:lnTo>
                    <a:pt x="58" y="188"/>
                  </a:lnTo>
                  <a:lnTo>
                    <a:pt x="60" y="187"/>
                  </a:lnTo>
                  <a:lnTo>
                    <a:pt x="62" y="183"/>
                  </a:lnTo>
                  <a:lnTo>
                    <a:pt x="64" y="181"/>
                  </a:lnTo>
                  <a:lnTo>
                    <a:pt x="67" y="179"/>
                  </a:lnTo>
                  <a:lnTo>
                    <a:pt x="69" y="177"/>
                  </a:lnTo>
                  <a:lnTo>
                    <a:pt x="71" y="175"/>
                  </a:lnTo>
                  <a:lnTo>
                    <a:pt x="71" y="169"/>
                  </a:lnTo>
                  <a:lnTo>
                    <a:pt x="71" y="164"/>
                  </a:lnTo>
                  <a:lnTo>
                    <a:pt x="69" y="162"/>
                  </a:lnTo>
                  <a:lnTo>
                    <a:pt x="67" y="160"/>
                  </a:lnTo>
                  <a:lnTo>
                    <a:pt x="64" y="156"/>
                  </a:lnTo>
                  <a:lnTo>
                    <a:pt x="62" y="154"/>
                  </a:lnTo>
                  <a:lnTo>
                    <a:pt x="60" y="152"/>
                  </a:lnTo>
                  <a:lnTo>
                    <a:pt x="58" y="150"/>
                  </a:lnTo>
                  <a:lnTo>
                    <a:pt x="58" y="142"/>
                  </a:lnTo>
                  <a:lnTo>
                    <a:pt x="58" y="135"/>
                  </a:lnTo>
                  <a:lnTo>
                    <a:pt x="62" y="131"/>
                  </a:lnTo>
                  <a:lnTo>
                    <a:pt x="67" y="125"/>
                  </a:lnTo>
                  <a:lnTo>
                    <a:pt x="71" y="102"/>
                  </a:lnTo>
                  <a:lnTo>
                    <a:pt x="77" y="77"/>
                  </a:lnTo>
                  <a:lnTo>
                    <a:pt x="87" y="77"/>
                  </a:lnTo>
                  <a:lnTo>
                    <a:pt x="96" y="77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7" y="96"/>
                  </a:lnTo>
                  <a:lnTo>
                    <a:pt x="87" y="100"/>
                  </a:lnTo>
                  <a:lnTo>
                    <a:pt x="87" y="106"/>
                  </a:lnTo>
                  <a:lnTo>
                    <a:pt x="87" y="112"/>
                  </a:lnTo>
                  <a:lnTo>
                    <a:pt x="87" y="116"/>
                  </a:lnTo>
                  <a:lnTo>
                    <a:pt x="87" y="121"/>
                  </a:lnTo>
                  <a:lnTo>
                    <a:pt x="87" y="125"/>
                  </a:lnTo>
                  <a:lnTo>
                    <a:pt x="90" y="131"/>
                  </a:lnTo>
                  <a:lnTo>
                    <a:pt x="96" y="135"/>
                  </a:lnTo>
                  <a:lnTo>
                    <a:pt x="100" y="131"/>
                  </a:lnTo>
                  <a:lnTo>
                    <a:pt x="106" y="125"/>
                  </a:lnTo>
                  <a:lnTo>
                    <a:pt x="110" y="121"/>
                  </a:lnTo>
                  <a:lnTo>
                    <a:pt x="115" y="116"/>
                  </a:lnTo>
                  <a:lnTo>
                    <a:pt x="115" y="112"/>
                  </a:lnTo>
                  <a:lnTo>
                    <a:pt x="115" y="106"/>
                  </a:lnTo>
                  <a:lnTo>
                    <a:pt x="115" y="100"/>
                  </a:lnTo>
                  <a:lnTo>
                    <a:pt x="115" y="96"/>
                  </a:lnTo>
                  <a:lnTo>
                    <a:pt x="115" y="93"/>
                  </a:lnTo>
                  <a:lnTo>
                    <a:pt x="115" y="87"/>
                  </a:lnTo>
                  <a:lnTo>
                    <a:pt x="115" y="83"/>
                  </a:lnTo>
                  <a:lnTo>
                    <a:pt x="115" y="77"/>
                  </a:lnTo>
                  <a:lnTo>
                    <a:pt x="119" y="77"/>
                  </a:lnTo>
                  <a:lnTo>
                    <a:pt x="125" y="77"/>
                  </a:lnTo>
                  <a:lnTo>
                    <a:pt x="131" y="83"/>
                  </a:lnTo>
                  <a:lnTo>
                    <a:pt x="135" y="87"/>
                  </a:lnTo>
                  <a:lnTo>
                    <a:pt x="135" y="93"/>
                  </a:lnTo>
                  <a:lnTo>
                    <a:pt x="135" y="96"/>
                  </a:lnTo>
                  <a:lnTo>
                    <a:pt x="154" y="96"/>
                  </a:lnTo>
                  <a:lnTo>
                    <a:pt x="173" y="96"/>
                  </a:lnTo>
                  <a:lnTo>
                    <a:pt x="173" y="93"/>
                  </a:lnTo>
                  <a:lnTo>
                    <a:pt x="173" y="87"/>
                  </a:lnTo>
                  <a:lnTo>
                    <a:pt x="179" y="87"/>
                  </a:lnTo>
                  <a:lnTo>
                    <a:pt x="183" y="87"/>
                  </a:lnTo>
                  <a:lnTo>
                    <a:pt x="179" y="77"/>
                  </a:lnTo>
                  <a:lnTo>
                    <a:pt x="173" y="68"/>
                  </a:lnTo>
                  <a:lnTo>
                    <a:pt x="169" y="62"/>
                  </a:lnTo>
                  <a:lnTo>
                    <a:pt x="163" y="58"/>
                  </a:lnTo>
                  <a:lnTo>
                    <a:pt x="163" y="39"/>
                  </a:lnTo>
                  <a:lnTo>
                    <a:pt x="163" y="20"/>
                  </a:lnTo>
                  <a:lnTo>
                    <a:pt x="169" y="20"/>
                  </a:lnTo>
                  <a:lnTo>
                    <a:pt x="173" y="20"/>
                  </a:lnTo>
                  <a:lnTo>
                    <a:pt x="179" y="14"/>
                  </a:lnTo>
                  <a:lnTo>
                    <a:pt x="183" y="10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8" y="4"/>
                  </a:lnTo>
                  <a:lnTo>
                    <a:pt x="202" y="10"/>
                  </a:lnTo>
                  <a:lnTo>
                    <a:pt x="208" y="14"/>
                  </a:lnTo>
                  <a:lnTo>
                    <a:pt x="211" y="20"/>
                  </a:lnTo>
                  <a:lnTo>
                    <a:pt x="211" y="23"/>
                  </a:lnTo>
                  <a:lnTo>
                    <a:pt x="211" y="29"/>
                  </a:lnTo>
                  <a:lnTo>
                    <a:pt x="206" y="33"/>
                  </a:lnTo>
                  <a:lnTo>
                    <a:pt x="202" y="37"/>
                  </a:lnTo>
                  <a:lnTo>
                    <a:pt x="200" y="45"/>
                  </a:lnTo>
                  <a:lnTo>
                    <a:pt x="198" y="58"/>
                  </a:lnTo>
                  <a:lnTo>
                    <a:pt x="206" y="62"/>
                  </a:lnTo>
                  <a:lnTo>
                    <a:pt x="211" y="68"/>
                  </a:lnTo>
                  <a:lnTo>
                    <a:pt x="217" y="71"/>
                  </a:lnTo>
                  <a:lnTo>
                    <a:pt x="223" y="77"/>
                  </a:lnTo>
                  <a:lnTo>
                    <a:pt x="227" y="77"/>
                  </a:lnTo>
                  <a:lnTo>
                    <a:pt x="232" y="77"/>
                  </a:lnTo>
                  <a:lnTo>
                    <a:pt x="236" y="87"/>
                  </a:lnTo>
                  <a:lnTo>
                    <a:pt x="242" y="96"/>
                  </a:lnTo>
                  <a:lnTo>
                    <a:pt x="246" y="100"/>
                  </a:lnTo>
                  <a:lnTo>
                    <a:pt x="252" y="106"/>
                  </a:lnTo>
                  <a:lnTo>
                    <a:pt x="252" y="118"/>
                  </a:lnTo>
                  <a:lnTo>
                    <a:pt x="252" y="123"/>
                  </a:lnTo>
                  <a:lnTo>
                    <a:pt x="256" y="125"/>
                  </a:lnTo>
                  <a:lnTo>
                    <a:pt x="261" y="125"/>
                  </a:lnTo>
                  <a:lnTo>
                    <a:pt x="261" y="116"/>
                  </a:lnTo>
                  <a:lnTo>
                    <a:pt x="261" y="106"/>
                  </a:lnTo>
                  <a:lnTo>
                    <a:pt x="265" y="100"/>
                  </a:lnTo>
                  <a:lnTo>
                    <a:pt x="271" y="96"/>
                  </a:lnTo>
                  <a:lnTo>
                    <a:pt x="275" y="96"/>
                  </a:lnTo>
                  <a:lnTo>
                    <a:pt x="280" y="96"/>
                  </a:lnTo>
                  <a:lnTo>
                    <a:pt x="280" y="100"/>
                  </a:lnTo>
                  <a:lnTo>
                    <a:pt x="280" y="106"/>
                  </a:lnTo>
                  <a:lnTo>
                    <a:pt x="280" y="112"/>
                  </a:lnTo>
                  <a:lnTo>
                    <a:pt x="280" y="116"/>
                  </a:lnTo>
                  <a:lnTo>
                    <a:pt x="275" y="121"/>
                  </a:lnTo>
                  <a:lnTo>
                    <a:pt x="271" y="125"/>
                  </a:lnTo>
                  <a:lnTo>
                    <a:pt x="275" y="131"/>
                  </a:lnTo>
                  <a:lnTo>
                    <a:pt x="280" y="135"/>
                  </a:lnTo>
                  <a:lnTo>
                    <a:pt x="284" y="135"/>
                  </a:lnTo>
                  <a:lnTo>
                    <a:pt x="290" y="135"/>
                  </a:lnTo>
                  <a:lnTo>
                    <a:pt x="294" y="131"/>
                  </a:lnTo>
                  <a:lnTo>
                    <a:pt x="300" y="125"/>
                  </a:lnTo>
                  <a:lnTo>
                    <a:pt x="300" y="121"/>
                  </a:lnTo>
                  <a:lnTo>
                    <a:pt x="300" y="116"/>
                  </a:lnTo>
                  <a:lnTo>
                    <a:pt x="300" y="112"/>
                  </a:lnTo>
                  <a:lnTo>
                    <a:pt x="300" y="106"/>
                  </a:lnTo>
                  <a:lnTo>
                    <a:pt x="300" y="100"/>
                  </a:lnTo>
                  <a:lnTo>
                    <a:pt x="300" y="96"/>
                  </a:lnTo>
                  <a:lnTo>
                    <a:pt x="303" y="93"/>
                  </a:lnTo>
                  <a:lnTo>
                    <a:pt x="309" y="87"/>
                  </a:lnTo>
                  <a:lnTo>
                    <a:pt x="309" y="83"/>
                  </a:lnTo>
                  <a:lnTo>
                    <a:pt x="309" y="77"/>
                  </a:lnTo>
                  <a:lnTo>
                    <a:pt x="309" y="71"/>
                  </a:lnTo>
                  <a:lnTo>
                    <a:pt x="309" y="68"/>
                  </a:lnTo>
                  <a:lnTo>
                    <a:pt x="309" y="62"/>
                  </a:lnTo>
                  <a:lnTo>
                    <a:pt x="309" y="58"/>
                  </a:lnTo>
                  <a:lnTo>
                    <a:pt x="323" y="58"/>
                  </a:lnTo>
                  <a:lnTo>
                    <a:pt x="338" y="58"/>
                  </a:lnTo>
                  <a:lnTo>
                    <a:pt x="338" y="68"/>
                  </a:lnTo>
                  <a:lnTo>
                    <a:pt x="338" y="77"/>
                  </a:lnTo>
                  <a:lnTo>
                    <a:pt x="338" y="83"/>
                  </a:lnTo>
                  <a:lnTo>
                    <a:pt x="338" y="87"/>
                  </a:lnTo>
                  <a:lnTo>
                    <a:pt x="338" y="93"/>
                  </a:lnTo>
                  <a:lnTo>
                    <a:pt x="338" y="96"/>
                  </a:lnTo>
                  <a:lnTo>
                    <a:pt x="332" y="100"/>
                  </a:lnTo>
                  <a:lnTo>
                    <a:pt x="328" y="106"/>
                  </a:lnTo>
                  <a:lnTo>
                    <a:pt x="328" y="112"/>
                  </a:lnTo>
                  <a:lnTo>
                    <a:pt x="328" y="116"/>
                  </a:lnTo>
                  <a:lnTo>
                    <a:pt x="328" y="121"/>
                  </a:lnTo>
                  <a:lnTo>
                    <a:pt x="328" y="125"/>
                  </a:lnTo>
                  <a:lnTo>
                    <a:pt x="332" y="131"/>
                  </a:lnTo>
                  <a:lnTo>
                    <a:pt x="338" y="135"/>
                  </a:lnTo>
                  <a:lnTo>
                    <a:pt x="342" y="135"/>
                  </a:lnTo>
                  <a:lnTo>
                    <a:pt x="348" y="135"/>
                  </a:lnTo>
                  <a:lnTo>
                    <a:pt x="351" y="131"/>
                  </a:lnTo>
                  <a:lnTo>
                    <a:pt x="357" y="125"/>
                  </a:lnTo>
                  <a:lnTo>
                    <a:pt x="357" y="116"/>
                  </a:lnTo>
                  <a:lnTo>
                    <a:pt x="357" y="106"/>
                  </a:lnTo>
                  <a:lnTo>
                    <a:pt x="357" y="100"/>
                  </a:lnTo>
                  <a:lnTo>
                    <a:pt x="357" y="96"/>
                  </a:lnTo>
                  <a:lnTo>
                    <a:pt x="357" y="93"/>
                  </a:lnTo>
                  <a:lnTo>
                    <a:pt x="357" y="87"/>
                  </a:lnTo>
                  <a:lnTo>
                    <a:pt x="363" y="87"/>
                  </a:lnTo>
                  <a:lnTo>
                    <a:pt x="367" y="87"/>
                  </a:lnTo>
                  <a:lnTo>
                    <a:pt x="367" y="102"/>
                  </a:lnTo>
                  <a:lnTo>
                    <a:pt x="367" y="116"/>
                  </a:lnTo>
                  <a:lnTo>
                    <a:pt x="373" y="121"/>
                  </a:lnTo>
                  <a:lnTo>
                    <a:pt x="376" y="125"/>
                  </a:lnTo>
                  <a:lnTo>
                    <a:pt x="382" y="131"/>
                  </a:lnTo>
                  <a:lnTo>
                    <a:pt x="386" y="135"/>
                  </a:lnTo>
                  <a:lnTo>
                    <a:pt x="401" y="135"/>
                  </a:lnTo>
                  <a:lnTo>
                    <a:pt x="415" y="135"/>
                  </a:lnTo>
                  <a:lnTo>
                    <a:pt x="421" y="131"/>
                  </a:lnTo>
                  <a:lnTo>
                    <a:pt x="426" y="125"/>
                  </a:lnTo>
                  <a:lnTo>
                    <a:pt x="430" y="121"/>
                  </a:lnTo>
                  <a:lnTo>
                    <a:pt x="434" y="116"/>
                  </a:lnTo>
                  <a:lnTo>
                    <a:pt x="434" y="112"/>
                  </a:lnTo>
                  <a:lnTo>
                    <a:pt x="434" y="106"/>
                  </a:lnTo>
                  <a:lnTo>
                    <a:pt x="434" y="100"/>
                  </a:lnTo>
                  <a:lnTo>
                    <a:pt x="434" y="96"/>
                  </a:lnTo>
                  <a:lnTo>
                    <a:pt x="444" y="93"/>
                  </a:lnTo>
                  <a:lnTo>
                    <a:pt x="455" y="87"/>
                  </a:lnTo>
                  <a:lnTo>
                    <a:pt x="459" y="87"/>
                  </a:lnTo>
                  <a:lnTo>
                    <a:pt x="465" y="87"/>
                  </a:lnTo>
                  <a:lnTo>
                    <a:pt x="465" y="93"/>
                  </a:lnTo>
                  <a:lnTo>
                    <a:pt x="465" y="96"/>
                  </a:lnTo>
                  <a:lnTo>
                    <a:pt x="465" y="106"/>
                  </a:lnTo>
                  <a:lnTo>
                    <a:pt x="465" y="116"/>
                  </a:lnTo>
                  <a:lnTo>
                    <a:pt x="459" y="121"/>
                  </a:lnTo>
                  <a:lnTo>
                    <a:pt x="455" y="125"/>
                  </a:lnTo>
                  <a:lnTo>
                    <a:pt x="459" y="131"/>
                  </a:lnTo>
                  <a:lnTo>
                    <a:pt x="465" y="135"/>
                  </a:lnTo>
                  <a:lnTo>
                    <a:pt x="468" y="135"/>
                  </a:lnTo>
                  <a:lnTo>
                    <a:pt x="472" y="135"/>
                  </a:lnTo>
                  <a:lnTo>
                    <a:pt x="478" y="135"/>
                  </a:lnTo>
                  <a:lnTo>
                    <a:pt x="484" y="135"/>
                  </a:lnTo>
                  <a:lnTo>
                    <a:pt x="486" y="141"/>
                  </a:lnTo>
                  <a:lnTo>
                    <a:pt x="488" y="144"/>
                  </a:lnTo>
                  <a:lnTo>
                    <a:pt x="490" y="148"/>
                  </a:lnTo>
                  <a:lnTo>
                    <a:pt x="493" y="150"/>
                  </a:lnTo>
                  <a:lnTo>
                    <a:pt x="495" y="152"/>
                  </a:lnTo>
                  <a:lnTo>
                    <a:pt x="497" y="154"/>
                  </a:lnTo>
                  <a:lnTo>
                    <a:pt x="499" y="156"/>
                  </a:lnTo>
                  <a:lnTo>
                    <a:pt x="503" y="160"/>
                  </a:lnTo>
                  <a:lnTo>
                    <a:pt x="505" y="171"/>
                  </a:lnTo>
                  <a:lnTo>
                    <a:pt x="507" y="183"/>
                  </a:lnTo>
                  <a:lnTo>
                    <a:pt x="509" y="187"/>
                  </a:lnTo>
                  <a:lnTo>
                    <a:pt x="513" y="188"/>
                  </a:lnTo>
                  <a:lnTo>
                    <a:pt x="515" y="190"/>
                  </a:lnTo>
                  <a:lnTo>
                    <a:pt x="516" y="192"/>
                  </a:lnTo>
                  <a:lnTo>
                    <a:pt x="518" y="196"/>
                  </a:lnTo>
                  <a:lnTo>
                    <a:pt x="522" y="198"/>
                  </a:lnTo>
                  <a:lnTo>
                    <a:pt x="532" y="198"/>
                  </a:lnTo>
                  <a:lnTo>
                    <a:pt x="541" y="198"/>
                  </a:lnTo>
                  <a:lnTo>
                    <a:pt x="543" y="196"/>
                  </a:lnTo>
                  <a:lnTo>
                    <a:pt x="545" y="192"/>
                  </a:lnTo>
                  <a:lnTo>
                    <a:pt x="555" y="192"/>
                  </a:lnTo>
                  <a:lnTo>
                    <a:pt x="564" y="192"/>
                  </a:lnTo>
                  <a:lnTo>
                    <a:pt x="568" y="196"/>
                  </a:lnTo>
                  <a:lnTo>
                    <a:pt x="570" y="198"/>
                  </a:lnTo>
                  <a:lnTo>
                    <a:pt x="570" y="202"/>
                  </a:lnTo>
                  <a:lnTo>
                    <a:pt x="570" y="208"/>
                  </a:lnTo>
                  <a:lnTo>
                    <a:pt x="568" y="210"/>
                  </a:lnTo>
                  <a:lnTo>
                    <a:pt x="564" y="213"/>
                  </a:lnTo>
                  <a:lnTo>
                    <a:pt x="562" y="215"/>
                  </a:lnTo>
                  <a:lnTo>
                    <a:pt x="561" y="217"/>
                  </a:lnTo>
                  <a:lnTo>
                    <a:pt x="559" y="219"/>
                  </a:lnTo>
                  <a:lnTo>
                    <a:pt x="555" y="223"/>
                  </a:lnTo>
                  <a:lnTo>
                    <a:pt x="553" y="225"/>
                  </a:lnTo>
                  <a:lnTo>
                    <a:pt x="551" y="227"/>
                  </a:lnTo>
                  <a:lnTo>
                    <a:pt x="549" y="229"/>
                  </a:lnTo>
                  <a:lnTo>
                    <a:pt x="545" y="233"/>
                  </a:lnTo>
                  <a:lnTo>
                    <a:pt x="545" y="259"/>
                  </a:lnTo>
                  <a:lnTo>
                    <a:pt x="547" y="279"/>
                  </a:lnTo>
                  <a:lnTo>
                    <a:pt x="549" y="292"/>
                  </a:lnTo>
                  <a:lnTo>
                    <a:pt x="555" y="309"/>
                  </a:lnTo>
                  <a:lnTo>
                    <a:pt x="559" y="311"/>
                  </a:lnTo>
                  <a:lnTo>
                    <a:pt x="561" y="315"/>
                  </a:lnTo>
                  <a:lnTo>
                    <a:pt x="561" y="323"/>
                  </a:lnTo>
                  <a:lnTo>
                    <a:pt x="561" y="334"/>
                  </a:lnTo>
                  <a:lnTo>
                    <a:pt x="559" y="336"/>
                  </a:lnTo>
                  <a:lnTo>
                    <a:pt x="555" y="338"/>
                  </a:lnTo>
                  <a:lnTo>
                    <a:pt x="551" y="338"/>
                  </a:lnTo>
                  <a:lnTo>
                    <a:pt x="545" y="338"/>
                  </a:lnTo>
                  <a:lnTo>
                    <a:pt x="543" y="336"/>
                  </a:lnTo>
                  <a:lnTo>
                    <a:pt x="541" y="334"/>
                  </a:lnTo>
                  <a:lnTo>
                    <a:pt x="539" y="330"/>
                  </a:lnTo>
                  <a:lnTo>
                    <a:pt x="536" y="329"/>
                  </a:lnTo>
                  <a:lnTo>
                    <a:pt x="534" y="327"/>
                  </a:lnTo>
                  <a:lnTo>
                    <a:pt x="532" y="325"/>
                  </a:lnTo>
                  <a:lnTo>
                    <a:pt x="526" y="325"/>
                  </a:lnTo>
                  <a:lnTo>
                    <a:pt x="522" y="325"/>
                  </a:lnTo>
                  <a:lnTo>
                    <a:pt x="518" y="327"/>
                  </a:lnTo>
                  <a:lnTo>
                    <a:pt x="516" y="329"/>
                  </a:lnTo>
                  <a:lnTo>
                    <a:pt x="513" y="329"/>
                  </a:lnTo>
                  <a:lnTo>
                    <a:pt x="507" y="329"/>
                  </a:lnTo>
                  <a:lnTo>
                    <a:pt x="505" y="327"/>
                  </a:lnTo>
                  <a:lnTo>
                    <a:pt x="503" y="325"/>
                  </a:lnTo>
                  <a:lnTo>
                    <a:pt x="490" y="321"/>
                  </a:lnTo>
                  <a:lnTo>
                    <a:pt x="478" y="319"/>
                  </a:lnTo>
                  <a:lnTo>
                    <a:pt x="476" y="317"/>
                  </a:lnTo>
                  <a:lnTo>
                    <a:pt x="472" y="315"/>
                  </a:lnTo>
                  <a:lnTo>
                    <a:pt x="470" y="311"/>
                  </a:lnTo>
                  <a:lnTo>
                    <a:pt x="468" y="309"/>
                  </a:lnTo>
                  <a:lnTo>
                    <a:pt x="467" y="307"/>
                  </a:lnTo>
                  <a:lnTo>
                    <a:pt x="465" y="304"/>
                  </a:lnTo>
                  <a:lnTo>
                    <a:pt x="461" y="302"/>
                  </a:lnTo>
                  <a:lnTo>
                    <a:pt x="459" y="300"/>
                  </a:lnTo>
                  <a:lnTo>
                    <a:pt x="457" y="298"/>
                  </a:lnTo>
                  <a:lnTo>
                    <a:pt x="455" y="296"/>
                  </a:lnTo>
                  <a:lnTo>
                    <a:pt x="442" y="292"/>
                  </a:lnTo>
                  <a:lnTo>
                    <a:pt x="430" y="290"/>
                  </a:lnTo>
                  <a:lnTo>
                    <a:pt x="428" y="288"/>
                  </a:lnTo>
                  <a:lnTo>
                    <a:pt x="426" y="284"/>
                  </a:lnTo>
                  <a:lnTo>
                    <a:pt x="421" y="281"/>
                  </a:lnTo>
                  <a:lnTo>
                    <a:pt x="415" y="279"/>
                  </a:lnTo>
                  <a:lnTo>
                    <a:pt x="401" y="279"/>
                  </a:lnTo>
                  <a:lnTo>
                    <a:pt x="378" y="279"/>
                  </a:lnTo>
                  <a:lnTo>
                    <a:pt x="386" y="288"/>
                  </a:lnTo>
                  <a:lnTo>
                    <a:pt x="392" y="300"/>
                  </a:lnTo>
                  <a:lnTo>
                    <a:pt x="394" y="302"/>
                  </a:lnTo>
                  <a:lnTo>
                    <a:pt x="396" y="304"/>
                  </a:lnTo>
                  <a:lnTo>
                    <a:pt x="396" y="329"/>
                  </a:lnTo>
                  <a:lnTo>
                    <a:pt x="396" y="354"/>
                  </a:lnTo>
                  <a:lnTo>
                    <a:pt x="394" y="355"/>
                  </a:lnTo>
                  <a:lnTo>
                    <a:pt x="392" y="357"/>
                  </a:lnTo>
                  <a:lnTo>
                    <a:pt x="388" y="361"/>
                  </a:lnTo>
                  <a:lnTo>
                    <a:pt x="388" y="367"/>
                  </a:lnTo>
                  <a:lnTo>
                    <a:pt x="388" y="375"/>
                  </a:lnTo>
                  <a:lnTo>
                    <a:pt x="392" y="377"/>
                  </a:lnTo>
                  <a:lnTo>
                    <a:pt x="394" y="380"/>
                  </a:lnTo>
                  <a:lnTo>
                    <a:pt x="396" y="382"/>
                  </a:lnTo>
                  <a:lnTo>
                    <a:pt x="394" y="384"/>
                  </a:lnTo>
                  <a:lnTo>
                    <a:pt x="392" y="386"/>
                  </a:lnTo>
                  <a:lnTo>
                    <a:pt x="388" y="388"/>
                  </a:lnTo>
                  <a:lnTo>
                    <a:pt x="386" y="392"/>
                  </a:lnTo>
                  <a:lnTo>
                    <a:pt x="384" y="394"/>
                  </a:lnTo>
                  <a:lnTo>
                    <a:pt x="382" y="396"/>
                  </a:lnTo>
                  <a:lnTo>
                    <a:pt x="369" y="396"/>
                  </a:lnTo>
                  <a:lnTo>
                    <a:pt x="357" y="396"/>
                  </a:lnTo>
                  <a:lnTo>
                    <a:pt x="357" y="403"/>
                  </a:lnTo>
                  <a:lnTo>
                    <a:pt x="357" y="411"/>
                  </a:lnTo>
                  <a:lnTo>
                    <a:pt x="355" y="413"/>
                  </a:lnTo>
                  <a:lnTo>
                    <a:pt x="353" y="415"/>
                  </a:lnTo>
                  <a:lnTo>
                    <a:pt x="350" y="423"/>
                  </a:lnTo>
                  <a:lnTo>
                    <a:pt x="348" y="430"/>
                  </a:lnTo>
                  <a:lnTo>
                    <a:pt x="346" y="432"/>
                  </a:lnTo>
                  <a:lnTo>
                    <a:pt x="344" y="436"/>
                  </a:lnTo>
                  <a:lnTo>
                    <a:pt x="344" y="440"/>
                  </a:lnTo>
                  <a:lnTo>
                    <a:pt x="344" y="446"/>
                  </a:lnTo>
                  <a:lnTo>
                    <a:pt x="346" y="448"/>
                  </a:lnTo>
                  <a:lnTo>
                    <a:pt x="348" y="449"/>
                  </a:lnTo>
                  <a:lnTo>
                    <a:pt x="359" y="451"/>
                  </a:lnTo>
                  <a:lnTo>
                    <a:pt x="373" y="455"/>
                  </a:lnTo>
                  <a:lnTo>
                    <a:pt x="374" y="457"/>
                  </a:lnTo>
                  <a:lnTo>
                    <a:pt x="376" y="459"/>
                  </a:lnTo>
                  <a:lnTo>
                    <a:pt x="386" y="459"/>
                  </a:lnTo>
                  <a:lnTo>
                    <a:pt x="396" y="459"/>
                  </a:lnTo>
                  <a:lnTo>
                    <a:pt x="399" y="457"/>
                  </a:lnTo>
                  <a:lnTo>
                    <a:pt x="401" y="455"/>
                  </a:lnTo>
                  <a:lnTo>
                    <a:pt x="403" y="451"/>
                  </a:lnTo>
                  <a:lnTo>
                    <a:pt x="405" y="449"/>
                  </a:lnTo>
                  <a:lnTo>
                    <a:pt x="407" y="448"/>
                  </a:lnTo>
                  <a:lnTo>
                    <a:pt x="411" y="446"/>
                  </a:lnTo>
                  <a:lnTo>
                    <a:pt x="413" y="448"/>
                  </a:lnTo>
                  <a:lnTo>
                    <a:pt x="415" y="449"/>
                  </a:lnTo>
                  <a:lnTo>
                    <a:pt x="417" y="451"/>
                  </a:lnTo>
                  <a:lnTo>
                    <a:pt x="421" y="455"/>
                  </a:lnTo>
                  <a:lnTo>
                    <a:pt x="422" y="457"/>
                  </a:lnTo>
                  <a:lnTo>
                    <a:pt x="426" y="459"/>
                  </a:lnTo>
                  <a:lnTo>
                    <a:pt x="426" y="465"/>
                  </a:lnTo>
                  <a:lnTo>
                    <a:pt x="426" y="469"/>
                  </a:lnTo>
                  <a:lnTo>
                    <a:pt x="422" y="471"/>
                  </a:lnTo>
                  <a:lnTo>
                    <a:pt x="421" y="474"/>
                  </a:lnTo>
                  <a:lnTo>
                    <a:pt x="417" y="476"/>
                  </a:lnTo>
                  <a:lnTo>
                    <a:pt x="415" y="478"/>
                  </a:lnTo>
                  <a:lnTo>
                    <a:pt x="413" y="480"/>
                  </a:lnTo>
                  <a:lnTo>
                    <a:pt x="411" y="484"/>
                  </a:lnTo>
                  <a:lnTo>
                    <a:pt x="407" y="486"/>
                  </a:lnTo>
                  <a:lnTo>
                    <a:pt x="405" y="488"/>
                  </a:lnTo>
                  <a:lnTo>
                    <a:pt x="403" y="492"/>
                  </a:lnTo>
                  <a:lnTo>
                    <a:pt x="401" y="494"/>
                  </a:lnTo>
                  <a:lnTo>
                    <a:pt x="399" y="495"/>
                  </a:lnTo>
                  <a:lnTo>
                    <a:pt x="396" y="497"/>
                  </a:lnTo>
                  <a:lnTo>
                    <a:pt x="394" y="501"/>
                  </a:lnTo>
                  <a:lnTo>
                    <a:pt x="392" y="503"/>
                  </a:lnTo>
                  <a:lnTo>
                    <a:pt x="388" y="505"/>
                  </a:lnTo>
                  <a:lnTo>
                    <a:pt x="386" y="507"/>
                  </a:lnTo>
                  <a:lnTo>
                    <a:pt x="384" y="509"/>
                  </a:lnTo>
                  <a:lnTo>
                    <a:pt x="382" y="513"/>
                  </a:lnTo>
                  <a:lnTo>
                    <a:pt x="374" y="530"/>
                  </a:lnTo>
                  <a:lnTo>
                    <a:pt x="367" y="545"/>
                  </a:lnTo>
                  <a:lnTo>
                    <a:pt x="365" y="549"/>
                  </a:lnTo>
                  <a:lnTo>
                    <a:pt x="361" y="551"/>
                  </a:lnTo>
                  <a:lnTo>
                    <a:pt x="355" y="553"/>
                  </a:lnTo>
                  <a:lnTo>
                    <a:pt x="348" y="557"/>
                  </a:lnTo>
                  <a:lnTo>
                    <a:pt x="346" y="559"/>
                  </a:lnTo>
                  <a:lnTo>
                    <a:pt x="344" y="561"/>
                  </a:lnTo>
                  <a:lnTo>
                    <a:pt x="328" y="561"/>
                  </a:lnTo>
                  <a:lnTo>
                    <a:pt x="313" y="561"/>
                  </a:lnTo>
                </a:path>
              </a:pathLst>
            </a:custGeom>
            <a:solidFill>
              <a:srgbClr val="FFFFCC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2769350" y="3510135"/>
              <a:ext cx="87299" cy="111612"/>
            </a:xfrm>
            <a:custGeom>
              <a:avLst/>
              <a:gdLst>
                <a:gd name="T0" fmla="*/ 47 w 78"/>
                <a:gd name="T1" fmla="*/ 116 h 116"/>
                <a:gd name="T2" fmla="*/ 44 w 78"/>
                <a:gd name="T3" fmla="*/ 98 h 116"/>
                <a:gd name="T4" fmla="*/ 40 w 78"/>
                <a:gd name="T5" fmla="*/ 87 h 116"/>
                <a:gd name="T6" fmla="*/ 36 w 78"/>
                <a:gd name="T7" fmla="*/ 81 h 116"/>
                <a:gd name="T8" fmla="*/ 28 w 78"/>
                <a:gd name="T9" fmla="*/ 77 h 116"/>
                <a:gd name="T10" fmla="*/ 24 w 78"/>
                <a:gd name="T11" fmla="*/ 71 h 116"/>
                <a:gd name="T12" fmla="*/ 19 w 78"/>
                <a:gd name="T13" fmla="*/ 68 h 116"/>
                <a:gd name="T14" fmla="*/ 15 w 78"/>
                <a:gd name="T15" fmla="*/ 68 h 116"/>
                <a:gd name="T16" fmla="*/ 9 w 78"/>
                <a:gd name="T17" fmla="*/ 68 h 116"/>
                <a:gd name="T18" fmla="*/ 5 w 78"/>
                <a:gd name="T19" fmla="*/ 68 h 116"/>
                <a:gd name="T20" fmla="*/ 0 w 78"/>
                <a:gd name="T21" fmla="*/ 68 h 116"/>
                <a:gd name="T22" fmla="*/ 0 w 78"/>
                <a:gd name="T23" fmla="*/ 62 h 116"/>
                <a:gd name="T24" fmla="*/ 0 w 78"/>
                <a:gd name="T25" fmla="*/ 58 h 116"/>
                <a:gd name="T26" fmla="*/ 0 w 78"/>
                <a:gd name="T27" fmla="*/ 52 h 116"/>
                <a:gd name="T28" fmla="*/ 0 w 78"/>
                <a:gd name="T29" fmla="*/ 48 h 116"/>
                <a:gd name="T30" fmla="*/ 0 w 78"/>
                <a:gd name="T31" fmla="*/ 43 h 116"/>
                <a:gd name="T32" fmla="*/ 0 w 78"/>
                <a:gd name="T33" fmla="*/ 39 h 116"/>
                <a:gd name="T34" fmla="*/ 5 w 78"/>
                <a:gd name="T35" fmla="*/ 29 h 116"/>
                <a:gd name="T36" fmla="*/ 9 w 78"/>
                <a:gd name="T37" fmla="*/ 20 h 116"/>
                <a:gd name="T38" fmla="*/ 9 w 78"/>
                <a:gd name="T39" fmla="*/ 14 h 116"/>
                <a:gd name="T40" fmla="*/ 9 w 78"/>
                <a:gd name="T41" fmla="*/ 10 h 116"/>
                <a:gd name="T42" fmla="*/ 9 w 78"/>
                <a:gd name="T43" fmla="*/ 4 h 116"/>
                <a:gd name="T44" fmla="*/ 9 w 78"/>
                <a:gd name="T45" fmla="*/ 0 h 116"/>
                <a:gd name="T46" fmla="*/ 19 w 78"/>
                <a:gd name="T47" fmla="*/ 0 h 116"/>
                <a:gd name="T48" fmla="*/ 28 w 78"/>
                <a:gd name="T49" fmla="*/ 0 h 116"/>
                <a:gd name="T50" fmla="*/ 47 w 78"/>
                <a:gd name="T51" fmla="*/ 4 h 116"/>
                <a:gd name="T52" fmla="*/ 69 w 78"/>
                <a:gd name="T53" fmla="*/ 10 h 116"/>
                <a:gd name="T54" fmla="*/ 72 w 78"/>
                <a:gd name="T55" fmla="*/ 14 h 116"/>
                <a:gd name="T56" fmla="*/ 78 w 78"/>
                <a:gd name="T57" fmla="*/ 20 h 116"/>
                <a:gd name="T58" fmla="*/ 78 w 78"/>
                <a:gd name="T59" fmla="*/ 23 h 116"/>
                <a:gd name="T60" fmla="*/ 78 w 78"/>
                <a:gd name="T61" fmla="*/ 29 h 116"/>
                <a:gd name="T62" fmla="*/ 78 w 78"/>
                <a:gd name="T63" fmla="*/ 33 h 116"/>
                <a:gd name="T64" fmla="*/ 78 w 78"/>
                <a:gd name="T65" fmla="*/ 39 h 116"/>
                <a:gd name="T66" fmla="*/ 78 w 78"/>
                <a:gd name="T67" fmla="*/ 48 h 116"/>
                <a:gd name="T68" fmla="*/ 78 w 78"/>
                <a:gd name="T69" fmla="*/ 58 h 116"/>
                <a:gd name="T70" fmla="*/ 72 w 78"/>
                <a:gd name="T71" fmla="*/ 73 h 116"/>
                <a:gd name="T72" fmla="*/ 69 w 78"/>
                <a:gd name="T73" fmla="*/ 87 h 116"/>
                <a:gd name="T74" fmla="*/ 63 w 78"/>
                <a:gd name="T75" fmla="*/ 93 h 116"/>
                <a:gd name="T76" fmla="*/ 57 w 78"/>
                <a:gd name="T77" fmla="*/ 96 h 116"/>
                <a:gd name="T78" fmla="*/ 57 w 78"/>
                <a:gd name="T79" fmla="*/ 106 h 116"/>
                <a:gd name="T80" fmla="*/ 57 w 78"/>
                <a:gd name="T81" fmla="*/ 116 h 116"/>
                <a:gd name="T82" fmla="*/ 53 w 78"/>
                <a:gd name="T83" fmla="*/ 116 h 116"/>
                <a:gd name="T84" fmla="*/ 47 w 78"/>
                <a:gd name="T85" fmla="*/ 116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116"/>
                <a:gd name="T131" fmla="*/ 78 w 78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116">
                  <a:moveTo>
                    <a:pt x="47" y="116"/>
                  </a:moveTo>
                  <a:lnTo>
                    <a:pt x="44" y="98"/>
                  </a:lnTo>
                  <a:lnTo>
                    <a:pt x="40" y="87"/>
                  </a:lnTo>
                  <a:lnTo>
                    <a:pt x="36" y="81"/>
                  </a:lnTo>
                  <a:lnTo>
                    <a:pt x="28" y="77"/>
                  </a:lnTo>
                  <a:lnTo>
                    <a:pt x="24" y="71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9" y="20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7" y="4"/>
                  </a:lnTo>
                  <a:lnTo>
                    <a:pt x="69" y="10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3"/>
                  </a:lnTo>
                  <a:lnTo>
                    <a:pt x="78" y="29"/>
                  </a:lnTo>
                  <a:lnTo>
                    <a:pt x="78" y="33"/>
                  </a:lnTo>
                  <a:lnTo>
                    <a:pt x="78" y="39"/>
                  </a:lnTo>
                  <a:lnTo>
                    <a:pt x="78" y="48"/>
                  </a:lnTo>
                  <a:lnTo>
                    <a:pt x="78" y="58"/>
                  </a:lnTo>
                  <a:lnTo>
                    <a:pt x="72" y="73"/>
                  </a:lnTo>
                  <a:lnTo>
                    <a:pt x="69" y="87"/>
                  </a:lnTo>
                  <a:lnTo>
                    <a:pt x="63" y="93"/>
                  </a:lnTo>
                  <a:lnTo>
                    <a:pt x="57" y="96"/>
                  </a:lnTo>
                  <a:lnTo>
                    <a:pt x="57" y="106"/>
                  </a:lnTo>
                  <a:lnTo>
                    <a:pt x="57" y="116"/>
                  </a:lnTo>
                  <a:lnTo>
                    <a:pt x="53" y="116"/>
                  </a:lnTo>
                  <a:lnTo>
                    <a:pt x="47" y="116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082793" y="3530066"/>
              <a:ext cx="87299" cy="59792"/>
            </a:xfrm>
            <a:custGeom>
              <a:avLst/>
              <a:gdLst>
                <a:gd name="T0" fmla="*/ 19 w 77"/>
                <a:gd name="T1" fmla="*/ 48 h 63"/>
                <a:gd name="T2" fmla="*/ 10 w 77"/>
                <a:gd name="T3" fmla="*/ 28 h 63"/>
                <a:gd name="T4" fmla="*/ 0 w 77"/>
                <a:gd name="T5" fmla="*/ 9 h 63"/>
                <a:gd name="T6" fmla="*/ 4 w 77"/>
                <a:gd name="T7" fmla="*/ 3 h 63"/>
                <a:gd name="T8" fmla="*/ 10 w 77"/>
                <a:gd name="T9" fmla="*/ 0 h 63"/>
                <a:gd name="T10" fmla="*/ 14 w 77"/>
                <a:gd name="T11" fmla="*/ 0 h 63"/>
                <a:gd name="T12" fmla="*/ 19 w 77"/>
                <a:gd name="T13" fmla="*/ 0 h 63"/>
                <a:gd name="T14" fmla="*/ 29 w 77"/>
                <a:gd name="T15" fmla="*/ 0 h 63"/>
                <a:gd name="T16" fmla="*/ 39 w 77"/>
                <a:gd name="T17" fmla="*/ 0 h 63"/>
                <a:gd name="T18" fmla="*/ 39 w 77"/>
                <a:gd name="T19" fmla="*/ 11 h 63"/>
                <a:gd name="T20" fmla="*/ 41 w 77"/>
                <a:gd name="T21" fmla="*/ 17 h 63"/>
                <a:gd name="T22" fmla="*/ 43 w 77"/>
                <a:gd name="T23" fmla="*/ 19 h 63"/>
                <a:gd name="T24" fmla="*/ 48 w 77"/>
                <a:gd name="T25" fmla="*/ 19 h 63"/>
                <a:gd name="T26" fmla="*/ 62 w 77"/>
                <a:gd name="T27" fmla="*/ 28 h 63"/>
                <a:gd name="T28" fmla="*/ 77 w 77"/>
                <a:gd name="T29" fmla="*/ 38 h 63"/>
                <a:gd name="T30" fmla="*/ 77 w 77"/>
                <a:gd name="T31" fmla="*/ 42 h 63"/>
                <a:gd name="T32" fmla="*/ 77 w 77"/>
                <a:gd name="T33" fmla="*/ 48 h 63"/>
                <a:gd name="T34" fmla="*/ 66 w 77"/>
                <a:gd name="T35" fmla="*/ 55 h 63"/>
                <a:gd name="T36" fmla="*/ 52 w 77"/>
                <a:gd name="T37" fmla="*/ 63 h 63"/>
                <a:gd name="T38" fmla="*/ 37 w 77"/>
                <a:gd name="T39" fmla="*/ 55 h 63"/>
                <a:gd name="T40" fmla="*/ 19 w 77"/>
                <a:gd name="T41" fmla="*/ 48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63"/>
                <a:gd name="T65" fmla="*/ 77 w 7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63">
                  <a:moveTo>
                    <a:pt x="19" y="48"/>
                  </a:moveTo>
                  <a:lnTo>
                    <a:pt x="1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3" y="19"/>
                  </a:lnTo>
                  <a:lnTo>
                    <a:pt x="48" y="19"/>
                  </a:lnTo>
                  <a:lnTo>
                    <a:pt x="62" y="28"/>
                  </a:lnTo>
                  <a:lnTo>
                    <a:pt x="77" y="38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66" y="55"/>
                  </a:lnTo>
                  <a:lnTo>
                    <a:pt x="52" y="63"/>
                  </a:lnTo>
                  <a:lnTo>
                    <a:pt x="37" y="55"/>
                  </a:lnTo>
                  <a:lnTo>
                    <a:pt x="19" y="4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3664537" y="3585872"/>
              <a:ext cx="763499" cy="260428"/>
            </a:xfrm>
            <a:custGeom>
              <a:avLst/>
              <a:gdLst>
                <a:gd name="T0" fmla="*/ 625 w 677"/>
                <a:gd name="T1" fmla="*/ 206 h 271"/>
                <a:gd name="T2" fmla="*/ 606 w 677"/>
                <a:gd name="T3" fmla="*/ 221 h 271"/>
                <a:gd name="T4" fmla="*/ 591 w 677"/>
                <a:gd name="T5" fmla="*/ 234 h 271"/>
                <a:gd name="T6" fmla="*/ 577 w 677"/>
                <a:gd name="T7" fmla="*/ 250 h 271"/>
                <a:gd name="T8" fmla="*/ 543 w 677"/>
                <a:gd name="T9" fmla="*/ 263 h 271"/>
                <a:gd name="T10" fmla="*/ 514 w 677"/>
                <a:gd name="T11" fmla="*/ 269 h 271"/>
                <a:gd name="T12" fmla="*/ 476 w 677"/>
                <a:gd name="T13" fmla="*/ 253 h 271"/>
                <a:gd name="T14" fmla="*/ 447 w 677"/>
                <a:gd name="T15" fmla="*/ 240 h 271"/>
                <a:gd name="T16" fmla="*/ 418 w 677"/>
                <a:gd name="T17" fmla="*/ 225 h 271"/>
                <a:gd name="T18" fmla="*/ 397 w 677"/>
                <a:gd name="T19" fmla="*/ 211 h 271"/>
                <a:gd name="T20" fmla="*/ 359 w 677"/>
                <a:gd name="T21" fmla="*/ 196 h 271"/>
                <a:gd name="T22" fmla="*/ 339 w 677"/>
                <a:gd name="T23" fmla="*/ 182 h 271"/>
                <a:gd name="T24" fmla="*/ 307 w 677"/>
                <a:gd name="T25" fmla="*/ 167 h 271"/>
                <a:gd name="T26" fmla="*/ 282 w 677"/>
                <a:gd name="T27" fmla="*/ 152 h 271"/>
                <a:gd name="T28" fmla="*/ 267 w 677"/>
                <a:gd name="T29" fmla="*/ 138 h 271"/>
                <a:gd name="T30" fmla="*/ 253 w 677"/>
                <a:gd name="T31" fmla="*/ 123 h 271"/>
                <a:gd name="T32" fmla="*/ 228 w 677"/>
                <a:gd name="T33" fmla="*/ 110 h 271"/>
                <a:gd name="T34" fmla="*/ 178 w 677"/>
                <a:gd name="T35" fmla="*/ 115 h 271"/>
                <a:gd name="T36" fmla="*/ 82 w 677"/>
                <a:gd name="T37" fmla="*/ 110 h 271"/>
                <a:gd name="T38" fmla="*/ 48 w 677"/>
                <a:gd name="T39" fmla="*/ 115 h 271"/>
                <a:gd name="T40" fmla="*/ 31 w 677"/>
                <a:gd name="T41" fmla="*/ 104 h 271"/>
                <a:gd name="T42" fmla="*/ 15 w 677"/>
                <a:gd name="T43" fmla="*/ 71 h 271"/>
                <a:gd name="T44" fmla="*/ 0 w 677"/>
                <a:gd name="T45" fmla="*/ 44 h 271"/>
                <a:gd name="T46" fmla="*/ 4 w 677"/>
                <a:gd name="T47" fmla="*/ 16 h 271"/>
                <a:gd name="T48" fmla="*/ 19 w 677"/>
                <a:gd name="T49" fmla="*/ 6 h 271"/>
                <a:gd name="T50" fmla="*/ 32 w 677"/>
                <a:gd name="T51" fmla="*/ 54 h 271"/>
                <a:gd name="T52" fmla="*/ 80 w 677"/>
                <a:gd name="T53" fmla="*/ 44 h 271"/>
                <a:gd name="T54" fmla="*/ 96 w 677"/>
                <a:gd name="T55" fmla="*/ 64 h 271"/>
                <a:gd name="T56" fmla="*/ 100 w 677"/>
                <a:gd name="T57" fmla="*/ 77 h 271"/>
                <a:gd name="T58" fmla="*/ 121 w 677"/>
                <a:gd name="T59" fmla="*/ 58 h 271"/>
                <a:gd name="T60" fmla="*/ 159 w 677"/>
                <a:gd name="T61" fmla="*/ 44 h 271"/>
                <a:gd name="T62" fmla="*/ 188 w 677"/>
                <a:gd name="T63" fmla="*/ 54 h 271"/>
                <a:gd name="T64" fmla="*/ 236 w 677"/>
                <a:gd name="T65" fmla="*/ 44 h 271"/>
                <a:gd name="T66" fmla="*/ 251 w 677"/>
                <a:gd name="T67" fmla="*/ 10 h 271"/>
                <a:gd name="T68" fmla="*/ 261 w 677"/>
                <a:gd name="T69" fmla="*/ 16 h 271"/>
                <a:gd name="T70" fmla="*/ 270 w 677"/>
                <a:gd name="T71" fmla="*/ 44 h 271"/>
                <a:gd name="T72" fmla="*/ 255 w 677"/>
                <a:gd name="T73" fmla="*/ 64 h 271"/>
                <a:gd name="T74" fmla="*/ 274 w 677"/>
                <a:gd name="T75" fmla="*/ 73 h 271"/>
                <a:gd name="T76" fmla="*/ 303 w 677"/>
                <a:gd name="T77" fmla="*/ 48 h 271"/>
                <a:gd name="T78" fmla="*/ 322 w 677"/>
                <a:gd name="T79" fmla="*/ 67 h 271"/>
                <a:gd name="T80" fmla="*/ 353 w 677"/>
                <a:gd name="T81" fmla="*/ 67 h 271"/>
                <a:gd name="T82" fmla="*/ 382 w 677"/>
                <a:gd name="T83" fmla="*/ 58 h 271"/>
                <a:gd name="T84" fmla="*/ 439 w 677"/>
                <a:gd name="T85" fmla="*/ 73 h 271"/>
                <a:gd name="T86" fmla="*/ 503 w 677"/>
                <a:gd name="T87" fmla="*/ 83 h 271"/>
                <a:gd name="T88" fmla="*/ 468 w 677"/>
                <a:gd name="T89" fmla="*/ 98 h 271"/>
                <a:gd name="T90" fmla="*/ 478 w 677"/>
                <a:gd name="T91" fmla="*/ 136 h 271"/>
                <a:gd name="T92" fmla="*/ 503 w 677"/>
                <a:gd name="T93" fmla="*/ 140 h 271"/>
                <a:gd name="T94" fmla="*/ 512 w 677"/>
                <a:gd name="T95" fmla="*/ 115 h 271"/>
                <a:gd name="T96" fmla="*/ 545 w 677"/>
                <a:gd name="T97" fmla="*/ 102 h 271"/>
                <a:gd name="T98" fmla="*/ 554 w 677"/>
                <a:gd name="T99" fmla="*/ 29 h 271"/>
                <a:gd name="T100" fmla="*/ 585 w 677"/>
                <a:gd name="T101" fmla="*/ 35 h 271"/>
                <a:gd name="T102" fmla="*/ 618 w 677"/>
                <a:gd name="T103" fmla="*/ 64 h 271"/>
                <a:gd name="T104" fmla="*/ 656 w 677"/>
                <a:gd name="T105" fmla="*/ 92 h 271"/>
                <a:gd name="T106" fmla="*/ 671 w 677"/>
                <a:gd name="T107" fmla="*/ 119 h 271"/>
                <a:gd name="T108" fmla="*/ 664 w 677"/>
                <a:gd name="T109" fmla="*/ 16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7"/>
                <a:gd name="T166" fmla="*/ 0 h 271"/>
                <a:gd name="T167" fmla="*/ 677 w 677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7" h="271">
                  <a:moveTo>
                    <a:pt x="656" y="198"/>
                  </a:moveTo>
                  <a:lnTo>
                    <a:pt x="646" y="198"/>
                  </a:lnTo>
                  <a:lnTo>
                    <a:pt x="637" y="198"/>
                  </a:lnTo>
                  <a:lnTo>
                    <a:pt x="635" y="200"/>
                  </a:lnTo>
                  <a:lnTo>
                    <a:pt x="633" y="204"/>
                  </a:lnTo>
                  <a:lnTo>
                    <a:pt x="625" y="206"/>
                  </a:lnTo>
                  <a:lnTo>
                    <a:pt x="618" y="207"/>
                  </a:lnTo>
                  <a:lnTo>
                    <a:pt x="616" y="211"/>
                  </a:lnTo>
                  <a:lnTo>
                    <a:pt x="614" y="213"/>
                  </a:lnTo>
                  <a:lnTo>
                    <a:pt x="610" y="215"/>
                  </a:lnTo>
                  <a:lnTo>
                    <a:pt x="608" y="219"/>
                  </a:lnTo>
                  <a:lnTo>
                    <a:pt x="606" y="221"/>
                  </a:lnTo>
                  <a:lnTo>
                    <a:pt x="604" y="223"/>
                  </a:lnTo>
                  <a:lnTo>
                    <a:pt x="600" y="225"/>
                  </a:lnTo>
                  <a:lnTo>
                    <a:pt x="598" y="227"/>
                  </a:lnTo>
                  <a:lnTo>
                    <a:pt x="597" y="230"/>
                  </a:lnTo>
                  <a:lnTo>
                    <a:pt x="595" y="232"/>
                  </a:lnTo>
                  <a:lnTo>
                    <a:pt x="591" y="234"/>
                  </a:lnTo>
                  <a:lnTo>
                    <a:pt x="589" y="238"/>
                  </a:lnTo>
                  <a:lnTo>
                    <a:pt x="587" y="240"/>
                  </a:lnTo>
                  <a:lnTo>
                    <a:pt x="585" y="242"/>
                  </a:lnTo>
                  <a:lnTo>
                    <a:pt x="581" y="244"/>
                  </a:lnTo>
                  <a:lnTo>
                    <a:pt x="579" y="248"/>
                  </a:lnTo>
                  <a:lnTo>
                    <a:pt x="577" y="250"/>
                  </a:lnTo>
                  <a:lnTo>
                    <a:pt x="573" y="252"/>
                  </a:lnTo>
                  <a:lnTo>
                    <a:pt x="568" y="253"/>
                  </a:lnTo>
                  <a:lnTo>
                    <a:pt x="560" y="257"/>
                  </a:lnTo>
                  <a:lnTo>
                    <a:pt x="558" y="259"/>
                  </a:lnTo>
                  <a:lnTo>
                    <a:pt x="556" y="261"/>
                  </a:lnTo>
                  <a:lnTo>
                    <a:pt x="543" y="263"/>
                  </a:lnTo>
                  <a:lnTo>
                    <a:pt x="531" y="267"/>
                  </a:lnTo>
                  <a:lnTo>
                    <a:pt x="529" y="269"/>
                  </a:lnTo>
                  <a:lnTo>
                    <a:pt x="526" y="271"/>
                  </a:lnTo>
                  <a:lnTo>
                    <a:pt x="522" y="271"/>
                  </a:lnTo>
                  <a:lnTo>
                    <a:pt x="516" y="271"/>
                  </a:lnTo>
                  <a:lnTo>
                    <a:pt x="514" y="269"/>
                  </a:lnTo>
                  <a:lnTo>
                    <a:pt x="512" y="267"/>
                  </a:lnTo>
                  <a:lnTo>
                    <a:pt x="499" y="263"/>
                  </a:lnTo>
                  <a:lnTo>
                    <a:pt x="487" y="261"/>
                  </a:lnTo>
                  <a:lnTo>
                    <a:pt x="485" y="259"/>
                  </a:lnTo>
                  <a:lnTo>
                    <a:pt x="483" y="257"/>
                  </a:lnTo>
                  <a:lnTo>
                    <a:pt x="476" y="253"/>
                  </a:lnTo>
                  <a:lnTo>
                    <a:pt x="468" y="252"/>
                  </a:lnTo>
                  <a:lnTo>
                    <a:pt x="466" y="250"/>
                  </a:lnTo>
                  <a:lnTo>
                    <a:pt x="462" y="248"/>
                  </a:lnTo>
                  <a:lnTo>
                    <a:pt x="456" y="244"/>
                  </a:lnTo>
                  <a:lnTo>
                    <a:pt x="449" y="242"/>
                  </a:lnTo>
                  <a:lnTo>
                    <a:pt x="447" y="240"/>
                  </a:lnTo>
                  <a:lnTo>
                    <a:pt x="445" y="238"/>
                  </a:lnTo>
                  <a:lnTo>
                    <a:pt x="437" y="234"/>
                  </a:lnTo>
                  <a:lnTo>
                    <a:pt x="430" y="232"/>
                  </a:lnTo>
                  <a:lnTo>
                    <a:pt x="426" y="230"/>
                  </a:lnTo>
                  <a:lnTo>
                    <a:pt x="424" y="227"/>
                  </a:lnTo>
                  <a:lnTo>
                    <a:pt x="418" y="225"/>
                  </a:lnTo>
                  <a:lnTo>
                    <a:pt x="410" y="223"/>
                  </a:lnTo>
                  <a:lnTo>
                    <a:pt x="408" y="221"/>
                  </a:lnTo>
                  <a:lnTo>
                    <a:pt x="405" y="219"/>
                  </a:lnTo>
                  <a:lnTo>
                    <a:pt x="403" y="215"/>
                  </a:lnTo>
                  <a:lnTo>
                    <a:pt x="401" y="213"/>
                  </a:lnTo>
                  <a:lnTo>
                    <a:pt x="397" y="211"/>
                  </a:lnTo>
                  <a:lnTo>
                    <a:pt x="395" y="207"/>
                  </a:lnTo>
                  <a:lnTo>
                    <a:pt x="384" y="206"/>
                  </a:lnTo>
                  <a:lnTo>
                    <a:pt x="372" y="204"/>
                  </a:lnTo>
                  <a:lnTo>
                    <a:pt x="368" y="200"/>
                  </a:lnTo>
                  <a:lnTo>
                    <a:pt x="366" y="198"/>
                  </a:lnTo>
                  <a:lnTo>
                    <a:pt x="359" y="196"/>
                  </a:lnTo>
                  <a:lnTo>
                    <a:pt x="353" y="194"/>
                  </a:lnTo>
                  <a:lnTo>
                    <a:pt x="349" y="192"/>
                  </a:lnTo>
                  <a:lnTo>
                    <a:pt x="347" y="188"/>
                  </a:lnTo>
                  <a:lnTo>
                    <a:pt x="345" y="186"/>
                  </a:lnTo>
                  <a:lnTo>
                    <a:pt x="341" y="184"/>
                  </a:lnTo>
                  <a:lnTo>
                    <a:pt x="339" y="182"/>
                  </a:lnTo>
                  <a:lnTo>
                    <a:pt x="338" y="179"/>
                  </a:lnTo>
                  <a:lnTo>
                    <a:pt x="326" y="177"/>
                  </a:lnTo>
                  <a:lnTo>
                    <a:pt x="313" y="175"/>
                  </a:lnTo>
                  <a:lnTo>
                    <a:pt x="311" y="171"/>
                  </a:lnTo>
                  <a:lnTo>
                    <a:pt x="309" y="169"/>
                  </a:lnTo>
                  <a:lnTo>
                    <a:pt x="307" y="167"/>
                  </a:lnTo>
                  <a:lnTo>
                    <a:pt x="303" y="165"/>
                  </a:lnTo>
                  <a:lnTo>
                    <a:pt x="301" y="161"/>
                  </a:lnTo>
                  <a:lnTo>
                    <a:pt x="299" y="159"/>
                  </a:lnTo>
                  <a:lnTo>
                    <a:pt x="291" y="158"/>
                  </a:lnTo>
                  <a:lnTo>
                    <a:pt x="284" y="156"/>
                  </a:lnTo>
                  <a:lnTo>
                    <a:pt x="282" y="152"/>
                  </a:lnTo>
                  <a:lnTo>
                    <a:pt x="280" y="150"/>
                  </a:lnTo>
                  <a:lnTo>
                    <a:pt x="276" y="148"/>
                  </a:lnTo>
                  <a:lnTo>
                    <a:pt x="274" y="146"/>
                  </a:lnTo>
                  <a:lnTo>
                    <a:pt x="272" y="142"/>
                  </a:lnTo>
                  <a:lnTo>
                    <a:pt x="270" y="140"/>
                  </a:lnTo>
                  <a:lnTo>
                    <a:pt x="267" y="138"/>
                  </a:lnTo>
                  <a:lnTo>
                    <a:pt x="265" y="136"/>
                  </a:lnTo>
                  <a:lnTo>
                    <a:pt x="263" y="133"/>
                  </a:lnTo>
                  <a:lnTo>
                    <a:pt x="261" y="131"/>
                  </a:lnTo>
                  <a:lnTo>
                    <a:pt x="257" y="129"/>
                  </a:lnTo>
                  <a:lnTo>
                    <a:pt x="255" y="127"/>
                  </a:lnTo>
                  <a:lnTo>
                    <a:pt x="253" y="123"/>
                  </a:lnTo>
                  <a:lnTo>
                    <a:pt x="251" y="121"/>
                  </a:lnTo>
                  <a:lnTo>
                    <a:pt x="243" y="119"/>
                  </a:lnTo>
                  <a:lnTo>
                    <a:pt x="236" y="115"/>
                  </a:lnTo>
                  <a:lnTo>
                    <a:pt x="234" y="113"/>
                  </a:lnTo>
                  <a:lnTo>
                    <a:pt x="232" y="111"/>
                  </a:lnTo>
                  <a:lnTo>
                    <a:pt x="228" y="110"/>
                  </a:lnTo>
                  <a:lnTo>
                    <a:pt x="222" y="108"/>
                  </a:lnTo>
                  <a:lnTo>
                    <a:pt x="215" y="110"/>
                  </a:lnTo>
                  <a:lnTo>
                    <a:pt x="213" y="111"/>
                  </a:lnTo>
                  <a:lnTo>
                    <a:pt x="209" y="113"/>
                  </a:lnTo>
                  <a:lnTo>
                    <a:pt x="207" y="115"/>
                  </a:lnTo>
                  <a:lnTo>
                    <a:pt x="178" y="115"/>
                  </a:lnTo>
                  <a:lnTo>
                    <a:pt x="149" y="115"/>
                  </a:lnTo>
                  <a:lnTo>
                    <a:pt x="121" y="115"/>
                  </a:lnTo>
                  <a:lnTo>
                    <a:pt x="92" y="115"/>
                  </a:lnTo>
                  <a:lnTo>
                    <a:pt x="88" y="113"/>
                  </a:lnTo>
                  <a:lnTo>
                    <a:pt x="86" y="111"/>
                  </a:lnTo>
                  <a:lnTo>
                    <a:pt x="82" y="110"/>
                  </a:lnTo>
                  <a:lnTo>
                    <a:pt x="71" y="108"/>
                  </a:lnTo>
                  <a:lnTo>
                    <a:pt x="61" y="110"/>
                  </a:lnTo>
                  <a:lnTo>
                    <a:pt x="57" y="111"/>
                  </a:lnTo>
                  <a:lnTo>
                    <a:pt x="55" y="113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2" y="115"/>
                  </a:lnTo>
                  <a:lnTo>
                    <a:pt x="40" y="113"/>
                  </a:lnTo>
                  <a:lnTo>
                    <a:pt x="38" y="111"/>
                  </a:lnTo>
                  <a:lnTo>
                    <a:pt x="34" y="110"/>
                  </a:lnTo>
                  <a:lnTo>
                    <a:pt x="32" y="106"/>
                  </a:lnTo>
                  <a:lnTo>
                    <a:pt x="31" y="104"/>
                  </a:lnTo>
                  <a:lnTo>
                    <a:pt x="29" y="102"/>
                  </a:lnTo>
                  <a:lnTo>
                    <a:pt x="25" y="90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9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9" y="6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9" y="25"/>
                  </a:lnTo>
                  <a:lnTo>
                    <a:pt x="19" y="39"/>
                  </a:lnTo>
                  <a:lnTo>
                    <a:pt x="23" y="44"/>
                  </a:lnTo>
                  <a:lnTo>
                    <a:pt x="29" y="48"/>
                  </a:lnTo>
                  <a:lnTo>
                    <a:pt x="32" y="54"/>
                  </a:lnTo>
                  <a:lnTo>
                    <a:pt x="38" y="58"/>
                  </a:lnTo>
                  <a:lnTo>
                    <a:pt x="52" y="58"/>
                  </a:lnTo>
                  <a:lnTo>
                    <a:pt x="67" y="58"/>
                  </a:lnTo>
                  <a:lnTo>
                    <a:pt x="71" y="54"/>
                  </a:lnTo>
                  <a:lnTo>
                    <a:pt x="77" y="48"/>
                  </a:lnTo>
                  <a:lnTo>
                    <a:pt x="80" y="44"/>
                  </a:lnTo>
                  <a:lnTo>
                    <a:pt x="86" y="39"/>
                  </a:lnTo>
                  <a:lnTo>
                    <a:pt x="90" y="39"/>
                  </a:lnTo>
                  <a:lnTo>
                    <a:pt x="96" y="39"/>
                  </a:lnTo>
                  <a:lnTo>
                    <a:pt x="96" y="48"/>
                  </a:lnTo>
                  <a:lnTo>
                    <a:pt x="96" y="58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2" y="71"/>
                  </a:lnTo>
                  <a:lnTo>
                    <a:pt x="92" y="75"/>
                  </a:lnTo>
                  <a:lnTo>
                    <a:pt x="96" y="77"/>
                  </a:lnTo>
                  <a:lnTo>
                    <a:pt x="100" y="77"/>
                  </a:lnTo>
                  <a:lnTo>
                    <a:pt x="105" y="77"/>
                  </a:lnTo>
                  <a:lnTo>
                    <a:pt x="111" y="73"/>
                  </a:lnTo>
                  <a:lnTo>
                    <a:pt x="115" y="67"/>
                  </a:lnTo>
                  <a:lnTo>
                    <a:pt x="115" y="64"/>
                  </a:lnTo>
                  <a:lnTo>
                    <a:pt x="115" y="58"/>
                  </a:lnTo>
                  <a:lnTo>
                    <a:pt x="121" y="58"/>
                  </a:lnTo>
                  <a:lnTo>
                    <a:pt x="125" y="58"/>
                  </a:lnTo>
                  <a:lnTo>
                    <a:pt x="134" y="58"/>
                  </a:lnTo>
                  <a:lnTo>
                    <a:pt x="144" y="58"/>
                  </a:lnTo>
                  <a:lnTo>
                    <a:pt x="149" y="54"/>
                  </a:lnTo>
                  <a:lnTo>
                    <a:pt x="153" y="48"/>
                  </a:lnTo>
                  <a:lnTo>
                    <a:pt x="159" y="44"/>
                  </a:lnTo>
                  <a:lnTo>
                    <a:pt x="163" y="39"/>
                  </a:lnTo>
                  <a:lnTo>
                    <a:pt x="172" y="39"/>
                  </a:lnTo>
                  <a:lnTo>
                    <a:pt x="182" y="39"/>
                  </a:lnTo>
                  <a:lnTo>
                    <a:pt x="182" y="44"/>
                  </a:lnTo>
                  <a:lnTo>
                    <a:pt x="182" y="48"/>
                  </a:lnTo>
                  <a:lnTo>
                    <a:pt x="188" y="54"/>
                  </a:lnTo>
                  <a:lnTo>
                    <a:pt x="192" y="58"/>
                  </a:lnTo>
                  <a:lnTo>
                    <a:pt x="207" y="58"/>
                  </a:lnTo>
                  <a:lnTo>
                    <a:pt x="220" y="58"/>
                  </a:lnTo>
                  <a:lnTo>
                    <a:pt x="226" y="54"/>
                  </a:lnTo>
                  <a:lnTo>
                    <a:pt x="232" y="48"/>
                  </a:lnTo>
                  <a:lnTo>
                    <a:pt x="236" y="44"/>
                  </a:lnTo>
                  <a:lnTo>
                    <a:pt x="242" y="39"/>
                  </a:lnTo>
                  <a:lnTo>
                    <a:pt x="245" y="35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1" y="19"/>
                  </a:lnTo>
                  <a:lnTo>
                    <a:pt x="251" y="1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6"/>
                  </a:lnTo>
                  <a:lnTo>
                    <a:pt x="261" y="19"/>
                  </a:lnTo>
                  <a:lnTo>
                    <a:pt x="265" y="23"/>
                  </a:lnTo>
                  <a:lnTo>
                    <a:pt x="270" y="29"/>
                  </a:lnTo>
                  <a:lnTo>
                    <a:pt x="270" y="35"/>
                  </a:lnTo>
                  <a:lnTo>
                    <a:pt x="270" y="39"/>
                  </a:lnTo>
                  <a:lnTo>
                    <a:pt x="270" y="44"/>
                  </a:lnTo>
                  <a:lnTo>
                    <a:pt x="270" y="48"/>
                  </a:lnTo>
                  <a:lnTo>
                    <a:pt x="270" y="54"/>
                  </a:lnTo>
                  <a:lnTo>
                    <a:pt x="270" y="58"/>
                  </a:lnTo>
                  <a:lnTo>
                    <a:pt x="265" y="58"/>
                  </a:lnTo>
                  <a:lnTo>
                    <a:pt x="261" y="58"/>
                  </a:lnTo>
                  <a:lnTo>
                    <a:pt x="255" y="64"/>
                  </a:lnTo>
                  <a:lnTo>
                    <a:pt x="251" y="67"/>
                  </a:lnTo>
                  <a:lnTo>
                    <a:pt x="255" y="73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70" y="77"/>
                  </a:lnTo>
                  <a:lnTo>
                    <a:pt x="274" y="73"/>
                  </a:lnTo>
                  <a:lnTo>
                    <a:pt x="280" y="67"/>
                  </a:lnTo>
                  <a:lnTo>
                    <a:pt x="284" y="64"/>
                  </a:lnTo>
                  <a:lnTo>
                    <a:pt x="290" y="58"/>
                  </a:lnTo>
                  <a:lnTo>
                    <a:pt x="293" y="54"/>
                  </a:lnTo>
                  <a:lnTo>
                    <a:pt x="299" y="48"/>
                  </a:lnTo>
                  <a:lnTo>
                    <a:pt x="303" y="48"/>
                  </a:lnTo>
                  <a:lnTo>
                    <a:pt x="309" y="48"/>
                  </a:lnTo>
                  <a:lnTo>
                    <a:pt x="313" y="48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18" y="58"/>
                  </a:lnTo>
                  <a:lnTo>
                    <a:pt x="322" y="67"/>
                  </a:lnTo>
                  <a:lnTo>
                    <a:pt x="328" y="77"/>
                  </a:lnTo>
                  <a:lnTo>
                    <a:pt x="332" y="77"/>
                  </a:lnTo>
                  <a:lnTo>
                    <a:pt x="338" y="77"/>
                  </a:lnTo>
                  <a:lnTo>
                    <a:pt x="341" y="73"/>
                  </a:lnTo>
                  <a:lnTo>
                    <a:pt x="347" y="67"/>
                  </a:lnTo>
                  <a:lnTo>
                    <a:pt x="353" y="67"/>
                  </a:lnTo>
                  <a:lnTo>
                    <a:pt x="357" y="67"/>
                  </a:lnTo>
                  <a:lnTo>
                    <a:pt x="362" y="67"/>
                  </a:lnTo>
                  <a:lnTo>
                    <a:pt x="366" y="67"/>
                  </a:lnTo>
                  <a:lnTo>
                    <a:pt x="370" y="64"/>
                  </a:lnTo>
                  <a:lnTo>
                    <a:pt x="376" y="58"/>
                  </a:lnTo>
                  <a:lnTo>
                    <a:pt x="382" y="58"/>
                  </a:lnTo>
                  <a:lnTo>
                    <a:pt x="385" y="58"/>
                  </a:lnTo>
                  <a:lnTo>
                    <a:pt x="395" y="58"/>
                  </a:lnTo>
                  <a:lnTo>
                    <a:pt x="405" y="58"/>
                  </a:lnTo>
                  <a:lnTo>
                    <a:pt x="414" y="64"/>
                  </a:lnTo>
                  <a:lnTo>
                    <a:pt x="424" y="67"/>
                  </a:lnTo>
                  <a:lnTo>
                    <a:pt x="439" y="73"/>
                  </a:lnTo>
                  <a:lnTo>
                    <a:pt x="453" y="77"/>
                  </a:lnTo>
                  <a:lnTo>
                    <a:pt x="458" y="77"/>
                  </a:lnTo>
                  <a:lnTo>
                    <a:pt x="462" y="77"/>
                  </a:lnTo>
                  <a:lnTo>
                    <a:pt x="481" y="77"/>
                  </a:lnTo>
                  <a:lnTo>
                    <a:pt x="503" y="77"/>
                  </a:lnTo>
                  <a:lnTo>
                    <a:pt x="503" y="83"/>
                  </a:lnTo>
                  <a:lnTo>
                    <a:pt x="503" y="87"/>
                  </a:lnTo>
                  <a:lnTo>
                    <a:pt x="497" y="87"/>
                  </a:lnTo>
                  <a:lnTo>
                    <a:pt x="493" y="87"/>
                  </a:lnTo>
                  <a:lnTo>
                    <a:pt x="481" y="90"/>
                  </a:lnTo>
                  <a:lnTo>
                    <a:pt x="474" y="94"/>
                  </a:lnTo>
                  <a:lnTo>
                    <a:pt x="468" y="98"/>
                  </a:lnTo>
                  <a:lnTo>
                    <a:pt x="462" y="104"/>
                  </a:lnTo>
                  <a:lnTo>
                    <a:pt x="456" y="117"/>
                  </a:lnTo>
                  <a:lnTo>
                    <a:pt x="453" y="136"/>
                  </a:lnTo>
                  <a:lnTo>
                    <a:pt x="462" y="136"/>
                  </a:lnTo>
                  <a:lnTo>
                    <a:pt x="474" y="136"/>
                  </a:lnTo>
                  <a:lnTo>
                    <a:pt x="478" y="136"/>
                  </a:lnTo>
                  <a:lnTo>
                    <a:pt x="483" y="136"/>
                  </a:lnTo>
                  <a:lnTo>
                    <a:pt x="483" y="142"/>
                  </a:lnTo>
                  <a:lnTo>
                    <a:pt x="485" y="144"/>
                  </a:lnTo>
                  <a:lnTo>
                    <a:pt x="491" y="146"/>
                  </a:lnTo>
                  <a:lnTo>
                    <a:pt x="503" y="146"/>
                  </a:lnTo>
                  <a:lnTo>
                    <a:pt x="503" y="140"/>
                  </a:lnTo>
                  <a:lnTo>
                    <a:pt x="503" y="136"/>
                  </a:lnTo>
                  <a:lnTo>
                    <a:pt x="506" y="136"/>
                  </a:lnTo>
                  <a:lnTo>
                    <a:pt x="512" y="136"/>
                  </a:lnTo>
                  <a:lnTo>
                    <a:pt x="512" y="131"/>
                  </a:lnTo>
                  <a:lnTo>
                    <a:pt x="512" y="127"/>
                  </a:lnTo>
                  <a:lnTo>
                    <a:pt x="512" y="115"/>
                  </a:lnTo>
                  <a:lnTo>
                    <a:pt x="512" y="106"/>
                  </a:lnTo>
                  <a:lnTo>
                    <a:pt x="516" y="106"/>
                  </a:lnTo>
                  <a:lnTo>
                    <a:pt x="522" y="106"/>
                  </a:lnTo>
                  <a:lnTo>
                    <a:pt x="531" y="106"/>
                  </a:lnTo>
                  <a:lnTo>
                    <a:pt x="541" y="106"/>
                  </a:lnTo>
                  <a:lnTo>
                    <a:pt x="545" y="102"/>
                  </a:lnTo>
                  <a:lnTo>
                    <a:pt x="550" y="98"/>
                  </a:lnTo>
                  <a:lnTo>
                    <a:pt x="550" y="92"/>
                  </a:lnTo>
                  <a:lnTo>
                    <a:pt x="550" y="87"/>
                  </a:lnTo>
                  <a:lnTo>
                    <a:pt x="550" y="64"/>
                  </a:lnTo>
                  <a:lnTo>
                    <a:pt x="550" y="39"/>
                  </a:lnTo>
                  <a:lnTo>
                    <a:pt x="554" y="29"/>
                  </a:lnTo>
                  <a:lnTo>
                    <a:pt x="560" y="19"/>
                  </a:lnTo>
                  <a:lnTo>
                    <a:pt x="564" y="19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9" y="29"/>
                  </a:lnTo>
                  <a:lnTo>
                    <a:pt x="585" y="35"/>
                  </a:lnTo>
                  <a:lnTo>
                    <a:pt x="589" y="39"/>
                  </a:lnTo>
                  <a:lnTo>
                    <a:pt x="595" y="44"/>
                  </a:lnTo>
                  <a:lnTo>
                    <a:pt x="598" y="48"/>
                  </a:lnTo>
                  <a:lnTo>
                    <a:pt x="602" y="54"/>
                  </a:lnTo>
                  <a:lnTo>
                    <a:pt x="608" y="58"/>
                  </a:lnTo>
                  <a:lnTo>
                    <a:pt x="618" y="64"/>
                  </a:lnTo>
                  <a:lnTo>
                    <a:pt x="627" y="67"/>
                  </a:lnTo>
                  <a:lnTo>
                    <a:pt x="633" y="73"/>
                  </a:lnTo>
                  <a:lnTo>
                    <a:pt x="637" y="77"/>
                  </a:lnTo>
                  <a:lnTo>
                    <a:pt x="643" y="83"/>
                  </a:lnTo>
                  <a:lnTo>
                    <a:pt x="646" y="87"/>
                  </a:lnTo>
                  <a:lnTo>
                    <a:pt x="656" y="92"/>
                  </a:lnTo>
                  <a:lnTo>
                    <a:pt x="666" y="98"/>
                  </a:lnTo>
                  <a:lnTo>
                    <a:pt x="671" y="102"/>
                  </a:lnTo>
                  <a:lnTo>
                    <a:pt x="677" y="106"/>
                  </a:lnTo>
                  <a:lnTo>
                    <a:pt x="677" y="111"/>
                  </a:lnTo>
                  <a:lnTo>
                    <a:pt x="677" y="115"/>
                  </a:lnTo>
                  <a:lnTo>
                    <a:pt x="671" y="119"/>
                  </a:lnTo>
                  <a:lnTo>
                    <a:pt x="666" y="121"/>
                  </a:lnTo>
                  <a:lnTo>
                    <a:pt x="664" y="123"/>
                  </a:lnTo>
                  <a:lnTo>
                    <a:pt x="662" y="127"/>
                  </a:lnTo>
                  <a:lnTo>
                    <a:pt x="662" y="146"/>
                  </a:lnTo>
                  <a:lnTo>
                    <a:pt x="662" y="165"/>
                  </a:lnTo>
                  <a:lnTo>
                    <a:pt x="664" y="167"/>
                  </a:lnTo>
                  <a:lnTo>
                    <a:pt x="666" y="169"/>
                  </a:lnTo>
                  <a:lnTo>
                    <a:pt x="669" y="179"/>
                  </a:lnTo>
                  <a:lnTo>
                    <a:pt x="669" y="188"/>
                  </a:lnTo>
                  <a:lnTo>
                    <a:pt x="662" y="194"/>
                  </a:lnTo>
                  <a:lnTo>
                    <a:pt x="656" y="19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3553564" y="4627585"/>
              <a:ext cx="294450" cy="280359"/>
            </a:xfrm>
            <a:custGeom>
              <a:avLst/>
              <a:gdLst>
                <a:gd name="T0" fmla="*/ 67 w 261"/>
                <a:gd name="T1" fmla="*/ 169 h 290"/>
                <a:gd name="T2" fmla="*/ 82 w 261"/>
                <a:gd name="T3" fmla="*/ 163 h 290"/>
                <a:gd name="T4" fmla="*/ 107 w 261"/>
                <a:gd name="T5" fmla="*/ 163 h 290"/>
                <a:gd name="T6" fmla="*/ 109 w 261"/>
                <a:gd name="T7" fmla="*/ 148 h 290"/>
                <a:gd name="T8" fmla="*/ 117 w 261"/>
                <a:gd name="T9" fmla="*/ 140 h 290"/>
                <a:gd name="T10" fmla="*/ 127 w 261"/>
                <a:gd name="T11" fmla="*/ 119 h 290"/>
                <a:gd name="T12" fmla="*/ 94 w 261"/>
                <a:gd name="T13" fmla="*/ 104 h 290"/>
                <a:gd name="T14" fmla="*/ 52 w 261"/>
                <a:gd name="T15" fmla="*/ 104 h 290"/>
                <a:gd name="T16" fmla="*/ 35 w 261"/>
                <a:gd name="T17" fmla="*/ 96 h 290"/>
                <a:gd name="T18" fmla="*/ 27 w 261"/>
                <a:gd name="T19" fmla="*/ 79 h 290"/>
                <a:gd name="T20" fmla="*/ 19 w 261"/>
                <a:gd name="T21" fmla="*/ 62 h 290"/>
                <a:gd name="T22" fmla="*/ 21 w 261"/>
                <a:gd name="T23" fmla="*/ 41 h 290"/>
                <a:gd name="T24" fmla="*/ 54 w 261"/>
                <a:gd name="T25" fmla="*/ 39 h 290"/>
                <a:gd name="T26" fmla="*/ 56 w 261"/>
                <a:gd name="T27" fmla="*/ 44 h 290"/>
                <a:gd name="T28" fmla="*/ 54 w 261"/>
                <a:gd name="T29" fmla="*/ 58 h 290"/>
                <a:gd name="T30" fmla="*/ 65 w 261"/>
                <a:gd name="T31" fmla="*/ 69 h 290"/>
                <a:gd name="T32" fmla="*/ 79 w 261"/>
                <a:gd name="T33" fmla="*/ 81 h 290"/>
                <a:gd name="T34" fmla="*/ 90 w 261"/>
                <a:gd name="T35" fmla="*/ 79 h 290"/>
                <a:gd name="T36" fmla="*/ 136 w 261"/>
                <a:gd name="T37" fmla="*/ 62 h 290"/>
                <a:gd name="T38" fmla="*/ 142 w 261"/>
                <a:gd name="T39" fmla="*/ 43 h 290"/>
                <a:gd name="T40" fmla="*/ 146 w 261"/>
                <a:gd name="T41" fmla="*/ 0 h 290"/>
                <a:gd name="T42" fmla="*/ 173 w 261"/>
                <a:gd name="T43" fmla="*/ 2 h 290"/>
                <a:gd name="T44" fmla="*/ 178 w 261"/>
                <a:gd name="T45" fmla="*/ 10 h 290"/>
                <a:gd name="T46" fmla="*/ 186 w 261"/>
                <a:gd name="T47" fmla="*/ 16 h 290"/>
                <a:gd name="T48" fmla="*/ 194 w 261"/>
                <a:gd name="T49" fmla="*/ 23 h 290"/>
                <a:gd name="T50" fmla="*/ 249 w 261"/>
                <a:gd name="T51" fmla="*/ 31 h 290"/>
                <a:gd name="T52" fmla="*/ 257 w 261"/>
                <a:gd name="T53" fmla="*/ 39 h 290"/>
                <a:gd name="T54" fmla="*/ 261 w 261"/>
                <a:gd name="T55" fmla="*/ 60 h 290"/>
                <a:gd name="T56" fmla="*/ 261 w 261"/>
                <a:gd name="T57" fmla="*/ 110 h 290"/>
                <a:gd name="T58" fmla="*/ 253 w 261"/>
                <a:gd name="T59" fmla="*/ 117 h 290"/>
                <a:gd name="T60" fmla="*/ 247 w 261"/>
                <a:gd name="T61" fmla="*/ 125 h 290"/>
                <a:gd name="T62" fmla="*/ 240 w 261"/>
                <a:gd name="T63" fmla="*/ 133 h 290"/>
                <a:gd name="T64" fmla="*/ 232 w 261"/>
                <a:gd name="T65" fmla="*/ 150 h 290"/>
                <a:gd name="T66" fmla="*/ 224 w 261"/>
                <a:gd name="T67" fmla="*/ 156 h 290"/>
                <a:gd name="T68" fmla="*/ 219 w 261"/>
                <a:gd name="T69" fmla="*/ 163 h 290"/>
                <a:gd name="T70" fmla="*/ 221 w 261"/>
                <a:gd name="T71" fmla="*/ 177 h 290"/>
                <a:gd name="T72" fmla="*/ 247 w 261"/>
                <a:gd name="T73" fmla="*/ 183 h 290"/>
                <a:gd name="T74" fmla="*/ 257 w 261"/>
                <a:gd name="T75" fmla="*/ 196 h 290"/>
                <a:gd name="T76" fmla="*/ 251 w 261"/>
                <a:gd name="T77" fmla="*/ 202 h 290"/>
                <a:gd name="T78" fmla="*/ 142 w 261"/>
                <a:gd name="T79" fmla="*/ 190 h 290"/>
                <a:gd name="T80" fmla="*/ 119 w 261"/>
                <a:gd name="T81" fmla="*/ 227 h 290"/>
                <a:gd name="T82" fmla="*/ 105 w 261"/>
                <a:gd name="T83" fmla="*/ 257 h 290"/>
                <a:gd name="T84" fmla="*/ 58 w 261"/>
                <a:gd name="T85" fmla="*/ 290 h 290"/>
                <a:gd name="T86" fmla="*/ 52 w 261"/>
                <a:gd name="T87" fmla="*/ 288 h 290"/>
                <a:gd name="T88" fmla="*/ 44 w 261"/>
                <a:gd name="T89" fmla="*/ 280 h 290"/>
                <a:gd name="T90" fmla="*/ 23 w 261"/>
                <a:gd name="T91" fmla="*/ 273 h 290"/>
                <a:gd name="T92" fmla="*/ 0 w 261"/>
                <a:gd name="T93" fmla="*/ 265 h 290"/>
                <a:gd name="T94" fmla="*/ 8 w 261"/>
                <a:gd name="T95" fmla="*/ 257 h 290"/>
                <a:gd name="T96" fmla="*/ 15 w 261"/>
                <a:gd name="T97" fmla="*/ 252 h 290"/>
                <a:gd name="T98" fmla="*/ 21 w 261"/>
                <a:gd name="T99" fmla="*/ 234 h 290"/>
                <a:gd name="T100" fmla="*/ 29 w 261"/>
                <a:gd name="T101" fmla="*/ 227 h 290"/>
                <a:gd name="T102" fmla="*/ 36 w 261"/>
                <a:gd name="T103" fmla="*/ 209 h 290"/>
                <a:gd name="T104" fmla="*/ 44 w 261"/>
                <a:gd name="T105" fmla="*/ 192 h 290"/>
                <a:gd name="T106" fmla="*/ 52 w 261"/>
                <a:gd name="T107" fmla="*/ 184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"/>
                <a:gd name="T163" fmla="*/ 0 h 290"/>
                <a:gd name="T164" fmla="*/ 261 w 261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" h="290">
                  <a:moveTo>
                    <a:pt x="54" y="183"/>
                  </a:moveTo>
                  <a:lnTo>
                    <a:pt x="58" y="179"/>
                  </a:lnTo>
                  <a:lnTo>
                    <a:pt x="67" y="169"/>
                  </a:lnTo>
                  <a:lnTo>
                    <a:pt x="75" y="167"/>
                  </a:lnTo>
                  <a:lnTo>
                    <a:pt x="79" y="169"/>
                  </a:lnTo>
                  <a:lnTo>
                    <a:pt x="82" y="163"/>
                  </a:lnTo>
                  <a:lnTo>
                    <a:pt x="94" y="163"/>
                  </a:lnTo>
                  <a:lnTo>
                    <a:pt x="107" y="163"/>
                  </a:lnTo>
                  <a:lnTo>
                    <a:pt x="107" y="158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1" y="144"/>
                  </a:lnTo>
                  <a:lnTo>
                    <a:pt x="113" y="142"/>
                  </a:lnTo>
                  <a:lnTo>
                    <a:pt x="117" y="140"/>
                  </a:lnTo>
                  <a:lnTo>
                    <a:pt x="119" y="137"/>
                  </a:lnTo>
                  <a:lnTo>
                    <a:pt x="121" y="135"/>
                  </a:lnTo>
                  <a:lnTo>
                    <a:pt x="127" y="119"/>
                  </a:lnTo>
                  <a:lnTo>
                    <a:pt x="132" y="104"/>
                  </a:lnTo>
                  <a:lnTo>
                    <a:pt x="113" y="104"/>
                  </a:lnTo>
                  <a:lnTo>
                    <a:pt x="94" y="104"/>
                  </a:lnTo>
                  <a:lnTo>
                    <a:pt x="73" y="106"/>
                  </a:lnTo>
                  <a:lnTo>
                    <a:pt x="54" y="106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0" y="98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9" y="92"/>
                  </a:lnTo>
                  <a:lnTo>
                    <a:pt x="27" y="79"/>
                  </a:lnTo>
                  <a:lnTo>
                    <a:pt x="25" y="67"/>
                  </a:lnTo>
                  <a:lnTo>
                    <a:pt x="21" y="66"/>
                  </a:lnTo>
                  <a:lnTo>
                    <a:pt x="19" y="62"/>
                  </a:lnTo>
                  <a:lnTo>
                    <a:pt x="19" y="52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38" y="39"/>
                  </a:lnTo>
                  <a:lnTo>
                    <a:pt x="54" y="39"/>
                  </a:lnTo>
                  <a:lnTo>
                    <a:pt x="56" y="41"/>
                  </a:lnTo>
                  <a:lnTo>
                    <a:pt x="58" y="43"/>
                  </a:lnTo>
                  <a:lnTo>
                    <a:pt x="56" y="44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8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5" y="69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9" y="81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113" y="69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40" y="58"/>
                  </a:lnTo>
                  <a:lnTo>
                    <a:pt x="142" y="43"/>
                  </a:lnTo>
                  <a:lnTo>
                    <a:pt x="142" y="29"/>
                  </a:lnTo>
                  <a:lnTo>
                    <a:pt x="144" y="14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4"/>
                  </a:lnTo>
                  <a:lnTo>
                    <a:pt x="186" y="16"/>
                  </a:lnTo>
                  <a:lnTo>
                    <a:pt x="190" y="19"/>
                  </a:lnTo>
                  <a:lnTo>
                    <a:pt x="192" y="21"/>
                  </a:lnTo>
                  <a:lnTo>
                    <a:pt x="194" y="23"/>
                  </a:lnTo>
                  <a:lnTo>
                    <a:pt x="221" y="25"/>
                  </a:lnTo>
                  <a:lnTo>
                    <a:pt x="247" y="29"/>
                  </a:lnTo>
                  <a:lnTo>
                    <a:pt x="249" y="31"/>
                  </a:lnTo>
                  <a:lnTo>
                    <a:pt x="251" y="33"/>
                  </a:lnTo>
                  <a:lnTo>
                    <a:pt x="253" y="35"/>
                  </a:lnTo>
                  <a:lnTo>
                    <a:pt x="257" y="39"/>
                  </a:lnTo>
                  <a:lnTo>
                    <a:pt x="259" y="41"/>
                  </a:lnTo>
                  <a:lnTo>
                    <a:pt x="261" y="43"/>
                  </a:lnTo>
                  <a:lnTo>
                    <a:pt x="261" y="60"/>
                  </a:lnTo>
                  <a:lnTo>
                    <a:pt x="261" y="77"/>
                  </a:lnTo>
                  <a:lnTo>
                    <a:pt x="261" y="94"/>
                  </a:lnTo>
                  <a:lnTo>
                    <a:pt x="261" y="110"/>
                  </a:lnTo>
                  <a:lnTo>
                    <a:pt x="259" y="114"/>
                  </a:lnTo>
                  <a:lnTo>
                    <a:pt x="257" y="115"/>
                  </a:lnTo>
                  <a:lnTo>
                    <a:pt x="253" y="117"/>
                  </a:lnTo>
                  <a:lnTo>
                    <a:pt x="251" y="121"/>
                  </a:lnTo>
                  <a:lnTo>
                    <a:pt x="249" y="123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2" y="131"/>
                  </a:lnTo>
                  <a:lnTo>
                    <a:pt x="240" y="133"/>
                  </a:lnTo>
                  <a:lnTo>
                    <a:pt x="238" y="135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0" y="152"/>
                  </a:lnTo>
                  <a:lnTo>
                    <a:pt x="228" y="154"/>
                  </a:lnTo>
                  <a:lnTo>
                    <a:pt x="224" y="156"/>
                  </a:lnTo>
                  <a:lnTo>
                    <a:pt x="223" y="160"/>
                  </a:lnTo>
                  <a:lnTo>
                    <a:pt x="221" y="161"/>
                  </a:lnTo>
                  <a:lnTo>
                    <a:pt x="219" y="163"/>
                  </a:lnTo>
                  <a:lnTo>
                    <a:pt x="219" y="169"/>
                  </a:lnTo>
                  <a:lnTo>
                    <a:pt x="219" y="173"/>
                  </a:lnTo>
                  <a:lnTo>
                    <a:pt x="221" y="177"/>
                  </a:lnTo>
                  <a:lnTo>
                    <a:pt x="223" y="179"/>
                  </a:lnTo>
                  <a:lnTo>
                    <a:pt x="236" y="181"/>
                  </a:lnTo>
                  <a:lnTo>
                    <a:pt x="247" y="183"/>
                  </a:lnTo>
                  <a:lnTo>
                    <a:pt x="249" y="186"/>
                  </a:lnTo>
                  <a:lnTo>
                    <a:pt x="251" y="188"/>
                  </a:lnTo>
                  <a:lnTo>
                    <a:pt x="257" y="196"/>
                  </a:lnTo>
                  <a:lnTo>
                    <a:pt x="261" y="202"/>
                  </a:lnTo>
                  <a:lnTo>
                    <a:pt x="257" y="202"/>
                  </a:lnTo>
                  <a:lnTo>
                    <a:pt x="251" y="202"/>
                  </a:lnTo>
                  <a:lnTo>
                    <a:pt x="192" y="194"/>
                  </a:lnTo>
                  <a:lnTo>
                    <a:pt x="159" y="190"/>
                  </a:lnTo>
                  <a:lnTo>
                    <a:pt x="142" y="190"/>
                  </a:lnTo>
                  <a:lnTo>
                    <a:pt x="127" y="192"/>
                  </a:lnTo>
                  <a:lnTo>
                    <a:pt x="123" y="209"/>
                  </a:lnTo>
                  <a:lnTo>
                    <a:pt x="119" y="227"/>
                  </a:lnTo>
                  <a:lnTo>
                    <a:pt x="115" y="244"/>
                  </a:lnTo>
                  <a:lnTo>
                    <a:pt x="111" y="261"/>
                  </a:lnTo>
                  <a:lnTo>
                    <a:pt x="105" y="257"/>
                  </a:lnTo>
                  <a:lnTo>
                    <a:pt x="100" y="254"/>
                  </a:lnTo>
                  <a:lnTo>
                    <a:pt x="79" y="271"/>
                  </a:lnTo>
                  <a:lnTo>
                    <a:pt x="58" y="290"/>
                  </a:lnTo>
                  <a:lnTo>
                    <a:pt x="56" y="290"/>
                  </a:lnTo>
                  <a:lnTo>
                    <a:pt x="54" y="290"/>
                  </a:lnTo>
                  <a:lnTo>
                    <a:pt x="52" y="288"/>
                  </a:lnTo>
                  <a:lnTo>
                    <a:pt x="48" y="284"/>
                  </a:lnTo>
                  <a:lnTo>
                    <a:pt x="46" y="282"/>
                  </a:lnTo>
                  <a:lnTo>
                    <a:pt x="44" y="280"/>
                  </a:lnTo>
                  <a:lnTo>
                    <a:pt x="42" y="277"/>
                  </a:lnTo>
                  <a:lnTo>
                    <a:pt x="40" y="275"/>
                  </a:lnTo>
                  <a:lnTo>
                    <a:pt x="23" y="273"/>
                  </a:lnTo>
                  <a:lnTo>
                    <a:pt x="6" y="271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2" y="263"/>
                  </a:lnTo>
                  <a:lnTo>
                    <a:pt x="6" y="261"/>
                  </a:lnTo>
                  <a:lnTo>
                    <a:pt x="8" y="257"/>
                  </a:lnTo>
                  <a:lnTo>
                    <a:pt x="10" y="255"/>
                  </a:lnTo>
                  <a:lnTo>
                    <a:pt x="13" y="254"/>
                  </a:lnTo>
                  <a:lnTo>
                    <a:pt x="15" y="252"/>
                  </a:lnTo>
                  <a:lnTo>
                    <a:pt x="17" y="244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5" y="223"/>
                  </a:lnTo>
                  <a:lnTo>
                    <a:pt x="36" y="209"/>
                  </a:lnTo>
                  <a:lnTo>
                    <a:pt x="40" y="198"/>
                  </a:lnTo>
                  <a:lnTo>
                    <a:pt x="42" y="196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48" y="188"/>
                  </a:lnTo>
                  <a:lnTo>
                    <a:pt x="52" y="184"/>
                  </a:lnTo>
                  <a:lnTo>
                    <a:pt x="54" y="183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4024092" y="4497371"/>
              <a:ext cx="523796" cy="365396"/>
            </a:xfrm>
            <a:custGeom>
              <a:avLst/>
              <a:gdLst>
                <a:gd name="T0" fmla="*/ 102 w 465"/>
                <a:gd name="T1" fmla="*/ 328 h 378"/>
                <a:gd name="T2" fmla="*/ 90 w 465"/>
                <a:gd name="T3" fmla="*/ 317 h 378"/>
                <a:gd name="T4" fmla="*/ 77 w 465"/>
                <a:gd name="T5" fmla="*/ 305 h 378"/>
                <a:gd name="T6" fmla="*/ 66 w 465"/>
                <a:gd name="T7" fmla="*/ 284 h 378"/>
                <a:gd name="T8" fmla="*/ 35 w 465"/>
                <a:gd name="T9" fmla="*/ 271 h 378"/>
                <a:gd name="T10" fmla="*/ 21 w 465"/>
                <a:gd name="T11" fmla="*/ 259 h 378"/>
                <a:gd name="T12" fmla="*/ 10 w 465"/>
                <a:gd name="T13" fmla="*/ 238 h 378"/>
                <a:gd name="T14" fmla="*/ 0 w 465"/>
                <a:gd name="T15" fmla="*/ 203 h 378"/>
                <a:gd name="T16" fmla="*/ 6 w 465"/>
                <a:gd name="T17" fmla="*/ 155 h 378"/>
                <a:gd name="T18" fmla="*/ 8 w 465"/>
                <a:gd name="T19" fmla="*/ 142 h 378"/>
                <a:gd name="T20" fmla="*/ 20 w 465"/>
                <a:gd name="T21" fmla="*/ 131 h 378"/>
                <a:gd name="T22" fmla="*/ 69 w 465"/>
                <a:gd name="T23" fmla="*/ 119 h 378"/>
                <a:gd name="T24" fmla="*/ 83 w 465"/>
                <a:gd name="T25" fmla="*/ 86 h 378"/>
                <a:gd name="T26" fmla="*/ 94 w 465"/>
                <a:gd name="T27" fmla="*/ 60 h 378"/>
                <a:gd name="T28" fmla="*/ 127 w 465"/>
                <a:gd name="T29" fmla="*/ 63 h 378"/>
                <a:gd name="T30" fmla="*/ 138 w 465"/>
                <a:gd name="T31" fmla="*/ 52 h 378"/>
                <a:gd name="T32" fmla="*/ 198 w 465"/>
                <a:gd name="T33" fmla="*/ 38 h 378"/>
                <a:gd name="T34" fmla="*/ 211 w 465"/>
                <a:gd name="T35" fmla="*/ 27 h 378"/>
                <a:gd name="T36" fmla="*/ 242 w 465"/>
                <a:gd name="T37" fmla="*/ 13 h 378"/>
                <a:gd name="T38" fmla="*/ 254 w 465"/>
                <a:gd name="T39" fmla="*/ 2 h 378"/>
                <a:gd name="T40" fmla="*/ 271 w 465"/>
                <a:gd name="T41" fmla="*/ 6 h 378"/>
                <a:gd name="T42" fmla="*/ 292 w 465"/>
                <a:gd name="T43" fmla="*/ 17 h 378"/>
                <a:gd name="T44" fmla="*/ 325 w 465"/>
                <a:gd name="T45" fmla="*/ 29 h 378"/>
                <a:gd name="T46" fmla="*/ 346 w 465"/>
                <a:gd name="T47" fmla="*/ 40 h 378"/>
                <a:gd name="T48" fmla="*/ 359 w 465"/>
                <a:gd name="T49" fmla="*/ 73 h 378"/>
                <a:gd name="T50" fmla="*/ 371 w 465"/>
                <a:gd name="T51" fmla="*/ 109 h 378"/>
                <a:gd name="T52" fmla="*/ 382 w 465"/>
                <a:gd name="T53" fmla="*/ 127 h 378"/>
                <a:gd name="T54" fmla="*/ 394 w 465"/>
                <a:gd name="T55" fmla="*/ 138 h 378"/>
                <a:gd name="T56" fmla="*/ 417 w 465"/>
                <a:gd name="T57" fmla="*/ 150 h 378"/>
                <a:gd name="T58" fmla="*/ 447 w 465"/>
                <a:gd name="T59" fmla="*/ 161 h 378"/>
                <a:gd name="T60" fmla="*/ 465 w 465"/>
                <a:gd name="T61" fmla="*/ 188 h 378"/>
                <a:gd name="T62" fmla="*/ 455 w 465"/>
                <a:gd name="T63" fmla="*/ 180 h 378"/>
                <a:gd name="T64" fmla="*/ 445 w 465"/>
                <a:gd name="T65" fmla="*/ 188 h 378"/>
                <a:gd name="T66" fmla="*/ 399 w 465"/>
                <a:gd name="T67" fmla="*/ 192 h 378"/>
                <a:gd name="T68" fmla="*/ 376 w 465"/>
                <a:gd name="T69" fmla="*/ 188 h 378"/>
                <a:gd name="T70" fmla="*/ 351 w 465"/>
                <a:gd name="T71" fmla="*/ 192 h 378"/>
                <a:gd name="T72" fmla="*/ 338 w 465"/>
                <a:gd name="T73" fmla="*/ 179 h 378"/>
                <a:gd name="T74" fmla="*/ 307 w 465"/>
                <a:gd name="T75" fmla="*/ 167 h 378"/>
                <a:gd name="T76" fmla="*/ 305 w 465"/>
                <a:gd name="T77" fmla="*/ 155 h 378"/>
                <a:gd name="T78" fmla="*/ 300 w 465"/>
                <a:gd name="T79" fmla="*/ 138 h 378"/>
                <a:gd name="T80" fmla="*/ 271 w 465"/>
                <a:gd name="T81" fmla="*/ 150 h 378"/>
                <a:gd name="T82" fmla="*/ 259 w 465"/>
                <a:gd name="T83" fmla="*/ 161 h 378"/>
                <a:gd name="T84" fmla="*/ 248 w 465"/>
                <a:gd name="T85" fmla="*/ 203 h 378"/>
                <a:gd name="T86" fmla="*/ 234 w 465"/>
                <a:gd name="T87" fmla="*/ 217 h 378"/>
                <a:gd name="T88" fmla="*/ 242 w 465"/>
                <a:gd name="T89" fmla="*/ 238 h 378"/>
                <a:gd name="T90" fmla="*/ 273 w 465"/>
                <a:gd name="T91" fmla="*/ 250 h 378"/>
                <a:gd name="T92" fmla="*/ 280 w 465"/>
                <a:gd name="T93" fmla="*/ 276 h 378"/>
                <a:gd name="T94" fmla="*/ 259 w 465"/>
                <a:gd name="T95" fmla="*/ 288 h 378"/>
                <a:gd name="T96" fmla="*/ 248 w 465"/>
                <a:gd name="T97" fmla="*/ 299 h 378"/>
                <a:gd name="T98" fmla="*/ 231 w 465"/>
                <a:gd name="T99" fmla="*/ 326 h 378"/>
                <a:gd name="T100" fmla="*/ 217 w 465"/>
                <a:gd name="T101" fmla="*/ 338 h 378"/>
                <a:gd name="T102" fmla="*/ 206 w 465"/>
                <a:gd name="T103" fmla="*/ 372 h 378"/>
                <a:gd name="T104" fmla="*/ 138 w 465"/>
                <a:gd name="T105" fmla="*/ 330 h 3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5"/>
                <a:gd name="T160" fmla="*/ 0 h 378"/>
                <a:gd name="T161" fmla="*/ 465 w 465"/>
                <a:gd name="T162" fmla="*/ 378 h 3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5" h="378">
                  <a:moveTo>
                    <a:pt x="115" y="338"/>
                  </a:moveTo>
                  <a:lnTo>
                    <a:pt x="112" y="338"/>
                  </a:lnTo>
                  <a:lnTo>
                    <a:pt x="106" y="338"/>
                  </a:lnTo>
                  <a:lnTo>
                    <a:pt x="104" y="334"/>
                  </a:lnTo>
                  <a:lnTo>
                    <a:pt x="102" y="328"/>
                  </a:lnTo>
                  <a:lnTo>
                    <a:pt x="100" y="326"/>
                  </a:lnTo>
                  <a:lnTo>
                    <a:pt x="96" y="324"/>
                  </a:lnTo>
                  <a:lnTo>
                    <a:pt x="94" y="322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7" y="315"/>
                  </a:lnTo>
                  <a:lnTo>
                    <a:pt x="85" y="313"/>
                  </a:lnTo>
                  <a:lnTo>
                    <a:pt x="83" y="309"/>
                  </a:lnTo>
                  <a:lnTo>
                    <a:pt x="79" y="307"/>
                  </a:lnTo>
                  <a:lnTo>
                    <a:pt x="77" y="305"/>
                  </a:lnTo>
                  <a:lnTo>
                    <a:pt x="75" y="297"/>
                  </a:lnTo>
                  <a:lnTo>
                    <a:pt x="73" y="290"/>
                  </a:lnTo>
                  <a:lnTo>
                    <a:pt x="69" y="288"/>
                  </a:lnTo>
                  <a:lnTo>
                    <a:pt x="67" y="286"/>
                  </a:lnTo>
                  <a:lnTo>
                    <a:pt x="66" y="284"/>
                  </a:lnTo>
                  <a:lnTo>
                    <a:pt x="64" y="280"/>
                  </a:lnTo>
                  <a:lnTo>
                    <a:pt x="62" y="278"/>
                  </a:lnTo>
                  <a:lnTo>
                    <a:pt x="58" y="276"/>
                  </a:lnTo>
                  <a:lnTo>
                    <a:pt x="46" y="273"/>
                  </a:lnTo>
                  <a:lnTo>
                    <a:pt x="35" y="271"/>
                  </a:lnTo>
                  <a:lnTo>
                    <a:pt x="31" y="269"/>
                  </a:lnTo>
                  <a:lnTo>
                    <a:pt x="29" y="267"/>
                  </a:lnTo>
                  <a:lnTo>
                    <a:pt x="27" y="263"/>
                  </a:lnTo>
                  <a:lnTo>
                    <a:pt x="23" y="261"/>
                  </a:lnTo>
                  <a:lnTo>
                    <a:pt x="21" y="259"/>
                  </a:lnTo>
                  <a:lnTo>
                    <a:pt x="20" y="257"/>
                  </a:lnTo>
                  <a:lnTo>
                    <a:pt x="18" y="250"/>
                  </a:lnTo>
                  <a:lnTo>
                    <a:pt x="16" y="242"/>
                  </a:lnTo>
                  <a:lnTo>
                    <a:pt x="12" y="240"/>
                  </a:lnTo>
                  <a:lnTo>
                    <a:pt x="10" y="238"/>
                  </a:lnTo>
                  <a:lnTo>
                    <a:pt x="8" y="230"/>
                  </a:lnTo>
                  <a:lnTo>
                    <a:pt x="6" y="223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03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6" y="184"/>
                  </a:lnTo>
                  <a:lnTo>
                    <a:pt x="6" y="169"/>
                  </a:lnTo>
                  <a:lnTo>
                    <a:pt x="6" y="155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2" y="148"/>
                  </a:lnTo>
                  <a:lnTo>
                    <a:pt x="6" y="146"/>
                  </a:lnTo>
                  <a:lnTo>
                    <a:pt x="8" y="142"/>
                  </a:lnTo>
                  <a:lnTo>
                    <a:pt x="10" y="140"/>
                  </a:lnTo>
                  <a:lnTo>
                    <a:pt x="12" y="138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0" y="131"/>
                  </a:lnTo>
                  <a:lnTo>
                    <a:pt x="21" y="129"/>
                  </a:lnTo>
                  <a:lnTo>
                    <a:pt x="23" y="127"/>
                  </a:lnTo>
                  <a:lnTo>
                    <a:pt x="46" y="123"/>
                  </a:lnTo>
                  <a:lnTo>
                    <a:pt x="67" y="121"/>
                  </a:lnTo>
                  <a:lnTo>
                    <a:pt x="69" y="119"/>
                  </a:lnTo>
                  <a:lnTo>
                    <a:pt x="73" y="117"/>
                  </a:lnTo>
                  <a:lnTo>
                    <a:pt x="75" y="104"/>
                  </a:lnTo>
                  <a:lnTo>
                    <a:pt x="77" y="92"/>
                  </a:lnTo>
                  <a:lnTo>
                    <a:pt x="79" y="90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7" y="83"/>
                  </a:lnTo>
                  <a:lnTo>
                    <a:pt x="89" y="75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3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65"/>
                  </a:lnTo>
                  <a:lnTo>
                    <a:pt x="127" y="63"/>
                  </a:lnTo>
                  <a:lnTo>
                    <a:pt x="129" y="60"/>
                  </a:lnTo>
                  <a:lnTo>
                    <a:pt x="131" y="58"/>
                  </a:lnTo>
                  <a:lnTo>
                    <a:pt x="133" y="56"/>
                  </a:lnTo>
                  <a:lnTo>
                    <a:pt x="135" y="54"/>
                  </a:lnTo>
                  <a:lnTo>
                    <a:pt x="138" y="52"/>
                  </a:lnTo>
                  <a:lnTo>
                    <a:pt x="140" y="48"/>
                  </a:lnTo>
                  <a:lnTo>
                    <a:pt x="167" y="46"/>
                  </a:lnTo>
                  <a:lnTo>
                    <a:pt x="194" y="44"/>
                  </a:lnTo>
                  <a:lnTo>
                    <a:pt x="196" y="40"/>
                  </a:lnTo>
                  <a:lnTo>
                    <a:pt x="198" y="38"/>
                  </a:lnTo>
                  <a:lnTo>
                    <a:pt x="200" y="37"/>
                  </a:lnTo>
                  <a:lnTo>
                    <a:pt x="204" y="35"/>
                  </a:lnTo>
                  <a:lnTo>
                    <a:pt x="206" y="31"/>
                  </a:lnTo>
                  <a:lnTo>
                    <a:pt x="208" y="29"/>
                  </a:lnTo>
                  <a:lnTo>
                    <a:pt x="211" y="27"/>
                  </a:lnTo>
                  <a:lnTo>
                    <a:pt x="213" y="25"/>
                  </a:lnTo>
                  <a:lnTo>
                    <a:pt x="215" y="21"/>
                  </a:lnTo>
                  <a:lnTo>
                    <a:pt x="217" y="19"/>
                  </a:lnTo>
                  <a:lnTo>
                    <a:pt x="231" y="17"/>
                  </a:lnTo>
                  <a:lnTo>
                    <a:pt x="242" y="13"/>
                  </a:lnTo>
                  <a:lnTo>
                    <a:pt x="244" y="12"/>
                  </a:lnTo>
                  <a:lnTo>
                    <a:pt x="248" y="10"/>
                  </a:lnTo>
                  <a:lnTo>
                    <a:pt x="250" y="8"/>
                  </a:lnTo>
                  <a:lnTo>
                    <a:pt x="252" y="6"/>
                  </a:lnTo>
                  <a:lnTo>
                    <a:pt x="254" y="2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71" y="6"/>
                  </a:lnTo>
                  <a:lnTo>
                    <a:pt x="273" y="8"/>
                  </a:lnTo>
                  <a:lnTo>
                    <a:pt x="277" y="10"/>
                  </a:lnTo>
                  <a:lnTo>
                    <a:pt x="279" y="12"/>
                  </a:lnTo>
                  <a:lnTo>
                    <a:pt x="280" y="13"/>
                  </a:lnTo>
                  <a:lnTo>
                    <a:pt x="292" y="17"/>
                  </a:lnTo>
                  <a:lnTo>
                    <a:pt x="305" y="19"/>
                  </a:lnTo>
                  <a:lnTo>
                    <a:pt x="307" y="21"/>
                  </a:lnTo>
                  <a:lnTo>
                    <a:pt x="309" y="25"/>
                  </a:lnTo>
                  <a:lnTo>
                    <a:pt x="317" y="27"/>
                  </a:lnTo>
                  <a:lnTo>
                    <a:pt x="325" y="29"/>
                  </a:lnTo>
                  <a:lnTo>
                    <a:pt x="326" y="31"/>
                  </a:lnTo>
                  <a:lnTo>
                    <a:pt x="328" y="35"/>
                  </a:lnTo>
                  <a:lnTo>
                    <a:pt x="336" y="37"/>
                  </a:lnTo>
                  <a:lnTo>
                    <a:pt x="344" y="38"/>
                  </a:lnTo>
                  <a:lnTo>
                    <a:pt x="346" y="40"/>
                  </a:lnTo>
                  <a:lnTo>
                    <a:pt x="348" y="44"/>
                  </a:lnTo>
                  <a:lnTo>
                    <a:pt x="351" y="56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9" y="73"/>
                  </a:lnTo>
                  <a:lnTo>
                    <a:pt x="361" y="84"/>
                  </a:lnTo>
                  <a:lnTo>
                    <a:pt x="363" y="96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1" y="109"/>
                  </a:lnTo>
                  <a:lnTo>
                    <a:pt x="373" y="117"/>
                  </a:lnTo>
                  <a:lnTo>
                    <a:pt x="374" y="119"/>
                  </a:lnTo>
                  <a:lnTo>
                    <a:pt x="376" y="121"/>
                  </a:lnTo>
                  <a:lnTo>
                    <a:pt x="380" y="123"/>
                  </a:lnTo>
                  <a:lnTo>
                    <a:pt x="382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90" y="132"/>
                  </a:lnTo>
                  <a:lnTo>
                    <a:pt x="392" y="136"/>
                  </a:lnTo>
                  <a:lnTo>
                    <a:pt x="394" y="138"/>
                  </a:lnTo>
                  <a:lnTo>
                    <a:pt x="397" y="140"/>
                  </a:lnTo>
                  <a:lnTo>
                    <a:pt x="403" y="142"/>
                  </a:lnTo>
                  <a:lnTo>
                    <a:pt x="411" y="146"/>
                  </a:lnTo>
                  <a:lnTo>
                    <a:pt x="413" y="148"/>
                  </a:lnTo>
                  <a:lnTo>
                    <a:pt x="417" y="150"/>
                  </a:lnTo>
                  <a:lnTo>
                    <a:pt x="422" y="152"/>
                  </a:lnTo>
                  <a:lnTo>
                    <a:pt x="430" y="155"/>
                  </a:lnTo>
                  <a:lnTo>
                    <a:pt x="432" y="157"/>
                  </a:lnTo>
                  <a:lnTo>
                    <a:pt x="436" y="159"/>
                  </a:lnTo>
                  <a:lnTo>
                    <a:pt x="447" y="161"/>
                  </a:lnTo>
                  <a:lnTo>
                    <a:pt x="459" y="165"/>
                  </a:lnTo>
                  <a:lnTo>
                    <a:pt x="461" y="167"/>
                  </a:lnTo>
                  <a:lnTo>
                    <a:pt x="465" y="169"/>
                  </a:lnTo>
                  <a:lnTo>
                    <a:pt x="465" y="179"/>
                  </a:lnTo>
                  <a:lnTo>
                    <a:pt x="465" y="188"/>
                  </a:lnTo>
                  <a:lnTo>
                    <a:pt x="461" y="192"/>
                  </a:lnTo>
                  <a:lnTo>
                    <a:pt x="459" y="194"/>
                  </a:lnTo>
                  <a:lnTo>
                    <a:pt x="457" y="192"/>
                  </a:lnTo>
                  <a:lnTo>
                    <a:pt x="455" y="188"/>
                  </a:lnTo>
                  <a:lnTo>
                    <a:pt x="455" y="180"/>
                  </a:lnTo>
                  <a:lnTo>
                    <a:pt x="453" y="177"/>
                  </a:lnTo>
                  <a:lnTo>
                    <a:pt x="451" y="175"/>
                  </a:lnTo>
                  <a:lnTo>
                    <a:pt x="445" y="175"/>
                  </a:lnTo>
                  <a:lnTo>
                    <a:pt x="445" y="180"/>
                  </a:lnTo>
                  <a:lnTo>
                    <a:pt x="445" y="188"/>
                  </a:lnTo>
                  <a:lnTo>
                    <a:pt x="444" y="192"/>
                  </a:lnTo>
                  <a:lnTo>
                    <a:pt x="440" y="194"/>
                  </a:lnTo>
                  <a:lnTo>
                    <a:pt x="420" y="194"/>
                  </a:lnTo>
                  <a:lnTo>
                    <a:pt x="401" y="194"/>
                  </a:lnTo>
                  <a:lnTo>
                    <a:pt x="399" y="192"/>
                  </a:lnTo>
                  <a:lnTo>
                    <a:pt x="397" y="188"/>
                  </a:lnTo>
                  <a:lnTo>
                    <a:pt x="394" y="186"/>
                  </a:lnTo>
                  <a:lnTo>
                    <a:pt x="388" y="184"/>
                  </a:lnTo>
                  <a:lnTo>
                    <a:pt x="380" y="186"/>
                  </a:lnTo>
                  <a:lnTo>
                    <a:pt x="376" y="188"/>
                  </a:lnTo>
                  <a:lnTo>
                    <a:pt x="374" y="192"/>
                  </a:lnTo>
                  <a:lnTo>
                    <a:pt x="373" y="194"/>
                  </a:lnTo>
                  <a:lnTo>
                    <a:pt x="363" y="194"/>
                  </a:lnTo>
                  <a:lnTo>
                    <a:pt x="353" y="194"/>
                  </a:lnTo>
                  <a:lnTo>
                    <a:pt x="351" y="192"/>
                  </a:lnTo>
                  <a:lnTo>
                    <a:pt x="348" y="188"/>
                  </a:lnTo>
                  <a:lnTo>
                    <a:pt x="346" y="186"/>
                  </a:lnTo>
                  <a:lnTo>
                    <a:pt x="344" y="184"/>
                  </a:lnTo>
                  <a:lnTo>
                    <a:pt x="340" y="180"/>
                  </a:lnTo>
                  <a:lnTo>
                    <a:pt x="338" y="179"/>
                  </a:lnTo>
                  <a:lnTo>
                    <a:pt x="326" y="177"/>
                  </a:lnTo>
                  <a:lnTo>
                    <a:pt x="315" y="175"/>
                  </a:lnTo>
                  <a:lnTo>
                    <a:pt x="311" y="171"/>
                  </a:lnTo>
                  <a:lnTo>
                    <a:pt x="309" y="169"/>
                  </a:lnTo>
                  <a:lnTo>
                    <a:pt x="307" y="167"/>
                  </a:lnTo>
                  <a:lnTo>
                    <a:pt x="305" y="165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302" y="157"/>
                  </a:lnTo>
                  <a:lnTo>
                    <a:pt x="305" y="155"/>
                  </a:lnTo>
                  <a:lnTo>
                    <a:pt x="305" y="150"/>
                  </a:lnTo>
                  <a:lnTo>
                    <a:pt x="305" y="146"/>
                  </a:lnTo>
                  <a:lnTo>
                    <a:pt x="302" y="142"/>
                  </a:lnTo>
                  <a:lnTo>
                    <a:pt x="300" y="140"/>
                  </a:lnTo>
                  <a:lnTo>
                    <a:pt x="300" y="138"/>
                  </a:lnTo>
                  <a:lnTo>
                    <a:pt x="296" y="136"/>
                  </a:lnTo>
                  <a:lnTo>
                    <a:pt x="288" y="136"/>
                  </a:lnTo>
                  <a:lnTo>
                    <a:pt x="271" y="136"/>
                  </a:lnTo>
                  <a:lnTo>
                    <a:pt x="271" y="142"/>
                  </a:lnTo>
                  <a:lnTo>
                    <a:pt x="271" y="150"/>
                  </a:lnTo>
                  <a:lnTo>
                    <a:pt x="269" y="152"/>
                  </a:lnTo>
                  <a:lnTo>
                    <a:pt x="267" y="155"/>
                  </a:lnTo>
                  <a:lnTo>
                    <a:pt x="263" y="157"/>
                  </a:lnTo>
                  <a:lnTo>
                    <a:pt x="261" y="159"/>
                  </a:lnTo>
                  <a:lnTo>
                    <a:pt x="259" y="161"/>
                  </a:lnTo>
                  <a:lnTo>
                    <a:pt x="255" y="165"/>
                  </a:lnTo>
                  <a:lnTo>
                    <a:pt x="254" y="180"/>
                  </a:lnTo>
                  <a:lnTo>
                    <a:pt x="252" y="198"/>
                  </a:lnTo>
                  <a:lnTo>
                    <a:pt x="250" y="202"/>
                  </a:lnTo>
                  <a:lnTo>
                    <a:pt x="248" y="203"/>
                  </a:lnTo>
                  <a:lnTo>
                    <a:pt x="244" y="205"/>
                  </a:lnTo>
                  <a:lnTo>
                    <a:pt x="242" y="207"/>
                  </a:lnTo>
                  <a:lnTo>
                    <a:pt x="240" y="211"/>
                  </a:lnTo>
                  <a:lnTo>
                    <a:pt x="238" y="213"/>
                  </a:lnTo>
                  <a:lnTo>
                    <a:pt x="234" y="217"/>
                  </a:lnTo>
                  <a:lnTo>
                    <a:pt x="232" y="223"/>
                  </a:lnTo>
                  <a:lnTo>
                    <a:pt x="234" y="228"/>
                  </a:lnTo>
                  <a:lnTo>
                    <a:pt x="238" y="232"/>
                  </a:lnTo>
                  <a:lnTo>
                    <a:pt x="240" y="234"/>
                  </a:lnTo>
                  <a:lnTo>
                    <a:pt x="242" y="238"/>
                  </a:lnTo>
                  <a:lnTo>
                    <a:pt x="254" y="240"/>
                  </a:lnTo>
                  <a:lnTo>
                    <a:pt x="267" y="242"/>
                  </a:lnTo>
                  <a:lnTo>
                    <a:pt x="269" y="244"/>
                  </a:lnTo>
                  <a:lnTo>
                    <a:pt x="271" y="246"/>
                  </a:lnTo>
                  <a:lnTo>
                    <a:pt x="273" y="250"/>
                  </a:lnTo>
                  <a:lnTo>
                    <a:pt x="277" y="251"/>
                  </a:lnTo>
                  <a:lnTo>
                    <a:pt x="279" y="253"/>
                  </a:lnTo>
                  <a:lnTo>
                    <a:pt x="280" y="257"/>
                  </a:lnTo>
                  <a:lnTo>
                    <a:pt x="280" y="267"/>
                  </a:lnTo>
                  <a:lnTo>
                    <a:pt x="280" y="276"/>
                  </a:lnTo>
                  <a:lnTo>
                    <a:pt x="279" y="278"/>
                  </a:lnTo>
                  <a:lnTo>
                    <a:pt x="277" y="280"/>
                  </a:lnTo>
                  <a:lnTo>
                    <a:pt x="269" y="284"/>
                  </a:lnTo>
                  <a:lnTo>
                    <a:pt x="261" y="286"/>
                  </a:lnTo>
                  <a:lnTo>
                    <a:pt x="259" y="288"/>
                  </a:lnTo>
                  <a:lnTo>
                    <a:pt x="255" y="290"/>
                  </a:lnTo>
                  <a:lnTo>
                    <a:pt x="254" y="292"/>
                  </a:lnTo>
                  <a:lnTo>
                    <a:pt x="252" y="296"/>
                  </a:lnTo>
                  <a:lnTo>
                    <a:pt x="250" y="297"/>
                  </a:lnTo>
                  <a:lnTo>
                    <a:pt x="248" y="299"/>
                  </a:lnTo>
                  <a:lnTo>
                    <a:pt x="240" y="299"/>
                  </a:lnTo>
                  <a:lnTo>
                    <a:pt x="232" y="299"/>
                  </a:lnTo>
                  <a:lnTo>
                    <a:pt x="232" y="313"/>
                  </a:lnTo>
                  <a:lnTo>
                    <a:pt x="232" y="324"/>
                  </a:lnTo>
                  <a:lnTo>
                    <a:pt x="231" y="326"/>
                  </a:lnTo>
                  <a:lnTo>
                    <a:pt x="227" y="328"/>
                  </a:lnTo>
                  <a:lnTo>
                    <a:pt x="225" y="332"/>
                  </a:lnTo>
                  <a:lnTo>
                    <a:pt x="223" y="334"/>
                  </a:lnTo>
                  <a:lnTo>
                    <a:pt x="221" y="336"/>
                  </a:lnTo>
                  <a:lnTo>
                    <a:pt x="217" y="338"/>
                  </a:lnTo>
                  <a:lnTo>
                    <a:pt x="215" y="351"/>
                  </a:lnTo>
                  <a:lnTo>
                    <a:pt x="213" y="363"/>
                  </a:lnTo>
                  <a:lnTo>
                    <a:pt x="211" y="365"/>
                  </a:lnTo>
                  <a:lnTo>
                    <a:pt x="208" y="367"/>
                  </a:lnTo>
                  <a:lnTo>
                    <a:pt x="206" y="372"/>
                  </a:lnTo>
                  <a:lnTo>
                    <a:pt x="204" y="378"/>
                  </a:lnTo>
                  <a:lnTo>
                    <a:pt x="186" y="363"/>
                  </a:lnTo>
                  <a:lnTo>
                    <a:pt x="163" y="342"/>
                  </a:lnTo>
                  <a:lnTo>
                    <a:pt x="152" y="334"/>
                  </a:lnTo>
                  <a:lnTo>
                    <a:pt x="138" y="330"/>
                  </a:lnTo>
                  <a:lnTo>
                    <a:pt x="133" y="330"/>
                  </a:lnTo>
                  <a:lnTo>
                    <a:pt x="127" y="332"/>
                  </a:lnTo>
                  <a:lnTo>
                    <a:pt x="121" y="334"/>
                  </a:lnTo>
                  <a:lnTo>
                    <a:pt x="115" y="33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3806583" y="4666117"/>
              <a:ext cx="325523" cy="156788"/>
            </a:xfrm>
            <a:custGeom>
              <a:avLst/>
              <a:gdLst>
                <a:gd name="T0" fmla="*/ 47 w 289"/>
                <a:gd name="T1" fmla="*/ 153 h 163"/>
                <a:gd name="T2" fmla="*/ 40 w 289"/>
                <a:gd name="T3" fmla="*/ 144 h 163"/>
                <a:gd name="T4" fmla="*/ 30 w 289"/>
                <a:gd name="T5" fmla="*/ 142 h 163"/>
                <a:gd name="T6" fmla="*/ 17 w 289"/>
                <a:gd name="T7" fmla="*/ 138 h 163"/>
                <a:gd name="T8" fmla="*/ 1 w 289"/>
                <a:gd name="T9" fmla="*/ 132 h 163"/>
                <a:gd name="T10" fmla="*/ 1 w 289"/>
                <a:gd name="T11" fmla="*/ 126 h 163"/>
                <a:gd name="T12" fmla="*/ 7 w 289"/>
                <a:gd name="T13" fmla="*/ 122 h 163"/>
                <a:gd name="T14" fmla="*/ 11 w 289"/>
                <a:gd name="T15" fmla="*/ 117 h 163"/>
                <a:gd name="T16" fmla="*/ 17 w 289"/>
                <a:gd name="T17" fmla="*/ 107 h 163"/>
                <a:gd name="T18" fmla="*/ 23 w 289"/>
                <a:gd name="T19" fmla="*/ 98 h 163"/>
                <a:gd name="T20" fmla="*/ 26 w 289"/>
                <a:gd name="T21" fmla="*/ 94 h 163"/>
                <a:gd name="T22" fmla="*/ 30 w 289"/>
                <a:gd name="T23" fmla="*/ 88 h 163"/>
                <a:gd name="T24" fmla="*/ 36 w 289"/>
                <a:gd name="T25" fmla="*/ 84 h 163"/>
                <a:gd name="T26" fmla="*/ 40 w 289"/>
                <a:gd name="T27" fmla="*/ 78 h 163"/>
                <a:gd name="T28" fmla="*/ 46 w 289"/>
                <a:gd name="T29" fmla="*/ 76 h 163"/>
                <a:gd name="T30" fmla="*/ 47 w 289"/>
                <a:gd name="T31" fmla="*/ 73 h 163"/>
                <a:gd name="T32" fmla="*/ 47 w 289"/>
                <a:gd name="T33" fmla="*/ 48 h 163"/>
                <a:gd name="T34" fmla="*/ 63 w 289"/>
                <a:gd name="T35" fmla="*/ 5 h 163"/>
                <a:gd name="T36" fmla="*/ 80 w 289"/>
                <a:gd name="T37" fmla="*/ 2 h 163"/>
                <a:gd name="T38" fmla="*/ 84 w 289"/>
                <a:gd name="T39" fmla="*/ 2 h 163"/>
                <a:gd name="T40" fmla="*/ 99 w 289"/>
                <a:gd name="T41" fmla="*/ 5 h 163"/>
                <a:gd name="T42" fmla="*/ 113 w 289"/>
                <a:gd name="T43" fmla="*/ 11 h 163"/>
                <a:gd name="T44" fmla="*/ 118 w 289"/>
                <a:gd name="T45" fmla="*/ 17 h 163"/>
                <a:gd name="T46" fmla="*/ 122 w 289"/>
                <a:gd name="T47" fmla="*/ 21 h 163"/>
                <a:gd name="T48" fmla="*/ 130 w 289"/>
                <a:gd name="T49" fmla="*/ 27 h 163"/>
                <a:gd name="T50" fmla="*/ 149 w 289"/>
                <a:gd name="T51" fmla="*/ 27 h 163"/>
                <a:gd name="T52" fmla="*/ 157 w 289"/>
                <a:gd name="T53" fmla="*/ 21 h 163"/>
                <a:gd name="T54" fmla="*/ 172 w 289"/>
                <a:gd name="T55" fmla="*/ 19 h 163"/>
                <a:gd name="T56" fmla="*/ 186 w 289"/>
                <a:gd name="T57" fmla="*/ 32 h 163"/>
                <a:gd name="T58" fmla="*/ 191 w 289"/>
                <a:gd name="T59" fmla="*/ 50 h 163"/>
                <a:gd name="T60" fmla="*/ 195 w 289"/>
                <a:gd name="T61" fmla="*/ 59 h 163"/>
                <a:gd name="T62" fmla="*/ 201 w 289"/>
                <a:gd name="T63" fmla="*/ 69 h 163"/>
                <a:gd name="T64" fmla="*/ 205 w 289"/>
                <a:gd name="T65" fmla="*/ 78 h 163"/>
                <a:gd name="T66" fmla="*/ 211 w 289"/>
                <a:gd name="T67" fmla="*/ 88 h 163"/>
                <a:gd name="T68" fmla="*/ 214 w 289"/>
                <a:gd name="T69" fmla="*/ 94 h 163"/>
                <a:gd name="T70" fmla="*/ 220 w 289"/>
                <a:gd name="T71" fmla="*/ 98 h 163"/>
                <a:gd name="T72" fmla="*/ 234 w 289"/>
                <a:gd name="T73" fmla="*/ 103 h 163"/>
                <a:gd name="T74" fmla="*/ 249 w 289"/>
                <a:gd name="T75" fmla="*/ 109 h 163"/>
                <a:gd name="T76" fmla="*/ 255 w 289"/>
                <a:gd name="T77" fmla="*/ 113 h 163"/>
                <a:gd name="T78" fmla="*/ 259 w 289"/>
                <a:gd name="T79" fmla="*/ 117 h 163"/>
                <a:gd name="T80" fmla="*/ 262 w 289"/>
                <a:gd name="T81" fmla="*/ 126 h 163"/>
                <a:gd name="T82" fmla="*/ 268 w 289"/>
                <a:gd name="T83" fmla="*/ 138 h 163"/>
                <a:gd name="T84" fmla="*/ 272 w 289"/>
                <a:gd name="T85" fmla="*/ 142 h 163"/>
                <a:gd name="T86" fmla="*/ 278 w 289"/>
                <a:gd name="T87" fmla="*/ 147 h 163"/>
                <a:gd name="T88" fmla="*/ 283 w 289"/>
                <a:gd name="T89" fmla="*/ 151 h 163"/>
                <a:gd name="T90" fmla="*/ 287 w 289"/>
                <a:gd name="T91" fmla="*/ 157 h 163"/>
                <a:gd name="T92" fmla="*/ 289 w 289"/>
                <a:gd name="T93" fmla="*/ 161 h 163"/>
                <a:gd name="T94" fmla="*/ 230 w 289"/>
                <a:gd name="T95" fmla="*/ 163 h 163"/>
                <a:gd name="T96" fmla="*/ 109 w 289"/>
                <a:gd name="T97" fmla="*/ 163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163"/>
                <a:gd name="T149" fmla="*/ 289 w 289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163">
                  <a:moveTo>
                    <a:pt x="47" y="163"/>
                  </a:moveTo>
                  <a:lnTo>
                    <a:pt x="47" y="153"/>
                  </a:lnTo>
                  <a:lnTo>
                    <a:pt x="47" y="144"/>
                  </a:lnTo>
                  <a:lnTo>
                    <a:pt x="40" y="144"/>
                  </a:lnTo>
                  <a:lnTo>
                    <a:pt x="34" y="144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17" y="138"/>
                  </a:lnTo>
                  <a:lnTo>
                    <a:pt x="5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5" y="124"/>
                  </a:lnTo>
                  <a:lnTo>
                    <a:pt x="7" y="122"/>
                  </a:lnTo>
                  <a:lnTo>
                    <a:pt x="9" y="121"/>
                  </a:lnTo>
                  <a:lnTo>
                    <a:pt x="11" y="117"/>
                  </a:lnTo>
                  <a:lnTo>
                    <a:pt x="15" y="115"/>
                  </a:lnTo>
                  <a:lnTo>
                    <a:pt x="17" y="107"/>
                  </a:lnTo>
                  <a:lnTo>
                    <a:pt x="19" y="101"/>
                  </a:lnTo>
                  <a:lnTo>
                    <a:pt x="23" y="98"/>
                  </a:lnTo>
                  <a:lnTo>
                    <a:pt x="24" y="96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0" y="88"/>
                  </a:lnTo>
                  <a:lnTo>
                    <a:pt x="34" y="86"/>
                  </a:lnTo>
                  <a:lnTo>
                    <a:pt x="36" y="84"/>
                  </a:lnTo>
                  <a:lnTo>
                    <a:pt x="38" y="82"/>
                  </a:lnTo>
                  <a:lnTo>
                    <a:pt x="40" y="78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7" y="73"/>
                  </a:lnTo>
                  <a:lnTo>
                    <a:pt x="47" y="69"/>
                  </a:lnTo>
                  <a:lnTo>
                    <a:pt x="47" y="48"/>
                  </a:lnTo>
                  <a:lnTo>
                    <a:pt x="47" y="9"/>
                  </a:lnTo>
                  <a:lnTo>
                    <a:pt x="63" y="5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9" y="5"/>
                  </a:lnTo>
                  <a:lnTo>
                    <a:pt x="111" y="9"/>
                  </a:lnTo>
                  <a:lnTo>
                    <a:pt x="113" y="11"/>
                  </a:lnTo>
                  <a:lnTo>
                    <a:pt x="117" y="13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6" y="23"/>
                  </a:lnTo>
                  <a:lnTo>
                    <a:pt x="130" y="27"/>
                  </a:lnTo>
                  <a:lnTo>
                    <a:pt x="140" y="27"/>
                  </a:lnTo>
                  <a:lnTo>
                    <a:pt x="149" y="27"/>
                  </a:lnTo>
                  <a:lnTo>
                    <a:pt x="155" y="23"/>
                  </a:lnTo>
                  <a:lnTo>
                    <a:pt x="157" y="21"/>
                  </a:lnTo>
                  <a:lnTo>
                    <a:pt x="159" y="19"/>
                  </a:lnTo>
                  <a:lnTo>
                    <a:pt x="172" y="19"/>
                  </a:lnTo>
                  <a:lnTo>
                    <a:pt x="184" y="19"/>
                  </a:lnTo>
                  <a:lnTo>
                    <a:pt x="186" y="32"/>
                  </a:lnTo>
                  <a:lnTo>
                    <a:pt x="188" y="48"/>
                  </a:lnTo>
                  <a:lnTo>
                    <a:pt x="191" y="50"/>
                  </a:lnTo>
                  <a:lnTo>
                    <a:pt x="193" y="53"/>
                  </a:lnTo>
                  <a:lnTo>
                    <a:pt x="195" y="59"/>
                  </a:lnTo>
                  <a:lnTo>
                    <a:pt x="199" y="67"/>
                  </a:lnTo>
                  <a:lnTo>
                    <a:pt x="201" y="69"/>
                  </a:lnTo>
                  <a:lnTo>
                    <a:pt x="203" y="71"/>
                  </a:lnTo>
                  <a:lnTo>
                    <a:pt x="205" y="78"/>
                  </a:lnTo>
                  <a:lnTo>
                    <a:pt x="209" y="86"/>
                  </a:lnTo>
                  <a:lnTo>
                    <a:pt x="211" y="88"/>
                  </a:lnTo>
                  <a:lnTo>
                    <a:pt x="213" y="92"/>
                  </a:lnTo>
                  <a:lnTo>
                    <a:pt x="214" y="94"/>
                  </a:lnTo>
                  <a:lnTo>
                    <a:pt x="216" y="96"/>
                  </a:lnTo>
                  <a:lnTo>
                    <a:pt x="220" y="98"/>
                  </a:lnTo>
                  <a:lnTo>
                    <a:pt x="222" y="101"/>
                  </a:lnTo>
                  <a:lnTo>
                    <a:pt x="234" y="103"/>
                  </a:lnTo>
                  <a:lnTo>
                    <a:pt x="247" y="105"/>
                  </a:lnTo>
                  <a:lnTo>
                    <a:pt x="249" y="109"/>
                  </a:lnTo>
                  <a:lnTo>
                    <a:pt x="251" y="111"/>
                  </a:lnTo>
                  <a:lnTo>
                    <a:pt x="255" y="113"/>
                  </a:lnTo>
                  <a:lnTo>
                    <a:pt x="257" y="115"/>
                  </a:lnTo>
                  <a:lnTo>
                    <a:pt x="259" y="117"/>
                  </a:lnTo>
                  <a:lnTo>
                    <a:pt x="260" y="121"/>
                  </a:lnTo>
                  <a:lnTo>
                    <a:pt x="262" y="126"/>
                  </a:lnTo>
                  <a:lnTo>
                    <a:pt x="266" y="134"/>
                  </a:lnTo>
                  <a:lnTo>
                    <a:pt x="268" y="138"/>
                  </a:lnTo>
                  <a:lnTo>
                    <a:pt x="270" y="140"/>
                  </a:lnTo>
                  <a:lnTo>
                    <a:pt x="272" y="142"/>
                  </a:lnTo>
                  <a:lnTo>
                    <a:pt x="276" y="144"/>
                  </a:lnTo>
                  <a:lnTo>
                    <a:pt x="278" y="147"/>
                  </a:lnTo>
                  <a:lnTo>
                    <a:pt x="280" y="149"/>
                  </a:lnTo>
                  <a:lnTo>
                    <a:pt x="283" y="151"/>
                  </a:lnTo>
                  <a:lnTo>
                    <a:pt x="285" y="153"/>
                  </a:lnTo>
                  <a:lnTo>
                    <a:pt x="287" y="157"/>
                  </a:lnTo>
                  <a:lnTo>
                    <a:pt x="289" y="159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30" y="163"/>
                  </a:lnTo>
                  <a:lnTo>
                    <a:pt x="168" y="163"/>
                  </a:lnTo>
                  <a:lnTo>
                    <a:pt x="109" y="163"/>
                  </a:lnTo>
                  <a:lnTo>
                    <a:pt x="47" y="163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3969344" y="3957912"/>
              <a:ext cx="1112696" cy="698904"/>
            </a:xfrm>
            <a:custGeom>
              <a:avLst/>
              <a:gdLst>
                <a:gd name="T0" fmla="*/ 662 w 987"/>
                <a:gd name="T1" fmla="*/ 562 h 725"/>
                <a:gd name="T2" fmla="*/ 616 w 987"/>
                <a:gd name="T3" fmla="*/ 577 h 725"/>
                <a:gd name="T4" fmla="*/ 597 w 987"/>
                <a:gd name="T5" fmla="*/ 625 h 725"/>
                <a:gd name="T6" fmla="*/ 578 w 987"/>
                <a:gd name="T7" fmla="*/ 664 h 725"/>
                <a:gd name="T8" fmla="*/ 539 w 987"/>
                <a:gd name="T9" fmla="*/ 683 h 725"/>
                <a:gd name="T10" fmla="*/ 520 w 987"/>
                <a:gd name="T11" fmla="*/ 721 h 725"/>
                <a:gd name="T12" fmla="*/ 476 w 987"/>
                <a:gd name="T13" fmla="*/ 708 h 725"/>
                <a:gd name="T14" fmla="*/ 442 w 987"/>
                <a:gd name="T15" fmla="*/ 689 h 725"/>
                <a:gd name="T16" fmla="*/ 422 w 987"/>
                <a:gd name="T17" fmla="*/ 664 h 725"/>
                <a:gd name="T18" fmla="*/ 403 w 987"/>
                <a:gd name="T19" fmla="*/ 610 h 725"/>
                <a:gd name="T20" fmla="*/ 369 w 987"/>
                <a:gd name="T21" fmla="*/ 581 h 725"/>
                <a:gd name="T22" fmla="*/ 327 w 987"/>
                <a:gd name="T23" fmla="*/ 562 h 725"/>
                <a:gd name="T24" fmla="*/ 298 w 987"/>
                <a:gd name="T25" fmla="*/ 558 h 725"/>
                <a:gd name="T26" fmla="*/ 259 w 987"/>
                <a:gd name="T27" fmla="*/ 577 h 725"/>
                <a:gd name="T28" fmla="*/ 238 w 987"/>
                <a:gd name="T29" fmla="*/ 597 h 725"/>
                <a:gd name="T30" fmla="*/ 171 w 987"/>
                <a:gd name="T31" fmla="*/ 616 h 725"/>
                <a:gd name="T32" fmla="*/ 127 w 987"/>
                <a:gd name="T33" fmla="*/ 587 h 725"/>
                <a:gd name="T34" fmla="*/ 108 w 987"/>
                <a:gd name="T35" fmla="*/ 541 h 725"/>
                <a:gd name="T36" fmla="*/ 79 w 987"/>
                <a:gd name="T37" fmla="*/ 432 h 725"/>
                <a:gd name="T38" fmla="*/ 85 w 987"/>
                <a:gd name="T39" fmla="*/ 362 h 725"/>
                <a:gd name="T40" fmla="*/ 66 w 987"/>
                <a:gd name="T41" fmla="*/ 320 h 725"/>
                <a:gd name="T42" fmla="*/ 46 w 987"/>
                <a:gd name="T43" fmla="*/ 301 h 725"/>
                <a:gd name="T44" fmla="*/ 27 w 987"/>
                <a:gd name="T45" fmla="*/ 282 h 725"/>
                <a:gd name="T46" fmla="*/ 4 w 987"/>
                <a:gd name="T47" fmla="*/ 245 h 725"/>
                <a:gd name="T48" fmla="*/ 18 w 987"/>
                <a:gd name="T49" fmla="*/ 209 h 725"/>
                <a:gd name="T50" fmla="*/ 37 w 987"/>
                <a:gd name="T51" fmla="*/ 157 h 725"/>
                <a:gd name="T52" fmla="*/ 56 w 987"/>
                <a:gd name="T53" fmla="*/ 113 h 725"/>
                <a:gd name="T54" fmla="*/ 75 w 987"/>
                <a:gd name="T55" fmla="*/ 94 h 725"/>
                <a:gd name="T56" fmla="*/ 94 w 987"/>
                <a:gd name="T57" fmla="*/ 44 h 725"/>
                <a:gd name="T58" fmla="*/ 121 w 987"/>
                <a:gd name="T59" fmla="*/ 29 h 725"/>
                <a:gd name="T60" fmla="*/ 156 w 987"/>
                <a:gd name="T61" fmla="*/ 30 h 725"/>
                <a:gd name="T62" fmla="*/ 186 w 987"/>
                <a:gd name="T63" fmla="*/ 11 h 725"/>
                <a:gd name="T64" fmla="*/ 209 w 987"/>
                <a:gd name="T65" fmla="*/ 2 h 725"/>
                <a:gd name="T66" fmla="*/ 200 w 987"/>
                <a:gd name="T67" fmla="*/ 44 h 725"/>
                <a:gd name="T68" fmla="*/ 186 w 987"/>
                <a:gd name="T69" fmla="*/ 82 h 725"/>
                <a:gd name="T70" fmla="*/ 206 w 987"/>
                <a:gd name="T71" fmla="*/ 113 h 725"/>
                <a:gd name="T72" fmla="*/ 298 w 987"/>
                <a:gd name="T73" fmla="*/ 136 h 725"/>
                <a:gd name="T74" fmla="*/ 327 w 987"/>
                <a:gd name="T75" fmla="*/ 196 h 725"/>
                <a:gd name="T76" fmla="*/ 386 w 987"/>
                <a:gd name="T77" fmla="*/ 197 h 725"/>
                <a:gd name="T78" fmla="*/ 422 w 987"/>
                <a:gd name="T79" fmla="*/ 205 h 725"/>
                <a:gd name="T80" fmla="*/ 451 w 987"/>
                <a:gd name="T81" fmla="*/ 253 h 725"/>
                <a:gd name="T82" fmla="*/ 470 w 987"/>
                <a:gd name="T83" fmla="*/ 301 h 725"/>
                <a:gd name="T84" fmla="*/ 524 w 987"/>
                <a:gd name="T85" fmla="*/ 326 h 725"/>
                <a:gd name="T86" fmla="*/ 549 w 987"/>
                <a:gd name="T87" fmla="*/ 345 h 725"/>
                <a:gd name="T88" fmla="*/ 626 w 987"/>
                <a:gd name="T89" fmla="*/ 364 h 725"/>
                <a:gd name="T90" fmla="*/ 651 w 987"/>
                <a:gd name="T91" fmla="*/ 384 h 725"/>
                <a:gd name="T92" fmla="*/ 668 w 987"/>
                <a:gd name="T93" fmla="*/ 407 h 725"/>
                <a:gd name="T94" fmla="*/ 703 w 987"/>
                <a:gd name="T95" fmla="*/ 428 h 725"/>
                <a:gd name="T96" fmla="*/ 781 w 987"/>
                <a:gd name="T97" fmla="*/ 418 h 725"/>
                <a:gd name="T98" fmla="*/ 814 w 987"/>
                <a:gd name="T99" fmla="*/ 412 h 725"/>
                <a:gd name="T100" fmla="*/ 848 w 987"/>
                <a:gd name="T101" fmla="*/ 432 h 725"/>
                <a:gd name="T102" fmla="*/ 887 w 987"/>
                <a:gd name="T103" fmla="*/ 451 h 725"/>
                <a:gd name="T104" fmla="*/ 921 w 987"/>
                <a:gd name="T105" fmla="*/ 470 h 725"/>
                <a:gd name="T106" fmla="*/ 950 w 987"/>
                <a:gd name="T107" fmla="*/ 524 h 725"/>
                <a:gd name="T108" fmla="*/ 985 w 987"/>
                <a:gd name="T109" fmla="*/ 549 h 725"/>
                <a:gd name="T110" fmla="*/ 925 w 987"/>
                <a:gd name="T111" fmla="*/ 587 h 725"/>
                <a:gd name="T112" fmla="*/ 868 w 987"/>
                <a:gd name="T113" fmla="*/ 587 h 725"/>
                <a:gd name="T114" fmla="*/ 839 w 987"/>
                <a:gd name="T115" fmla="*/ 606 h 725"/>
                <a:gd name="T116" fmla="*/ 795 w 987"/>
                <a:gd name="T117" fmla="*/ 597 h 7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7"/>
                <a:gd name="T178" fmla="*/ 0 h 725"/>
                <a:gd name="T179" fmla="*/ 987 w 987"/>
                <a:gd name="T180" fmla="*/ 725 h 7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7" h="725">
                  <a:moveTo>
                    <a:pt x="733" y="579"/>
                  </a:moveTo>
                  <a:lnTo>
                    <a:pt x="729" y="575"/>
                  </a:lnTo>
                  <a:lnTo>
                    <a:pt x="726" y="570"/>
                  </a:lnTo>
                  <a:lnTo>
                    <a:pt x="699" y="570"/>
                  </a:lnTo>
                  <a:lnTo>
                    <a:pt x="672" y="570"/>
                  </a:lnTo>
                  <a:lnTo>
                    <a:pt x="670" y="568"/>
                  </a:lnTo>
                  <a:lnTo>
                    <a:pt x="668" y="566"/>
                  </a:lnTo>
                  <a:lnTo>
                    <a:pt x="662" y="562"/>
                  </a:lnTo>
                  <a:lnTo>
                    <a:pt x="653" y="562"/>
                  </a:lnTo>
                  <a:lnTo>
                    <a:pt x="643" y="562"/>
                  </a:lnTo>
                  <a:lnTo>
                    <a:pt x="639" y="566"/>
                  </a:lnTo>
                  <a:lnTo>
                    <a:pt x="635" y="568"/>
                  </a:lnTo>
                  <a:lnTo>
                    <a:pt x="634" y="570"/>
                  </a:lnTo>
                  <a:lnTo>
                    <a:pt x="626" y="572"/>
                  </a:lnTo>
                  <a:lnTo>
                    <a:pt x="618" y="573"/>
                  </a:lnTo>
                  <a:lnTo>
                    <a:pt x="616" y="577"/>
                  </a:lnTo>
                  <a:lnTo>
                    <a:pt x="614" y="579"/>
                  </a:lnTo>
                  <a:lnTo>
                    <a:pt x="612" y="591"/>
                  </a:lnTo>
                  <a:lnTo>
                    <a:pt x="609" y="604"/>
                  </a:lnTo>
                  <a:lnTo>
                    <a:pt x="607" y="606"/>
                  </a:lnTo>
                  <a:lnTo>
                    <a:pt x="605" y="608"/>
                  </a:lnTo>
                  <a:lnTo>
                    <a:pt x="601" y="616"/>
                  </a:lnTo>
                  <a:lnTo>
                    <a:pt x="599" y="623"/>
                  </a:lnTo>
                  <a:lnTo>
                    <a:pt x="597" y="625"/>
                  </a:lnTo>
                  <a:lnTo>
                    <a:pt x="595" y="627"/>
                  </a:lnTo>
                  <a:lnTo>
                    <a:pt x="591" y="641"/>
                  </a:lnTo>
                  <a:lnTo>
                    <a:pt x="589" y="652"/>
                  </a:lnTo>
                  <a:lnTo>
                    <a:pt x="587" y="654"/>
                  </a:lnTo>
                  <a:lnTo>
                    <a:pt x="586" y="656"/>
                  </a:lnTo>
                  <a:lnTo>
                    <a:pt x="582" y="660"/>
                  </a:lnTo>
                  <a:lnTo>
                    <a:pt x="580" y="662"/>
                  </a:lnTo>
                  <a:lnTo>
                    <a:pt x="578" y="664"/>
                  </a:lnTo>
                  <a:lnTo>
                    <a:pt x="576" y="666"/>
                  </a:lnTo>
                  <a:lnTo>
                    <a:pt x="568" y="669"/>
                  </a:lnTo>
                  <a:lnTo>
                    <a:pt x="561" y="671"/>
                  </a:lnTo>
                  <a:lnTo>
                    <a:pt x="559" y="673"/>
                  </a:lnTo>
                  <a:lnTo>
                    <a:pt x="557" y="677"/>
                  </a:lnTo>
                  <a:lnTo>
                    <a:pt x="549" y="679"/>
                  </a:lnTo>
                  <a:lnTo>
                    <a:pt x="541" y="681"/>
                  </a:lnTo>
                  <a:lnTo>
                    <a:pt x="539" y="683"/>
                  </a:lnTo>
                  <a:lnTo>
                    <a:pt x="536" y="687"/>
                  </a:lnTo>
                  <a:lnTo>
                    <a:pt x="534" y="698"/>
                  </a:lnTo>
                  <a:lnTo>
                    <a:pt x="532" y="710"/>
                  </a:lnTo>
                  <a:lnTo>
                    <a:pt x="530" y="712"/>
                  </a:lnTo>
                  <a:lnTo>
                    <a:pt x="528" y="715"/>
                  </a:lnTo>
                  <a:lnTo>
                    <a:pt x="524" y="717"/>
                  </a:lnTo>
                  <a:lnTo>
                    <a:pt x="522" y="719"/>
                  </a:lnTo>
                  <a:lnTo>
                    <a:pt x="520" y="721"/>
                  </a:lnTo>
                  <a:lnTo>
                    <a:pt x="518" y="725"/>
                  </a:lnTo>
                  <a:lnTo>
                    <a:pt x="515" y="721"/>
                  </a:lnTo>
                  <a:lnTo>
                    <a:pt x="513" y="719"/>
                  </a:lnTo>
                  <a:lnTo>
                    <a:pt x="499" y="717"/>
                  </a:lnTo>
                  <a:lnTo>
                    <a:pt x="488" y="715"/>
                  </a:lnTo>
                  <a:lnTo>
                    <a:pt x="486" y="712"/>
                  </a:lnTo>
                  <a:lnTo>
                    <a:pt x="484" y="710"/>
                  </a:lnTo>
                  <a:lnTo>
                    <a:pt x="476" y="708"/>
                  </a:lnTo>
                  <a:lnTo>
                    <a:pt x="468" y="706"/>
                  </a:lnTo>
                  <a:lnTo>
                    <a:pt x="467" y="702"/>
                  </a:lnTo>
                  <a:lnTo>
                    <a:pt x="465" y="700"/>
                  </a:lnTo>
                  <a:lnTo>
                    <a:pt x="457" y="698"/>
                  </a:lnTo>
                  <a:lnTo>
                    <a:pt x="449" y="696"/>
                  </a:lnTo>
                  <a:lnTo>
                    <a:pt x="447" y="692"/>
                  </a:lnTo>
                  <a:lnTo>
                    <a:pt x="445" y="691"/>
                  </a:lnTo>
                  <a:lnTo>
                    <a:pt x="442" y="689"/>
                  </a:lnTo>
                  <a:lnTo>
                    <a:pt x="440" y="687"/>
                  </a:lnTo>
                  <a:lnTo>
                    <a:pt x="438" y="683"/>
                  </a:lnTo>
                  <a:lnTo>
                    <a:pt x="436" y="681"/>
                  </a:lnTo>
                  <a:lnTo>
                    <a:pt x="432" y="679"/>
                  </a:lnTo>
                  <a:lnTo>
                    <a:pt x="430" y="677"/>
                  </a:lnTo>
                  <a:lnTo>
                    <a:pt x="428" y="673"/>
                  </a:lnTo>
                  <a:lnTo>
                    <a:pt x="424" y="671"/>
                  </a:lnTo>
                  <a:lnTo>
                    <a:pt x="422" y="664"/>
                  </a:lnTo>
                  <a:lnTo>
                    <a:pt x="421" y="656"/>
                  </a:lnTo>
                  <a:lnTo>
                    <a:pt x="419" y="654"/>
                  </a:lnTo>
                  <a:lnTo>
                    <a:pt x="415" y="652"/>
                  </a:lnTo>
                  <a:lnTo>
                    <a:pt x="413" y="641"/>
                  </a:lnTo>
                  <a:lnTo>
                    <a:pt x="411" y="627"/>
                  </a:lnTo>
                  <a:lnTo>
                    <a:pt x="409" y="625"/>
                  </a:lnTo>
                  <a:lnTo>
                    <a:pt x="407" y="623"/>
                  </a:lnTo>
                  <a:lnTo>
                    <a:pt x="403" y="610"/>
                  </a:lnTo>
                  <a:lnTo>
                    <a:pt x="401" y="598"/>
                  </a:lnTo>
                  <a:lnTo>
                    <a:pt x="399" y="597"/>
                  </a:lnTo>
                  <a:lnTo>
                    <a:pt x="396" y="595"/>
                  </a:lnTo>
                  <a:lnTo>
                    <a:pt x="390" y="591"/>
                  </a:lnTo>
                  <a:lnTo>
                    <a:pt x="382" y="589"/>
                  </a:lnTo>
                  <a:lnTo>
                    <a:pt x="380" y="587"/>
                  </a:lnTo>
                  <a:lnTo>
                    <a:pt x="376" y="585"/>
                  </a:lnTo>
                  <a:lnTo>
                    <a:pt x="369" y="581"/>
                  </a:lnTo>
                  <a:lnTo>
                    <a:pt x="363" y="579"/>
                  </a:lnTo>
                  <a:lnTo>
                    <a:pt x="359" y="577"/>
                  </a:lnTo>
                  <a:lnTo>
                    <a:pt x="357" y="573"/>
                  </a:lnTo>
                  <a:lnTo>
                    <a:pt x="346" y="572"/>
                  </a:lnTo>
                  <a:lnTo>
                    <a:pt x="334" y="570"/>
                  </a:lnTo>
                  <a:lnTo>
                    <a:pt x="330" y="568"/>
                  </a:lnTo>
                  <a:lnTo>
                    <a:pt x="328" y="566"/>
                  </a:lnTo>
                  <a:lnTo>
                    <a:pt x="327" y="562"/>
                  </a:lnTo>
                  <a:lnTo>
                    <a:pt x="325" y="560"/>
                  </a:lnTo>
                  <a:lnTo>
                    <a:pt x="321" y="558"/>
                  </a:lnTo>
                  <a:lnTo>
                    <a:pt x="319" y="556"/>
                  </a:lnTo>
                  <a:lnTo>
                    <a:pt x="317" y="552"/>
                  </a:lnTo>
                  <a:lnTo>
                    <a:pt x="309" y="552"/>
                  </a:lnTo>
                  <a:lnTo>
                    <a:pt x="303" y="552"/>
                  </a:lnTo>
                  <a:lnTo>
                    <a:pt x="300" y="556"/>
                  </a:lnTo>
                  <a:lnTo>
                    <a:pt x="298" y="558"/>
                  </a:lnTo>
                  <a:lnTo>
                    <a:pt x="296" y="560"/>
                  </a:lnTo>
                  <a:lnTo>
                    <a:pt x="292" y="562"/>
                  </a:lnTo>
                  <a:lnTo>
                    <a:pt x="290" y="566"/>
                  </a:lnTo>
                  <a:lnTo>
                    <a:pt x="288" y="568"/>
                  </a:lnTo>
                  <a:lnTo>
                    <a:pt x="286" y="570"/>
                  </a:lnTo>
                  <a:lnTo>
                    <a:pt x="273" y="572"/>
                  </a:lnTo>
                  <a:lnTo>
                    <a:pt x="261" y="573"/>
                  </a:lnTo>
                  <a:lnTo>
                    <a:pt x="259" y="577"/>
                  </a:lnTo>
                  <a:lnTo>
                    <a:pt x="256" y="579"/>
                  </a:lnTo>
                  <a:lnTo>
                    <a:pt x="254" y="581"/>
                  </a:lnTo>
                  <a:lnTo>
                    <a:pt x="252" y="585"/>
                  </a:lnTo>
                  <a:lnTo>
                    <a:pt x="248" y="587"/>
                  </a:lnTo>
                  <a:lnTo>
                    <a:pt x="246" y="589"/>
                  </a:lnTo>
                  <a:lnTo>
                    <a:pt x="244" y="591"/>
                  </a:lnTo>
                  <a:lnTo>
                    <a:pt x="242" y="595"/>
                  </a:lnTo>
                  <a:lnTo>
                    <a:pt x="238" y="597"/>
                  </a:lnTo>
                  <a:lnTo>
                    <a:pt x="236" y="598"/>
                  </a:lnTo>
                  <a:lnTo>
                    <a:pt x="209" y="600"/>
                  </a:lnTo>
                  <a:lnTo>
                    <a:pt x="183" y="604"/>
                  </a:lnTo>
                  <a:lnTo>
                    <a:pt x="181" y="606"/>
                  </a:lnTo>
                  <a:lnTo>
                    <a:pt x="179" y="608"/>
                  </a:lnTo>
                  <a:lnTo>
                    <a:pt x="177" y="612"/>
                  </a:lnTo>
                  <a:lnTo>
                    <a:pt x="175" y="614"/>
                  </a:lnTo>
                  <a:lnTo>
                    <a:pt x="171" y="616"/>
                  </a:lnTo>
                  <a:lnTo>
                    <a:pt x="169" y="618"/>
                  </a:lnTo>
                  <a:lnTo>
                    <a:pt x="160" y="618"/>
                  </a:lnTo>
                  <a:lnTo>
                    <a:pt x="150" y="618"/>
                  </a:lnTo>
                  <a:lnTo>
                    <a:pt x="148" y="616"/>
                  </a:lnTo>
                  <a:lnTo>
                    <a:pt x="144" y="614"/>
                  </a:lnTo>
                  <a:lnTo>
                    <a:pt x="137" y="602"/>
                  </a:lnTo>
                  <a:lnTo>
                    <a:pt x="131" y="589"/>
                  </a:lnTo>
                  <a:lnTo>
                    <a:pt x="127" y="587"/>
                  </a:lnTo>
                  <a:lnTo>
                    <a:pt x="125" y="585"/>
                  </a:lnTo>
                  <a:lnTo>
                    <a:pt x="123" y="572"/>
                  </a:lnTo>
                  <a:lnTo>
                    <a:pt x="121" y="560"/>
                  </a:lnTo>
                  <a:lnTo>
                    <a:pt x="117" y="558"/>
                  </a:lnTo>
                  <a:lnTo>
                    <a:pt x="115" y="556"/>
                  </a:lnTo>
                  <a:lnTo>
                    <a:pt x="115" y="549"/>
                  </a:lnTo>
                  <a:lnTo>
                    <a:pt x="115" y="541"/>
                  </a:lnTo>
                  <a:lnTo>
                    <a:pt x="108" y="541"/>
                  </a:lnTo>
                  <a:lnTo>
                    <a:pt x="102" y="541"/>
                  </a:lnTo>
                  <a:lnTo>
                    <a:pt x="98" y="539"/>
                  </a:lnTo>
                  <a:lnTo>
                    <a:pt x="96" y="535"/>
                  </a:lnTo>
                  <a:lnTo>
                    <a:pt x="92" y="510"/>
                  </a:lnTo>
                  <a:lnTo>
                    <a:pt x="89" y="485"/>
                  </a:lnTo>
                  <a:lnTo>
                    <a:pt x="85" y="460"/>
                  </a:lnTo>
                  <a:lnTo>
                    <a:pt x="83" y="435"/>
                  </a:lnTo>
                  <a:lnTo>
                    <a:pt x="79" y="432"/>
                  </a:lnTo>
                  <a:lnTo>
                    <a:pt x="77" y="430"/>
                  </a:lnTo>
                  <a:lnTo>
                    <a:pt x="77" y="410"/>
                  </a:lnTo>
                  <a:lnTo>
                    <a:pt x="77" y="391"/>
                  </a:lnTo>
                  <a:lnTo>
                    <a:pt x="79" y="387"/>
                  </a:lnTo>
                  <a:lnTo>
                    <a:pt x="83" y="385"/>
                  </a:lnTo>
                  <a:lnTo>
                    <a:pt x="85" y="382"/>
                  </a:lnTo>
                  <a:lnTo>
                    <a:pt x="87" y="372"/>
                  </a:lnTo>
                  <a:lnTo>
                    <a:pt x="85" y="362"/>
                  </a:lnTo>
                  <a:lnTo>
                    <a:pt x="83" y="357"/>
                  </a:lnTo>
                  <a:lnTo>
                    <a:pt x="79" y="355"/>
                  </a:lnTo>
                  <a:lnTo>
                    <a:pt x="77" y="353"/>
                  </a:lnTo>
                  <a:lnTo>
                    <a:pt x="75" y="339"/>
                  </a:lnTo>
                  <a:lnTo>
                    <a:pt x="71" y="328"/>
                  </a:lnTo>
                  <a:lnTo>
                    <a:pt x="69" y="326"/>
                  </a:lnTo>
                  <a:lnTo>
                    <a:pt x="68" y="324"/>
                  </a:lnTo>
                  <a:lnTo>
                    <a:pt x="66" y="320"/>
                  </a:lnTo>
                  <a:lnTo>
                    <a:pt x="64" y="318"/>
                  </a:lnTo>
                  <a:lnTo>
                    <a:pt x="60" y="316"/>
                  </a:lnTo>
                  <a:lnTo>
                    <a:pt x="58" y="313"/>
                  </a:lnTo>
                  <a:lnTo>
                    <a:pt x="56" y="311"/>
                  </a:lnTo>
                  <a:lnTo>
                    <a:pt x="54" y="309"/>
                  </a:lnTo>
                  <a:lnTo>
                    <a:pt x="50" y="307"/>
                  </a:lnTo>
                  <a:lnTo>
                    <a:pt x="48" y="303"/>
                  </a:lnTo>
                  <a:lnTo>
                    <a:pt x="46" y="301"/>
                  </a:lnTo>
                  <a:lnTo>
                    <a:pt x="43" y="299"/>
                  </a:lnTo>
                  <a:lnTo>
                    <a:pt x="41" y="297"/>
                  </a:lnTo>
                  <a:lnTo>
                    <a:pt x="39" y="293"/>
                  </a:lnTo>
                  <a:lnTo>
                    <a:pt x="37" y="291"/>
                  </a:lnTo>
                  <a:lnTo>
                    <a:pt x="33" y="290"/>
                  </a:lnTo>
                  <a:lnTo>
                    <a:pt x="31" y="288"/>
                  </a:lnTo>
                  <a:lnTo>
                    <a:pt x="29" y="284"/>
                  </a:lnTo>
                  <a:lnTo>
                    <a:pt x="27" y="282"/>
                  </a:lnTo>
                  <a:lnTo>
                    <a:pt x="23" y="280"/>
                  </a:lnTo>
                  <a:lnTo>
                    <a:pt x="21" y="276"/>
                  </a:lnTo>
                  <a:lnTo>
                    <a:pt x="20" y="274"/>
                  </a:lnTo>
                  <a:lnTo>
                    <a:pt x="18" y="266"/>
                  </a:lnTo>
                  <a:lnTo>
                    <a:pt x="14" y="261"/>
                  </a:lnTo>
                  <a:lnTo>
                    <a:pt x="12" y="257"/>
                  </a:lnTo>
                  <a:lnTo>
                    <a:pt x="10" y="255"/>
                  </a:lnTo>
                  <a:lnTo>
                    <a:pt x="4" y="245"/>
                  </a:lnTo>
                  <a:lnTo>
                    <a:pt x="0" y="236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28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8" y="209"/>
                  </a:lnTo>
                  <a:lnTo>
                    <a:pt x="20" y="197"/>
                  </a:lnTo>
                  <a:lnTo>
                    <a:pt x="21" y="196"/>
                  </a:lnTo>
                  <a:lnTo>
                    <a:pt x="23" y="192"/>
                  </a:lnTo>
                  <a:lnTo>
                    <a:pt x="27" y="186"/>
                  </a:lnTo>
                  <a:lnTo>
                    <a:pt x="29" y="178"/>
                  </a:lnTo>
                  <a:lnTo>
                    <a:pt x="31" y="176"/>
                  </a:lnTo>
                  <a:lnTo>
                    <a:pt x="33" y="174"/>
                  </a:lnTo>
                  <a:lnTo>
                    <a:pt x="37" y="157"/>
                  </a:lnTo>
                  <a:lnTo>
                    <a:pt x="39" y="140"/>
                  </a:lnTo>
                  <a:lnTo>
                    <a:pt x="41" y="136"/>
                  </a:lnTo>
                  <a:lnTo>
                    <a:pt x="43" y="134"/>
                  </a:lnTo>
                  <a:lnTo>
                    <a:pt x="46" y="126"/>
                  </a:lnTo>
                  <a:lnTo>
                    <a:pt x="48" y="121"/>
                  </a:lnTo>
                  <a:lnTo>
                    <a:pt x="50" y="117"/>
                  </a:lnTo>
                  <a:lnTo>
                    <a:pt x="54" y="115"/>
                  </a:lnTo>
                  <a:lnTo>
                    <a:pt x="56" y="113"/>
                  </a:lnTo>
                  <a:lnTo>
                    <a:pt x="58" y="109"/>
                  </a:lnTo>
                  <a:lnTo>
                    <a:pt x="60" y="107"/>
                  </a:lnTo>
                  <a:lnTo>
                    <a:pt x="64" y="105"/>
                  </a:lnTo>
                  <a:lnTo>
                    <a:pt x="66" y="103"/>
                  </a:lnTo>
                  <a:lnTo>
                    <a:pt x="68" y="101"/>
                  </a:lnTo>
                  <a:lnTo>
                    <a:pt x="69" y="98"/>
                  </a:lnTo>
                  <a:lnTo>
                    <a:pt x="71" y="96"/>
                  </a:lnTo>
                  <a:lnTo>
                    <a:pt x="75" y="94"/>
                  </a:lnTo>
                  <a:lnTo>
                    <a:pt x="77" y="92"/>
                  </a:lnTo>
                  <a:lnTo>
                    <a:pt x="79" y="88"/>
                  </a:lnTo>
                  <a:lnTo>
                    <a:pt x="83" y="86"/>
                  </a:lnTo>
                  <a:lnTo>
                    <a:pt x="85" y="69"/>
                  </a:lnTo>
                  <a:lnTo>
                    <a:pt x="87" y="52"/>
                  </a:lnTo>
                  <a:lnTo>
                    <a:pt x="89" y="50"/>
                  </a:lnTo>
                  <a:lnTo>
                    <a:pt x="92" y="48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2" y="38"/>
                  </a:lnTo>
                  <a:lnTo>
                    <a:pt x="104" y="36"/>
                  </a:lnTo>
                  <a:lnTo>
                    <a:pt x="106" y="32"/>
                  </a:lnTo>
                  <a:lnTo>
                    <a:pt x="110" y="30"/>
                  </a:lnTo>
                  <a:lnTo>
                    <a:pt x="112" y="29"/>
                  </a:lnTo>
                  <a:lnTo>
                    <a:pt x="121" y="29"/>
                  </a:lnTo>
                  <a:lnTo>
                    <a:pt x="131" y="29"/>
                  </a:lnTo>
                  <a:lnTo>
                    <a:pt x="133" y="30"/>
                  </a:lnTo>
                  <a:lnTo>
                    <a:pt x="135" y="32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60" y="29"/>
                  </a:lnTo>
                  <a:lnTo>
                    <a:pt x="167" y="27"/>
                  </a:lnTo>
                  <a:lnTo>
                    <a:pt x="175" y="23"/>
                  </a:lnTo>
                  <a:lnTo>
                    <a:pt x="177" y="21"/>
                  </a:lnTo>
                  <a:lnTo>
                    <a:pt x="179" y="19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6" y="11"/>
                  </a:lnTo>
                  <a:lnTo>
                    <a:pt x="188" y="9"/>
                  </a:lnTo>
                  <a:lnTo>
                    <a:pt x="190" y="6"/>
                  </a:lnTo>
                  <a:lnTo>
                    <a:pt x="192" y="4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09" y="2"/>
                  </a:lnTo>
                  <a:lnTo>
                    <a:pt x="213" y="4"/>
                  </a:lnTo>
                  <a:lnTo>
                    <a:pt x="213" y="19"/>
                  </a:lnTo>
                  <a:lnTo>
                    <a:pt x="213" y="32"/>
                  </a:lnTo>
                  <a:lnTo>
                    <a:pt x="209" y="36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4" y="42"/>
                  </a:lnTo>
                  <a:lnTo>
                    <a:pt x="200" y="44"/>
                  </a:lnTo>
                  <a:lnTo>
                    <a:pt x="198" y="48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0" y="65"/>
                  </a:lnTo>
                  <a:lnTo>
                    <a:pt x="188" y="67"/>
                  </a:lnTo>
                  <a:lnTo>
                    <a:pt x="186" y="71"/>
                  </a:lnTo>
                  <a:lnTo>
                    <a:pt x="185" y="77"/>
                  </a:lnTo>
                  <a:lnTo>
                    <a:pt x="186" y="82"/>
                  </a:lnTo>
                  <a:lnTo>
                    <a:pt x="188" y="86"/>
                  </a:lnTo>
                  <a:lnTo>
                    <a:pt x="190" y="88"/>
                  </a:lnTo>
                  <a:lnTo>
                    <a:pt x="192" y="92"/>
                  </a:lnTo>
                  <a:lnTo>
                    <a:pt x="196" y="98"/>
                  </a:lnTo>
                  <a:lnTo>
                    <a:pt x="198" y="105"/>
                  </a:lnTo>
                  <a:lnTo>
                    <a:pt x="200" y="107"/>
                  </a:lnTo>
                  <a:lnTo>
                    <a:pt x="204" y="109"/>
                  </a:lnTo>
                  <a:lnTo>
                    <a:pt x="206" y="113"/>
                  </a:lnTo>
                  <a:lnTo>
                    <a:pt x="208" y="115"/>
                  </a:lnTo>
                  <a:lnTo>
                    <a:pt x="209" y="117"/>
                  </a:lnTo>
                  <a:lnTo>
                    <a:pt x="213" y="121"/>
                  </a:lnTo>
                  <a:lnTo>
                    <a:pt x="217" y="125"/>
                  </a:lnTo>
                  <a:lnTo>
                    <a:pt x="229" y="126"/>
                  </a:lnTo>
                  <a:lnTo>
                    <a:pt x="252" y="130"/>
                  </a:lnTo>
                  <a:lnTo>
                    <a:pt x="296" y="134"/>
                  </a:lnTo>
                  <a:lnTo>
                    <a:pt x="298" y="136"/>
                  </a:lnTo>
                  <a:lnTo>
                    <a:pt x="300" y="140"/>
                  </a:lnTo>
                  <a:lnTo>
                    <a:pt x="307" y="157"/>
                  </a:lnTo>
                  <a:lnTo>
                    <a:pt x="315" y="174"/>
                  </a:lnTo>
                  <a:lnTo>
                    <a:pt x="317" y="176"/>
                  </a:lnTo>
                  <a:lnTo>
                    <a:pt x="319" y="178"/>
                  </a:lnTo>
                  <a:lnTo>
                    <a:pt x="321" y="186"/>
                  </a:lnTo>
                  <a:lnTo>
                    <a:pt x="325" y="192"/>
                  </a:lnTo>
                  <a:lnTo>
                    <a:pt x="327" y="196"/>
                  </a:lnTo>
                  <a:lnTo>
                    <a:pt x="328" y="197"/>
                  </a:lnTo>
                  <a:lnTo>
                    <a:pt x="348" y="197"/>
                  </a:lnTo>
                  <a:lnTo>
                    <a:pt x="367" y="197"/>
                  </a:lnTo>
                  <a:lnTo>
                    <a:pt x="371" y="196"/>
                  </a:lnTo>
                  <a:lnTo>
                    <a:pt x="373" y="192"/>
                  </a:lnTo>
                  <a:lnTo>
                    <a:pt x="374" y="196"/>
                  </a:lnTo>
                  <a:lnTo>
                    <a:pt x="376" y="197"/>
                  </a:lnTo>
                  <a:lnTo>
                    <a:pt x="386" y="197"/>
                  </a:lnTo>
                  <a:lnTo>
                    <a:pt x="396" y="197"/>
                  </a:lnTo>
                  <a:lnTo>
                    <a:pt x="399" y="196"/>
                  </a:lnTo>
                  <a:lnTo>
                    <a:pt x="401" y="192"/>
                  </a:lnTo>
                  <a:lnTo>
                    <a:pt x="403" y="196"/>
                  </a:lnTo>
                  <a:lnTo>
                    <a:pt x="407" y="197"/>
                  </a:lnTo>
                  <a:lnTo>
                    <a:pt x="413" y="199"/>
                  </a:lnTo>
                  <a:lnTo>
                    <a:pt x="421" y="203"/>
                  </a:lnTo>
                  <a:lnTo>
                    <a:pt x="422" y="205"/>
                  </a:lnTo>
                  <a:lnTo>
                    <a:pt x="424" y="207"/>
                  </a:lnTo>
                  <a:lnTo>
                    <a:pt x="432" y="209"/>
                  </a:lnTo>
                  <a:lnTo>
                    <a:pt x="440" y="213"/>
                  </a:lnTo>
                  <a:lnTo>
                    <a:pt x="442" y="215"/>
                  </a:lnTo>
                  <a:lnTo>
                    <a:pt x="445" y="217"/>
                  </a:lnTo>
                  <a:lnTo>
                    <a:pt x="447" y="234"/>
                  </a:lnTo>
                  <a:lnTo>
                    <a:pt x="449" y="251"/>
                  </a:lnTo>
                  <a:lnTo>
                    <a:pt x="451" y="253"/>
                  </a:lnTo>
                  <a:lnTo>
                    <a:pt x="455" y="255"/>
                  </a:lnTo>
                  <a:lnTo>
                    <a:pt x="457" y="272"/>
                  </a:lnTo>
                  <a:lnTo>
                    <a:pt x="459" y="290"/>
                  </a:lnTo>
                  <a:lnTo>
                    <a:pt x="461" y="291"/>
                  </a:lnTo>
                  <a:lnTo>
                    <a:pt x="465" y="293"/>
                  </a:lnTo>
                  <a:lnTo>
                    <a:pt x="467" y="297"/>
                  </a:lnTo>
                  <a:lnTo>
                    <a:pt x="468" y="299"/>
                  </a:lnTo>
                  <a:lnTo>
                    <a:pt x="470" y="301"/>
                  </a:lnTo>
                  <a:lnTo>
                    <a:pt x="474" y="303"/>
                  </a:lnTo>
                  <a:lnTo>
                    <a:pt x="474" y="311"/>
                  </a:lnTo>
                  <a:lnTo>
                    <a:pt x="474" y="318"/>
                  </a:lnTo>
                  <a:lnTo>
                    <a:pt x="495" y="318"/>
                  </a:lnTo>
                  <a:lnTo>
                    <a:pt x="518" y="318"/>
                  </a:lnTo>
                  <a:lnTo>
                    <a:pt x="520" y="320"/>
                  </a:lnTo>
                  <a:lnTo>
                    <a:pt x="522" y="324"/>
                  </a:lnTo>
                  <a:lnTo>
                    <a:pt x="524" y="326"/>
                  </a:lnTo>
                  <a:lnTo>
                    <a:pt x="528" y="328"/>
                  </a:lnTo>
                  <a:lnTo>
                    <a:pt x="530" y="330"/>
                  </a:lnTo>
                  <a:lnTo>
                    <a:pt x="532" y="334"/>
                  </a:lnTo>
                  <a:lnTo>
                    <a:pt x="534" y="336"/>
                  </a:lnTo>
                  <a:lnTo>
                    <a:pt x="536" y="337"/>
                  </a:lnTo>
                  <a:lnTo>
                    <a:pt x="539" y="339"/>
                  </a:lnTo>
                  <a:lnTo>
                    <a:pt x="541" y="341"/>
                  </a:lnTo>
                  <a:lnTo>
                    <a:pt x="549" y="345"/>
                  </a:lnTo>
                  <a:lnTo>
                    <a:pt x="557" y="347"/>
                  </a:lnTo>
                  <a:lnTo>
                    <a:pt x="559" y="349"/>
                  </a:lnTo>
                  <a:lnTo>
                    <a:pt x="561" y="353"/>
                  </a:lnTo>
                  <a:lnTo>
                    <a:pt x="587" y="355"/>
                  </a:lnTo>
                  <a:lnTo>
                    <a:pt x="614" y="357"/>
                  </a:lnTo>
                  <a:lnTo>
                    <a:pt x="616" y="359"/>
                  </a:lnTo>
                  <a:lnTo>
                    <a:pt x="618" y="362"/>
                  </a:lnTo>
                  <a:lnTo>
                    <a:pt x="626" y="364"/>
                  </a:lnTo>
                  <a:lnTo>
                    <a:pt x="634" y="366"/>
                  </a:lnTo>
                  <a:lnTo>
                    <a:pt x="635" y="368"/>
                  </a:lnTo>
                  <a:lnTo>
                    <a:pt x="639" y="372"/>
                  </a:lnTo>
                  <a:lnTo>
                    <a:pt x="641" y="374"/>
                  </a:lnTo>
                  <a:lnTo>
                    <a:pt x="643" y="376"/>
                  </a:lnTo>
                  <a:lnTo>
                    <a:pt x="645" y="380"/>
                  </a:lnTo>
                  <a:lnTo>
                    <a:pt x="647" y="382"/>
                  </a:lnTo>
                  <a:lnTo>
                    <a:pt x="651" y="384"/>
                  </a:lnTo>
                  <a:lnTo>
                    <a:pt x="653" y="385"/>
                  </a:lnTo>
                  <a:lnTo>
                    <a:pt x="655" y="387"/>
                  </a:lnTo>
                  <a:lnTo>
                    <a:pt x="657" y="391"/>
                  </a:lnTo>
                  <a:lnTo>
                    <a:pt x="660" y="393"/>
                  </a:lnTo>
                  <a:lnTo>
                    <a:pt x="662" y="395"/>
                  </a:lnTo>
                  <a:lnTo>
                    <a:pt x="664" y="397"/>
                  </a:lnTo>
                  <a:lnTo>
                    <a:pt x="668" y="401"/>
                  </a:lnTo>
                  <a:lnTo>
                    <a:pt x="668" y="407"/>
                  </a:lnTo>
                  <a:lnTo>
                    <a:pt x="668" y="414"/>
                  </a:lnTo>
                  <a:lnTo>
                    <a:pt x="674" y="414"/>
                  </a:lnTo>
                  <a:lnTo>
                    <a:pt x="681" y="414"/>
                  </a:lnTo>
                  <a:lnTo>
                    <a:pt x="683" y="418"/>
                  </a:lnTo>
                  <a:lnTo>
                    <a:pt x="687" y="420"/>
                  </a:lnTo>
                  <a:lnTo>
                    <a:pt x="693" y="422"/>
                  </a:lnTo>
                  <a:lnTo>
                    <a:pt x="701" y="424"/>
                  </a:lnTo>
                  <a:lnTo>
                    <a:pt x="703" y="428"/>
                  </a:lnTo>
                  <a:lnTo>
                    <a:pt x="706" y="430"/>
                  </a:lnTo>
                  <a:lnTo>
                    <a:pt x="722" y="430"/>
                  </a:lnTo>
                  <a:lnTo>
                    <a:pt x="739" y="430"/>
                  </a:lnTo>
                  <a:lnTo>
                    <a:pt x="756" y="430"/>
                  </a:lnTo>
                  <a:lnTo>
                    <a:pt x="774" y="430"/>
                  </a:lnTo>
                  <a:lnTo>
                    <a:pt x="775" y="428"/>
                  </a:lnTo>
                  <a:lnTo>
                    <a:pt x="777" y="424"/>
                  </a:lnTo>
                  <a:lnTo>
                    <a:pt x="781" y="418"/>
                  </a:lnTo>
                  <a:lnTo>
                    <a:pt x="783" y="410"/>
                  </a:lnTo>
                  <a:lnTo>
                    <a:pt x="785" y="408"/>
                  </a:lnTo>
                  <a:lnTo>
                    <a:pt x="789" y="407"/>
                  </a:lnTo>
                  <a:lnTo>
                    <a:pt x="799" y="407"/>
                  </a:lnTo>
                  <a:lnTo>
                    <a:pt x="808" y="407"/>
                  </a:lnTo>
                  <a:lnTo>
                    <a:pt x="810" y="408"/>
                  </a:lnTo>
                  <a:lnTo>
                    <a:pt x="812" y="410"/>
                  </a:lnTo>
                  <a:lnTo>
                    <a:pt x="814" y="412"/>
                  </a:lnTo>
                  <a:lnTo>
                    <a:pt x="818" y="414"/>
                  </a:lnTo>
                  <a:lnTo>
                    <a:pt x="820" y="418"/>
                  </a:lnTo>
                  <a:lnTo>
                    <a:pt x="822" y="420"/>
                  </a:lnTo>
                  <a:lnTo>
                    <a:pt x="823" y="422"/>
                  </a:lnTo>
                  <a:lnTo>
                    <a:pt x="827" y="424"/>
                  </a:lnTo>
                  <a:lnTo>
                    <a:pt x="829" y="428"/>
                  </a:lnTo>
                  <a:lnTo>
                    <a:pt x="831" y="430"/>
                  </a:lnTo>
                  <a:lnTo>
                    <a:pt x="848" y="432"/>
                  </a:lnTo>
                  <a:lnTo>
                    <a:pt x="866" y="435"/>
                  </a:lnTo>
                  <a:lnTo>
                    <a:pt x="868" y="437"/>
                  </a:lnTo>
                  <a:lnTo>
                    <a:pt x="871" y="439"/>
                  </a:lnTo>
                  <a:lnTo>
                    <a:pt x="873" y="441"/>
                  </a:lnTo>
                  <a:lnTo>
                    <a:pt x="875" y="445"/>
                  </a:lnTo>
                  <a:lnTo>
                    <a:pt x="877" y="447"/>
                  </a:lnTo>
                  <a:lnTo>
                    <a:pt x="879" y="449"/>
                  </a:lnTo>
                  <a:lnTo>
                    <a:pt x="887" y="451"/>
                  </a:lnTo>
                  <a:lnTo>
                    <a:pt x="894" y="455"/>
                  </a:lnTo>
                  <a:lnTo>
                    <a:pt x="896" y="456"/>
                  </a:lnTo>
                  <a:lnTo>
                    <a:pt x="900" y="458"/>
                  </a:lnTo>
                  <a:lnTo>
                    <a:pt x="906" y="460"/>
                  </a:lnTo>
                  <a:lnTo>
                    <a:pt x="914" y="464"/>
                  </a:lnTo>
                  <a:lnTo>
                    <a:pt x="916" y="466"/>
                  </a:lnTo>
                  <a:lnTo>
                    <a:pt x="919" y="468"/>
                  </a:lnTo>
                  <a:lnTo>
                    <a:pt x="921" y="470"/>
                  </a:lnTo>
                  <a:lnTo>
                    <a:pt x="923" y="474"/>
                  </a:lnTo>
                  <a:lnTo>
                    <a:pt x="925" y="476"/>
                  </a:lnTo>
                  <a:lnTo>
                    <a:pt x="929" y="478"/>
                  </a:lnTo>
                  <a:lnTo>
                    <a:pt x="935" y="495"/>
                  </a:lnTo>
                  <a:lnTo>
                    <a:pt x="942" y="512"/>
                  </a:lnTo>
                  <a:lnTo>
                    <a:pt x="944" y="514"/>
                  </a:lnTo>
                  <a:lnTo>
                    <a:pt x="948" y="516"/>
                  </a:lnTo>
                  <a:lnTo>
                    <a:pt x="950" y="524"/>
                  </a:lnTo>
                  <a:lnTo>
                    <a:pt x="952" y="531"/>
                  </a:lnTo>
                  <a:lnTo>
                    <a:pt x="956" y="533"/>
                  </a:lnTo>
                  <a:lnTo>
                    <a:pt x="958" y="535"/>
                  </a:lnTo>
                  <a:lnTo>
                    <a:pt x="969" y="539"/>
                  </a:lnTo>
                  <a:lnTo>
                    <a:pt x="981" y="541"/>
                  </a:lnTo>
                  <a:lnTo>
                    <a:pt x="985" y="543"/>
                  </a:lnTo>
                  <a:lnTo>
                    <a:pt x="987" y="545"/>
                  </a:lnTo>
                  <a:lnTo>
                    <a:pt x="985" y="549"/>
                  </a:lnTo>
                  <a:lnTo>
                    <a:pt x="981" y="550"/>
                  </a:lnTo>
                  <a:lnTo>
                    <a:pt x="979" y="558"/>
                  </a:lnTo>
                  <a:lnTo>
                    <a:pt x="977" y="566"/>
                  </a:lnTo>
                  <a:lnTo>
                    <a:pt x="973" y="568"/>
                  </a:lnTo>
                  <a:lnTo>
                    <a:pt x="971" y="570"/>
                  </a:lnTo>
                  <a:lnTo>
                    <a:pt x="950" y="577"/>
                  </a:lnTo>
                  <a:lnTo>
                    <a:pt x="929" y="585"/>
                  </a:lnTo>
                  <a:lnTo>
                    <a:pt x="925" y="587"/>
                  </a:lnTo>
                  <a:lnTo>
                    <a:pt x="923" y="589"/>
                  </a:lnTo>
                  <a:lnTo>
                    <a:pt x="914" y="589"/>
                  </a:lnTo>
                  <a:lnTo>
                    <a:pt x="904" y="589"/>
                  </a:lnTo>
                  <a:lnTo>
                    <a:pt x="902" y="587"/>
                  </a:lnTo>
                  <a:lnTo>
                    <a:pt x="900" y="585"/>
                  </a:lnTo>
                  <a:lnTo>
                    <a:pt x="885" y="585"/>
                  </a:lnTo>
                  <a:lnTo>
                    <a:pt x="871" y="585"/>
                  </a:lnTo>
                  <a:lnTo>
                    <a:pt x="868" y="587"/>
                  </a:lnTo>
                  <a:lnTo>
                    <a:pt x="866" y="589"/>
                  </a:lnTo>
                  <a:lnTo>
                    <a:pt x="858" y="591"/>
                  </a:lnTo>
                  <a:lnTo>
                    <a:pt x="850" y="595"/>
                  </a:lnTo>
                  <a:lnTo>
                    <a:pt x="848" y="597"/>
                  </a:lnTo>
                  <a:lnTo>
                    <a:pt x="846" y="598"/>
                  </a:lnTo>
                  <a:lnTo>
                    <a:pt x="845" y="600"/>
                  </a:lnTo>
                  <a:lnTo>
                    <a:pt x="841" y="604"/>
                  </a:lnTo>
                  <a:lnTo>
                    <a:pt x="839" y="606"/>
                  </a:lnTo>
                  <a:lnTo>
                    <a:pt x="837" y="608"/>
                  </a:lnTo>
                  <a:lnTo>
                    <a:pt x="822" y="608"/>
                  </a:lnTo>
                  <a:lnTo>
                    <a:pt x="808" y="608"/>
                  </a:lnTo>
                  <a:lnTo>
                    <a:pt x="804" y="606"/>
                  </a:lnTo>
                  <a:lnTo>
                    <a:pt x="802" y="604"/>
                  </a:lnTo>
                  <a:lnTo>
                    <a:pt x="800" y="600"/>
                  </a:lnTo>
                  <a:lnTo>
                    <a:pt x="799" y="598"/>
                  </a:lnTo>
                  <a:lnTo>
                    <a:pt x="795" y="597"/>
                  </a:lnTo>
                  <a:lnTo>
                    <a:pt x="793" y="595"/>
                  </a:lnTo>
                  <a:lnTo>
                    <a:pt x="777" y="591"/>
                  </a:lnTo>
                  <a:lnTo>
                    <a:pt x="762" y="587"/>
                  </a:lnTo>
                  <a:lnTo>
                    <a:pt x="749" y="583"/>
                  </a:lnTo>
                  <a:lnTo>
                    <a:pt x="733" y="579"/>
                  </a:lnTo>
                </a:path>
              </a:pathLst>
            </a:custGeom>
            <a:solidFill>
              <a:srgbClr val="C9F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3643822" y="4209039"/>
              <a:ext cx="466090" cy="474352"/>
            </a:xfrm>
            <a:custGeom>
              <a:avLst/>
              <a:gdLst>
                <a:gd name="T0" fmla="*/ 266 w 414"/>
                <a:gd name="T1" fmla="*/ 485 h 493"/>
                <a:gd name="T2" fmla="*/ 247 w 414"/>
                <a:gd name="T3" fmla="*/ 476 h 493"/>
                <a:gd name="T4" fmla="*/ 226 w 414"/>
                <a:gd name="T5" fmla="*/ 468 h 493"/>
                <a:gd name="T6" fmla="*/ 201 w 414"/>
                <a:gd name="T7" fmla="*/ 474 h 493"/>
                <a:gd name="T8" fmla="*/ 180 w 414"/>
                <a:gd name="T9" fmla="*/ 466 h 493"/>
                <a:gd name="T10" fmla="*/ 145 w 414"/>
                <a:gd name="T11" fmla="*/ 456 h 493"/>
                <a:gd name="T12" fmla="*/ 113 w 414"/>
                <a:gd name="T13" fmla="*/ 447 h 493"/>
                <a:gd name="T14" fmla="*/ 103 w 414"/>
                <a:gd name="T15" fmla="*/ 437 h 493"/>
                <a:gd name="T16" fmla="*/ 74 w 414"/>
                <a:gd name="T17" fmla="*/ 428 h 493"/>
                <a:gd name="T18" fmla="*/ 40 w 414"/>
                <a:gd name="T19" fmla="*/ 418 h 493"/>
                <a:gd name="T20" fmla="*/ 25 w 414"/>
                <a:gd name="T21" fmla="*/ 408 h 493"/>
                <a:gd name="T22" fmla="*/ 15 w 414"/>
                <a:gd name="T23" fmla="*/ 399 h 493"/>
                <a:gd name="T24" fmla="*/ 5 w 414"/>
                <a:gd name="T25" fmla="*/ 389 h 493"/>
                <a:gd name="T26" fmla="*/ 2 w 414"/>
                <a:gd name="T27" fmla="*/ 380 h 493"/>
                <a:gd name="T28" fmla="*/ 11 w 414"/>
                <a:gd name="T29" fmla="*/ 359 h 493"/>
                <a:gd name="T30" fmla="*/ 21 w 414"/>
                <a:gd name="T31" fmla="*/ 351 h 493"/>
                <a:gd name="T32" fmla="*/ 30 w 414"/>
                <a:gd name="T33" fmla="*/ 339 h 493"/>
                <a:gd name="T34" fmla="*/ 50 w 414"/>
                <a:gd name="T35" fmla="*/ 330 h 493"/>
                <a:gd name="T36" fmla="*/ 69 w 414"/>
                <a:gd name="T37" fmla="*/ 311 h 493"/>
                <a:gd name="T38" fmla="*/ 78 w 414"/>
                <a:gd name="T39" fmla="*/ 301 h 493"/>
                <a:gd name="T40" fmla="*/ 96 w 414"/>
                <a:gd name="T41" fmla="*/ 305 h 493"/>
                <a:gd name="T42" fmla="*/ 113 w 414"/>
                <a:gd name="T43" fmla="*/ 291 h 493"/>
                <a:gd name="T44" fmla="*/ 132 w 414"/>
                <a:gd name="T45" fmla="*/ 278 h 493"/>
                <a:gd name="T46" fmla="*/ 151 w 414"/>
                <a:gd name="T47" fmla="*/ 268 h 493"/>
                <a:gd name="T48" fmla="*/ 159 w 414"/>
                <a:gd name="T49" fmla="*/ 245 h 493"/>
                <a:gd name="T50" fmla="*/ 155 w 414"/>
                <a:gd name="T51" fmla="*/ 224 h 493"/>
                <a:gd name="T52" fmla="*/ 167 w 414"/>
                <a:gd name="T53" fmla="*/ 205 h 493"/>
                <a:gd name="T54" fmla="*/ 167 w 414"/>
                <a:gd name="T55" fmla="*/ 180 h 493"/>
                <a:gd name="T56" fmla="*/ 167 w 414"/>
                <a:gd name="T57" fmla="*/ 157 h 493"/>
                <a:gd name="T58" fmla="*/ 184 w 414"/>
                <a:gd name="T59" fmla="*/ 147 h 493"/>
                <a:gd name="T60" fmla="*/ 195 w 414"/>
                <a:gd name="T61" fmla="*/ 136 h 493"/>
                <a:gd name="T62" fmla="*/ 205 w 414"/>
                <a:gd name="T63" fmla="*/ 126 h 493"/>
                <a:gd name="T64" fmla="*/ 213 w 414"/>
                <a:gd name="T65" fmla="*/ 119 h 493"/>
                <a:gd name="T66" fmla="*/ 224 w 414"/>
                <a:gd name="T67" fmla="*/ 107 h 493"/>
                <a:gd name="T68" fmla="*/ 234 w 414"/>
                <a:gd name="T69" fmla="*/ 98 h 493"/>
                <a:gd name="T70" fmla="*/ 243 w 414"/>
                <a:gd name="T71" fmla="*/ 78 h 493"/>
                <a:gd name="T72" fmla="*/ 253 w 414"/>
                <a:gd name="T73" fmla="*/ 59 h 493"/>
                <a:gd name="T74" fmla="*/ 262 w 414"/>
                <a:gd name="T75" fmla="*/ 40 h 493"/>
                <a:gd name="T76" fmla="*/ 272 w 414"/>
                <a:gd name="T77" fmla="*/ 9 h 493"/>
                <a:gd name="T78" fmla="*/ 284 w 414"/>
                <a:gd name="T79" fmla="*/ 0 h 493"/>
                <a:gd name="T80" fmla="*/ 301 w 414"/>
                <a:gd name="T81" fmla="*/ 11 h 493"/>
                <a:gd name="T82" fmla="*/ 310 w 414"/>
                <a:gd name="T83" fmla="*/ 27 h 493"/>
                <a:gd name="T84" fmla="*/ 320 w 414"/>
                <a:gd name="T85" fmla="*/ 36 h 493"/>
                <a:gd name="T86" fmla="*/ 330 w 414"/>
                <a:gd name="T87" fmla="*/ 46 h 493"/>
                <a:gd name="T88" fmla="*/ 339 w 414"/>
                <a:gd name="T89" fmla="*/ 55 h 493"/>
                <a:gd name="T90" fmla="*/ 349 w 414"/>
                <a:gd name="T91" fmla="*/ 65 h 493"/>
                <a:gd name="T92" fmla="*/ 358 w 414"/>
                <a:gd name="T93" fmla="*/ 84 h 493"/>
                <a:gd name="T94" fmla="*/ 366 w 414"/>
                <a:gd name="T95" fmla="*/ 111 h 493"/>
                <a:gd name="T96" fmla="*/ 360 w 414"/>
                <a:gd name="T97" fmla="*/ 149 h 493"/>
                <a:gd name="T98" fmla="*/ 366 w 414"/>
                <a:gd name="T99" fmla="*/ 203 h 493"/>
                <a:gd name="T100" fmla="*/ 374 w 414"/>
                <a:gd name="T101" fmla="*/ 280 h 493"/>
                <a:gd name="T102" fmla="*/ 393 w 414"/>
                <a:gd name="T103" fmla="*/ 291 h 493"/>
                <a:gd name="T104" fmla="*/ 406 w 414"/>
                <a:gd name="T105" fmla="*/ 316 h 493"/>
                <a:gd name="T106" fmla="*/ 414 w 414"/>
                <a:gd name="T107" fmla="*/ 357 h 493"/>
                <a:gd name="T108" fmla="*/ 406 w 414"/>
                <a:gd name="T109" fmla="*/ 399 h 493"/>
                <a:gd name="T110" fmla="*/ 378 w 414"/>
                <a:gd name="T111" fmla="*/ 418 h 493"/>
                <a:gd name="T112" fmla="*/ 349 w 414"/>
                <a:gd name="T113" fmla="*/ 428 h 493"/>
                <a:gd name="T114" fmla="*/ 339 w 414"/>
                <a:gd name="T115" fmla="*/ 437 h 493"/>
                <a:gd name="T116" fmla="*/ 332 w 414"/>
                <a:gd name="T117" fmla="*/ 449 h 493"/>
                <a:gd name="T118" fmla="*/ 337 w 414"/>
                <a:gd name="T119" fmla="*/ 468 h 493"/>
                <a:gd name="T120" fmla="*/ 314 w 414"/>
                <a:gd name="T121" fmla="*/ 485 h 493"/>
                <a:gd name="T122" fmla="*/ 284 w 414"/>
                <a:gd name="T123" fmla="*/ 493 h 4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4"/>
                <a:gd name="T187" fmla="*/ 0 h 493"/>
                <a:gd name="T188" fmla="*/ 414 w 414"/>
                <a:gd name="T189" fmla="*/ 493 h 4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4" h="493">
                  <a:moveTo>
                    <a:pt x="274" y="493"/>
                  </a:moveTo>
                  <a:lnTo>
                    <a:pt x="272" y="491"/>
                  </a:lnTo>
                  <a:lnTo>
                    <a:pt x="270" y="487"/>
                  </a:lnTo>
                  <a:lnTo>
                    <a:pt x="266" y="485"/>
                  </a:lnTo>
                  <a:lnTo>
                    <a:pt x="264" y="483"/>
                  </a:lnTo>
                  <a:lnTo>
                    <a:pt x="262" y="479"/>
                  </a:lnTo>
                  <a:lnTo>
                    <a:pt x="261" y="478"/>
                  </a:lnTo>
                  <a:lnTo>
                    <a:pt x="247" y="476"/>
                  </a:lnTo>
                  <a:lnTo>
                    <a:pt x="236" y="474"/>
                  </a:lnTo>
                  <a:lnTo>
                    <a:pt x="234" y="470"/>
                  </a:lnTo>
                  <a:lnTo>
                    <a:pt x="232" y="468"/>
                  </a:lnTo>
                  <a:lnTo>
                    <a:pt x="226" y="468"/>
                  </a:lnTo>
                  <a:lnTo>
                    <a:pt x="222" y="468"/>
                  </a:lnTo>
                  <a:lnTo>
                    <a:pt x="218" y="470"/>
                  </a:lnTo>
                  <a:lnTo>
                    <a:pt x="216" y="474"/>
                  </a:lnTo>
                  <a:lnTo>
                    <a:pt x="201" y="474"/>
                  </a:lnTo>
                  <a:lnTo>
                    <a:pt x="188" y="474"/>
                  </a:lnTo>
                  <a:lnTo>
                    <a:pt x="184" y="470"/>
                  </a:lnTo>
                  <a:lnTo>
                    <a:pt x="182" y="468"/>
                  </a:lnTo>
                  <a:lnTo>
                    <a:pt x="180" y="466"/>
                  </a:lnTo>
                  <a:lnTo>
                    <a:pt x="178" y="464"/>
                  </a:lnTo>
                  <a:lnTo>
                    <a:pt x="174" y="460"/>
                  </a:lnTo>
                  <a:lnTo>
                    <a:pt x="172" y="458"/>
                  </a:lnTo>
                  <a:lnTo>
                    <a:pt x="145" y="456"/>
                  </a:lnTo>
                  <a:lnTo>
                    <a:pt x="121" y="454"/>
                  </a:lnTo>
                  <a:lnTo>
                    <a:pt x="117" y="451"/>
                  </a:lnTo>
                  <a:lnTo>
                    <a:pt x="115" y="449"/>
                  </a:lnTo>
                  <a:lnTo>
                    <a:pt x="113" y="447"/>
                  </a:lnTo>
                  <a:lnTo>
                    <a:pt x="111" y="445"/>
                  </a:lnTo>
                  <a:lnTo>
                    <a:pt x="107" y="441"/>
                  </a:lnTo>
                  <a:lnTo>
                    <a:pt x="105" y="439"/>
                  </a:lnTo>
                  <a:lnTo>
                    <a:pt x="103" y="437"/>
                  </a:lnTo>
                  <a:lnTo>
                    <a:pt x="99" y="435"/>
                  </a:lnTo>
                  <a:lnTo>
                    <a:pt x="97" y="431"/>
                  </a:lnTo>
                  <a:lnTo>
                    <a:pt x="96" y="430"/>
                  </a:lnTo>
                  <a:lnTo>
                    <a:pt x="74" y="428"/>
                  </a:lnTo>
                  <a:lnTo>
                    <a:pt x="51" y="426"/>
                  </a:lnTo>
                  <a:lnTo>
                    <a:pt x="50" y="422"/>
                  </a:lnTo>
                  <a:lnTo>
                    <a:pt x="48" y="420"/>
                  </a:lnTo>
                  <a:lnTo>
                    <a:pt x="40" y="418"/>
                  </a:lnTo>
                  <a:lnTo>
                    <a:pt x="32" y="416"/>
                  </a:lnTo>
                  <a:lnTo>
                    <a:pt x="30" y="412"/>
                  </a:lnTo>
                  <a:lnTo>
                    <a:pt x="28" y="410"/>
                  </a:lnTo>
                  <a:lnTo>
                    <a:pt x="25" y="408"/>
                  </a:lnTo>
                  <a:lnTo>
                    <a:pt x="23" y="405"/>
                  </a:lnTo>
                  <a:lnTo>
                    <a:pt x="21" y="403"/>
                  </a:lnTo>
                  <a:lnTo>
                    <a:pt x="19" y="401"/>
                  </a:lnTo>
                  <a:lnTo>
                    <a:pt x="15" y="399"/>
                  </a:lnTo>
                  <a:lnTo>
                    <a:pt x="13" y="395"/>
                  </a:lnTo>
                  <a:lnTo>
                    <a:pt x="11" y="393"/>
                  </a:lnTo>
                  <a:lnTo>
                    <a:pt x="7" y="391"/>
                  </a:lnTo>
                  <a:lnTo>
                    <a:pt x="5" y="389"/>
                  </a:lnTo>
                  <a:lnTo>
                    <a:pt x="3" y="385"/>
                  </a:lnTo>
                  <a:lnTo>
                    <a:pt x="2" y="383"/>
                  </a:lnTo>
                  <a:lnTo>
                    <a:pt x="0" y="382"/>
                  </a:lnTo>
                  <a:lnTo>
                    <a:pt x="2" y="380"/>
                  </a:lnTo>
                  <a:lnTo>
                    <a:pt x="3" y="376"/>
                  </a:lnTo>
                  <a:lnTo>
                    <a:pt x="5" y="368"/>
                  </a:lnTo>
                  <a:lnTo>
                    <a:pt x="7" y="362"/>
                  </a:lnTo>
                  <a:lnTo>
                    <a:pt x="11" y="359"/>
                  </a:lnTo>
                  <a:lnTo>
                    <a:pt x="13" y="357"/>
                  </a:lnTo>
                  <a:lnTo>
                    <a:pt x="15" y="355"/>
                  </a:lnTo>
                  <a:lnTo>
                    <a:pt x="19" y="353"/>
                  </a:lnTo>
                  <a:lnTo>
                    <a:pt x="21" y="351"/>
                  </a:lnTo>
                  <a:lnTo>
                    <a:pt x="23" y="347"/>
                  </a:lnTo>
                  <a:lnTo>
                    <a:pt x="25" y="345"/>
                  </a:lnTo>
                  <a:lnTo>
                    <a:pt x="28" y="343"/>
                  </a:lnTo>
                  <a:lnTo>
                    <a:pt x="30" y="339"/>
                  </a:lnTo>
                  <a:lnTo>
                    <a:pt x="32" y="337"/>
                  </a:lnTo>
                  <a:lnTo>
                    <a:pt x="40" y="336"/>
                  </a:lnTo>
                  <a:lnTo>
                    <a:pt x="48" y="334"/>
                  </a:lnTo>
                  <a:lnTo>
                    <a:pt x="50" y="330"/>
                  </a:lnTo>
                  <a:lnTo>
                    <a:pt x="51" y="328"/>
                  </a:lnTo>
                  <a:lnTo>
                    <a:pt x="59" y="320"/>
                  </a:lnTo>
                  <a:lnTo>
                    <a:pt x="67" y="312"/>
                  </a:lnTo>
                  <a:lnTo>
                    <a:pt x="69" y="311"/>
                  </a:lnTo>
                  <a:lnTo>
                    <a:pt x="71" y="309"/>
                  </a:lnTo>
                  <a:lnTo>
                    <a:pt x="74" y="307"/>
                  </a:lnTo>
                  <a:lnTo>
                    <a:pt x="76" y="305"/>
                  </a:lnTo>
                  <a:lnTo>
                    <a:pt x="78" y="301"/>
                  </a:lnTo>
                  <a:lnTo>
                    <a:pt x="80" y="299"/>
                  </a:lnTo>
                  <a:lnTo>
                    <a:pt x="84" y="301"/>
                  </a:lnTo>
                  <a:lnTo>
                    <a:pt x="86" y="305"/>
                  </a:lnTo>
                  <a:lnTo>
                    <a:pt x="96" y="305"/>
                  </a:lnTo>
                  <a:lnTo>
                    <a:pt x="105" y="305"/>
                  </a:lnTo>
                  <a:lnTo>
                    <a:pt x="107" y="301"/>
                  </a:lnTo>
                  <a:lnTo>
                    <a:pt x="111" y="299"/>
                  </a:lnTo>
                  <a:lnTo>
                    <a:pt x="113" y="291"/>
                  </a:lnTo>
                  <a:lnTo>
                    <a:pt x="115" y="284"/>
                  </a:lnTo>
                  <a:lnTo>
                    <a:pt x="117" y="282"/>
                  </a:lnTo>
                  <a:lnTo>
                    <a:pt x="121" y="280"/>
                  </a:lnTo>
                  <a:lnTo>
                    <a:pt x="13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9" y="270"/>
                  </a:lnTo>
                  <a:lnTo>
                    <a:pt x="151" y="268"/>
                  </a:lnTo>
                  <a:lnTo>
                    <a:pt x="153" y="265"/>
                  </a:lnTo>
                  <a:lnTo>
                    <a:pt x="155" y="263"/>
                  </a:lnTo>
                  <a:lnTo>
                    <a:pt x="159" y="261"/>
                  </a:lnTo>
                  <a:lnTo>
                    <a:pt x="159" y="245"/>
                  </a:lnTo>
                  <a:lnTo>
                    <a:pt x="159" y="232"/>
                  </a:lnTo>
                  <a:lnTo>
                    <a:pt x="155" y="228"/>
                  </a:lnTo>
                  <a:lnTo>
                    <a:pt x="153" y="226"/>
                  </a:lnTo>
                  <a:lnTo>
                    <a:pt x="155" y="224"/>
                  </a:lnTo>
                  <a:lnTo>
                    <a:pt x="159" y="222"/>
                  </a:lnTo>
                  <a:lnTo>
                    <a:pt x="161" y="215"/>
                  </a:lnTo>
                  <a:lnTo>
                    <a:pt x="163" y="207"/>
                  </a:lnTo>
                  <a:lnTo>
                    <a:pt x="167" y="205"/>
                  </a:lnTo>
                  <a:lnTo>
                    <a:pt x="168" y="203"/>
                  </a:lnTo>
                  <a:lnTo>
                    <a:pt x="168" y="19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3" y="178"/>
                  </a:lnTo>
                  <a:lnTo>
                    <a:pt x="163" y="169"/>
                  </a:lnTo>
                  <a:lnTo>
                    <a:pt x="163" y="159"/>
                  </a:lnTo>
                  <a:lnTo>
                    <a:pt x="167" y="157"/>
                  </a:lnTo>
                  <a:lnTo>
                    <a:pt x="168" y="153"/>
                  </a:lnTo>
                  <a:lnTo>
                    <a:pt x="176" y="151"/>
                  </a:lnTo>
                  <a:lnTo>
                    <a:pt x="182" y="149"/>
                  </a:lnTo>
                  <a:lnTo>
                    <a:pt x="184" y="147"/>
                  </a:lnTo>
                  <a:lnTo>
                    <a:pt x="188" y="146"/>
                  </a:lnTo>
                  <a:lnTo>
                    <a:pt x="190" y="142"/>
                  </a:lnTo>
                  <a:lnTo>
                    <a:pt x="191" y="140"/>
                  </a:lnTo>
                  <a:lnTo>
                    <a:pt x="195" y="136"/>
                  </a:lnTo>
                  <a:lnTo>
                    <a:pt x="197" y="134"/>
                  </a:lnTo>
                  <a:lnTo>
                    <a:pt x="199" y="132"/>
                  </a:lnTo>
                  <a:lnTo>
                    <a:pt x="201" y="130"/>
                  </a:lnTo>
                  <a:lnTo>
                    <a:pt x="205" y="126"/>
                  </a:lnTo>
                  <a:lnTo>
                    <a:pt x="207" y="124"/>
                  </a:lnTo>
                  <a:lnTo>
                    <a:pt x="209" y="123"/>
                  </a:lnTo>
                  <a:lnTo>
                    <a:pt x="211" y="121"/>
                  </a:lnTo>
                  <a:lnTo>
                    <a:pt x="213" y="119"/>
                  </a:lnTo>
                  <a:lnTo>
                    <a:pt x="216" y="115"/>
                  </a:lnTo>
                  <a:lnTo>
                    <a:pt x="218" y="113"/>
                  </a:lnTo>
                  <a:lnTo>
                    <a:pt x="222" y="111"/>
                  </a:lnTo>
                  <a:lnTo>
                    <a:pt x="224" y="107"/>
                  </a:lnTo>
                  <a:lnTo>
                    <a:pt x="226" y="105"/>
                  </a:lnTo>
                  <a:lnTo>
                    <a:pt x="228" y="103"/>
                  </a:lnTo>
                  <a:lnTo>
                    <a:pt x="232" y="101"/>
                  </a:lnTo>
                  <a:lnTo>
                    <a:pt x="234" y="98"/>
                  </a:lnTo>
                  <a:lnTo>
                    <a:pt x="236" y="96"/>
                  </a:lnTo>
                  <a:lnTo>
                    <a:pt x="238" y="88"/>
                  </a:lnTo>
                  <a:lnTo>
                    <a:pt x="239" y="80"/>
                  </a:lnTo>
                  <a:lnTo>
                    <a:pt x="243" y="78"/>
                  </a:lnTo>
                  <a:lnTo>
                    <a:pt x="245" y="76"/>
                  </a:lnTo>
                  <a:lnTo>
                    <a:pt x="247" y="69"/>
                  </a:lnTo>
                  <a:lnTo>
                    <a:pt x="251" y="63"/>
                  </a:lnTo>
                  <a:lnTo>
                    <a:pt x="253" y="59"/>
                  </a:lnTo>
                  <a:lnTo>
                    <a:pt x="255" y="57"/>
                  </a:lnTo>
                  <a:lnTo>
                    <a:pt x="257" y="50"/>
                  </a:lnTo>
                  <a:lnTo>
                    <a:pt x="261" y="42"/>
                  </a:lnTo>
                  <a:lnTo>
                    <a:pt x="262" y="40"/>
                  </a:lnTo>
                  <a:lnTo>
                    <a:pt x="264" y="38"/>
                  </a:lnTo>
                  <a:lnTo>
                    <a:pt x="270" y="25"/>
                  </a:lnTo>
                  <a:lnTo>
                    <a:pt x="272" y="15"/>
                  </a:lnTo>
                  <a:lnTo>
                    <a:pt x="272" y="9"/>
                  </a:lnTo>
                  <a:lnTo>
                    <a:pt x="270" y="4"/>
                  </a:lnTo>
                  <a:lnTo>
                    <a:pt x="272" y="2"/>
                  </a:lnTo>
                  <a:lnTo>
                    <a:pt x="274" y="0"/>
                  </a:lnTo>
                  <a:lnTo>
                    <a:pt x="284" y="0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9" y="4"/>
                  </a:lnTo>
                  <a:lnTo>
                    <a:pt x="301" y="11"/>
                  </a:lnTo>
                  <a:lnTo>
                    <a:pt x="303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0" y="27"/>
                  </a:lnTo>
                  <a:lnTo>
                    <a:pt x="312" y="29"/>
                  </a:lnTo>
                  <a:lnTo>
                    <a:pt x="316" y="30"/>
                  </a:lnTo>
                  <a:lnTo>
                    <a:pt x="318" y="32"/>
                  </a:lnTo>
                  <a:lnTo>
                    <a:pt x="320" y="36"/>
                  </a:lnTo>
                  <a:lnTo>
                    <a:pt x="322" y="38"/>
                  </a:lnTo>
                  <a:lnTo>
                    <a:pt x="326" y="40"/>
                  </a:lnTo>
                  <a:lnTo>
                    <a:pt x="328" y="42"/>
                  </a:lnTo>
                  <a:lnTo>
                    <a:pt x="330" y="46"/>
                  </a:lnTo>
                  <a:lnTo>
                    <a:pt x="332" y="48"/>
                  </a:lnTo>
                  <a:lnTo>
                    <a:pt x="335" y="50"/>
                  </a:lnTo>
                  <a:lnTo>
                    <a:pt x="337" y="52"/>
                  </a:lnTo>
                  <a:lnTo>
                    <a:pt x="339" y="55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47" y="63"/>
                  </a:lnTo>
                  <a:lnTo>
                    <a:pt x="349" y="65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7" y="73"/>
                  </a:lnTo>
                  <a:lnTo>
                    <a:pt x="358" y="84"/>
                  </a:lnTo>
                  <a:lnTo>
                    <a:pt x="360" y="96"/>
                  </a:lnTo>
                  <a:lnTo>
                    <a:pt x="364" y="98"/>
                  </a:lnTo>
                  <a:lnTo>
                    <a:pt x="366" y="101"/>
                  </a:lnTo>
                  <a:lnTo>
                    <a:pt x="366" y="111"/>
                  </a:lnTo>
                  <a:lnTo>
                    <a:pt x="366" y="121"/>
                  </a:lnTo>
                  <a:lnTo>
                    <a:pt x="364" y="123"/>
                  </a:lnTo>
                  <a:lnTo>
                    <a:pt x="360" y="124"/>
                  </a:lnTo>
                  <a:lnTo>
                    <a:pt x="360" y="149"/>
                  </a:lnTo>
                  <a:lnTo>
                    <a:pt x="360" y="174"/>
                  </a:lnTo>
                  <a:lnTo>
                    <a:pt x="364" y="176"/>
                  </a:lnTo>
                  <a:lnTo>
                    <a:pt x="366" y="178"/>
                  </a:lnTo>
                  <a:lnTo>
                    <a:pt x="366" y="203"/>
                  </a:lnTo>
                  <a:lnTo>
                    <a:pt x="366" y="228"/>
                  </a:lnTo>
                  <a:lnTo>
                    <a:pt x="366" y="255"/>
                  </a:lnTo>
                  <a:lnTo>
                    <a:pt x="366" y="280"/>
                  </a:lnTo>
                  <a:lnTo>
                    <a:pt x="374" y="280"/>
                  </a:lnTo>
                  <a:lnTo>
                    <a:pt x="381" y="280"/>
                  </a:lnTo>
                  <a:lnTo>
                    <a:pt x="383" y="282"/>
                  </a:lnTo>
                  <a:lnTo>
                    <a:pt x="385" y="284"/>
                  </a:lnTo>
                  <a:lnTo>
                    <a:pt x="393" y="291"/>
                  </a:lnTo>
                  <a:lnTo>
                    <a:pt x="401" y="299"/>
                  </a:lnTo>
                  <a:lnTo>
                    <a:pt x="403" y="301"/>
                  </a:lnTo>
                  <a:lnTo>
                    <a:pt x="404" y="305"/>
                  </a:lnTo>
                  <a:lnTo>
                    <a:pt x="406" y="316"/>
                  </a:lnTo>
                  <a:lnTo>
                    <a:pt x="410" y="328"/>
                  </a:lnTo>
                  <a:lnTo>
                    <a:pt x="412" y="330"/>
                  </a:lnTo>
                  <a:lnTo>
                    <a:pt x="414" y="334"/>
                  </a:lnTo>
                  <a:lnTo>
                    <a:pt x="414" y="357"/>
                  </a:lnTo>
                  <a:lnTo>
                    <a:pt x="414" y="382"/>
                  </a:lnTo>
                  <a:lnTo>
                    <a:pt x="412" y="383"/>
                  </a:lnTo>
                  <a:lnTo>
                    <a:pt x="410" y="385"/>
                  </a:lnTo>
                  <a:lnTo>
                    <a:pt x="406" y="399"/>
                  </a:lnTo>
                  <a:lnTo>
                    <a:pt x="404" y="410"/>
                  </a:lnTo>
                  <a:lnTo>
                    <a:pt x="403" y="412"/>
                  </a:lnTo>
                  <a:lnTo>
                    <a:pt x="401" y="416"/>
                  </a:lnTo>
                  <a:lnTo>
                    <a:pt x="378" y="418"/>
                  </a:lnTo>
                  <a:lnTo>
                    <a:pt x="357" y="420"/>
                  </a:lnTo>
                  <a:lnTo>
                    <a:pt x="355" y="422"/>
                  </a:lnTo>
                  <a:lnTo>
                    <a:pt x="353" y="426"/>
                  </a:lnTo>
                  <a:lnTo>
                    <a:pt x="349" y="428"/>
                  </a:lnTo>
                  <a:lnTo>
                    <a:pt x="347" y="430"/>
                  </a:lnTo>
                  <a:lnTo>
                    <a:pt x="345" y="431"/>
                  </a:lnTo>
                  <a:lnTo>
                    <a:pt x="343" y="435"/>
                  </a:lnTo>
                  <a:lnTo>
                    <a:pt x="339" y="437"/>
                  </a:lnTo>
                  <a:lnTo>
                    <a:pt x="337" y="439"/>
                  </a:lnTo>
                  <a:lnTo>
                    <a:pt x="335" y="441"/>
                  </a:lnTo>
                  <a:lnTo>
                    <a:pt x="332" y="445"/>
                  </a:lnTo>
                  <a:lnTo>
                    <a:pt x="332" y="449"/>
                  </a:lnTo>
                  <a:lnTo>
                    <a:pt x="332" y="454"/>
                  </a:lnTo>
                  <a:lnTo>
                    <a:pt x="335" y="456"/>
                  </a:lnTo>
                  <a:lnTo>
                    <a:pt x="337" y="458"/>
                  </a:lnTo>
                  <a:lnTo>
                    <a:pt x="337" y="468"/>
                  </a:lnTo>
                  <a:lnTo>
                    <a:pt x="337" y="478"/>
                  </a:lnTo>
                  <a:lnTo>
                    <a:pt x="335" y="479"/>
                  </a:lnTo>
                  <a:lnTo>
                    <a:pt x="332" y="483"/>
                  </a:lnTo>
                  <a:lnTo>
                    <a:pt x="314" y="485"/>
                  </a:lnTo>
                  <a:lnTo>
                    <a:pt x="299" y="487"/>
                  </a:lnTo>
                  <a:lnTo>
                    <a:pt x="295" y="491"/>
                  </a:lnTo>
                  <a:lnTo>
                    <a:pt x="293" y="493"/>
                  </a:lnTo>
                  <a:lnTo>
                    <a:pt x="284" y="493"/>
                  </a:lnTo>
                  <a:lnTo>
                    <a:pt x="274" y="493"/>
                  </a:lnTo>
                </a:path>
              </a:pathLst>
            </a:custGeom>
            <a:solidFill>
              <a:srgbClr val="C9F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4185373" y="3443699"/>
              <a:ext cx="917382" cy="989893"/>
            </a:xfrm>
            <a:custGeom>
              <a:avLst/>
              <a:gdLst>
                <a:gd name="T0" fmla="*/ 211 w 814"/>
                <a:gd name="T1" fmla="*/ 273 h 1027"/>
                <a:gd name="T2" fmla="*/ 240 w 814"/>
                <a:gd name="T3" fmla="*/ 325 h 1027"/>
                <a:gd name="T4" fmla="*/ 290 w 814"/>
                <a:gd name="T5" fmla="*/ 378 h 1027"/>
                <a:gd name="T6" fmla="*/ 311 w 814"/>
                <a:gd name="T7" fmla="*/ 311 h 1027"/>
                <a:gd name="T8" fmla="*/ 286 w 814"/>
                <a:gd name="T9" fmla="*/ 219 h 1027"/>
                <a:gd name="T10" fmla="*/ 321 w 814"/>
                <a:gd name="T11" fmla="*/ 173 h 1027"/>
                <a:gd name="T12" fmla="*/ 359 w 814"/>
                <a:gd name="T13" fmla="*/ 112 h 1027"/>
                <a:gd name="T14" fmla="*/ 394 w 814"/>
                <a:gd name="T15" fmla="*/ 60 h 1027"/>
                <a:gd name="T16" fmla="*/ 442 w 814"/>
                <a:gd name="T17" fmla="*/ 0 h 1027"/>
                <a:gd name="T18" fmla="*/ 486 w 814"/>
                <a:gd name="T19" fmla="*/ 50 h 1027"/>
                <a:gd name="T20" fmla="*/ 397 w 814"/>
                <a:gd name="T21" fmla="*/ 346 h 1027"/>
                <a:gd name="T22" fmla="*/ 305 w 814"/>
                <a:gd name="T23" fmla="*/ 538 h 1027"/>
                <a:gd name="T24" fmla="*/ 267 w 814"/>
                <a:gd name="T25" fmla="*/ 538 h 1027"/>
                <a:gd name="T26" fmla="*/ 321 w 814"/>
                <a:gd name="T27" fmla="*/ 588 h 1027"/>
                <a:gd name="T28" fmla="*/ 403 w 814"/>
                <a:gd name="T29" fmla="*/ 563 h 1027"/>
                <a:gd name="T30" fmla="*/ 436 w 814"/>
                <a:gd name="T31" fmla="*/ 538 h 1027"/>
                <a:gd name="T32" fmla="*/ 472 w 814"/>
                <a:gd name="T33" fmla="*/ 428 h 1027"/>
                <a:gd name="T34" fmla="*/ 553 w 814"/>
                <a:gd name="T35" fmla="*/ 444 h 1027"/>
                <a:gd name="T36" fmla="*/ 562 w 814"/>
                <a:gd name="T37" fmla="*/ 509 h 1027"/>
                <a:gd name="T38" fmla="*/ 576 w 814"/>
                <a:gd name="T39" fmla="*/ 455 h 1027"/>
                <a:gd name="T40" fmla="*/ 539 w 814"/>
                <a:gd name="T41" fmla="*/ 340 h 1027"/>
                <a:gd name="T42" fmla="*/ 486 w 814"/>
                <a:gd name="T43" fmla="*/ 277 h 1027"/>
                <a:gd name="T44" fmla="*/ 495 w 814"/>
                <a:gd name="T45" fmla="*/ 154 h 1027"/>
                <a:gd name="T46" fmla="*/ 572 w 814"/>
                <a:gd name="T47" fmla="*/ 54 h 1027"/>
                <a:gd name="T48" fmla="*/ 557 w 814"/>
                <a:gd name="T49" fmla="*/ 140 h 1027"/>
                <a:gd name="T50" fmla="*/ 566 w 814"/>
                <a:gd name="T51" fmla="*/ 190 h 1027"/>
                <a:gd name="T52" fmla="*/ 630 w 814"/>
                <a:gd name="T53" fmla="*/ 200 h 1027"/>
                <a:gd name="T54" fmla="*/ 582 w 814"/>
                <a:gd name="T55" fmla="*/ 137 h 1027"/>
                <a:gd name="T56" fmla="*/ 639 w 814"/>
                <a:gd name="T57" fmla="*/ 137 h 1027"/>
                <a:gd name="T58" fmla="*/ 685 w 814"/>
                <a:gd name="T59" fmla="*/ 173 h 1027"/>
                <a:gd name="T60" fmla="*/ 685 w 814"/>
                <a:gd name="T61" fmla="*/ 256 h 1027"/>
                <a:gd name="T62" fmla="*/ 656 w 814"/>
                <a:gd name="T63" fmla="*/ 307 h 1027"/>
                <a:gd name="T64" fmla="*/ 647 w 814"/>
                <a:gd name="T65" fmla="*/ 361 h 1027"/>
                <a:gd name="T66" fmla="*/ 676 w 814"/>
                <a:gd name="T67" fmla="*/ 399 h 1027"/>
                <a:gd name="T68" fmla="*/ 720 w 814"/>
                <a:gd name="T69" fmla="*/ 472 h 1027"/>
                <a:gd name="T70" fmla="*/ 691 w 814"/>
                <a:gd name="T71" fmla="*/ 517 h 1027"/>
                <a:gd name="T72" fmla="*/ 714 w 814"/>
                <a:gd name="T73" fmla="*/ 603 h 1027"/>
                <a:gd name="T74" fmla="*/ 739 w 814"/>
                <a:gd name="T75" fmla="*/ 701 h 1027"/>
                <a:gd name="T76" fmla="*/ 766 w 814"/>
                <a:gd name="T77" fmla="*/ 747 h 1027"/>
                <a:gd name="T78" fmla="*/ 796 w 814"/>
                <a:gd name="T79" fmla="*/ 806 h 1027"/>
                <a:gd name="T80" fmla="*/ 796 w 814"/>
                <a:gd name="T81" fmla="*/ 864 h 1027"/>
                <a:gd name="T82" fmla="*/ 785 w 814"/>
                <a:gd name="T83" fmla="*/ 929 h 1027"/>
                <a:gd name="T84" fmla="*/ 756 w 814"/>
                <a:gd name="T85" fmla="*/ 1012 h 1027"/>
                <a:gd name="T86" fmla="*/ 710 w 814"/>
                <a:gd name="T87" fmla="*/ 985 h 1027"/>
                <a:gd name="T88" fmla="*/ 641 w 814"/>
                <a:gd name="T89" fmla="*/ 956 h 1027"/>
                <a:gd name="T90" fmla="*/ 589 w 814"/>
                <a:gd name="T91" fmla="*/ 937 h 1027"/>
                <a:gd name="T92" fmla="*/ 507 w 814"/>
                <a:gd name="T93" fmla="*/ 952 h 1027"/>
                <a:gd name="T94" fmla="*/ 463 w 814"/>
                <a:gd name="T95" fmla="*/ 914 h 1027"/>
                <a:gd name="T96" fmla="*/ 399 w 814"/>
                <a:gd name="T97" fmla="*/ 883 h 1027"/>
                <a:gd name="T98" fmla="*/ 338 w 814"/>
                <a:gd name="T99" fmla="*/ 854 h 1027"/>
                <a:gd name="T100" fmla="*/ 269 w 814"/>
                <a:gd name="T101" fmla="*/ 800 h 1027"/>
                <a:gd name="T102" fmla="*/ 227 w 814"/>
                <a:gd name="T103" fmla="*/ 730 h 1027"/>
                <a:gd name="T104" fmla="*/ 181 w 814"/>
                <a:gd name="T105" fmla="*/ 722 h 1027"/>
                <a:gd name="T106" fmla="*/ 127 w 814"/>
                <a:gd name="T107" fmla="*/ 685 h 1027"/>
                <a:gd name="T108" fmla="*/ 17 w 814"/>
                <a:gd name="T109" fmla="*/ 641 h 1027"/>
                <a:gd name="T110" fmla="*/ 8 w 814"/>
                <a:gd name="T111" fmla="*/ 593 h 1027"/>
                <a:gd name="T112" fmla="*/ 23 w 814"/>
                <a:gd name="T113" fmla="*/ 530 h 1027"/>
                <a:gd name="T114" fmla="*/ 71 w 814"/>
                <a:gd name="T115" fmla="*/ 497 h 1027"/>
                <a:gd name="T116" fmla="*/ 138 w 814"/>
                <a:gd name="T117" fmla="*/ 469 h 1027"/>
                <a:gd name="T118" fmla="*/ 188 w 814"/>
                <a:gd name="T119" fmla="*/ 438 h 1027"/>
                <a:gd name="T120" fmla="*/ 207 w 814"/>
                <a:gd name="T121" fmla="*/ 396 h 1027"/>
                <a:gd name="T122" fmla="*/ 192 w 814"/>
                <a:gd name="T123" fmla="*/ 367 h 10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4"/>
                <a:gd name="T187" fmla="*/ 0 h 1027"/>
                <a:gd name="T188" fmla="*/ 814 w 814"/>
                <a:gd name="T189" fmla="*/ 1027 h 10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4" h="1027">
                  <a:moveTo>
                    <a:pt x="206" y="344"/>
                  </a:moveTo>
                  <a:lnTo>
                    <a:pt x="209" y="342"/>
                  </a:lnTo>
                  <a:lnTo>
                    <a:pt x="215" y="340"/>
                  </a:lnTo>
                  <a:lnTo>
                    <a:pt x="211" y="325"/>
                  </a:lnTo>
                  <a:lnTo>
                    <a:pt x="209" y="311"/>
                  </a:lnTo>
                  <a:lnTo>
                    <a:pt x="207" y="307"/>
                  </a:lnTo>
                  <a:lnTo>
                    <a:pt x="204" y="305"/>
                  </a:lnTo>
                  <a:lnTo>
                    <a:pt x="204" y="292"/>
                  </a:lnTo>
                  <a:lnTo>
                    <a:pt x="204" y="277"/>
                  </a:lnTo>
                  <a:lnTo>
                    <a:pt x="207" y="275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5" y="273"/>
                  </a:lnTo>
                  <a:lnTo>
                    <a:pt x="219" y="277"/>
                  </a:lnTo>
                  <a:lnTo>
                    <a:pt x="223" y="282"/>
                  </a:lnTo>
                  <a:lnTo>
                    <a:pt x="223" y="286"/>
                  </a:lnTo>
                  <a:lnTo>
                    <a:pt x="223" y="292"/>
                  </a:lnTo>
                  <a:lnTo>
                    <a:pt x="229" y="296"/>
                  </a:lnTo>
                  <a:lnTo>
                    <a:pt x="232" y="302"/>
                  </a:lnTo>
                  <a:lnTo>
                    <a:pt x="238" y="305"/>
                  </a:lnTo>
                  <a:lnTo>
                    <a:pt x="244" y="311"/>
                  </a:lnTo>
                  <a:lnTo>
                    <a:pt x="244" y="315"/>
                  </a:lnTo>
                  <a:lnTo>
                    <a:pt x="244" y="321"/>
                  </a:lnTo>
                  <a:lnTo>
                    <a:pt x="240" y="325"/>
                  </a:lnTo>
                  <a:lnTo>
                    <a:pt x="236" y="327"/>
                  </a:lnTo>
                  <a:lnTo>
                    <a:pt x="244" y="338"/>
                  </a:lnTo>
                  <a:lnTo>
                    <a:pt x="253" y="350"/>
                  </a:lnTo>
                  <a:lnTo>
                    <a:pt x="257" y="350"/>
                  </a:lnTo>
                  <a:lnTo>
                    <a:pt x="263" y="350"/>
                  </a:lnTo>
                  <a:lnTo>
                    <a:pt x="267" y="353"/>
                  </a:lnTo>
                  <a:lnTo>
                    <a:pt x="273" y="359"/>
                  </a:lnTo>
                  <a:lnTo>
                    <a:pt x="276" y="363"/>
                  </a:lnTo>
                  <a:lnTo>
                    <a:pt x="282" y="369"/>
                  </a:lnTo>
                  <a:lnTo>
                    <a:pt x="282" y="375"/>
                  </a:lnTo>
                  <a:lnTo>
                    <a:pt x="284" y="376"/>
                  </a:lnTo>
                  <a:lnTo>
                    <a:pt x="290" y="378"/>
                  </a:lnTo>
                  <a:lnTo>
                    <a:pt x="301" y="378"/>
                  </a:lnTo>
                  <a:lnTo>
                    <a:pt x="301" y="373"/>
                  </a:lnTo>
                  <a:lnTo>
                    <a:pt x="301" y="369"/>
                  </a:lnTo>
                  <a:lnTo>
                    <a:pt x="305" y="363"/>
                  </a:lnTo>
                  <a:lnTo>
                    <a:pt x="311" y="359"/>
                  </a:lnTo>
                  <a:lnTo>
                    <a:pt x="315" y="359"/>
                  </a:lnTo>
                  <a:lnTo>
                    <a:pt x="321" y="359"/>
                  </a:lnTo>
                  <a:lnTo>
                    <a:pt x="321" y="340"/>
                  </a:lnTo>
                  <a:lnTo>
                    <a:pt x="321" y="321"/>
                  </a:lnTo>
                  <a:lnTo>
                    <a:pt x="315" y="321"/>
                  </a:lnTo>
                  <a:lnTo>
                    <a:pt x="311" y="321"/>
                  </a:lnTo>
                  <a:lnTo>
                    <a:pt x="311" y="311"/>
                  </a:lnTo>
                  <a:lnTo>
                    <a:pt x="311" y="302"/>
                  </a:lnTo>
                  <a:lnTo>
                    <a:pt x="311" y="281"/>
                  </a:lnTo>
                  <a:lnTo>
                    <a:pt x="311" y="261"/>
                  </a:lnTo>
                  <a:lnTo>
                    <a:pt x="292" y="261"/>
                  </a:lnTo>
                  <a:lnTo>
                    <a:pt x="273" y="261"/>
                  </a:lnTo>
                  <a:lnTo>
                    <a:pt x="273" y="248"/>
                  </a:lnTo>
                  <a:lnTo>
                    <a:pt x="273" y="233"/>
                  </a:lnTo>
                  <a:lnTo>
                    <a:pt x="276" y="233"/>
                  </a:lnTo>
                  <a:lnTo>
                    <a:pt x="282" y="233"/>
                  </a:lnTo>
                  <a:lnTo>
                    <a:pt x="282" y="229"/>
                  </a:lnTo>
                  <a:lnTo>
                    <a:pt x="282" y="223"/>
                  </a:lnTo>
                  <a:lnTo>
                    <a:pt x="286" y="219"/>
                  </a:lnTo>
                  <a:lnTo>
                    <a:pt x="292" y="213"/>
                  </a:lnTo>
                  <a:lnTo>
                    <a:pt x="296" y="213"/>
                  </a:lnTo>
                  <a:lnTo>
                    <a:pt x="301" y="213"/>
                  </a:lnTo>
                  <a:lnTo>
                    <a:pt x="301" y="210"/>
                  </a:lnTo>
                  <a:lnTo>
                    <a:pt x="301" y="204"/>
                  </a:lnTo>
                  <a:lnTo>
                    <a:pt x="301" y="200"/>
                  </a:lnTo>
                  <a:lnTo>
                    <a:pt x="301" y="194"/>
                  </a:lnTo>
                  <a:lnTo>
                    <a:pt x="305" y="190"/>
                  </a:lnTo>
                  <a:lnTo>
                    <a:pt x="311" y="185"/>
                  </a:lnTo>
                  <a:lnTo>
                    <a:pt x="317" y="185"/>
                  </a:lnTo>
                  <a:lnTo>
                    <a:pt x="319" y="181"/>
                  </a:lnTo>
                  <a:lnTo>
                    <a:pt x="321" y="173"/>
                  </a:lnTo>
                  <a:lnTo>
                    <a:pt x="321" y="156"/>
                  </a:lnTo>
                  <a:lnTo>
                    <a:pt x="315" y="156"/>
                  </a:lnTo>
                  <a:lnTo>
                    <a:pt x="311" y="156"/>
                  </a:lnTo>
                  <a:lnTo>
                    <a:pt x="311" y="142"/>
                  </a:lnTo>
                  <a:lnTo>
                    <a:pt x="311" y="127"/>
                  </a:lnTo>
                  <a:lnTo>
                    <a:pt x="321" y="127"/>
                  </a:lnTo>
                  <a:lnTo>
                    <a:pt x="330" y="127"/>
                  </a:lnTo>
                  <a:lnTo>
                    <a:pt x="334" y="121"/>
                  </a:lnTo>
                  <a:lnTo>
                    <a:pt x="340" y="117"/>
                  </a:lnTo>
                  <a:lnTo>
                    <a:pt x="349" y="117"/>
                  </a:lnTo>
                  <a:lnTo>
                    <a:pt x="359" y="117"/>
                  </a:lnTo>
                  <a:lnTo>
                    <a:pt x="359" y="112"/>
                  </a:lnTo>
                  <a:lnTo>
                    <a:pt x="359" y="108"/>
                  </a:lnTo>
                  <a:lnTo>
                    <a:pt x="365" y="102"/>
                  </a:lnTo>
                  <a:lnTo>
                    <a:pt x="369" y="98"/>
                  </a:lnTo>
                  <a:lnTo>
                    <a:pt x="372" y="98"/>
                  </a:lnTo>
                  <a:lnTo>
                    <a:pt x="378" y="98"/>
                  </a:lnTo>
                  <a:lnTo>
                    <a:pt x="378" y="89"/>
                  </a:lnTo>
                  <a:lnTo>
                    <a:pt x="378" y="79"/>
                  </a:lnTo>
                  <a:lnTo>
                    <a:pt x="384" y="79"/>
                  </a:lnTo>
                  <a:lnTo>
                    <a:pt x="388" y="79"/>
                  </a:lnTo>
                  <a:lnTo>
                    <a:pt x="388" y="69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7" y="60"/>
                  </a:lnTo>
                  <a:lnTo>
                    <a:pt x="403" y="54"/>
                  </a:lnTo>
                  <a:lnTo>
                    <a:pt x="407" y="50"/>
                  </a:lnTo>
                  <a:lnTo>
                    <a:pt x="407" y="31"/>
                  </a:lnTo>
                  <a:lnTo>
                    <a:pt x="407" y="12"/>
                  </a:lnTo>
                  <a:lnTo>
                    <a:pt x="413" y="12"/>
                  </a:lnTo>
                  <a:lnTo>
                    <a:pt x="417" y="12"/>
                  </a:lnTo>
                  <a:lnTo>
                    <a:pt x="422" y="6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5" y="6"/>
                  </a:lnTo>
                  <a:lnTo>
                    <a:pt x="465" y="12"/>
                  </a:lnTo>
                  <a:lnTo>
                    <a:pt x="470" y="16"/>
                  </a:lnTo>
                  <a:lnTo>
                    <a:pt x="476" y="20"/>
                  </a:lnTo>
                  <a:lnTo>
                    <a:pt x="486" y="25"/>
                  </a:lnTo>
                  <a:lnTo>
                    <a:pt x="495" y="29"/>
                  </a:lnTo>
                  <a:lnTo>
                    <a:pt x="495" y="35"/>
                  </a:lnTo>
                  <a:lnTo>
                    <a:pt x="495" y="41"/>
                  </a:lnTo>
                  <a:lnTo>
                    <a:pt x="495" y="45"/>
                  </a:lnTo>
                  <a:lnTo>
                    <a:pt x="495" y="50"/>
                  </a:lnTo>
                  <a:lnTo>
                    <a:pt x="486" y="50"/>
                  </a:lnTo>
                  <a:lnTo>
                    <a:pt x="476" y="50"/>
                  </a:lnTo>
                  <a:lnTo>
                    <a:pt x="457" y="91"/>
                  </a:lnTo>
                  <a:lnTo>
                    <a:pt x="443" y="125"/>
                  </a:lnTo>
                  <a:lnTo>
                    <a:pt x="440" y="140"/>
                  </a:lnTo>
                  <a:lnTo>
                    <a:pt x="438" y="160"/>
                  </a:lnTo>
                  <a:lnTo>
                    <a:pt x="438" y="181"/>
                  </a:lnTo>
                  <a:lnTo>
                    <a:pt x="442" y="204"/>
                  </a:lnTo>
                  <a:lnTo>
                    <a:pt x="418" y="250"/>
                  </a:lnTo>
                  <a:lnTo>
                    <a:pt x="407" y="277"/>
                  </a:lnTo>
                  <a:lnTo>
                    <a:pt x="399" y="300"/>
                  </a:lnTo>
                  <a:lnTo>
                    <a:pt x="394" y="325"/>
                  </a:lnTo>
                  <a:lnTo>
                    <a:pt x="397" y="346"/>
                  </a:lnTo>
                  <a:lnTo>
                    <a:pt x="401" y="363"/>
                  </a:lnTo>
                  <a:lnTo>
                    <a:pt x="403" y="378"/>
                  </a:lnTo>
                  <a:lnTo>
                    <a:pt x="405" y="394"/>
                  </a:lnTo>
                  <a:lnTo>
                    <a:pt x="403" y="407"/>
                  </a:lnTo>
                  <a:lnTo>
                    <a:pt x="401" y="419"/>
                  </a:lnTo>
                  <a:lnTo>
                    <a:pt x="397" y="432"/>
                  </a:lnTo>
                  <a:lnTo>
                    <a:pt x="392" y="442"/>
                  </a:lnTo>
                  <a:lnTo>
                    <a:pt x="378" y="465"/>
                  </a:lnTo>
                  <a:lnTo>
                    <a:pt x="359" y="488"/>
                  </a:lnTo>
                  <a:lnTo>
                    <a:pt x="336" y="513"/>
                  </a:lnTo>
                  <a:lnTo>
                    <a:pt x="311" y="543"/>
                  </a:lnTo>
                  <a:lnTo>
                    <a:pt x="305" y="538"/>
                  </a:lnTo>
                  <a:lnTo>
                    <a:pt x="301" y="534"/>
                  </a:lnTo>
                  <a:lnTo>
                    <a:pt x="296" y="528"/>
                  </a:lnTo>
                  <a:lnTo>
                    <a:pt x="292" y="524"/>
                  </a:lnTo>
                  <a:lnTo>
                    <a:pt x="286" y="518"/>
                  </a:lnTo>
                  <a:lnTo>
                    <a:pt x="282" y="515"/>
                  </a:lnTo>
                  <a:lnTo>
                    <a:pt x="276" y="515"/>
                  </a:lnTo>
                  <a:lnTo>
                    <a:pt x="273" y="515"/>
                  </a:lnTo>
                  <a:lnTo>
                    <a:pt x="267" y="518"/>
                  </a:lnTo>
                  <a:lnTo>
                    <a:pt x="263" y="524"/>
                  </a:lnTo>
                  <a:lnTo>
                    <a:pt x="263" y="528"/>
                  </a:lnTo>
                  <a:lnTo>
                    <a:pt x="263" y="534"/>
                  </a:lnTo>
                  <a:lnTo>
                    <a:pt x="267" y="538"/>
                  </a:lnTo>
                  <a:lnTo>
                    <a:pt x="273" y="543"/>
                  </a:lnTo>
                  <a:lnTo>
                    <a:pt x="276" y="547"/>
                  </a:lnTo>
                  <a:lnTo>
                    <a:pt x="282" y="553"/>
                  </a:lnTo>
                  <a:lnTo>
                    <a:pt x="286" y="557"/>
                  </a:lnTo>
                  <a:lnTo>
                    <a:pt x="292" y="563"/>
                  </a:lnTo>
                  <a:lnTo>
                    <a:pt x="296" y="566"/>
                  </a:lnTo>
                  <a:lnTo>
                    <a:pt x="301" y="572"/>
                  </a:lnTo>
                  <a:lnTo>
                    <a:pt x="305" y="572"/>
                  </a:lnTo>
                  <a:lnTo>
                    <a:pt x="311" y="572"/>
                  </a:lnTo>
                  <a:lnTo>
                    <a:pt x="315" y="576"/>
                  </a:lnTo>
                  <a:lnTo>
                    <a:pt x="321" y="582"/>
                  </a:lnTo>
                  <a:lnTo>
                    <a:pt x="321" y="588"/>
                  </a:lnTo>
                  <a:lnTo>
                    <a:pt x="324" y="591"/>
                  </a:lnTo>
                  <a:lnTo>
                    <a:pt x="334" y="593"/>
                  </a:lnTo>
                  <a:lnTo>
                    <a:pt x="351" y="597"/>
                  </a:lnTo>
                  <a:lnTo>
                    <a:pt x="355" y="589"/>
                  </a:lnTo>
                  <a:lnTo>
                    <a:pt x="359" y="582"/>
                  </a:lnTo>
                  <a:lnTo>
                    <a:pt x="369" y="576"/>
                  </a:lnTo>
                  <a:lnTo>
                    <a:pt x="378" y="572"/>
                  </a:lnTo>
                  <a:lnTo>
                    <a:pt x="384" y="572"/>
                  </a:lnTo>
                  <a:lnTo>
                    <a:pt x="388" y="572"/>
                  </a:lnTo>
                  <a:lnTo>
                    <a:pt x="394" y="566"/>
                  </a:lnTo>
                  <a:lnTo>
                    <a:pt x="397" y="563"/>
                  </a:lnTo>
                  <a:lnTo>
                    <a:pt x="403" y="563"/>
                  </a:lnTo>
                  <a:lnTo>
                    <a:pt x="407" y="563"/>
                  </a:lnTo>
                  <a:lnTo>
                    <a:pt x="413" y="563"/>
                  </a:lnTo>
                  <a:lnTo>
                    <a:pt x="417" y="563"/>
                  </a:lnTo>
                  <a:lnTo>
                    <a:pt x="417" y="557"/>
                  </a:lnTo>
                  <a:lnTo>
                    <a:pt x="417" y="553"/>
                  </a:lnTo>
                  <a:lnTo>
                    <a:pt x="422" y="553"/>
                  </a:lnTo>
                  <a:lnTo>
                    <a:pt x="426" y="553"/>
                  </a:lnTo>
                  <a:lnTo>
                    <a:pt x="426" y="547"/>
                  </a:lnTo>
                  <a:lnTo>
                    <a:pt x="426" y="543"/>
                  </a:lnTo>
                  <a:lnTo>
                    <a:pt x="432" y="543"/>
                  </a:lnTo>
                  <a:lnTo>
                    <a:pt x="436" y="543"/>
                  </a:lnTo>
                  <a:lnTo>
                    <a:pt x="436" y="538"/>
                  </a:lnTo>
                  <a:lnTo>
                    <a:pt x="436" y="534"/>
                  </a:lnTo>
                  <a:lnTo>
                    <a:pt x="436" y="528"/>
                  </a:lnTo>
                  <a:lnTo>
                    <a:pt x="436" y="524"/>
                  </a:lnTo>
                  <a:lnTo>
                    <a:pt x="445" y="518"/>
                  </a:lnTo>
                  <a:lnTo>
                    <a:pt x="455" y="515"/>
                  </a:lnTo>
                  <a:lnTo>
                    <a:pt x="455" y="509"/>
                  </a:lnTo>
                  <a:lnTo>
                    <a:pt x="455" y="505"/>
                  </a:lnTo>
                  <a:lnTo>
                    <a:pt x="461" y="499"/>
                  </a:lnTo>
                  <a:lnTo>
                    <a:pt x="465" y="493"/>
                  </a:lnTo>
                  <a:lnTo>
                    <a:pt x="468" y="472"/>
                  </a:lnTo>
                  <a:lnTo>
                    <a:pt x="470" y="451"/>
                  </a:lnTo>
                  <a:lnTo>
                    <a:pt x="472" y="428"/>
                  </a:lnTo>
                  <a:lnTo>
                    <a:pt x="476" y="407"/>
                  </a:lnTo>
                  <a:lnTo>
                    <a:pt x="480" y="407"/>
                  </a:lnTo>
                  <a:lnTo>
                    <a:pt x="486" y="407"/>
                  </a:lnTo>
                  <a:lnTo>
                    <a:pt x="489" y="401"/>
                  </a:lnTo>
                  <a:lnTo>
                    <a:pt x="495" y="398"/>
                  </a:lnTo>
                  <a:lnTo>
                    <a:pt x="514" y="398"/>
                  </a:lnTo>
                  <a:lnTo>
                    <a:pt x="534" y="398"/>
                  </a:lnTo>
                  <a:lnTo>
                    <a:pt x="537" y="407"/>
                  </a:lnTo>
                  <a:lnTo>
                    <a:pt x="543" y="417"/>
                  </a:lnTo>
                  <a:lnTo>
                    <a:pt x="547" y="423"/>
                  </a:lnTo>
                  <a:lnTo>
                    <a:pt x="553" y="426"/>
                  </a:lnTo>
                  <a:lnTo>
                    <a:pt x="553" y="444"/>
                  </a:lnTo>
                  <a:lnTo>
                    <a:pt x="553" y="461"/>
                  </a:lnTo>
                  <a:lnTo>
                    <a:pt x="549" y="463"/>
                  </a:lnTo>
                  <a:lnTo>
                    <a:pt x="547" y="465"/>
                  </a:lnTo>
                  <a:lnTo>
                    <a:pt x="547" y="480"/>
                  </a:lnTo>
                  <a:lnTo>
                    <a:pt x="547" y="493"/>
                  </a:lnTo>
                  <a:lnTo>
                    <a:pt x="549" y="497"/>
                  </a:lnTo>
                  <a:lnTo>
                    <a:pt x="553" y="499"/>
                  </a:lnTo>
                  <a:lnTo>
                    <a:pt x="553" y="501"/>
                  </a:lnTo>
                  <a:lnTo>
                    <a:pt x="553" y="505"/>
                  </a:lnTo>
                  <a:lnTo>
                    <a:pt x="557" y="509"/>
                  </a:lnTo>
                  <a:lnTo>
                    <a:pt x="562" y="515"/>
                  </a:lnTo>
                  <a:lnTo>
                    <a:pt x="562" y="509"/>
                  </a:lnTo>
                  <a:lnTo>
                    <a:pt x="562" y="505"/>
                  </a:lnTo>
                  <a:lnTo>
                    <a:pt x="560" y="499"/>
                  </a:lnTo>
                  <a:lnTo>
                    <a:pt x="557" y="493"/>
                  </a:lnTo>
                  <a:lnTo>
                    <a:pt x="555" y="492"/>
                  </a:lnTo>
                  <a:lnTo>
                    <a:pt x="553" y="490"/>
                  </a:lnTo>
                  <a:lnTo>
                    <a:pt x="553" y="480"/>
                  </a:lnTo>
                  <a:lnTo>
                    <a:pt x="553" y="470"/>
                  </a:lnTo>
                  <a:lnTo>
                    <a:pt x="555" y="469"/>
                  </a:lnTo>
                  <a:lnTo>
                    <a:pt x="557" y="465"/>
                  </a:lnTo>
                  <a:lnTo>
                    <a:pt x="564" y="461"/>
                  </a:lnTo>
                  <a:lnTo>
                    <a:pt x="572" y="455"/>
                  </a:lnTo>
                  <a:lnTo>
                    <a:pt x="576" y="455"/>
                  </a:lnTo>
                  <a:lnTo>
                    <a:pt x="582" y="455"/>
                  </a:lnTo>
                  <a:lnTo>
                    <a:pt x="582" y="436"/>
                  </a:lnTo>
                  <a:lnTo>
                    <a:pt x="582" y="417"/>
                  </a:lnTo>
                  <a:lnTo>
                    <a:pt x="576" y="417"/>
                  </a:lnTo>
                  <a:lnTo>
                    <a:pt x="572" y="417"/>
                  </a:lnTo>
                  <a:lnTo>
                    <a:pt x="572" y="407"/>
                  </a:lnTo>
                  <a:lnTo>
                    <a:pt x="572" y="398"/>
                  </a:lnTo>
                  <a:lnTo>
                    <a:pt x="566" y="373"/>
                  </a:lnTo>
                  <a:lnTo>
                    <a:pt x="562" y="350"/>
                  </a:lnTo>
                  <a:lnTo>
                    <a:pt x="553" y="350"/>
                  </a:lnTo>
                  <a:lnTo>
                    <a:pt x="543" y="350"/>
                  </a:lnTo>
                  <a:lnTo>
                    <a:pt x="539" y="340"/>
                  </a:lnTo>
                  <a:lnTo>
                    <a:pt x="536" y="332"/>
                  </a:lnTo>
                  <a:lnTo>
                    <a:pt x="520" y="338"/>
                  </a:lnTo>
                  <a:lnTo>
                    <a:pt x="505" y="346"/>
                  </a:lnTo>
                  <a:lnTo>
                    <a:pt x="489" y="352"/>
                  </a:lnTo>
                  <a:lnTo>
                    <a:pt x="476" y="359"/>
                  </a:lnTo>
                  <a:lnTo>
                    <a:pt x="476" y="334"/>
                  </a:lnTo>
                  <a:lnTo>
                    <a:pt x="476" y="311"/>
                  </a:lnTo>
                  <a:lnTo>
                    <a:pt x="480" y="302"/>
                  </a:lnTo>
                  <a:lnTo>
                    <a:pt x="486" y="292"/>
                  </a:lnTo>
                  <a:lnTo>
                    <a:pt x="486" y="286"/>
                  </a:lnTo>
                  <a:lnTo>
                    <a:pt x="486" y="282"/>
                  </a:lnTo>
                  <a:lnTo>
                    <a:pt x="486" y="277"/>
                  </a:lnTo>
                  <a:lnTo>
                    <a:pt x="486" y="273"/>
                  </a:lnTo>
                  <a:lnTo>
                    <a:pt x="489" y="261"/>
                  </a:lnTo>
                  <a:lnTo>
                    <a:pt x="495" y="252"/>
                  </a:lnTo>
                  <a:lnTo>
                    <a:pt x="499" y="252"/>
                  </a:lnTo>
                  <a:lnTo>
                    <a:pt x="505" y="252"/>
                  </a:lnTo>
                  <a:lnTo>
                    <a:pt x="505" y="229"/>
                  </a:lnTo>
                  <a:lnTo>
                    <a:pt x="505" y="204"/>
                  </a:lnTo>
                  <a:lnTo>
                    <a:pt x="499" y="204"/>
                  </a:lnTo>
                  <a:lnTo>
                    <a:pt x="495" y="204"/>
                  </a:lnTo>
                  <a:lnTo>
                    <a:pt x="495" y="187"/>
                  </a:lnTo>
                  <a:lnTo>
                    <a:pt x="495" y="171"/>
                  </a:lnTo>
                  <a:lnTo>
                    <a:pt x="495" y="154"/>
                  </a:lnTo>
                  <a:lnTo>
                    <a:pt x="495" y="137"/>
                  </a:lnTo>
                  <a:lnTo>
                    <a:pt x="514" y="131"/>
                  </a:lnTo>
                  <a:lnTo>
                    <a:pt x="534" y="127"/>
                  </a:lnTo>
                  <a:lnTo>
                    <a:pt x="537" y="121"/>
                  </a:lnTo>
                  <a:lnTo>
                    <a:pt x="543" y="117"/>
                  </a:lnTo>
                  <a:lnTo>
                    <a:pt x="547" y="98"/>
                  </a:lnTo>
                  <a:lnTo>
                    <a:pt x="553" y="79"/>
                  </a:lnTo>
                  <a:lnTo>
                    <a:pt x="557" y="64"/>
                  </a:lnTo>
                  <a:lnTo>
                    <a:pt x="562" y="50"/>
                  </a:lnTo>
                  <a:lnTo>
                    <a:pt x="566" y="50"/>
                  </a:lnTo>
                  <a:lnTo>
                    <a:pt x="572" y="50"/>
                  </a:lnTo>
                  <a:lnTo>
                    <a:pt x="572" y="54"/>
                  </a:lnTo>
                  <a:lnTo>
                    <a:pt x="572" y="60"/>
                  </a:lnTo>
                  <a:lnTo>
                    <a:pt x="572" y="64"/>
                  </a:lnTo>
                  <a:lnTo>
                    <a:pt x="572" y="69"/>
                  </a:lnTo>
                  <a:lnTo>
                    <a:pt x="572" y="73"/>
                  </a:lnTo>
                  <a:lnTo>
                    <a:pt x="572" y="79"/>
                  </a:lnTo>
                  <a:lnTo>
                    <a:pt x="572" y="83"/>
                  </a:lnTo>
                  <a:lnTo>
                    <a:pt x="572" y="89"/>
                  </a:lnTo>
                  <a:lnTo>
                    <a:pt x="566" y="98"/>
                  </a:lnTo>
                  <a:lnTo>
                    <a:pt x="562" y="108"/>
                  </a:lnTo>
                  <a:lnTo>
                    <a:pt x="562" y="121"/>
                  </a:lnTo>
                  <a:lnTo>
                    <a:pt x="562" y="137"/>
                  </a:lnTo>
                  <a:lnTo>
                    <a:pt x="557" y="140"/>
                  </a:lnTo>
                  <a:lnTo>
                    <a:pt x="553" y="146"/>
                  </a:lnTo>
                  <a:lnTo>
                    <a:pt x="547" y="152"/>
                  </a:lnTo>
                  <a:lnTo>
                    <a:pt x="543" y="156"/>
                  </a:lnTo>
                  <a:lnTo>
                    <a:pt x="534" y="163"/>
                  </a:lnTo>
                  <a:lnTo>
                    <a:pt x="524" y="169"/>
                  </a:lnTo>
                  <a:lnTo>
                    <a:pt x="534" y="173"/>
                  </a:lnTo>
                  <a:lnTo>
                    <a:pt x="543" y="175"/>
                  </a:lnTo>
                  <a:lnTo>
                    <a:pt x="547" y="181"/>
                  </a:lnTo>
                  <a:lnTo>
                    <a:pt x="553" y="185"/>
                  </a:lnTo>
                  <a:lnTo>
                    <a:pt x="557" y="185"/>
                  </a:lnTo>
                  <a:lnTo>
                    <a:pt x="562" y="185"/>
                  </a:lnTo>
                  <a:lnTo>
                    <a:pt x="566" y="190"/>
                  </a:lnTo>
                  <a:lnTo>
                    <a:pt x="572" y="194"/>
                  </a:lnTo>
                  <a:lnTo>
                    <a:pt x="582" y="200"/>
                  </a:lnTo>
                  <a:lnTo>
                    <a:pt x="591" y="204"/>
                  </a:lnTo>
                  <a:lnTo>
                    <a:pt x="595" y="210"/>
                  </a:lnTo>
                  <a:lnTo>
                    <a:pt x="601" y="213"/>
                  </a:lnTo>
                  <a:lnTo>
                    <a:pt x="610" y="223"/>
                  </a:lnTo>
                  <a:lnTo>
                    <a:pt x="620" y="233"/>
                  </a:lnTo>
                  <a:lnTo>
                    <a:pt x="628" y="242"/>
                  </a:lnTo>
                  <a:lnTo>
                    <a:pt x="635" y="252"/>
                  </a:lnTo>
                  <a:lnTo>
                    <a:pt x="631" y="229"/>
                  </a:lnTo>
                  <a:lnTo>
                    <a:pt x="630" y="204"/>
                  </a:lnTo>
                  <a:lnTo>
                    <a:pt x="630" y="200"/>
                  </a:lnTo>
                  <a:lnTo>
                    <a:pt x="630" y="194"/>
                  </a:lnTo>
                  <a:lnTo>
                    <a:pt x="635" y="194"/>
                  </a:lnTo>
                  <a:lnTo>
                    <a:pt x="639" y="190"/>
                  </a:lnTo>
                  <a:lnTo>
                    <a:pt x="639" y="183"/>
                  </a:lnTo>
                  <a:lnTo>
                    <a:pt x="639" y="165"/>
                  </a:lnTo>
                  <a:lnTo>
                    <a:pt x="616" y="165"/>
                  </a:lnTo>
                  <a:lnTo>
                    <a:pt x="591" y="165"/>
                  </a:lnTo>
                  <a:lnTo>
                    <a:pt x="585" y="162"/>
                  </a:lnTo>
                  <a:lnTo>
                    <a:pt x="582" y="156"/>
                  </a:lnTo>
                  <a:lnTo>
                    <a:pt x="582" y="152"/>
                  </a:lnTo>
                  <a:lnTo>
                    <a:pt x="582" y="146"/>
                  </a:lnTo>
                  <a:lnTo>
                    <a:pt x="582" y="137"/>
                  </a:lnTo>
                  <a:lnTo>
                    <a:pt x="582" y="127"/>
                  </a:lnTo>
                  <a:lnTo>
                    <a:pt x="585" y="127"/>
                  </a:lnTo>
                  <a:lnTo>
                    <a:pt x="591" y="127"/>
                  </a:lnTo>
                  <a:lnTo>
                    <a:pt x="595" y="131"/>
                  </a:lnTo>
                  <a:lnTo>
                    <a:pt x="601" y="137"/>
                  </a:lnTo>
                  <a:lnTo>
                    <a:pt x="605" y="140"/>
                  </a:lnTo>
                  <a:lnTo>
                    <a:pt x="610" y="146"/>
                  </a:lnTo>
                  <a:lnTo>
                    <a:pt x="610" y="152"/>
                  </a:lnTo>
                  <a:lnTo>
                    <a:pt x="610" y="156"/>
                  </a:lnTo>
                  <a:lnTo>
                    <a:pt x="624" y="156"/>
                  </a:lnTo>
                  <a:lnTo>
                    <a:pt x="639" y="156"/>
                  </a:lnTo>
                  <a:lnTo>
                    <a:pt x="639" y="137"/>
                  </a:lnTo>
                  <a:lnTo>
                    <a:pt x="639" y="117"/>
                  </a:lnTo>
                  <a:lnTo>
                    <a:pt x="645" y="117"/>
                  </a:lnTo>
                  <a:lnTo>
                    <a:pt x="649" y="117"/>
                  </a:lnTo>
                  <a:lnTo>
                    <a:pt x="654" y="127"/>
                  </a:lnTo>
                  <a:lnTo>
                    <a:pt x="658" y="137"/>
                  </a:lnTo>
                  <a:lnTo>
                    <a:pt x="672" y="140"/>
                  </a:lnTo>
                  <a:lnTo>
                    <a:pt x="683" y="146"/>
                  </a:lnTo>
                  <a:lnTo>
                    <a:pt x="685" y="148"/>
                  </a:lnTo>
                  <a:lnTo>
                    <a:pt x="687" y="152"/>
                  </a:lnTo>
                  <a:lnTo>
                    <a:pt x="687" y="162"/>
                  </a:lnTo>
                  <a:lnTo>
                    <a:pt x="687" y="171"/>
                  </a:lnTo>
                  <a:lnTo>
                    <a:pt x="685" y="173"/>
                  </a:lnTo>
                  <a:lnTo>
                    <a:pt x="683" y="175"/>
                  </a:lnTo>
                  <a:lnTo>
                    <a:pt x="681" y="177"/>
                  </a:lnTo>
                  <a:lnTo>
                    <a:pt x="679" y="181"/>
                  </a:lnTo>
                  <a:lnTo>
                    <a:pt x="676" y="183"/>
                  </a:lnTo>
                  <a:lnTo>
                    <a:pt x="674" y="185"/>
                  </a:lnTo>
                  <a:lnTo>
                    <a:pt x="674" y="210"/>
                  </a:lnTo>
                  <a:lnTo>
                    <a:pt x="674" y="233"/>
                  </a:lnTo>
                  <a:lnTo>
                    <a:pt x="676" y="236"/>
                  </a:lnTo>
                  <a:lnTo>
                    <a:pt x="679" y="238"/>
                  </a:lnTo>
                  <a:lnTo>
                    <a:pt x="681" y="244"/>
                  </a:lnTo>
                  <a:lnTo>
                    <a:pt x="683" y="252"/>
                  </a:lnTo>
                  <a:lnTo>
                    <a:pt x="685" y="256"/>
                  </a:lnTo>
                  <a:lnTo>
                    <a:pt x="687" y="257"/>
                  </a:lnTo>
                  <a:lnTo>
                    <a:pt x="687" y="261"/>
                  </a:lnTo>
                  <a:lnTo>
                    <a:pt x="687" y="267"/>
                  </a:lnTo>
                  <a:lnTo>
                    <a:pt x="685" y="269"/>
                  </a:lnTo>
                  <a:lnTo>
                    <a:pt x="683" y="273"/>
                  </a:lnTo>
                  <a:lnTo>
                    <a:pt x="681" y="284"/>
                  </a:lnTo>
                  <a:lnTo>
                    <a:pt x="679" y="296"/>
                  </a:lnTo>
                  <a:lnTo>
                    <a:pt x="676" y="298"/>
                  </a:lnTo>
                  <a:lnTo>
                    <a:pt x="674" y="302"/>
                  </a:lnTo>
                  <a:lnTo>
                    <a:pt x="666" y="304"/>
                  </a:lnTo>
                  <a:lnTo>
                    <a:pt x="658" y="305"/>
                  </a:lnTo>
                  <a:lnTo>
                    <a:pt x="656" y="307"/>
                  </a:lnTo>
                  <a:lnTo>
                    <a:pt x="654" y="311"/>
                  </a:lnTo>
                  <a:lnTo>
                    <a:pt x="647" y="313"/>
                  </a:lnTo>
                  <a:lnTo>
                    <a:pt x="639" y="315"/>
                  </a:lnTo>
                  <a:lnTo>
                    <a:pt x="637" y="317"/>
                  </a:lnTo>
                  <a:lnTo>
                    <a:pt x="635" y="321"/>
                  </a:lnTo>
                  <a:lnTo>
                    <a:pt x="635" y="334"/>
                  </a:lnTo>
                  <a:lnTo>
                    <a:pt x="635" y="350"/>
                  </a:lnTo>
                  <a:lnTo>
                    <a:pt x="637" y="352"/>
                  </a:lnTo>
                  <a:lnTo>
                    <a:pt x="639" y="353"/>
                  </a:lnTo>
                  <a:lnTo>
                    <a:pt x="641" y="357"/>
                  </a:lnTo>
                  <a:lnTo>
                    <a:pt x="645" y="359"/>
                  </a:lnTo>
                  <a:lnTo>
                    <a:pt x="647" y="361"/>
                  </a:lnTo>
                  <a:lnTo>
                    <a:pt x="649" y="365"/>
                  </a:lnTo>
                  <a:lnTo>
                    <a:pt x="653" y="371"/>
                  </a:lnTo>
                  <a:lnTo>
                    <a:pt x="654" y="378"/>
                  </a:lnTo>
                  <a:lnTo>
                    <a:pt x="656" y="380"/>
                  </a:lnTo>
                  <a:lnTo>
                    <a:pt x="658" y="384"/>
                  </a:lnTo>
                  <a:lnTo>
                    <a:pt x="660" y="386"/>
                  </a:lnTo>
                  <a:lnTo>
                    <a:pt x="664" y="388"/>
                  </a:lnTo>
                  <a:lnTo>
                    <a:pt x="666" y="390"/>
                  </a:lnTo>
                  <a:lnTo>
                    <a:pt x="668" y="394"/>
                  </a:lnTo>
                  <a:lnTo>
                    <a:pt x="672" y="396"/>
                  </a:lnTo>
                  <a:lnTo>
                    <a:pt x="674" y="398"/>
                  </a:lnTo>
                  <a:lnTo>
                    <a:pt x="676" y="399"/>
                  </a:lnTo>
                  <a:lnTo>
                    <a:pt x="679" y="403"/>
                  </a:lnTo>
                  <a:lnTo>
                    <a:pt x="695" y="405"/>
                  </a:lnTo>
                  <a:lnTo>
                    <a:pt x="712" y="407"/>
                  </a:lnTo>
                  <a:lnTo>
                    <a:pt x="714" y="409"/>
                  </a:lnTo>
                  <a:lnTo>
                    <a:pt x="718" y="413"/>
                  </a:lnTo>
                  <a:lnTo>
                    <a:pt x="720" y="415"/>
                  </a:lnTo>
                  <a:lnTo>
                    <a:pt x="722" y="417"/>
                  </a:lnTo>
                  <a:lnTo>
                    <a:pt x="724" y="419"/>
                  </a:lnTo>
                  <a:lnTo>
                    <a:pt x="727" y="423"/>
                  </a:lnTo>
                  <a:lnTo>
                    <a:pt x="724" y="438"/>
                  </a:lnTo>
                  <a:lnTo>
                    <a:pt x="722" y="455"/>
                  </a:lnTo>
                  <a:lnTo>
                    <a:pt x="720" y="472"/>
                  </a:lnTo>
                  <a:lnTo>
                    <a:pt x="718" y="490"/>
                  </a:lnTo>
                  <a:lnTo>
                    <a:pt x="714" y="492"/>
                  </a:lnTo>
                  <a:lnTo>
                    <a:pt x="712" y="493"/>
                  </a:lnTo>
                  <a:lnTo>
                    <a:pt x="710" y="497"/>
                  </a:lnTo>
                  <a:lnTo>
                    <a:pt x="708" y="499"/>
                  </a:lnTo>
                  <a:lnTo>
                    <a:pt x="704" y="501"/>
                  </a:lnTo>
                  <a:lnTo>
                    <a:pt x="702" y="505"/>
                  </a:lnTo>
                  <a:lnTo>
                    <a:pt x="701" y="507"/>
                  </a:lnTo>
                  <a:lnTo>
                    <a:pt x="697" y="509"/>
                  </a:lnTo>
                  <a:lnTo>
                    <a:pt x="695" y="511"/>
                  </a:lnTo>
                  <a:lnTo>
                    <a:pt x="693" y="515"/>
                  </a:lnTo>
                  <a:lnTo>
                    <a:pt x="691" y="517"/>
                  </a:lnTo>
                  <a:lnTo>
                    <a:pt x="689" y="524"/>
                  </a:lnTo>
                  <a:lnTo>
                    <a:pt x="691" y="530"/>
                  </a:lnTo>
                  <a:lnTo>
                    <a:pt x="693" y="534"/>
                  </a:lnTo>
                  <a:lnTo>
                    <a:pt x="695" y="536"/>
                  </a:lnTo>
                  <a:lnTo>
                    <a:pt x="697" y="538"/>
                  </a:lnTo>
                  <a:lnTo>
                    <a:pt x="701" y="551"/>
                  </a:lnTo>
                  <a:lnTo>
                    <a:pt x="702" y="563"/>
                  </a:lnTo>
                  <a:lnTo>
                    <a:pt x="704" y="564"/>
                  </a:lnTo>
                  <a:lnTo>
                    <a:pt x="708" y="566"/>
                  </a:lnTo>
                  <a:lnTo>
                    <a:pt x="710" y="584"/>
                  </a:lnTo>
                  <a:lnTo>
                    <a:pt x="712" y="601"/>
                  </a:lnTo>
                  <a:lnTo>
                    <a:pt x="714" y="603"/>
                  </a:lnTo>
                  <a:lnTo>
                    <a:pt x="718" y="605"/>
                  </a:lnTo>
                  <a:lnTo>
                    <a:pt x="720" y="609"/>
                  </a:lnTo>
                  <a:lnTo>
                    <a:pt x="722" y="611"/>
                  </a:lnTo>
                  <a:lnTo>
                    <a:pt x="724" y="612"/>
                  </a:lnTo>
                  <a:lnTo>
                    <a:pt x="727" y="614"/>
                  </a:lnTo>
                  <a:lnTo>
                    <a:pt x="727" y="634"/>
                  </a:lnTo>
                  <a:lnTo>
                    <a:pt x="729" y="651"/>
                  </a:lnTo>
                  <a:lnTo>
                    <a:pt x="729" y="670"/>
                  </a:lnTo>
                  <a:lnTo>
                    <a:pt x="731" y="687"/>
                  </a:lnTo>
                  <a:lnTo>
                    <a:pt x="733" y="689"/>
                  </a:lnTo>
                  <a:lnTo>
                    <a:pt x="737" y="693"/>
                  </a:lnTo>
                  <a:lnTo>
                    <a:pt x="739" y="701"/>
                  </a:lnTo>
                  <a:lnTo>
                    <a:pt x="741" y="708"/>
                  </a:lnTo>
                  <a:lnTo>
                    <a:pt x="743" y="710"/>
                  </a:lnTo>
                  <a:lnTo>
                    <a:pt x="747" y="712"/>
                  </a:lnTo>
                  <a:lnTo>
                    <a:pt x="748" y="714"/>
                  </a:lnTo>
                  <a:lnTo>
                    <a:pt x="750" y="716"/>
                  </a:lnTo>
                  <a:lnTo>
                    <a:pt x="752" y="720"/>
                  </a:lnTo>
                  <a:lnTo>
                    <a:pt x="756" y="722"/>
                  </a:lnTo>
                  <a:lnTo>
                    <a:pt x="758" y="724"/>
                  </a:lnTo>
                  <a:lnTo>
                    <a:pt x="760" y="726"/>
                  </a:lnTo>
                  <a:lnTo>
                    <a:pt x="764" y="730"/>
                  </a:lnTo>
                  <a:lnTo>
                    <a:pt x="766" y="731"/>
                  </a:lnTo>
                  <a:lnTo>
                    <a:pt x="766" y="747"/>
                  </a:lnTo>
                  <a:lnTo>
                    <a:pt x="766" y="760"/>
                  </a:lnTo>
                  <a:lnTo>
                    <a:pt x="764" y="762"/>
                  </a:lnTo>
                  <a:lnTo>
                    <a:pt x="760" y="766"/>
                  </a:lnTo>
                  <a:lnTo>
                    <a:pt x="760" y="776"/>
                  </a:lnTo>
                  <a:lnTo>
                    <a:pt x="760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1"/>
                  </a:lnTo>
                  <a:lnTo>
                    <a:pt x="779" y="795"/>
                  </a:lnTo>
                  <a:lnTo>
                    <a:pt x="781" y="797"/>
                  </a:lnTo>
                  <a:lnTo>
                    <a:pt x="785" y="799"/>
                  </a:lnTo>
                  <a:lnTo>
                    <a:pt x="796" y="806"/>
                  </a:lnTo>
                  <a:lnTo>
                    <a:pt x="808" y="814"/>
                  </a:lnTo>
                  <a:lnTo>
                    <a:pt x="812" y="816"/>
                  </a:lnTo>
                  <a:lnTo>
                    <a:pt x="814" y="818"/>
                  </a:lnTo>
                  <a:lnTo>
                    <a:pt x="814" y="833"/>
                  </a:lnTo>
                  <a:lnTo>
                    <a:pt x="814" y="847"/>
                  </a:lnTo>
                  <a:lnTo>
                    <a:pt x="812" y="850"/>
                  </a:lnTo>
                  <a:lnTo>
                    <a:pt x="808" y="852"/>
                  </a:lnTo>
                  <a:lnTo>
                    <a:pt x="806" y="854"/>
                  </a:lnTo>
                  <a:lnTo>
                    <a:pt x="804" y="858"/>
                  </a:lnTo>
                  <a:lnTo>
                    <a:pt x="802" y="860"/>
                  </a:lnTo>
                  <a:lnTo>
                    <a:pt x="800" y="862"/>
                  </a:lnTo>
                  <a:lnTo>
                    <a:pt x="796" y="864"/>
                  </a:lnTo>
                  <a:lnTo>
                    <a:pt x="795" y="868"/>
                  </a:lnTo>
                  <a:lnTo>
                    <a:pt x="793" y="870"/>
                  </a:lnTo>
                  <a:lnTo>
                    <a:pt x="789" y="871"/>
                  </a:lnTo>
                  <a:lnTo>
                    <a:pt x="787" y="873"/>
                  </a:lnTo>
                  <a:lnTo>
                    <a:pt x="785" y="875"/>
                  </a:lnTo>
                  <a:lnTo>
                    <a:pt x="781" y="879"/>
                  </a:lnTo>
                  <a:lnTo>
                    <a:pt x="779" y="881"/>
                  </a:lnTo>
                  <a:lnTo>
                    <a:pt x="779" y="896"/>
                  </a:lnTo>
                  <a:lnTo>
                    <a:pt x="779" y="910"/>
                  </a:lnTo>
                  <a:lnTo>
                    <a:pt x="781" y="914"/>
                  </a:lnTo>
                  <a:lnTo>
                    <a:pt x="785" y="916"/>
                  </a:lnTo>
                  <a:lnTo>
                    <a:pt x="785" y="929"/>
                  </a:lnTo>
                  <a:lnTo>
                    <a:pt x="785" y="944"/>
                  </a:lnTo>
                  <a:lnTo>
                    <a:pt x="781" y="946"/>
                  </a:lnTo>
                  <a:lnTo>
                    <a:pt x="779" y="948"/>
                  </a:lnTo>
                  <a:lnTo>
                    <a:pt x="777" y="956"/>
                  </a:lnTo>
                  <a:lnTo>
                    <a:pt x="775" y="964"/>
                  </a:lnTo>
                  <a:lnTo>
                    <a:pt x="773" y="966"/>
                  </a:lnTo>
                  <a:lnTo>
                    <a:pt x="770" y="969"/>
                  </a:lnTo>
                  <a:lnTo>
                    <a:pt x="768" y="981"/>
                  </a:lnTo>
                  <a:lnTo>
                    <a:pt x="766" y="992"/>
                  </a:lnTo>
                  <a:lnTo>
                    <a:pt x="764" y="994"/>
                  </a:lnTo>
                  <a:lnTo>
                    <a:pt x="760" y="998"/>
                  </a:lnTo>
                  <a:lnTo>
                    <a:pt x="756" y="1012"/>
                  </a:lnTo>
                  <a:lnTo>
                    <a:pt x="750" y="1027"/>
                  </a:lnTo>
                  <a:lnTo>
                    <a:pt x="747" y="1017"/>
                  </a:lnTo>
                  <a:lnTo>
                    <a:pt x="741" y="1008"/>
                  </a:lnTo>
                  <a:lnTo>
                    <a:pt x="739" y="1004"/>
                  </a:lnTo>
                  <a:lnTo>
                    <a:pt x="737" y="1002"/>
                  </a:lnTo>
                  <a:lnTo>
                    <a:pt x="733" y="1000"/>
                  </a:lnTo>
                  <a:lnTo>
                    <a:pt x="731" y="998"/>
                  </a:lnTo>
                  <a:lnTo>
                    <a:pt x="729" y="994"/>
                  </a:lnTo>
                  <a:lnTo>
                    <a:pt x="727" y="992"/>
                  </a:lnTo>
                  <a:lnTo>
                    <a:pt x="720" y="990"/>
                  </a:lnTo>
                  <a:lnTo>
                    <a:pt x="712" y="989"/>
                  </a:lnTo>
                  <a:lnTo>
                    <a:pt x="710" y="985"/>
                  </a:lnTo>
                  <a:lnTo>
                    <a:pt x="708" y="983"/>
                  </a:lnTo>
                  <a:lnTo>
                    <a:pt x="701" y="981"/>
                  </a:lnTo>
                  <a:lnTo>
                    <a:pt x="693" y="979"/>
                  </a:lnTo>
                  <a:lnTo>
                    <a:pt x="691" y="975"/>
                  </a:lnTo>
                  <a:lnTo>
                    <a:pt x="687" y="973"/>
                  </a:lnTo>
                  <a:lnTo>
                    <a:pt x="685" y="971"/>
                  </a:lnTo>
                  <a:lnTo>
                    <a:pt x="683" y="969"/>
                  </a:lnTo>
                  <a:lnTo>
                    <a:pt x="681" y="966"/>
                  </a:lnTo>
                  <a:lnTo>
                    <a:pt x="679" y="964"/>
                  </a:lnTo>
                  <a:lnTo>
                    <a:pt x="662" y="962"/>
                  </a:lnTo>
                  <a:lnTo>
                    <a:pt x="645" y="958"/>
                  </a:lnTo>
                  <a:lnTo>
                    <a:pt x="641" y="956"/>
                  </a:lnTo>
                  <a:lnTo>
                    <a:pt x="639" y="954"/>
                  </a:lnTo>
                  <a:lnTo>
                    <a:pt x="637" y="952"/>
                  </a:lnTo>
                  <a:lnTo>
                    <a:pt x="635" y="948"/>
                  </a:lnTo>
                  <a:lnTo>
                    <a:pt x="631" y="946"/>
                  </a:lnTo>
                  <a:lnTo>
                    <a:pt x="630" y="944"/>
                  </a:lnTo>
                  <a:lnTo>
                    <a:pt x="628" y="942"/>
                  </a:lnTo>
                  <a:lnTo>
                    <a:pt x="626" y="941"/>
                  </a:lnTo>
                  <a:lnTo>
                    <a:pt x="622" y="937"/>
                  </a:lnTo>
                  <a:lnTo>
                    <a:pt x="620" y="935"/>
                  </a:lnTo>
                  <a:lnTo>
                    <a:pt x="607" y="935"/>
                  </a:lnTo>
                  <a:lnTo>
                    <a:pt x="591" y="935"/>
                  </a:lnTo>
                  <a:lnTo>
                    <a:pt x="589" y="937"/>
                  </a:lnTo>
                  <a:lnTo>
                    <a:pt x="585" y="941"/>
                  </a:lnTo>
                  <a:lnTo>
                    <a:pt x="583" y="946"/>
                  </a:lnTo>
                  <a:lnTo>
                    <a:pt x="582" y="954"/>
                  </a:lnTo>
                  <a:lnTo>
                    <a:pt x="580" y="956"/>
                  </a:lnTo>
                  <a:lnTo>
                    <a:pt x="576" y="958"/>
                  </a:lnTo>
                  <a:lnTo>
                    <a:pt x="562" y="958"/>
                  </a:lnTo>
                  <a:lnTo>
                    <a:pt x="547" y="958"/>
                  </a:lnTo>
                  <a:lnTo>
                    <a:pt x="534" y="958"/>
                  </a:lnTo>
                  <a:lnTo>
                    <a:pt x="518" y="958"/>
                  </a:lnTo>
                  <a:lnTo>
                    <a:pt x="516" y="956"/>
                  </a:lnTo>
                  <a:lnTo>
                    <a:pt x="514" y="954"/>
                  </a:lnTo>
                  <a:lnTo>
                    <a:pt x="507" y="952"/>
                  </a:lnTo>
                  <a:lnTo>
                    <a:pt x="499" y="948"/>
                  </a:lnTo>
                  <a:lnTo>
                    <a:pt x="497" y="946"/>
                  </a:lnTo>
                  <a:lnTo>
                    <a:pt x="495" y="944"/>
                  </a:lnTo>
                  <a:lnTo>
                    <a:pt x="488" y="937"/>
                  </a:lnTo>
                  <a:lnTo>
                    <a:pt x="480" y="929"/>
                  </a:lnTo>
                  <a:lnTo>
                    <a:pt x="478" y="927"/>
                  </a:lnTo>
                  <a:lnTo>
                    <a:pt x="476" y="925"/>
                  </a:lnTo>
                  <a:lnTo>
                    <a:pt x="472" y="921"/>
                  </a:lnTo>
                  <a:lnTo>
                    <a:pt x="470" y="919"/>
                  </a:lnTo>
                  <a:lnTo>
                    <a:pt x="468" y="918"/>
                  </a:lnTo>
                  <a:lnTo>
                    <a:pt x="465" y="916"/>
                  </a:lnTo>
                  <a:lnTo>
                    <a:pt x="463" y="914"/>
                  </a:lnTo>
                  <a:lnTo>
                    <a:pt x="461" y="910"/>
                  </a:lnTo>
                  <a:lnTo>
                    <a:pt x="459" y="908"/>
                  </a:lnTo>
                  <a:lnTo>
                    <a:pt x="455" y="906"/>
                  </a:lnTo>
                  <a:lnTo>
                    <a:pt x="453" y="902"/>
                  </a:lnTo>
                  <a:lnTo>
                    <a:pt x="451" y="900"/>
                  </a:lnTo>
                  <a:lnTo>
                    <a:pt x="449" y="898"/>
                  </a:lnTo>
                  <a:lnTo>
                    <a:pt x="447" y="896"/>
                  </a:lnTo>
                  <a:lnTo>
                    <a:pt x="440" y="893"/>
                  </a:lnTo>
                  <a:lnTo>
                    <a:pt x="432" y="891"/>
                  </a:lnTo>
                  <a:lnTo>
                    <a:pt x="428" y="889"/>
                  </a:lnTo>
                  <a:lnTo>
                    <a:pt x="426" y="887"/>
                  </a:lnTo>
                  <a:lnTo>
                    <a:pt x="399" y="883"/>
                  </a:lnTo>
                  <a:lnTo>
                    <a:pt x="374" y="881"/>
                  </a:lnTo>
                  <a:lnTo>
                    <a:pt x="371" y="879"/>
                  </a:lnTo>
                  <a:lnTo>
                    <a:pt x="369" y="875"/>
                  </a:lnTo>
                  <a:lnTo>
                    <a:pt x="361" y="873"/>
                  </a:lnTo>
                  <a:lnTo>
                    <a:pt x="355" y="871"/>
                  </a:lnTo>
                  <a:lnTo>
                    <a:pt x="351" y="870"/>
                  </a:lnTo>
                  <a:lnTo>
                    <a:pt x="349" y="868"/>
                  </a:lnTo>
                  <a:lnTo>
                    <a:pt x="347" y="864"/>
                  </a:lnTo>
                  <a:lnTo>
                    <a:pt x="344" y="862"/>
                  </a:lnTo>
                  <a:lnTo>
                    <a:pt x="342" y="860"/>
                  </a:lnTo>
                  <a:lnTo>
                    <a:pt x="340" y="858"/>
                  </a:lnTo>
                  <a:lnTo>
                    <a:pt x="338" y="854"/>
                  </a:lnTo>
                  <a:lnTo>
                    <a:pt x="336" y="852"/>
                  </a:lnTo>
                  <a:lnTo>
                    <a:pt x="332" y="850"/>
                  </a:lnTo>
                  <a:lnTo>
                    <a:pt x="330" y="847"/>
                  </a:lnTo>
                  <a:lnTo>
                    <a:pt x="309" y="841"/>
                  </a:lnTo>
                  <a:lnTo>
                    <a:pt x="286" y="833"/>
                  </a:lnTo>
                  <a:lnTo>
                    <a:pt x="284" y="831"/>
                  </a:lnTo>
                  <a:lnTo>
                    <a:pt x="282" y="827"/>
                  </a:lnTo>
                  <a:lnTo>
                    <a:pt x="278" y="825"/>
                  </a:lnTo>
                  <a:lnTo>
                    <a:pt x="276" y="824"/>
                  </a:lnTo>
                  <a:lnTo>
                    <a:pt x="275" y="822"/>
                  </a:lnTo>
                  <a:lnTo>
                    <a:pt x="273" y="818"/>
                  </a:lnTo>
                  <a:lnTo>
                    <a:pt x="269" y="800"/>
                  </a:lnTo>
                  <a:lnTo>
                    <a:pt x="267" y="785"/>
                  </a:lnTo>
                  <a:lnTo>
                    <a:pt x="265" y="781"/>
                  </a:lnTo>
                  <a:lnTo>
                    <a:pt x="263" y="779"/>
                  </a:lnTo>
                  <a:lnTo>
                    <a:pt x="259" y="762"/>
                  </a:lnTo>
                  <a:lnTo>
                    <a:pt x="257" y="747"/>
                  </a:lnTo>
                  <a:lnTo>
                    <a:pt x="255" y="743"/>
                  </a:lnTo>
                  <a:lnTo>
                    <a:pt x="253" y="741"/>
                  </a:lnTo>
                  <a:lnTo>
                    <a:pt x="246" y="739"/>
                  </a:lnTo>
                  <a:lnTo>
                    <a:pt x="238" y="737"/>
                  </a:lnTo>
                  <a:lnTo>
                    <a:pt x="236" y="733"/>
                  </a:lnTo>
                  <a:lnTo>
                    <a:pt x="232" y="731"/>
                  </a:lnTo>
                  <a:lnTo>
                    <a:pt x="227" y="730"/>
                  </a:lnTo>
                  <a:lnTo>
                    <a:pt x="219" y="726"/>
                  </a:lnTo>
                  <a:lnTo>
                    <a:pt x="217" y="724"/>
                  </a:lnTo>
                  <a:lnTo>
                    <a:pt x="215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202" y="724"/>
                  </a:lnTo>
                  <a:lnTo>
                    <a:pt x="200" y="726"/>
                  </a:lnTo>
                  <a:lnTo>
                    <a:pt x="194" y="726"/>
                  </a:lnTo>
                  <a:lnTo>
                    <a:pt x="190" y="726"/>
                  </a:lnTo>
                  <a:lnTo>
                    <a:pt x="188" y="724"/>
                  </a:lnTo>
                  <a:lnTo>
                    <a:pt x="184" y="722"/>
                  </a:lnTo>
                  <a:lnTo>
                    <a:pt x="181" y="722"/>
                  </a:lnTo>
                  <a:lnTo>
                    <a:pt x="175" y="722"/>
                  </a:lnTo>
                  <a:lnTo>
                    <a:pt x="173" y="724"/>
                  </a:lnTo>
                  <a:lnTo>
                    <a:pt x="171" y="726"/>
                  </a:lnTo>
                  <a:lnTo>
                    <a:pt x="156" y="726"/>
                  </a:lnTo>
                  <a:lnTo>
                    <a:pt x="142" y="726"/>
                  </a:lnTo>
                  <a:lnTo>
                    <a:pt x="138" y="724"/>
                  </a:lnTo>
                  <a:lnTo>
                    <a:pt x="136" y="722"/>
                  </a:lnTo>
                  <a:lnTo>
                    <a:pt x="135" y="714"/>
                  </a:lnTo>
                  <a:lnTo>
                    <a:pt x="133" y="708"/>
                  </a:lnTo>
                  <a:lnTo>
                    <a:pt x="129" y="705"/>
                  </a:lnTo>
                  <a:lnTo>
                    <a:pt x="127" y="703"/>
                  </a:lnTo>
                  <a:lnTo>
                    <a:pt x="127" y="685"/>
                  </a:lnTo>
                  <a:lnTo>
                    <a:pt x="127" y="668"/>
                  </a:lnTo>
                  <a:lnTo>
                    <a:pt x="119" y="668"/>
                  </a:lnTo>
                  <a:lnTo>
                    <a:pt x="111" y="668"/>
                  </a:lnTo>
                  <a:lnTo>
                    <a:pt x="110" y="666"/>
                  </a:lnTo>
                  <a:lnTo>
                    <a:pt x="108" y="664"/>
                  </a:lnTo>
                  <a:lnTo>
                    <a:pt x="87" y="660"/>
                  </a:lnTo>
                  <a:lnTo>
                    <a:pt x="65" y="657"/>
                  </a:lnTo>
                  <a:lnTo>
                    <a:pt x="46" y="653"/>
                  </a:lnTo>
                  <a:lnTo>
                    <a:pt x="25" y="649"/>
                  </a:lnTo>
                  <a:lnTo>
                    <a:pt x="23" y="647"/>
                  </a:lnTo>
                  <a:lnTo>
                    <a:pt x="21" y="643"/>
                  </a:lnTo>
                  <a:lnTo>
                    <a:pt x="17" y="641"/>
                  </a:lnTo>
                  <a:lnTo>
                    <a:pt x="16" y="639"/>
                  </a:lnTo>
                  <a:lnTo>
                    <a:pt x="14" y="637"/>
                  </a:lnTo>
                  <a:lnTo>
                    <a:pt x="12" y="635"/>
                  </a:lnTo>
                  <a:lnTo>
                    <a:pt x="8" y="628"/>
                  </a:lnTo>
                  <a:lnTo>
                    <a:pt x="6" y="620"/>
                  </a:lnTo>
                  <a:lnTo>
                    <a:pt x="4" y="618"/>
                  </a:lnTo>
                  <a:lnTo>
                    <a:pt x="0" y="614"/>
                  </a:lnTo>
                  <a:lnTo>
                    <a:pt x="0" y="611"/>
                  </a:lnTo>
                  <a:lnTo>
                    <a:pt x="0" y="605"/>
                  </a:lnTo>
                  <a:lnTo>
                    <a:pt x="4" y="603"/>
                  </a:lnTo>
                  <a:lnTo>
                    <a:pt x="6" y="601"/>
                  </a:lnTo>
                  <a:lnTo>
                    <a:pt x="8" y="593"/>
                  </a:lnTo>
                  <a:lnTo>
                    <a:pt x="12" y="586"/>
                  </a:lnTo>
                  <a:lnTo>
                    <a:pt x="14" y="584"/>
                  </a:lnTo>
                  <a:lnTo>
                    <a:pt x="16" y="582"/>
                  </a:lnTo>
                  <a:lnTo>
                    <a:pt x="17" y="578"/>
                  </a:lnTo>
                  <a:lnTo>
                    <a:pt x="21" y="576"/>
                  </a:lnTo>
                  <a:lnTo>
                    <a:pt x="23" y="574"/>
                  </a:lnTo>
                  <a:lnTo>
                    <a:pt x="25" y="572"/>
                  </a:lnTo>
                  <a:lnTo>
                    <a:pt x="29" y="566"/>
                  </a:lnTo>
                  <a:lnTo>
                    <a:pt x="29" y="553"/>
                  </a:lnTo>
                  <a:lnTo>
                    <a:pt x="29" y="540"/>
                  </a:lnTo>
                  <a:lnTo>
                    <a:pt x="25" y="534"/>
                  </a:lnTo>
                  <a:lnTo>
                    <a:pt x="23" y="530"/>
                  </a:lnTo>
                  <a:lnTo>
                    <a:pt x="21" y="528"/>
                  </a:lnTo>
                  <a:lnTo>
                    <a:pt x="31" y="522"/>
                  </a:lnTo>
                  <a:lnTo>
                    <a:pt x="41" y="518"/>
                  </a:lnTo>
                  <a:lnTo>
                    <a:pt x="42" y="517"/>
                  </a:lnTo>
                  <a:lnTo>
                    <a:pt x="44" y="515"/>
                  </a:lnTo>
                  <a:lnTo>
                    <a:pt x="52" y="511"/>
                  </a:lnTo>
                  <a:lnTo>
                    <a:pt x="60" y="509"/>
                  </a:lnTo>
                  <a:lnTo>
                    <a:pt x="62" y="507"/>
                  </a:lnTo>
                  <a:lnTo>
                    <a:pt x="64" y="505"/>
                  </a:lnTo>
                  <a:lnTo>
                    <a:pt x="67" y="501"/>
                  </a:lnTo>
                  <a:lnTo>
                    <a:pt x="69" y="499"/>
                  </a:lnTo>
                  <a:lnTo>
                    <a:pt x="71" y="497"/>
                  </a:lnTo>
                  <a:lnTo>
                    <a:pt x="73" y="493"/>
                  </a:lnTo>
                  <a:lnTo>
                    <a:pt x="81" y="492"/>
                  </a:lnTo>
                  <a:lnTo>
                    <a:pt x="88" y="490"/>
                  </a:lnTo>
                  <a:lnTo>
                    <a:pt x="90" y="488"/>
                  </a:lnTo>
                  <a:lnTo>
                    <a:pt x="94" y="484"/>
                  </a:lnTo>
                  <a:lnTo>
                    <a:pt x="100" y="482"/>
                  </a:lnTo>
                  <a:lnTo>
                    <a:pt x="108" y="480"/>
                  </a:lnTo>
                  <a:lnTo>
                    <a:pt x="110" y="478"/>
                  </a:lnTo>
                  <a:lnTo>
                    <a:pt x="111" y="476"/>
                  </a:lnTo>
                  <a:lnTo>
                    <a:pt x="125" y="472"/>
                  </a:lnTo>
                  <a:lnTo>
                    <a:pt x="136" y="470"/>
                  </a:lnTo>
                  <a:lnTo>
                    <a:pt x="138" y="469"/>
                  </a:lnTo>
                  <a:lnTo>
                    <a:pt x="142" y="465"/>
                  </a:lnTo>
                  <a:lnTo>
                    <a:pt x="144" y="463"/>
                  </a:lnTo>
                  <a:lnTo>
                    <a:pt x="146" y="461"/>
                  </a:lnTo>
                  <a:lnTo>
                    <a:pt x="148" y="457"/>
                  </a:lnTo>
                  <a:lnTo>
                    <a:pt x="152" y="455"/>
                  </a:lnTo>
                  <a:lnTo>
                    <a:pt x="163" y="453"/>
                  </a:lnTo>
                  <a:lnTo>
                    <a:pt x="175" y="451"/>
                  </a:lnTo>
                  <a:lnTo>
                    <a:pt x="179" y="449"/>
                  </a:lnTo>
                  <a:lnTo>
                    <a:pt x="181" y="446"/>
                  </a:lnTo>
                  <a:lnTo>
                    <a:pt x="182" y="444"/>
                  </a:lnTo>
                  <a:lnTo>
                    <a:pt x="184" y="442"/>
                  </a:lnTo>
                  <a:lnTo>
                    <a:pt x="188" y="438"/>
                  </a:lnTo>
                  <a:lnTo>
                    <a:pt x="190" y="436"/>
                  </a:lnTo>
                  <a:lnTo>
                    <a:pt x="192" y="428"/>
                  </a:lnTo>
                  <a:lnTo>
                    <a:pt x="194" y="423"/>
                  </a:lnTo>
                  <a:lnTo>
                    <a:pt x="196" y="419"/>
                  </a:lnTo>
                  <a:lnTo>
                    <a:pt x="200" y="417"/>
                  </a:lnTo>
                  <a:lnTo>
                    <a:pt x="202" y="415"/>
                  </a:lnTo>
                  <a:lnTo>
                    <a:pt x="204" y="413"/>
                  </a:lnTo>
                  <a:lnTo>
                    <a:pt x="207" y="409"/>
                  </a:lnTo>
                  <a:lnTo>
                    <a:pt x="209" y="407"/>
                  </a:lnTo>
                  <a:lnTo>
                    <a:pt x="209" y="401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2" y="390"/>
                  </a:lnTo>
                  <a:lnTo>
                    <a:pt x="200" y="388"/>
                  </a:lnTo>
                  <a:lnTo>
                    <a:pt x="196" y="386"/>
                  </a:lnTo>
                  <a:lnTo>
                    <a:pt x="194" y="384"/>
                  </a:lnTo>
                  <a:lnTo>
                    <a:pt x="192" y="380"/>
                  </a:lnTo>
                  <a:lnTo>
                    <a:pt x="190" y="378"/>
                  </a:lnTo>
                  <a:lnTo>
                    <a:pt x="188" y="376"/>
                  </a:lnTo>
                  <a:lnTo>
                    <a:pt x="184" y="373"/>
                  </a:lnTo>
                  <a:lnTo>
                    <a:pt x="188" y="371"/>
                  </a:lnTo>
                  <a:lnTo>
                    <a:pt x="190" y="369"/>
                  </a:lnTo>
                  <a:lnTo>
                    <a:pt x="192" y="367"/>
                  </a:lnTo>
                  <a:lnTo>
                    <a:pt x="194" y="365"/>
                  </a:lnTo>
                  <a:lnTo>
                    <a:pt x="196" y="361"/>
                  </a:lnTo>
                  <a:lnTo>
                    <a:pt x="200" y="359"/>
                  </a:lnTo>
                  <a:lnTo>
                    <a:pt x="200" y="353"/>
                  </a:lnTo>
                  <a:lnTo>
                    <a:pt x="200" y="350"/>
                  </a:lnTo>
                  <a:lnTo>
                    <a:pt x="202" y="346"/>
                  </a:lnTo>
                  <a:lnTo>
                    <a:pt x="206" y="344"/>
                  </a:lnTo>
                </a:path>
              </a:pathLst>
            </a:custGeom>
            <a:solidFill>
              <a:srgbClr val="C9F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5157503" y="4990324"/>
              <a:ext cx="217508" cy="326864"/>
            </a:xfrm>
            <a:custGeom>
              <a:avLst/>
              <a:gdLst>
                <a:gd name="T0" fmla="*/ 0 w 193"/>
                <a:gd name="T1" fmla="*/ 296 h 340"/>
                <a:gd name="T2" fmla="*/ 7 w 193"/>
                <a:gd name="T3" fmla="*/ 288 h 340"/>
                <a:gd name="T4" fmla="*/ 15 w 193"/>
                <a:gd name="T5" fmla="*/ 281 h 340"/>
                <a:gd name="T6" fmla="*/ 23 w 193"/>
                <a:gd name="T7" fmla="*/ 275 h 340"/>
                <a:gd name="T8" fmla="*/ 38 w 193"/>
                <a:gd name="T9" fmla="*/ 267 h 340"/>
                <a:gd name="T10" fmla="*/ 46 w 193"/>
                <a:gd name="T11" fmla="*/ 259 h 340"/>
                <a:gd name="T12" fmla="*/ 53 w 193"/>
                <a:gd name="T13" fmla="*/ 252 h 340"/>
                <a:gd name="T14" fmla="*/ 61 w 193"/>
                <a:gd name="T15" fmla="*/ 234 h 340"/>
                <a:gd name="T16" fmla="*/ 63 w 193"/>
                <a:gd name="T17" fmla="*/ 213 h 340"/>
                <a:gd name="T18" fmla="*/ 55 w 193"/>
                <a:gd name="T19" fmla="*/ 192 h 340"/>
                <a:gd name="T20" fmla="*/ 50 w 193"/>
                <a:gd name="T21" fmla="*/ 169 h 340"/>
                <a:gd name="T22" fmla="*/ 51 w 193"/>
                <a:gd name="T23" fmla="*/ 158 h 340"/>
                <a:gd name="T24" fmla="*/ 57 w 193"/>
                <a:gd name="T25" fmla="*/ 150 h 340"/>
                <a:gd name="T26" fmla="*/ 65 w 193"/>
                <a:gd name="T27" fmla="*/ 142 h 340"/>
                <a:gd name="T28" fmla="*/ 73 w 193"/>
                <a:gd name="T29" fmla="*/ 137 h 340"/>
                <a:gd name="T30" fmla="*/ 71 w 193"/>
                <a:gd name="T31" fmla="*/ 104 h 340"/>
                <a:gd name="T32" fmla="*/ 53 w 193"/>
                <a:gd name="T33" fmla="*/ 98 h 340"/>
                <a:gd name="T34" fmla="*/ 44 w 193"/>
                <a:gd name="T35" fmla="*/ 73 h 340"/>
                <a:gd name="T36" fmla="*/ 44 w 193"/>
                <a:gd name="T37" fmla="*/ 48 h 340"/>
                <a:gd name="T38" fmla="*/ 46 w 193"/>
                <a:gd name="T39" fmla="*/ 33 h 340"/>
                <a:gd name="T40" fmla="*/ 38 w 193"/>
                <a:gd name="T41" fmla="*/ 25 h 340"/>
                <a:gd name="T42" fmla="*/ 40 w 193"/>
                <a:gd name="T43" fmla="*/ 2 h 340"/>
                <a:gd name="T44" fmla="*/ 50 w 193"/>
                <a:gd name="T45" fmla="*/ 6 h 340"/>
                <a:gd name="T46" fmla="*/ 55 w 193"/>
                <a:gd name="T47" fmla="*/ 21 h 340"/>
                <a:gd name="T48" fmla="*/ 63 w 193"/>
                <a:gd name="T49" fmla="*/ 29 h 340"/>
                <a:gd name="T50" fmla="*/ 94 w 193"/>
                <a:gd name="T51" fmla="*/ 37 h 340"/>
                <a:gd name="T52" fmla="*/ 126 w 193"/>
                <a:gd name="T53" fmla="*/ 45 h 340"/>
                <a:gd name="T54" fmla="*/ 132 w 193"/>
                <a:gd name="T55" fmla="*/ 52 h 340"/>
                <a:gd name="T56" fmla="*/ 140 w 193"/>
                <a:gd name="T57" fmla="*/ 58 h 340"/>
                <a:gd name="T58" fmla="*/ 147 w 193"/>
                <a:gd name="T59" fmla="*/ 66 h 340"/>
                <a:gd name="T60" fmla="*/ 155 w 193"/>
                <a:gd name="T61" fmla="*/ 73 h 340"/>
                <a:gd name="T62" fmla="*/ 163 w 193"/>
                <a:gd name="T63" fmla="*/ 110 h 340"/>
                <a:gd name="T64" fmla="*/ 169 w 193"/>
                <a:gd name="T65" fmla="*/ 117 h 340"/>
                <a:gd name="T66" fmla="*/ 176 w 193"/>
                <a:gd name="T67" fmla="*/ 133 h 340"/>
                <a:gd name="T68" fmla="*/ 184 w 193"/>
                <a:gd name="T69" fmla="*/ 150 h 340"/>
                <a:gd name="T70" fmla="*/ 192 w 193"/>
                <a:gd name="T71" fmla="*/ 167 h 340"/>
                <a:gd name="T72" fmla="*/ 188 w 193"/>
                <a:gd name="T73" fmla="*/ 175 h 340"/>
                <a:gd name="T74" fmla="*/ 178 w 193"/>
                <a:gd name="T75" fmla="*/ 202 h 340"/>
                <a:gd name="T76" fmla="*/ 169 w 193"/>
                <a:gd name="T77" fmla="*/ 233 h 340"/>
                <a:gd name="T78" fmla="*/ 163 w 193"/>
                <a:gd name="T79" fmla="*/ 240 h 340"/>
                <a:gd name="T80" fmla="*/ 146 w 193"/>
                <a:gd name="T81" fmla="*/ 248 h 340"/>
                <a:gd name="T82" fmla="*/ 138 w 193"/>
                <a:gd name="T83" fmla="*/ 259 h 340"/>
                <a:gd name="T84" fmla="*/ 130 w 193"/>
                <a:gd name="T85" fmla="*/ 271 h 340"/>
                <a:gd name="T86" fmla="*/ 107 w 193"/>
                <a:gd name="T87" fmla="*/ 279 h 340"/>
                <a:gd name="T88" fmla="*/ 101 w 193"/>
                <a:gd name="T89" fmla="*/ 290 h 340"/>
                <a:gd name="T90" fmla="*/ 84 w 193"/>
                <a:gd name="T91" fmla="*/ 317 h 340"/>
                <a:gd name="T92" fmla="*/ 40 w 193"/>
                <a:gd name="T93" fmla="*/ 328 h 340"/>
                <a:gd name="T94" fmla="*/ 27 w 193"/>
                <a:gd name="T95" fmla="*/ 336 h 340"/>
                <a:gd name="T96" fmla="*/ 2 w 193"/>
                <a:gd name="T97" fmla="*/ 321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340"/>
                <a:gd name="T149" fmla="*/ 193 w 193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340">
                  <a:moveTo>
                    <a:pt x="2" y="321"/>
                  </a:moveTo>
                  <a:lnTo>
                    <a:pt x="2" y="309"/>
                  </a:lnTo>
                  <a:lnTo>
                    <a:pt x="0" y="296"/>
                  </a:lnTo>
                  <a:lnTo>
                    <a:pt x="2" y="294"/>
                  </a:lnTo>
                  <a:lnTo>
                    <a:pt x="5" y="290"/>
                  </a:lnTo>
                  <a:lnTo>
                    <a:pt x="7" y="288"/>
                  </a:lnTo>
                  <a:lnTo>
                    <a:pt x="9" y="286"/>
                  </a:lnTo>
                  <a:lnTo>
                    <a:pt x="11" y="282"/>
                  </a:lnTo>
                  <a:lnTo>
                    <a:pt x="15" y="281"/>
                  </a:lnTo>
                  <a:lnTo>
                    <a:pt x="17" y="279"/>
                  </a:lnTo>
                  <a:lnTo>
                    <a:pt x="19" y="277"/>
                  </a:lnTo>
                  <a:lnTo>
                    <a:pt x="23" y="275"/>
                  </a:lnTo>
                  <a:lnTo>
                    <a:pt x="25" y="271"/>
                  </a:lnTo>
                  <a:lnTo>
                    <a:pt x="32" y="269"/>
                  </a:lnTo>
                  <a:lnTo>
                    <a:pt x="38" y="267"/>
                  </a:lnTo>
                  <a:lnTo>
                    <a:pt x="40" y="265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50" y="257"/>
                  </a:lnTo>
                  <a:lnTo>
                    <a:pt x="51" y="254"/>
                  </a:lnTo>
                  <a:lnTo>
                    <a:pt x="53" y="252"/>
                  </a:lnTo>
                  <a:lnTo>
                    <a:pt x="55" y="244"/>
                  </a:lnTo>
                  <a:lnTo>
                    <a:pt x="57" y="238"/>
                  </a:lnTo>
                  <a:lnTo>
                    <a:pt x="61" y="234"/>
                  </a:lnTo>
                  <a:lnTo>
                    <a:pt x="63" y="233"/>
                  </a:lnTo>
                  <a:lnTo>
                    <a:pt x="63" y="223"/>
                  </a:lnTo>
                  <a:lnTo>
                    <a:pt x="63" y="213"/>
                  </a:lnTo>
                  <a:lnTo>
                    <a:pt x="61" y="211"/>
                  </a:lnTo>
                  <a:lnTo>
                    <a:pt x="57" y="210"/>
                  </a:lnTo>
                  <a:lnTo>
                    <a:pt x="55" y="192"/>
                  </a:lnTo>
                  <a:lnTo>
                    <a:pt x="53" y="175"/>
                  </a:lnTo>
                  <a:lnTo>
                    <a:pt x="51" y="171"/>
                  </a:lnTo>
                  <a:lnTo>
                    <a:pt x="50" y="169"/>
                  </a:lnTo>
                  <a:lnTo>
                    <a:pt x="50" y="165"/>
                  </a:lnTo>
                  <a:lnTo>
                    <a:pt x="50" y="160"/>
                  </a:lnTo>
                  <a:lnTo>
                    <a:pt x="51" y="158"/>
                  </a:lnTo>
                  <a:lnTo>
                    <a:pt x="53" y="156"/>
                  </a:lnTo>
                  <a:lnTo>
                    <a:pt x="55" y="154"/>
                  </a:lnTo>
                  <a:lnTo>
                    <a:pt x="57" y="150"/>
                  </a:lnTo>
                  <a:lnTo>
                    <a:pt x="61" y="148"/>
                  </a:lnTo>
                  <a:lnTo>
                    <a:pt x="63" y="146"/>
                  </a:lnTo>
                  <a:lnTo>
                    <a:pt x="65" y="142"/>
                  </a:lnTo>
                  <a:lnTo>
                    <a:pt x="67" y="140"/>
                  </a:lnTo>
                  <a:lnTo>
                    <a:pt x="71" y="139"/>
                  </a:lnTo>
                  <a:lnTo>
                    <a:pt x="73" y="137"/>
                  </a:lnTo>
                  <a:lnTo>
                    <a:pt x="73" y="121"/>
                  </a:lnTo>
                  <a:lnTo>
                    <a:pt x="73" y="108"/>
                  </a:lnTo>
                  <a:lnTo>
                    <a:pt x="71" y="104"/>
                  </a:lnTo>
                  <a:lnTo>
                    <a:pt x="67" y="102"/>
                  </a:lnTo>
                  <a:lnTo>
                    <a:pt x="61" y="100"/>
                  </a:lnTo>
                  <a:lnTo>
                    <a:pt x="53" y="98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44" y="73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39"/>
                  </a:lnTo>
                  <a:lnTo>
                    <a:pt x="46" y="33"/>
                  </a:lnTo>
                  <a:lnTo>
                    <a:pt x="44" y="29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1" y="12"/>
                  </a:lnTo>
                  <a:lnTo>
                    <a:pt x="53" y="20"/>
                  </a:lnTo>
                  <a:lnTo>
                    <a:pt x="55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3" y="29"/>
                  </a:lnTo>
                  <a:lnTo>
                    <a:pt x="65" y="33"/>
                  </a:lnTo>
                  <a:lnTo>
                    <a:pt x="67" y="35"/>
                  </a:lnTo>
                  <a:lnTo>
                    <a:pt x="94" y="37"/>
                  </a:lnTo>
                  <a:lnTo>
                    <a:pt x="121" y="39"/>
                  </a:lnTo>
                  <a:lnTo>
                    <a:pt x="122" y="43"/>
                  </a:lnTo>
                  <a:lnTo>
                    <a:pt x="126" y="45"/>
                  </a:lnTo>
                  <a:lnTo>
                    <a:pt x="128" y="46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6" y="54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4" y="62"/>
                  </a:lnTo>
                  <a:lnTo>
                    <a:pt x="146" y="64"/>
                  </a:lnTo>
                  <a:lnTo>
                    <a:pt x="147" y="66"/>
                  </a:lnTo>
                  <a:lnTo>
                    <a:pt x="149" y="69"/>
                  </a:lnTo>
                  <a:lnTo>
                    <a:pt x="151" y="71"/>
                  </a:lnTo>
                  <a:lnTo>
                    <a:pt x="155" y="73"/>
                  </a:lnTo>
                  <a:lnTo>
                    <a:pt x="157" y="91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5" y="112"/>
                  </a:lnTo>
                  <a:lnTo>
                    <a:pt x="167" y="114"/>
                  </a:lnTo>
                  <a:lnTo>
                    <a:pt x="169" y="117"/>
                  </a:lnTo>
                  <a:lnTo>
                    <a:pt x="172" y="119"/>
                  </a:lnTo>
                  <a:lnTo>
                    <a:pt x="174" y="121"/>
                  </a:lnTo>
                  <a:lnTo>
                    <a:pt x="176" y="133"/>
                  </a:lnTo>
                  <a:lnTo>
                    <a:pt x="178" y="146"/>
                  </a:lnTo>
                  <a:lnTo>
                    <a:pt x="182" y="148"/>
                  </a:lnTo>
                  <a:lnTo>
                    <a:pt x="184" y="150"/>
                  </a:lnTo>
                  <a:lnTo>
                    <a:pt x="186" y="158"/>
                  </a:lnTo>
                  <a:lnTo>
                    <a:pt x="188" y="165"/>
                  </a:lnTo>
                  <a:lnTo>
                    <a:pt x="192" y="167"/>
                  </a:lnTo>
                  <a:lnTo>
                    <a:pt x="193" y="169"/>
                  </a:lnTo>
                  <a:lnTo>
                    <a:pt x="192" y="171"/>
                  </a:lnTo>
                  <a:lnTo>
                    <a:pt x="188" y="175"/>
                  </a:lnTo>
                  <a:lnTo>
                    <a:pt x="184" y="179"/>
                  </a:lnTo>
                  <a:lnTo>
                    <a:pt x="182" y="186"/>
                  </a:lnTo>
                  <a:lnTo>
                    <a:pt x="178" y="202"/>
                  </a:lnTo>
                  <a:lnTo>
                    <a:pt x="174" y="229"/>
                  </a:lnTo>
                  <a:lnTo>
                    <a:pt x="172" y="231"/>
                  </a:lnTo>
                  <a:lnTo>
                    <a:pt x="169" y="233"/>
                  </a:lnTo>
                  <a:lnTo>
                    <a:pt x="167" y="234"/>
                  </a:lnTo>
                  <a:lnTo>
                    <a:pt x="165" y="238"/>
                  </a:lnTo>
                  <a:lnTo>
                    <a:pt x="163" y="240"/>
                  </a:lnTo>
                  <a:lnTo>
                    <a:pt x="159" y="242"/>
                  </a:lnTo>
                  <a:lnTo>
                    <a:pt x="153" y="244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2"/>
                  </a:lnTo>
                  <a:lnTo>
                    <a:pt x="138" y="259"/>
                  </a:lnTo>
                  <a:lnTo>
                    <a:pt x="136" y="267"/>
                  </a:lnTo>
                  <a:lnTo>
                    <a:pt x="132" y="269"/>
                  </a:lnTo>
                  <a:lnTo>
                    <a:pt x="130" y="271"/>
                  </a:lnTo>
                  <a:lnTo>
                    <a:pt x="119" y="271"/>
                  </a:lnTo>
                  <a:lnTo>
                    <a:pt x="107" y="271"/>
                  </a:lnTo>
                  <a:lnTo>
                    <a:pt x="107" y="279"/>
                  </a:lnTo>
                  <a:lnTo>
                    <a:pt x="107" y="286"/>
                  </a:lnTo>
                  <a:lnTo>
                    <a:pt x="103" y="288"/>
                  </a:lnTo>
                  <a:lnTo>
                    <a:pt x="101" y="290"/>
                  </a:lnTo>
                  <a:lnTo>
                    <a:pt x="94" y="304"/>
                  </a:lnTo>
                  <a:lnTo>
                    <a:pt x="88" y="315"/>
                  </a:lnTo>
                  <a:lnTo>
                    <a:pt x="84" y="317"/>
                  </a:lnTo>
                  <a:lnTo>
                    <a:pt x="82" y="319"/>
                  </a:lnTo>
                  <a:lnTo>
                    <a:pt x="53" y="325"/>
                  </a:lnTo>
                  <a:lnTo>
                    <a:pt x="40" y="328"/>
                  </a:lnTo>
                  <a:lnTo>
                    <a:pt x="32" y="330"/>
                  </a:lnTo>
                  <a:lnTo>
                    <a:pt x="28" y="334"/>
                  </a:lnTo>
                  <a:lnTo>
                    <a:pt x="27" y="336"/>
                  </a:lnTo>
                  <a:lnTo>
                    <a:pt x="25" y="340"/>
                  </a:lnTo>
                  <a:lnTo>
                    <a:pt x="7" y="327"/>
                  </a:lnTo>
                  <a:lnTo>
                    <a:pt x="2" y="32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Freeform 76"/>
            <p:cNvSpPr>
              <a:spLocks/>
            </p:cNvSpPr>
            <p:nvPr/>
          </p:nvSpPr>
          <p:spPr bwMode="auto">
            <a:xfrm>
              <a:off x="4938515" y="5216206"/>
              <a:ext cx="316645" cy="249798"/>
            </a:xfrm>
            <a:custGeom>
              <a:avLst/>
              <a:gdLst>
                <a:gd name="T0" fmla="*/ 199 w 282"/>
                <a:gd name="T1" fmla="*/ 105 h 260"/>
                <a:gd name="T2" fmla="*/ 217 w 282"/>
                <a:gd name="T3" fmla="*/ 111 h 260"/>
                <a:gd name="T4" fmla="*/ 224 w 282"/>
                <a:gd name="T5" fmla="*/ 109 h 260"/>
                <a:gd name="T6" fmla="*/ 232 w 282"/>
                <a:gd name="T7" fmla="*/ 111 h 260"/>
                <a:gd name="T8" fmla="*/ 240 w 282"/>
                <a:gd name="T9" fmla="*/ 119 h 260"/>
                <a:gd name="T10" fmla="*/ 245 w 282"/>
                <a:gd name="T11" fmla="*/ 132 h 260"/>
                <a:gd name="T12" fmla="*/ 249 w 282"/>
                <a:gd name="T13" fmla="*/ 147 h 260"/>
                <a:gd name="T14" fmla="*/ 255 w 282"/>
                <a:gd name="T15" fmla="*/ 153 h 260"/>
                <a:gd name="T16" fmla="*/ 259 w 282"/>
                <a:gd name="T17" fmla="*/ 157 h 260"/>
                <a:gd name="T18" fmla="*/ 265 w 282"/>
                <a:gd name="T19" fmla="*/ 163 h 260"/>
                <a:gd name="T20" fmla="*/ 269 w 282"/>
                <a:gd name="T21" fmla="*/ 166 h 260"/>
                <a:gd name="T22" fmla="*/ 274 w 282"/>
                <a:gd name="T23" fmla="*/ 176 h 260"/>
                <a:gd name="T24" fmla="*/ 278 w 282"/>
                <a:gd name="T25" fmla="*/ 186 h 260"/>
                <a:gd name="T26" fmla="*/ 276 w 282"/>
                <a:gd name="T27" fmla="*/ 195 h 260"/>
                <a:gd name="T28" fmla="*/ 267 w 282"/>
                <a:gd name="T29" fmla="*/ 203 h 260"/>
                <a:gd name="T30" fmla="*/ 257 w 282"/>
                <a:gd name="T31" fmla="*/ 213 h 260"/>
                <a:gd name="T32" fmla="*/ 242 w 282"/>
                <a:gd name="T33" fmla="*/ 226 h 260"/>
                <a:gd name="T34" fmla="*/ 205 w 282"/>
                <a:gd name="T35" fmla="*/ 236 h 260"/>
                <a:gd name="T36" fmla="*/ 161 w 282"/>
                <a:gd name="T37" fmla="*/ 249 h 260"/>
                <a:gd name="T38" fmla="*/ 130 w 282"/>
                <a:gd name="T39" fmla="*/ 251 h 260"/>
                <a:gd name="T40" fmla="*/ 121 w 282"/>
                <a:gd name="T41" fmla="*/ 237 h 260"/>
                <a:gd name="T42" fmla="*/ 98 w 282"/>
                <a:gd name="T43" fmla="*/ 230 h 260"/>
                <a:gd name="T44" fmla="*/ 57 w 282"/>
                <a:gd name="T45" fmla="*/ 224 h 260"/>
                <a:gd name="T46" fmla="*/ 38 w 282"/>
                <a:gd name="T47" fmla="*/ 211 h 260"/>
                <a:gd name="T48" fmla="*/ 34 w 282"/>
                <a:gd name="T49" fmla="*/ 203 h 260"/>
                <a:gd name="T50" fmla="*/ 29 w 282"/>
                <a:gd name="T51" fmla="*/ 188 h 260"/>
                <a:gd name="T52" fmla="*/ 15 w 282"/>
                <a:gd name="T53" fmla="*/ 174 h 260"/>
                <a:gd name="T54" fmla="*/ 0 w 282"/>
                <a:gd name="T55" fmla="*/ 170 h 260"/>
                <a:gd name="T56" fmla="*/ 4 w 282"/>
                <a:gd name="T57" fmla="*/ 166 h 260"/>
                <a:gd name="T58" fmla="*/ 8 w 282"/>
                <a:gd name="T59" fmla="*/ 159 h 260"/>
                <a:gd name="T60" fmla="*/ 8 w 282"/>
                <a:gd name="T61" fmla="*/ 132 h 260"/>
                <a:gd name="T62" fmla="*/ 4 w 282"/>
                <a:gd name="T63" fmla="*/ 122 h 260"/>
                <a:gd name="T64" fmla="*/ 4 w 282"/>
                <a:gd name="T65" fmla="*/ 119 h 260"/>
                <a:gd name="T66" fmla="*/ 11 w 282"/>
                <a:gd name="T67" fmla="*/ 113 h 260"/>
                <a:gd name="T68" fmla="*/ 23 w 282"/>
                <a:gd name="T69" fmla="*/ 109 h 260"/>
                <a:gd name="T70" fmla="*/ 27 w 282"/>
                <a:gd name="T71" fmla="*/ 103 h 260"/>
                <a:gd name="T72" fmla="*/ 33 w 282"/>
                <a:gd name="T73" fmla="*/ 99 h 260"/>
                <a:gd name="T74" fmla="*/ 46 w 282"/>
                <a:gd name="T75" fmla="*/ 94 h 260"/>
                <a:gd name="T76" fmla="*/ 61 w 282"/>
                <a:gd name="T77" fmla="*/ 90 h 260"/>
                <a:gd name="T78" fmla="*/ 65 w 282"/>
                <a:gd name="T79" fmla="*/ 84 h 260"/>
                <a:gd name="T80" fmla="*/ 71 w 282"/>
                <a:gd name="T81" fmla="*/ 80 h 260"/>
                <a:gd name="T82" fmla="*/ 100 w 282"/>
                <a:gd name="T83" fmla="*/ 74 h 260"/>
                <a:gd name="T84" fmla="*/ 128 w 282"/>
                <a:gd name="T85" fmla="*/ 71 h 260"/>
                <a:gd name="T86" fmla="*/ 132 w 282"/>
                <a:gd name="T87" fmla="*/ 44 h 260"/>
                <a:gd name="T88" fmla="*/ 128 w 282"/>
                <a:gd name="T89" fmla="*/ 17 h 260"/>
                <a:gd name="T90" fmla="*/ 128 w 282"/>
                <a:gd name="T91" fmla="*/ 11 h 260"/>
                <a:gd name="T92" fmla="*/ 138 w 282"/>
                <a:gd name="T93" fmla="*/ 7 h 260"/>
                <a:gd name="T94" fmla="*/ 148 w 282"/>
                <a:gd name="T95" fmla="*/ 1 h 260"/>
                <a:gd name="T96" fmla="*/ 153 w 282"/>
                <a:gd name="T97" fmla="*/ 1 h 260"/>
                <a:gd name="T98" fmla="*/ 155 w 282"/>
                <a:gd name="T99" fmla="*/ 11 h 260"/>
                <a:gd name="T100" fmla="*/ 176 w 282"/>
                <a:gd name="T101" fmla="*/ 19 h 260"/>
                <a:gd name="T102" fmla="*/ 201 w 282"/>
                <a:gd name="T103" fmla="*/ 21 h 260"/>
                <a:gd name="T104" fmla="*/ 205 w 282"/>
                <a:gd name="T105" fmla="*/ 26 h 260"/>
                <a:gd name="T106" fmla="*/ 211 w 282"/>
                <a:gd name="T107" fmla="*/ 32 h 260"/>
                <a:gd name="T108" fmla="*/ 211 w 282"/>
                <a:gd name="T109" fmla="*/ 36 h 260"/>
                <a:gd name="T110" fmla="*/ 205 w 282"/>
                <a:gd name="T111" fmla="*/ 42 h 260"/>
                <a:gd name="T112" fmla="*/ 201 w 282"/>
                <a:gd name="T113" fmla="*/ 46 h 260"/>
                <a:gd name="T114" fmla="*/ 196 w 282"/>
                <a:gd name="T115" fmla="*/ 49 h 260"/>
                <a:gd name="T116" fmla="*/ 192 w 282"/>
                <a:gd name="T117" fmla="*/ 55 h 260"/>
                <a:gd name="T118" fmla="*/ 186 w 282"/>
                <a:gd name="T119" fmla="*/ 67 h 260"/>
                <a:gd name="T120" fmla="*/ 190 w 282"/>
                <a:gd name="T121" fmla="*/ 90 h 2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60"/>
                <a:gd name="T185" fmla="*/ 282 w 282"/>
                <a:gd name="T186" fmla="*/ 260 h 2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60">
                  <a:moveTo>
                    <a:pt x="194" y="103"/>
                  </a:moveTo>
                  <a:lnTo>
                    <a:pt x="199" y="105"/>
                  </a:lnTo>
                  <a:lnTo>
                    <a:pt x="207" y="109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24" y="109"/>
                  </a:lnTo>
                  <a:lnTo>
                    <a:pt x="228" y="107"/>
                  </a:lnTo>
                  <a:lnTo>
                    <a:pt x="232" y="111"/>
                  </a:lnTo>
                  <a:lnTo>
                    <a:pt x="238" y="117"/>
                  </a:lnTo>
                  <a:lnTo>
                    <a:pt x="240" y="119"/>
                  </a:lnTo>
                  <a:lnTo>
                    <a:pt x="244" y="120"/>
                  </a:lnTo>
                  <a:lnTo>
                    <a:pt x="245" y="132"/>
                  </a:lnTo>
                  <a:lnTo>
                    <a:pt x="247" y="145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5" y="153"/>
                  </a:lnTo>
                  <a:lnTo>
                    <a:pt x="257" y="155"/>
                  </a:lnTo>
                  <a:lnTo>
                    <a:pt x="259" y="157"/>
                  </a:lnTo>
                  <a:lnTo>
                    <a:pt x="261" y="159"/>
                  </a:lnTo>
                  <a:lnTo>
                    <a:pt x="265" y="163"/>
                  </a:lnTo>
                  <a:lnTo>
                    <a:pt x="267" y="165"/>
                  </a:lnTo>
                  <a:lnTo>
                    <a:pt x="269" y="166"/>
                  </a:lnTo>
                  <a:lnTo>
                    <a:pt x="272" y="168"/>
                  </a:lnTo>
                  <a:lnTo>
                    <a:pt x="274" y="176"/>
                  </a:lnTo>
                  <a:lnTo>
                    <a:pt x="276" y="184"/>
                  </a:lnTo>
                  <a:lnTo>
                    <a:pt x="278" y="186"/>
                  </a:lnTo>
                  <a:lnTo>
                    <a:pt x="282" y="189"/>
                  </a:lnTo>
                  <a:lnTo>
                    <a:pt x="276" y="195"/>
                  </a:lnTo>
                  <a:lnTo>
                    <a:pt x="272" y="203"/>
                  </a:lnTo>
                  <a:lnTo>
                    <a:pt x="267" y="203"/>
                  </a:lnTo>
                  <a:lnTo>
                    <a:pt x="261" y="203"/>
                  </a:lnTo>
                  <a:lnTo>
                    <a:pt x="257" y="213"/>
                  </a:lnTo>
                  <a:lnTo>
                    <a:pt x="251" y="222"/>
                  </a:lnTo>
                  <a:lnTo>
                    <a:pt x="242" y="226"/>
                  </a:lnTo>
                  <a:lnTo>
                    <a:pt x="232" y="232"/>
                  </a:lnTo>
                  <a:lnTo>
                    <a:pt x="205" y="236"/>
                  </a:lnTo>
                  <a:lnTo>
                    <a:pt x="182" y="241"/>
                  </a:lnTo>
                  <a:lnTo>
                    <a:pt x="161" y="249"/>
                  </a:lnTo>
                  <a:lnTo>
                    <a:pt x="136" y="260"/>
                  </a:lnTo>
                  <a:lnTo>
                    <a:pt x="130" y="251"/>
                  </a:lnTo>
                  <a:lnTo>
                    <a:pt x="127" y="241"/>
                  </a:lnTo>
                  <a:lnTo>
                    <a:pt x="121" y="237"/>
                  </a:lnTo>
                  <a:lnTo>
                    <a:pt x="117" y="232"/>
                  </a:lnTo>
                  <a:lnTo>
                    <a:pt x="98" y="230"/>
                  </a:lnTo>
                  <a:lnTo>
                    <a:pt x="79" y="226"/>
                  </a:lnTo>
                  <a:lnTo>
                    <a:pt x="57" y="224"/>
                  </a:lnTo>
                  <a:lnTo>
                    <a:pt x="40" y="222"/>
                  </a:lnTo>
                  <a:lnTo>
                    <a:pt x="38" y="211"/>
                  </a:lnTo>
                  <a:lnTo>
                    <a:pt x="38" y="205"/>
                  </a:lnTo>
                  <a:lnTo>
                    <a:pt x="34" y="203"/>
                  </a:lnTo>
                  <a:lnTo>
                    <a:pt x="29" y="203"/>
                  </a:lnTo>
                  <a:lnTo>
                    <a:pt x="29" y="188"/>
                  </a:lnTo>
                  <a:lnTo>
                    <a:pt x="29" y="174"/>
                  </a:lnTo>
                  <a:lnTo>
                    <a:pt x="15" y="174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6" y="165"/>
                  </a:lnTo>
                  <a:lnTo>
                    <a:pt x="8" y="159"/>
                  </a:lnTo>
                  <a:lnTo>
                    <a:pt x="9" y="145"/>
                  </a:lnTo>
                  <a:lnTo>
                    <a:pt x="8" y="132"/>
                  </a:lnTo>
                  <a:lnTo>
                    <a:pt x="6" y="126"/>
                  </a:lnTo>
                  <a:lnTo>
                    <a:pt x="4" y="122"/>
                  </a:lnTo>
                  <a:lnTo>
                    <a:pt x="0" y="120"/>
                  </a:lnTo>
                  <a:lnTo>
                    <a:pt x="4" y="119"/>
                  </a:lnTo>
                  <a:lnTo>
                    <a:pt x="6" y="117"/>
                  </a:lnTo>
                  <a:lnTo>
                    <a:pt x="11" y="113"/>
                  </a:lnTo>
                  <a:lnTo>
                    <a:pt x="19" y="111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3" y="99"/>
                  </a:lnTo>
                  <a:lnTo>
                    <a:pt x="34" y="97"/>
                  </a:lnTo>
                  <a:lnTo>
                    <a:pt x="46" y="94"/>
                  </a:lnTo>
                  <a:lnTo>
                    <a:pt x="59" y="92"/>
                  </a:lnTo>
                  <a:lnTo>
                    <a:pt x="61" y="90"/>
                  </a:lnTo>
                  <a:lnTo>
                    <a:pt x="63" y="86"/>
                  </a:lnTo>
                  <a:lnTo>
                    <a:pt x="65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100" y="74"/>
                  </a:lnTo>
                  <a:lnTo>
                    <a:pt x="127" y="72"/>
                  </a:lnTo>
                  <a:lnTo>
                    <a:pt x="128" y="71"/>
                  </a:lnTo>
                  <a:lnTo>
                    <a:pt x="132" y="69"/>
                  </a:lnTo>
                  <a:lnTo>
                    <a:pt x="132" y="44"/>
                  </a:lnTo>
                  <a:lnTo>
                    <a:pt x="132" y="19"/>
                  </a:lnTo>
                  <a:lnTo>
                    <a:pt x="128" y="17"/>
                  </a:lnTo>
                  <a:lnTo>
                    <a:pt x="127" y="15"/>
                  </a:lnTo>
                  <a:lnTo>
                    <a:pt x="128" y="11"/>
                  </a:lnTo>
                  <a:lnTo>
                    <a:pt x="132" y="9"/>
                  </a:lnTo>
                  <a:lnTo>
                    <a:pt x="138" y="7"/>
                  </a:lnTo>
                  <a:lnTo>
                    <a:pt x="146" y="5"/>
                  </a:lnTo>
                  <a:lnTo>
                    <a:pt x="148" y="1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5"/>
                  </a:lnTo>
                  <a:lnTo>
                    <a:pt x="155" y="11"/>
                  </a:lnTo>
                  <a:lnTo>
                    <a:pt x="155" y="19"/>
                  </a:lnTo>
                  <a:lnTo>
                    <a:pt x="176" y="19"/>
                  </a:lnTo>
                  <a:lnTo>
                    <a:pt x="199" y="19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6"/>
                  </a:lnTo>
                  <a:lnTo>
                    <a:pt x="209" y="28"/>
                  </a:lnTo>
                  <a:lnTo>
                    <a:pt x="211" y="32"/>
                  </a:lnTo>
                  <a:lnTo>
                    <a:pt x="213" y="34"/>
                  </a:lnTo>
                  <a:lnTo>
                    <a:pt x="211" y="36"/>
                  </a:lnTo>
                  <a:lnTo>
                    <a:pt x="209" y="38"/>
                  </a:lnTo>
                  <a:lnTo>
                    <a:pt x="205" y="42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199" y="48"/>
                  </a:lnTo>
                  <a:lnTo>
                    <a:pt x="196" y="49"/>
                  </a:lnTo>
                  <a:lnTo>
                    <a:pt x="194" y="53"/>
                  </a:lnTo>
                  <a:lnTo>
                    <a:pt x="192" y="55"/>
                  </a:lnTo>
                  <a:lnTo>
                    <a:pt x="190" y="57"/>
                  </a:lnTo>
                  <a:lnTo>
                    <a:pt x="186" y="67"/>
                  </a:lnTo>
                  <a:lnTo>
                    <a:pt x="184" y="76"/>
                  </a:lnTo>
                  <a:lnTo>
                    <a:pt x="190" y="90"/>
                  </a:lnTo>
                  <a:lnTo>
                    <a:pt x="194" y="103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5" name="Freeform 77"/>
            <p:cNvSpPr>
              <a:spLocks/>
            </p:cNvSpPr>
            <p:nvPr/>
          </p:nvSpPr>
          <p:spPr bwMode="auto">
            <a:xfrm>
              <a:off x="5213729" y="5121867"/>
              <a:ext cx="566705" cy="279030"/>
            </a:xfrm>
            <a:custGeom>
              <a:avLst/>
              <a:gdLst>
                <a:gd name="T0" fmla="*/ 299 w 502"/>
                <a:gd name="T1" fmla="*/ 264 h 289"/>
                <a:gd name="T2" fmla="*/ 257 w 502"/>
                <a:gd name="T3" fmla="*/ 236 h 289"/>
                <a:gd name="T4" fmla="*/ 209 w 502"/>
                <a:gd name="T5" fmla="*/ 226 h 289"/>
                <a:gd name="T6" fmla="*/ 142 w 502"/>
                <a:gd name="T7" fmla="*/ 238 h 289"/>
                <a:gd name="T8" fmla="*/ 48 w 502"/>
                <a:gd name="T9" fmla="*/ 280 h 289"/>
                <a:gd name="T10" fmla="*/ 40 w 502"/>
                <a:gd name="T11" fmla="*/ 278 h 289"/>
                <a:gd name="T12" fmla="*/ 32 w 502"/>
                <a:gd name="T13" fmla="*/ 261 h 289"/>
                <a:gd name="T14" fmla="*/ 25 w 502"/>
                <a:gd name="T15" fmla="*/ 253 h 289"/>
                <a:gd name="T16" fmla="*/ 17 w 502"/>
                <a:gd name="T17" fmla="*/ 245 h 289"/>
                <a:gd name="T18" fmla="*/ 11 w 502"/>
                <a:gd name="T19" fmla="*/ 238 h 289"/>
                <a:gd name="T20" fmla="*/ 3 w 502"/>
                <a:gd name="T21" fmla="*/ 213 h 289"/>
                <a:gd name="T22" fmla="*/ 0 w 502"/>
                <a:gd name="T23" fmla="*/ 199 h 289"/>
                <a:gd name="T24" fmla="*/ 38 w 502"/>
                <a:gd name="T25" fmla="*/ 188 h 289"/>
                <a:gd name="T26" fmla="*/ 49 w 502"/>
                <a:gd name="T27" fmla="*/ 182 h 289"/>
                <a:gd name="T28" fmla="*/ 57 w 502"/>
                <a:gd name="T29" fmla="*/ 159 h 289"/>
                <a:gd name="T30" fmla="*/ 71 w 502"/>
                <a:gd name="T31" fmla="*/ 149 h 289"/>
                <a:gd name="T32" fmla="*/ 86 w 502"/>
                <a:gd name="T33" fmla="*/ 149 h 289"/>
                <a:gd name="T34" fmla="*/ 94 w 502"/>
                <a:gd name="T35" fmla="*/ 157 h 289"/>
                <a:gd name="T36" fmla="*/ 128 w 502"/>
                <a:gd name="T37" fmla="*/ 165 h 289"/>
                <a:gd name="T38" fmla="*/ 151 w 502"/>
                <a:gd name="T39" fmla="*/ 168 h 289"/>
                <a:gd name="T40" fmla="*/ 201 w 502"/>
                <a:gd name="T41" fmla="*/ 168 h 289"/>
                <a:gd name="T42" fmla="*/ 209 w 502"/>
                <a:gd name="T43" fmla="*/ 161 h 289"/>
                <a:gd name="T44" fmla="*/ 216 w 502"/>
                <a:gd name="T45" fmla="*/ 153 h 289"/>
                <a:gd name="T46" fmla="*/ 222 w 502"/>
                <a:gd name="T47" fmla="*/ 145 h 289"/>
                <a:gd name="T48" fmla="*/ 230 w 502"/>
                <a:gd name="T49" fmla="*/ 140 h 289"/>
                <a:gd name="T50" fmla="*/ 237 w 502"/>
                <a:gd name="T51" fmla="*/ 126 h 289"/>
                <a:gd name="T52" fmla="*/ 245 w 502"/>
                <a:gd name="T53" fmla="*/ 115 h 289"/>
                <a:gd name="T54" fmla="*/ 253 w 502"/>
                <a:gd name="T55" fmla="*/ 97 h 289"/>
                <a:gd name="T56" fmla="*/ 270 w 502"/>
                <a:gd name="T57" fmla="*/ 82 h 289"/>
                <a:gd name="T58" fmla="*/ 276 w 502"/>
                <a:gd name="T59" fmla="*/ 65 h 289"/>
                <a:gd name="T60" fmla="*/ 284 w 502"/>
                <a:gd name="T61" fmla="*/ 48 h 289"/>
                <a:gd name="T62" fmla="*/ 291 w 502"/>
                <a:gd name="T63" fmla="*/ 30 h 289"/>
                <a:gd name="T64" fmla="*/ 328 w 502"/>
                <a:gd name="T65" fmla="*/ 23 h 289"/>
                <a:gd name="T66" fmla="*/ 355 w 502"/>
                <a:gd name="T67" fmla="*/ 19 h 289"/>
                <a:gd name="T68" fmla="*/ 376 w 502"/>
                <a:gd name="T69" fmla="*/ 0 h 289"/>
                <a:gd name="T70" fmla="*/ 393 w 502"/>
                <a:gd name="T71" fmla="*/ 2 h 289"/>
                <a:gd name="T72" fmla="*/ 410 w 502"/>
                <a:gd name="T73" fmla="*/ 9 h 289"/>
                <a:gd name="T74" fmla="*/ 416 w 502"/>
                <a:gd name="T75" fmla="*/ 17 h 289"/>
                <a:gd name="T76" fmla="*/ 424 w 502"/>
                <a:gd name="T77" fmla="*/ 23 h 289"/>
                <a:gd name="T78" fmla="*/ 441 w 502"/>
                <a:gd name="T79" fmla="*/ 30 h 289"/>
                <a:gd name="T80" fmla="*/ 496 w 502"/>
                <a:gd name="T81" fmla="*/ 38 h 289"/>
                <a:gd name="T82" fmla="*/ 496 w 502"/>
                <a:gd name="T83" fmla="*/ 57 h 289"/>
                <a:gd name="T84" fmla="*/ 487 w 502"/>
                <a:gd name="T85" fmla="*/ 76 h 289"/>
                <a:gd name="T86" fmla="*/ 470 w 502"/>
                <a:gd name="T87" fmla="*/ 111 h 289"/>
                <a:gd name="T88" fmla="*/ 441 w 502"/>
                <a:gd name="T89" fmla="*/ 161 h 289"/>
                <a:gd name="T90" fmla="*/ 437 w 502"/>
                <a:gd name="T91" fmla="*/ 188 h 289"/>
                <a:gd name="T92" fmla="*/ 443 w 502"/>
                <a:gd name="T93" fmla="*/ 215 h 289"/>
                <a:gd name="T94" fmla="*/ 458 w 502"/>
                <a:gd name="T95" fmla="*/ 236 h 289"/>
                <a:gd name="T96" fmla="*/ 452 w 502"/>
                <a:gd name="T97" fmla="*/ 280 h 289"/>
                <a:gd name="T98" fmla="*/ 376 w 502"/>
                <a:gd name="T99" fmla="*/ 287 h 289"/>
                <a:gd name="T100" fmla="*/ 289 w 502"/>
                <a:gd name="T101" fmla="*/ 28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289"/>
                <a:gd name="T155" fmla="*/ 502 w 502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289">
                  <a:moveTo>
                    <a:pt x="289" y="280"/>
                  </a:moveTo>
                  <a:lnTo>
                    <a:pt x="293" y="272"/>
                  </a:lnTo>
                  <a:lnTo>
                    <a:pt x="299" y="264"/>
                  </a:lnTo>
                  <a:lnTo>
                    <a:pt x="285" y="253"/>
                  </a:lnTo>
                  <a:lnTo>
                    <a:pt x="270" y="243"/>
                  </a:lnTo>
                  <a:lnTo>
                    <a:pt x="257" y="236"/>
                  </a:lnTo>
                  <a:lnTo>
                    <a:pt x="239" y="230"/>
                  </a:lnTo>
                  <a:lnTo>
                    <a:pt x="224" y="228"/>
                  </a:lnTo>
                  <a:lnTo>
                    <a:pt x="209" y="226"/>
                  </a:lnTo>
                  <a:lnTo>
                    <a:pt x="191" y="228"/>
                  </a:lnTo>
                  <a:lnTo>
                    <a:pt x="174" y="230"/>
                  </a:lnTo>
                  <a:lnTo>
                    <a:pt x="142" y="238"/>
                  </a:lnTo>
                  <a:lnTo>
                    <a:pt x="109" y="251"/>
                  </a:lnTo>
                  <a:lnTo>
                    <a:pt x="76" y="264"/>
                  </a:lnTo>
                  <a:lnTo>
                    <a:pt x="48" y="280"/>
                  </a:lnTo>
                  <a:lnTo>
                    <a:pt x="44" y="280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38" y="274"/>
                  </a:lnTo>
                  <a:lnTo>
                    <a:pt x="34" y="268"/>
                  </a:lnTo>
                  <a:lnTo>
                    <a:pt x="32" y="261"/>
                  </a:lnTo>
                  <a:lnTo>
                    <a:pt x="30" y="259"/>
                  </a:lnTo>
                  <a:lnTo>
                    <a:pt x="28" y="255"/>
                  </a:lnTo>
                  <a:lnTo>
                    <a:pt x="25" y="253"/>
                  </a:lnTo>
                  <a:lnTo>
                    <a:pt x="23" y="251"/>
                  </a:lnTo>
                  <a:lnTo>
                    <a:pt x="21" y="249"/>
                  </a:lnTo>
                  <a:lnTo>
                    <a:pt x="17" y="245"/>
                  </a:lnTo>
                  <a:lnTo>
                    <a:pt x="15" y="243"/>
                  </a:lnTo>
                  <a:lnTo>
                    <a:pt x="13" y="241"/>
                  </a:lnTo>
                  <a:lnTo>
                    <a:pt x="11" y="238"/>
                  </a:lnTo>
                  <a:lnTo>
                    <a:pt x="7" y="236"/>
                  </a:lnTo>
                  <a:lnTo>
                    <a:pt x="5" y="224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17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2" y="182"/>
                  </a:lnTo>
                  <a:lnTo>
                    <a:pt x="49" y="182"/>
                  </a:lnTo>
                  <a:lnTo>
                    <a:pt x="57" y="182"/>
                  </a:lnTo>
                  <a:lnTo>
                    <a:pt x="57" y="170"/>
                  </a:lnTo>
                  <a:lnTo>
                    <a:pt x="57" y="159"/>
                  </a:lnTo>
                  <a:lnTo>
                    <a:pt x="59" y="157"/>
                  </a:lnTo>
                  <a:lnTo>
                    <a:pt x="61" y="153"/>
                  </a:lnTo>
                  <a:lnTo>
                    <a:pt x="71" y="149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6" y="149"/>
                  </a:lnTo>
                  <a:lnTo>
                    <a:pt x="88" y="151"/>
                  </a:lnTo>
                  <a:lnTo>
                    <a:pt x="90" y="153"/>
                  </a:lnTo>
                  <a:lnTo>
                    <a:pt x="94" y="157"/>
                  </a:lnTo>
                  <a:lnTo>
                    <a:pt x="96" y="159"/>
                  </a:lnTo>
                  <a:lnTo>
                    <a:pt x="113" y="161"/>
                  </a:lnTo>
                  <a:lnTo>
                    <a:pt x="128" y="165"/>
                  </a:lnTo>
                  <a:lnTo>
                    <a:pt x="132" y="167"/>
                  </a:lnTo>
                  <a:lnTo>
                    <a:pt x="134" y="168"/>
                  </a:lnTo>
                  <a:lnTo>
                    <a:pt x="151" y="168"/>
                  </a:lnTo>
                  <a:lnTo>
                    <a:pt x="168" y="168"/>
                  </a:lnTo>
                  <a:lnTo>
                    <a:pt x="184" y="168"/>
                  </a:lnTo>
                  <a:lnTo>
                    <a:pt x="201" y="168"/>
                  </a:lnTo>
                  <a:lnTo>
                    <a:pt x="205" y="167"/>
                  </a:lnTo>
                  <a:lnTo>
                    <a:pt x="207" y="165"/>
                  </a:lnTo>
                  <a:lnTo>
                    <a:pt x="209" y="161"/>
                  </a:lnTo>
                  <a:lnTo>
                    <a:pt x="211" y="159"/>
                  </a:lnTo>
                  <a:lnTo>
                    <a:pt x="213" y="157"/>
                  </a:lnTo>
                  <a:lnTo>
                    <a:pt x="216" y="153"/>
                  </a:lnTo>
                  <a:lnTo>
                    <a:pt x="218" y="151"/>
                  </a:lnTo>
                  <a:lnTo>
                    <a:pt x="220" y="149"/>
                  </a:lnTo>
                  <a:lnTo>
                    <a:pt x="222" y="145"/>
                  </a:lnTo>
                  <a:lnTo>
                    <a:pt x="226" y="144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4" y="138"/>
                  </a:lnTo>
                  <a:lnTo>
                    <a:pt x="236" y="134"/>
                  </a:lnTo>
                  <a:lnTo>
                    <a:pt x="237" y="126"/>
                  </a:lnTo>
                  <a:lnTo>
                    <a:pt x="239" y="120"/>
                  </a:lnTo>
                  <a:lnTo>
                    <a:pt x="243" y="117"/>
                  </a:lnTo>
                  <a:lnTo>
                    <a:pt x="245" y="115"/>
                  </a:lnTo>
                  <a:lnTo>
                    <a:pt x="247" y="107"/>
                  </a:lnTo>
                  <a:lnTo>
                    <a:pt x="249" y="101"/>
                  </a:lnTo>
                  <a:lnTo>
                    <a:pt x="253" y="97"/>
                  </a:lnTo>
                  <a:lnTo>
                    <a:pt x="255" y="96"/>
                  </a:lnTo>
                  <a:lnTo>
                    <a:pt x="262" y="88"/>
                  </a:lnTo>
                  <a:lnTo>
                    <a:pt x="270" y="82"/>
                  </a:lnTo>
                  <a:lnTo>
                    <a:pt x="272" y="78"/>
                  </a:lnTo>
                  <a:lnTo>
                    <a:pt x="274" y="76"/>
                  </a:lnTo>
                  <a:lnTo>
                    <a:pt x="276" y="65"/>
                  </a:lnTo>
                  <a:lnTo>
                    <a:pt x="280" y="53"/>
                  </a:lnTo>
                  <a:lnTo>
                    <a:pt x="282" y="49"/>
                  </a:lnTo>
                  <a:lnTo>
                    <a:pt x="284" y="48"/>
                  </a:lnTo>
                  <a:lnTo>
                    <a:pt x="285" y="40"/>
                  </a:lnTo>
                  <a:lnTo>
                    <a:pt x="289" y="32"/>
                  </a:lnTo>
                  <a:lnTo>
                    <a:pt x="291" y="30"/>
                  </a:lnTo>
                  <a:lnTo>
                    <a:pt x="293" y="28"/>
                  </a:lnTo>
                  <a:lnTo>
                    <a:pt x="310" y="26"/>
                  </a:lnTo>
                  <a:lnTo>
                    <a:pt x="328" y="23"/>
                  </a:lnTo>
                  <a:lnTo>
                    <a:pt x="330" y="21"/>
                  </a:lnTo>
                  <a:lnTo>
                    <a:pt x="331" y="19"/>
                  </a:lnTo>
                  <a:lnTo>
                    <a:pt x="355" y="19"/>
                  </a:lnTo>
                  <a:lnTo>
                    <a:pt x="376" y="19"/>
                  </a:lnTo>
                  <a:lnTo>
                    <a:pt x="376" y="9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3"/>
                  </a:lnTo>
                  <a:lnTo>
                    <a:pt x="402" y="5"/>
                  </a:lnTo>
                  <a:lnTo>
                    <a:pt x="410" y="9"/>
                  </a:lnTo>
                  <a:lnTo>
                    <a:pt x="412" y="11"/>
                  </a:lnTo>
                  <a:lnTo>
                    <a:pt x="414" y="13"/>
                  </a:lnTo>
                  <a:lnTo>
                    <a:pt x="416" y="17"/>
                  </a:lnTo>
                  <a:lnTo>
                    <a:pt x="420" y="19"/>
                  </a:lnTo>
                  <a:lnTo>
                    <a:pt x="422" y="21"/>
                  </a:lnTo>
                  <a:lnTo>
                    <a:pt x="424" y="23"/>
                  </a:lnTo>
                  <a:lnTo>
                    <a:pt x="431" y="26"/>
                  </a:lnTo>
                  <a:lnTo>
                    <a:pt x="439" y="28"/>
                  </a:lnTo>
                  <a:lnTo>
                    <a:pt x="441" y="30"/>
                  </a:lnTo>
                  <a:lnTo>
                    <a:pt x="443" y="32"/>
                  </a:lnTo>
                  <a:lnTo>
                    <a:pt x="470" y="34"/>
                  </a:lnTo>
                  <a:lnTo>
                    <a:pt x="496" y="38"/>
                  </a:lnTo>
                  <a:lnTo>
                    <a:pt x="498" y="40"/>
                  </a:lnTo>
                  <a:lnTo>
                    <a:pt x="502" y="44"/>
                  </a:lnTo>
                  <a:lnTo>
                    <a:pt x="496" y="57"/>
                  </a:lnTo>
                  <a:lnTo>
                    <a:pt x="491" y="73"/>
                  </a:lnTo>
                  <a:lnTo>
                    <a:pt x="489" y="74"/>
                  </a:lnTo>
                  <a:lnTo>
                    <a:pt x="487" y="76"/>
                  </a:lnTo>
                  <a:lnTo>
                    <a:pt x="485" y="86"/>
                  </a:lnTo>
                  <a:lnTo>
                    <a:pt x="481" y="96"/>
                  </a:lnTo>
                  <a:lnTo>
                    <a:pt x="470" y="111"/>
                  </a:lnTo>
                  <a:lnTo>
                    <a:pt x="458" y="126"/>
                  </a:lnTo>
                  <a:lnTo>
                    <a:pt x="449" y="144"/>
                  </a:lnTo>
                  <a:lnTo>
                    <a:pt x="441" y="161"/>
                  </a:lnTo>
                  <a:lnTo>
                    <a:pt x="439" y="168"/>
                  </a:lnTo>
                  <a:lnTo>
                    <a:pt x="437" y="178"/>
                  </a:lnTo>
                  <a:lnTo>
                    <a:pt x="437" y="188"/>
                  </a:lnTo>
                  <a:lnTo>
                    <a:pt x="437" y="195"/>
                  </a:lnTo>
                  <a:lnTo>
                    <a:pt x="439" y="205"/>
                  </a:lnTo>
                  <a:lnTo>
                    <a:pt x="443" y="215"/>
                  </a:lnTo>
                  <a:lnTo>
                    <a:pt x="447" y="222"/>
                  </a:lnTo>
                  <a:lnTo>
                    <a:pt x="452" y="232"/>
                  </a:lnTo>
                  <a:lnTo>
                    <a:pt x="458" y="236"/>
                  </a:lnTo>
                  <a:lnTo>
                    <a:pt x="462" y="241"/>
                  </a:lnTo>
                  <a:lnTo>
                    <a:pt x="458" y="261"/>
                  </a:lnTo>
                  <a:lnTo>
                    <a:pt x="452" y="280"/>
                  </a:lnTo>
                  <a:lnTo>
                    <a:pt x="429" y="284"/>
                  </a:lnTo>
                  <a:lnTo>
                    <a:pt x="404" y="289"/>
                  </a:lnTo>
                  <a:lnTo>
                    <a:pt x="376" y="287"/>
                  </a:lnTo>
                  <a:lnTo>
                    <a:pt x="347" y="284"/>
                  </a:lnTo>
                  <a:lnTo>
                    <a:pt x="318" y="282"/>
                  </a:lnTo>
                  <a:lnTo>
                    <a:pt x="289" y="28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6" name="Freeform 78"/>
            <p:cNvSpPr>
              <a:spLocks/>
            </p:cNvSpPr>
            <p:nvPr/>
          </p:nvSpPr>
          <p:spPr bwMode="auto">
            <a:xfrm>
              <a:off x="5767118" y="4647515"/>
              <a:ext cx="905545" cy="680302"/>
            </a:xfrm>
            <a:custGeom>
              <a:avLst/>
              <a:gdLst>
                <a:gd name="T0" fmla="*/ 142 w 804"/>
                <a:gd name="T1" fmla="*/ 613 h 707"/>
                <a:gd name="T2" fmla="*/ 4 w 804"/>
                <a:gd name="T3" fmla="*/ 572 h 707"/>
                <a:gd name="T4" fmla="*/ 40 w 804"/>
                <a:gd name="T5" fmla="*/ 524 h 707"/>
                <a:gd name="T6" fmla="*/ 71 w 804"/>
                <a:gd name="T7" fmla="*/ 520 h 707"/>
                <a:gd name="T8" fmla="*/ 94 w 804"/>
                <a:gd name="T9" fmla="*/ 540 h 707"/>
                <a:gd name="T10" fmla="*/ 128 w 804"/>
                <a:gd name="T11" fmla="*/ 559 h 707"/>
                <a:gd name="T12" fmla="*/ 182 w 804"/>
                <a:gd name="T13" fmla="*/ 578 h 707"/>
                <a:gd name="T14" fmla="*/ 217 w 804"/>
                <a:gd name="T15" fmla="*/ 597 h 707"/>
                <a:gd name="T16" fmla="*/ 232 w 804"/>
                <a:gd name="T17" fmla="*/ 620 h 707"/>
                <a:gd name="T18" fmla="*/ 268 w 804"/>
                <a:gd name="T19" fmla="*/ 639 h 707"/>
                <a:gd name="T20" fmla="*/ 293 w 804"/>
                <a:gd name="T21" fmla="*/ 651 h 707"/>
                <a:gd name="T22" fmla="*/ 312 w 804"/>
                <a:gd name="T23" fmla="*/ 632 h 707"/>
                <a:gd name="T24" fmla="*/ 353 w 804"/>
                <a:gd name="T25" fmla="*/ 595 h 707"/>
                <a:gd name="T26" fmla="*/ 391 w 804"/>
                <a:gd name="T27" fmla="*/ 517 h 707"/>
                <a:gd name="T28" fmla="*/ 451 w 804"/>
                <a:gd name="T29" fmla="*/ 469 h 707"/>
                <a:gd name="T30" fmla="*/ 489 w 804"/>
                <a:gd name="T31" fmla="*/ 405 h 707"/>
                <a:gd name="T32" fmla="*/ 489 w 804"/>
                <a:gd name="T33" fmla="*/ 357 h 707"/>
                <a:gd name="T34" fmla="*/ 489 w 804"/>
                <a:gd name="T35" fmla="*/ 309 h 707"/>
                <a:gd name="T36" fmla="*/ 460 w 804"/>
                <a:gd name="T37" fmla="*/ 200 h 707"/>
                <a:gd name="T38" fmla="*/ 435 w 804"/>
                <a:gd name="T39" fmla="*/ 231 h 707"/>
                <a:gd name="T40" fmla="*/ 433 w 804"/>
                <a:gd name="T41" fmla="*/ 256 h 707"/>
                <a:gd name="T42" fmla="*/ 433 w 804"/>
                <a:gd name="T43" fmla="*/ 204 h 707"/>
                <a:gd name="T44" fmla="*/ 414 w 804"/>
                <a:gd name="T45" fmla="*/ 171 h 707"/>
                <a:gd name="T46" fmla="*/ 414 w 804"/>
                <a:gd name="T47" fmla="*/ 142 h 707"/>
                <a:gd name="T48" fmla="*/ 443 w 804"/>
                <a:gd name="T49" fmla="*/ 114 h 707"/>
                <a:gd name="T50" fmla="*/ 512 w 804"/>
                <a:gd name="T51" fmla="*/ 81 h 707"/>
                <a:gd name="T52" fmla="*/ 560 w 804"/>
                <a:gd name="T53" fmla="*/ 75 h 707"/>
                <a:gd name="T54" fmla="*/ 608 w 804"/>
                <a:gd name="T55" fmla="*/ 79 h 707"/>
                <a:gd name="T56" fmla="*/ 641 w 804"/>
                <a:gd name="T57" fmla="*/ 60 h 707"/>
                <a:gd name="T58" fmla="*/ 660 w 804"/>
                <a:gd name="T59" fmla="*/ 31 h 707"/>
                <a:gd name="T60" fmla="*/ 681 w 804"/>
                <a:gd name="T61" fmla="*/ 2 h 707"/>
                <a:gd name="T62" fmla="*/ 692 w 804"/>
                <a:gd name="T63" fmla="*/ 29 h 707"/>
                <a:gd name="T64" fmla="*/ 708 w 804"/>
                <a:gd name="T65" fmla="*/ 70 h 707"/>
                <a:gd name="T66" fmla="*/ 733 w 804"/>
                <a:gd name="T67" fmla="*/ 118 h 707"/>
                <a:gd name="T68" fmla="*/ 767 w 804"/>
                <a:gd name="T69" fmla="*/ 142 h 707"/>
                <a:gd name="T70" fmla="*/ 796 w 804"/>
                <a:gd name="T71" fmla="*/ 162 h 707"/>
                <a:gd name="T72" fmla="*/ 796 w 804"/>
                <a:gd name="T73" fmla="*/ 187 h 707"/>
                <a:gd name="T74" fmla="*/ 771 w 804"/>
                <a:gd name="T75" fmla="*/ 204 h 707"/>
                <a:gd name="T76" fmla="*/ 752 w 804"/>
                <a:gd name="T77" fmla="*/ 238 h 707"/>
                <a:gd name="T78" fmla="*/ 733 w 804"/>
                <a:gd name="T79" fmla="*/ 279 h 707"/>
                <a:gd name="T80" fmla="*/ 713 w 804"/>
                <a:gd name="T81" fmla="*/ 338 h 707"/>
                <a:gd name="T82" fmla="*/ 736 w 804"/>
                <a:gd name="T83" fmla="*/ 367 h 707"/>
                <a:gd name="T84" fmla="*/ 713 w 804"/>
                <a:gd name="T85" fmla="*/ 409 h 707"/>
                <a:gd name="T86" fmla="*/ 689 w 804"/>
                <a:gd name="T87" fmla="*/ 428 h 707"/>
                <a:gd name="T88" fmla="*/ 660 w 804"/>
                <a:gd name="T89" fmla="*/ 448 h 707"/>
                <a:gd name="T90" fmla="*/ 641 w 804"/>
                <a:gd name="T91" fmla="*/ 480 h 707"/>
                <a:gd name="T92" fmla="*/ 618 w 804"/>
                <a:gd name="T93" fmla="*/ 511 h 707"/>
                <a:gd name="T94" fmla="*/ 570 w 804"/>
                <a:gd name="T95" fmla="*/ 540 h 707"/>
                <a:gd name="T96" fmla="*/ 548 w 804"/>
                <a:gd name="T97" fmla="*/ 559 h 707"/>
                <a:gd name="T98" fmla="*/ 501 w 804"/>
                <a:gd name="T99" fmla="*/ 582 h 707"/>
                <a:gd name="T100" fmla="*/ 506 w 804"/>
                <a:gd name="T101" fmla="*/ 601 h 707"/>
                <a:gd name="T102" fmla="*/ 501 w 804"/>
                <a:gd name="T103" fmla="*/ 639 h 707"/>
                <a:gd name="T104" fmla="*/ 516 w 804"/>
                <a:gd name="T105" fmla="*/ 661 h 707"/>
                <a:gd name="T106" fmla="*/ 489 w 804"/>
                <a:gd name="T107" fmla="*/ 676 h 707"/>
                <a:gd name="T108" fmla="*/ 366 w 804"/>
                <a:gd name="T109" fmla="*/ 661 h 707"/>
                <a:gd name="T110" fmla="*/ 228 w 804"/>
                <a:gd name="T111" fmla="*/ 707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4"/>
                <a:gd name="T169" fmla="*/ 0 h 707"/>
                <a:gd name="T170" fmla="*/ 804 w 804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4" h="707">
                  <a:moveTo>
                    <a:pt x="222" y="707"/>
                  </a:moveTo>
                  <a:lnTo>
                    <a:pt x="218" y="682"/>
                  </a:lnTo>
                  <a:lnTo>
                    <a:pt x="213" y="659"/>
                  </a:lnTo>
                  <a:lnTo>
                    <a:pt x="213" y="651"/>
                  </a:lnTo>
                  <a:lnTo>
                    <a:pt x="213" y="643"/>
                  </a:lnTo>
                  <a:lnTo>
                    <a:pt x="192" y="630"/>
                  </a:lnTo>
                  <a:lnTo>
                    <a:pt x="167" y="620"/>
                  </a:lnTo>
                  <a:lnTo>
                    <a:pt x="142" y="613"/>
                  </a:lnTo>
                  <a:lnTo>
                    <a:pt x="115" y="607"/>
                  </a:lnTo>
                  <a:lnTo>
                    <a:pt x="61" y="597"/>
                  </a:lnTo>
                  <a:lnTo>
                    <a:pt x="11" y="590"/>
                  </a:lnTo>
                  <a:lnTo>
                    <a:pt x="5" y="590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5" y="570"/>
                  </a:lnTo>
                  <a:lnTo>
                    <a:pt x="13" y="553"/>
                  </a:lnTo>
                  <a:lnTo>
                    <a:pt x="21" y="538"/>
                  </a:lnTo>
                  <a:lnTo>
                    <a:pt x="23" y="534"/>
                  </a:lnTo>
                  <a:lnTo>
                    <a:pt x="25" y="532"/>
                  </a:lnTo>
                  <a:lnTo>
                    <a:pt x="32" y="532"/>
                  </a:lnTo>
                  <a:lnTo>
                    <a:pt x="40" y="532"/>
                  </a:lnTo>
                  <a:lnTo>
                    <a:pt x="40" y="524"/>
                  </a:lnTo>
                  <a:lnTo>
                    <a:pt x="40" y="517"/>
                  </a:lnTo>
                  <a:lnTo>
                    <a:pt x="42" y="515"/>
                  </a:lnTo>
                  <a:lnTo>
                    <a:pt x="44" y="513"/>
                  </a:lnTo>
                  <a:lnTo>
                    <a:pt x="53" y="513"/>
                  </a:lnTo>
                  <a:lnTo>
                    <a:pt x="63" y="513"/>
                  </a:lnTo>
                  <a:lnTo>
                    <a:pt x="65" y="515"/>
                  </a:lnTo>
                  <a:lnTo>
                    <a:pt x="69" y="517"/>
                  </a:lnTo>
                  <a:lnTo>
                    <a:pt x="71" y="520"/>
                  </a:lnTo>
                  <a:lnTo>
                    <a:pt x="73" y="522"/>
                  </a:lnTo>
                  <a:lnTo>
                    <a:pt x="75" y="524"/>
                  </a:lnTo>
                  <a:lnTo>
                    <a:pt x="78" y="526"/>
                  </a:lnTo>
                  <a:lnTo>
                    <a:pt x="80" y="528"/>
                  </a:lnTo>
                  <a:lnTo>
                    <a:pt x="82" y="532"/>
                  </a:lnTo>
                  <a:lnTo>
                    <a:pt x="84" y="534"/>
                  </a:lnTo>
                  <a:lnTo>
                    <a:pt x="88" y="538"/>
                  </a:lnTo>
                  <a:lnTo>
                    <a:pt x="94" y="540"/>
                  </a:lnTo>
                  <a:lnTo>
                    <a:pt x="101" y="542"/>
                  </a:lnTo>
                  <a:lnTo>
                    <a:pt x="105" y="543"/>
                  </a:lnTo>
                  <a:lnTo>
                    <a:pt x="107" y="547"/>
                  </a:lnTo>
                  <a:lnTo>
                    <a:pt x="115" y="549"/>
                  </a:lnTo>
                  <a:lnTo>
                    <a:pt x="123" y="551"/>
                  </a:lnTo>
                  <a:lnTo>
                    <a:pt x="124" y="553"/>
                  </a:lnTo>
                  <a:lnTo>
                    <a:pt x="126" y="555"/>
                  </a:lnTo>
                  <a:lnTo>
                    <a:pt x="128" y="559"/>
                  </a:lnTo>
                  <a:lnTo>
                    <a:pt x="132" y="561"/>
                  </a:lnTo>
                  <a:lnTo>
                    <a:pt x="134" y="563"/>
                  </a:lnTo>
                  <a:lnTo>
                    <a:pt x="136" y="567"/>
                  </a:lnTo>
                  <a:lnTo>
                    <a:pt x="153" y="568"/>
                  </a:lnTo>
                  <a:lnTo>
                    <a:pt x="170" y="570"/>
                  </a:lnTo>
                  <a:lnTo>
                    <a:pt x="172" y="572"/>
                  </a:lnTo>
                  <a:lnTo>
                    <a:pt x="174" y="576"/>
                  </a:lnTo>
                  <a:lnTo>
                    <a:pt x="182" y="578"/>
                  </a:lnTo>
                  <a:lnTo>
                    <a:pt x="190" y="580"/>
                  </a:lnTo>
                  <a:lnTo>
                    <a:pt x="192" y="582"/>
                  </a:lnTo>
                  <a:lnTo>
                    <a:pt x="194" y="586"/>
                  </a:lnTo>
                  <a:lnTo>
                    <a:pt x="201" y="588"/>
                  </a:lnTo>
                  <a:lnTo>
                    <a:pt x="209" y="590"/>
                  </a:lnTo>
                  <a:lnTo>
                    <a:pt x="211" y="591"/>
                  </a:lnTo>
                  <a:lnTo>
                    <a:pt x="213" y="595"/>
                  </a:lnTo>
                  <a:lnTo>
                    <a:pt x="217" y="597"/>
                  </a:lnTo>
                  <a:lnTo>
                    <a:pt x="218" y="599"/>
                  </a:lnTo>
                  <a:lnTo>
                    <a:pt x="220" y="601"/>
                  </a:lnTo>
                  <a:lnTo>
                    <a:pt x="222" y="605"/>
                  </a:lnTo>
                  <a:lnTo>
                    <a:pt x="226" y="607"/>
                  </a:lnTo>
                  <a:lnTo>
                    <a:pt x="228" y="609"/>
                  </a:lnTo>
                  <a:lnTo>
                    <a:pt x="230" y="611"/>
                  </a:lnTo>
                  <a:lnTo>
                    <a:pt x="232" y="614"/>
                  </a:lnTo>
                  <a:lnTo>
                    <a:pt x="232" y="620"/>
                  </a:lnTo>
                  <a:lnTo>
                    <a:pt x="232" y="628"/>
                  </a:lnTo>
                  <a:lnTo>
                    <a:pt x="240" y="628"/>
                  </a:lnTo>
                  <a:lnTo>
                    <a:pt x="247" y="628"/>
                  </a:lnTo>
                  <a:lnTo>
                    <a:pt x="249" y="632"/>
                  </a:lnTo>
                  <a:lnTo>
                    <a:pt x="253" y="634"/>
                  </a:lnTo>
                  <a:lnTo>
                    <a:pt x="259" y="636"/>
                  </a:lnTo>
                  <a:lnTo>
                    <a:pt x="266" y="638"/>
                  </a:lnTo>
                  <a:lnTo>
                    <a:pt x="268" y="639"/>
                  </a:lnTo>
                  <a:lnTo>
                    <a:pt x="272" y="643"/>
                  </a:lnTo>
                  <a:lnTo>
                    <a:pt x="272" y="651"/>
                  </a:lnTo>
                  <a:lnTo>
                    <a:pt x="272" y="659"/>
                  </a:lnTo>
                  <a:lnTo>
                    <a:pt x="282" y="659"/>
                  </a:lnTo>
                  <a:lnTo>
                    <a:pt x="288" y="657"/>
                  </a:lnTo>
                  <a:lnTo>
                    <a:pt x="291" y="655"/>
                  </a:lnTo>
                  <a:lnTo>
                    <a:pt x="291" y="653"/>
                  </a:lnTo>
                  <a:lnTo>
                    <a:pt x="293" y="651"/>
                  </a:lnTo>
                  <a:lnTo>
                    <a:pt x="295" y="647"/>
                  </a:lnTo>
                  <a:lnTo>
                    <a:pt x="297" y="645"/>
                  </a:lnTo>
                  <a:lnTo>
                    <a:pt x="301" y="643"/>
                  </a:lnTo>
                  <a:lnTo>
                    <a:pt x="303" y="639"/>
                  </a:lnTo>
                  <a:lnTo>
                    <a:pt x="305" y="638"/>
                  </a:lnTo>
                  <a:lnTo>
                    <a:pt x="307" y="636"/>
                  </a:lnTo>
                  <a:lnTo>
                    <a:pt x="311" y="634"/>
                  </a:lnTo>
                  <a:lnTo>
                    <a:pt x="312" y="632"/>
                  </a:lnTo>
                  <a:lnTo>
                    <a:pt x="314" y="628"/>
                  </a:lnTo>
                  <a:lnTo>
                    <a:pt x="316" y="624"/>
                  </a:lnTo>
                  <a:lnTo>
                    <a:pt x="320" y="618"/>
                  </a:lnTo>
                  <a:lnTo>
                    <a:pt x="324" y="614"/>
                  </a:lnTo>
                  <a:lnTo>
                    <a:pt x="330" y="609"/>
                  </a:lnTo>
                  <a:lnTo>
                    <a:pt x="339" y="605"/>
                  </a:lnTo>
                  <a:lnTo>
                    <a:pt x="349" y="599"/>
                  </a:lnTo>
                  <a:lnTo>
                    <a:pt x="353" y="595"/>
                  </a:lnTo>
                  <a:lnTo>
                    <a:pt x="359" y="590"/>
                  </a:lnTo>
                  <a:lnTo>
                    <a:pt x="362" y="584"/>
                  </a:lnTo>
                  <a:lnTo>
                    <a:pt x="368" y="580"/>
                  </a:lnTo>
                  <a:lnTo>
                    <a:pt x="372" y="565"/>
                  </a:lnTo>
                  <a:lnTo>
                    <a:pt x="378" y="551"/>
                  </a:lnTo>
                  <a:lnTo>
                    <a:pt x="383" y="536"/>
                  </a:lnTo>
                  <a:lnTo>
                    <a:pt x="387" y="522"/>
                  </a:lnTo>
                  <a:lnTo>
                    <a:pt x="391" y="517"/>
                  </a:lnTo>
                  <a:lnTo>
                    <a:pt x="397" y="513"/>
                  </a:lnTo>
                  <a:lnTo>
                    <a:pt x="401" y="507"/>
                  </a:lnTo>
                  <a:lnTo>
                    <a:pt x="406" y="503"/>
                  </a:lnTo>
                  <a:lnTo>
                    <a:pt x="422" y="494"/>
                  </a:lnTo>
                  <a:lnTo>
                    <a:pt x="435" y="484"/>
                  </a:lnTo>
                  <a:lnTo>
                    <a:pt x="441" y="478"/>
                  </a:lnTo>
                  <a:lnTo>
                    <a:pt x="445" y="474"/>
                  </a:lnTo>
                  <a:lnTo>
                    <a:pt x="451" y="469"/>
                  </a:lnTo>
                  <a:lnTo>
                    <a:pt x="454" y="465"/>
                  </a:lnTo>
                  <a:lnTo>
                    <a:pt x="460" y="446"/>
                  </a:lnTo>
                  <a:lnTo>
                    <a:pt x="464" y="426"/>
                  </a:lnTo>
                  <a:lnTo>
                    <a:pt x="470" y="421"/>
                  </a:lnTo>
                  <a:lnTo>
                    <a:pt x="476" y="415"/>
                  </a:lnTo>
                  <a:lnTo>
                    <a:pt x="479" y="411"/>
                  </a:lnTo>
                  <a:lnTo>
                    <a:pt x="483" y="405"/>
                  </a:lnTo>
                  <a:lnTo>
                    <a:pt x="489" y="405"/>
                  </a:lnTo>
                  <a:lnTo>
                    <a:pt x="493" y="403"/>
                  </a:lnTo>
                  <a:lnTo>
                    <a:pt x="493" y="398"/>
                  </a:lnTo>
                  <a:lnTo>
                    <a:pt x="493" y="386"/>
                  </a:lnTo>
                  <a:lnTo>
                    <a:pt x="483" y="384"/>
                  </a:lnTo>
                  <a:lnTo>
                    <a:pt x="476" y="382"/>
                  </a:lnTo>
                  <a:lnTo>
                    <a:pt x="479" y="375"/>
                  </a:lnTo>
                  <a:lnTo>
                    <a:pt x="483" y="367"/>
                  </a:lnTo>
                  <a:lnTo>
                    <a:pt x="489" y="357"/>
                  </a:lnTo>
                  <a:lnTo>
                    <a:pt x="493" y="348"/>
                  </a:lnTo>
                  <a:lnTo>
                    <a:pt x="499" y="348"/>
                  </a:lnTo>
                  <a:lnTo>
                    <a:pt x="504" y="348"/>
                  </a:lnTo>
                  <a:lnTo>
                    <a:pt x="504" y="332"/>
                  </a:lnTo>
                  <a:lnTo>
                    <a:pt x="504" y="319"/>
                  </a:lnTo>
                  <a:lnTo>
                    <a:pt x="499" y="319"/>
                  </a:lnTo>
                  <a:lnTo>
                    <a:pt x="493" y="319"/>
                  </a:lnTo>
                  <a:lnTo>
                    <a:pt x="489" y="309"/>
                  </a:lnTo>
                  <a:lnTo>
                    <a:pt x="483" y="300"/>
                  </a:lnTo>
                  <a:lnTo>
                    <a:pt x="481" y="281"/>
                  </a:lnTo>
                  <a:lnTo>
                    <a:pt x="479" y="261"/>
                  </a:lnTo>
                  <a:lnTo>
                    <a:pt x="477" y="242"/>
                  </a:lnTo>
                  <a:lnTo>
                    <a:pt x="476" y="223"/>
                  </a:lnTo>
                  <a:lnTo>
                    <a:pt x="470" y="213"/>
                  </a:lnTo>
                  <a:lnTo>
                    <a:pt x="464" y="204"/>
                  </a:lnTo>
                  <a:lnTo>
                    <a:pt x="460" y="200"/>
                  </a:lnTo>
                  <a:lnTo>
                    <a:pt x="458" y="200"/>
                  </a:lnTo>
                  <a:lnTo>
                    <a:pt x="456" y="200"/>
                  </a:lnTo>
                  <a:lnTo>
                    <a:pt x="454" y="204"/>
                  </a:lnTo>
                  <a:lnTo>
                    <a:pt x="451" y="213"/>
                  </a:lnTo>
                  <a:lnTo>
                    <a:pt x="445" y="223"/>
                  </a:lnTo>
                  <a:lnTo>
                    <a:pt x="439" y="223"/>
                  </a:lnTo>
                  <a:lnTo>
                    <a:pt x="437" y="225"/>
                  </a:lnTo>
                  <a:lnTo>
                    <a:pt x="435" y="231"/>
                  </a:lnTo>
                  <a:lnTo>
                    <a:pt x="435" y="242"/>
                  </a:lnTo>
                  <a:lnTo>
                    <a:pt x="441" y="242"/>
                  </a:lnTo>
                  <a:lnTo>
                    <a:pt x="445" y="242"/>
                  </a:lnTo>
                  <a:lnTo>
                    <a:pt x="445" y="252"/>
                  </a:lnTo>
                  <a:lnTo>
                    <a:pt x="445" y="261"/>
                  </a:lnTo>
                  <a:lnTo>
                    <a:pt x="441" y="261"/>
                  </a:lnTo>
                  <a:lnTo>
                    <a:pt x="435" y="261"/>
                  </a:lnTo>
                  <a:lnTo>
                    <a:pt x="433" y="256"/>
                  </a:lnTo>
                  <a:lnTo>
                    <a:pt x="431" y="252"/>
                  </a:lnTo>
                  <a:lnTo>
                    <a:pt x="428" y="248"/>
                  </a:lnTo>
                  <a:lnTo>
                    <a:pt x="426" y="246"/>
                  </a:lnTo>
                  <a:lnTo>
                    <a:pt x="426" y="227"/>
                  </a:lnTo>
                  <a:lnTo>
                    <a:pt x="426" y="208"/>
                  </a:lnTo>
                  <a:lnTo>
                    <a:pt x="428" y="206"/>
                  </a:lnTo>
                  <a:lnTo>
                    <a:pt x="431" y="204"/>
                  </a:lnTo>
                  <a:lnTo>
                    <a:pt x="433" y="204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35" y="183"/>
                  </a:lnTo>
                  <a:lnTo>
                    <a:pt x="428" y="183"/>
                  </a:lnTo>
                  <a:lnTo>
                    <a:pt x="422" y="183"/>
                  </a:lnTo>
                  <a:lnTo>
                    <a:pt x="418" y="181"/>
                  </a:lnTo>
                  <a:lnTo>
                    <a:pt x="416" y="179"/>
                  </a:lnTo>
                  <a:lnTo>
                    <a:pt x="414" y="171"/>
                  </a:lnTo>
                  <a:lnTo>
                    <a:pt x="412" y="164"/>
                  </a:lnTo>
                  <a:lnTo>
                    <a:pt x="408" y="162"/>
                  </a:lnTo>
                  <a:lnTo>
                    <a:pt x="406" y="160"/>
                  </a:lnTo>
                  <a:lnTo>
                    <a:pt x="406" y="154"/>
                  </a:lnTo>
                  <a:lnTo>
                    <a:pt x="406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2"/>
                  </a:lnTo>
                  <a:lnTo>
                    <a:pt x="416" y="141"/>
                  </a:lnTo>
                  <a:lnTo>
                    <a:pt x="418" y="137"/>
                  </a:lnTo>
                  <a:lnTo>
                    <a:pt x="422" y="135"/>
                  </a:lnTo>
                  <a:lnTo>
                    <a:pt x="428" y="133"/>
                  </a:lnTo>
                  <a:lnTo>
                    <a:pt x="435" y="131"/>
                  </a:lnTo>
                  <a:lnTo>
                    <a:pt x="439" y="129"/>
                  </a:lnTo>
                  <a:lnTo>
                    <a:pt x="441" y="125"/>
                  </a:lnTo>
                  <a:lnTo>
                    <a:pt x="443" y="114"/>
                  </a:lnTo>
                  <a:lnTo>
                    <a:pt x="445" y="102"/>
                  </a:lnTo>
                  <a:lnTo>
                    <a:pt x="449" y="98"/>
                  </a:lnTo>
                  <a:lnTo>
                    <a:pt x="451" y="96"/>
                  </a:lnTo>
                  <a:lnTo>
                    <a:pt x="477" y="95"/>
                  </a:lnTo>
                  <a:lnTo>
                    <a:pt x="504" y="91"/>
                  </a:lnTo>
                  <a:lnTo>
                    <a:pt x="506" y="89"/>
                  </a:lnTo>
                  <a:lnTo>
                    <a:pt x="508" y="87"/>
                  </a:lnTo>
                  <a:lnTo>
                    <a:pt x="512" y="81"/>
                  </a:lnTo>
                  <a:lnTo>
                    <a:pt x="518" y="77"/>
                  </a:lnTo>
                  <a:lnTo>
                    <a:pt x="520" y="79"/>
                  </a:lnTo>
                  <a:lnTo>
                    <a:pt x="524" y="83"/>
                  </a:lnTo>
                  <a:lnTo>
                    <a:pt x="537" y="83"/>
                  </a:lnTo>
                  <a:lnTo>
                    <a:pt x="552" y="83"/>
                  </a:lnTo>
                  <a:lnTo>
                    <a:pt x="554" y="79"/>
                  </a:lnTo>
                  <a:lnTo>
                    <a:pt x="556" y="77"/>
                  </a:lnTo>
                  <a:lnTo>
                    <a:pt x="560" y="75"/>
                  </a:lnTo>
                  <a:lnTo>
                    <a:pt x="562" y="73"/>
                  </a:lnTo>
                  <a:lnTo>
                    <a:pt x="564" y="70"/>
                  </a:lnTo>
                  <a:lnTo>
                    <a:pt x="566" y="68"/>
                  </a:lnTo>
                  <a:lnTo>
                    <a:pt x="570" y="70"/>
                  </a:lnTo>
                  <a:lnTo>
                    <a:pt x="571" y="73"/>
                  </a:lnTo>
                  <a:lnTo>
                    <a:pt x="589" y="75"/>
                  </a:lnTo>
                  <a:lnTo>
                    <a:pt x="604" y="77"/>
                  </a:lnTo>
                  <a:lnTo>
                    <a:pt x="608" y="79"/>
                  </a:lnTo>
                  <a:lnTo>
                    <a:pt x="610" y="83"/>
                  </a:lnTo>
                  <a:lnTo>
                    <a:pt x="619" y="83"/>
                  </a:lnTo>
                  <a:lnTo>
                    <a:pt x="629" y="83"/>
                  </a:lnTo>
                  <a:lnTo>
                    <a:pt x="631" y="79"/>
                  </a:lnTo>
                  <a:lnTo>
                    <a:pt x="635" y="77"/>
                  </a:lnTo>
                  <a:lnTo>
                    <a:pt x="637" y="70"/>
                  </a:lnTo>
                  <a:lnTo>
                    <a:pt x="639" y="62"/>
                  </a:lnTo>
                  <a:lnTo>
                    <a:pt x="641" y="60"/>
                  </a:lnTo>
                  <a:lnTo>
                    <a:pt x="644" y="58"/>
                  </a:lnTo>
                  <a:lnTo>
                    <a:pt x="646" y="50"/>
                  </a:lnTo>
                  <a:lnTo>
                    <a:pt x="648" y="43"/>
                  </a:lnTo>
                  <a:lnTo>
                    <a:pt x="650" y="41"/>
                  </a:lnTo>
                  <a:lnTo>
                    <a:pt x="654" y="39"/>
                  </a:lnTo>
                  <a:lnTo>
                    <a:pt x="656" y="37"/>
                  </a:lnTo>
                  <a:lnTo>
                    <a:pt x="658" y="33"/>
                  </a:lnTo>
                  <a:lnTo>
                    <a:pt x="660" y="31"/>
                  </a:lnTo>
                  <a:lnTo>
                    <a:pt x="664" y="29"/>
                  </a:lnTo>
                  <a:lnTo>
                    <a:pt x="666" y="22"/>
                  </a:lnTo>
                  <a:lnTo>
                    <a:pt x="667" y="14"/>
                  </a:lnTo>
                  <a:lnTo>
                    <a:pt x="669" y="12"/>
                  </a:lnTo>
                  <a:lnTo>
                    <a:pt x="673" y="10"/>
                  </a:lnTo>
                  <a:lnTo>
                    <a:pt x="675" y="6"/>
                  </a:lnTo>
                  <a:lnTo>
                    <a:pt x="677" y="4"/>
                  </a:lnTo>
                  <a:lnTo>
                    <a:pt x="681" y="2"/>
                  </a:lnTo>
                  <a:lnTo>
                    <a:pt x="683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696" y="6"/>
                  </a:lnTo>
                  <a:lnTo>
                    <a:pt x="696" y="14"/>
                  </a:lnTo>
                  <a:lnTo>
                    <a:pt x="694" y="16"/>
                  </a:lnTo>
                  <a:lnTo>
                    <a:pt x="692" y="20"/>
                  </a:lnTo>
                  <a:lnTo>
                    <a:pt x="692" y="29"/>
                  </a:lnTo>
                  <a:lnTo>
                    <a:pt x="692" y="39"/>
                  </a:lnTo>
                  <a:lnTo>
                    <a:pt x="694" y="41"/>
                  </a:lnTo>
                  <a:lnTo>
                    <a:pt x="696" y="43"/>
                  </a:lnTo>
                  <a:lnTo>
                    <a:pt x="698" y="50"/>
                  </a:lnTo>
                  <a:lnTo>
                    <a:pt x="702" y="58"/>
                  </a:lnTo>
                  <a:lnTo>
                    <a:pt x="704" y="60"/>
                  </a:lnTo>
                  <a:lnTo>
                    <a:pt x="708" y="62"/>
                  </a:lnTo>
                  <a:lnTo>
                    <a:pt x="708" y="70"/>
                  </a:lnTo>
                  <a:lnTo>
                    <a:pt x="708" y="77"/>
                  </a:lnTo>
                  <a:lnTo>
                    <a:pt x="713" y="77"/>
                  </a:lnTo>
                  <a:lnTo>
                    <a:pt x="721" y="77"/>
                  </a:lnTo>
                  <a:lnTo>
                    <a:pt x="723" y="79"/>
                  </a:lnTo>
                  <a:lnTo>
                    <a:pt x="725" y="83"/>
                  </a:lnTo>
                  <a:lnTo>
                    <a:pt x="729" y="98"/>
                  </a:lnTo>
                  <a:lnTo>
                    <a:pt x="731" y="116"/>
                  </a:lnTo>
                  <a:lnTo>
                    <a:pt x="733" y="118"/>
                  </a:lnTo>
                  <a:lnTo>
                    <a:pt x="736" y="121"/>
                  </a:lnTo>
                  <a:lnTo>
                    <a:pt x="736" y="127"/>
                  </a:lnTo>
                  <a:lnTo>
                    <a:pt x="736" y="135"/>
                  </a:lnTo>
                  <a:lnTo>
                    <a:pt x="742" y="135"/>
                  </a:lnTo>
                  <a:lnTo>
                    <a:pt x="750" y="135"/>
                  </a:lnTo>
                  <a:lnTo>
                    <a:pt x="752" y="137"/>
                  </a:lnTo>
                  <a:lnTo>
                    <a:pt x="756" y="141"/>
                  </a:lnTo>
                  <a:lnTo>
                    <a:pt x="767" y="142"/>
                  </a:lnTo>
                  <a:lnTo>
                    <a:pt x="779" y="144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6" y="152"/>
                  </a:lnTo>
                  <a:lnTo>
                    <a:pt x="788" y="154"/>
                  </a:lnTo>
                  <a:lnTo>
                    <a:pt x="790" y="158"/>
                  </a:lnTo>
                  <a:lnTo>
                    <a:pt x="794" y="160"/>
                  </a:lnTo>
                  <a:lnTo>
                    <a:pt x="796" y="162"/>
                  </a:lnTo>
                  <a:lnTo>
                    <a:pt x="798" y="164"/>
                  </a:lnTo>
                  <a:lnTo>
                    <a:pt x="802" y="167"/>
                  </a:lnTo>
                  <a:lnTo>
                    <a:pt x="804" y="169"/>
                  </a:lnTo>
                  <a:lnTo>
                    <a:pt x="804" y="173"/>
                  </a:lnTo>
                  <a:lnTo>
                    <a:pt x="804" y="179"/>
                  </a:lnTo>
                  <a:lnTo>
                    <a:pt x="802" y="181"/>
                  </a:lnTo>
                  <a:lnTo>
                    <a:pt x="798" y="183"/>
                  </a:lnTo>
                  <a:lnTo>
                    <a:pt x="796" y="187"/>
                  </a:lnTo>
                  <a:lnTo>
                    <a:pt x="794" y="189"/>
                  </a:lnTo>
                  <a:lnTo>
                    <a:pt x="790" y="190"/>
                  </a:lnTo>
                  <a:lnTo>
                    <a:pt x="788" y="194"/>
                  </a:lnTo>
                  <a:lnTo>
                    <a:pt x="786" y="196"/>
                  </a:lnTo>
                  <a:lnTo>
                    <a:pt x="784" y="198"/>
                  </a:lnTo>
                  <a:lnTo>
                    <a:pt x="781" y="200"/>
                  </a:lnTo>
                  <a:lnTo>
                    <a:pt x="779" y="204"/>
                  </a:lnTo>
                  <a:lnTo>
                    <a:pt x="771" y="204"/>
                  </a:lnTo>
                  <a:lnTo>
                    <a:pt x="765" y="204"/>
                  </a:lnTo>
                  <a:lnTo>
                    <a:pt x="765" y="210"/>
                  </a:lnTo>
                  <a:lnTo>
                    <a:pt x="765" y="217"/>
                  </a:lnTo>
                  <a:lnTo>
                    <a:pt x="761" y="219"/>
                  </a:lnTo>
                  <a:lnTo>
                    <a:pt x="760" y="223"/>
                  </a:lnTo>
                  <a:lnTo>
                    <a:pt x="758" y="229"/>
                  </a:lnTo>
                  <a:lnTo>
                    <a:pt x="756" y="236"/>
                  </a:lnTo>
                  <a:lnTo>
                    <a:pt x="752" y="238"/>
                  </a:lnTo>
                  <a:lnTo>
                    <a:pt x="750" y="242"/>
                  </a:lnTo>
                  <a:lnTo>
                    <a:pt x="748" y="248"/>
                  </a:lnTo>
                  <a:lnTo>
                    <a:pt x="746" y="256"/>
                  </a:lnTo>
                  <a:lnTo>
                    <a:pt x="742" y="258"/>
                  </a:lnTo>
                  <a:lnTo>
                    <a:pt x="740" y="261"/>
                  </a:lnTo>
                  <a:lnTo>
                    <a:pt x="738" y="267"/>
                  </a:lnTo>
                  <a:lnTo>
                    <a:pt x="736" y="275"/>
                  </a:lnTo>
                  <a:lnTo>
                    <a:pt x="733" y="279"/>
                  </a:lnTo>
                  <a:lnTo>
                    <a:pt x="731" y="281"/>
                  </a:lnTo>
                  <a:lnTo>
                    <a:pt x="723" y="288"/>
                  </a:lnTo>
                  <a:lnTo>
                    <a:pt x="715" y="294"/>
                  </a:lnTo>
                  <a:lnTo>
                    <a:pt x="713" y="298"/>
                  </a:lnTo>
                  <a:lnTo>
                    <a:pt x="712" y="300"/>
                  </a:lnTo>
                  <a:lnTo>
                    <a:pt x="710" y="319"/>
                  </a:lnTo>
                  <a:lnTo>
                    <a:pt x="708" y="338"/>
                  </a:lnTo>
                  <a:lnTo>
                    <a:pt x="713" y="338"/>
                  </a:lnTo>
                  <a:lnTo>
                    <a:pt x="721" y="338"/>
                  </a:lnTo>
                  <a:lnTo>
                    <a:pt x="723" y="340"/>
                  </a:lnTo>
                  <a:lnTo>
                    <a:pt x="725" y="344"/>
                  </a:lnTo>
                  <a:lnTo>
                    <a:pt x="729" y="346"/>
                  </a:lnTo>
                  <a:lnTo>
                    <a:pt x="731" y="348"/>
                  </a:lnTo>
                  <a:lnTo>
                    <a:pt x="733" y="350"/>
                  </a:lnTo>
                  <a:lnTo>
                    <a:pt x="736" y="354"/>
                  </a:lnTo>
                  <a:lnTo>
                    <a:pt x="736" y="367"/>
                  </a:lnTo>
                  <a:lnTo>
                    <a:pt x="736" y="382"/>
                  </a:lnTo>
                  <a:lnTo>
                    <a:pt x="733" y="384"/>
                  </a:lnTo>
                  <a:lnTo>
                    <a:pt x="731" y="386"/>
                  </a:lnTo>
                  <a:lnTo>
                    <a:pt x="729" y="394"/>
                  </a:lnTo>
                  <a:lnTo>
                    <a:pt x="725" y="402"/>
                  </a:lnTo>
                  <a:lnTo>
                    <a:pt x="723" y="403"/>
                  </a:lnTo>
                  <a:lnTo>
                    <a:pt x="721" y="405"/>
                  </a:lnTo>
                  <a:lnTo>
                    <a:pt x="713" y="409"/>
                  </a:lnTo>
                  <a:lnTo>
                    <a:pt x="708" y="411"/>
                  </a:lnTo>
                  <a:lnTo>
                    <a:pt x="704" y="413"/>
                  </a:lnTo>
                  <a:lnTo>
                    <a:pt x="702" y="415"/>
                  </a:lnTo>
                  <a:lnTo>
                    <a:pt x="698" y="419"/>
                  </a:lnTo>
                  <a:lnTo>
                    <a:pt x="696" y="421"/>
                  </a:lnTo>
                  <a:lnTo>
                    <a:pt x="694" y="423"/>
                  </a:lnTo>
                  <a:lnTo>
                    <a:pt x="692" y="426"/>
                  </a:lnTo>
                  <a:lnTo>
                    <a:pt x="689" y="428"/>
                  </a:lnTo>
                  <a:lnTo>
                    <a:pt x="687" y="430"/>
                  </a:lnTo>
                  <a:lnTo>
                    <a:pt x="685" y="432"/>
                  </a:lnTo>
                  <a:lnTo>
                    <a:pt x="683" y="434"/>
                  </a:lnTo>
                  <a:lnTo>
                    <a:pt x="675" y="438"/>
                  </a:lnTo>
                  <a:lnTo>
                    <a:pt x="667" y="440"/>
                  </a:lnTo>
                  <a:lnTo>
                    <a:pt x="666" y="442"/>
                  </a:lnTo>
                  <a:lnTo>
                    <a:pt x="664" y="444"/>
                  </a:lnTo>
                  <a:lnTo>
                    <a:pt x="660" y="448"/>
                  </a:lnTo>
                  <a:lnTo>
                    <a:pt x="658" y="449"/>
                  </a:lnTo>
                  <a:lnTo>
                    <a:pt x="656" y="451"/>
                  </a:lnTo>
                  <a:lnTo>
                    <a:pt x="654" y="455"/>
                  </a:lnTo>
                  <a:lnTo>
                    <a:pt x="650" y="461"/>
                  </a:lnTo>
                  <a:lnTo>
                    <a:pt x="648" y="469"/>
                  </a:lnTo>
                  <a:lnTo>
                    <a:pt x="646" y="471"/>
                  </a:lnTo>
                  <a:lnTo>
                    <a:pt x="644" y="474"/>
                  </a:lnTo>
                  <a:lnTo>
                    <a:pt x="641" y="480"/>
                  </a:lnTo>
                  <a:lnTo>
                    <a:pt x="639" y="488"/>
                  </a:lnTo>
                  <a:lnTo>
                    <a:pt x="637" y="490"/>
                  </a:lnTo>
                  <a:lnTo>
                    <a:pt x="635" y="494"/>
                  </a:lnTo>
                  <a:lnTo>
                    <a:pt x="627" y="494"/>
                  </a:lnTo>
                  <a:lnTo>
                    <a:pt x="619" y="494"/>
                  </a:lnTo>
                  <a:lnTo>
                    <a:pt x="619" y="499"/>
                  </a:lnTo>
                  <a:lnTo>
                    <a:pt x="619" y="507"/>
                  </a:lnTo>
                  <a:lnTo>
                    <a:pt x="618" y="511"/>
                  </a:lnTo>
                  <a:lnTo>
                    <a:pt x="614" y="513"/>
                  </a:lnTo>
                  <a:lnTo>
                    <a:pt x="612" y="520"/>
                  </a:lnTo>
                  <a:lnTo>
                    <a:pt x="610" y="526"/>
                  </a:lnTo>
                  <a:lnTo>
                    <a:pt x="608" y="528"/>
                  </a:lnTo>
                  <a:lnTo>
                    <a:pt x="604" y="532"/>
                  </a:lnTo>
                  <a:lnTo>
                    <a:pt x="589" y="534"/>
                  </a:lnTo>
                  <a:lnTo>
                    <a:pt x="571" y="538"/>
                  </a:lnTo>
                  <a:lnTo>
                    <a:pt x="570" y="540"/>
                  </a:lnTo>
                  <a:lnTo>
                    <a:pt x="566" y="542"/>
                  </a:lnTo>
                  <a:lnTo>
                    <a:pt x="564" y="543"/>
                  </a:lnTo>
                  <a:lnTo>
                    <a:pt x="562" y="547"/>
                  </a:lnTo>
                  <a:lnTo>
                    <a:pt x="560" y="549"/>
                  </a:lnTo>
                  <a:lnTo>
                    <a:pt x="556" y="551"/>
                  </a:lnTo>
                  <a:lnTo>
                    <a:pt x="554" y="553"/>
                  </a:lnTo>
                  <a:lnTo>
                    <a:pt x="552" y="555"/>
                  </a:lnTo>
                  <a:lnTo>
                    <a:pt x="548" y="559"/>
                  </a:lnTo>
                  <a:lnTo>
                    <a:pt x="547" y="561"/>
                  </a:lnTo>
                  <a:lnTo>
                    <a:pt x="525" y="563"/>
                  </a:lnTo>
                  <a:lnTo>
                    <a:pt x="504" y="567"/>
                  </a:lnTo>
                  <a:lnTo>
                    <a:pt x="501" y="568"/>
                  </a:lnTo>
                  <a:lnTo>
                    <a:pt x="499" y="570"/>
                  </a:lnTo>
                  <a:lnTo>
                    <a:pt x="499" y="576"/>
                  </a:lnTo>
                  <a:lnTo>
                    <a:pt x="499" y="580"/>
                  </a:lnTo>
                  <a:lnTo>
                    <a:pt x="501" y="582"/>
                  </a:lnTo>
                  <a:lnTo>
                    <a:pt x="504" y="586"/>
                  </a:lnTo>
                  <a:lnTo>
                    <a:pt x="506" y="588"/>
                  </a:lnTo>
                  <a:lnTo>
                    <a:pt x="508" y="590"/>
                  </a:lnTo>
                  <a:lnTo>
                    <a:pt x="510" y="591"/>
                  </a:lnTo>
                  <a:lnTo>
                    <a:pt x="514" y="595"/>
                  </a:lnTo>
                  <a:lnTo>
                    <a:pt x="510" y="597"/>
                  </a:lnTo>
                  <a:lnTo>
                    <a:pt x="508" y="599"/>
                  </a:lnTo>
                  <a:lnTo>
                    <a:pt x="506" y="601"/>
                  </a:lnTo>
                  <a:lnTo>
                    <a:pt x="504" y="605"/>
                  </a:lnTo>
                  <a:lnTo>
                    <a:pt x="501" y="607"/>
                  </a:lnTo>
                  <a:lnTo>
                    <a:pt x="499" y="609"/>
                  </a:lnTo>
                  <a:lnTo>
                    <a:pt x="497" y="614"/>
                  </a:lnTo>
                  <a:lnTo>
                    <a:pt x="495" y="624"/>
                  </a:lnTo>
                  <a:lnTo>
                    <a:pt x="497" y="634"/>
                  </a:lnTo>
                  <a:lnTo>
                    <a:pt x="499" y="638"/>
                  </a:lnTo>
                  <a:lnTo>
                    <a:pt x="501" y="639"/>
                  </a:lnTo>
                  <a:lnTo>
                    <a:pt x="504" y="643"/>
                  </a:lnTo>
                  <a:lnTo>
                    <a:pt x="510" y="645"/>
                  </a:lnTo>
                  <a:lnTo>
                    <a:pt x="518" y="647"/>
                  </a:lnTo>
                  <a:lnTo>
                    <a:pt x="520" y="651"/>
                  </a:lnTo>
                  <a:lnTo>
                    <a:pt x="524" y="653"/>
                  </a:lnTo>
                  <a:lnTo>
                    <a:pt x="520" y="655"/>
                  </a:lnTo>
                  <a:lnTo>
                    <a:pt x="518" y="659"/>
                  </a:lnTo>
                  <a:lnTo>
                    <a:pt x="516" y="661"/>
                  </a:lnTo>
                  <a:lnTo>
                    <a:pt x="514" y="662"/>
                  </a:lnTo>
                  <a:lnTo>
                    <a:pt x="510" y="664"/>
                  </a:lnTo>
                  <a:lnTo>
                    <a:pt x="508" y="666"/>
                  </a:lnTo>
                  <a:lnTo>
                    <a:pt x="506" y="666"/>
                  </a:lnTo>
                  <a:lnTo>
                    <a:pt x="504" y="666"/>
                  </a:lnTo>
                  <a:lnTo>
                    <a:pt x="499" y="672"/>
                  </a:lnTo>
                  <a:lnTo>
                    <a:pt x="493" y="676"/>
                  </a:lnTo>
                  <a:lnTo>
                    <a:pt x="489" y="676"/>
                  </a:lnTo>
                  <a:lnTo>
                    <a:pt x="483" y="676"/>
                  </a:lnTo>
                  <a:lnTo>
                    <a:pt x="466" y="668"/>
                  </a:lnTo>
                  <a:lnTo>
                    <a:pt x="449" y="662"/>
                  </a:lnTo>
                  <a:lnTo>
                    <a:pt x="433" y="659"/>
                  </a:lnTo>
                  <a:lnTo>
                    <a:pt x="416" y="657"/>
                  </a:lnTo>
                  <a:lnTo>
                    <a:pt x="401" y="657"/>
                  </a:lnTo>
                  <a:lnTo>
                    <a:pt x="383" y="657"/>
                  </a:lnTo>
                  <a:lnTo>
                    <a:pt x="366" y="661"/>
                  </a:lnTo>
                  <a:lnTo>
                    <a:pt x="349" y="666"/>
                  </a:lnTo>
                  <a:lnTo>
                    <a:pt x="336" y="664"/>
                  </a:lnTo>
                  <a:lnTo>
                    <a:pt x="322" y="666"/>
                  </a:lnTo>
                  <a:lnTo>
                    <a:pt x="307" y="672"/>
                  </a:lnTo>
                  <a:lnTo>
                    <a:pt x="289" y="678"/>
                  </a:lnTo>
                  <a:lnTo>
                    <a:pt x="259" y="693"/>
                  </a:lnTo>
                  <a:lnTo>
                    <a:pt x="232" y="707"/>
                  </a:lnTo>
                  <a:lnTo>
                    <a:pt x="228" y="707"/>
                  </a:lnTo>
                  <a:lnTo>
                    <a:pt x="222" y="70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7" name="Freeform 79"/>
            <p:cNvSpPr>
              <a:spLocks/>
            </p:cNvSpPr>
            <p:nvPr/>
          </p:nvSpPr>
          <p:spPr bwMode="auto">
            <a:xfrm>
              <a:off x="6335303" y="4508001"/>
              <a:ext cx="619972" cy="819817"/>
            </a:xfrm>
            <a:custGeom>
              <a:avLst/>
              <a:gdLst>
                <a:gd name="T0" fmla="*/ 20 w 551"/>
                <a:gd name="T1" fmla="*/ 807 h 852"/>
                <a:gd name="T2" fmla="*/ 12 w 551"/>
                <a:gd name="T3" fmla="*/ 784 h 852"/>
                <a:gd name="T4" fmla="*/ 4 w 551"/>
                <a:gd name="T5" fmla="*/ 754 h 852"/>
                <a:gd name="T6" fmla="*/ 12 w 551"/>
                <a:gd name="T7" fmla="*/ 733 h 852"/>
                <a:gd name="T8" fmla="*/ 4 w 551"/>
                <a:gd name="T9" fmla="*/ 715 h 852"/>
                <a:gd name="T10" fmla="*/ 60 w 551"/>
                <a:gd name="T11" fmla="*/ 698 h 852"/>
                <a:gd name="T12" fmla="*/ 106 w 551"/>
                <a:gd name="T13" fmla="*/ 683 h 852"/>
                <a:gd name="T14" fmla="*/ 127 w 551"/>
                <a:gd name="T15" fmla="*/ 650 h 852"/>
                <a:gd name="T16" fmla="*/ 150 w 551"/>
                <a:gd name="T17" fmla="*/ 619 h 852"/>
                <a:gd name="T18" fmla="*/ 165 w 551"/>
                <a:gd name="T19" fmla="*/ 593 h 852"/>
                <a:gd name="T20" fmla="*/ 192 w 551"/>
                <a:gd name="T21" fmla="*/ 575 h 852"/>
                <a:gd name="T22" fmla="*/ 215 w 551"/>
                <a:gd name="T23" fmla="*/ 558 h 852"/>
                <a:gd name="T24" fmla="*/ 236 w 551"/>
                <a:gd name="T25" fmla="*/ 531 h 852"/>
                <a:gd name="T26" fmla="*/ 229 w 551"/>
                <a:gd name="T27" fmla="*/ 485 h 852"/>
                <a:gd name="T28" fmla="*/ 217 w 551"/>
                <a:gd name="T29" fmla="*/ 445 h 852"/>
                <a:gd name="T30" fmla="*/ 238 w 551"/>
                <a:gd name="T31" fmla="*/ 418 h 852"/>
                <a:gd name="T32" fmla="*/ 256 w 551"/>
                <a:gd name="T33" fmla="*/ 387 h 852"/>
                <a:gd name="T34" fmla="*/ 282 w 551"/>
                <a:gd name="T35" fmla="*/ 351 h 852"/>
                <a:gd name="T36" fmla="*/ 300 w 551"/>
                <a:gd name="T37" fmla="*/ 334 h 852"/>
                <a:gd name="T38" fmla="*/ 298 w 551"/>
                <a:gd name="T39" fmla="*/ 303 h 852"/>
                <a:gd name="T40" fmla="*/ 280 w 551"/>
                <a:gd name="T41" fmla="*/ 286 h 852"/>
                <a:gd name="T42" fmla="*/ 234 w 551"/>
                <a:gd name="T43" fmla="*/ 259 h 852"/>
                <a:gd name="T44" fmla="*/ 208 w 551"/>
                <a:gd name="T45" fmla="*/ 203 h 852"/>
                <a:gd name="T46" fmla="*/ 192 w 551"/>
                <a:gd name="T47" fmla="*/ 174 h 852"/>
                <a:gd name="T48" fmla="*/ 232 w 551"/>
                <a:gd name="T49" fmla="*/ 169 h 852"/>
                <a:gd name="T50" fmla="*/ 248 w 551"/>
                <a:gd name="T51" fmla="*/ 151 h 852"/>
                <a:gd name="T52" fmla="*/ 265 w 551"/>
                <a:gd name="T53" fmla="*/ 136 h 852"/>
                <a:gd name="T54" fmla="*/ 254 w 551"/>
                <a:gd name="T55" fmla="*/ 94 h 852"/>
                <a:gd name="T56" fmla="*/ 232 w 551"/>
                <a:gd name="T57" fmla="*/ 44 h 852"/>
                <a:gd name="T58" fmla="*/ 282 w 551"/>
                <a:gd name="T59" fmla="*/ 2 h 852"/>
                <a:gd name="T60" fmla="*/ 300 w 551"/>
                <a:gd name="T61" fmla="*/ 15 h 852"/>
                <a:gd name="T62" fmla="*/ 317 w 551"/>
                <a:gd name="T63" fmla="*/ 42 h 852"/>
                <a:gd name="T64" fmla="*/ 332 w 551"/>
                <a:gd name="T65" fmla="*/ 67 h 852"/>
                <a:gd name="T66" fmla="*/ 355 w 551"/>
                <a:gd name="T67" fmla="*/ 90 h 852"/>
                <a:gd name="T68" fmla="*/ 376 w 551"/>
                <a:gd name="T69" fmla="*/ 121 h 852"/>
                <a:gd name="T70" fmla="*/ 403 w 551"/>
                <a:gd name="T71" fmla="*/ 157 h 852"/>
                <a:gd name="T72" fmla="*/ 434 w 551"/>
                <a:gd name="T73" fmla="*/ 149 h 852"/>
                <a:gd name="T74" fmla="*/ 457 w 551"/>
                <a:gd name="T75" fmla="*/ 151 h 852"/>
                <a:gd name="T76" fmla="*/ 503 w 551"/>
                <a:gd name="T77" fmla="*/ 169 h 852"/>
                <a:gd name="T78" fmla="*/ 518 w 551"/>
                <a:gd name="T79" fmla="*/ 224 h 852"/>
                <a:gd name="T80" fmla="*/ 526 w 551"/>
                <a:gd name="T81" fmla="*/ 261 h 852"/>
                <a:gd name="T82" fmla="*/ 543 w 551"/>
                <a:gd name="T83" fmla="*/ 278 h 852"/>
                <a:gd name="T84" fmla="*/ 516 w 551"/>
                <a:gd name="T85" fmla="*/ 312 h 852"/>
                <a:gd name="T86" fmla="*/ 503 w 551"/>
                <a:gd name="T87" fmla="*/ 416 h 852"/>
                <a:gd name="T88" fmla="*/ 551 w 551"/>
                <a:gd name="T89" fmla="*/ 435 h 852"/>
                <a:gd name="T90" fmla="*/ 530 w 551"/>
                <a:gd name="T91" fmla="*/ 504 h 852"/>
                <a:gd name="T92" fmla="*/ 541 w 551"/>
                <a:gd name="T93" fmla="*/ 600 h 852"/>
                <a:gd name="T94" fmla="*/ 447 w 551"/>
                <a:gd name="T95" fmla="*/ 667 h 852"/>
                <a:gd name="T96" fmla="*/ 367 w 551"/>
                <a:gd name="T97" fmla="*/ 642 h 852"/>
                <a:gd name="T98" fmla="*/ 359 w 551"/>
                <a:gd name="T99" fmla="*/ 606 h 852"/>
                <a:gd name="T100" fmla="*/ 323 w 551"/>
                <a:gd name="T101" fmla="*/ 591 h 852"/>
                <a:gd name="T102" fmla="*/ 298 w 551"/>
                <a:gd name="T103" fmla="*/ 606 h 852"/>
                <a:gd name="T104" fmla="*/ 261 w 551"/>
                <a:gd name="T105" fmla="*/ 629 h 852"/>
                <a:gd name="T106" fmla="*/ 238 w 551"/>
                <a:gd name="T107" fmla="*/ 673 h 852"/>
                <a:gd name="T108" fmla="*/ 211 w 551"/>
                <a:gd name="T109" fmla="*/ 671 h 852"/>
                <a:gd name="T110" fmla="*/ 215 w 551"/>
                <a:gd name="T111" fmla="*/ 713 h 852"/>
                <a:gd name="T112" fmla="*/ 225 w 551"/>
                <a:gd name="T113" fmla="*/ 767 h 852"/>
                <a:gd name="T114" fmla="*/ 119 w 551"/>
                <a:gd name="T115" fmla="*/ 840 h 852"/>
                <a:gd name="T116" fmla="*/ 10 w 551"/>
                <a:gd name="T117" fmla="*/ 821 h 8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1"/>
                <a:gd name="T178" fmla="*/ 0 h 852"/>
                <a:gd name="T179" fmla="*/ 551 w 551"/>
                <a:gd name="T180" fmla="*/ 852 h 8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1" h="852">
                  <a:moveTo>
                    <a:pt x="10" y="821"/>
                  </a:moveTo>
                  <a:lnTo>
                    <a:pt x="10" y="819"/>
                  </a:lnTo>
                  <a:lnTo>
                    <a:pt x="10" y="817"/>
                  </a:lnTo>
                  <a:lnTo>
                    <a:pt x="12" y="815"/>
                  </a:lnTo>
                  <a:lnTo>
                    <a:pt x="14" y="811"/>
                  </a:lnTo>
                  <a:lnTo>
                    <a:pt x="16" y="809"/>
                  </a:lnTo>
                  <a:lnTo>
                    <a:pt x="20" y="807"/>
                  </a:lnTo>
                  <a:lnTo>
                    <a:pt x="21" y="806"/>
                  </a:lnTo>
                  <a:lnTo>
                    <a:pt x="23" y="804"/>
                  </a:lnTo>
                  <a:lnTo>
                    <a:pt x="23" y="798"/>
                  </a:lnTo>
                  <a:lnTo>
                    <a:pt x="23" y="792"/>
                  </a:lnTo>
                  <a:lnTo>
                    <a:pt x="21" y="790"/>
                  </a:lnTo>
                  <a:lnTo>
                    <a:pt x="20" y="788"/>
                  </a:lnTo>
                  <a:lnTo>
                    <a:pt x="12" y="784"/>
                  </a:lnTo>
                  <a:lnTo>
                    <a:pt x="4" y="783"/>
                  </a:lnTo>
                  <a:lnTo>
                    <a:pt x="2" y="781"/>
                  </a:lnTo>
                  <a:lnTo>
                    <a:pt x="0" y="779"/>
                  </a:lnTo>
                  <a:lnTo>
                    <a:pt x="0" y="769"/>
                  </a:lnTo>
                  <a:lnTo>
                    <a:pt x="0" y="759"/>
                  </a:lnTo>
                  <a:lnTo>
                    <a:pt x="2" y="756"/>
                  </a:lnTo>
                  <a:lnTo>
                    <a:pt x="4" y="754"/>
                  </a:lnTo>
                  <a:lnTo>
                    <a:pt x="6" y="752"/>
                  </a:lnTo>
                  <a:lnTo>
                    <a:pt x="10" y="750"/>
                  </a:lnTo>
                  <a:lnTo>
                    <a:pt x="12" y="746"/>
                  </a:lnTo>
                  <a:lnTo>
                    <a:pt x="14" y="744"/>
                  </a:lnTo>
                  <a:lnTo>
                    <a:pt x="14" y="740"/>
                  </a:lnTo>
                  <a:lnTo>
                    <a:pt x="14" y="735"/>
                  </a:lnTo>
                  <a:lnTo>
                    <a:pt x="12" y="733"/>
                  </a:lnTo>
                  <a:lnTo>
                    <a:pt x="10" y="731"/>
                  </a:lnTo>
                  <a:lnTo>
                    <a:pt x="6" y="727"/>
                  </a:lnTo>
                  <a:lnTo>
                    <a:pt x="4" y="725"/>
                  </a:lnTo>
                  <a:lnTo>
                    <a:pt x="2" y="723"/>
                  </a:lnTo>
                  <a:lnTo>
                    <a:pt x="0" y="721"/>
                  </a:lnTo>
                  <a:lnTo>
                    <a:pt x="2" y="717"/>
                  </a:lnTo>
                  <a:lnTo>
                    <a:pt x="4" y="715"/>
                  </a:lnTo>
                  <a:lnTo>
                    <a:pt x="25" y="713"/>
                  </a:lnTo>
                  <a:lnTo>
                    <a:pt x="48" y="712"/>
                  </a:lnTo>
                  <a:lnTo>
                    <a:pt x="50" y="708"/>
                  </a:lnTo>
                  <a:lnTo>
                    <a:pt x="52" y="706"/>
                  </a:lnTo>
                  <a:lnTo>
                    <a:pt x="56" y="704"/>
                  </a:lnTo>
                  <a:lnTo>
                    <a:pt x="58" y="700"/>
                  </a:lnTo>
                  <a:lnTo>
                    <a:pt x="60" y="698"/>
                  </a:lnTo>
                  <a:lnTo>
                    <a:pt x="62" y="696"/>
                  </a:lnTo>
                  <a:lnTo>
                    <a:pt x="66" y="694"/>
                  </a:lnTo>
                  <a:lnTo>
                    <a:pt x="67" y="692"/>
                  </a:lnTo>
                  <a:lnTo>
                    <a:pt x="69" y="688"/>
                  </a:lnTo>
                  <a:lnTo>
                    <a:pt x="71" y="687"/>
                  </a:lnTo>
                  <a:lnTo>
                    <a:pt x="89" y="685"/>
                  </a:lnTo>
                  <a:lnTo>
                    <a:pt x="106" y="683"/>
                  </a:lnTo>
                  <a:lnTo>
                    <a:pt x="108" y="679"/>
                  </a:lnTo>
                  <a:lnTo>
                    <a:pt x="110" y="677"/>
                  </a:lnTo>
                  <a:lnTo>
                    <a:pt x="114" y="669"/>
                  </a:lnTo>
                  <a:lnTo>
                    <a:pt x="115" y="662"/>
                  </a:lnTo>
                  <a:lnTo>
                    <a:pt x="117" y="660"/>
                  </a:lnTo>
                  <a:lnTo>
                    <a:pt x="121" y="658"/>
                  </a:lnTo>
                  <a:lnTo>
                    <a:pt x="127" y="650"/>
                  </a:lnTo>
                  <a:lnTo>
                    <a:pt x="135" y="642"/>
                  </a:lnTo>
                  <a:lnTo>
                    <a:pt x="137" y="641"/>
                  </a:lnTo>
                  <a:lnTo>
                    <a:pt x="140" y="639"/>
                  </a:lnTo>
                  <a:lnTo>
                    <a:pt x="142" y="631"/>
                  </a:lnTo>
                  <a:lnTo>
                    <a:pt x="144" y="623"/>
                  </a:lnTo>
                  <a:lnTo>
                    <a:pt x="146" y="621"/>
                  </a:lnTo>
                  <a:lnTo>
                    <a:pt x="150" y="619"/>
                  </a:lnTo>
                  <a:lnTo>
                    <a:pt x="152" y="612"/>
                  </a:lnTo>
                  <a:lnTo>
                    <a:pt x="154" y="604"/>
                  </a:lnTo>
                  <a:lnTo>
                    <a:pt x="156" y="602"/>
                  </a:lnTo>
                  <a:lnTo>
                    <a:pt x="160" y="600"/>
                  </a:lnTo>
                  <a:lnTo>
                    <a:pt x="162" y="596"/>
                  </a:lnTo>
                  <a:lnTo>
                    <a:pt x="163" y="594"/>
                  </a:lnTo>
                  <a:lnTo>
                    <a:pt x="165" y="593"/>
                  </a:lnTo>
                  <a:lnTo>
                    <a:pt x="169" y="589"/>
                  </a:lnTo>
                  <a:lnTo>
                    <a:pt x="175" y="587"/>
                  </a:lnTo>
                  <a:lnTo>
                    <a:pt x="183" y="585"/>
                  </a:lnTo>
                  <a:lnTo>
                    <a:pt x="185" y="583"/>
                  </a:lnTo>
                  <a:lnTo>
                    <a:pt x="188" y="579"/>
                  </a:lnTo>
                  <a:lnTo>
                    <a:pt x="190" y="577"/>
                  </a:lnTo>
                  <a:lnTo>
                    <a:pt x="192" y="575"/>
                  </a:lnTo>
                  <a:lnTo>
                    <a:pt x="194" y="573"/>
                  </a:lnTo>
                  <a:lnTo>
                    <a:pt x="198" y="571"/>
                  </a:lnTo>
                  <a:lnTo>
                    <a:pt x="200" y="568"/>
                  </a:lnTo>
                  <a:lnTo>
                    <a:pt x="204" y="566"/>
                  </a:lnTo>
                  <a:lnTo>
                    <a:pt x="206" y="564"/>
                  </a:lnTo>
                  <a:lnTo>
                    <a:pt x="208" y="560"/>
                  </a:lnTo>
                  <a:lnTo>
                    <a:pt x="215" y="558"/>
                  </a:lnTo>
                  <a:lnTo>
                    <a:pt x="221" y="556"/>
                  </a:lnTo>
                  <a:lnTo>
                    <a:pt x="225" y="554"/>
                  </a:lnTo>
                  <a:lnTo>
                    <a:pt x="227" y="550"/>
                  </a:lnTo>
                  <a:lnTo>
                    <a:pt x="229" y="543"/>
                  </a:lnTo>
                  <a:lnTo>
                    <a:pt x="232" y="537"/>
                  </a:lnTo>
                  <a:lnTo>
                    <a:pt x="234" y="535"/>
                  </a:lnTo>
                  <a:lnTo>
                    <a:pt x="236" y="531"/>
                  </a:lnTo>
                  <a:lnTo>
                    <a:pt x="238" y="525"/>
                  </a:lnTo>
                  <a:lnTo>
                    <a:pt x="240" y="512"/>
                  </a:lnTo>
                  <a:lnTo>
                    <a:pt x="238" y="499"/>
                  </a:lnTo>
                  <a:lnTo>
                    <a:pt x="236" y="493"/>
                  </a:lnTo>
                  <a:lnTo>
                    <a:pt x="234" y="491"/>
                  </a:lnTo>
                  <a:lnTo>
                    <a:pt x="232" y="489"/>
                  </a:lnTo>
                  <a:lnTo>
                    <a:pt x="229" y="485"/>
                  </a:lnTo>
                  <a:lnTo>
                    <a:pt x="227" y="483"/>
                  </a:lnTo>
                  <a:lnTo>
                    <a:pt x="225" y="481"/>
                  </a:lnTo>
                  <a:lnTo>
                    <a:pt x="221" y="479"/>
                  </a:lnTo>
                  <a:lnTo>
                    <a:pt x="217" y="464"/>
                  </a:lnTo>
                  <a:lnTo>
                    <a:pt x="211" y="451"/>
                  </a:lnTo>
                  <a:lnTo>
                    <a:pt x="215" y="447"/>
                  </a:lnTo>
                  <a:lnTo>
                    <a:pt x="217" y="445"/>
                  </a:lnTo>
                  <a:lnTo>
                    <a:pt x="225" y="445"/>
                  </a:lnTo>
                  <a:lnTo>
                    <a:pt x="232" y="445"/>
                  </a:lnTo>
                  <a:lnTo>
                    <a:pt x="232" y="437"/>
                  </a:lnTo>
                  <a:lnTo>
                    <a:pt x="232" y="429"/>
                  </a:lnTo>
                  <a:lnTo>
                    <a:pt x="234" y="428"/>
                  </a:lnTo>
                  <a:lnTo>
                    <a:pt x="236" y="426"/>
                  </a:lnTo>
                  <a:lnTo>
                    <a:pt x="238" y="418"/>
                  </a:lnTo>
                  <a:lnTo>
                    <a:pt x="242" y="410"/>
                  </a:lnTo>
                  <a:lnTo>
                    <a:pt x="244" y="408"/>
                  </a:lnTo>
                  <a:lnTo>
                    <a:pt x="246" y="406"/>
                  </a:lnTo>
                  <a:lnTo>
                    <a:pt x="248" y="399"/>
                  </a:lnTo>
                  <a:lnTo>
                    <a:pt x="252" y="391"/>
                  </a:lnTo>
                  <a:lnTo>
                    <a:pt x="254" y="389"/>
                  </a:lnTo>
                  <a:lnTo>
                    <a:pt x="256" y="387"/>
                  </a:lnTo>
                  <a:lnTo>
                    <a:pt x="257" y="380"/>
                  </a:lnTo>
                  <a:lnTo>
                    <a:pt x="261" y="372"/>
                  </a:lnTo>
                  <a:lnTo>
                    <a:pt x="263" y="370"/>
                  </a:lnTo>
                  <a:lnTo>
                    <a:pt x="265" y="368"/>
                  </a:lnTo>
                  <a:lnTo>
                    <a:pt x="273" y="360"/>
                  </a:lnTo>
                  <a:lnTo>
                    <a:pt x="280" y="353"/>
                  </a:lnTo>
                  <a:lnTo>
                    <a:pt x="282" y="351"/>
                  </a:lnTo>
                  <a:lnTo>
                    <a:pt x="284" y="349"/>
                  </a:lnTo>
                  <a:lnTo>
                    <a:pt x="286" y="345"/>
                  </a:lnTo>
                  <a:lnTo>
                    <a:pt x="290" y="343"/>
                  </a:lnTo>
                  <a:lnTo>
                    <a:pt x="292" y="341"/>
                  </a:lnTo>
                  <a:lnTo>
                    <a:pt x="294" y="339"/>
                  </a:lnTo>
                  <a:lnTo>
                    <a:pt x="298" y="335"/>
                  </a:lnTo>
                  <a:lnTo>
                    <a:pt x="300" y="334"/>
                  </a:lnTo>
                  <a:lnTo>
                    <a:pt x="302" y="332"/>
                  </a:lnTo>
                  <a:lnTo>
                    <a:pt x="303" y="328"/>
                  </a:lnTo>
                  <a:lnTo>
                    <a:pt x="303" y="318"/>
                  </a:lnTo>
                  <a:lnTo>
                    <a:pt x="303" y="309"/>
                  </a:lnTo>
                  <a:lnTo>
                    <a:pt x="302" y="307"/>
                  </a:lnTo>
                  <a:lnTo>
                    <a:pt x="300" y="305"/>
                  </a:lnTo>
                  <a:lnTo>
                    <a:pt x="298" y="303"/>
                  </a:lnTo>
                  <a:lnTo>
                    <a:pt x="294" y="299"/>
                  </a:lnTo>
                  <a:lnTo>
                    <a:pt x="292" y="297"/>
                  </a:lnTo>
                  <a:lnTo>
                    <a:pt x="290" y="295"/>
                  </a:lnTo>
                  <a:lnTo>
                    <a:pt x="286" y="291"/>
                  </a:lnTo>
                  <a:lnTo>
                    <a:pt x="284" y="289"/>
                  </a:lnTo>
                  <a:lnTo>
                    <a:pt x="282" y="287"/>
                  </a:lnTo>
                  <a:lnTo>
                    <a:pt x="280" y="286"/>
                  </a:lnTo>
                  <a:lnTo>
                    <a:pt x="267" y="282"/>
                  </a:lnTo>
                  <a:lnTo>
                    <a:pt x="256" y="280"/>
                  </a:lnTo>
                  <a:lnTo>
                    <a:pt x="254" y="278"/>
                  </a:lnTo>
                  <a:lnTo>
                    <a:pt x="252" y="276"/>
                  </a:lnTo>
                  <a:lnTo>
                    <a:pt x="244" y="268"/>
                  </a:lnTo>
                  <a:lnTo>
                    <a:pt x="236" y="261"/>
                  </a:lnTo>
                  <a:lnTo>
                    <a:pt x="234" y="259"/>
                  </a:lnTo>
                  <a:lnTo>
                    <a:pt x="232" y="257"/>
                  </a:lnTo>
                  <a:lnTo>
                    <a:pt x="229" y="240"/>
                  </a:lnTo>
                  <a:lnTo>
                    <a:pt x="227" y="222"/>
                  </a:lnTo>
                  <a:lnTo>
                    <a:pt x="225" y="220"/>
                  </a:lnTo>
                  <a:lnTo>
                    <a:pt x="221" y="218"/>
                  </a:lnTo>
                  <a:lnTo>
                    <a:pt x="215" y="211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4" y="197"/>
                  </a:lnTo>
                  <a:lnTo>
                    <a:pt x="200" y="190"/>
                  </a:lnTo>
                  <a:lnTo>
                    <a:pt x="198" y="184"/>
                  </a:lnTo>
                  <a:lnTo>
                    <a:pt x="194" y="182"/>
                  </a:lnTo>
                  <a:lnTo>
                    <a:pt x="192" y="178"/>
                  </a:lnTo>
                  <a:lnTo>
                    <a:pt x="192" y="174"/>
                  </a:lnTo>
                  <a:lnTo>
                    <a:pt x="192" y="169"/>
                  </a:lnTo>
                  <a:lnTo>
                    <a:pt x="194" y="167"/>
                  </a:lnTo>
                  <a:lnTo>
                    <a:pt x="198" y="165"/>
                  </a:lnTo>
                  <a:lnTo>
                    <a:pt x="200" y="167"/>
                  </a:lnTo>
                  <a:lnTo>
                    <a:pt x="204" y="169"/>
                  </a:lnTo>
                  <a:lnTo>
                    <a:pt x="217" y="169"/>
                  </a:lnTo>
                  <a:lnTo>
                    <a:pt x="232" y="169"/>
                  </a:lnTo>
                  <a:lnTo>
                    <a:pt x="234" y="167"/>
                  </a:lnTo>
                  <a:lnTo>
                    <a:pt x="236" y="165"/>
                  </a:lnTo>
                  <a:lnTo>
                    <a:pt x="238" y="161"/>
                  </a:lnTo>
                  <a:lnTo>
                    <a:pt x="242" y="159"/>
                  </a:lnTo>
                  <a:lnTo>
                    <a:pt x="244" y="157"/>
                  </a:lnTo>
                  <a:lnTo>
                    <a:pt x="246" y="155"/>
                  </a:lnTo>
                  <a:lnTo>
                    <a:pt x="248" y="151"/>
                  </a:lnTo>
                  <a:lnTo>
                    <a:pt x="252" y="149"/>
                  </a:lnTo>
                  <a:lnTo>
                    <a:pt x="254" y="147"/>
                  </a:lnTo>
                  <a:lnTo>
                    <a:pt x="256" y="145"/>
                  </a:lnTo>
                  <a:lnTo>
                    <a:pt x="257" y="142"/>
                  </a:lnTo>
                  <a:lnTo>
                    <a:pt x="261" y="140"/>
                  </a:lnTo>
                  <a:lnTo>
                    <a:pt x="263" y="138"/>
                  </a:lnTo>
                  <a:lnTo>
                    <a:pt x="265" y="136"/>
                  </a:lnTo>
                  <a:lnTo>
                    <a:pt x="265" y="126"/>
                  </a:lnTo>
                  <a:lnTo>
                    <a:pt x="265" y="117"/>
                  </a:lnTo>
                  <a:lnTo>
                    <a:pt x="263" y="113"/>
                  </a:lnTo>
                  <a:lnTo>
                    <a:pt x="261" y="111"/>
                  </a:lnTo>
                  <a:lnTo>
                    <a:pt x="257" y="103"/>
                  </a:lnTo>
                  <a:lnTo>
                    <a:pt x="256" y="96"/>
                  </a:lnTo>
                  <a:lnTo>
                    <a:pt x="254" y="94"/>
                  </a:lnTo>
                  <a:lnTo>
                    <a:pt x="252" y="92"/>
                  </a:lnTo>
                  <a:lnTo>
                    <a:pt x="244" y="84"/>
                  </a:lnTo>
                  <a:lnTo>
                    <a:pt x="236" y="76"/>
                  </a:lnTo>
                  <a:lnTo>
                    <a:pt x="234" y="74"/>
                  </a:lnTo>
                  <a:lnTo>
                    <a:pt x="232" y="73"/>
                  </a:lnTo>
                  <a:lnTo>
                    <a:pt x="232" y="57"/>
                  </a:lnTo>
                  <a:lnTo>
                    <a:pt x="232" y="44"/>
                  </a:lnTo>
                  <a:lnTo>
                    <a:pt x="232" y="28"/>
                  </a:lnTo>
                  <a:lnTo>
                    <a:pt x="232" y="15"/>
                  </a:lnTo>
                  <a:lnTo>
                    <a:pt x="234" y="11"/>
                  </a:lnTo>
                  <a:lnTo>
                    <a:pt x="236" y="9"/>
                  </a:lnTo>
                  <a:lnTo>
                    <a:pt x="257" y="7"/>
                  </a:lnTo>
                  <a:lnTo>
                    <a:pt x="280" y="3"/>
                  </a:lnTo>
                  <a:lnTo>
                    <a:pt x="282" y="2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290" y="3"/>
                  </a:lnTo>
                  <a:lnTo>
                    <a:pt x="292" y="7"/>
                  </a:lnTo>
                  <a:lnTo>
                    <a:pt x="294" y="9"/>
                  </a:lnTo>
                  <a:lnTo>
                    <a:pt x="298" y="11"/>
                  </a:lnTo>
                  <a:lnTo>
                    <a:pt x="300" y="15"/>
                  </a:lnTo>
                  <a:lnTo>
                    <a:pt x="302" y="21"/>
                  </a:lnTo>
                  <a:lnTo>
                    <a:pt x="303" y="28"/>
                  </a:lnTo>
                  <a:lnTo>
                    <a:pt x="305" y="30"/>
                  </a:lnTo>
                  <a:lnTo>
                    <a:pt x="309" y="34"/>
                  </a:lnTo>
                  <a:lnTo>
                    <a:pt x="311" y="36"/>
                  </a:lnTo>
                  <a:lnTo>
                    <a:pt x="313" y="38"/>
                  </a:lnTo>
                  <a:lnTo>
                    <a:pt x="317" y="42"/>
                  </a:lnTo>
                  <a:lnTo>
                    <a:pt x="319" y="44"/>
                  </a:lnTo>
                  <a:lnTo>
                    <a:pt x="321" y="51"/>
                  </a:lnTo>
                  <a:lnTo>
                    <a:pt x="325" y="57"/>
                  </a:lnTo>
                  <a:lnTo>
                    <a:pt x="327" y="59"/>
                  </a:lnTo>
                  <a:lnTo>
                    <a:pt x="328" y="63"/>
                  </a:lnTo>
                  <a:lnTo>
                    <a:pt x="330" y="65"/>
                  </a:lnTo>
                  <a:lnTo>
                    <a:pt x="332" y="67"/>
                  </a:lnTo>
                  <a:lnTo>
                    <a:pt x="336" y="71"/>
                  </a:lnTo>
                  <a:lnTo>
                    <a:pt x="338" y="73"/>
                  </a:lnTo>
                  <a:lnTo>
                    <a:pt x="340" y="74"/>
                  </a:lnTo>
                  <a:lnTo>
                    <a:pt x="342" y="76"/>
                  </a:lnTo>
                  <a:lnTo>
                    <a:pt x="346" y="80"/>
                  </a:lnTo>
                  <a:lnTo>
                    <a:pt x="348" y="82"/>
                  </a:lnTo>
                  <a:lnTo>
                    <a:pt x="355" y="90"/>
                  </a:lnTo>
                  <a:lnTo>
                    <a:pt x="363" y="96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9" y="109"/>
                  </a:lnTo>
                  <a:lnTo>
                    <a:pt x="373" y="117"/>
                  </a:lnTo>
                  <a:lnTo>
                    <a:pt x="374" y="119"/>
                  </a:lnTo>
                  <a:lnTo>
                    <a:pt x="376" y="121"/>
                  </a:lnTo>
                  <a:lnTo>
                    <a:pt x="384" y="122"/>
                  </a:lnTo>
                  <a:lnTo>
                    <a:pt x="392" y="126"/>
                  </a:lnTo>
                  <a:lnTo>
                    <a:pt x="394" y="128"/>
                  </a:lnTo>
                  <a:lnTo>
                    <a:pt x="396" y="130"/>
                  </a:lnTo>
                  <a:lnTo>
                    <a:pt x="398" y="144"/>
                  </a:lnTo>
                  <a:lnTo>
                    <a:pt x="401" y="155"/>
                  </a:lnTo>
                  <a:lnTo>
                    <a:pt x="403" y="157"/>
                  </a:lnTo>
                  <a:lnTo>
                    <a:pt x="405" y="159"/>
                  </a:lnTo>
                  <a:lnTo>
                    <a:pt x="415" y="159"/>
                  </a:lnTo>
                  <a:lnTo>
                    <a:pt x="424" y="159"/>
                  </a:lnTo>
                  <a:lnTo>
                    <a:pt x="426" y="157"/>
                  </a:lnTo>
                  <a:lnTo>
                    <a:pt x="430" y="155"/>
                  </a:lnTo>
                  <a:lnTo>
                    <a:pt x="432" y="151"/>
                  </a:lnTo>
                  <a:lnTo>
                    <a:pt x="434" y="149"/>
                  </a:lnTo>
                  <a:lnTo>
                    <a:pt x="438" y="147"/>
                  </a:lnTo>
                  <a:lnTo>
                    <a:pt x="440" y="145"/>
                  </a:lnTo>
                  <a:lnTo>
                    <a:pt x="444" y="145"/>
                  </a:lnTo>
                  <a:lnTo>
                    <a:pt x="449" y="145"/>
                  </a:lnTo>
                  <a:lnTo>
                    <a:pt x="451" y="147"/>
                  </a:lnTo>
                  <a:lnTo>
                    <a:pt x="453" y="149"/>
                  </a:lnTo>
                  <a:lnTo>
                    <a:pt x="457" y="151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3" y="159"/>
                  </a:lnTo>
                  <a:lnTo>
                    <a:pt x="480" y="161"/>
                  </a:lnTo>
                  <a:lnTo>
                    <a:pt x="497" y="165"/>
                  </a:lnTo>
                  <a:lnTo>
                    <a:pt x="499" y="167"/>
                  </a:lnTo>
                  <a:lnTo>
                    <a:pt x="503" y="169"/>
                  </a:lnTo>
                  <a:lnTo>
                    <a:pt x="505" y="176"/>
                  </a:lnTo>
                  <a:lnTo>
                    <a:pt x="507" y="184"/>
                  </a:lnTo>
                  <a:lnTo>
                    <a:pt x="509" y="186"/>
                  </a:lnTo>
                  <a:lnTo>
                    <a:pt x="513" y="188"/>
                  </a:lnTo>
                  <a:lnTo>
                    <a:pt x="515" y="205"/>
                  </a:lnTo>
                  <a:lnTo>
                    <a:pt x="516" y="222"/>
                  </a:lnTo>
                  <a:lnTo>
                    <a:pt x="518" y="224"/>
                  </a:lnTo>
                  <a:lnTo>
                    <a:pt x="522" y="228"/>
                  </a:lnTo>
                  <a:lnTo>
                    <a:pt x="526" y="232"/>
                  </a:lnTo>
                  <a:lnTo>
                    <a:pt x="532" y="236"/>
                  </a:lnTo>
                  <a:lnTo>
                    <a:pt x="530" y="240"/>
                  </a:lnTo>
                  <a:lnTo>
                    <a:pt x="526" y="241"/>
                  </a:lnTo>
                  <a:lnTo>
                    <a:pt x="526" y="251"/>
                  </a:lnTo>
                  <a:lnTo>
                    <a:pt x="526" y="261"/>
                  </a:lnTo>
                  <a:lnTo>
                    <a:pt x="530" y="263"/>
                  </a:lnTo>
                  <a:lnTo>
                    <a:pt x="532" y="266"/>
                  </a:lnTo>
                  <a:lnTo>
                    <a:pt x="534" y="268"/>
                  </a:lnTo>
                  <a:lnTo>
                    <a:pt x="536" y="270"/>
                  </a:lnTo>
                  <a:lnTo>
                    <a:pt x="538" y="274"/>
                  </a:lnTo>
                  <a:lnTo>
                    <a:pt x="541" y="276"/>
                  </a:lnTo>
                  <a:lnTo>
                    <a:pt x="543" y="278"/>
                  </a:lnTo>
                  <a:lnTo>
                    <a:pt x="545" y="280"/>
                  </a:lnTo>
                  <a:lnTo>
                    <a:pt x="549" y="282"/>
                  </a:lnTo>
                  <a:lnTo>
                    <a:pt x="551" y="286"/>
                  </a:lnTo>
                  <a:lnTo>
                    <a:pt x="551" y="287"/>
                  </a:lnTo>
                  <a:lnTo>
                    <a:pt x="551" y="289"/>
                  </a:lnTo>
                  <a:lnTo>
                    <a:pt x="532" y="301"/>
                  </a:lnTo>
                  <a:lnTo>
                    <a:pt x="516" y="312"/>
                  </a:lnTo>
                  <a:lnTo>
                    <a:pt x="505" y="324"/>
                  </a:lnTo>
                  <a:lnTo>
                    <a:pt x="497" y="339"/>
                  </a:lnTo>
                  <a:lnTo>
                    <a:pt x="493" y="353"/>
                  </a:lnTo>
                  <a:lnTo>
                    <a:pt x="493" y="370"/>
                  </a:lnTo>
                  <a:lnTo>
                    <a:pt x="495" y="387"/>
                  </a:lnTo>
                  <a:lnTo>
                    <a:pt x="503" y="406"/>
                  </a:lnTo>
                  <a:lnTo>
                    <a:pt x="503" y="416"/>
                  </a:lnTo>
                  <a:lnTo>
                    <a:pt x="503" y="426"/>
                  </a:lnTo>
                  <a:lnTo>
                    <a:pt x="528" y="422"/>
                  </a:lnTo>
                  <a:lnTo>
                    <a:pt x="541" y="422"/>
                  </a:lnTo>
                  <a:lnTo>
                    <a:pt x="547" y="422"/>
                  </a:lnTo>
                  <a:lnTo>
                    <a:pt x="551" y="426"/>
                  </a:lnTo>
                  <a:lnTo>
                    <a:pt x="551" y="429"/>
                  </a:lnTo>
                  <a:lnTo>
                    <a:pt x="551" y="435"/>
                  </a:lnTo>
                  <a:lnTo>
                    <a:pt x="536" y="443"/>
                  </a:lnTo>
                  <a:lnTo>
                    <a:pt x="522" y="449"/>
                  </a:lnTo>
                  <a:lnTo>
                    <a:pt x="526" y="458"/>
                  </a:lnTo>
                  <a:lnTo>
                    <a:pt x="528" y="466"/>
                  </a:lnTo>
                  <a:lnTo>
                    <a:pt x="530" y="476"/>
                  </a:lnTo>
                  <a:lnTo>
                    <a:pt x="530" y="485"/>
                  </a:lnTo>
                  <a:lnTo>
                    <a:pt x="530" y="504"/>
                  </a:lnTo>
                  <a:lnTo>
                    <a:pt x="528" y="523"/>
                  </a:lnTo>
                  <a:lnTo>
                    <a:pt x="526" y="543"/>
                  </a:lnTo>
                  <a:lnTo>
                    <a:pt x="526" y="562"/>
                  </a:lnTo>
                  <a:lnTo>
                    <a:pt x="528" y="571"/>
                  </a:lnTo>
                  <a:lnTo>
                    <a:pt x="532" y="581"/>
                  </a:lnTo>
                  <a:lnTo>
                    <a:pt x="536" y="591"/>
                  </a:lnTo>
                  <a:lnTo>
                    <a:pt x="541" y="600"/>
                  </a:lnTo>
                  <a:lnTo>
                    <a:pt x="528" y="619"/>
                  </a:lnTo>
                  <a:lnTo>
                    <a:pt x="516" y="639"/>
                  </a:lnTo>
                  <a:lnTo>
                    <a:pt x="505" y="658"/>
                  </a:lnTo>
                  <a:lnTo>
                    <a:pt x="493" y="677"/>
                  </a:lnTo>
                  <a:lnTo>
                    <a:pt x="476" y="673"/>
                  </a:lnTo>
                  <a:lnTo>
                    <a:pt x="461" y="669"/>
                  </a:lnTo>
                  <a:lnTo>
                    <a:pt x="447" y="667"/>
                  </a:lnTo>
                  <a:lnTo>
                    <a:pt x="434" y="667"/>
                  </a:lnTo>
                  <a:lnTo>
                    <a:pt x="409" y="669"/>
                  </a:lnTo>
                  <a:lnTo>
                    <a:pt x="376" y="677"/>
                  </a:lnTo>
                  <a:lnTo>
                    <a:pt x="374" y="662"/>
                  </a:lnTo>
                  <a:lnTo>
                    <a:pt x="373" y="648"/>
                  </a:lnTo>
                  <a:lnTo>
                    <a:pt x="369" y="644"/>
                  </a:lnTo>
                  <a:lnTo>
                    <a:pt x="367" y="642"/>
                  </a:lnTo>
                  <a:lnTo>
                    <a:pt x="361" y="639"/>
                  </a:lnTo>
                  <a:lnTo>
                    <a:pt x="357" y="633"/>
                  </a:lnTo>
                  <a:lnTo>
                    <a:pt x="359" y="631"/>
                  </a:lnTo>
                  <a:lnTo>
                    <a:pt x="363" y="629"/>
                  </a:lnTo>
                  <a:lnTo>
                    <a:pt x="363" y="619"/>
                  </a:lnTo>
                  <a:lnTo>
                    <a:pt x="363" y="610"/>
                  </a:lnTo>
                  <a:lnTo>
                    <a:pt x="359" y="606"/>
                  </a:lnTo>
                  <a:lnTo>
                    <a:pt x="357" y="604"/>
                  </a:lnTo>
                  <a:lnTo>
                    <a:pt x="350" y="602"/>
                  </a:lnTo>
                  <a:lnTo>
                    <a:pt x="342" y="600"/>
                  </a:lnTo>
                  <a:lnTo>
                    <a:pt x="340" y="596"/>
                  </a:lnTo>
                  <a:lnTo>
                    <a:pt x="338" y="594"/>
                  </a:lnTo>
                  <a:lnTo>
                    <a:pt x="334" y="593"/>
                  </a:lnTo>
                  <a:lnTo>
                    <a:pt x="323" y="591"/>
                  </a:lnTo>
                  <a:lnTo>
                    <a:pt x="313" y="593"/>
                  </a:lnTo>
                  <a:lnTo>
                    <a:pt x="309" y="594"/>
                  </a:lnTo>
                  <a:lnTo>
                    <a:pt x="305" y="596"/>
                  </a:lnTo>
                  <a:lnTo>
                    <a:pt x="303" y="600"/>
                  </a:lnTo>
                  <a:lnTo>
                    <a:pt x="302" y="602"/>
                  </a:lnTo>
                  <a:lnTo>
                    <a:pt x="300" y="604"/>
                  </a:lnTo>
                  <a:lnTo>
                    <a:pt x="298" y="606"/>
                  </a:lnTo>
                  <a:lnTo>
                    <a:pt x="294" y="610"/>
                  </a:lnTo>
                  <a:lnTo>
                    <a:pt x="292" y="616"/>
                  </a:lnTo>
                  <a:lnTo>
                    <a:pt x="290" y="623"/>
                  </a:lnTo>
                  <a:lnTo>
                    <a:pt x="286" y="625"/>
                  </a:lnTo>
                  <a:lnTo>
                    <a:pt x="284" y="629"/>
                  </a:lnTo>
                  <a:lnTo>
                    <a:pt x="273" y="629"/>
                  </a:lnTo>
                  <a:lnTo>
                    <a:pt x="261" y="629"/>
                  </a:lnTo>
                  <a:lnTo>
                    <a:pt x="261" y="644"/>
                  </a:lnTo>
                  <a:lnTo>
                    <a:pt x="261" y="662"/>
                  </a:lnTo>
                  <a:lnTo>
                    <a:pt x="257" y="665"/>
                  </a:lnTo>
                  <a:lnTo>
                    <a:pt x="256" y="667"/>
                  </a:lnTo>
                  <a:lnTo>
                    <a:pt x="248" y="669"/>
                  </a:lnTo>
                  <a:lnTo>
                    <a:pt x="242" y="671"/>
                  </a:lnTo>
                  <a:lnTo>
                    <a:pt x="238" y="673"/>
                  </a:lnTo>
                  <a:lnTo>
                    <a:pt x="236" y="677"/>
                  </a:lnTo>
                  <a:lnTo>
                    <a:pt x="231" y="677"/>
                  </a:lnTo>
                  <a:lnTo>
                    <a:pt x="227" y="677"/>
                  </a:lnTo>
                  <a:lnTo>
                    <a:pt x="225" y="673"/>
                  </a:lnTo>
                  <a:lnTo>
                    <a:pt x="221" y="671"/>
                  </a:lnTo>
                  <a:lnTo>
                    <a:pt x="217" y="671"/>
                  </a:lnTo>
                  <a:lnTo>
                    <a:pt x="211" y="671"/>
                  </a:lnTo>
                  <a:lnTo>
                    <a:pt x="209" y="673"/>
                  </a:lnTo>
                  <a:lnTo>
                    <a:pt x="208" y="677"/>
                  </a:lnTo>
                  <a:lnTo>
                    <a:pt x="208" y="690"/>
                  </a:lnTo>
                  <a:lnTo>
                    <a:pt x="208" y="706"/>
                  </a:lnTo>
                  <a:lnTo>
                    <a:pt x="209" y="708"/>
                  </a:lnTo>
                  <a:lnTo>
                    <a:pt x="211" y="712"/>
                  </a:lnTo>
                  <a:lnTo>
                    <a:pt x="215" y="713"/>
                  </a:lnTo>
                  <a:lnTo>
                    <a:pt x="217" y="715"/>
                  </a:lnTo>
                  <a:lnTo>
                    <a:pt x="219" y="717"/>
                  </a:lnTo>
                  <a:lnTo>
                    <a:pt x="221" y="721"/>
                  </a:lnTo>
                  <a:lnTo>
                    <a:pt x="231" y="723"/>
                  </a:lnTo>
                  <a:lnTo>
                    <a:pt x="242" y="725"/>
                  </a:lnTo>
                  <a:lnTo>
                    <a:pt x="232" y="746"/>
                  </a:lnTo>
                  <a:lnTo>
                    <a:pt x="225" y="767"/>
                  </a:lnTo>
                  <a:lnTo>
                    <a:pt x="209" y="773"/>
                  </a:lnTo>
                  <a:lnTo>
                    <a:pt x="200" y="781"/>
                  </a:lnTo>
                  <a:lnTo>
                    <a:pt x="192" y="790"/>
                  </a:lnTo>
                  <a:lnTo>
                    <a:pt x="186" y="806"/>
                  </a:lnTo>
                  <a:lnTo>
                    <a:pt x="163" y="817"/>
                  </a:lnTo>
                  <a:lnTo>
                    <a:pt x="140" y="829"/>
                  </a:lnTo>
                  <a:lnTo>
                    <a:pt x="119" y="840"/>
                  </a:lnTo>
                  <a:lnTo>
                    <a:pt x="96" y="852"/>
                  </a:lnTo>
                  <a:lnTo>
                    <a:pt x="73" y="850"/>
                  </a:lnTo>
                  <a:lnTo>
                    <a:pt x="48" y="846"/>
                  </a:lnTo>
                  <a:lnTo>
                    <a:pt x="37" y="842"/>
                  </a:lnTo>
                  <a:lnTo>
                    <a:pt x="25" y="838"/>
                  </a:lnTo>
                  <a:lnTo>
                    <a:pt x="16" y="830"/>
                  </a:lnTo>
                  <a:lnTo>
                    <a:pt x="10" y="82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8" name="Freeform 80"/>
            <p:cNvSpPr>
              <a:spLocks/>
            </p:cNvSpPr>
            <p:nvPr/>
          </p:nvSpPr>
          <p:spPr bwMode="auto">
            <a:xfrm>
              <a:off x="5583641" y="4199739"/>
              <a:ext cx="1068306" cy="1069615"/>
            </a:xfrm>
            <a:custGeom>
              <a:avLst/>
              <a:gdLst>
                <a:gd name="T0" fmla="*/ 395 w 947"/>
                <a:gd name="T1" fmla="*/ 1069 h 1111"/>
                <a:gd name="T2" fmla="*/ 358 w 947"/>
                <a:gd name="T3" fmla="*/ 1042 h 1111"/>
                <a:gd name="T4" fmla="*/ 295 w 947"/>
                <a:gd name="T5" fmla="*/ 1015 h 1111"/>
                <a:gd name="T6" fmla="*/ 247 w 947"/>
                <a:gd name="T7" fmla="*/ 988 h 1111"/>
                <a:gd name="T8" fmla="*/ 197 w 947"/>
                <a:gd name="T9" fmla="*/ 977 h 1111"/>
                <a:gd name="T10" fmla="*/ 107 w 947"/>
                <a:gd name="T11" fmla="*/ 979 h 1111"/>
                <a:gd name="T12" fmla="*/ 67 w 947"/>
                <a:gd name="T13" fmla="*/ 952 h 1111"/>
                <a:gd name="T14" fmla="*/ 11 w 947"/>
                <a:gd name="T15" fmla="*/ 915 h 1111"/>
                <a:gd name="T16" fmla="*/ 23 w 947"/>
                <a:gd name="T17" fmla="*/ 890 h 1111"/>
                <a:gd name="T18" fmla="*/ 55 w 947"/>
                <a:gd name="T19" fmla="*/ 752 h 1111"/>
                <a:gd name="T20" fmla="*/ 82 w 947"/>
                <a:gd name="T21" fmla="*/ 716 h 1111"/>
                <a:gd name="T22" fmla="*/ 67 w 947"/>
                <a:gd name="T23" fmla="*/ 643 h 1111"/>
                <a:gd name="T24" fmla="*/ 92 w 947"/>
                <a:gd name="T25" fmla="*/ 599 h 1111"/>
                <a:gd name="T26" fmla="*/ 157 w 947"/>
                <a:gd name="T27" fmla="*/ 572 h 1111"/>
                <a:gd name="T28" fmla="*/ 184 w 947"/>
                <a:gd name="T29" fmla="*/ 614 h 1111"/>
                <a:gd name="T30" fmla="*/ 224 w 947"/>
                <a:gd name="T31" fmla="*/ 543 h 1111"/>
                <a:gd name="T32" fmla="*/ 251 w 947"/>
                <a:gd name="T33" fmla="*/ 497 h 1111"/>
                <a:gd name="T34" fmla="*/ 282 w 947"/>
                <a:gd name="T35" fmla="*/ 461 h 1111"/>
                <a:gd name="T36" fmla="*/ 328 w 947"/>
                <a:gd name="T37" fmla="*/ 488 h 1111"/>
                <a:gd name="T38" fmla="*/ 370 w 947"/>
                <a:gd name="T39" fmla="*/ 447 h 1111"/>
                <a:gd name="T40" fmla="*/ 343 w 947"/>
                <a:gd name="T41" fmla="*/ 405 h 1111"/>
                <a:gd name="T42" fmla="*/ 358 w 947"/>
                <a:gd name="T43" fmla="*/ 369 h 1111"/>
                <a:gd name="T44" fmla="*/ 318 w 947"/>
                <a:gd name="T45" fmla="*/ 334 h 1111"/>
                <a:gd name="T46" fmla="*/ 326 w 947"/>
                <a:gd name="T47" fmla="*/ 238 h 1111"/>
                <a:gd name="T48" fmla="*/ 353 w 947"/>
                <a:gd name="T49" fmla="*/ 204 h 1111"/>
                <a:gd name="T50" fmla="*/ 337 w 947"/>
                <a:gd name="T51" fmla="*/ 86 h 1111"/>
                <a:gd name="T52" fmla="*/ 357 w 947"/>
                <a:gd name="T53" fmla="*/ 14 h 1111"/>
                <a:gd name="T54" fmla="*/ 393 w 947"/>
                <a:gd name="T55" fmla="*/ 6 h 1111"/>
                <a:gd name="T56" fmla="*/ 424 w 947"/>
                <a:gd name="T57" fmla="*/ 42 h 1111"/>
                <a:gd name="T58" fmla="*/ 451 w 947"/>
                <a:gd name="T59" fmla="*/ 98 h 1111"/>
                <a:gd name="T60" fmla="*/ 487 w 947"/>
                <a:gd name="T61" fmla="*/ 184 h 1111"/>
                <a:gd name="T62" fmla="*/ 520 w 947"/>
                <a:gd name="T63" fmla="*/ 209 h 1111"/>
                <a:gd name="T64" fmla="*/ 527 w 947"/>
                <a:gd name="T65" fmla="*/ 386 h 1111"/>
                <a:gd name="T66" fmla="*/ 571 w 947"/>
                <a:gd name="T67" fmla="*/ 393 h 1111"/>
                <a:gd name="T68" fmla="*/ 604 w 947"/>
                <a:gd name="T69" fmla="*/ 367 h 1111"/>
                <a:gd name="T70" fmla="*/ 640 w 947"/>
                <a:gd name="T71" fmla="*/ 340 h 1111"/>
                <a:gd name="T72" fmla="*/ 681 w 947"/>
                <a:gd name="T73" fmla="*/ 347 h 1111"/>
                <a:gd name="T74" fmla="*/ 708 w 947"/>
                <a:gd name="T75" fmla="*/ 301 h 1111"/>
                <a:gd name="T76" fmla="*/ 734 w 947"/>
                <a:gd name="T77" fmla="*/ 207 h 1111"/>
                <a:gd name="T78" fmla="*/ 790 w 947"/>
                <a:gd name="T79" fmla="*/ 200 h 1111"/>
                <a:gd name="T80" fmla="*/ 821 w 947"/>
                <a:gd name="T81" fmla="*/ 227 h 1111"/>
                <a:gd name="T82" fmla="*/ 861 w 947"/>
                <a:gd name="T83" fmla="*/ 253 h 1111"/>
                <a:gd name="T84" fmla="*/ 888 w 947"/>
                <a:gd name="T85" fmla="*/ 236 h 1111"/>
                <a:gd name="T86" fmla="*/ 915 w 947"/>
                <a:gd name="T87" fmla="*/ 282 h 1111"/>
                <a:gd name="T88" fmla="*/ 947 w 947"/>
                <a:gd name="T89" fmla="*/ 315 h 1111"/>
                <a:gd name="T90" fmla="*/ 896 w 947"/>
                <a:gd name="T91" fmla="*/ 399 h 1111"/>
                <a:gd name="T92" fmla="*/ 928 w 947"/>
                <a:gd name="T93" fmla="*/ 440 h 1111"/>
                <a:gd name="T94" fmla="*/ 905 w 947"/>
                <a:gd name="T95" fmla="*/ 470 h 1111"/>
                <a:gd name="T96" fmla="*/ 871 w 947"/>
                <a:gd name="T97" fmla="*/ 455 h 1111"/>
                <a:gd name="T98" fmla="*/ 823 w 947"/>
                <a:gd name="T99" fmla="*/ 480 h 1111"/>
                <a:gd name="T100" fmla="*/ 798 w 947"/>
                <a:gd name="T101" fmla="*/ 522 h 1111"/>
                <a:gd name="T102" fmla="*/ 736 w 947"/>
                <a:gd name="T103" fmla="*/ 530 h 1111"/>
                <a:gd name="T104" fmla="*/ 690 w 947"/>
                <a:gd name="T105" fmla="*/ 541 h 1111"/>
                <a:gd name="T106" fmla="*/ 635 w 947"/>
                <a:gd name="T107" fmla="*/ 553 h 1111"/>
                <a:gd name="T108" fmla="*/ 575 w 947"/>
                <a:gd name="T109" fmla="*/ 599 h 1111"/>
                <a:gd name="T110" fmla="*/ 571 w 947"/>
                <a:gd name="T111" fmla="*/ 641 h 1111"/>
                <a:gd name="T112" fmla="*/ 589 w 947"/>
                <a:gd name="T113" fmla="*/ 720 h 1111"/>
                <a:gd name="T114" fmla="*/ 575 w 947"/>
                <a:gd name="T115" fmla="*/ 869 h 1111"/>
                <a:gd name="T116" fmla="*/ 522 w 947"/>
                <a:gd name="T117" fmla="*/ 967 h 1111"/>
                <a:gd name="T118" fmla="*/ 468 w 947"/>
                <a:gd name="T119" fmla="*/ 1040 h 1111"/>
                <a:gd name="T120" fmla="*/ 474 w 947"/>
                <a:gd name="T121" fmla="*/ 1082 h 1111"/>
                <a:gd name="T122" fmla="*/ 451 w 947"/>
                <a:gd name="T123" fmla="*/ 1109 h 1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"/>
                <a:gd name="T187" fmla="*/ 0 h 1111"/>
                <a:gd name="T188" fmla="*/ 947 w 947"/>
                <a:gd name="T189" fmla="*/ 1111 h 1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" h="1111">
                  <a:moveTo>
                    <a:pt x="439" y="1102"/>
                  </a:moveTo>
                  <a:lnTo>
                    <a:pt x="437" y="1100"/>
                  </a:lnTo>
                  <a:lnTo>
                    <a:pt x="435" y="1098"/>
                  </a:lnTo>
                  <a:lnTo>
                    <a:pt x="428" y="1096"/>
                  </a:lnTo>
                  <a:lnTo>
                    <a:pt x="420" y="1092"/>
                  </a:lnTo>
                  <a:lnTo>
                    <a:pt x="418" y="1090"/>
                  </a:lnTo>
                  <a:lnTo>
                    <a:pt x="416" y="1088"/>
                  </a:lnTo>
                  <a:lnTo>
                    <a:pt x="408" y="1080"/>
                  </a:lnTo>
                  <a:lnTo>
                    <a:pt x="401" y="1073"/>
                  </a:lnTo>
                  <a:lnTo>
                    <a:pt x="399" y="1071"/>
                  </a:lnTo>
                  <a:lnTo>
                    <a:pt x="395" y="1069"/>
                  </a:lnTo>
                  <a:lnTo>
                    <a:pt x="393" y="1065"/>
                  </a:lnTo>
                  <a:lnTo>
                    <a:pt x="391" y="1063"/>
                  </a:lnTo>
                  <a:lnTo>
                    <a:pt x="389" y="1061"/>
                  </a:lnTo>
                  <a:lnTo>
                    <a:pt x="385" y="1059"/>
                  </a:lnTo>
                  <a:lnTo>
                    <a:pt x="383" y="1055"/>
                  </a:lnTo>
                  <a:lnTo>
                    <a:pt x="381" y="1054"/>
                  </a:lnTo>
                  <a:lnTo>
                    <a:pt x="380" y="1052"/>
                  </a:lnTo>
                  <a:lnTo>
                    <a:pt x="376" y="1050"/>
                  </a:lnTo>
                  <a:lnTo>
                    <a:pt x="368" y="1046"/>
                  </a:lnTo>
                  <a:lnTo>
                    <a:pt x="362" y="1044"/>
                  </a:lnTo>
                  <a:lnTo>
                    <a:pt x="358" y="1042"/>
                  </a:lnTo>
                  <a:lnTo>
                    <a:pt x="357" y="1040"/>
                  </a:lnTo>
                  <a:lnTo>
                    <a:pt x="349" y="1036"/>
                  </a:lnTo>
                  <a:lnTo>
                    <a:pt x="343" y="1034"/>
                  </a:lnTo>
                  <a:lnTo>
                    <a:pt x="339" y="1032"/>
                  </a:lnTo>
                  <a:lnTo>
                    <a:pt x="337" y="1031"/>
                  </a:lnTo>
                  <a:lnTo>
                    <a:pt x="320" y="1027"/>
                  </a:lnTo>
                  <a:lnTo>
                    <a:pt x="303" y="1025"/>
                  </a:lnTo>
                  <a:lnTo>
                    <a:pt x="301" y="1023"/>
                  </a:lnTo>
                  <a:lnTo>
                    <a:pt x="299" y="1019"/>
                  </a:lnTo>
                  <a:lnTo>
                    <a:pt x="297" y="1017"/>
                  </a:lnTo>
                  <a:lnTo>
                    <a:pt x="295" y="1015"/>
                  </a:lnTo>
                  <a:lnTo>
                    <a:pt x="291" y="1013"/>
                  </a:lnTo>
                  <a:lnTo>
                    <a:pt x="289" y="1011"/>
                  </a:lnTo>
                  <a:lnTo>
                    <a:pt x="282" y="1007"/>
                  </a:lnTo>
                  <a:lnTo>
                    <a:pt x="274" y="1006"/>
                  </a:lnTo>
                  <a:lnTo>
                    <a:pt x="272" y="1004"/>
                  </a:lnTo>
                  <a:lnTo>
                    <a:pt x="270" y="1002"/>
                  </a:lnTo>
                  <a:lnTo>
                    <a:pt x="263" y="998"/>
                  </a:lnTo>
                  <a:lnTo>
                    <a:pt x="255" y="996"/>
                  </a:lnTo>
                  <a:lnTo>
                    <a:pt x="253" y="992"/>
                  </a:lnTo>
                  <a:lnTo>
                    <a:pt x="251" y="990"/>
                  </a:lnTo>
                  <a:lnTo>
                    <a:pt x="247" y="988"/>
                  </a:lnTo>
                  <a:lnTo>
                    <a:pt x="245" y="986"/>
                  </a:lnTo>
                  <a:lnTo>
                    <a:pt x="243" y="984"/>
                  </a:lnTo>
                  <a:lnTo>
                    <a:pt x="241" y="981"/>
                  </a:lnTo>
                  <a:lnTo>
                    <a:pt x="238" y="979"/>
                  </a:lnTo>
                  <a:lnTo>
                    <a:pt x="236" y="977"/>
                  </a:lnTo>
                  <a:lnTo>
                    <a:pt x="234" y="975"/>
                  </a:lnTo>
                  <a:lnTo>
                    <a:pt x="232" y="971"/>
                  </a:lnTo>
                  <a:lnTo>
                    <a:pt x="216" y="971"/>
                  </a:lnTo>
                  <a:lnTo>
                    <a:pt x="203" y="971"/>
                  </a:lnTo>
                  <a:lnTo>
                    <a:pt x="199" y="975"/>
                  </a:lnTo>
                  <a:lnTo>
                    <a:pt x="197" y="977"/>
                  </a:lnTo>
                  <a:lnTo>
                    <a:pt x="190" y="984"/>
                  </a:lnTo>
                  <a:lnTo>
                    <a:pt x="184" y="990"/>
                  </a:lnTo>
                  <a:lnTo>
                    <a:pt x="180" y="992"/>
                  </a:lnTo>
                  <a:lnTo>
                    <a:pt x="178" y="996"/>
                  </a:lnTo>
                  <a:lnTo>
                    <a:pt x="176" y="992"/>
                  </a:lnTo>
                  <a:lnTo>
                    <a:pt x="174" y="990"/>
                  </a:lnTo>
                  <a:lnTo>
                    <a:pt x="147" y="988"/>
                  </a:lnTo>
                  <a:lnTo>
                    <a:pt x="121" y="986"/>
                  </a:lnTo>
                  <a:lnTo>
                    <a:pt x="117" y="984"/>
                  </a:lnTo>
                  <a:lnTo>
                    <a:pt x="115" y="981"/>
                  </a:lnTo>
                  <a:lnTo>
                    <a:pt x="107" y="979"/>
                  </a:lnTo>
                  <a:lnTo>
                    <a:pt x="101" y="977"/>
                  </a:lnTo>
                  <a:lnTo>
                    <a:pt x="98" y="975"/>
                  </a:lnTo>
                  <a:lnTo>
                    <a:pt x="96" y="971"/>
                  </a:lnTo>
                  <a:lnTo>
                    <a:pt x="94" y="969"/>
                  </a:lnTo>
                  <a:lnTo>
                    <a:pt x="92" y="967"/>
                  </a:lnTo>
                  <a:lnTo>
                    <a:pt x="88" y="963"/>
                  </a:lnTo>
                  <a:lnTo>
                    <a:pt x="86" y="961"/>
                  </a:lnTo>
                  <a:lnTo>
                    <a:pt x="78" y="960"/>
                  </a:lnTo>
                  <a:lnTo>
                    <a:pt x="71" y="958"/>
                  </a:lnTo>
                  <a:lnTo>
                    <a:pt x="69" y="954"/>
                  </a:lnTo>
                  <a:lnTo>
                    <a:pt x="67" y="952"/>
                  </a:lnTo>
                  <a:lnTo>
                    <a:pt x="50" y="950"/>
                  </a:lnTo>
                  <a:lnTo>
                    <a:pt x="32" y="948"/>
                  </a:lnTo>
                  <a:lnTo>
                    <a:pt x="30" y="944"/>
                  </a:lnTo>
                  <a:lnTo>
                    <a:pt x="28" y="942"/>
                  </a:lnTo>
                  <a:lnTo>
                    <a:pt x="27" y="935"/>
                  </a:lnTo>
                  <a:lnTo>
                    <a:pt x="23" y="929"/>
                  </a:lnTo>
                  <a:lnTo>
                    <a:pt x="21" y="925"/>
                  </a:lnTo>
                  <a:lnTo>
                    <a:pt x="19" y="923"/>
                  </a:lnTo>
                  <a:lnTo>
                    <a:pt x="17" y="921"/>
                  </a:lnTo>
                  <a:lnTo>
                    <a:pt x="13" y="919"/>
                  </a:lnTo>
                  <a:lnTo>
                    <a:pt x="11" y="915"/>
                  </a:lnTo>
                  <a:lnTo>
                    <a:pt x="9" y="913"/>
                  </a:lnTo>
                  <a:lnTo>
                    <a:pt x="5" y="912"/>
                  </a:lnTo>
                  <a:lnTo>
                    <a:pt x="3" y="908"/>
                  </a:lnTo>
                  <a:lnTo>
                    <a:pt x="2" y="906"/>
                  </a:lnTo>
                  <a:lnTo>
                    <a:pt x="0" y="904"/>
                  </a:lnTo>
                  <a:lnTo>
                    <a:pt x="2" y="902"/>
                  </a:lnTo>
                  <a:lnTo>
                    <a:pt x="3" y="898"/>
                  </a:lnTo>
                  <a:lnTo>
                    <a:pt x="11" y="896"/>
                  </a:lnTo>
                  <a:lnTo>
                    <a:pt x="19" y="894"/>
                  </a:lnTo>
                  <a:lnTo>
                    <a:pt x="21" y="892"/>
                  </a:lnTo>
                  <a:lnTo>
                    <a:pt x="23" y="890"/>
                  </a:lnTo>
                  <a:lnTo>
                    <a:pt x="30" y="887"/>
                  </a:lnTo>
                  <a:lnTo>
                    <a:pt x="38" y="885"/>
                  </a:lnTo>
                  <a:lnTo>
                    <a:pt x="40" y="883"/>
                  </a:lnTo>
                  <a:lnTo>
                    <a:pt x="42" y="879"/>
                  </a:lnTo>
                  <a:lnTo>
                    <a:pt x="44" y="850"/>
                  </a:lnTo>
                  <a:lnTo>
                    <a:pt x="46" y="819"/>
                  </a:lnTo>
                  <a:lnTo>
                    <a:pt x="46" y="789"/>
                  </a:lnTo>
                  <a:lnTo>
                    <a:pt x="48" y="758"/>
                  </a:lnTo>
                  <a:lnTo>
                    <a:pt x="50" y="756"/>
                  </a:lnTo>
                  <a:lnTo>
                    <a:pt x="53" y="754"/>
                  </a:lnTo>
                  <a:lnTo>
                    <a:pt x="55" y="752"/>
                  </a:lnTo>
                  <a:lnTo>
                    <a:pt x="57" y="748"/>
                  </a:lnTo>
                  <a:lnTo>
                    <a:pt x="59" y="747"/>
                  </a:lnTo>
                  <a:lnTo>
                    <a:pt x="63" y="745"/>
                  </a:lnTo>
                  <a:lnTo>
                    <a:pt x="65" y="743"/>
                  </a:lnTo>
                  <a:lnTo>
                    <a:pt x="67" y="739"/>
                  </a:lnTo>
                  <a:lnTo>
                    <a:pt x="69" y="737"/>
                  </a:lnTo>
                  <a:lnTo>
                    <a:pt x="71" y="735"/>
                  </a:lnTo>
                  <a:lnTo>
                    <a:pt x="74" y="727"/>
                  </a:lnTo>
                  <a:lnTo>
                    <a:pt x="76" y="720"/>
                  </a:lnTo>
                  <a:lnTo>
                    <a:pt x="78" y="718"/>
                  </a:lnTo>
                  <a:lnTo>
                    <a:pt x="82" y="716"/>
                  </a:lnTo>
                  <a:lnTo>
                    <a:pt x="84" y="710"/>
                  </a:lnTo>
                  <a:lnTo>
                    <a:pt x="86" y="700"/>
                  </a:lnTo>
                  <a:lnTo>
                    <a:pt x="84" y="691"/>
                  </a:lnTo>
                  <a:lnTo>
                    <a:pt x="82" y="687"/>
                  </a:lnTo>
                  <a:lnTo>
                    <a:pt x="78" y="683"/>
                  </a:lnTo>
                  <a:lnTo>
                    <a:pt x="76" y="681"/>
                  </a:lnTo>
                  <a:lnTo>
                    <a:pt x="74" y="674"/>
                  </a:lnTo>
                  <a:lnTo>
                    <a:pt x="71" y="668"/>
                  </a:lnTo>
                  <a:lnTo>
                    <a:pt x="69" y="664"/>
                  </a:lnTo>
                  <a:lnTo>
                    <a:pt x="67" y="662"/>
                  </a:lnTo>
                  <a:lnTo>
                    <a:pt x="67" y="643"/>
                  </a:lnTo>
                  <a:lnTo>
                    <a:pt x="67" y="624"/>
                  </a:lnTo>
                  <a:lnTo>
                    <a:pt x="69" y="622"/>
                  </a:lnTo>
                  <a:lnTo>
                    <a:pt x="71" y="618"/>
                  </a:lnTo>
                  <a:lnTo>
                    <a:pt x="74" y="616"/>
                  </a:lnTo>
                  <a:lnTo>
                    <a:pt x="76" y="614"/>
                  </a:lnTo>
                  <a:lnTo>
                    <a:pt x="78" y="610"/>
                  </a:lnTo>
                  <a:lnTo>
                    <a:pt x="82" y="608"/>
                  </a:lnTo>
                  <a:lnTo>
                    <a:pt x="84" y="606"/>
                  </a:lnTo>
                  <a:lnTo>
                    <a:pt x="86" y="605"/>
                  </a:lnTo>
                  <a:lnTo>
                    <a:pt x="88" y="601"/>
                  </a:lnTo>
                  <a:lnTo>
                    <a:pt x="92" y="599"/>
                  </a:lnTo>
                  <a:lnTo>
                    <a:pt x="113" y="597"/>
                  </a:lnTo>
                  <a:lnTo>
                    <a:pt x="134" y="595"/>
                  </a:lnTo>
                  <a:lnTo>
                    <a:pt x="138" y="593"/>
                  </a:lnTo>
                  <a:lnTo>
                    <a:pt x="140" y="589"/>
                  </a:lnTo>
                  <a:lnTo>
                    <a:pt x="142" y="587"/>
                  </a:lnTo>
                  <a:lnTo>
                    <a:pt x="144" y="585"/>
                  </a:lnTo>
                  <a:lnTo>
                    <a:pt x="147" y="582"/>
                  </a:lnTo>
                  <a:lnTo>
                    <a:pt x="149" y="580"/>
                  </a:lnTo>
                  <a:lnTo>
                    <a:pt x="151" y="578"/>
                  </a:lnTo>
                  <a:lnTo>
                    <a:pt x="153" y="576"/>
                  </a:lnTo>
                  <a:lnTo>
                    <a:pt x="157" y="572"/>
                  </a:lnTo>
                  <a:lnTo>
                    <a:pt x="159" y="570"/>
                  </a:lnTo>
                  <a:lnTo>
                    <a:pt x="161" y="572"/>
                  </a:lnTo>
                  <a:lnTo>
                    <a:pt x="163" y="576"/>
                  </a:lnTo>
                  <a:lnTo>
                    <a:pt x="167" y="578"/>
                  </a:lnTo>
                  <a:lnTo>
                    <a:pt x="168" y="580"/>
                  </a:lnTo>
                  <a:lnTo>
                    <a:pt x="170" y="582"/>
                  </a:lnTo>
                  <a:lnTo>
                    <a:pt x="174" y="585"/>
                  </a:lnTo>
                  <a:lnTo>
                    <a:pt x="176" y="597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4" y="614"/>
                  </a:lnTo>
                  <a:lnTo>
                    <a:pt x="186" y="616"/>
                  </a:lnTo>
                  <a:lnTo>
                    <a:pt x="193" y="618"/>
                  </a:lnTo>
                  <a:lnTo>
                    <a:pt x="199" y="616"/>
                  </a:lnTo>
                  <a:lnTo>
                    <a:pt x="203" y="614"/>
                  </a:lnTo>
                  <a:lnTo>
                    <a:pt x="205" y="610"/>
                  </a:lnTo>
                  <a:lnTo>
                    <a:pt x="207" y="608"/>
                  </a:lnTo>
                  <a:lnTo>
                    <a:pt x="211" y="593"/>
                  </a:lnTo>
                  <a:lnTo>
                    <a:pt x="215" y="578"/>
                  </a:lnTo>
                  <a:lnTo>
                    <a:pt x="218" y="562"/>
                  </a:lnTo>
                  <a:lnTo>
                    <a:pt x="222" y="547"/>
                  </a:lnTo>
                  <a:lnTo>
                    <a:pt x="224" y="543"/>
                  </a:lnTo>
                  <a:lnTo>
                    <a:pt x="226" y="541"/>
                  </a:lnTo>
                  <a:lnTo>
                    <a:pt x="228" y="534"/>
                  </a:lnTo>
                  <a:lnTo>
                    <a:pt x="232" y="526"/>
                  </a:lnTo>
                  <a:lnTo>
                    <a:pt x="234" y="524"/>
                  </a:lnTo>
                  <a:lnTo>
                    <a:pt x="236" y="522"/>
                  </a:lnTo>
                  <a:lnTo>
                    <a:pt x="238" y="520"/>
                  </a:lnTo>
                  <a:lnTo>
                    <a:pt x="241" y="516"/>
                  </a:lnTo>
                  <a:lnTo>
                    <a:pt x="243" y="514"/>
                  </a:lnTo>
                  <a:lnTo>
                    <a:pt x="245" y="512"/>
                  </a:lnTo>
                  <a:lnTo>
                    <a:pt x="247" y="505"/>
                  </a:lnTo>
                  <a:lnTo>
                    <a:pt x="251" y="497"/>
                  </a:lnTo>
                  <a:lnTo>
                    <a:pt x="253" y="495"/>
                  </a:lnTo>
                  <a:lnTo>
                    <a:pt x="255" y="493"/>
                  </a:lnTo>
                  <a:lnTo>
                    <a:pt x="259" y="491"/>
                  </a:lnTo>
                  <a:lnTo>
                    <a:pt x="261" y="488"/>
                  </a:lnTo>
                  <a:lnTo>
                    <a:pt x="261" y="476"/>
                  </a:lnTo>
                  <a:lnTo>
                    <a:pt x="261" y="455"/>
                  </a:lnTo>
                  <a:lnTo>
                    <a:pt x="268" y="455"/>
                  </a:lnTo>
                  <a:lnTo>
                    <a:pt x="274" y="455"/>
                  </a:lnTo>
                  <a:lnTo>
                    <a:pt x="276" y="457"/>
                  </a:lnTo>
                  <a:lnTo>
                    <a:pt x="280" y="459"/>
                  </a:lnTo>
                  <a:lnTo>
                    <a:pt x="282" y="461"/>
                  </a:lnTo>
                  <a:lnTo>
                    <a:pt x="286" y="464"/>
                  </a:lnTo>
                  <a:lnTo>
                    <a:pt x="287" y="466"/>
                  </a:lnTo>
                  <a:lnTo>
                    <a:pt x="289" y="468"/>
                  </a:lnTo>
                  <a:lnTo>
                    <a:pt x="297" y="470"/>
                  </a:lnTo>
                  <a:lnTo>
                    <a:pt x="303" y="474"/>
                  </a:lnTo>
                  <a:lnTo>
                    <a:pt x="307" y="476"/>
                  </a:lnTo>
                  <a:lnTo>
                    <a:pt x="309" y="478"/>
                  </a:lnTo>
                  <a:lnTo>
                    <a:pt x="316" y="480"/>
                  </a:lnTo>
                  <a:lnTo>
                    <a:pt x="324" y="484"/>
                  </a:lnTo>
                  <a:lnTo>
                    <a:pt x="326" y="486"/>
                  </a:lnTo>
                  <a:lnTo>
                    <a:pt x="328" y="488"/>
                  </a:lnTo>
                  <a:lnTo>
                    <a:pt x="337" y="488"/>
                  </a:lnTo>
                  <a:lnTo>
                    <a:pt x="347" y="488"/>
                  </a:lnTo>
                  <a:lnTo>
                    <a:pt x="349" y="486"/>
                  </a:lnTo>
                  <a:lnTo>
                    <a:pt x="353" y="484"/>
                  </a:lnTo>
                  <a:lnTo>
                    <a:pt x="355" y="470"/>
                  </a:lnTo>
                  <a:lnTo>
                    <a:pt x="357" y="459"/>
                  </a:lnTo>
                  <a:lnTo>
                    <a:pt x="358" y="457"/>
                  </a:lnTo>
                  <a:lnTo>
                    <a:pt x="362" y="455"/>
                  </a:lnTo>
                  <a:lnTo>
                    <a:pt x="364" y="451"/>
                  </a:lnTo>
                  <a:lnTo>
                    <a:pt x="366" y="449"/>
                  </a:lnTo>
                  <a:lnTo>
                    <a:pt x="370" y="447"/>
                  </a:lnTo>
                  <a:lnTo>
                    <a:pt x="372" y="445"/>
                  </a:lnTo>
                  <a:lnTo>
                    <a:pt x="372" y="436"/>
                  </a:lnTo>
                  <a:lnTo>
                    <a:pt x="372" y="426"/>
                  </a:lnTo>
                  <a:lnTo>
                    <a:pt x="370" y="422"/>
                  </a:lnTo>
                  <a:lnTo>
                    <a:pt x="366" y="420"/>
                  </a:lnTo>
                  <a:lnTo>
                    <a:pt x="364" y="418"/>
                  </a:lnTo>
                  <a:lnTo>
                    <a:pt x="362" y="415"/>
                  </a:lnTo>
                  <a:lnTo>
                    <a:pt x="358" y="413"/>
                  </a:lnTo>
                  <a:lnTo>
                    <a:pt x="357" y="411"/>
                  </a:lnTo>
                  <a:lnTo>
                    <a:pt x="349" y="409"/>
                  </a:lnTo>
                  <a:lnTo>
                    <a:pt x="343" y="405"/>
                  </a:lnTo>
                  <a:lnTo>
                    <a:pt x="339" y="403"/>
                  </a:lnTo>
                  <a:lnTo>
                    <a:pt x="337" y="401"/>
                  </a:lnTo>
                  <a:lnTo>
                    <a:pt x="339" y="399"/>
                  </a:lnTo>
                  <a:lnTo>
                    <a:pt x="343" y="395"/>
                  </a:lnTo>
                  <a:lnTo>
                    <a:pt x="345" y="388"/>
                  </a:lnTo>
                  <a:lnTo>
                    <a:pt x="347" y="382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4"/>
                  </a:lnTo>
                  <a:lnTo>
                    <a:pt x="357" y="372"/>
                  </a:lnTo>
                  <a:lnTo>
                    <a:pt x="358" y="369"/>
                  </a:lnTo>
                  <a:lnTo>
                    <a:pt x="362" y="367"/>
                  </a:lnTo>
                  <a:lnTo>
                    <a:pt x="364" y="365"/>
                  </a:lnTo>
                  <a:lnTo>
                    <a:pt x="366" y="357"/>
                  </a:lnTo>
                  <a:lnTo>
                    <a:pt x="364" y="351"/>
                  </a:lnTo>
                  <a:lnTo>
                    <a:pt x="362" y="347"/>
                  </a:lnTo>
                  <a:lnTo>
                    <a:pt x="358" y="346"/>
                  </a:lnTo>
                  <a:lnTo>
                    <a:pt x="357" y="344"/>
                  </a:lnTo>
                  <a:lnTo>
                    <a:pt x="339" y="340"/>
                  </a:lnTo>
                  <a:lnTo>
                    <a:pt x="324" y="338"/>
                  </a:lnTo>
                  <a:lnTo>
                    <a:pt x="320" y="336"/>
                  </a:lnTo>
                  <a:lnTo>
                    <a:pt x="318" y="334"/>
                  </a:lnTo>
                  <a:lnTo>
                    <a:pt x="316" y="321"/>
                  </a:lnTo>
                  <a:lnTo>
                    <a:pt x="314" y="309"/>
                  </a:lnTo>
                  <a:lnTo>
                    <a:pt x="310" y="307"/>
                  </a:lnTo>
                  <a:lnTo>
                    <a:pt x="309" y="305"/>
                  </a:lnTo>
                  <a:lnTo>
                    <a:pt x="310" y="290"/>
                  </a:lnTo>
                  <a:lnTo>
                    <a:pt x="314" y="275"/>
                  </a:lnTo>
                  <a:lnTo>
                    <a:pt x="316" y="261"/>
                  </a:lnTo>
                  <a:lnTo>
                    <a:pt x="318" y="246"/>
                  </a:lnTo>
                  <a:lnTo>
                    <a:pt x="320" y="244"/>
                  </a:lnTo>
                  <a:lnTo>
                    <a:pt x="324" y="242"/>
                  </a:lnTo>
                  <a:lnTo>
                    <a:pt x="326" y="238"/>
                  </a:lnTo>
                  <a:lnTo>
                    <a:pt x="328" y="236"/>
                  </a:lnTo>
                  <a:lnTo>
                    <a:pt x="330" y="234"/>
                  </a:lnTo>
                  <a:lnTo>
                    <a:pt x="333" y="232"/>
                  </a:lnTo>
                  <a:lnTo>
                    <a:pt x="335" y="225"/>
                  </a:lnTo>
                  <a:lnTo>
                    <a:pt x="337" y="217"/>
                  </a:lnTo>
                  <a:lnTo>
                    <a:pt x="339" y="215"/>
                  </a:lnTo>
                  <a:lnTo>
                    <a:pt x="343" y="213"/>
                  </a:lnTo>
                  <a:lnTo>
                    <a:pt x="345" y="209"/>
                  </a:lnTo>
                  <a:lnTo>
                    <a:pt x="347" y="207"/>
                  </a:lnTo>
                  <a:lnTo>
                    <a:pt x="349" y="205"/>
                  </a:lnTo>
                  <a:lnTo>
                    <a:pt x="353" y="204"/>
                  </a:lnTo>
                  <a:lnTo>
                    <a:pt x="355" y="190"/>
                  </a:lnTo>
                  <a:lnTo>
                    <a:pt x="357" y="163"/>
                  </a:lnTo>
                  <a:lnTo>
                    <a:pt x="355" y="138"/>
                  </a:lnTo>
                  <a:lnTo>
                    <a:pt x="353" y="125"/>
                  </a:lnTo>
                  <a:lnTo>
                    <a:pt x="349" y="123"/>
                  </a:lnTo>
                  <a:lnTo>
                    <a:pt x="347" y="121"/>
                  </a:lnTo>
                  <a:lnTo>
                    <a:pt x="345" y="113"/>
                  </a:lnTo>
                  <a:lnTo>
                    <a:pt x="343" y="106"/>
                  </a:lnTo>
                  <a:lnTo>
                    <a:pt x="339" y="104"/>
                  </a:lnTo>
                  <a:lnTo>
                    <a:pt x="337" y="102"/>
                  </a:lnTo>
                  <a:lnTo>
                    <a:pt x="337" y="86"/>
                  </a:lnTo>
                  <a:lnTo>
                    <a:pt x="337" y="73"/>
                  </a:lnTo>
                  <a:lnTo>
                    <a:pt x="339" y="69"/>
                  </a:lnTo>
                  <a:lnTo>
                    <a:pt x="343" y="67"/>
                  </a:lnTo>
                  <a:lnTo>
                    <a:pt x="343" y="62"/>
                  </a:lnTo>
                  <a:lnTo>
                    <a:pt x="343" y="58"/>
                  </a:lnTo>
                  <a:lnTo>
                    <a:pt x="339" y="56"/>
                  </a:lnTo>
                  <a:lnTo>
                    <a:pt x="337" y="52"/>
                  </a:lnTo>
                  <a:lnTo>
                    <a:pt x="341" y="39"/>
                  </a:lnTo>
                  <a:lnTo>
                    <a:pt x="343" y="29"/>
                  </a:lnTo>
                  <a:lnTo>
                    <a:pt x="349" y="23"/>
                  </a:lnTo>
                  <a:lnTo>
                    <a:pt x="357" y="14"/>
                  </a:lnTo>
                  <a:lnTo>
                    <a:pt x="358" y="12"/>
                  </a:lnTo>
                  <a:lnTo>
                    <a:pt x="362" y="10"/>
                  </a:lnTo>
                  <a:lnTo>
                    <a:pt x="368" y="6"/>
                  </a:lnTo>
                  <a:lnTo>
                    <a:pt x="376" y="4"/>
                  </a:lnTo>
                  <a:lnTo>
                    <a:pt x="380" y="2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4"/>
                  </a:lnTo>
                  <a:lnTo>
                    <a:pt x="393" y="6"/>
                  </a:lnTo>
                  <a:lnTo>
                    <a:pt x="391" y="10"/>
                  </a:lnTo>
                  <a:lnTo>
                    <a:pt x="389" y="12"/>
                  </a:lnTo>
                  <a:lnTo>
                    <a:pt x="387" y="19"/>
                  </a:lnTo>
                  <a:lnTo>
                    <a:pt x="389" y="25"/>
                  </a:lnTo>
                  <a:lnTo>
                    <a:pt x="391" y="29"/>
                  </a:lnTo>
                  <a:lnTo>
                    <a:pt x="393" y="31"/>
                  </a:lnTo>
                  <a:lnTo>
                    <a:pt x="395" y="33"/>
                  </a:lnTo>
                  <a:lnTo>
                    <a:pt x="408" y="37"/>
                  </a:lnTo>
                  <a:lnTo>
                    <a:pt x="420" y="39"/>
                  </a:lnTo>
                  <a:lnTo>
                    <a:pt x="422" y="40"/>
                  </a:lnTo>
                  <a:lnTo>
                    <a:pt x="424" y="42"/>
                  </a:lnTo>
                  <a:lnTo>
                    <a:pt x="428" y="46"/>
                  </a:lnTo>
                  <a:lnTo>
                    <a:pt x="429" y="48"/>
                  </a:lnTo>
                  <a:lnTo>
                    <a:pt x="431" y="50"/>
                  </a:lnTo>
                  <a:lnTo>
                    <a:pt x="435" y="52"/>
                  </a:lnTo>
                  <a:lnTo>
                    <a:pt x="437" y="60"/>
                  </a:lnTo>
                  <a:lnTo>
                    <a:pt x="439" y="67"/>
                  </a:lnTo>
                  <a:lnTo>
                    <a:pt x="441" y="69"/>
                  </a:lnTo>
                  <a:lnTo>
                    <a:pt x="445" y="73"/>
                  </a:lnTo>
                  <a:lnTo>
                    <a:pt x="447" y="85"/>
                  </a:lnTo>
                  <a:lnTo>
                    <a:pt x="449" y="96"/>
                  </a:lnTo>
                  <a:lnTo>
                    <a:pt x="451" y="98"/>
                  </a:lnTo>
                  <a:lnTo>
                    <a:pt x="454" y="102"/>
                  </a:lnTo>
                  <a:lnTo>
                    <a:pt x="456" y="108"/>
                  </a:lnTo>
                  <a:lnTo>
                    <a:pt x="458" y="115"/>
                  </a:lnTo>
                  <a:lnTo>
                    <a:pt x="460" y="117"/>
                  </a:lnTo>
                  <a:lnTo>
                    <a:pt x="464" y="121"/>
                  </a:lnTo>
                  <a:lnTo>
                    <a:pt x="470" y="123"/>
                  </a:lnTo>
                  <a:lnTo>
                    <a:pt x="477" y="125"/>
                  </a:lnTo>
                  <a:lnTo>
                    <a:pt x="479" y="129"/>
                  </a:lnTo>
                  <a:lnTo>
                    <a:pt x="483" y="131"/>
                  </a:lnTo>
                  <a:lnTo>
                    <a:pt x="485" y="157"/>
                  </a:lnTo>
                  <a:lnTo>
                    <a:pt x="487" y="184"/>
                  </a:lnTo>
                  <a:lnTo>
                    <a:pt x="491" y="186"/>
                  </a:lnTo>
                  <a:lnTo>
                    <a:pt x="493" y="188"/>
                  </a:lnTo>
                  <a:lnTo>
                    <a:pt x="495" y="190"/>
                  </a:lnTo>
                  <a:lnTo>
                    <a:pt x="497" y="194"/>
                  </a:lnTo>
                  <a:lnTo>
                    <a:pt x="500" y="196"/>
                  </a:lnTo>
                  <a:lnTo>
                    <a:pt x="502" y="198"/>
                  </a:lnTo>
                  <a:lnTo>
                    <a:pt x="504" y="200"/>
                  </a:lnTo>
                  <a:lnTo>
                    <a:pt x="506" y="204"/>
                  </a:lnTo>
                  <a:lnTo>
                    <a:pt x="508" y="205"/>
                  </a:lnTo>
                  <a:lnTo>
                    <a:pt x="512" y="207"/>
                  </a:lnTo>
                  <a:lnTo>
                    <a:pt x="520" y="209"/>
                  </a:lnTo>
                  <a:lnTo>
                    <a:pt x="527" y="213"/>
                  </a:lnTo>
                  <a:lnTo>
                    <a:pt x="529" y="215"/>
                  </a:lnTo>
                  <a:lnTo>
                    <a:pt x="531" y="217"/>
                  </a:lnTo>
                  <a:lnTo>
                    <a:pt x="531" y="232"/>
                  </a:lnTo>
                  <a:lnTo>
                    <a:pt x="531" y="246"/>
                  </a:lnTo>
                  <a:lnTo>
                    <a:pt x="529" y="248"/>
                  </a:lnTo>
                  <a:lnTo>
                    <a:pt x="527" y="252"/>
                  </a:lnTo>
                  <a:lnTo>
                    <a:pt x="523" y="273"/>
                  </a:lnTo>
                  <a:lnTo>
                    <a:pt x="523" y="319"/>
                  </a:lnTo>
                  <a:lnTo>
                    <a:pt x="523" y="365"/>
                  </a:lnTo>
                  <a:lnTo>
                    <a:pt x="527" y="386"/>
                  </a:lnTo>
                  <a:lnTo>
                    <a:pt x="529" y="390"/>
                  </a:lnTo>
                  <a:lnTo>
                    <a:pt x="531" y="392"/>
                  </a:lnTo>
                  <a:lnTo>
                    <a:pt x="533" y="393"/>
                  </a:lnTo>
                  <a:lnTo>
                    <a:pt x="535" y="395"/>
                  </a:lnTo>
                  <a:lnTo>
                    <a:pt x="539" y="399"/>
                  </a:lnTo>
                  <a:lnTo>
                    <a:pt x="541" y="401"/>
                  </a:lnTo>
                  <a:lnTo>
                    <a:pt x="550" y="401"/>
                  </a:lnTo>
                  <a:lnTo>
                    <a:pt x="560" y="401"/>
                  </a:lnTo>
                  <a:lnTo>
                    <a:pt x="562" y="399"/>
                  </a:lnTo>
                  <a:lnTo>
                    <a:pt x="566" y="395"/>
                  </a:lnTo>
                  <a:lnTo>
                    <a:pt x="571" y="393"/>
                  </a:lnTo>
                  <a:lnTo>
                    <a:pt x="579" y="392"/>
                  </a:lnTo>
                  <a:lnTo>
                    <a:pt x="581" y="390"/>
                  </a:lnTo>
                  <a:lnTo>
                    <a:pt x="585" y="386"/>
                  </a:lnTo>
                  <a:lnTo>
                    <a:pt x="587" y="384"/>
                  </a:lnTo>
                  <a:lnTo>
                    <a:pt x="589" y="382"/>
                  </a:lnTo>
                  <a:lnTo>
                    <a:pt x="591" y="378"/>
                  </a:lnTo>
                  <a:lnTo>
                    <a:pt x="594" y="376"/>
                  </a:lnTo>
                  <a:lnTo>
                    <a:pt x="596" y="374"/>
                  </a:lnTo>
                  <a:lnTo>
                    <a:pt x="598" y="372"/>
                  </a:lnTo>
                  <a:lnTo>
                    <a:pt x="602" y="369"/>
                  </a:lnTo>
                  <a:lnTo>
                    <a:pt x="604" y="367"/>
                  </a:lnTo>
                  <a:lnTo>
                    <a:pt x="606" y="365"/>
                  </a:lnTo>
                  <a:lnTo>
                    <a:pt x="608" y="363"/>
                  </a:lnTo>
                  <a:lnTo>
                    <a:pt x="612" y="361"/>
                  </a:lnTo>
                  <a:lnTo>
                    <a:pt x="614" y="357"/>
                  </a:lnTo>
                  <a:lnTo>
                    <a:pt x="616" y="355"/>
                  </a:lnTo>
                  <a:lnTo>
                    <a:pt x="617" y="353"/>
                  </a:lnTo>
                  <a:lnTo>
                    <a:pt x="621" y="349"/>
                  </a:lnTo>
                  <a:lnTo>
                    <a:pt x="623" y="347"/>
                  </a:lnTo>
                  <a:lnTo>
                    <a:pt x="631" y="346"/>
                  </a:lnTo>
                  <a:lnTo>
                    <a:pt x="639" y="344"/>
                  </a:lnTo>
                  <a:lnTo>
                    <a:pt x="640" y="340"/>
                  </a:lnTo>
                  <a:lnTo>
                    <a:pt x="642" y="338"/>
                  </a:lnTo>
                  <a:lnTo>
                    <a:pt x="644" y="340"/>
                  </a:lnTo>
                  <a:lnTo>
                    <a:pt x="646" y="344"/>
                  </a:lnTo>
                  <a:lnTo>
                    <a:pt x="650" y="346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6" y="353"/>
                  </a:lnTo>
                  <a:lnTo>
                    <a:pt x="665" y="353"/>
                  </a:lnTo>
                  <a:lnTo>
                    <a:pt x="677" y="353"/>
                  </a:lnTo>
                  <a:lnTo>
                    <a:pt x="679" y="349"/>
                  </a:lnTo>
                  <a:lnTo>
                    <a:pt x="681" y="347"/>
                  </a:lnTo>
                  <a:lnTo>
                    <a:pt x="683" y="346"/>
                  </a:lnTo>
                  <a:lnTo>
                    <a:pt x="687" y="344"/>
                  </a:lnTo>
                  <a:lnTo>
                    <a:pt x="688" y="340"/>
                  </a:lnTo>
                  <a:lnTo>
                    <a:pt x="690" y="338"/>
                  </a:lnTo>
                  <a:lnTo>
                    <a:pt x="692" y="330"/>
                  </a:lnTo>
                  <a:lnTo>
                    <a:pt x="696" y="322"/>
                  </a:lnTo>
                  <a:lnTo>
                    <a:pt x="698" y="321"/>
                  </a:lnTo>
                  <a:lnTo>
                    <a:pt x="700" y="319"/>
                  </a:lnTo>
                  <a:lnTo>
                    <a:pt x="702" y="311"/>
                  </a:lnTo>
                  <a:lnTo>
                    <a:pt x="706" y="305"/>
                  </a:lnTo>
                  <a:lnTo>
                    <a:pt x="708" y="301"/>
                  </a:lnTo>
                  <a:lnTo>
                    <a:pt x="710" y="299"/>
                  </a:lnTo>
                  <a:lnTo>
                    <a:pt x="711" y="292"/>
                  </a:lnTo>
                  <a:lnTo>
                    <a:pt x="715" y="284"/>
                  </a:lnTo>
                  <a:lnTo>
                    <a:pt x="717" y="282"/>
                  </a:lnTo>
                  <a:lnTo>
                    <a:pt x="719" y="280"/>
                  </a:lnTo>
                  <a:lnTo>
                    <a:pt x="723" y="257"/>
                  </a:lnTo>
                  <a:lnTo>
                    <a:pt x="725" y="236"/>
                  </a:lnTo>
                  <a:lnTo>
                    <a:pt x="727" y="234"/>
                  </a:lnTo>
                  <a:lnTo>
                    <a:pt x="729" y="232"/>
                  </a:lnTo>
                  <a:lnTo>
                    <a:pt x="733" y="219"/>
                  </a:lnTo>
                  <a:lnTo>
                    <a:pt x="734" y="207"/>
                  </a:lnTo>
                  <a:lnTo>
                    <a:pt x="736" y="205"/>
                  </a:lnTo>
                  <a:lnTo>
                    <a:pt x="738" y="204"/>
                  </a:lnTo>
                  <a:lnTo>
                    <a:pt x="752" y="200"/>
                  </a:lnTo>
                  <a:lnTo>
                    <a:pt x="763" y="198"/>
                  </a:lnTo>
                  <a:lnTo>
                    <a:pt x="765" y="196"/>
                  </a:lnTo>
                  <a:lnTo>
                    <a:pt x="767" y="194"/>
                  </a:lnTo>
                  <a:lnTo>
                    <a:pt x="773" y="194"/>
                  </a:lnTo>
                  <a:lnTo>
                    <a:pt x="777" y="194"/>
                  </a:lnTo>
                  <a:lnTo>
                    <a:pt x="781" y="196"/>
                  </a:lnTo>
                  <a:lnTo>
                    <a:pt x="782" y="198"/>
                  </a:lnTo>
                  <a:lnTo>
                    <a:pt x="790" y="200"/>
                  </a:lnTo>
                  <a:lnTo>
                    <a:pt x="798" y="204"/>
                  </a:lnTo>
                  <a:lnTo>
                    <a:pt x="800" y="205"/>
                  </a:lnTo>
                  <a:lnTo>
                    <a:pt x="802" y="207"/>
                  </a:lnTo>
                  <a:lnTo>
                    <a:pt x="804" y="209"/>
                  </a:lnTo>
                  <a:lnTo>
                    <a:pt x="807" y="213"/>
                  </a:lnTo>
                  <a:lnTo>
                    <a:pt x="809" y="215"/>
                  </a:lnTo>
                  <a:lnTo>
                    <a:pt x="811" y="217"/>
                  </a:lnTo>
                  <a:lnTo>
                    <a:pt x="813" y="219"/>
                  </a:lnTo>
                  <a:lnTo>
                    <a:pt x="817" y="223"/>
                  </a:lnTo>
                  <a:lnTo>
                    <a:pt x="819" y="225"/>
                  </a:lnTo>
                  <a:lnTo>
                    <a:pt x="821" y="227"/>
                  </a:lnTo>
                  <a:lnTo>
                    <a:pt x="823" y="234"/>
                  </a:lnTo>
                  <a:lnTo>
                    <a:pt x="827" y="242"/>
                  </a:lnTo>
                  <a:lnTo>
                    <a:pt x="829" y="244"/>
                  </a:lnTo>
                  <a:lnTo>
                    <a:pt x="830" y="246"/>
                  </a:lnTo>
                  <a:lnTo>
                    <a:pt x="832" y="248"/>
                  </a:lnTo>
                  <a:lnTo>
                    <a:pt x="836" y="252"/>
                  </a:lnTo>
                  <a:lnTo>
                    <a:pt x="838" y="253"/>
                  </a:lnTo>
                  <a:lnTo>
                    <a:pt x="840" y="255"/>
                  </a:lnTo>
                  <a:lnTo>
                    <a:pt x="850" y="255"/>
                  </a:lnTo>
                  <a:lnTo>
                    <a:pt x="859" y="255"/>
                  </a:lnTo>
                  <a:lnTo>
                    <a:pt x="861" y="253"/>
                  </a:lnTo>
                  <a:lnTo>
                    <a:pt x="865" y="252"/>
                  </a:lnTo>
                  <a:lnTo>
                    <a:pt x="867" y="248"/>
                  </a:lnTo>
                  <a:lnTo>
                    <a:pt x="871" y="246"/>
                  </a:lnTo>
                  <a:lnTo>
                    <a:pt x="873" y="244"/>
                  </a:lnTo>
                  <a:lnTo>
                    <a:pt x="875" y="242"/>
                  </a:lnTo>
                  <a:lnTo>
                    <a:pt x="876" y="238"/>
                  </a:lnTo>
                  <a:lnTo>
                    <a:pt x="878" y="236"/>
                  </a:lnTo>
                  <a:lnTo>
                    <a:pt x="882" y="234"/>
                  </a:lnTo>
                  <a:lnTo>
                    <a:pt x="884" y="232"/>
                  </a:lnTo>
                  <a:lnTo>
                    <a:pt x="886" y="234"/>
                  </a:lnTo>
                  <a:lnTo>
                    <a:pt x="888" y="236"/>
                  </a:lnTo>
                  <a:lnTo>
                    <a:pt x="892" y="248"/>
                  </a:lnTo>
                  <a:lnTo>
                    <a:pt x="894" y="261"/>
                  </a:lnTo>
                  <a:lnTo>
                    <a:pt x="896" y="263"/>
                  </a:lnTo>
                  <a:lnTo>
                    <a:pt x="899" y="265"/>
                  </a:lnTo>
                  <a:lnTo>
                    <a:pt x="901" y="269"/>
                  </a:lnTo>
                  <a:lnTo>
                    <a:pt x="903" y="271"/>
                  </a:lnTo>
                  <a:lnTo>
                    <a:pt x="905" y="273"/>
                  </a:lnTo>
                  <a:lnTo>
                    <a:pt x="909" y="275"/>
                  </a:lnTo>
                  <a:lnTo>
                    <a:pt x="911" y="278"/>
                  </a:lnTo>
                  <a:lnTo>
                    <a:pt x="913" y="280"/>
                  </a:lnTo>
                  <a:lnTo>
                    <a:pt x="915" y="282"/>
                  </a:lnTo>
                  <a:lnTo>
                    <a:pt x="919" y="284"/>
                  </a:lnTo>
                  <a:lnTo>
                    <a:pt x="921" y="288"/>
                  </a:lnTo>
                  <a:lnTo>
                    <a:pt x="923" y="290"/>
                  </a:lnTo>
                  <a:lnTo>
                    <a:pt x="924" y="292"/>
                  </a:lnTo>
                  <a:lnTo>
                    <a:pt x="928" y="294"/>
                  </a:lnTo>
                  <a:lnTo>
                    <a:pt x="928" y="301"/>
                  </a:lnTo>
                  <a:lnTo>
                    <a:pt x="928" y="309"/>
                  </a:lnTo>
                  <a:lnTo>
                    <a:pt x="934" y="309"/>
                  </a:lnTo>
                  <a:lnTo>
                    <a:pt x="942" y="309"/>
                  </a:lnTo>
                  <a:lnTo>
                    <a:pt x="944" y="311"/>
                  </a:lnTo>
                  <a:lnTo>
                    <a:pt x="947" y="315"/>
                  </a:lnTo>
                  <a:lnTo>
                    <a:pt x="944" y="317"/>
                  </a:lnTo>
                  <a:lnTo>
                    <a:pt x="942" y="319"/>
                  </a:lnTo>
                  <a:lnTo>
                    <a:pt x="921" y="321"/>
                  </a:lnTo>
                  <a:lnTo>
                    <a:pt x="899" y="322"/>
                  </a:lnTo>
                  <a:lnTo>
                    <a:pt x="896" y="326"/>
                  </a:lnTo>
                  <a:lnTo>
                    <a:pt x="894" y="328"/>
                  </a:lnTo>
                  <a:lnTo>
                    <a:pt x="892" y="340"/>
                  </a:lnTo>
                  <a:lnTo>
                    <a:pt x="890" y="363"/>
                  </a:lnTo>
                  <a:lnTo>
                    <a:pt x="892" y="386"/>
                  </a:lnTo>
                  <a:lnTo>
                    <a:pt x="894" y="395"/>
                  </a:lnTo>
                  <a:lnTo>
                    <a:pt x="896" y="399"/>
                  </a:lnTo>
                  <a:lnTo>
                    <a:pt x="899" y="401"/>
                  </a:lnTo>
                  <a:lnTo>
                    <a:pt x="899" y="409"/>
                  </a:lnTo>
                  <a:lnTo>
                    <a:pt x="899" y="415"/>
                  </a:lnTo>
                  <a:lnTo>
                    <a:pt x="905" y="415"/>
                  </a:lnTo>
                  <a:lnTo>
                    <a:pt x="913" y="415"/>
                  </a:lnTo>
                  <a:lnTo>
                    <a:pt x="915" y="418"/>
                  </a:lnTo>
                  <a:lnTo>
                    <a:pt x="919" y="420"/>
                  </a:lnTo>
                  <a:lnTo>
                    <a:pt x="921" y="428"/>
                  </a:lnTo>
                  <a:lnTo>
                    <a:pt x="923" y="436"/>
                  </a:lnTo>
                  <a:lnTo>
                    <a:pt x="924" y="438"/>
                  </a:lnTo>
                  <a:lnTo>
                    <a:pt x="928" y="440"/>
                  </a:lnTo>
                  <a:lnTo>
                    <a:pt x="928" y="445"/>
                  </a:lnTo>
                  <a:lnTo>
                    <a:pt x="928" y="449"/>
                  </a:lnTo>
                  <a:lnTo>
                    <a:pt x="924" y="451"/>
                  </a:lnTo>
                  <a:lnTo>
                    <a:pt x="923" y="455"/>
                  </a:lnTo>
                  <a:lnTo>
                    <a:pt x="921" y="457"/>
                  </a:lnTo>
                  <a:lnTo>
                    <a:pt x="919" y="459"/>
                  </a:lnTo>
                  <a:lnTo>
                    <a:pt x="915" y="461"/>
                  </a:lnTo>
                  <a:lnTo>
                    <a:pt x="913" y="464"/>
                  </a:lnTo>
                  <a:lnTo>
                    <a:pt x="911" y="466"/>
                  </a:lnTo>
                  <a:lnTo>
                    <a:pt x="909" y="468"/>
                  </a:lnTo>
                  <a:lnTo>
                    <a:pt x="905" y="470"/>
                  </a:lnTo>
                  <a:lnTo>
                    <a:pt x="903" y="474"/>
                  </a:lnTo>
                  <a:lnTo>
                    <a:pt x="901" y="476"/>
                  </a:lnTo>
                  <a:lnTo>
                    <a:pt x="899" y="478"/>
                  </a:lnTo>
                  <a:lnTo>
                    <a:pt x="896" y="480"/>
                  </a:lnTo>
                  <a:lnTo>
                    <a:pt x="894" y="484"/>
                  </a:lnTo>
                  <a:lnTo>
                    <a:pt x="884" y="484"/>
                  </a:lnTo>
                  <a:lnTo>
                    <a:pt x="875" y="484"/>
                  </a:lnTo>
                  <a:lnTo>
                    <a:pt x="873" y="480"/>
                  </a:lnTo>
                  <a:lnTo>
                    <a:pt x="871" y="478"/>
                  </a:lnTo>
                  <a:lnTo>
                    <a:pt x="871" y="466"/>
                  </a:lnTo>
                  <a:lnTo>
                    <a:pt x="871" y="455"/>
                  </a:lnTo>
                  <a:lnTo>
                    <a:pt x="853" y="455"/>
                  </a:lnTo>
                  <a:lnTo>
                    <a:pt x="844" y="455"/>
                  </a:lnTo>
                  <a:lnTo>
                    <a:pt x="840" y="457"/>
                  </a:lnTo>
                  <a:lnTo>
                    <a:pt x="840" y="459"/>
                  </a:lnTo>
                  <a:lnTo>
                    <a:pt x="838" y="461"/>
                  </a:lnTo>
                  <a:lnTo>
                    <a:pt x="836" y="464"/>
                  </a:lnTo>
                  <a:lnTo>
                    <a:pt x="832" y="466"/>
                  </a:lnTo>
                  <a:lnTo>
                    <a:pt x="830" y="468"/>
                  </a:lnTo>
                  <a:lnTo>
                    <a:pt x="829" y="470"/>
                  </a:lnTo>
                  <a:lnTo>
                    <a:pt x="827" y="474"/>
                  </a:lnTo>
                  <a:lnTo>
                    <a:pt x="823" y="480"/>
                  </a:lnTo>
                  <a:lnTo>
                    <a:pt x="821" y="488"/>
                  </a:lnTo>
                  <a:lnTo>
                    <a:pt x="819" y="489"/>
                  </a:lnTo>
                  <a:lnTo>
                    <a:pt x="817" y="493"/>
                  </a:lnTo>
                  <a:lnTo>
                    <a:pt x="813" y="495"/>
                  </a:lnTo>
                  <a:lnTo>
                    <a:pt x="811" y="497"/>
                  </a:lnTo>
                  <a:lnTo>
                    <a:pt x="809" y="501"/>
                  </a:lnTo>
                  <a:lnTo>
                    <a:pt x="807" y="503"/>
                  </a:lnTo>
                  <a:lnTo>
                    <a:pt x="804" y="509"/>
                  </a:lnTo>
                  <a:lnTo>
                    <a:pt x="802" y="516"/>
                  </a:lnTo>
                  <a:lnTo>
                    <a:pt x="800" y="520"/>
                  </a:lnTo>
                  <a:lnTo>
                    <a:pt x="798" y="522"/>
                  </a:lnTo>
                  <a:lnTo>
                    <a:pt x="794" y="530"/>
                  </a:lnTo>
                  <a:lnTo>
                    <a:pt x="792" y="537"/>
                  </a:lnTo>
                  <a:lnTo>
                    <a:pt x="790" y="539"/>
                  </a:lnTo>
                  <a:lnTo>
                    <a:pt x="788" y="541"/>
                  </a:lnTo>
                  <a:lnTo>
                    <a:pt x="782" y="541"/>
                  </a:lnTo>
                  <a:lnTo>
                    <a:pt x="777" y="541"/>
                  </a:lnTo>
                  <a:lnTo>
                    <a:pt x="775" y="539"/>
                  </a:lnTo>
                  <a:lnTo>
                    <a:pt x="773" y="537"/>
                  </a:lnTo>
                  <a:lnTo>
                    <a:pt x="756" y="534"/>
                  </a:lnTo>
                  <a:lnTo>
                    <a:pt x="738" y="532"/>
                  </a:lnTo>
                  <a:lnTo>
                    <a:pt x="736" y="530"/>
                  </a:lnTo>
                  <a:lnTo>
                    <a:pt x="734" y="526"/>
                  </a:lnTo>
                  <a:lnTo>
                    <a:pt x="729" y="526"/>
                  </a:lnTo>
                  <a:lnTo>
                    <a:pt x="725" y="526"/>
                  </a:lnTo>
                  <a:lnTo>
                    <a:pt x="723" y="530"/>
                  </a:lnTo>
                  <a:lnTo>
                    <a:pt x="719" y="532"/>
                  </a:lnTo>
                  <a:lnTo>
                    <a:pt x="717" y="534"/>
                  </a:lnTo>
                  <a:lnTo>
                    <a:pt x="715" y="537"/>
                  </a:lnTo>
                  <a:lnTo>
                    <a:pt x="711" y="539"/>
                  </a:lnTo>
                  <a:lnTo>
                    <a:pt x="710" y="541"/>
                  </a:lnTo>
                  <a:lnTo>
                    <a:pt x="700" y="541"/>
                  </a:lnTo>
                  <a:lnTo>
                    <a:pt x="690" y="541"/>
                  </a:lnTo>
                  <a:lnTo>
                    <a:pt x="688" y="539"/>
                  </a:lnTo>
                  <a:lnTo>
                    <a:pt x="687" y="537"/>
                  </a:lnTo>
                  <a:lnTo>
                    <a:pt x="687" y="534"/>
                  </a:lnTo>
                  <a:lnTo>
                    <a:pt x="683" y="532"/>
                  </a:lnTo>
                  <a:lnTo>
                    <a:pt x="677" y="532"/>
                  </a:lnTo>
                  <a:lnTo>
                    <a:pt x="667" y="532"/>
                  </a:lnTo>
                  <a:lnTo>
                    <a:pt x="667" y="539"/>
                  </a:lnTo>
                  <a:lnTo>
                    <a:pt x="667" y="547"/>
                  </a:lnTo>
                  <a:lnTo>
                    <a:pt x="664" y="549"/>
                  </a:lnTo>
                  <a:lnTo>
                    <a:pt x="662" y="551"/>
                  </a:lnTo>
                  <a:lnTo>
                    <a:pt x="635" y="553"/>
                  </a:lnTo>
                  <a:lnTo>
                    <a:pt x="608" y="555"/>
                  </a:lnTo>
                  <a:lnTo>
                    <a:pt x="606" y="559"/>
                  </a:lnTo>
                  <a:lnTo>
                    <a:pt x="604" y="560"/>
                  </a:lnTo>
                  <a:lnTo>
                    <a:pt x="602" y="572"/>
                  </a:lnTo>
                  <a:lnTo>
                    <a:pt x="598" y="585"/>
                  </a:lnTo>
                  <a:lnTo>
                    <a:pt x="596" y="587"/>
                  </a:lnTo>
                  <a:lnTo>
                    <a:pt x="594" y="589"/>
                  </a:lnTo>
                  <a:lnTo>
                    <a:pt x="587" y="593"/>
                  </a:lnTo>
                  <a:lnTo>
                    <a:pt x="579" y="595"/>
                  </a:lnTo>
                  <a:lnTo>
                    <a:pt x="577" y="597"/>
                  </a:lnTo>
                  <a:lnTo>
                    <a:pt x="575" y="599"/>
                  </a:lnTo>
                  <a:lnTo>
                    <a:pt x="571" y="601"/>
                  </a:lnTo>
                  <a:lnTo>
                    <a:pt x="569" y="605"/>
                  </a:lnTo>
                  <a:lnTo>
                    <a:pt x="568" y="606"/>
                  </a:lnTo>
                  <a:lnTo>
                    <a:pt x="566" y="608"/>
                  </a:lnTo>
                  <a:lnTo>
                    <a:pt x="562" y="612"/>
                  </a:lnTo>
                  <a:lnTo>
                    <a:pt x="562" y="618"/>
                  </a:lnTo>
                  <a:lnTo>
                    <a:pt x="562" y="626"/>
                  </a:lnTo>
                  <a:lnTo>
                    <a:pt x="566" y="628"/>
                  </a:lnTo>
                  <a:lnTo>
                    <a:pt x="568" y="631"/>
                  </a:lnTo>
                  <a:lnTo>
                    <a:pt x="569" y="633"/>
                  </a:lnTo>
                  <a:lnTo>
                    <a:pt x="571" y="641"/>
                  </a:lnTo>
                  <a:lnTo>
                    <a:pt x="575" y="647"/>
                  </a:lnTo>
                  <a:lnTo>
                    <a:pt x="577" y="651"/>
                  </a:lnTo>
                  <a:lnTo>
                    <a:pt x="579" y="653"/>
                  </a:lnTo>
                  <a:lnTo>
                    <a:pt x="585" y="656"/>
                  </a:lnTo>
                  <a:lnTo>
                    <a:pt x="589" y="662"/>
                  </a:lnTo>
                  <a:lnTo>
                    <a:pt x="587" y="664"/>
                  </a:lnTo>
                  <a:lnTo>
                    <a:pt x="585" y="668"/>
                  </a:lnTo>
                  <a:lnTo>
                    <a:pt x="585" y="691"/>
                  </a:lnTo>
                  <a:lnTo>
                    <a:pt x="585" y="716"/>
                  </a:lnTo>
                  <a:lnTo>
                    <a:pt x="587" y="718"/>
                  </a:lnTo>
                  <a:lnTo>
                    <a:pt x="589" y="720"/>
                  </a:lnTo>
                  <a:lnTo>
                    <a:pt x="594" y="722"/>
                  </a:lnTo>
                  <a:lnTo>
                    <a:pt x="598" y="725"/>
                  </a:lnTo>
                  <a:lnTo>
                    <a:pt x="598" y="750"/>
                  </a:lnTo>
                  <a:lnTo>
                    <a:pt x="598" y="777"/>
                  </a:lnTo>
                  <a:lnTo>
                    <a:pt x="598" y="804"/>
                  </a:lnTo>
                  <a:lnTo>
                    <a:pt x="598" y="831"/>
                  </a:lnTo>
                  <a:lnTo>
                    <a:pt x="594" y="837"/>
                  </a:lnTo>
                  <a:lnTo>
                    <a:pt x="589" y="841"/>
                  </a:lnTo>
                  <a:lnTo>
                    <a:pt x="585" y="846"/>
                  </a:lnTo>
                  <a:lnTo>
                    <a:pt x="579" y="850"/>
                  </a:lnTo>
                  <a:lnTo>
                    <a:pt x="575" y="869"/>
                  </a:lnTo>
                  <a:lnTo>
                    <a:pt x="569" y="890"/>
                  </a:lnTo>
                  <a:lnTo>
                    <a:pt x="564" y="894"/>
                  </a:lnTo>
                  <a:lnTo>
                    <a:pt x="560" y="898"/>
                  </a:lnTo>
                  <a:lnTo>
                    <a:pt x="554" y="904"/>
                  </a:lnTo>
                  <a:lnTo>
                    <a:pt x="550" y="908"/>
                  </a:lnTo>
                  <a:lnTo>
                    <a:pt x="546" y="927"/>
                  </a:lnTo>
                  <a:lnTo>
                    <a:pt x="541" y="948"/>
                  </a:lnTo>
                  <a:lnTo>
                    <a:pt x="535" y="952"/>
                  </a:lnTo>
                  <a:lnTo>
                    <a:pt x="531" y="958"/>
                  </a:lnTo>
                  <a:lnTo>
                    <a:pt x="525" y="961"/>
                  </a:lnTo>
                  <a:lnTo>
                    <a:pt x="522" y="967"/>
                  </a:lnTo>
                  <a:lnTo>
                    <a:pt x="516" y="977"/>
                  </a:lnTo>
                  <a:lnTo>
                    <a:pt x="512" y="986"/>
                  </a:lnTo>
                  <a:lnTo>
                    <a:pt x="506" y="990"/>
                  </a:lnTo>
                  <a:lnTo>
                    <a:pt x="502" y="996"/>
                  </a:lnTo>
                  <a:lnTo>
                    <a:pt x="497" y="1000"/>
                  </a:lnTo>
                  <a:lnTo>
                    <a:pt x="493" y="1006"/>
                  </a:lnTo>
                  <a:lnTo>
                    <a:pt x="487" y="1009"/>
                  </a:lnTo>
                  <a:lnTo>
                    <a:pt x="483" y="1015"/>
                  </a:lnTo>
                  <a:lnTo>
                    <a:pt x="477" y="1025"/>
                  </a:lnTo>
                  <a:lnTo>
                    <a:pt x="474" y="1034"/>
                  </a:lnTo>
                  <a:lnTo>
                    <a:pt x="468" y="1040"/>
                  </a:lnTo>
                  <a:lnTo>
                    <a:pt x="464" y="1044"/>
                  </a:lnTo>
                  <a:lnTo>
                    <a:pt x="458" y="1048"/>
                  </a:lnTo>
                  <a:lnTo>
                    <a:pt x="454" y="1054"/>
                  </a:lnTo>
                  <a:lnTo>
                    <a:pt x="445" y="1059"/>
                  </a:lnTo>
                  <a:lnTo>
                    <a:pt x="435" y="1063"/>
                  </a:lnTo>
                  <a:lnTo>
                    <a:pt x="429" y="1063"/>
                  </a:lnTo>
                  <a:lnTo>
                    <a:pt x="426" y="1067"/>
                  </a:lnTo>
                  <a:lnTo>
                    <a:pt x="426" y="1073"/>
                  </a:lnTo>
                  <a:lnTo>
                    <a:pt x="424" y="1082"/>
                  </a:lnTo>
                  <a:lnTo>
                    <a:pt x="449" y="1082"/>
                  </a:lnTo>
                  <a:lnTo>
                    <a:pt x="474" y="1082"/>
                  </a:lnTo>
                  <a:lnTo>
                    <a:pt x="474" y="1086"/>
                  </a:lnTo>
                  <a:lnTo>
                    <a:pt x="474" y="1088"/>
                  </a:lnTo>
                  <a:lnTo>
                    <a:pt x="470" y="1090"/>
                  </a:lnTo>
                  <a:lnTo>
                    <a:pt x="468" y="1092"/>
                  </a:lnTo>
                  <a:lnTo>
                    <a:pt x="466" y="1096"/>
                  </a:lnTo>
                  <a:lnTo>
                    <a:pt x="464" y="1098"/>
                  </a:lnTo>
                  <a:lnTo>
                    <a:pt x="460" y="1100"/>
                  </a:lnTo>
                  <a:lnTo>
                    <a:pt x="458" y="1102"/>
                  </a:lnTo>
                  <a:lnTo>
                    <a:pt x="456" y="1103"/>
                  </a:lnTo>
                  <a:lnTo>
                    <a:pt x="454" y="1107"/>
                  </a:lnTo>
                  <a:lnTo>
                    <a:pt x="451" y="1109"/>
                  </a:lnTo>
                  <a:lnTo>
                    <a:pt x="449" y="1111"/>
                  </a:lnTo>
                  <a:lnTo>
                    <a:pt x="443" y="1107"/>
                  </a:lnTo>
                  <a:lnTo>
                    <a:pt x="439" y="110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4994741" y="4890671"/>
              <a:ext cx="238223" cy="352109"/>
            </a:xfrm>
            <a:custGeom>
              <a:avLst/>
              <a:gdLst>
                <a:gd name="T0" fmla="*/ 163 w 211"/>
                <a:gd name="T1" fmla="*/ 362 h 366"/>
                <a:gd name="T2" fmla="*/ 155 w 211"/>
                <a:gd name="T3" fmla="*/ 355 h 366"/>
                <a:gd name="T4" fmla="*/ 111 w 211"/>
                <a:gd name="T5" fmla="*/ 338 h 366"/>
                <a:gd name="T6" fmla="*/ 103 w 211"/>
                <a:gd name="T7" fmla="*/ 330 h 366"/>
                <a:gd name="T8" fmla="*/ 96 w 211"/>
                <a:gd name="T9" fmla="*/ 324 h 366"/>
                <a:gd name="T10" fmla="*/ 100 w 211"/>
                <a:gd name="T11" fmla="*/ 309 h 366"/>
                <a:gd name="T12" fmla="*/ 96 w 211"/>
                <a:gd name="T13" fmla="*/ 295 h 366"/>
                <a:gd name="T14" fmla="*/ 88 w 211"/>
                <a:gd name="T15" fmla="*/ 261 h 366"/>
                <a:gd name="T16" fmla="*/ 77 w 211"/>
                <a:gd name="T17" fmla="*/ 255 h 366"/>
                <a:gd name="T18" fmla="*/ 69 w 211"/>
                <a:gd name="T19" fmla="*/ 238 h 366"/>
                <a:gd name="T20" fmla="*/ 61 w 211"/>
                <a:gd name="T21" fmla="*/ 232 h 366"/>
                <a:gd name="T22" fmla="*/ 55 w 211"/>
                <a:gd name="T23" fmla="*/ 224 h 366"/>
                <a:gd name="T24" fmla="*/ 48 w 211"/>
                <a:gd name="T25" fmla="*/ 217 h 366"/>
                <a:gd name="T26" fmla="*/ 40 w 211"/>
                <a:gd name="T27" fmla="*/ 209 h 366"/>
                <a:gd name="T28" fmla="*/ 32 w 211"/>
                <a:gd name="T29" fmla="*/ 203 h 366"/>
                <a:gd name="T30" fmla="*/ 25 w 211"/>
                <a:gd name="T31" fmla="*/ 196 h 366"/>
                <a:gd name="T32" fmla="*/ 19 w 211"/>
                <a:gd name="T33" fmla="*/ 188 h 366"/>
                <a:gd name="T34" fmla="*/ 11 w 211"/>
                <a:gd name="T35" fmla="*/ 180 h 366"/>
                <a:gd name="T36" fmla="*/ 9 w 211"/>
                <a:gd name="T37" fmla="*/ 150 h 366"/>
                <a:gd name="T38" fmla="*/ 13 w 211"/>
                <a:gd name="T39" fmla="*/ 134 h 366"/>
                <a:gd name="T40" fmla="*/ 9 w 211"/>
                <a:gd name="T41" fmla="*/ 121 h 366"/>
                <a:gd name="T42" fmla="*/ 2 w 211"/>
                <a:gd name="T43" fmla="*/ 103 h 366"/>
                <a:gd name="T44" fmla="*/ 0 w 211"/>
                <a:gd name="T45" fmla="*/ 71 h 366"/>
                <a:gd name="T46" fmla="*/ 2 w 211"/>
                <a:gd name="T47" fmla="*/ 40 h 366"/>
                <a:gd name="T48" fmla="*/ 29 w 211"/>
                <a:gd name="T49" fmla="*/ 32 h 366"/>
                <a:gd name="T50" fmla="*/ 40 w 211"/>
                <a:gd name="T51" fmla="*/ 27 h 366"/>
                <a:gd name="T52" fmla="*/ 52 w 211"/>
                <a:gd name="T53" fmla="*/ 19 h 366"/>
                <a:gd name="T54" fmla="*/ 59 w 211"/>
                <a:gd name="T55" fmla="*/ 11 h 366"/>
                <a:gd name="T56" fmla="*/ 86 w 211"/>
                <a:gd name="T57" fmla="*/ 4 h 366"/>
                <a:gd name="T58" fmla="*/ 94 w 211"/>
                <a:gd name="T59" fmla="*/ 2 h 366"/>
                <a:gd name="T60" fmla="*/ 128 w 211"/>
                <a:gd name="T61" fmla="*/ 0 h 366"/>
                <a:gd name="T62" fmla="*/ 144 w 211"/>
                <a:gd name="T63" fmla="*/ 4 h 366"/>
                <a:gd name="T64" fmla="*/ 159 w 211"/>
                <a:gd name="T65" fmla="*/ 0 h 366"/>
                <a:gd name="T66" fmla="*/ 190 w 211"/>
                <a:gd name="T67" fmla="*/ 11 h 366"/>
                <a:gd name="T68" fmla="*/ 197 w 211"/>
                <a:gd name="T69" fmla="*/ 48 h 366"/>
                <a:gd name="T70" fmla="*/ 205 w 211"/>
                <a:gd name="T71" fmla="*/ 59 h 366"/>
                <a:gd name="T72" fmla="*/ 211 w 211"/>
                <a:gd name="T73" fmla="*/ 71 h 366"/>
                <a:gd name="T74" fmla="*/ 205 w 211"/>
                <a:gd name="T75" fmla="*/ 79 h 366"/>
                <a:gd name="T76" fmla="*/ 197 w 211"/>
                <a:gd name="T77" fmla="*/ 86 h 366"/>
                <a:gd name="T78" fmla="*/ 190 w 211"/>
                <a:gd name="T79" fmla="*/ 94 h 366"/>
                <a:gd name="T80" fmla="*/ 182 w 211"/>
                <a:gd name="T81" fmla="*/ 102 h 366"/>
                <a:gd name="T82" fmla="*/ 178 w 211"/>
                <a:gd name="T83" fmla="*/ 121 h 366"/>
                <a:gd name="T84" fmla="*/ 182 w 211"/>
                <a:gd name="T85" fmla="*/ 140 h 366"/>
                <a:gd name="T86" fmla="*/ 180 w 211"/>
                <a:gd name="T87" fmla="*/ 151 h 366"/>
                <a:gd name="T88" fmla="*/ 172 w 211"/>
                <a:gd name="T89" fmla="*/ 203 h 366"/>
                <a:gd name="T90" fmla="*/ 190 w 211"/>
                <a:gd name="T91" fmla="*/ 205 h 366"/>
                <a:gd name="T92" fmla="*/ 207 w 211"/>
                <a:gd name="T93" fmla="*/ 213 h 366"/>
                <a:gd name="T94" fmla="*/ 211 w 211"/>
                <a:gd name="T95" fmla="*/ 226 h 366"/>
                <a:gd name="T96" fmla="*/ 207 w 211"/>
                <a:gd name="T97" fmla="*/ 242 h 366"/>
                <a:gd name="T98" fmla="*/ 199 w 211"/>
                <a:gd name="T99" fmla="*/ 247 h 366"/>
                <a:gd name="T100" fmla="*/ 194 w 211"/>
                <a:gd name="T101" fmla="*/ 255 h 366"/>
                <a:gd name="T102" fmla="*/ 188 w 211"/>
                <a:gd name="T103" fmla="*/ 270 h 366"/>
                <a:gd name="T104" fmla="*/ 194 w 211"/>
                <a:gd name="T105" fmla="*/ 286 h 366"/>
                <a:gd name="T106" fmla="*/ 199 w 211"/>
                <a:gd name="T107" fmla="*/ 320 h 366"/>
                <a:gd name="T108" fmla="*/ 201 w 211"/>
                <a:gd name="T109" fmla="*/ 334 h 366"/>
                <a:gd name="T110" fmla="*/ 195 w 211"/>
                <a:gd name="T111" fmla="*/ 345 h 366"/>
                <a:gd name="T112" fmla="*/ 188 w 211"/>
                <a:gd name="T113" fmla="*/ 357 h 366"/>
                <a:gd name="T114" fmla="*/ 180 w 211"/>
                <a:gd name="T115" fmla="*/ 364 h 366"/>
                <a:gd name="T116" fmla="*/ 169 w 211"/>
                <a:gd name="T117" fmla="*/ 366 h 3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1"/>
                <a:gd name="T178" fmla="*/ 0 h 366"/>
                <a:gd name="T179" fmla="*/ 211 w 211"/>
                <a:gd name="T180" fmla="*/ 366 h 3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1" h="366">
                  <a:moveTo>
                    <a:pt x="169" y="366"/>
                  </a:moveTo>
                  <a:lnTo>
                    <a:pt x="167" y="364"/>
                  </a:lnTo>
                  <a:lnTo>
                    <a:pt x="163" y="362"/>
                  </a:lnTo>
                  <a:lnTo>
                    <a:pt x="161" y="359"/>
                  </a:lnTo>
                  <a:lnTo>
                    <a:pt x="159" y="357"/>
                  </a:lnTo>
                  <a:lnTo>
                    <a:pt x="155" y="355"/>
                  </a:lnTo>
                  <a:lnTo>
                    <a:pt x="153" y="353"/>
                  </a:lnTo>
                  <a:lnTo>
                    <a:pt x="132" y="345"/>
                  </a:lnTo>
                  <a:lnTo>
                    <a:pt x="111" y="338"/>
                  </a:lnTo>
                  <a:lnTo>
                    <a:pt x="107" y="336"/>
                  </a:lnTo>
                  <a:lnTo>
                    <a:pt x="105" y="334"/>
                  </a:lnTo>
                  <a:lnTo>
                    <a:pt x="103" y="330"/>
                  </a:lnTo>
                  <a:lnTo>
                    <a:pt x="100" y="328"/>
                  </a:lnTo>
                  <a:lnTo>
                    <a:pt x="98" y="326"/>
                  </a:lnTo>
                  <a:lnTo>
                    <a:pt x="96" y="324"/>
                  </a:lnTo>
                  <a:lnTo>
                    <a:pt x="98" y="320"/>
                  </a:lnTo>
                  <a:lnTo>
                    <a:pt x="100" y="318"/>
                  </a:lnTo>
                  <a:lnTo>
                    <a:pt x="100" y="309"/>
                  </a:lnTo>
                  <a:lnTo>
                    <a:pt x="100" y="299"/>
                  </a:lnTo>
                  <a:lnTo>
                    <a:pt x="98" y="297"/>
                  </a:lnTo>
                  <a:lnTo>
                    <a:pt x="96" y="295"/>
                  </a:lnTo>
                  <a:lnTo>
                    <a:pt x="96" y="278"/>
                  </a:lnTo>
                  <a:lnTo>
                    <a:pt x="96" y="261"/>
                  </a:lnTo>
                  <a:lnTo>
                    <a:pt x="88" y="261"/>
                  </a:lnTo>
                  <a:lnTo>
                    <a:pt x="82" y="261"/>
                  </a:lnTo>
                  <a:lnTo>
                    <a:pt x="78" y="259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6"/>
                  </a:lnTo>
                  <a:lnTo>
                    <a:pt x="63" y="234"/>
                  </a:lnTo>
                  <a:lnTo>
                    <a:pt x="61" y="232"/>
                  </a:lnTo>
                  <a:lnTo>
                    <a:pt x="59" y="228"/>
                  </a:lnTo>
                  <a:lnTo>
                    <a:pt x="57" y="226"/>
                  </a:lnTo>
                  <a:lnTo>
                    <a:pt x="55" y="224"/>
                  </a:lnTo>
                  <a:lnTo>
                    <a:pt x="52" y="222"/>
                  </a:lnTo>
                  <a:lnTo>
                    <a:pt x="50" y="219"/>
                  </a:lnTo>
                  <a:lnTo>
                    <a:pt x="48" y="217"/>
                  </a:lnTo>
                  <a:lnTo>
                    <a:pt x="46" y="215"/>
                  </a:lnTo>
                  <a:lnTo>
                    <a:pt x="42" y="213"/>
                  </a:lnTo>
                  <a:lnTo>
                    <a:pt x="40" y="209"/>
                  </a:lnTo>
                  <a:lnTo>
                    <a:pt x="38" y="207"/>
                  </a:lnTo>
                  <a:lnTo>
                    <a:pt x="34" y="205"/>
                  </a:lnTo>
                  <a:lnTo>
                    <a:pt x="32" y="203"/>
                  </a:lnTo>
                  <a:lnTo>
                    <a:pt x="30" y="199"/>
                  </a:lnTo>
                  <a:lnTo>
                    <a:pt x="29" y="197"/>
                  </a:lnTo>
                  <a:lnTo>
                    <a:pt x="25" y="196"/>
                  </a:lnTo>
                  <a:lnTo>
                    <a:pt x="23" y="192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5" y="186"/>
                  </a:lnTo>
                  <a:lnTo>
                    <a:pt x="13" y="182"/>
                  </a:lnTo>
                  <a:lnTo>
                    <a:pt x="11" y="180"/>
                  </a:lnTo>
                  <a:lnTo>
                    <a:pt x="9" y="178"/>
                  </a:lnTo>
                  <a:lnTo>
                    <a:pt x="9" y="163"/>
                  </a:lnTo>
                  <a:lnTo>
                    <a:pt x="9" y="150"/>
                  </a:lnTo>
                  <a:lnTo>
                    <a:pt x="11" y="148"/>
                  </a:lnTo>
                  <a:lnTo>
                    <a:pt x="13" y="144"/>
                  </a:lnTo>
                  <a:lnTo>
                    <a:pt x="13" y="134"/>
                  </a:lnTo>
                  <a:lnTo>
                    <a:pt x="13" y="125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103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15" y="36"/>
                  </a:lnTo>
                  <a:lnTo>
                    <a:pt x="29" y="32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40" y="27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75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113" y="2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44" y="4"/>
                  </a:lnTo>
                  <a:lnTo>
                    <a:pt x="153" y="4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72" y="4"/>
                  </a:lnTo>
                  <a:lnTo>
                    <a:pt x="188" y="9"/>
                  </a:lnTo>
                  <a:lnTo>
                    <a:pt x="190" y="11"/>
                  </a:lnTo>
                  <a:lnTo>
                    <a:pt x="194" y="13"/>
                  </a:lnTo>
                  <a:lnTo>
                    <a:pt x="195" y="31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1" y="54"/>
                  </a:lnTo>
                  <a:lnTo>
                    <a:pt x="205" y="59"/>
                  </a:lnTo>
                  <a:lnTo>
                    <a:pt x="207" y="67"/>
                  </a:lnTo>
                  <a:lnTo>
                    <a:pt x="209" y="69"/>
                  </a:lnTo>
                  <a:lnTo>
                    <a:pt x="211" y="71"/>
                  </a:lnTo>
                  <a:lnTo>
                    <a:pt x="209" y="75"/>
                  </a:lnTo>
                  <a:lnTo>
                    <a:pt x="207" y="77"/>
                  </a:lnTo>
                  <a:lnTo>
                    <a:pt x="205" y="79"/>
                  </a:lnTo>
                  <a:lnTo>
                    <a:pt x="201" y="82"/>
                  </a:lnTo>
                  <a:lnTo>
                    <a:pt x="199" y="84"/>
                  </a:lnTo>
                  <a:lnTo>
                    <a:pt x="197" y="86"/>
                  </a:lnTo>
                  <a:lnTo>
                    <a:pt x="195" y="88"/>
                  </a:lnTo>
                  <a:lnTo>
                    <a:pt x="194" y="92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4" y="98"/>
                  </a:lnTo>
                  <a:lnTo>
                    <a:pt x="182" y="102"/>
                  </a:lnTo>
                  <a:lnTo>
                    <a:pt x="180" y="103"/>
                  </a:lnTo>
                  <a:lnTo>
                    <a:pt x="178" y="105"/>
                  </a:lnTo>
                  <a:lnTo>
                    <a:pt x="178" y="121"/>
                  </a:lnTo>
                  <a:lnTo>
                    <a:pt x="178" y="134"/>
                  </a:lnTo>
                  <a:lnTo>
                    <a:pt x="180" y="138"/>
                  </a:lnTo>
                  <a:lnTo>
                    <a:pt x="182" y="140"/>
                  </a:lnTo>
                  <a:lnTo>
                    <a:pt x="182" y="144"/>
                  </a:lnTo>
                  <a:lnTo>
                    <a:pt x="182" y="150"/>
                  </a:lnTo>
                  <a:lnTo>
                    <a:pt x="180" y="151"/>
                  </a:lnTo>
                  <a:lnTo>
                    <a:pt x="178" y="153"/>
                  </a:lnTo>
                  <a:lnTo>
                    <a:pt x="174" y="178"/>
                  </a:lnTo>
                  <a:lnTo>
                    <a:pt x="172" y="203"/>
                  </a:lnTo>
                  <a:lnTo>
                    <a:pt x="180" y="203"/>
                  </a:lnTo>
                  <a:lnTo>
                    <a:pt x="188" y="203"/>
                  </a:lnTo>
                  <a:lnTo>
                    <a:pt x="190" y="205"/>
                  </a:lnTo>
                  <a:lnTo>
                    <a:pt x="194" y="207"/>
                  </a:lnTo>
                  <a:lnTo>
                    <a:pt x="199" y="209"/>
                  </a:lnTo>
                  <a:lnTo>
                    <a:pt x="207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11" y="236"/>
                  </a:lnTo>
                  <a:lnTo>
                    <a:pt x="209" y="238"/>
                  </a:lnTo>
                  <a:lnTo>
                    <a:pt x="207" y="242"/>
                  </a:lnTo>
                  <a:lnTo>
                    <a:pt x="205" y="244"/>
                  </a:lnTo>
                  <a:lnTo>
                    <a:pt x="201" y="245"/>
                  </a:lnTo>
                  <a:lnTo>
                    <a:pt x="199" y="247"/>
                  </a:lnTo>
                  <a:lnTo>
                    <a:pt x="197" y="251"/>
                  </a:lnTo>
                  <a:lnTo>
                    <a:pt x="195" y="253"/>
                  </a:lnTo>
                  <a:lnTo>
                    <a:pt x="194" y="255"/>
                  </a:lnTo>
                  <a:lnTo>
                    <a:pt x="190" y="259"/>
                  </a:lnTo>
                  <a:lnTo>
                    <a:pt x="188" y="261"/>
                  </a:lnTo>
                  <a:lnTo>
                    <a:pt x="188" y="270"/>
                  </a:lnTo>
                  <a:lnTo>
                    <a:pt x="188" y="280"/>
                  </a:lnTo>
                  <a:lnTo>
                    <a:pt x="190" y="282"/>
                  </a:lnTo>
                  <a:lnTo>
                    <a:pt x="194" y="286"/>
                  </a:lnTo>
                  <a:lnTo>
                    <a:pt x="195" y="301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1" y="324"/>
                  </a:lnTo>
                  <a:lnTo>
                    <a:pt x="201" y="328"/>
                  </a:lnTo>
                  <a:lnTo>
                    <a:pt x="201" y="334"/>
                  </a:lnTo>
                  <a:lnTo>
                    <a:pt x="199" y="336"/>
                  </a:lnTo>
                  <a:lnTo>
                    <a:pt x="197" y="338"/>
                  </a:lnTo>
                  <a:lnTo>
                    <a:pt x="195" y="345"/>
                  </a:lnTo>
                  <a:lnTo>
                    <a:pt x="194" y="353"/>
                  </a:lnTo>
                  <a:lnTo>
                    <a:pt x="190" y="355"/>
                  </a:lnTo>
                  <a:lnTo>
                    <a:pt x="188" y="357"/>
                  </a:lnTo>
                  <a:lnTo>
                    <a:pt x="184" y="359"/>
                  </a:lnTo>
                  <a:lnTo>
                    <a:pt x="182" y="362"/>
                  </a:lnTo>
                  <a:lnTo>
                    <a:pt x="180" y="364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9" y="366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6573526" y="5085991"/>
              <a:ext cx="174599" cy="110284"/>
            </a:xfrm>
            <a:custGeom>
              <a:avLst/>
              <a:gdLst>
                <a:gd name="T0" fmla="*/ 14 w 156"/>
                <a:gd name="T1" fmla="*/ 113 h 115"/>
                <a:gd name="T2" fmla="*/ 8 w 156"/>
                <a:gd name="T3" fmla="*/ 108 h 115"/>
                <a:gd name="T4" fmla="*/ 4 w 156"/>
                <a:gd name="T5" fmla="*/ 104 h 115"/>
                <a:gd name="T6" fmla="*/ 0 w 156"/>
                <a:gd name="T7" fmla="*/ 90 h 115"/>
                <a:gd name="T8" fmla="*/ 4 w 156"/>
                <a:gd name="T9" fmla="*/ 79 h 115"/>
                <a:gd name="T10" fmla="*/ 8 w 156"/>
                <a:gd name="T11" fmla="*/ 79 h 115"/>
                <a:gd name="T12" fmla="*/ 20 w 156"/>
                <a:gd name="T13" fmla="*/ 83 h 115"/>
                <a:gd name="T14" fmla="*/ 33 w 156"/>
                <a:gd name="T15" fmla="*/ 79 h 115"/>
                <a:gd name="T16" fmla="*/ 43 w 156"/>
                <a:gd name="T17" fmla="*/ 73 h 115"/>
                <a:gd name="T18" fmla="*/ 52 w 156"/>
                <a:gd name="T19" fmla="*/ 69 h 115"/>
                <a:gd name="T20" fmla="*/ 56 w 156"/>
                <a:gd name="T21" fmla="*/ 52 h 115"/>
                <a:gd name="T22" fmla="*/ 69 w 156"/>
                <a:gd name="T23" fmla="*/ 35 h 115"/>
                <a:gd name="T24" fmla="*/ 81 w 156"/>
                <a:gd name="T25" fmla="*/ 31 h 115"/>
                <a:gd name="T26" fmla="*/ 87 w 156"/>
                <a:gd name="T27" fmla="*/ 21 h 115"/>
                <a:gd name="T28" fmla="*/ 91 w 156"/>
                <a:gd name="T29" fmla="*/ 12 h 115"/>
                <a:gd name="T30" fmla="*/ 94 w 156"/>
                <a:gd name="T31" fmla="*/ 6 h 115"/>
                <a:gd name="T32" fmla="*/ 100 w 156"/>
                <a:gd name="T33" fmla="*/ 2 h 115"/>
                <a:gd name="T34" fmla="*/ 112 w 156"/>
                <a:gd name="T35" fmla="*/ 0 h 115"/>
                <a:gd name="T36" fmla="*/ 125 w 156"/>
                <a:gd name="T37" fmla="*/ 2 h 115"/>
                <a:gd name="T38" fmla="*/ 135 w 156"/>
                <a:gd name="T39" fmla="*/ 6 h 115"/>
                <a:gd name="T40" fmla="*/ 144 w 156"/>
                <a:gd name="T41" fmla="*/ 12 h 115"/>
                <a:gd name="T42" fmla="*/ 146 w 156"/>
                <a:gd name="T43" fmla="*/ 19 h 115"/>
                <a:gd name="T44" fmla="*/ 144 w 156"/>
                <a:gd name="T45" fmla="*/ 25 h 115"/>
                <a:gd name="T46" fmla="*/ 139 w 156"/>
                <a:gd name="T47" fmla="*/ 39 h 115"/>
                <a:gd name="T48" fmla="*/ 144 w 156"/>
                <a:gd name="T49" fmla="*/ 48 h 115"/>
                <a:gd name="T50" fmla="*/ 154 w 156"/>
                <a:gd name="T51" fmla="*/ 50 h 115"/>
                <a:gd name="T52" fmla="*/ 156 w 156"/>
                <a:gd name="T53" fmla="*/ 65 h 115"/>
                <a:gd name="T54" fmla="*/ 140 w 156"/>
                <a:gd name="T55" fmla="*/ 77 h 115"/>
                <a:gd name="T56" fmla="*/ 92 w 156"/>
                <a:gd name="T57" fmla="*/ 85 h 115"/>
                <a:gd name="T58" fmla="*/ 62 w 156"/>
                <a:gd name="T59" fmla="*/ 96 h 115"/>
                <a:gd name="T60" fmla="*/ 50 w 156"/>
                <a:gd name="T61" fmla="*/ 112 h 115"/>
                <a:gd name="T62" fmla="*/ 33 w 156"/>
                <a:gd name="T63" fmla="*/ 115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115"/>
                <a:gd name="T98" fmla="*/ 156 w 156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115">
                  <a:moveTo>
                    <a:pt x="16" y="115"/>
                  </a:moveTo>
                  <a:lnTo>
                    <a:pt x="14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4" y="79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10" y="83"/>
                  </a:lnTo>
                  <a:lnTo>
                    <a:pt x="20" y="83"/>
                  </a:lnTo>
                  <a:lnTo>
                    <a:pt x="31" y="83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43" y="73"/>
                  </a:lnTo>
                  <a:lnTo>
                    <a:pt x="50" y="71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56" y="52"/>
                  </a:lnTo>
                  <a:lnTo>
                    <a:pt x="60" y="39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7" y="21"/>
                  </a:lnTo>
                  <a:lnTo>
                    <a:pt x="89" y="14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35" y="6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4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4" y="25"/>
                  </a:lnTo>
                  <a:lnTo>
                    <a:pt x="142" y="29"/>
                  </a:lnTo>
                  <a:lnTo>
                    <a:pt x="139" y="39"/>
                  </a:lnTo>
                  <a:lnTo>
                    <a:pt x="137" y="48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4" y="50"/>
                  </a:lnTo>
                  <a:lnTo>
                    <a:pt x="156" y="52"/>
                  </a:lnTo>
                  <a:lnTo>
                    <a:pt x="156" y="65"/>
                  </a:lnTo>
                  <a:lnTo>
                    <a:pt x="156" y="77"/>
                  </a:lnTo>
                  <a:lnTo>
                    <a:pt x="140" y="77"/>
                  </a:lnTo>
                  <a:lnTo>
                    <a:pt x="127" y="77"/>
                  </a:lnTo>
                  <a:lnTo>
                    <a:pt x="92" y="85"/>
                  </a:lnTo>
                  <a:lnTo>
                    <a:pt x="73" y="90"/>
                  </a:lnTo>
                  <a:lnTo>
                    <a:pt x="62" y="96"/>
                  </a:lnTo>
                  <a:lnTo>
                    <a:pt x="50" y="106"/>
                  </a:lnTo>
                  <a:lnTo>
                    <a:pt x="50" y="112"/>
                  </a:lnTo>
                  <a:lnTo>
                    <a:pt x="50" y="115"/>
                  </a:lnTo>
                  <a:lnTo>
                    <a:pt x="33" y="115"/>
                  </a:lnTo>
                  <a:lnTo>
                    <a:pt x="16" y="115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5952074" y="5047459"/>
              <a:ext cx="196794" cy="112940"/>
            </a:xfrm>
            <a:custGeom>
              <a:avLst/>
              <a:gdLst>
                <a:gd name="T0" fmla="*/ 136 w 174"/>
                <a:gd name="T1" fmla="*/ 111 h 117"/>
                <a:gd name="T2" fmla="*/ 128 w 174"/>
                <a:gd name="T3" fmla="*/ 105 h 117"/>
                <a:gd name="T4" fmla="*/ 121 w 174"/>
                <a:gd name="T5" fmla="*/ 98 h 117"/>
                <a:gd name="T6" fmla="*/ 113 w 174"/>
                <a:gd name="T7" fmla="*/ 90 h 117"/>
                <a:gd name="T8" fmla="*/ 107 w 174"/>
                <a:gd name="T9" fmla="*/ 82 h 117"/>
                <a:gd name="T10" fmla="*/ 90 w 174"/>
                <a:gd name="T11" fmla="*/ 81 h 117"/>
                <a:gd name="T12" fmla="*/ 82 w 174"/>
                <a:gd name="T13" fmla="*/ 88 h 117"/>
                <a:gd name="T14" fmla="*/ 71 w 174"/>
                <a:gd name="T15" fmla="*/ 84 h 117"/>
                <a:gd name="T16" fmla="*/ 63 w 174"/>
                <a:gd name="T17" fmla="*/ 79 h 117"/>
                <a:gd name="T18" fmla="*/ 55 w 174"/>
                <a:gd name="T19" fmla="*/ 71 h 117"/>
                <a:gd name="T20" fmla="*/ 48 w 174"/>
                <a:gd name="T21" fmla="*/ 63 h 117"/>
                <a:gd name="T22" fmla="*/ 36 w 174"/>
                <a:gd name="T23" fmla="*/ 65 h 117"/>
                <a:gd name="T24" fmla="*/ 29 w 174"/>
                <a:gd name="T25" fmla="*/ 73 h 117"/>
                <a:gd name="T26" fmla="*/ 21 w 174"/>
                <a:gd name="T27" fmla="*/ 81 h 117"/>
                <a:gd name="T28" fmla="*/ 15 w 174"/>
                <a:gd name="T29" fmla="*/ 88 h 117"/>
                <a:gd name="T30" fmla="*/ 7 w 174"/>
                <a:gd name="T31" fmla="*/ 81 h 117"/>
                <a:gd name="T32" fmla="*/ 0 w 174"/>
                <a:gd name="T33" fmla="*/ 73 h 117"/>
                <a:gd name="T34" fmla="*/ 5 w 174"/>
                <a:gd name="T35" fmla="*/ 54 h 117"/>
                <a:gd name="T36" fmla="*/ 0 w 174"/>
                <a:gd name="T37" fmla="*/ 34 h 117"/>
                <a:gd name="T38" fmla="*/ 2 w 174"/>
                <a:gd name="T39" fmla="*/ 23 h 117"/>
                <a:gd name="T40" fmla="*/ 15 w 174"/>
                <a:gd name="T41" fmla="*/ 19 h 117"/>
                <a:gd name="T42" fmla="*/ 27 w 174"/>
                <a:gd name="T43" fmla="*/ 27 h 117"/>
                <a:gd name="T44" fmla="*/ 38 w 174"/>
                <a:gd name="T45" fmla="*/ 34 h 117"/>
                <a:gd name="T46" fmla="*/ 61 w 174"/>
                <a:gd name="T47" fmla="*/ 33 h 117"/>
                <a:gd name="T48" fmla="*/ 67 w 174"/>
                <a:gd name="T49" fmla="*/ 15 h 117"/>
                <a:gd name="T50" fmla="*/ 75 w 174"/>
                <a:gd name="T51" fmla="*/ 8 h 117"/>
                <a:gd name="T52" fmla="*/ 82 w 174"/>
                <a:gd name="T53" fmla="*/ 0 h 117"/>
                <a:gd name="T54" fmla="*/ 90 w 174"/>
                <a:gd name="T55" fmla="*/ 8 h 117"/>
                <a:gd name="T56" fmla="*/ 96 w 174"/>
                <a:gd name="T57" fmla="*/ 15 h 117"/>
                <a:gd name="T58" fmla="*/ 103 w 174"/>
                <a:gd name="T59" fmla="*/ 23 h 117"/>
                <a:gd name="T60" fmla="*/ 111 w 174"/>
                <a:gd name="T61" fmla="*/ 29 h 117"/>
                <a:gd name="T62" fmla="*/ 126 w 174"/>
                <a:gd name="T63" fmla="*/ 34 h 117"/>
                <a:gd name="T64" fmla="*/ 140 w 174"/>
                <a:gd name="T65" fmla="*/ 29 h 117"/>
                <a:gd name="T66" fmla="*/ 147 w 174"/>
                <a:gd name="T67" fmla="*/ 23 h 117"/>
                <a:gd name="T68" fmla="*/ 155 w 174"/>
                <a:gd name="T69" fmla="*/ 25 h 117"/>
                <a:gd name="T70" fmla="*/ 163 w 174"/>
                <a:gd name="T71" fmla="*/ 33 h 117"/>
                <a:gd name="T72" fmla="*/ 169 w 174"/>
                <a:gd name="T73" fmla="*/ 40 h 117"/>
                <a:gd name="T74" fmla="*/ 174 w 174"/>
                <a:gd name="T75" fmla="*/ 48 h 117"/>
                <a:gd name="T76" fmla="*/ 169 w 174"/>
                <a:gd name="T77" fmla="*/ 59 h 117"/>
                <a:gd name="T78" fmla="*/ 163 w 174"/>
                <a:gd name="T79" fmla="*/ 75 h 117"/>
                <a:gd name="T80" fmla="*/ 155 w 174"/>
                <a:gd name="T81" fmla="*/ 92 h 117"/>
                <a:gd name="T82" fmla="*/ 147 w 174"/>
                <a:gd name="T83" fmla="*/ 105 h 117"/>
                <a:gd name="T84" fmla="*/ 140 w 174"/>
                <a:gd name="T85" fmla="*/ 117 h 1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4"/>
                <a:gd name="T130" fmla="*/ 0 h 117"/>
                <a:gd name="T131" fmla="*/ 174 w 174"/>
                <a:gd name="T132" fmla="*/ 117 h 1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4" h="117">
                  <a:moveTo>
                    <a:pt x="140" y="117"/>
                  </a:moveTo>
                  <a:lnTo>
                    <a:pt x="138" y="113"/>
                  </a:lnTo>
                  <a:lnTo>
                    <a:pt x="136" y="111"/>
                  </a:lnTo>
                  <a:lnTo>
                    <a:pt x="132" y="109"/>
                  </a:lnTo>
                  <a:lnTo>
                    <a:pt x="130" y="107"/>
                  </a:lnTo>
                  <a:lnTo>
                    <a:pt x="128" y="105"/>
                  </a:lnTo>
                  <a:lnTo>
                    <a:pt x="126" y="102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09" y="84"/>
                  </a:lnTo>
                  <a:lnTo>
                    <a:pt x="107" y="82"/>
                  </a:lnTo>
                  <a:lnTo>
                    <a:pt x="103" y="81"/>
                  </a:lnTo>
                  <a:lnTo>
                    <a:pt x="98" y="79"/>
                  </a:lnTo>
                  <a:lnTo>
                    <a:pt x="90" y="81"/>
                  </a:lnTo>
                  <a:lnTo>
                    <a:pt x="88" y="82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76" y="88"/>
                  </a:lnTo>
                  <a:lnTo>
                    <a:pt x="73" y="88"/>
                  </a:lnTo>
                  <a:lnTo>
                    <a:pt x="71" y="84"/>
                  </a:lnTo>
                  <a:lnTo>
                    <a:pt x="67" y="82"/>
                  </a:lnTo>
                  <a:lnTo>
                    <a:pt x="65" y="81"/>
                  </a:lnTo>
                  <a:lnTo>
                    <a:pt x="63" y="79"/>
                  </a:lnTo>
                  <a:lnTo>
                    <a:pt x="61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3" y="69"/>
                  </a:lnTo>
                  <a:lnTo>
                    <a:pt x="52" y="65"/>
                  </a:lnTo>
                  <a:lnTo>
                    <a:pt x="48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6" y="65"/>
                  </a:lnTo>
                  <a:lnTo>
                    <a:pt x="34" y="69"/>
                  </a:lnTo>
                  <a:lnTo>
                    <a:pt x="30" y="71"/>
                  </a:lnTo>
                  <a:lnTo>
                    <a:pt x="29" y="73"/>
                  </a:lnTo>
                  <a:lnTo>
                    <a:pt x="27" y="75"/>
                  </a:lnTo>
                  <a:lnTo>
                    <a:pt x="25" y="79"/>
                  </a:lnTo>
                  <a:lnTo>
                    <a:pt x="21" y="81"/>
                  </a:lnTo>
                  <a:lnTo>
                    <a:pt x="19" y="82"/>
                  </a:lnTo>
                  <a:lnTo>
                    <a:pt x="17" y="84"/>
                  </a:lnTo>
                  <a:lnTo>
                    <a:pt x="15" y="88"/>
                  </a:lnTo>
                  <a:lnTo>
                    <a:pt x="11" y="84"/>
                  </a:lnTo>
                  <a:lnTo>
                    <a:pt x="9" y="82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54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5" y="19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27" y="27"/>
                  </a:lnTo>
                  <a:lnTo>
                    <a:pt x="34" y="29"/>
                  </a:lnTo>
                  <a:lnTo>
                    <a:pt x="36" y="33"/>
                  </a:lnTo>
                  <a:lnTo>
                    <a:pt x="38" y="34"/>
                  </a:lnTo>
                  <a:lnTo>
                    <a:pt x="48" y="34"/>
                  </a:lnTo>
                  <a:lnTo>
                    <a:pt x="57" y="34"/>
                  </a:lnTo>
                  <a:lnTo>
                    <a:pt x="61" y="33"/>
                  </a:lnTo>
                  <a:lnTo>
                    <a:pt x="63" y="29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8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0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1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100" y="17"/>
                  </a:lnTo>
                  <a:lnTo>
                    <a:pt x="101" y="19"/>
                  </a:lnTo>
                  <a:lnTo>
                    <a:pt x="103" y="23"/>
                  </a:lnTo>
                  <a:lnTo>
                    <a:pt x="107" y="25"/>
                  </a:lnTo>
                  <a:lnTo>
                    <a:pt x="109" y="27"/>
                  </a:lnTo>
                  <a:lnTo>
                    <a:pt x="111" y="29"/>
                  </a:lnTo>
                  <a:lnTo>
                    <a:pt x="113" y="33"/>
                  </a:lnTo>
                  <a:lnTo>
                    <a:pt x="117" y="34"/>
                  </a:lnTo>
                  <a:lnTo>
                    <a:pt x="126" y="34"/>
                  </a:lnTo>
                  <a:lnTo>
                    <a:pt x="136" y="34"/>
                  </a:lnTo>
                  <a:lnTo>
                    <a:pt x="138" y="33"/>
                  </a:lnTo>
                  <a:lnTo>
                    <a:pt x="140" y="29"/>
                  </a:lnTo>
                  <a:lnTo>
                    <a:pt x="142" y="27"/>
                  </a:lnTo>
                  <a:lnTo>
                    <a:pt x="146" y="25"/>
                  </a:lnTo>
                  <a:lnTo>
                    <a:pt x="147" y="23"/>
                  </a:lnTo>
                  <a:lnTo>
                    <a:pt x="149" y="19"/>
                  </a:lnTo>
                  <a:lnTo>
                    <a:pt x="151" y="23"/>
                  </a:lnTo>
                  <a:lnTo>
                    <a:pt x="155" y="25"/>
                  </a:lnTo>
                  <a:lnTo>
                    <a:pt x="157" y="27"/>
                  </a:lnTo>
                  <a:lnTo>
                    <a:pt x="159" y="29"/>
                  </a:lnTo>
                  <a:lnTo>
                    <a:pt x="163" y="33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9" y="40"/>
                  </a:lnTo>
                  <a:lnTo>
                    <a:pt x="172" y="42"/>
                  </a:lnTo>
                  <a:lnTo>
                    <a:pt x="174" y="44"/>
                  </a:lnTo>
                  <a:lnTo>
                    <a:pt x="174" y="48"/>
                  </a:lnTo>
                  <a:lnTo>
                    <a:pt x="174" y="54"/>
                  </a:lnTo>
                  <a:lnTo>
                    <a:pt x="172" y="56"/>
                  </a:lnTo>
                  <a:lnTo>
                    <a:pt x="169" y="59"/>
                  </a:lnTo>
                  <a:lnTo>
                    <a:pt x="167" y="65"/>
                  </a:lnTo>
                  <a:lnTo>
                    <a:pt x="165" y="73"/>
                  </a:lnTo>
                  <a:lnTo>
                    <a:pt x="163" y="75"/>
                  </a:lnTo>
                  <a:lnTo>
                    <a:pt x="159" y="79"/>
                  </a:lnTo>
                  <a:lnTo>
                    <a:pt x="157" y="84"/>
                  </a:lnTo>
                  <a:lnTo>
                    <a:pt x="155" y="92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7" y="105"/>
                  </a:lnTo>
                  <a:lnTo>
                    <a:pt x="146" y="111"/>
                  </a:lnTo>
                  <a:lnTo>
                    <a:pt x="142" y="113"/>
                  </a:lnTo>
                  <a:lnTo>
                    <a:pt x="140" y="117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4601155" y="5064732"/>
              <a:ext cx="501600" cy="271058"/>
            </a:xfrm>
            <a:custGeom>
              <a:avLst/>
              <a:gdLst>
                <a:gd name="T0" fmla="*/ 136 w 445"/>
                <a:gd name="T1" fmla="*/ 263 h 282"/>
                <a:gd name="T2" fmla="*/ 136 w 445"/>
                <a:gd name="T3" fmla="*/ 248 h 282"/>
                <a:gd name="T4" fmla="*/ 136 w 445"/>
                <a:gd name="T5" fmla="*/ 225 h 282"/>
                <a:gd name="T6" fmla="*/ 92 w 445"/>
                <a:gd name="T7" fmla="*/ 223 h 282"/>
                <a:gd name="T8" fmla="*/ 67 w 445"/>
                <a:gd name="T9" fmla="*/ 232 h 282"/>
                <a:gd name="T10" fmla="*/ 36 w 445"/>
                <a:gd name="T11" fmla="*/ 179 h 282"/>
                <a:gd name="T12" fmla="*/ 0 w 445"/>
                <a:gd name="T13" fmla="*/ 40 h 282"/>
                <a:gd name="T14" fmla="*/ 17 w 445"/>
                <a:gd name="T15" fmla="*/ 42 h 282"/>
                <a:gd name="T16" fmla="*/ 38 w 445"/>
                <a:gd name="T17" fmla="*/ 44 h 282"/>
                <a:gd name="T18" fmla="*/ 46 w 445"/>
                <a:gd name="T19" fmla="*/ 37 h 282"/>
                <a:gd name="T20" fmla="*/ 53 w 445"/>
                <a:gd name="T21" fmla="*/ 31 h 282"/>
                <a:gd name="T22" fmla="*/ 109 w 445"/>
                <a:gd name="T23" fmla="*/ 23 h 282"/>
                <a:gd name="T24" fmla="*/ 126 w 445"/>
                <a:gd name="T25" fmla="*/ 15 h 282"/>
                <a:gd name="T26" fmla="*/ 138 w 445"/>
                <a:gd name="T27" fmla="*/ 8 h 282"/>
                <a:gd name="T28" fmla="*/ 149 w 445"/>
                <a:gd name="T29" fmla="*/ 0 h 282"/>
                <a:gd name="T30" fmla="*/ 163 w 445"/>
                <a:gd name="T31" fmla="*/ 4 h 282"/>
                <a:gd name="T32" fmla="*/ 178 w 445"/>
                <a:gd name="T33" fmla="*/ 10 h 282"/>
                <a:gd name="T34" fmla="*/ 186 w 445"/>
                <a:gd name="T35" fmla="*/ 17 h 282"/>
                <a:gd name="T36" fmla="*/ 193 w 445"/>
                <a:gd name="T37" fmla="*/ 25 h 282"/>
                <a:gd name="T38" fmla="*/ 201 w 445"/>
                <a:gd name="T39" fmla="*/ 52 h 282"/>
                <a:gd name="T40" fmla="*/ 207 w 445"/>
                <a:gd name="T41" fmla="*/ 60 h 282"/>
                <a:gd name="T42" fmla="*/ 222 w 445"/>
                <a:gd name="T43" fmla="*/ 63 h 282"/>
                <a:gd name="T44" fmla="*/ 238 w 445"/>
                <a:gd name="T45" fmla="*/ 60 h 282"/>
                <a:gd name="T46" fmla="*/ 243 w 445"/>
                <a:gd name="T47" fmla="*/ 52 h 282"/>
                <a:gd name="T48" fmla="*/ 251 w 445"/>
                <a:gd name="T49" fmla="*/ 44 h 282"/>
                <a:gd name="T50" fmla="*/ 272 w 445"/>
                <a:gd name="T51" fmla="*/ 33 h 282"/>
                <a:gd name="T52" fmla="*/ 295 w 445"/>
                <a:gd name="T53" fmla="*/ 21 h 282"/>
                <a:gd name="T54" fmla="*/ 339 w 445"/>
                <a:gd name="T55" fmla="*/ 14 h 282"/>
                <a:gd name="T56" fmla="*/ 343 w 445"/>
                <a:gd name="T57" fmla="*/ 0 h 282"/>
                <a:gd name="T58" fmla="*/ 355 w 445"/>
                <a:gd name="T59" fmla="*/ 4 h 282"/>
                <a:gd name="T60" fmla="*/ 362 w 445"/>
                <a:gd name="T61" fmla="*/ 10 h 282"/>
                <a:gd name="T62" fmla="*/ 370 w 445"/>
                <a:gd name="T63" fmla="*/ 17 h 282"/>
                <a:gd name="T64" fmla="*/ 378 w 445"/>
                <a:gd name="T65" fmla="*/ 25 h 282"/>
                <a:gd name="T66" fmla="*/ 383 w 445"/>
                <a:gd name="T67" fmla="*/ 33 h 282"/>
                <a:gd name="T68" fmla="*/ 391 w 445"/>
                <a:gd name="T69" fmla="*/ 40 h 282"/>
                <a:gd name="T70" fmla="*/ 399 w 445"/>
                <a:gd name="T71" fmla="*/ 46 h 282"/>
                <a:gd name="T72" fmla="*/ 406 w 445"/>
                <a:gd name="T73" fmla="*/ 54 h 282"/>
                <a:gd name="T74" fmla="*/ 412 w 445"/>
                <a:gd name="T75" fmla="*/ 62 h 282"/>
                <a:gd name="T76" fmla="*/ 420 w 445"/>
                <a:gd name="T77" fmla="*/ 79 h 282"/>
                <a:gd name="T78" fmla="*/ 433 w 445"/>
                <a:gd name="T79" fmla="*/ 100 h 282"/>
                <a:gd name="T80" fmla="*/ 445 w 445"/>
                <a:gd name="T81" fmla="*/ 121 h 282"/>
                <a:gd name="T82" fmla="*/ 443 w 445"/>
                <a:gd name="T83" fmla="*/ 134 h 282"/>
                <a:gd name="T84" fmla="*/ 439 w 445"/>
                <a:gd name="T85" fmla="*/ 146 h 282"/>
                <a:gd name="T86" fmla="*/ 443 w 445"/>
                <a:gd name="T87" fmla="*/ 154 h 282"/>
                <a:gd name="T88" fmla="*/ 426 w 445"/>
                <a:gd name="T89" fmla="*/ 161 h 282"/>
                <a:gd name="T90" fmla="*/ 420 w 445"/>
                <a:gd name="T91" fmla="*/ 171 h 282"/>
                <a:gd name="T92" fmla="*/ 426 w 445"/>
                <a:gd name="T93" fmla="*/ 180 h 282"/>
                <a:gd name="T94" fmla="*/ 424 w 445"/>
                <a:gd name="T95" fmla="*/ 221 h 282"/>
                <a:gd name="T96" fmla="*/ 368 w 445"/>
                <a:gd name="T97" fmla="*/ 228 h 282"/>
                <a:gd name="T98" fmla="*/ 360 w 445"/>
                <a:gd name="T99" fmla="*/ 236 h 282"/>
                <a:gd name="T100" fmla="*/ 353 w 445"/>
                <a:gd name="T101" fmla="*/ 242 h 282"/>
                <a:gd name="T102" fmla="*/ 326 w 445"/>
                <a:gd name="T103" fmla="*/ 250 h 282"/>
                <a:gd name="T104" fmla="*/ 318 w 445"/>
                <a:gd name="T105" fmla="*/ 257 h 282"/>
                <a:gd name="T106" fmla="*/ 307 w 445"/>
                <a:gd name="T107" fmla="*/ 265 h 282"/>
                <a:gd name="T108" fmla="*/ 295 w 445"/>
                <a:gd name="T109" fmla="*/ 273 h 282"/>
                <a:gd name="T110" fmla="*/ 274 w 445"/>
                <a:gd name="T111" fmla="*/ 271 h 282"/>
                <a:gd name="T112" fmla="*/ 220 w 445"/>
                <a:gd name="T113" fmla="*/ 259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5"/>
                <a:gd name="T172" fmla="*/ 0 h 282"/>
                <a:gd name="T173" fmla="*/ 445 w 445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5" h="282">
                  <a:moveTo>
                    <a:pt x="145" y="263"/>
                  </a:moveTo>
                  <a:lnTo>
                    <a:pt x="140" y="263"/>
                  </a:lnTo>
                  <a:lnTo>
                    <a:pt x="136" y="263"/>
                  </a:lnTo>
                  <a:lnTo>
                    <a:pt x="136" y="257"/>
                  </a:lnTo>
                  <a:lnTo>
                    <a:pt x="136" y="253"/>
                  </a:lnTo>
                  <a:lnTo>
                    <a:pt x="136" y="248"/>
                  </a:lnTo>
                  <a:lnTo>
                    <a:pt x="136" y="242"/>
                  </a:lnTo>
                  <a:lnTo>
                    <a:pt x="136" y="234"/>
                  </a:lnTo>
                  <a:lnTo>
                    <a:pt x="136" y="225"/>
                  </a:lnTo>
                  <a:lnTo>
                    <a:pt x="115" y="221"/>
                  </a:lnTo>
                  <a:lnTo>
                    <a:pt x="99" y="221"/>
                  </a:lnTo>
                  <a:lnTo>
                    <a:pt x="92" y="223"/>
                  </a:lnTo>
                  <a:lnTo>
                    <a:pt x="84" y="225"/>
                  </a:lnTo>
                  <a:lnTo>
                    <a:pt x="76" y="228"/>
                  </a:lnTo>
                  <a:lnTo>
                    <a:pt x="67" y="232"/>
                  </a:lnTo>
                  <a:lnTo>
                    <a:pt x="57" y="228"/>
                  </a:lnTo>
                  <a:lnTo>
                    <a:pt x="48" y="225"/>
                  </a:lnTo>
                  <a:lnTo>
                    <a:pt x="36" y="179"/>
                  </a:lnTo>
                  <a:lnTo>
                    <a:pt x="25" y="133"/>
                  </a:lnTo>
                  <a:lnTo>
                    <a:pt x="11" y="86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9" y="44"/>
                  </a:lnTo>
                  <a:lnTo>
                    <a:pt x="28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51" y="33"/>
                  </a:lnTo>
                  <a:lnTo>
                    <a:pt x="53" y="31"/>
                  </a:lnTo>
                  <a:lnTo>
                    <a:pt x="80" y="27"/>
                  </a:lnTo>
                  <a:lnTo>
                    <a:pt x="107" y="25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9" y="17"/>
                  </a:lnTo>
                  <a:lnTo>
                    <a:pt x="126" y="15"/>
                  </a:lnTo>
                  <a:lnTo>
                    <a:pt x="128" y="14"/>
                  </a:lnTo>
                  <a:lnTo>
                    <a:pt x="130" y="10"/>
                  </a:lnTo>
                  <a:lnTo>
                    <a:pt x="138" y="8"/>
                  </a:lnTo>
                  <a:lnTo>
                    <a:pt x="145" y="6"/>
                  </a:lnTo>
                  <a:lnTo>
                    <a:pt x="147" y="4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4"/>
                  </a:lnTo>
                  <a:lnTo>
                    <a:pt x="165" y="6"/>
                  </a:lnTo>
                  <a:lnTo>
                    <a:pt x="172" y="8"/>
                  </a:lnTo>
                  <a:lnTo>
                    <a:pt x="178" y="10"/>
                  </a:lnTo>
                  <a:lnTo>
                    <a:pt x="180" y="14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88" y="21"/>
                  </a:lnTo>
                  <a:lnTo>
                    <a:pt x="191" y="23"/>
                  </a:lnTo>
                  <a:lnTo>
                    <a:pt x="193" y="25"/>
                  </a:lnTo>
                  <a:lnTo>
                    <a:pt x="195" y="37"/>
                  </a:lnTo>
                  <a:lnTo>
                    <a:pt x="199" y="50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5" y="56"/>
                  </a:lnTo>
                  <a:lnTo>
                    <a:pt x="207" y="60"/>
                  </a:lnTo>
                  <a:lnTo>
                    <a:pt x="211" y="62"/>
                  </a:lnTo>
                  <a:lnTo>
                    <a:pt x="213" y="63"/>
                  </a:lnTo>
                  <a:lnTo>
                    <a:pt x="222" y="63"/>
                  </a:lnTo>
                  <a:lnTo>
                    <a:pt x="232" y="63"/>
                  </a:lnTo>
                  <a:lnTo>
                    <a:pt x="234" y="62"/>
                  </a:lnTo>
                  <a:lnTo>
                    <a:pt x="238" y="60"/>
                  </a:lnTo>
                  <a:lnTo>
                    <a:pt x="239" y="56"/>
                  </a:lnTo>
                  <a:lnTo>
                    <a:pt x="241" y="54"/>
                  </a:lnTo>
                  <a:lnTo>
                    <a:pt x="243" y="52"/>
                  </a:lnTo>
                  <a:lnTo>
                    <a:pt x="247" y="50"/>
                  </a:lnTo>
                  <a:lnTo>
                    <a:pt x="249" y="46"/>
                  </a:lnTo>
                  <a:lnTo>
                    <a:pt x="251" y="44"/>
                  </a:lnTo>
                  <a:lnTo>
                    <a:pt x="253" y="42"/>
                  </a:lnTo>
                  <a:lnTo>
                    <a:pt x="257" y="40"/>
                  </a:lnTo>
                  <a:lnTo>
                    <a:pt x="272" y="33"/>
                  </a:lnTo>
                  <a:lnTo>
                    <a:pt x="289" y="25"/>
                  </a:lnTo>
                  <a:lnTo>
                    <a:pt x="291" y="23"/>
                  </a:lnTo>
                  <a:lnTo>
                    <a:pt x="295" y="21"/>
                  </a:lnTo>
                  <a:lnTo>
                    <a:pt x="316" y="21"/>
                  </a:lnTo>
                  <a:lnTo>
                    <a:pt x="339" y="21"/>
                  </a:lnTo>
                  <a:lnTo>
                    <a:pt x="339" y="14"/>
                  </a:lnTo>
                  <a:lnTo>
                    <a:pt x="339" y="6"/>
                  </a:lnTo>
                  <a:lnTo>
                    <a:pt x="341" y="4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5" y="4"/>
                  </a:lnTo>
                  <a:lnTo>
                    <a:pt x="358" y="6"/>
                  </a:lnTo>
                  <a:lnTo>
                    <a:pt x="360" y="8"/>
                  </a:lnTo>
                  <a:lnTo>
                    <a:pt x="362" y="10"/>
                  </a:lnTo>
                  <a:lnTo>
                    <a:pt x="364" y="14"/>
                  </a:lnTo>
                  <a:lnTo>
                    <a:pt x="368" y="15"/>
                  </a:lnTo>
                  <a:lnTo>
                    <a:pt x="370" y="17"/>
                  </a:lnTo>
                  <a:lnTo>
                    <a:pt x="372" y="21"/>
                  </a:lnTo>
                  <a:lnTo>
                    <a:pt x="374" y="23"/>
                  </a:lnTo>
                  <a:lnTo>
                    <a:pt x="378" y="25"/>
                  </a:lnTo>
                  <a:lnTo>
                    <a:pt x="379" y="27"/>
                  </a:lnTo>
                  <a:lnTo>
                    <a:pt x="381" y="31"/>
                  </a:lnTo>
                  <a:lnTo>
                    <a:pt x="383" y="33"/>
                  </a:lnTo>
                  <a:lnTo>
                    <a:pt x="387" y="35"/>
                  </a:lnTo>
                  <a:lnTo>
                    <a:pt x="389" y="37"/>
                  </a:lnTo>
                  <a:lnTo>
                    <a:pt x="391" y="40"/>
                  </a:lnTo>
                  <a:lnTo>
                    <a:pt x="395" y="42"/>
                  </a:lnTo>
                  <a:lnTo>
                    <a:pt x="397" y="44"/>
                  </a:lnTo>
                  <a:lnTo>
                    <a:pt x="399" y="46"/>
                  </a:lnTo>
                  <a:lnTo>
                    <a:pt x="401" y="50"/>
                  </a:lnTo>
                  <a:lnTo>
                    <a:pt x="404" y="52"/>
                  </a:lnTo>
                  <a:lnTo>
                    <a:pt x="406" y="54"/>
                  </a:lnTo>
                  <a:lnTo>
                    <a:pt x="408" y="56"/>
                  </a:lnTo>
                  <a:lnTo>
                    <a:pt x="410" y="60"/>
                  </a:lnTo>
                  <a:lnTo>
                    <a:pt x="412" y="62"/>
                  </a:lnTo>
                  <a:lnTo>
                    <a:pt x="416" y="63"/>
                  </a:lnTo>
                  <a:lnTo>
                    <a:pt x="418" y="71"/>
                  </a:lnTo>
                  <a:lnTo>
                    <a:pt x="420" y="79"/>
                  </a:lnTo>
                  <a:lnTo>
                    <a:pt x="424" y="81"/>
                  </a:lnTo>
                  <a:lnTo>
                    <a:pt x="426" y="83"/>
                  </a:lnTo>
                  <a:lnTo>
                    <a:pt x="433" y="100"/>
                  </a:lnTo>
                  <a:lnTo>
                    <a:pt x="439" y="117"/>
                  </a:lnTo>
                  <a:lnTo>
                    <a:pt x="443" y="119"/>
                  </a:lnTo>
                  <a:lnTo>
                    <a:pt x="445" y="121"/>
                  </a:lnTo>
                  <a:lnTo>
                    <a:pt x="445" y="127"/>
                  </a:lnTo>
                  <a:lnTo>
                    <a:pt x="445" y="133"/>
                  </a:lnTo>
                  <a:lnTo>
                    <a:pt x="443" y="134"/>
                  </a:lnTo>
                  <a:lnTo>
                    <a:pt x="439" y="136"/>
                  </a:lnTo>
                  <a:lnTo>
                    <a:pt x="439" y="142"/>
                  </a:lnTo>
                  <a:lnTo>
                    <a:pt x="439" y="146"/>
                  </a:lnTo>
                  <a:lnTo>
                    <a:pt x="443" y="148"/>
                  </a:lnTo>
                  <a:lnTo>
                    <a:pt x="445" y="152"/>
                  </a:lnTo>
                  <a:lnTo>
                    <a:pt x="443" y="154"/>
                  </a:lnTo>
                  <a:lnTo>
                    <a:pt x="439" y="156"/>
                  </a:lnTo>
                  <a:lnTo>
                    <a:pt x="433" y="157"/>
                  </a:lnTo>
                  <a:lnTo>
                    <a:pt x="426" y="161"/>
                  </a:lnTo>
                  <a:lnTo>
                    <a:pt x="424" y="163"/>
                  </a:lnTo>
                  <a:lnTo>
                    <a:pt x="420" y="165"/>
                  </a:lnTo>
                  <a:lnTo>
                    <a:pt x="420" y="171"/>
                  </a:lnTo>
                  <a:lnTo>
                    <a:pt x="420" y="175"/>
                  </a:lnTo>
                  <a:lnTo>
                    <a:pt x="424" y="177"/>
                  </a:lnTo>
                  <a:lnTo>
                    <a:pt x="426" y="180"/>
                  </a:lnTo>
                  <a:lnTo>
                    <a:pt x="426" y="200"/>
                  </a:lnTo>
                  <a:lnTo>
                    <a:pt x="426" y="219"/>
                  </a:lnTo>
                  <a:lnTo>
                    <a:pt x="424" y="221"/>
                  </a:lnTo>
                  <a:lnTo>
                    <a:pt x="420" y="225"/>
                  </a:lnTo>
                  <a:lnTo>
                    <a:pt x="395" y="227"/>
                  </a:lnTo>
                  <a:lnTo>
                    <a:pt x="368" y="228"/>
                  </a:lnTo>
                  <a:lnTo>
                    <a:pt x="364" y="230"/>
                  </a:lnTo>
                  <a:lnTo>
                    <a:pt x="362" y="232"/>
                  </a:lnTo>
                  <a:lnTo>
                    <a:pt x="360" y="236"/>
                  </a:lnTo>
                  <a:lnTo>
                    <a:pt x="358" y="238"/>
                  </a:lnTo>
                  <a:lnTo>
                    <a:pt x="355" y="240"/>
                  </a:lnTo>
                  <a:lnTo>
                    <a:pt x="353" y="242"/>
                  </a:lnTo>
                  <a:lnTo>
                    <a:pt x="341" y="246"/>
                  </a:lnTo>
                  <a:lnTo>
                    <a:pt x="328" y="248"/>
                  </a:lnTo>
                  <a:lnTo>
                    <a:pt x="326" y="250"/>
                  </a:lnTo>
                  <a:lnTo>
                    <a:pt x="324" y="253"/>
                  </a:lnTo>
                  <a:lnTo>
                    <a:pt x="322" y="255"/>
                  </a:lnTo>
                  <a:lnTo>
                    <a:pt x="318" y="257"/>
                  </a:lnTo>
                  <a:lnTo>
                    <a:pt x="316" y="259"/>
                  </a:lnTo>
                  <a:lnTo>
                    <a:pt x="314" y="263"/>
                  </a:lnTo>
                  <a:lnTo>
                    <a:pt x="307" y="265"/>
                  </a:lnTo>
                  <a:lnTo>
                    <a:pt x="299" y="267"/>
                  </a:lnTo>
                  <a:lnTo>
                    <a:pt x="297" y="269"/>
                  </a:lnTo>
                  <a:lnTo>
                    <a:pt x="295" y="273"/>
                  </a:lnTo>
                  <a:lnTo>
                    <a:pt x="291" y="276"/>
                  </a:lnTo>
                  <a:lnTo>
                    <a:pt x="289" y="282"/>
                  </a:lnTo>
                  <a:lnTo>
                    <a:pt x="274" y="271"/>
                  </a:lnTo>
                  <a:lnTo>
                    <a:pt x="257" y="265"/>
                  </a:lnTo>
                  <a:lnTo>
                    <a:pt x="239" y="261"/>
                  </a:lnTo>
                  <a:lnTo>
                    <a:pt x="220" y="259"/>
                  </a:lnTo>
                  <a:lnTo>
                    <a:pt x="182" y="259"/>
                  </a:lnTo>
                  <a:lnTo>
                    <a:pt x="145" y="263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Freeform 85"/>
            <p:cNvSpPr>
              <a:spLocks/>
            </p:cNvSpPr>
            <p:nvPr/>
          </p:nvSpPr>
          <p:spPr bwMode="auto">
            <a:xfrm>
              <a:off x="4493140" y="4795003"/>
              <a:ext cx="511958" cy="326864"/>
            </a:xfrm>
            <a:custGeom>
              <a:avLst/>
              <a:gdLst>
                <a:gd name="T0" fmla="*/ 309 w 454"/>
                <a:gd name="T1" fmla="*/ 334 h 340"/>
                <a:gd name="T2" fmla="*/ 301 w 454"/>
                <a:gd name="T3" fmla="*/ 326 h 340"/>
                <a:gd name="T4" fmla="*/ 295 w 454"/>
                <a:gd name="T5" fmla="*/ 301 h 340"/>
                <a:gd name="T6" fmla="*/ 287 w 454"/>
                <a:gd name="T7" fmla="*/ 294 h 340"/>
                <a:gd name="T8" fmla="*/ 280 w 454"/>
                <a:gd name="T9" fmla="*/ 286 h 340"/>
                <a:gd name="T10" fmla="*/ 263 w 454"/>
                <a:gd name="T11" fmla="*/ 278 h 340"/>
                <a:gd name="T12" fmla="*/ 241 w 454"/>
                <a:gd name="T13" fmla="*/ 276 h 340"/>
                <a:gd name="T14" fmla="*/ 228 w 454"/>
                <a:gd name="T15" fmla="*/ 284 h 340"/>
                <a:gd name="T16" fmla="*/ 216 w 454"/>
                <a:gd name="T17" fmla="*/ 290 h 340"/>
                <a:gd name="T18" fmla="*/ 199 w 454"/>
                <a:gd name="T19" fmla="*/ 297 h 340"/>
                <a:gd name="T20" fmla="*/ 144 w 454"/>
                <a:gd name="T21" fmla="*/ 305 h 340"/>
                <a:gd name="T22" fmla="*/ 136 w 454"/>
                <a:gd name="T23" fmla="*/ 313 h 340"/>
                <a:gd name="T24" fmla="*/ 130 w 454"/>
                <a:gd name="T25" fmla="*/ 320 h 340"/>
                <a:gd name="T26" fmla="*/ 117 w 454"/>
                <a:gd name="T27" fmla="*/ 317 h 340"/>
                <a:gd name="T28" fmla="*/ 96 w 454"/>
                <a:gd name="T29" fmla="*/ 311 h 340"/>
                <a:gd name="T30" fmla="*/ 84 w 454"/>
                <a:gd name="T31" fmla="*/ 295 h 340"/>
                <a:gd name="T32" fmla="*/ 48 w 454"/>
                <a:gd name="T33" fmla="*/ 261 h 340"/>
                <a:gd name="T34" fmla="*/ 57 w 454"/>
                <a:gd name="T35" fmla="*/ 232 h 340"/>
                <a:gd name="T36" fmla="*/ 38 w 454"/>
                <a:gd name="T37" fmla="*/ 213 h 340"/>
                <a:gd name="T38" fmla="*/ 15 w 454"/>
                <a:gd name="T39" fmla="*/ 194 h 340"/>
                <a:gd name="T40" fmla="*/ 9 w 454"/>
                <a:gd name="T41" fmla="*/ 180 h 340"/>
                <a:gd name="T42" fmla="*/ 2 w 454"/>
                <a:gd name="T43" fmla="*/ 144 h 340"/>
                <a:gd name="T44" fmla="*/ 0 w 454"/>
                <a:gd name="T45" fmla="*/ 121 h 340"/>
                <a:gd name="T46" fmla="*/ 5 w 454"/>
                <a:gd name="T47" fmla="*/ 115 h 340"/>
                <a:gd name="T48" fmla="*/ 13 w 454"/>
                <a:gd name="T49" fmla="*/ 107 h 340"/>
                <a:gd name="T50" fmla="*/ 21 w 454"/>
                <a:gd name="T51" fmla="*/ 81 h 340"/>
                <a:gd name="T52" fmla="*/ 57 w 454"/>
                <a:gd name="T53" fmla="*/ 73 h 340"/>
                <a:gd name="T54" fmla="*/ 65 w 454"/>
                <a:gd name="T55" fmla="*/ 42 h 340"/>
                <a:gd name="T56" fmla="*/ 71 w 454"/>
                <a:gd name="T57" fmla="*/ 10 h 340"/>
                <a:gd name="T58" fmla="*/ 115 w 454"/>
                <a:gd name="T59" fmla="*/ 4 h 340"/>
                <a:gd name="T60" fmla="*/ 134 w 454"/>
                <a:gd name="T61" fmla="*/ 6 h 340"/>
                <a:gd name="T62" fmla="*/ 151 w 454"/>
                <a:gd name="T63" fmla="*/ 13 h 340"/>
                <a:gd name="T64" fmla="*/ 178 w 454"/>
                <a:gd name="T65" fmla="*/ 19 h 340"/>
                <a:gd name="T66" fmla="*/ 190 w 454"/>
                <a:gd name="T67" fmla="*/ 27 h 340"/>
                <a:gd name="T68" fmla="*/ 203 w 454"/>
                <a:gd name="T69" fmla="*/ 35 h 340"/>
                <a:gd name="T70" fmla="*/ 218 w 454"/>
                <a:gd name="T71" fmla="*/ 42 h 340"/>
                <a:gd name="T72" fmla="*/ 236 w 454"/>
                <a:gd name="T73" fmla="*/ 79 h 340"/>
                <a:gd name="T74" fmla="*/ 263 w 454"/>
                <a:gd name="T75" fmla="*/ 84 h 340"/>
                <a:gd name="T76" fmla="*/ 289 w 454"/>
                <a:gd name="T77" fmla="*/ 92 h 340"/>
                <a:gd name="T78" fmla="*/ 307 w 454"/>
                <a:gd name="T79" fmla="*/ 100 h 340"/>
                <a:gd name="T80" fmla="*/ 339 w 454"/>
                <a:gd name="T81" fmla="*/ 104 h 340"/>
                <a:gd name="T82" fmla="*/ 374 w 454"/>
                <a:gd name="T83" fmla="*/ 109 h 340"/>
                <a:gd name="T84" fmla="*/ 372 w 454"/>
                <a:gd name="T85" fmla="*/ 117 h 340"/>
                <a:gd name="T86" fmla="*/ 374 w 454"/>
                <a:gd name="T87" fmla="*/ 129 h 340"/>
                <a:gd name="T88" fmla="*/ 376 w 454"/>
                <a:gd name="T89" fmla="*/ 175 h 340"/>
                <a:gd name="T90" fmla="*/ 395 w 454"/>
                <a:gd name="T91" fmla="*/ 173 h 340"/>
                <a:gd name="T92" fmla="*/ 401 w 454"/>
                <a:gd name="T93" fmla="*/ 165 h 340"/>
                <a:gd name="T94" fmla="*/ 408 w 454"/>
                <a:gd name="T95" fmla="*/ 148 h 340"/>
                <a:gd name="T96" fmla="*/ 435 w 454"/>
                <a:gd name="T97" fmla="*/ 146 h 340"/>
                <a:gd name="T98" fmla="*/ 437 w 454"/>
                <a:gd name="T99" fmla="*/ 188 h 340"/>
                <a:gd name="T100" fmla="*/ 445 w 454"/>
                <a:gd name="T101" fmla="*/ 209 h 340"/>
                <a:gd name="T102" fmla="*/ 451 w 454"/>
                <a:gd name="T103" fmla="*/ 224 h 340"/>
                <a:gd name="T104" fmla="*/ 454 w 454"/>
                <a:gd name="T105" fmla="*/ 238 h 340"/>
                <a:gd name="T106" fmla="*/ 441 w 454"/>
                <a:gd name="T107" fmla="*/ 259 h 340"/>
                <a:gd name="T108" fmla="*/ 429 w 454"/>
                <a:gd name="T109" fmla="*/ 280 h 340"/>
                <a:gd name="T110" fmla="*/ 383 w 454"/>
                <a:gd name="T111" fmla="*/ 297 h 340"/>
                <a:gd name="T112" fmla="*/ 347 w 454"/>
                <a:gd name="T113" fmla="*/ 301 h 340"/>
                <a:gd name="T114" fmla="*/ 345 w 454"/>
                <a:gd name="T115" fmla="*/ 317 h 340"/>
                <a:gd name="T116" fmla="*/ 337 w 454"/>
                <a:gd name="T117" fmla="*/ 324 h 340"/>
                <a:gd name="T118" fmla="*/ 330 w 454"/>
                <a:gd name="T119" fmla="*/ 332 h 340"/>
                <a:gd name="T120" fmla="*/ 324 w 454"/>
                <a:gd name="T121" fmla="*/ 340 h 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4"/>
                <a:gd name="T184" fmla="*/ 0 h 340"/>
                <a:gd name="T185" fmla="*/ 454 w 454"/>
                <a:gd name="T186" fmla="*/ 340 h 3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4" h="340">
                  <a:moveTo>
                    <a:pt x="312" y="340"/>
                  </a:moveTo>
                  <a:lnTo>
                    <a:pt x="310" y="336"/>
                  </a:lnTo>
                  <a:lnTo>
                    <a:pt x="309" y="334"/>
                  </a:lnTo>
                  <a:lnTo>
                    <a:pt x="307" y="332"/>
                  </a:lnTo>
                  <a:lnTo>
                    <a:pt x="303" y="330"/>
                  </a:lnTo>
                  <a:lnTo>
                    <a:pt x="301" y="326"/>
                  </a:lnTo>
                  <a:lnTo>
                    <a:pt x="299" y="324"/>
                  </a:lnTo>
                  <a:lnTo>
                    <a:pt x="297" y="313"/>
                  </a:lnTo>
                  <a:lnTo>
                    <a:pt x="295" y="301"/>
                  </a:lnTo>
                  <a:lnTo>
                    <a:pt x="291" y="297"/>
                  </a:lnTo>
                  <a:lnTo>
                    <a:pt x="289" y="295"/>
                  </a:lnTo>
                  <a:lnTo>
                    <a:pt x="287" y="294"/>
                  </a:lnTo>
                  <a:lnTo>
                    <a:pt x="284" y="290"/>
                  </a:lnTo>
                  <a:lnTo>
                    <a:pt x="282" y="288"/>
                  </a:lnTo>
                  <a:lnTo>
                    <a:pt x="280" y="286"/>
                  </a:lnTo>
                  <a:lnTo>
                    <a:pt x="272" y="284"/>
                  </a:lnTo>
                  <a:lnTo>
                    <a:pt x="264" y="280"/>
                  </a:lnTo>
                  <a:lnTo>
                    <a:pt x="263" y="278"/>
                  </a:lnTo>
                  <a:lnTo>
                    <a:pt x="261" y="276"/>
                  </a:lnTo>
                  <a:lnTo>
                    <a:pt x="251" y="276"/>
                  </a:lnTo>
                  <a:lnTo>
                    <a:pt x="241" y="276"/>
                  </a:lnTo>
                  <a:lnTo>
                    <a:pt x="238" y="278"/>
                  </a:lnTo>
                  <a:lnTo>
                    <a:pt x="236" y="280"/>
                  </a:lnTo>
                  <a:lnTo>
                    <a:pt x="228" y="284"/>
                  </a:lnTo>
                  <a:lnTo>
                    <a:pt x="222" y="286"/>
                  </a:lnTo>
                  <a:lnTo>
                    <a:pt x="218" y="288"/>
                  </a:lnTo>
                  <a:lnTo>
                    <a:pt x="216" y="290"/>
                  </a:lnTo>
                  <a:lnTo>
                    <a:pt x="209" y="294"/>
                  </a:lnTo>
                  <a:lnTo>
                    <a:pt x="203" y="295"/>
                  </a:lnTo>
                  <a:lnTo>
                    <a:pt x="199" y="297"/>
                  </a:lnTo>
                  <a:lnTo>
                    <a:pt x="197" y="301"/>
                  </a:lnTo>
                  <a:lnTo>
                    <a:pt x="170" y="303"/>
                  </a:lnTo>
                  <a:lnTo>
                    <a:pt x="144" y="305"/>
                  </a:lnTo>
                  <a:lnTo>
                    <a:pt x="142" y="307"/>
                  </a:lnTo>
                  <a:lnTo>
                    <a:pt x="140" y="311"/>
                  </a:lnTo>
                  <a:lnTo>
                    <a:pt x="136" y="313"/>
                  </a:lnTo>
                  <a:lnTo>
                    <a:pt x="134" y="315"/>
                  </a:lnTo>
                  <a:lnTo>
                    <a:pt x="132" y="317"/>
                  </a:lnTo>
                  <a:lnTo>
                    <a:pt x="130" y="320"/>
                  </a:lnTo>
                  <a:lnTo>
                    <a:pt x="124" y="320"/>
                  </a:lnTo>
                  <a:lnTo>
                    <a:pt x="121" y="320"/>
                  </a:lnTo>
                  <a:lnTo>
                    <a:pt x="117" y="317"/>
                  </a:lnTo>
                  <a:lnTo>
                    <a:pt x="115" y="315"/>
                  </a:lnTo>
                  <a:lnTo>
                    <a:pt x="105" y="313"/>
                  </a:lnTo>
                  <a:lnTo>
                    <a:pt x="96" y="311"/>
                  </a:lnTo>
                  <a:lnTo>
                    <a:pt x="92" y="311"/>
                  </a:lnTo>
                  <a:lnTo>
                    <a:pt x="86" y="311"/>
                  </a:lnTo>
                  <a:lnTo>
                    <a:pt x="84" y="295"/>
                  </a:lnTo>
                  <a:lnTo>
                    <a:pt x="82" y="280"/>
                  </a:lnTo>
                  <a:lnTo>
                    <a:pt x="65" y="271"/>
                  </a:lnTo>
                  <a:lnTo>
                    <a:pt x="48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57" y="232"/>
                  </a:lnTo>
                  <a:lnTo>
                    <a:pt x="67" y="213"/>
                  </a:lnTo>
                  <a:lnTo>
                    <a:pt x="51" y="213"/>
                  </a:lnTo>
                  <a:lnTo>
                    <a:pt x="38" y="213"/>
                  </a:lnTo>
                  <a:lnTo>
                    <a:pt x="28" y="209"/>
                  </a:lnTo>
                  <a:lnTo>
                    <a:pt x="19" y="203"/>
                  </a:lnTo>
                  <a:lnTo>
                    <a:pt x="15" y="194"/>
                  </a:lnTo>
                  <a:lnTo>
                    <a:pt x="13" y="184"/>
                  </a:lnTo>
                  <a:lnTo>
                    <a:pt x="11" y="182"/>
                  </a:lnTo>
                  <a:lnTo>
                    <a:pt x="9" y="180"/>
                  </a:lnTo>
                  <a:lnTo>
                    <a:pt x="5" y="163"/>
                  </a:lnTo>
                  <a:lnTo>
                    <a:pt x="3" y="146"/>
                  </a:lnTo>
                  <a:lnTo>
                    <a:pt x="2" y="144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9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9" y="111"/>
                  </a:lnTo>
                  <a:lnTo>
                    <a:pt x="11" y="109"/>
                  </a:lnTo>
                  <a:lnTo>
                    <a:pt x="13" y="107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21" y="81"/>
                  </a:lnTo>
                  <a:lnTo>
                    <a:pt x="23" y="79"/>
                  </a:lnTo>
                  <a:lnTo>
                    <a:pt x="40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3" y="69"/>
                  </a:lnTo>
                  <a:lnTo>
                    <a:pt x="65" y="42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86" y="8"/>
                  </a:lnTo>
                  <a:lnTo>
                    <a:pt x="99" y="6"/>
                  </a:lnTo>
                  <a:lnTo>
                    <a:pt x="115" y="4"/>
                  </a:lnTo>
                  <a:lnTo>
                    <a:pt x="130" y="0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42" y="8"/>
                  </a:lnTo>
                  <a:lnTo>
                    <a:pt x="149" y="10"/>
                  </a:lnTo>
                  <a:lnTo>
                    <a:pt x="151" y="13"/>
                  </a:lnTo>
                  <a:lnTo>
                    <a:pt x="153" y="15"/>
                  </a:lnTo>
                  <a:lnTo>
                    <a:pt x="167" y="17"/>
                  </a:lnTo>
                  <a:lnTo>
                    <a:pt x="178" y="19"/>
                  </a:lnTo>
                  <a:lnTo>
                    <a:pt x="180" y="23"/>
                  </a:lnTo>
                  <a:lnTo>
                    <a:pt x="182" y="25"/>
                  </a:lnTo>
                  <a:lnTo>
                    <a:pt x="190" y="27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203" y="35"/>
                  </a:lnTo>
                  <a:lnTo>
                    <a:pt x="209" y="36"/>
                  </a:lnTo>
                  <a:lnTo>
                    <a:pt x="216" y="40"/>
                  </a:lnTo>
                  <a:lnTo>
                    <a:pt x="218" y="42"/>
                  </a:lnTo>
                  <a:lnTo>
                    <a:pt x="222" y="44"/>
                  </a:lnTo>
                  <a:lnTo>
                    <a:pt x="228" y="61"/>
                  </a:lnTo>
                  <a:lnTo>
                    <a:pt x="236" y="79"/>
                  </a:lnTo>
                  <a:lnTo>
                    <a:pt x="238" y="81"/>
                  </a:lnTo>
                  <a:lnTo>
                    <a:pt x="241" y="82"/>
                  </a:lnTo>
                  <a:lnTo>
                    <a:pt x="263" y="84"/>
                  </a:lnTo>
                  <a:lnTo>
                    <a:pt x="284" y="88"/>
                  </a:lnTo>
                  <a:lnTo>
                    <a:pt x="287" y="90"/>
                  </a:lnTo>
                  <a:lnTo>
                    <a:pt x="289" y="92"/>
                  </a:lnTo>
                  <a:lnTo>
                    <a:pt x="297" y="94"/>
                  </a:lnTo>
                  <a:lnTo>
                    <a:pt x="303" y="98"/>
                  </a:lnTo>
                  <a:lnTo>
                    <a:pt x="307" y="100"/>
                  </a:lnTo>
                  <a:lnTo>
                    <a:pt x="309" y="102"/>
                  </a:lnTo>
                  <a:lnTo>
                    <a:pt x="324" y="104"/>
                  </a:lnTo>
                  <a:lnTo>
                    <a:pt x="339" y="104"/>
                  </a:lnTo>
                  <a:lnTo>
                    <a:pt x="357" y="106"/>
                  </a:lnTo>
                  <a:lnTo>
                    <a:pt x="372" y="107"/>
                  </a:lnTo>
                  <a:lnTo>
                    <a:pt x="374" y="109"/>
                  </a:lnTo>
                  <a:lnTo>
                    <a:pt x="376" y="111"/>
                  </a:lnTo>
                  <a:lnTo>
                    <a:pt x="374" y="115"/>
                  </a:lnTo>
                  <a:lnTo>
                    <a:pt x="372" y="117"/>
                  </a:lnTo>
                  <a:lnTo>
                    <a:pt x="372" y="121"/>
                  </a:lnTo>
                  <a:lnTo>
                    <a:pt x="372" y="127"/>
                  </a:lnTo>
                  <a:lnTo>
                    <a:pt x="374" y="129"/>
                  </a:lnTo>
                  <a:lnTo>
                    <a:pt x="376" y="130"/>
                  </a:lnTo>
                  <a:lnTo>
                    <a:pt x="376" y="153"/>
                  </a:lnTo>
                  <a:lnTo>
                    <a:pt x="376" y="175"/>
                  </a:lnTo>
                  <a:lnTo>
                    <a:pt x="387" y="175"/>
                  </a:lnTo>
                  <a:lnTo>
                    <a:pt x="393" y="175"/>
                  </a:lnTo>
                  <a:lnTo>
                    <a:pt x="395" y="173"/>
                  </a:lnTo>
                  <a:lnTo>
                    <a:pt x="395" y="169"/>
                  </a:lnTo>
                  <a:lnTo>
                    <a:pt x="399" y="167"/>
                  </a:lnTo>
                  <a:lnTo>
                    <a:pt x="401" y="165"/>
                  </a:lnTo>
                  <a:lnTo>
                    <a:pt x="403" y="157"/>
                  </a:lnTo>
                  <a:lnTo>
                    <a:pt x="406" y="152"/>
                  </a:lnTo>
                  <a:lnTo>
                    <a:pt x="408" y="148"/>
                  </a:lnTo>
                  <a:lnTo>
                    <a:pt x="410" y="146"/>
                  </a:lnTo>
                  <a:lnTo>
                    <a:pt x="422" y="146"/>
                  </a:lnTo>
                  <a:lnTo>
                    <a:pt x="435" y="146"/>
                  </a:lnTo>
                  <a:lnTo>
                    <a:pt x="435" y="159"/>
                  </a:lnTo>
                  <a:lnTo>
                    <a:pt x="437" y="175"/>
                  </a:lnTo>
                  <a:lnTo>
                    <a:pt x="437" y="188"/>
                  </a:lnTo>
                  <a:lnTo>
                    <a:pt x="439" y="203"/>
                  </a:lnTo>
                  <a:lnTo>
                    <a:pt x="441" y="205"/>
                  </a:lnTo>
                  <a:lnTo>
                    <a:pt x="445" y="209"/>
                  </a:lnTo>
                  <a:lnTo>
                    <a:pt x="447" y="215"/>
                  </a:lnTo>
                  <a:lnTo>
                    <a:pt x="449" y="223"/>
                  </a:lnTo>
                  <a:lnTo>
                    <a:pt x="451" y="224"/>
                  </a:lnTo>
                  <a:lnTo>
                    <a:pt x="454" y="228"/>
                  </a:lnTo>
                  <a:lnTo>
                    <a:pt x="454" y="232"/>
                  </a:lnTo>
                  <a:lnTo>
                    <a:pt x="454" y="238"/>
                  </a:lnTo>
                  <a:lnTo>
                    <a:pt x="451" y="240"/>
                  </a:lnTo>
                  <a:lnTo>
                    <a:pt x="449" y="242"/>
                  </a:lnTo>
                  <a:lnTo>
                    <a:pt x="441" y="259"/>
                  </a:lnTo>
                  <a:lnTo>
                    <a:pt x="435" y="276"/>
                  </a:lnTo>
                  <a:lnTo>
                    <a:pt x="431" y="278"/>
                  </a:lnTo>
                  <a:lnTo>
                    <a:pt x="429" y="280"/>
                  </a:lnTo>
                  <a:lnTo>
                    <a:pt x="408" y="288"/>
                  </a:lnTo>
                  <a:lnTo>
                    <a:pt x="385" y="295"/>
                  </a:lnTo>
                  <a:lnTo>
                    <a:pt x="383" y="297"/>
                  </a:lnTo>
                  <a:lnTo>
                    <a:pt x="381" y="301"/>
                  </a:lnTo>
                  <a:lnTo>
                    <a:pt x="364" y="301"/>
                  </a:lnTo>
                  <a:lnTo>
                    <a:pt x="347" y="301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5" y="317"/>
                  </a:lnTo>
                  <a:lnTo>
                    <a:pt x="343" y="320"/>
                  </a:lnTo>
                  <a:lnTo>
                    <a:pt x="339" y="322"/>
                  </a:lnTo>
                  <a:lnTo>
                    <a:pt x="337" y="324"/>
                  </a:lnTo>
                  <a:lnTo>
                    <a:pt x="335" y="326"/>
                  </a:lnTo>
                  <a:lnTo>
                    <a:pt x="334" y="330"/>
                  </a:lnTo>
                  <a:lnTo>
                    <a:pt x="330" y="332"/>
                  </a:lnTo>
                  <a:lnTo>
                    <a:pt x="328" y="334"/>
                  </a:lnTo>
                  <a:lnTo>
                    <a:pt x="326" y="336"/>
                  </a:lnTo>
                  <a:lnTo>
                    <a:pt x="324" y="340"/>
                  </a:lnTo>
                  <a:lnTo>
                    <a:pt x="318" y="340"/>
                  </a:lnTo>
                  <a:lnTo>
                    <a:pt x="312" y="34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4" name="Freeform 86"/>
            <p:cNvSpPr>
              <a:spLocks/>
            </p:cNvSpPr>
            <p:nvPr/>
          </p:nvSpPr>
          <p:spPr bwMode="auto">
            <a:xfrm>
              <a:off x="4253437" y="4638215"/>
              <a:ext cx="315166" cy="380013"/>
            </a:xfrm>
            <a:custGeom>
              <a:avLst/>
              <a:gdLst>
                <a:gd name="T0" fmla="*/ 115 w 280"/>
                <a:gd name="T1" fmla="*/ 376 h 395"/>
                <a:gd name="T2" fmla="*/ 96 w 280"/>
                <a:gd name="T3" fmla="*/ 363 h 395"/>
                <a:gd name="T4" fmla="*/ 42 w 280"/>
                <a:gd name="T5" fmla="*/ 322 h 395"/>
                <a:gd name="T6" fmla="*/ 13 w 280"/>
                <a:gd name="T7" fmla="*/ 338 h 395"/>
                <a:gd name="T8" fmla="*/ 0 w 280"/>
                <a:gd name="T9" fmla="*/ 338 h 395"/>
                <a:gd name="T10" fmla="*/ 9 w 280"/>
                <a:gd name="T11" fmla="*/ 313 h 395"/>
                <a:gd name="T12" fmla="*/ 17 w 280"/>
                <a:gd name="T13" fmla="*/ 307 h 395"/>
                <a:gd name="T14" fmla="*/ 13 w 280"/>
                <a:gd name="T15" fmla="*/ 290 h 395"/>
                <a:gd name="T16" fmla="*/ 9 w 280"/>
                <a:gd name="T17" fmla="*/ 270 h 395"/>
                <a:gd name="T18" fmla="*/ 9 w 280"/>
                <a:gd name="T19" fmla="*/ 255 h 395"/>
                <a:gd name="T20" fmla="*/ 9 w 280"/>
                <a:gd name="T21" fmla="*/ 242 h 395"/>
                <a:gd name="T22" fmla="*/ 11 w 280"/>
                <a:gd name="T23" fmla="*/ 224 h 395"/>
                <a:gd name="T24" fmla="*/ 19 w 280"/>
                <a:gd name="T25" fmla="*/ 198 h 395"/>
                <a:gd name="T26" fmla="*/ 27 w 280"/>
                <a:gd name="T27" fmla="*/ 190 h 395"/>
                <a:gd name="T28" fmla="*/ 34 w 280"/>
                <a:gd name="T29" fmla="*/ 182 h 395"/>
                <a:gd name="T30" fmla="*/ 50 w 280"/>
                <a:gd name="T31" fmla="*/ 155 h 395"/>
                <a:gd name="T32" fmla="*/ 57 w 280"/>
                <a:gd name="T33" fmla="*/ 150 h 395"/>
                <a:gd name="T34" fmla="*/ 69 w 280"/>
                <a:gd name="T35" fmla="*/ 142 h 395"/>
                <a:gd name="T36" fmla="*/ 82 w 280"/>
                <a:gd name="T37" fmla="*/ 134 h 395"/>
                <a:gd name="T38" fmla="*/ 78 w 280"/>
                <a:gd name="T39" fmla="*/ 104 h 395"/>
                <a:gd name="T40" fmla="*/ 73 w 280"/>
                <a:gd name="T41" fmla="*/ 96 h 395"/>
                <a:gd name="T42" fmla="*/ 55 w 280"/>
                <a:gd name="T43" fmla="*/ 88 h 395"/>
                <a:gd name="T44" fmla="*/ 38 w 280"/>
                <a:gd name="T45" fmla="*/ 82 h 395"/>
                <a:gd name="T46" fmla="*/ 40 w 280"/>
                <a:gd name="T47" fmla="*/ 69 h 395"/>
                <a:gd name="T48" fmla="*/ 48 w 280"/>
                <a:gd name="T49" fmla="*/ 61 h 395"/>
                <a:gd name="T50" fmla="*/ 55 w 280"/>
                <a:gd name="T51" fmla="*/ 40 h 395"/>
                <a:gd name="T52" fmla="*/ 63 w 280"/>
                <a:gd name="T53" fmla="*/ 19 h 395"/>
                <a:gd name="T54" fmla="*/ 69 w 280"/>
                <a:gd name="T55" fmla="*/ 11 h 395"/>
                <a:gd name="T56" fmla="*/ 92 w 280"/>
                <a:gd name="T57" fmla="*/ 0 h 395"/>
                <a:gd name="T58" fmla="*/ 94 w 280"/>
                <a:gd name="T59" fmla="*/ 6 h 395"/>
                <a:gd name="T60" fmla="*/ 92 w 280"/>
                <a:gd name="T61" fmla="*/ 19 h 395"/>
                <a:gd name="T62" fmla="*/ 98 w 280"/>
                <a:gd name="T63" fmla="*/ 25 h 395"/>
                <a:gd name="T64" fmla="*/ 105 w 280"/>
                <a:gd name="T65" fmla="*/ 33 h 395"/>
                <a:gd name="T66" fmla="*/ 132 w 280"/>
                <a:gd name="T67" fmla="*/ 40 h 395"/>
                <a:gd name="T68" fmla="*/ 140 w 280"/>
                <a:gd name="T69" fmla="*/ 48 h 395"/>
                <a:gd name="T70" fmla="*/ 149 w 280"/>
                <a:gd name="T71" fmla="*/ 56 h 395"/>
                <a:gd name="T72" fmla="*/ 172 w 280"/>
                <a:gd name="T73" fmla="*/ 52 h 395"/>
                <a:gd name="T74" fmla="*/ 182 w 280"/>
                <a:gd name="T75" fmla="*/ 48 h 395"/>
                <a:gd name="T76" fmla="*/ 193 w 280"/>
                <a:gd name="T77" fmla="*/ 52 h 395"/>
                <a:gd name="T78" fmla="*/ 234 w 280"/>
                <a:gd name="T79" fmla="*/ 56 h 395"/>
                <a:gd name="T80" fmla="*/ 245 w 280"/>
                <a:gd name="T81" fmla="*/ 48 h 395"/>
                <a:gd name="T82" fmla="*/ 253 w 280"/>
                <a:gd name="T83" fmla="*/ 59 h 395"/>
                <a:gd name="T84" fmla="*/ 261 w 280"/>
                <a:gd name="T85" fmla="*/ 71 h 395"/>
                <a:gd name="T86" fmla="*/ 268 w 280"/>
                <a:gd name="T87" fmla="*/ 88 h 395"/>
                <a:gd name="T88" fmla="*/ 276 w 280"/>
                <a:gd name="T89" fmla="*/ 144 h 395"/>
                <a:gd name="T90" fmla="*/ 280 w 280"/>
                <a:gd name="T91" fmla="*/ 159 h 395"/>
                <a:gd name="T92" fmla="*/ 276 w 280"/>
                <a:gd name="T93" fmla="*/ 173 h 395"/>
                <a:gd name="T94" fmla="*/ 268 w 280"/>
                <a:gd name="T95" fmla="*/ 228 h 395"/>
                <a:gd name="T96" fmla="*/ 232 w 280"/>
                <a:gd name="T97" fmla="*/ 236 h 395"/>
                <a:gd name="T98" fmla="*/ 224 w 280"/>
                <a:gd name="T99" fmla="*/ 253 h 395"/>
                <a:gd name="T100" fmla="*/ 216 w 280"/>
                <a:gd name="T101" fmla="*/ 270 h 395"/>
                <a:gd name="T102" fmla="*/ 209 w 280"/>
                <a:gd name="T103" fmla="*/ 278 h 395"/>
                <a:gd name="T104" fmla="*/ 207 w 280"/>
                <a:gd name="T105" fmla="*/ 309 h 395"/>
                <a:gd name="T106" fmla="*/ 215 w 280"/>
                <a:gd name="T107" fmla="*/ 330 h 395"/>
                <a:gd name="T108" fmla="*/ 222 w 280"/>
                <a:gd name="T109" fmla="*/ 353 h 395"/>
                <a:gd name="T110" fmla="*/ 216 w 280"/>
                <a:gd name="T111" fmla="*/ 366 h 395"/>
                <a:gd name="T112" fmla="*/ 203 w 280"/>
                <a:gd name="T113" fmla="*/ 376 h 395"/>
                <a:gd name="T114" fmla="*/ 157 w 280"/>
                <a:gd name="T115" fmla="*/ 387 h 395"/>
                <a:gd name="T116" fmla="*/ 115 w 280"/>
                <a:gd name="T117" fmla="*/ 395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395"/>
                <a:gd name="T179" fmla="*/ 280 w 280"/>
                <a:gd name="T180" fmla="*/ 395 h 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395">
                  <a:moveTo>
                    <a:pt x="115" y="395"/>
                  </a:moveTo>
                  <a:lnTo>
                    <a:pt x="115" y="386"/>
                  </a:lnTo>
                  <a:lnTo>
                    <a:pt x="115" y="376"/>
                  </a:lnTo>
                  <a:lnTo>
                    <a:pt x="105" y="376"/>
                  </a:lnTo>
                  <a:lnTo>
                    <a:pt x="96" y="376"/>
                  </a:lnTo>
                  <a:lnTo>
                    <a:pt x="96" y="363"/>
                  </a:lnTo>
                  <a:lnTo>
                    <a:pt x="96" y="347"/>
                  </a:lnTo>
                  <a:lnTo>
                    <a:pt x="69" y="336"/>
                  </a:lnTo>
                  <a:lnTo>
                    <a:pt x="42" y="322"/>
                  </a:lnTo>
                  <a:lnTo>
                    <a:pt x="30" y="330"/>
                  </a:lnTo>
                  <a:lnTo>
                    <a:pt x="19" y="338"/>
                  </a:lnTo>
                  <a:lnTo>
                    <a:pt x="13" y="338"/>
                  </a:lnTo>
                  <a:lnTo>
                    <a:pt x="9" y="338"/>
                  </a:lnTo>
                  <a:lnTo>
                    <a:pt x="4" y="338"/>
                  </a:lnTo>
                  <a:lnTo>
                    <a:pt x="0" y="338"/>
                  </a:lnTo>
                  <a:lnTo>
                    <a:pt x="4" y="328"/>
                  </a:lnTo>
                  <a:lnTo>
                    <a:pt x="9" y="318"/>
                  </a:lnTo>
                  <a:lnTo>
                    <a:pt x="9" y="313"/>
                  </a:lnTo>
                  <a:lnTo>
                    <a:pt x="9" y="309"/>
                  </a:lnTo>
                  <a:lnTo>
                    <a:pt x="15" y="309"/>
                  </a:lnTo>
                  <a:lnTo>
                    <a:pt x="17" y="307"/>
                  </a:lnTo>
                  <a:lnTo>
                    <a:pt x="19" y="301"/>
                  </a:lnTo>
                  <a:lnTo>
                    <a:pt x="19" y="290"/>
                  </a:lnTo>
                  <a:lnTo>
                    <a:pt x="13" y="290"/>
                  </a:lnTo>
                  <a:lnTo>
                    <a:pt x="9" y="290"/>
                  </a:lnTo>
                  <a:lnTo>
                    <a:pt x="9" y="280"/>
                  </a:lnTo>
                  <a:lnTo>
                    <a:pt x="9" y="270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9" y="255"/>
                  </a:lnTo>
                  <a:lnTo>
                    <a:pt x="9" y="251"/>
                  </a:lnTo>
                  <a:lnTo>
                    <a:pt x="9" y="245"/>
                  </a:lnTo>
                  <a:lnTo>
                    <a:pt x="9" y="242"/>
                  </a:lnTo>
                  <a:lnTo>
                    <a:pt x="9" y="234"/>
                  </a:lnTo>
                  <a:lnTo>
                    <a:pt x="9" y="226"/>
                  </a:lnTo>
                  <a:lnTo>
                    <a:pt x="11" y="224"/>
                  </a:lnTo>
                  <a:lnTo>
                    <a:pt x="13" y="221"/>
                  </a:lnTo>
                  <a:lnTo>
                    <a:pt x="17" y="209"/>
                  </a:lnTo>
                  <a:lnTo>
                    <a:pt x="19" y="198"/>
                  </a:lnTo>
                  <a:lnTo>
                    <a:pt x="21" y="196"/>
                  </a:lnTo>
                  <a:lnTo>
                    <a:pt x="23" y="192"/>
                  </a:lnTo>
                  <a:lnTo>
                    <a:pt x="27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2"/>
                  </a:lnTo>
                  <a:lnTo>
                    <a:pt x="40" y="171"/>
                  </a:lnTo>
                  <a:lnTo>
                    <a:pt x="48" y="159"/>
                  </a:lnTo>
                  <a:lnTo>
                    <a:pt x="50" y="155"/>
                  </a:lnTo>
                  <a:lnTo>
                    <a:pt x="51" y="153"/>
                  </a:lnTo>
                  <a:lnTo>
                    <a:pt x="55" y="151"/>
                  </a:lnTo>
                  <a:lnTo>
                    <a:pt x="57" y="150"/>
                  </a:lnTo>
                  <a:lnTo>
                    <a:pt x="59" y="146"/>
                  </a:lnTo>
                  <a:lnTo>
                    <a:pt x="63" y="144"/>
                  </a:lnTo>
                  <a:lnTo>
                    <a:pt x="69" y="142"/>
                  </a:lnTo>
                  <a:lnTo>
                    <a:pt x="76" y="140"/>
                  </a:lnTo>
                  <a:lnTo>
                    <a:pt x="78" y="138"/>
                  </a:lnTo>
                  <a:lnTo>
                    <a:pt x="82" y="134"/>
                  </a:lnTo>
                  <a:lnTo>
                    <a:pt x="82" y="121"/>
                  </a:lnTo>
                  <a:lnTo>
                    <a:pt x="82" y="105"/>
                  </a:lnTo>
                  <a:lnTo>
                    <a:pt x="78" y="104"/>
                  </a:lnTo>
                  <a:lnTo>
                    <a:pt x="76" y="100"/>
                  </a:lnTo>
                  <a:lnTo>
                    <a:pt x="75" y="98"/>
                  </a:lnTo>
                  <a:lnTo>
                    <a:pt x="73" y="96"/>
                  </a:lnTo>
                  <a:lnTo>
                    <a:pt x="69" y="94"/>
                  </a:lnTo>
                  <a:lnTo>
                    <a:pt x="67" y="92"/>
                  </a:lnTo>
                  <a:lnTo>
                    <a:pt x="55" y="88"/>
                  </a:lnTo>
                  <a:lnTo>
                    <a:pt x="44" y="86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8" y="77"/>
                  </a:lnTo>
                  <a:lnTo>
                    <a:pt x="38" y="71"/>
                  </a:lnTo>
                  <a:lnTo>
                    <a:pt x="40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1" y="57"/>
                  </a:lnTo>
                  <a:lnTo>
                    <a:pt x="55" y="40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3" y="19"/>
                  </a:lnTo>
                  <a:lnTo>
                    <a:pt x="65" y="15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82" y="4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19" y="34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4" y="42"/>
                  </a:lnTo>
                  <a:lnTo>
                    <a:pt x="136" y="46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4" y="52"/>
                  </a:lnTo>
                  <a:lnTo>
                    <a:pt x="149" y="56"/>
                  </a:lnTo>
                  <a:lnTo>
                    <a:pt x="159" y="56"/>
                  </a:lnTo>
                  <a:lnTo>
                    <a:pt x="169" y="56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78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3" y="52"/>
                  </a:lnTo>
                  <a:lnTo>
                    <a:pt x="201" y="56"/>
                  </a:lnTo>
                  <a:lnTo>
                    <a:pt x="216" y="56"/>
                  </a:lnTo>
                  <a:lnTo>
                    <a:pt x="234" y="56"/>
                  </a:lnTo>
                  <a:lnTo>
                    <a:pt x="241" y="52"/>
                  </a:lnTo>
                  <a:lnTo>
                    <a:pt x="243" y="50"/>
                  </a:lnTo>
                  <a:lnTo>
                    <a:pt x="245" y="48"/>
                  </a:lnTo>
                  <a:lnTo>
                    <a:pt x="249" y="50"/>
                  </a:lnTo>
                  <a:lnTo>
                    <a:pt x="251" y="52"/>
                  </a:lnTo>
                  <a:lnTo>
                    <a:pt x="253" y="59"/>
                  </a:lnTo>
                  <a:lnTo>
                    <a:pt x="255" y="67"/>
                  </a:lnTo>
                  <a:lnTo>
                    <a:pt x="257" y="69"/>
                  </a:lnTo>
                  <a:lnTo>
                    <a:pt x="261" y="71"/>
                  </a:lnTo>
                  <a:lnTo>
                    <a:pt x="263" y="79"/>
                  </a:lnTo>
                  <a:lnTo>
                    <a:pt x="266" y="86"/>
                  </a:lnTo>
                  <a:lnTo>
                    <a:pt x="268" y="88"/>
                  </a:lnTo>
                  <a:lnTo>
                    <a:pt x="270" y="92"/>
                  </a:lnTo>
                  <a:lnTo>
                    <a:pt x="272" y="117"/>
                  </a:lnTo>
                  <a:lnTo>
                    <a:pt x="276" y="144"/>
                  </a:lnTo>
                  <a:lnTo>
                    <a:pt x="278" y="146"/>
                  </a:lnTo>
                  <a:lnTo>
                    <a:pt x="280" y="150"/>
                  </a:lnTo>
                  <a:lnTo>
                    <a:pt x="280" y="159"/>
                  </a:lnTo>
                  <a:lnTo>
                    <a:pt x="280" y="169"/>
                  </a:lnTo>
                  <a:lnTo>
                    <a:pt x="278" y="171"/>
                  </a:lnTo>
                  <a:lnTo>
                    <a:pt x="276" y="173"/>
                  </a:lnTo>
                  <a:lnTo>
                    <a:pt x="272" y="199"/>
                  </a:lnTo>
                  <a:lnTo>
                    <a:pt x="270" y="226"/>
                  </a:lnTo>
                  <a:lnTo>
                    <a:pt x="268" y="228"/>
                  </a:lnTo>
                  <a:lnTo>
                    <a:pt x="266" y="232"/>
                  </a:lnTo>
                  <a:lnTo>
                    <a:pt x="249" y="234"/>
                  </a:lnTo>
                  <a:lnTo>
                    <a:pt x="232" y="236"/>
                  </a:lnTo>
                  <a:lnTo>
                    <a:pt x="228" y="238"/>
                  </a:lnTo>
                  <a:lnTo>
                    <a:pt x="226" y="242"/>
                  </a:lnTo>
                  <a:lnTo>
                    <a:pt x="224" y="253"/>
                  </a:lnTo>
                  <a:lnTo>
                    <a:pt x="222" y="265"/>
                  </a:lnTo>
                  <a:lnTo>
                    <a:pt x="218" y="267"/>
                  </a:lnTo>
                  <a:lnTo>
                    <a:pt x="216" y="270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09" y="278"/>
                  </a:lnTo>
                  <a:lnTo>
                    <a:pt x="207" y="280"/>
                  </a:lnTo>
                  <a:lnTo>
                    <a:pt x="207" y="293"/>
                  </a:lnTo>
                  <a:lnTo>
                    <a:pt x="207" y="309"/>
                  </a:lnTo>
                  <a:lnTo>
                    <a:pt x="209" y="311"/>
                  </a:lnTo>
                  <a:lnTo>
                    <a:pt x="213" y="315"/>
                  </a:lnTo>
                  <a:lnTo>
                    <a:pt x="215" y="330"/>
                  </a:lnTo>
                  <a:lnTo>
                    <a:pt x="216" y="347"/>
                  </a:lnTo>
                  <a:lnTo>
                    <a:pt x="218" y="349"/>
                  </a:lnTo>
                  <a:lnTo>
                    <a:pt x="222" y="353"/>
                  </a:lnTo>
                  <a:lnTo>
                    <a:pt x="222" y="359"/>
                  </a:lnTo>
                  <a:lnTo>
                    <a:pt x="222" y="366"/>
                  </a:lnTo>
                  <a:lnTo>
                    <a:pt x="216" y="366"/>
                  </a:lnTo>
                  <a:lnTo>
                    <a:pt x="213" y="366"/>
                  </a:lnTo>
                  <a:lnTo>
                    <a:pt x="207" y="372"/>
                  </a:lnTo>
                  <a:lnTo>
                    <a:pt x="203" y="376"/>
                  </a:lnTo>
                  <a:lnTo>
                    <a:pt x="180" y="380"/>
                  </a:lnTo>
                  <a:lnTo>
                    <a:pt x="167" y="382"/>
                  </a:lnTo>
                  <a:lnTo>
                    <a:pt x="157" y="387"/>
                  </a:lnTo>
                  <a:lnTo>
                    <a:pt x="144" y="395"/>
                  </a:lnTo>
                  <a:lnTo>
                    <a:pt x="130" y="395"/>
                  </a:lnTo>
                  <a:lnTo>
                    <a:pt x="115" y="395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5" name="Freeform 87"/>
            <p:cNvSpPr>
              <a:spLocks/>
            </p:cNvSpPr>
            <p:nvPr/>
          </p:nvSpPr>
          <p:spPr bwMode="auto">
            <a:xfrm>
              <a:off x="4547888" y="4508001"/>
              <a:ext cx="685077" cy="446448"/>
            </a:xfrm>
            <a:custGeom>
              <a:avLst/>
              <a:gdLst>
                <a:gd name="T0" fmla="*/ 257 w 608"/>
                <a:gd name="T1" fmla="*/ 28 h 464"/>
                <a:gd name="T2" fmla="*/ 282 w 608"/>
                <a:gd name="T3" fmla="*/ 36 h 464"/>
                <a:gd name="T4" fmla="*/ 309 w 608"/>
                <a:gd name="T5" fmla="*/ 44 h 464"/>
                <a:gd name="T6" fmla="*/ 335 w 608"/>
                <a:gd name="T7" fmla="*/ 36 h 464"/>
                <a:gd name="T8" fmla="*/ 351 w 608"/>
                <a:gd name="T9" fmla="*/ 27 h 464"/>
                <a:gd name="T10" fmla="*/ 372 w 608"/>
                <a:gd name="T11" fmla="*/ 19 h 464"/>
                <a:gd name="T12" fmla="*/ 397 w 608"/>
                <a:gd name="T13" fmla="*/ 27 h 464"/>
                <a:gd name="T14" fmla="*/ 412 w 608"/>
                <a:gd name="T15" fmla="*/ 59 h 464"/>
                <a:gd name="T16" fmla="*/ 422 w 608"/>
                <a:gd name="T17" fmla="*/ 109 h 464"/>
                <a:gd name="T18" fmla="*/ 479 w 608"/>
                <a:gd name="T19" fmla="*/ 115 h 464"/>
                <a:gd name="T20" fmla="*/ 510 w 608"/>
                <a:gd name="T21" fmla="*/ 122 h 464"/>
                <a:gd name="T22" fmla="*/ 529 w 608"/>
                <a:gd name="T23" fmla="*/ 144 h 464"/>
                <a:gd name="T24" fmla="*/ 543 w 608"/>
                <a:gd name="T25" fmla="*/ 161 h 464"/>
                <a:gd name="T26" fmla="*/ 552 w 608"/>
                <a:gd name="T27" fmla="*/ 170 h 464"/>
                <a:gd name="T28" fmla="*/ 568 w 608"/>
                <a:gd name="T29" fmla="*/ 182 h 464"/>
                <a:gd name="T30" fmla="*/ 577 w 608"/>
                <a:gd name="T31" fmla="*/ 192 h 464"/>
                <a:gd name="T32" fmla="*/ 568 w 608"/>
                <a:gd name="T33" fmla="*/ 220 h 464"/>
                <a:gd name="T34" fmla="*/ 558 w 608"/>
                <a:gd name="T35" fmla="*/ 240 h 464"/>
                <a:gd name="T36" fmla="*/ 552 w 608"/>
                <a:gd name="T37" fmla="*/ 259 h 464"/>
                <a:gd name="T38" fmla="*/ 560 w 608"/>
                <a:gd name="T39" fmla="*/ 272 h 464"/>
                <a:gd name="T40" fmla="*/ 587 w 608"/>
                <a:gd name="T41" fmla="*/ 282 h 464"/>
                <a:gd name="T42" fmla="*/ 606 w 608"/>
                <a:gd name="T43" fmla="*/ 291 h 464"/>
                <a:gd name="T44" fmla="*/ 606 w 608"/>
                <a:gd name="T45" fmla="*/ 316 h 464"/>
                <a:gd name="T46" fmla="*/ 587 w 608"/>
                <a:gd name="T47" fmla="*/ 326 h 464"/>
                <a:gd name="T48" fmla="*/ 581 w 608"/>
                <a:gd name="T49" fmla="*/ 372 h 464"/>
                <a:gd name="T50" fmla="*/ 548 w 608"/>
                <a:gd name="T51" fmla="*/ 393 h 464"/>
                <a:gd name="T52" fmla="*/ 533 w 608"/>
                <a:gd name="T53" fmla="*/ 393 h 464"/>
                <a:gd name="T54" fmla="*/ 495 w 608"/>
                <a:gd name="T55" fmla="*/ 393 h 464"/>
                <a:gd name="T56" fmla="*/ 481 w 608"/>
                <a:gd name="T57" fmla="*/ 393 h 464"/>
                <a:gd name="T58" fmla="*/ 452 w 608"/>
                <a:gd name="T59" fmla="*/ 403 h 464"/>
                <a:gd name="T60" fmla="*/ 443 w 608"/>
                <a:gd name="T61" fmla="*/ 414 h 464"/>
                <a:gd name="T62" fmla="*/ 422 w 608"/>
                <a:gd name="T63" fmla="*/ 424 h 464"/>
                <a:gd name="T64" fmla="*/ 393 w 608"/>
                <a:gd name="T65" fmla="*/ 433 h 464"/>
                <a:gd name="T66" fmla="*/ 355 w 608"/>
                <a:gd name="T67" fmla="*/ 443 h 464"/>
                <a:gd name="T68" fmla="*/ 345 w 608"/>
                <a:gd name="T69" fmla="*/ 462 h 464"/>
                <a:gd name="T70" fmla="*/ 332 w 608"/>
                <a:gd name="T71" fmla="*/ 424 h 464"/>
                <a:gd name="T72" fmla="*/ 333 w 608"/>
                <a:gd name="T73" fmla="*/ 410 h 464"/>
                <a:gd name="T74" fmla="*/ 312 w 608"/>
                <a:gd name="T75" fmla="*/ 401 h 464"/>
                <a:gd name="T76" fmla="*/ 262 w 608"/>
                <a:gd name="T77" fmla="*/ 393 h 464"/>
                <a:gd name="T78" fmla="*/ 243 w 608"/>
                <a:gd name="T79" fmla="*/ 383 h 464"/>
                <a:gd name="T80" fmla="*/ 195 w 608"/>
                <a:gd name="T81" fmla="*/ 374 h 464"/>
                <a:gd name="T82" fmla="*/ 176 w 608"/>
                <a:gd name="T83" fmla="*/ 335 h 464"/>
                <a:gd name="T84" fmla="*/ 157 w 608"/>
                <a:gd name="T85" fmla="*/ 326 h 464"/>
                <a:gd name="T86" fmla="*/ 138 w 608"/>
                <a:gd name="T87" fmla="*/ 316 h 464"/>
                <a:gd name="T88" fmla="*/ 107 w 608"/>
                <a:gd name="T89" fmla="*/ 307 h 464"/>
                <a:gd name="T90" fmla="*/ 88 w 608"/>
                <a:gd name="T91" fmla="*/ 297 h 464"/>
                <a:gd name="T92" fmla="*/ 40 w 608"/>
                <a:gd name="T93" fmla="*/ 284 h 464"/>
                <a:gd name="T94" fmla="*/ 17 w 608"/>
                <a:gd name="T95" fmla="*/ 249 h 464"/>
                <a:gd name="T96" fmla="*/ 7 w 608"/>
                <a:gd name="T97" fmla="*/ 211 h 464"/>
                <a:gd name="T98" fmla="*/ 0 w 608"/>
                <a:gd name="T99" fmla="*/ 193 h 464"/>
                <a:gd name="T100" fmla="*/ 7 w 608"/>
                <a:gd name="T101" fmla="*/ 172 h 464"/>
                <a:gd name="T102" fmla="*/ 17 w 608"/>
                <a:gd name="T103" fmla="*/ 151 h 464"/>
                <a:gd name="T104" fmla="*/ 26 w 608"/>
                <a:gd name="T105" fmla="*/ 132 h 464"/>
                <a:gd name="T106" fmla="*/ 40 w 608"/>
                <a:gd name="T107" fmla="*/ 113 h 464"/>
                <a:gd name="T108" fmla="*/ 59 w 608"/>
                <a:gd name="T109" fmla="*/ 103 h 464"/>
                <a:gd name="T110" fmla="*/ 74 w 608"/>
                <a:gd name="T111" fmla="*/ 94 h 464"/>
                <a:gd name="T112" fmla="*/ 84 w 608"/>
                <a:gd name="T113" fmla="*/ 74 h 464"/>
                <a:gd name="T114" fmla="*/ 94 w 608"/>
                <a:gd name="T115" fmla="*/ 51 h 464"/>
                <a:gd name="T116" fmla="*/ 103 w 608"/>
                <a:gd name="T117" fmla="*/ 27 h 464"/>
                <a:gd name="T118" fmla="*/ 119 w 608"/>
                <a:gd name="T119" fmla="*/ 7 h 464"/>
                <a:gd name="T120" fmla="*/ 140 w 608"/>
                <a:gd name="T121" fmla="*/ 0 h 464"/>
                <a:gd name="T122" fmla="*/ 168 w 608"/>
                <a:gd name="T123" fmla="*/ 5 h 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8"/>
                <a:gd name="T187" fmla="*/ 0 h 464"/>
                <a:gd name="T188" fmla="*/ 608 w 608"/>
                <a:gd name="T189" fmla="*/ 464 h 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8" h="464">
                  <a:moveTo>
                    <a:pt x="213" y="9"/>
                  </a:moveTo>
                  <a:lnTo>
                    <a:pt x="228" y="21"/>
                  </a:lnTo>
                  <a:lnTo>
                    <a:pt x="241" y="25"/>
                  </a:lnTo>
                  <a:lnTo>
                    <a:pt x="257" y="28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4"/>
                  </a:lnTo>
                  <a:lnTo>
                    <a:pt x="282" y="36"/>
                  </a:lnTo>
                  <a:lnTo>
                    <a:pt x="286" y="38"/>
                  </a:lnTo>
                  <a:lnTo>
                    <a:pt x="287" y="42"/>
                  </a:lnTo>
                  <a:lnTo>
                    <a:pt x="289" y="44"/>
                  </a:lnTo>
                  <a:lnTo>
                    <a:pt x="309" y="44"/>
                  </a:lnTo>
                  <a:lnTo>
                    <a:pt x="328" y="44"/>
                  </a:lnTo>
                  <a:lnTo>
                    <a:pt x="332" y="42"/>
                  </a:lnTo>
                  <a:lnTo>
                    <a:pt x="333" y="38"/>
                  </a:lnTo>
                  <a:lnTo>
                    <a:pt x="335" y="36"/>
                  </a:lnTo>
                  <a:lnTo>
                    <a:pt x="337" y="34"/>
                  </a:lnTo>
                  <a:lnTo>
                    <a:pt x="339" y="30"/>
                  </a:lnTo>
                  <a:lnTo>
                    <a:pt x="343" y="28"/>
                  </a:lnTo>
                  <a:lnTo>
                    <a:pt x="351" y="27"/>
                  </a:lnTo>
                  <a:lnTo>
                    <a:pt x="358" y="25"/>
                  </a:lnTo>
                  <a:lnTo>
                    <a:pt x="360" y="21"/>
                  </a:lnTo>
                  <a:lnTo>
                    <a:pt x="362" y="19"/>
                  </a:lnTo>
                  <a:lnTo>
                    <a:pt x="372" y="19"/>
                  </a:lnTo>
                  <a:lnTo>
                    <a:pt x="381" y="19"/>
                  </a:lnTo>
                  <a:lnTo>
                    <a:pt x="383" y="21"/>
                  </a:lnTo>
                  <a:lnTo>
                    <a:pt x="387" y="25"/>
                  </a:lnTo>
                  <a:lnTo>
                    <a:pt x="397" y="27"/>
                  </a:lnTo>
                  <a:lnTo>
                    <a:pt x="406" y="28"/>
                  </a:lnTo>
                  <a:lnTo>
                    <a:pt x="408" y="44"/>
                  </a:lnTo>
                  <a:lnTo>
                    <a:pt x="410" y="57"/>
                  </a:lnTo>
                  <a:lnTo>
                    <a:pt x="412" y="59"/>
                  </a:lnTo>
                  <a:lnTo>
                    <a:pt x="416" y="63"/>
                  </a:lnTo>
                  <a:lnTo>
                    <a:pt x="418" y="84"/>
                  </a:lnTo>
                  <a:lnTo>
                    <a:pt x="420" y="107"/>
                  </a:lnTo>
                  <a:lnTo>
                    <a:pt x="422" y="109"/>
                  </a:lnTo>
                  <a:lnTo>
                    <a:pt x="426" y="111"/>
                  </a:lnTo>
                  <a:lnTo>
                    <a:pt x="443" y="113"/>
                  </a:lnTo>
                  <a:lnTo>
                    <a:pt x="462" y="113"/>
                  </a:lnTo>
                  <a:lnTo>
                    <a:pt x="479" y="115"/>
                  </a:lnTo>
                  <a:lnTo>
                    <a:pt x="497" y="117"/>
                  </a:lnTo>
                  <a:lnTo>
                    <a:pt x="500" y="119"/>
                  </a:lnTo>
                  <a:lnTo>
                    <a:pt x="502" y="121"/>
                  </a:lnTo>
                  <a:lnTo>
                    <a:pt x="510" y="122"/>
                  </a:lnTo>
                  <a:lnTo>
                    <a:pt x="518" y="126"/>
                  </a:lnTo>
                  <a:lnTo>
                    <a:pt x="520" y="128"/>
                  </a:lnTo>
                  <a:lnTo>
                    <a:pt x="521" y="130"/>
                  </a:lnTo>
                  <a:lnTo>
                    <a:pt x="529" y="144"/>
                  </a:lnTo>
                  <a:lnTo>
                    <a:pt x="537" y="155"/>
                  </a:lnTo>
                  <a:lnTo>
                    <a:pt x="539" y="157"/>
                  </a:lnTo>
                  <a:lnTo>
                    <a:pt x="541" y="159"/>
                  </a:lnTo>
                  <a:lnTo>
                    <a:pt x="543" y="161"/>
                  </a:lnTo>
                  <a:lnTo>
                    <a:pt x="546" y="165"/>
                  </a:lnTo>
                  <a:lnTo>
                    <a:pt x="548" y="167"/>
                  </a:lnTo>
                  <a:lnTo>
                    <a:pt x="550" y="169"/>
                  </a:lnTo>
                  <a:lnTo>
                    <a:pt x="552" y="170"/>
                  </a:lnTo>
                  <a:lnTo>
                    <a:pt x="556" y="174"/>
                  </a:lnTo>
                  <a:lnTo>
                    <a:pt x="558" y="176"/>
                  </a:lnTo>
                  <a:lnTo>
                    <a:pt x="560" y="178"/>
                  </a:lnTo>
                  <a:lnTo>
                    <a:pt x="568" y="182"/>
                  </a:lnTo>
                  <a:lnTo>
                    <a:pt x="575" y="184"/>
                  </a:lnTo>
                  <a:lnTo>
                    <a:pt x="577" y="186"/>
                  </a:lnTo>
                  <a:lnTo>
                    <a:pt x="579" y="188"/>
                  </a:lnTo>
                  <a:lnTo>
                    <a:pt x="577" y="192"/>
                  </a:lnTo>
                  <a:lnTo>
                    <a:pt x="575" y="193"/>
                  </a:lnTo>
                  <a:lnTo>
                    <a:pt x="571" y="205"/>
                  </a:lnTo>
                  <a:lnTo>
                    <a:pt x="569" y="218"/>
                  </a:lnTo>
                  <a:lnTo>
                    <a:pt x="568" y="220"/>
                  </a:lnTo>
                  <a:lnTo>
                    <a:pt x="566" y="222"/>
                  </a:lnTo>
                  <a:lnTo>
                    <a:pt x="564" y="230"/>
                  </a:lnTo>
                  <a:lnTo>
                    <a:pt x="560" y="236"/>
                  </a:lnTo>
                  <a:lnTo>
                    <a:pt x="558" y="240"/>
                  </a:lnTo>
                  <a:lnTo>
                    <a:pt x="556" y="241"/>
                  </a:lnTo>
                  <a:lnTo>
                    <a:pt x="552" y="245"/>
                  </a:lnTo>
                  <a:lnTo>
                    <a:pt x="552" y="251"/>
                  </a:lnTo>
                  <a:lnTo>
                    <a:pt x="552" y="259"/>
                  </a:lnTo>
                  <a:lnTo>
                    <a:pt x="556" y="261"/>
                  </a:lnTo>
                  <a:lnTo>
                    <a:pt x="558" y="263"/>
                  </a:lnTo>
                  <a:lnTo>
                    <a:pt x="560" y="266"/>
                  </a:lnTo>
                  <a:lnTo>
                    <a:pt x="560" y="272"/>
                  </a:lnTo>
                  <a:lnTo>
                    <a:pt x="560" y="280"/>
                  </a:lnTo>
                  <a:lnTo>
                    <a:pt x="571" y="280"/>
                  </a:lnTo>
                  <a:lnTo>
                    <a:pt x="585" y="280"/>
                  </a:lnTo>
                  <a:lnTo>
                    <a:pt x="587" y="282"/>
                  </a:lnTo>
                  <a:lnTo>
                    <a:pt x="591" y="286"/>
                  </a:lnTo>
                  <a:lnTo>
                    <a:pt x="596" y="287"/>
                  </a:lnTo>
                  <a:lnTo>
                    <a:pt x="604" y="289"/>
                  </a:lnTo>
                  <a:lnTo>
                    <a:pt x="606" y="291"/>
                  </a:lnTo>
                  <a:lnTo>
                    <a:pt x="608" y="295"/>
                  </a:lnTo>
                  <a:lnTo>
                    <a:pt x="608" y="305"/>
                  </a:lnTo>
                  <a:lnTo>
                    <a:pt x="608" y="314"/>
                  </a:lnTo>
                  <a:lnTo>
                    <a:pt x="606" y="316"/>
                  </a:lnTo>
                  <a:lnTo>
                    <a:pt x="604" y="318"/>
                  </a:lnTo>
                  <a:lnTo>
                    <a:pt x="596" y="322"/>
                  </a:lnTo>
                  <a:lnTo>
                    <a:pt x="591" y="324"/>
                  </a:lnTo>
                  <a:lnTo>
                    <a:pt x="587" y="326"/>
                  </a:lnTo>
                  <a:lnTo>
                    <a:pt x="585" y="328"/>
                  </a:lnTo>
                  <a:lnTo>
                    <a:pt x="583" y="343"/>
                  </a:lnTo>
                  <a:lnTo>
                    <a:pt x="581" y="358"/>
                  </a:lnTo>
                  <a:lnTo>
                    <a:pt x="581" y="372"/>
                  </a:lnTo>
                  <a:lnTo>
                    <a:pt x="579" y="387"/>
                  </a:lnTo>
                  <a:lnTo>
                    <a:pt x="566" y="389"/>
                  </a:lnTo>
                  <a:lnTo>
                    <a:pt x="550" y="391"/>
                  </a:lnTo>
                  <a:lnTo>
                    <a:pt x="548" y="393"/>
                  </a:lnTo>
                  <a:lnTo>
                    <a:pt x="546" y="397"/>
                  </a:lnTo>
                  <a:lnTo>
                    <a:pt x="541" y="397"/>
                  </a:lnTo>
                  <a:lnTo>
                    <a:pt x="537" y="397"/>
                  </a:lnTo>
                  <a:lnTo>
                    <a:pt x="533" y="393"/>
                  </a:lnTo>
                  <a:lnTo>
                    <a:pt x="531" y="391"/>
                  </a:lnTo>
                  <a:lnTo>
                    <a:pt x="514" y="393"/>
                  </a:lnTo>
                  <a:lnTo>
                    <a:pt x="497" y="397"/>
                  </a:lnTo>
                  <a:lnTo>
                    <a:pt x="495" y="393"/>
                  </a:lnTo>
                  <a:lnTo>
                    <a:pt x="493" y="391"/>
                  </a:lnTo>
                  <a:lnTo>
                    <a:pt x="487" y="391"/>
                  </a:lnTo>
                  <a:lnTo>
                    <a:pt x="483" y="391"/>
                  </a:lnTo>
                  <a:lnTo>
                    <a:pt x="481" y="393"/>
                  </a:lnTo>
                  <a:lnTo>
                    <a:pt x="479" y="397"/>
                  </a:lnTo>
                  <a:lnTo>
                    <a:pt x="466" y="399"/>
                  </a:lnTo>
                  <a:lnTo>
                    <a:pt x="454" y="401"/>
                  </a:lnTo>
                  <a:lnTo>
                    <a:pt x="452" y="403"/>
                  </a:lnTo>
                  <a:lnTo>
                    <a:pt x="449" y="406"/>
                  </a:lnTo>
                  <a:lnTo>
                    <a:pt x="447" y="408"/>
                  </a:lnTo>
                  <a:lnTo>
                    <a:pt x="445" y="410"/>
                  </a:lnTo>
                  <a:lnTo>
                    <a:pt x="443" y="414"/>
                  </a:lnTo>
                  <a:lnTo>
                    <a:pt x="439" y="416"/>
                  </a:lnTo>
                  <a:lnTo>
                    <a:pt x="431" y="418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20" y="426"/>
                  </a:lnTo>
                  <a:lnTo>
                    <a:pt x="408" y="428"/>
                  </a:lnTo>
                  <a:lnTo>
                    <a:pt x="397" y="429"/>
                  </a:lnTo>
                  <a:lnTo>
                    <a:pt x="393" y="433"/>
                  </a:lnTo>
                  <a:lnTo>
                    <a:pt x="391" y="435"/>
                  </a:lnTo>
                  <a:lnTo>
                    <a:pt x="374" y="437"/>
                  </a:lnTo>
                  <a:lnTo>
                    <a:pt x="358" y="439"/>
                  </a:lnTo>
                  <a:lnTo>
                    <a:pt x="355" y="443"/>
                  </a:lnTo>
                  <a:lnTo>
                    <a:pt x="353" y="445"/>
                  </a:lnTo>
                  <a:lnTo>
                    <a:pt x="351" y="452"/>
                  </a:lnTo>
                  <a:lnTo>
                    <a:pt x="347" y="460"/>
                  </a:lnTo>
                  <a:lnTo>
                    <a:pt x="345" y="462"/>
                  </a:lnTo>
                  <a:lnTo>
                    <a:pt x="343" y="464"/>
                  </a:lnTo>
                  <a:lnTo>
                    <a:pt x="337" y="445"/>
                  </a:lnTo>
                  <a:lnTo>
                    <a:pt x="333" y="426"/>
                  </a:lnTo>
                  <a:lnTo>
                    <a:pt x="332" y="424"/>
                  </a:lnTo>
                  <a:lnTo>
                    <a:pt x="328" y="420"/>
                  </a:lnTo>
                  <a:lnTo>
                    <a:pt x="332" y="418"/>
                  </a:lnTo>
                  <a:lnTo>
                    <a:pt x="333" y="416"/>
                  </a:lnTo>
                  <a:lnTo>
                    <a:pt x="333" y="410"/>
                  </a:lnTo>
                  <a:lnTo>
                    <a:pt x="333" y="406"/>
                  </a:lnTo>
                  <a:lnTo>
                    <a:pt x="332" y="403"/>
                  </a:lnTo>
                  <a:lnTo>
                    <a:pt x="328" y="401"/>
                  </a:lnTo>
                  <a:lnTo>
                    <a:pt x="312" y="401"/>
                  </a:lnTo>
                  <a:lnTo>
                    <a:pt x="297" y="399"/>
                  </a:lnTo>
                  <a:lnTo>
                    <a:pt x="282" y="397"/>
                  </a:lnTo>
                  <a:lnTo>
                    <a:pt x="264" y="397"/>
                  </a:lnTo>
                  <a:lnTo>
                    <a:pt x="262" y="393"/>
                  </a:lnTo>
                  <a:lnTo>
                    <a:pt x="261" y="391"/>
                  </a:lnTo>
                  <a:lnTo>
                    <a:pt x="253" y="389"/>
                  </a:lnTo>
                  <a:lnTo>
                    <a:pt x="247" y="387"/>
                  </a:lnTo>
                  <a:lnTo>
                    <a:pt x="243" y="383"/>
                  </a:lnTo>
                  <a:lnTo>
                    <a:pt x="241" y="381"/>
                  </a:lnTo>
                  <a:lnTo>
                    <a:pt x="220" y="380"/>
                  </a:lnTo>
                  <a:lnTo>
                    <a:pt x="197" y="378"/>
                  </a:lnTo>
                  <a:lnTo>
                    <a:pt x="195" y="374"/>
                  </a:lnTo>
                  <a:lnTo>
                    <a:pt x="193" y="372"/>
                  </a:lnTo>
                  <a:lnTo>
                    <a:pt x="186" y="355"/>
                  </a:lnTo>
                  <a:lnTo>
                    <a:pt x="178" y="339"/>
                  </a:lnTo>
                  <a:lnTo>
                    <a:pt x="176" y="335"/>
                  </a:lnTo>
                  <a:lnTo>
                    <a:pt x="174" y="334"/>
                  </a:lnTo>
                  <a:lnTo>
                    <a:pt x="167" y="332"/>
                  </a:lnTo>
                  <a:lnTo>
                    <a:pt x="159" y="328"/>
                  </a:lnTo>
                  <a:lnTo>
                    <a:pt x="157" y="326"/>
                  </a:lnTo>
                  <a:lnTo>
                    <a:pt x="155" y="324"/>
                  </a:lnTo>
                  <a:lnTo>
                    <a:pt x="147" y="322"/>
                  </a:lnTo>
                  <a:lnTo>
                    <a:pt x="140" y="318"/>
                  </a:lnTo>
                  <a:lnTo>
                    <a:pt x="138" y="316"/>
                  </a:lnTo>
                  <a:lnTo>
                    <a:pt x="134" y="314"/>
                  </a:lnTo>
                  <a:lnTo>
                    <a:pt x="122" y="312"/>
                  </a:lnTo>
                  <a:lnTo>
                    <a:pt x="111" y="309"/>
                  </a:lnTo>
                  <a:lnTo>
                    <a:pt x="107" y="307"/>
                  </a:lnTo>
                  <a:lnTo>
                    <a:pt x="105" y="305"/>
                  </a:lnTo>
                  <a:lnTo>
                    <a:pt x="97" y="303"/>
                  </a:lnTo>
                  <a:lnTo>
                    <a:pt x="92" y="299"/>
                  </a:lnTo>
                  <a:lnTo>
                    <a:pt x="88" y="297"/>
                  </a:lnTo>
                  <a:lnTo>
                    <a:pt x="86" y="295"/>
                  </a:lnTo>
                  <a:lnTo>
                    <a:pt x="71" y="291"/>
                  </a:lnTo>
                  <a:lnTo>
                    <a:pt x="55" y="287"/>
                  </a:lnTo>
                  <a:lnTo>
                    <a:pt x="40" y="284"/>
                  </a:lnTo>
                  <a:lnTo>
                    <a:pt x="23" y="280"/>
                  </a:lnTo>
                  <a:lnTo>
                    <a:pt x="21" y="278"/>
                  </a:lnTo>
                  <a:lnTo>
                    <a:pt x="19" y="276"/>
                  </a:lnTo>
                  <a:lnTo>
                    <a:pt x="17" y="249"/>
                  </a:lnTo>
                  <a:lnTo>
                    <a:pt x="15" y="222"/>
                  </a:lnTo>
                  <a:lnTo>
                    <a:pt x="11" y="220"/>
                  </a:lnTo>
                  <a:lnTo>
                    <a:pt x="9" y="218"/>
                  </a:lnTo>
                  <a:lnTo>
                    <a:pt x="7" y="211"/>
                  </a:lnTo>
                  <a:lnTo>
                    <a:pt x="5" y="203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5" y="184"/>
                  </a:lnTo>
                  <a:lnTo>
                    <a:pt x="7" y="172"/>
                  </a:lnTo>
                  <a:lnTo>
                    <a:pt x="9" y="159"/>
                  </a:lnTo>
                  <a:lnTo>
                    <a:pt x="11" y="157"/>
                  </a:lnTo>
                  <a:lnTo>
                    <a:pt x="15" y="155"/>
                  </a:lnTo>
                  <a:lnTo>
                    <a:pt x="17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3" y="145"/>
                  </a:lnTo>
                  <a:lnTo>
                    <a:pt x="26" y="132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4" y="117"/>
                  </a:lnTo>
                  <a:lnTo>
                    <a:pt x="40" y="113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3" y="107"/>
                  </a:lnTo>
                  <a:lnTo>
                    <a:pt x="59" y="103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8" y="90"/>
                  </a:lnTo>
                  <a:lnTo>
                    <a:pt x="82" y="86"/>
                  </a:lnTo>
                  <a:lnTo>
                    <a:pt x="84" y="74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92" y="57"/>
                  </a:lnTo>
                  <a:lnTo>
                    <a:pt x="94" y="51"/>
                  </a:lnTo>
                  <a:lnTo>
                    <a:pt x="96" y="44"/>
                  </a:lnTo>
                  <a:lnTo>
                    <a:pt x="99" y="42"/>
                  </a:lnTo>
                  <a:lnTo>
                    <a:pt x="101" y="38"/>
                  </a:lnTo>
                  <a:lnTo>
                    <a:pt x="103" y="27"/>
                  </a:lnTo>
                  <a:lnTo>
                    <a:pt x="105" y="15"/>
                  </a:lnTo>
                  <a:lnTo>
                    <a:pt x="107" y="11"/>
                  </a:lnTo>
                  <a:lnTo>
                    <a:pt x="111" y="9"/>
                  </a:lnTo>
                  <a:lnTo>
                    <a:pt x="119" y="7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5" y="3"/>
                  </a:lnTo>
                  <a:lnTo>
                    <a:pt x="168" y="5"/>
                  </a:lnTo>
                  <a:lnTo>
                    <a:pt x="184" y="7"/>
                  </a:lnTo>
                  <a:lnTo>
                    <a:pt x="197" y="7"/>
                  </a:lnTo>
                  <a:lnTo>
                    <a:pt x="213" y="9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6" name="Freeform 88"/>
            <p:cNvSpPr>
              <a:spLocks/>
            </p:cNvSpPr>
            <p:nvPr/>
          </p:nvSpPr>
          <p:spPr bwMode="auto">
            <a:xfrm>
              <a:off x="4905962" y="3072988"/>
              <a:ext cx="1057948" cy="931429"/>
            </a:xfrm>
            <a:custGeom>
              <a:avLst/>
              <a:gdLst>
                <a:gd name="T0" fmla="*/ 228 w 938"/>
                <a:gd name="T1" fmla="*/ 930 h 967"/>
                <a:gd name="T2" fmla="*/ 177 w 938"/>
                <a:gd name="T3" fmla="*/ 915 h 967"/>
                <a:gd name="T4" fmla="*/ 154 w 938"/>
                <a:gd name="T5" fmla="*/ 955 h 967"/>
                <a:gd name="T6" fmla="*/ 129 w 938"/>
                <a:gd name="T7" fmla="*/ 934 h 967"/>
                <a:gd name="T8" fmla="*/ 104 w 938"/>
                <a:gd name="T9" fmla="*/ 886 h 967"/>
                <a:gd name="T10" fmla="*/ 85 w 938"/>
                <a:gd name="T11" fmla="*/ 794 h 967"/>
                <a:gd name="T12" fmla="*/ 33 w 938"/>
                <a:gd name="T13" fmla="*/ 771 h 967"/>
                <a:gd name="T14" fmla="*/ 8 w 938"/>
                <a:gd name="T15" fmla="*/ 737 h 967"/>
                <a:gd name="T16" fmla="*/ 21 w 938"/>
                <a:gd name="T17" fmla="*/ 698 h 967"/>
                <a:gd name="T18" fmla="*/ 54 w 938"/>
                <a:gd name="T19" fmla="*/ 646 h 967"/>
                <a:gd name="T20" fmla="*/ 42 w 938"/>
                <a:gd name="T21" fmla="*/ 572 h 967"/>
                <a:gd name="T22" fmla="*/ 73 w 938"/>
                <a:gd name="T23" fmla="*/ 537 h 967"/>
                <a:gd name="T24" fmla="*/ 102 w 938"/>
                <a:gd name="T25" fmla="*/ 598 h 967"/>
                <a:gd name="T26" fmla="*/ 94 w 938"/>
                <a:gd name="T27" fmla="*/ 679 h 967"/>
                <a:gd name="T28" fmla="*/ 140 w 938"/>
                <a:gd name="T29" fmla="*/ 671 h 967"/>
                <a:gd name="T30" fmla="*/ 131 w 938"/>
                <a:gd name="T31" fmla="*/ 589 h 967"/>
                <a:gd name="T32" fmla="*/ 127 w 938"/>
                <a:gd name="T33" fmla="*/ 537 h 967"/>
                <a:gd name="T34" fmla="*/ 79 w 938"/>
                <a:gd name="T35" fmla="*/ 487 h 967"/>
                <a:gd name="T36" fmla="*/ 69 w 938"/>
                <a:gd name="T37" fmla="*/ 410 h 967"/>
                <a:gd name="T38" fmla="*/ 102 w 938"/>
                <a:gd name="T39" fmla="*/ 385 h 967"/>
                <a:gd name="T40" fmla="*/ 240 w 938"/>
                <a:gd name="T41" fmla="*/ 389 h 967"/>
                <a:gd name="T42" fmla="*/ 251 w 938"/>
                <a:gd name="T43" fmla="*/ 368 h 967"/>
                <a:gd name="T44" fmla="*/ 238 w 938"/>
                <a:gd name="T45" fmla="*/ 289 h 967"/>
                <a:gd name="T46" fmla="*/ 267 w 938"/>
                <a:gd name="T47" fmla="*/ 270 h 967"/>
                <a:gd name="T48" fmla="*/ 301 w 938"/>
                <a:gd name="T49" fmla="*/ 238 h 967"/>
                <a:gd name="T50" fmla="*/ 334 w 938"/>
                <a:gd name="T51" fmla="*/ 217 h 967"/>
                <a:gd name="T52" fmla="*/ 397 w 938"/>
                <a:gd name="T53" fmla="*/ 172 h 967"/>
                <a:gd name="T54" fmla="*/ 439 w 938"/>
                <a:gd name="T55" fmla="*/ 153 h 967"/>
                <a:gd name="T56" fmla="*/ 480 w 938"/>
                <a:gd name="T57" fmla="*/ 169 h 967"/>
                <a:gd name="T58" fmla="*/ 512 w 938"/>
                <a:gd name="T59" fmla="*/ 140 h 967"/>
                <a:gd name="T60" fmla="*/ 553 w 938"/>
                <a:gd name="T61" fmla="*/ 65 h 967"/>
                <a:gd name="T62" fmla="*/ 576 w 938"/>
                <a:gd name="T63" fmla="*/ 13 h 967"/>
                <a:gd name="T64" fmla="*/ 639 w 938"/>
                <a:gd name="T65" fmla="*/ 13 h 967"/>
                <a:gd name="T66" fmla="*/ 668 w 938"/>
                <a:gd name="T67" fmla="*/ 59 h 967"/>
                <a:gd name="T68" fmla="*/ 683 w 938"/>
                <a:gd name="T69" fmla="*/ 76 h 967"/>
                <a:gd name="T70" fmla="*/ 722 w 938"/>
                <a:gd name="T71" fmla="*/ 52 h 967"/>
                <a:gd name="T72" fmla="*/ 789 w 938"/>
                <a:gd name="T73" fmla="*/ 73 h 967"/>
                <a:gd name="T74" fmla="*/ 812 w 938"/>
                <a:gd name="T75" fmla="*/ 153 h 967"/>
                <a:gd name="T76" fmla="*/ 716 w 938"/>
                <a:gd name="T77" fmla="*/ 414 h 967"/>
                <a:gd name="T78" fmla="*/ 769 w 938"/>
                <a:gd name="T79" fmla="*/ 397 h 967"/>
                <a:gd name="T80" fmla="*/ 798 w 938"/>
                <a:gd name="T81" fmla="*/ 362 h 967"/>
                <a:gd name="T82" fmla="*/ 839 w 938"/>
                <a:gd name="T83" fmla="*/ 378 h 967"/>
                <a:gd name="T84" fmla="*/ 864 w 938"/>
                <a:gd name="T85" fmla="*/ 412 h 967"/>
                <a:gd name="T86" fmla="*/ 888 w 938"/>
                <a:gd name="T87" fmla="*/ 447 h 967"/>
                <a:gd name="T88" fmla="*/ 911 w 938"/>
                <a:gd name="T89" fmla="*/ 485 h 967"/>
                <a:gd name="T90" fmla="*/ 936 w 938"/>
                <a:gd name="T91" fmla="*/ 524 h 967"/>
                <a:gd name="T92" fmla="*/ 908 w 938"/>
                <a:gd name="T93" fmla="*/ 548 h 967"/>
                <a:gd name="T94" fmla="*/ 883 w 938"/>
                <a:gd name="T95" fmla="*/ 596 h 967"/>
                <a:gd name="T96" fmla="*/ 877 w 938"/>
                <a:gd name="T97" fmla="*/ 664 h 967"/>
                <a:gd name="T98" fmla="*/ 829 w 938"/>
                <a:gd name="T99" fmla="*/ 687 h 967"/>
                <a:gd name="T100" fmla="*/ 800 w 938"/>
                <a:gd name="T101" fmla="*/ 723 h 967"/>
                <a:gd name="T102" fmla="*/ 760 w 938"/>
                <a:gd name="T103" fmla="*/ 729 h 967"/>
                <a:gd name="T104" fmla="*/ 689 w 938"/>
                <a:gd name="T105" fmla="*/ 742 h 967"/>
                <a:gd name="T106" fmla="*/ 641 w 938"/>
                <a:gd name="T107" fmla="*/ 742 h 967"/>
                <a:gd name="T108" fmla="*/ 614 w 938"/>
                <a:gd name="T109" fmla="*/ 719 h 967"/>
                <a:gd name="T110" fmla="*/ 558 w 938"/>
                <a:gd name="T111" fmla="*/ 742 h 967"/>
                <a:gd name="T112" fmla="*/ 516 w 938"/>
                <a:gd name="T113" fmla="*/ 765 h 967"/>
                <a:gd name="T114" fmla="*/ 474 w 938"/>
                <a:gd name="T115" fmla="*/ 790 h 967"/>
                <a:gd name="T116" fmla="*/ 453 w 938"/>
                <a:gd name="T117" fmla="*/ 829 h 967"/>
                <a:gd name="T118" fmla="*/ 418 w 938"/>
                <a:gd name="T119" fmla="*/ 873 h 967"/>
                <a:gd name="T120" fmla="*/ 386 w 938"/>
                <a:gd name="T121" fmla="*/ 915 h 967"/>
                <a:gd name="T122" fmla="*/ 361 w 938"/>
                <a:gd name="T123" fmla="*/ 959 h 9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38"/>
                <a:gd name="T187" fmla="*/ 0 h 967"/>
                <a:gd name="T188" fmla="*/ 938 w 938"/>
                <a:gd name="T189" fmla="*/ 967 h 9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38" h="967">
                  <a:moveTo>
                    <a:pt x="353" y="967"/>
                  </a:moveTo>
                  <a:lnTo>
                    <a:pt x="351" y="963"/>
                  </a:lnTo>
                  <a:lnTo>
                    <a:pt x="349" y="961"/>
                  </a:lnTo>
                  <a:lnTo>
                    <a:pt x="321" y="961"/>
                  </a:lnTo>
                  <a:lnTo>
                    <a:pt x="294" y="959"/>
                  </a:lnTo>
                  <a:lnTo>
                    <a:pt x="265" y="957"/>
                  </a:lnTo>
                  <a:lnTo>
                    <a:pt x="238" y="957"/>
                  </a:lnTo>
                  <a:lnTo>
                    <a:pt x="234" y="955"/>
                  </a:lnTo>
                  <a:lnTo>
                    <a:pt x="232" y="951"/>
                  </a:lnTo>
                  <a:lnTo>
                    <a:pt x="228" y="930"/>
                  </a:lnTo>
                  <a:lnTo>
                    <a:pt x="223" y="909"/>
                  </a:lnTo>
                  <a:lnTo>
                    <a:pt x="215" y="909"/>
                  </a:lnTo>
                  <a:lnTo>
                    <a:pt x="207" y="909"/>
                  </a:lnTo>
                  <a:lnTo>
                    <a:pt x="205" y="905"/>
                  </a:lnTo>
                  <a:lnTo>
                    <a:pt x="203" y="903"/>
                  </a:lnTo>
                  <a:lnTo>
                    <a:pt x="194" y="903"/>
                  </a:lnTo>
                  <a:lnTo>
                    <a:pt x="184" y="903"/>
                  </a:lnTo>
                  <a:lnTo>
                    <a:pt x="182" y="905"/>
                  </a:lnTo>
                  <a:lnTo>
                    <a:pt x="179" y="909"/>
                  </a:lnTo>
                  <a:lnTo>
                    <a:pt x="177" y="915"/>
                  </a:lnTo>
                  <a:lnTo>
                    <a:pt x="175" y="923"/>
                  </a:lnTo>
                  <a:lnTo>
                    <a:pt x="173" y="925"/>
                  </a:lnTo>
                  <a:lnTo>
                    <a:pt x="169" y="928"/>
                  </a:lnTo>
                  <a:lnTo>
                    <a:pt x="167" y="930"/>
                  </a:lnTo>
                  <a:lnTo>
                    <a:pt x="165" y="932"/>
                  </a:lnTo>
                  <a:lnTo>
                    <a:pt x="163" y="934"/>
                  </a:lnTo>
                  <a:lnTo>
                    <a:pt x="161" y="938"/>
                  </a:lnTo>
                  <a:lnTo>
                    <a:pt x="157" y="944"/>
                  </a:lnTo>
                  <a:lnTo>
                    <a:pt x="156" y="951"/>
                  </a:lnTo>
                  <a:lnTo>
                    <a:pt x="154" y="955"/>
                  </a:lnTo>
                  <a:lnTo>
                    <a:pt x="150" y="957"/>
                  </a:lnTo>
                  <a:lnTo>
                    <a:pt x="148" y="955"/>
                  </a:lnTo>
                  <a:lnTo>
                    <a:pt x="146" y="951"/>
                  </a:lnTo>
                  <a:lnTo>
                    <a:pt x="142" y="949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36" y="942"/>
                  </a:lnTo>
                  <a:lnTo>
                    <a:pt x="134" y="940"/>
                  </a:lnTo>
                  <a:lnTo>
                    <a:pt x="131" y="938"/>
                  </a:lnTo>
                  <a:lnTo>
                    <a:pt x="129" y="934"/>
                  </a:lnTo>
                  <a:lnTo>
                    <a:pt x="127" y="932"/>
                  </a:lnTo>
                  <a:lnTo>
                    <a:pt x="125" y="930"/>
                  </a:lnTo>
                  <a:lnTo>
                    <a:pt x="121" y="928"/>
                  </a:lnTo>
                  <a:lnTo>
                    <a:pt x="119" y="925"/>
                  </a:lnTo>
                  <a:lnTo>
                    <a:pt x="117" y="923"/>
                  </a:lnTo>
                  <a:lnTo>
                    <a:pt x="113" y="911"/>
                  </a:lnTo>
                  <a:lnTo>
                    <a:pt x="111" y="900"/>
                  </a:lnTo>
                  <a:lnTo>
                    <a:pt x="109" y="896"/>
                  </a:lnTo>
                  <a:lnTo>
                    <a:pt x="108" y="894"/>
                  </a:lnTo>
                  <a:lnTo>
                    <a:pt x="104" y="886"/>
                  </a:lnTo>
                  <a:lnTo>
                    <a:pt x="102" y="878"/>
                  </a:lnTo>
                  <a:lnTo>
                    <a:pt x="100" y="877"/>
                  </a:lnTo>
                  <a:lnTo>
                    <a:pt x="98" y="875"/>
                  </a:lnTo>
                  <a:lnTo>
                    <a:pt x="96" y="857"/>
                  </a:lnTo>
                  <a:lnTo>
                    <a:pt x="94" y="838"/>
                  </a:lnTo>
                  <a:lnTo>
                    <a:pt x="94" y="821"/>
                  </a:lnTo>
                  <a:lnTo>
                    <a:pt x="92" y="802"/>
                  </a:lnTo>
                  <a:lnTo>
                    <a:pt x="90" y="800"/>
                  </a:lnTo>
                  <a:lnTo>
                    <a:pt x="88" y="798"/>
                  </a:lnTo>
                  <a:lnTo>
                    <a:pt x="85" y="794"/>
                  </a:lnTo>
                  <a:lnTo>
                    <a:pt x="83" y="792"/>
                  </a:lnTo>
                  <a:lnTo>
                    <a:pt x="81" y="790"/>
                  </a:lnTo>
                  <a:lnTo>
                    <a:pt x="79" y="788"/>
                  </a:lnTo>
                  <a:lnTo>
                    <a:pt x="62" y="784"/>
                  </a:lnTo>
                  <a:lnTo>
                    <a:pt x="44" y="783"/>
                  </a:lnTo>
                  <a:lnTo>
                    <a:pt x="42" y="781"/>
                  </a:lnTo>
                  <a:lnTo>
                    <a:pt x="40" y="779"/>
                  </a:lnTo>
                  <a:lnTo>
                    <a:pt x="37" y="775"/>
                  </a:lnTo>
                  <a:lnTo>
                    <a:pt x="35" y="773"/>
                  </a:lnTo>
                  <a:lnTo>
                    <a:pt x="33" y="771"/>
                  </a:lnTo>
                  <a:lnTo>
                    <a:pt x="29" y="769"/>
                  </a:lnTo>
                  <a:lnTo>
                    <a:pt x="27" y="765"/>
                  </a:lnTo>
                  <a:lnTo>
                    <a:pt x="25" y="763"/>
                  </a:lnTo>
                  <a:lnTo>
                    <a:pt x="21" y="761"/>
                  </a:lnTo>
                  <a:lnTo>
                    <a:pt x="19" y="758"/>
                  </a:lnTo>
                  <a:lnTo>
                    <a:pt x="17" y="752"/>
                  </a:lnTo>
                  <a:lnTo>
                    <a:pt x="15" y="744"/>
                  </a:lnTo>
                  <a:lnTo>
                    <a:pt x="14" y="742"/>
                  </a:lnTo>
                  <a:lnTo>
                    <a:pt x="10" y="738"/>
                  </a:lnTo>
                  <a:lnTo>
                    <a:pt x="8" y="737"/>
                  </a:lnTo>
                  <a:lnTo>
                    <a:pt x="6" y="735"/>
                  </a:lnTo>
                  <a:lnTo>
                    <a:pt x="2" y="731"/>
                  </a:lnTo>
                  <a:lnTo>
                    <a:pt x="0" y="729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2" y="708"/>
                  </a:lnTo>
                  <a:lnTo>
                    <a:pt x="6" y="706"/>
                  </a:lnTo>
                  <a:lnTo>
                    <a:pt x="12" y="702"/>
                  </a:lnTo>
                  <a:lnTo>
                    <a:pt x="19" y="700"/>
                  </a:lnTo>
                  <a:lnTo>
                    <a:pt x="21" y="698"/>
                  </a:lnTo>
                  <a:lnTo>
                    <a:pt x="25" y="696"/>
                  </a:lnTo>
                  <a:lnTo>
                    <a:pt x="33" y="692"/>
                  </a:lnTo>
                  <a:lnTo>
                    <a:pt x="40" y="690"/>
                  </a:lnTo>
                  <a:lnTo>
                    <a:pt x="42" y="689"/>
                  </a:lnTo>
                  <a:lnTo>
                    <a:pt x="44" y="687"/>
                  </a:lnTo>
                  <a:lnTo>
                    <a:pt x="46" y="673"/>
                  </a:lnTo>
                  <a:lnTo>
                    <a:pt x="48" y="662"/>
                  </a:lnTo>
                  <a:lnTo>
                    <a:pt x="52" y="660"/>
                  </a:lnTo>
                  <a:lnTo>
                    <a:pt x="54" y="658"/>
                  </a:lnTo>
                  <a:lnTo>
                    <a:pt x="54" y="646"/>
                  </a:lnTo>
                  <a:lnTo>
                    <a:pt x="54" y="637"/>
                  </a:lnTo>
                  <a:lnTo>
                    <a:pt x="52" y="635"/>
                  </a:lnTo>
                  <a:lnTo>
                    <a:pt x="48" y="633"/>
                  </a:lnTo>
                  <a:lnTo>
                    <a:pt x="46" y="625"/>
                  </a:lnTo>
                  <a:lnTo>
                    <a:pt x="44" y="618"/>
                  </a:lnTo>
                  <a:lnTo>
                    <a:pt x="42" y="616"/>
                  </a:lnTo>
                  <a:lnTo>
                    <a:pt x="40" y="614"/>
                  </a:lnTo>
                  <a:lnTo>
                    <a:pt x="40" y="595"/>
                  </a:lnTo>
                  <a:lnTo>
                    <a:pt x="40" y="575"/>
                  </a:lnTo>
                  <a:lnTo>
                    <a:pt x="42" y="572"/>
                  </a:lnTo>
                  <a:lnTo>
                    <a:pt x="44" y="570"/>
                  </a:lnTo>
                  <a:lnTo>
                    <a:pt x="46" y="568"/>
                  </a:lnTo>
                  <a:lnTo>
                    <a:pt x="48" y="566"/>
                  </a:lnTo>
                  <a:lnTo>
                    <a:pt x="52" y="562"/>
                  </a:lnTo>
                  <a:lnTo>
                    <a:pt x="54" y="560"/>
                  </a:lnTo>
                  <a:lnTo>
                    <a:pt x="56" y="547"/>
                  </a:lnTo>
                  <a:lnTo>
                    <a:pt x="58" y="531"/>
                  </a:lnTo>
                  <a:lnTo>
                    <a:pt x="63" y="531"/>
                  </a:lnTo>
                  <a:lnTo>
                    <a:pt x="69" y="531"/>
                  </a:lnTo>
                  <a:lnTo>
                    <a:pt x="73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8" y="550"/>
                  </a:lnTo>
                  <a:lnTo>
                    <a:pt x="92" y="554"/>
                  </a:lnTo>
                  <a:lnTo>
                    <a:pt x="98" y="560"/>
                  </a:lnTo>
                  <a:lnTo>
                    <a:pt x="108" y="570"/>
                  </a:lnTo>
                  <a:lnTo>
                    <a:pt x="117" y="579"/>
                  </a:lnTo>
                  <a:lnTo>
                    <a:pt x="111" y="585"/>
                  </a:lnTo>
                  <a:lnTo>
                    <a:pt x="108" y="589"/>
                  </a:lnTo>
                  <a:lnTo>
                    <a:pt x="102" y="598"/>
                  </a:lnTo>
                  <a:lnTo>
                    <a:pt x="98" y="608"/>
                  </a:lnTo>
                  <a:lnTo>
                    <a:pt x="98" y="614"/>
                  </a:lnTo>
                  <a:lnTo>
                    <a:pt x="98" y="618"/>
                  </a:lnTo>
                  <a:lnTo>
                    <a:pt x="98" y="627"/>
                  </a:lnTo>
                  <a:lnTo>
                    <a:pt x="98" y="637"/>
                  </a:lnTo>
                  <a:lnTo>
                    <a:pt x="92" y="642"/>
                  </a:lnTo>
                  <a:lnTo>
                    <a:pt x="88" y="646"/>
                  </a:lnTo>
                  <a:lnTo>
                    <a:pt x="90" y="662"/>
                  </a:lnTo>
                  <a:lnTo>
                    <a:pt x="92" y="677"/>
                  </a:lnTo>
                  <a:lnTo>
                    <a:pt x="94" y="679"/>
                  </a:lnTo>
                  <a:lnTo>
                    <a:pt x="98" y="681"/>
                  </a:lnTo>
                  <a:lnTo>
                    <a:pt x="102" y="689"/>
                  </a:lnTo>
                  <a:lnTo>
                    <a:pt x="108" y="696"/>
                  </a:lnTo>
                  <a:lnTo>
                    <a:pt x="111" y="696"/>
                  </a:lnTo>
                  <a:lnTo>
                    <a:pt x="117" y="696"/>
                  </a:lnTo>
                  <a:lnTo>
                    <a:pt x="121" y="690"/>
                  </a:lnTo>
                  <a:lnTo>
                    <a:pt x="127" y="687"/>
                  </a:lnTo>
                  <a:lnTo>
                    <a:pt x="131" y="681"/>
                  </a:lnTo>
                  <a:lnTo>
                    <a:pt x="136" y="677"/>
                  </a:lnTo>
                  <a:lnTo>
                    <a:pt x="140" y="671"/>
                  </a:lnTo>
                  <a:lnTo>
                    <a:pt x="146" y="667"/>
                  </a:lnTo>
                  <a:lnTo>
                    <a:pt x="140" y="662"/>
                  </a:lnTo>
                  <a:lnTo>
                    <a:pt x="136" y="658"/>
                  </a:lnTo>
                  <a:lnTo>
                    <a:pt x="136" y="642"/>
                  </a:lnTo>
                  <a:lnTo>
                    <a:pt x="136" y="629"/>
                  </a:lnTo>
                  <a:lnTo>
                    <a:pt x="131" y="623"/>
                  </a:lnTo>
                  <a:lnTo>
                    <a:pt x="127" y="618"/>
                  </a:lnTo>
                  <a:lnTo>
                    <a:pt x="127" y="608"/>
                  </a:lnTo>
                  <a:lnTo>
                    <a:pt x="127" y="598"/>
                  </a:lnTo>
                  <a:lnTo>
                    <a:pt x="131" y="589"/>
                  </a:lnTo>
                  <a:lnTo>
                    <a:pt x="136" y="579"/>
                  </a:lnTo>
                  <a:lnTo>
                    <a:pt x="142" y="579"/>
                  </a:lnTo>
                  <a:lnTo>
                    <a:pt x="144" y="577"/>
                  </a:lnTo>
                  <a:lnTo>
                    <a:pt x="146" y="572"/>
                  </a:lnTo>
                  <a:lnTo>
                    <a:pt x="146" y="560"/>
                  </a:lnTo>
                  <a:lnTo>
                    <a:pt x="140" y="560"/>
                  </a:lnTo>
                  <a:lnTo>
                    <a:pt x="136" y="560"/>
                  </a:lnTo>
                  <a:lnTo>
                    <a:pt x="131" y="550"/>
                  </a:lnTo>
                  <a:lnTo>
                    <a:pt x="127" y="541"/>
                  </a:lnTo>
                  <a:lnTo>
                    <a:pt x="127" y="537"/>
                  </a:lnTo>
                  <a:lnTo>
                    <a:pt x="127" y="531"/>
                  </a:lnTo>
                  <a:lnTo>
                    <a:pt x="127" y="520"/>
                  </a:lnTo>
                  <a:lnTo>
                    <a:pt x="129" y="508"/>
                  </a:lnTo>
                  <a:lnTo>
                    <a:pt x="115" y="502"/>
                  </a:lnTo>
                  <a:lnTo>
                    <a:pt x="108" y="499"/>
                  </a:lnTo>
                  <a:lnTo>
                    <a:pt x="100" y="501"/>
                  </a:lnTo>
                  <a:lnTo>
                    <a:pt x="88" y="502"/>
                  </a:lnTo>
                  <a:lnTo>
                    <a:pt x="83" y="502"/>
                  </a:lnTo>
                  <a:lnTo>
                    <a:pt x="79" y="502"/>
                  </a:lnTo>
                  <a:lnTo>
                    <a:pt x="79" y="487"/>
                  </a:lnTo>
                  <a:lnTo>
                    <a:pt x="79" y="474"/>
                  </a:lnTo>
                  <a:lnTo>
                    <a:pt x="83" y="474"/>
                  </a:lnTo>
                  <a:lnTo>
                    <a:pt x="88" y="474"/>
                  </a:lnTo>
                  <a:lnTo>
                    <a:pt x="88" y="454"/>
                  </a:lnTo>
                  <a:lnTo>
                    <a:pt x="88" y="435"/>
                  </a:lnTo>
                  <a:lnTo>
                    <a:pt x="83" y="435"/>
                  </a:lnTo>
                  <a:lnTo>
                    <a:pt x="79" y="435"/>
                  </a:lnTo>
                  <a:lnTo>
                    <a:pt x="73" y="430"/>
                  </a:lnTo>
                  <a:lnTo>
                    <a:pt x="69" y="426"/>
                  </a:lnTo>
                  <a:lnTo>
                    <a:pt x="69" y="410"/>
                  </a:lnTo>
                  <a:lnTo>
                    <a:pt x="69" y="397"/>
                  </a:lnTo>
                  <a:lnTo>
                    <a:pt x="73" y="397"/>
                  </a:lnTo>
                  <a:lnTo>
                    <a:pt x="79" y="397"/>
                  </a:lnTo>
                  <a:lnTo>
                    <a:pt x="83" y="399"/>
                  </a:lnTo>
                  <a:lnTo>
                    <a:pt x="88" y="401"/>
                  </a:lnTo>
                  <a:lnTo>
                    <a:pt x="90" y="399"/>
                  </a:lnTo>
                  <a:lnTo>
                    <a:pt x="92" y="397"/>
                  </a:lnTo>
                  <a:lnTo>
                    <a:pt x="94" y="391"/>
                  </a:lnTo>
                  <a:lnTo>
                    <a:pt x="98" y="385"/>
                  </a:lnTo>
                  <a:lnTo>
                    <a:pt x="102" y="385"/>
                  </a:lnTo>
                  <a:lnTo>
                    <a:pt x="108" y="385"/>
                  </a:lnTo>
                  <a:lnTo>
                    <a:pt x="111" y="385"/>
                  </a:lnTo>
                  <a:lnTo>
                    <a:pt x="117" y="385"/>
                  </a:lnTo>
                  <a:lnTo>
                    <a:pt x="144" y="385"/>
                  </a:lnTo>
                  <a:lnTo>
                    <a:pt x="169" y="385"/>
                  </a:lnTo>
                  <a:lnTo>
                    <a:pt x="196" y="385"/>
                  </a:lnTo>
                  <a:lnTo>
                    <a:pt x="223" y="385"/>
                  </a:lnTo>
                  <a:lnTo>
                    <a:pt x="230" y="385"/>
                  </a:lnTo>
                  <a:lnTo>
                    <a:pt x="238" y="385"/>
                  </a:lnTo>
                  <a:lnTo>
                    <a:pt x="240" y="389"/>
                  </a:lnTo>
                  <a:lnTo>
                    <a:pt x="242" y="391"/>
                  </a:lnTo>
                  <a:lnTo>
                    <a:pt x="246" y="389"/>
                  </a:lnTo>
                  <a:lnTo>
                    <a:pt x="248" y="385"/>
                  </a:lnTo>
                  <a:lnTo>
                    <a:pt x="246" y="383"/>
                  </a:lnTo>
                  <a:lnTo>
                    <a:pt x="242" y="382"/>
                  </a:lnTo>
                  <a:lnTo>
                    <a:pt x="242" y="378"/>
                  </a:lnTo>
                  <a:lnTo>
                    <a:pt x="242" y="376"/>
                  </a:lnTo>
                  <a:lnTo>
                    <a:pt x="248" y="376"/>
                  </a:lnTo>
                  <a:lnTo>
                    <a:pt x="251" y="374"/>
                  </a:lnTo>
                  <a:lnTo>
                    <a:pt x="251" y="368"/>
                  </a:lnTo>
                  <a:lnTo>
                    <a:pt x="251" y="357"/>
                  </a:lnTo>
                  <a:lnTo>
                    <a:pt x="248" y="357"/>
                  </a:lnTo>
                  <a:lnTo>
                    <a:pt x="242" y="357"/>
                  </a:lnTo>
                  <a:lnTo>
                    <a:pt x="238" y="347"/>
                  </a:lnTo>
                  <a:lnTo>
                    <a:pt x="232" y="337"/>
                  </a:lnTo>
                  <a:lnTo>
                    <a:pt x="232" y="318"/>
                  </a:lnTo>
                  <a:lnTo>
                    <a:pt x="232" y="299"/>
                  </a:lnTo>
                  <a:lnTo>
                    <a:pt x="232" y="293"/>
                  </a:lnTo>
                  <a:lnTo>
                    <a:pt x="232" y="289"/>
                  </a:lnTo>
                  <a:lnTo>
                    <a:pt x="238" y="289"/>
                  </a:lnTo>
                  <a:lnTo>
                    <a:pt x="242" y="289"/>
                  </a:lnTo>
                  <a:lnTo>
                    <a:pt x="248" y="289"/>
                  </a:lnTo>
                  <a:lnTo>
                    <a:pt x="251" y="289"/>
                  </a:lnTo>
                  <a:lnTo>
                    <a:pt x="251" y="284"/>
                  </a:lnTo>
                  <a:lnTo>
                    <a:pt x="251" y="280"/>
                  </a:lnTo>
                  <a:lnTo>
                    <a:pt x="257" y="280"/>
                  </a:lnTo>
                  <a:lnTo>
                    <a:pt x="261" y="280"/>
                  </a:lnTo>
                  <a:lnTo>
                    <a:pt x="261" y="274"/>
                  </a:lnTo>
                  <a:lnTo>
                    <a:pt x="261" y="270"/>
                  </a:lnTo>
                  <a:lnTo>
                    <a:pt x="267" y="270"/>
                  </a:lnTo>
                  <a:lnTo>
                    <a:pt x="273" y="270"/>
                  </a:lnTo>
                  <a:lnTo>
                    <a:pt x="276" y="265"/>
                  </a:lnTo>
                  <a:lnTo>
                    <a:pt x="280" y="261"/>
                  </a:lnTo>
                  <a:lnTo>
                    <a:pt x="280" y="255"/>
                  </a:lnTo>
                  <a:lnTo>
                    <a:pt x="280" y="251"/>
                  </a:lnTo>
                  <a:lnTo>
                    <a:pt x="286" y="251"/>
                  </a:lnTo>
                  <a:lnTo>
                    <a:pt x="290" y="251"/>
                  </a:lnTo>
                  <a:lnTo>
                    <a:pt x="296" y="245"/>
                  </a:lnTo>
                  <a:lnTo>
                    <a:pt x="301" y="241"/>
                  </a:lnTo>
                  <a:lnTo>
                    <a:pt x="301" y="238"/>
                  </a:lnTo>
                  <a:lnTo>
                    <a:pt x="301" y="236"/>
                  </a:lnTo>
                  <a:lnTo>
                    <a:pt x="303" y="234"/>
                  </a:lnTo>
                  <a:lnTo>
                    <a:pt x="305" y="232"/>
                  </a:lnTo>
                  <a:lnTo>
                    <a:pt x="307" y="232"/>
                  </a:lnTo>
                  <a:lnTo>
                    <a:pt x="311" y="232"/>
                  </a:lnTo>
                  <a:lnTo>
                    <a:pt x="315" y="226"/>
                  </a:lnTo>
                  <a:lnTo>
                    <a:pt x="321" y="222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4" y="217"/>
                  </a:lnTo>
                  <a:lnTo>
                    <a:pt x="340" y="213"/>
                  </a:lnTo>
                  <a:lnTo>
                    <a:pt x="353" y="213"/>
                  </a:lnTo>
                  <a:lnTo>
                    <a:pt x="369" y="213"/>
                  </a:lnTo>
                  <a:lnTo>
                    <a:pt x="372" y="207"/>
                  </a:lnTo>
                  <a:lnTo>
                    <a:pt x="378" y="203"/>
                  </a:lnTo>
                  <a:lnTo>
                    <a:pt x="382" y="197"/>
                  </a:lnTo>
                  <a:lnTo>
                    <a:pt x="388" y="194"/>
                  </a:lnTo>
                  <a:lnTo>
                    <a:pt x="388" y="182"/>
                  </a:lnTo>
                  <a:lnTo>
                    <a:pt x="388" y="172"/>
                  </a:lnTo>
                  <a:lnTo>
                    <a:pt x="397" y="172"/>
                  </a:lnTo>
                  <a:lnTo>
                    <a:pt x="407" y="172"/>
                  </a:lnTo>
                  <a:lnTo>
                    <a:pt x="411" y="169"/>
                  </a:lnTo>
                  <a:lnTo>
                    <a:pt x="416" y="165"/>
                  </a:lnTo>
                  <a:lnTo>
                    <a:pt x="420" y="165"/>
                  </a:lnTo>
                  <a:lnTo>
                    <a:pt x="426" y="165"/>
                  </a:lnTo>
                  <a:lnTo>
                    <a:pt x="430" y="165"/>
                  </a:lnTo>
                  <a:lnTo>
                    <a:pt x="436" y="165"/>
                  </a:lnTo>
                  <a:lnTo>
                    <a:pt x="436" y="159"/>
                  </a:lnTo>
                  <a:lnTo>
                    <a:pt x="436" y="153"/>
                  </a:lnTo>
                  <a:lnTo>
                    <a:pt x="439" y="153"/>
                  </a:lnTo>
                  <a:lnTo>
                    <a:pt x="445" y="153"/>
                  </a:lnTo>
                  <a:lnTo>
                    <a:pt x="451" y="153"/>
                  </a:lnTo>
                  <a:lnTo>
                    <a:pt x="455" y="153"/>
                  </a:lnTo>
                  <a:lnTo>
                    <a:pt x="455" y="169"/>
                  </a:lnTo>
                  <a:lnTo>
                    <a:pt x="455" y="182"/>
                  </a:lnTo>
                  <a:lnTo>
                    <a:pt x="466" y="182"/>
                  </a:lnTo>
                  <a:lnTo>
                    <a:pt x="472" y="182"/>
                  </a:lnTo>
                  <a:lnTo>
                    <a:pt x="474" y="178"/>
                  </a:lnTo>
                  <a:lnTo>
                    <a:pt x="474" y="172"/>
                  </a:lnTo>
                  <a:lnTo>
                    <a:pt x="480" y="169"/>
                  </a:lnTo>
                  <a:lnTo>
                    <a:pt x="484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93" y="159"/>
                  </a:lnTo>
                  <a:lnTo>
                    <a:pt x="493" y="153"/>
                  </a:lnTo>
                  <a:lnTo>
                    <a:pt x="512" y="157"/>
                  </a:lnTo>
                  <a:lnTo>
                    <a:pt x="532" y="159"/>
                  </a:lnTo>
                  <a:lnTo>
                    <a:pt x="522" y="151"/>
                  </a:lnTo>
                  <a:lnTo>
                    <a:pt x="512" y="144"/>
                  </a:lnTo>
                  <a:lnTo>
                    <a:pt x="512" y="140"/>
                  </a:lnTo>
                  <a:lnTo>
                    <a:pt x="512" y="134"/>
                  </a:lnTo>
                  <a:lnTo>
                    <a:pt x="518" y="130"/>
                  </a:lnTo>
                  <a:lnTo>
                    <a:pt x="522" y="124"/>
                  </a:lnTo>
                  <a:lnTo>
                    <a:pt x="532" y="124"/>
                  </a:lnTo>
                  <a:lnTo>
                    <a:pt x="543" y="124"/>
                  </a:lnTo>
                  <a:lnTo>
                    <a:pt x="547" y="121"/>
                  </a:lnTo>
                  <a:lnTo>
                    <a:pt x="553" y="115"/>
                  </a:lnTo>
                  <a:lnTo>
                    <a:pt x="553" y="98"/>
                  </a:lnTo>
                  <a:lnTo>
                    <a:pt x="553" y="82"/>
                  </a:lnTo>
                  <a:lnTo>
                    <a:pt x="553" y="65"/>
                  </a:lnTo>
                  <a:lnTo>
                    <a:pt x="553" y="48"/>
                  </a:lnTo>
                  <a:lnTo>
                    <a:pt x="557" y="42"/>
                  </a:lnTo>
                  <a:lnTo>
                    <a:pt x="562" y="38"/>
                  </a:lnTo>
                  <a:lnTo>
                    <a:pt x="566" y="38"/>
                  </a:lnTo>
                  <a:lnTo>
                    <a:pt x="572" y="38"/>
                  </a:lnTo>
                  <a:lnTo>
                    <a:pt x="572" y="32"/>
                  </a:lnTo>
                  <a:lnTo>
                    <a:pt x="572" y="28"/>
                  </a:lnTo>
                  <a:lnTo>
                    <a:pt x="572" y="23"/>
                  </a:lnTo>
                  <a:lnTo>
                    <a:pt x="572" y="19"/>
                  </a:lnTo>
                  <a:lnTo>
                    <a:pt x="576" y="13"/>
                  </a:lnTo>
                  <a:lnTo>
                    <a:pt x="581" y="9"/>
                  </a:lnTo>
                  <a:lnTo>
                    <a:pt x="585" y="4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20" y="0"/>
                  </a:lnTo>
                  <a:lnTo>
                    <a:pt x="629" y="4"/>
                  </a:lnTo>
                  <a:lnTo>
                    <a:pt x="639" y="9"/>
                  </a:lnTo>
                  <a:lnTo>
                    <a:pt x="639" y="13"/>
                  </a:lnTo>
                  <a:lnTo>
                    <a:pt x="639" y="19"/>
                  </a:lnTo>
                  <a:lnTo>
                    <a:pt x="633" y="19"/>
                  </a:lnTo>
                  <a:lnTo>
                    <a:pt x="629" y="19"/>
                  </a:lnTo>
                  <a:lnTo>
                    <a:pt x="624" y="23"/>
                  </a:lnTo>
                  <a:lnTo>
                    <a:pt x="620" y="28"/>
                  </a:lnTo>
                  <a:lnTo>
                    <a:pt x="624" y="32"/>
                  </a:lnTo>
                  <a:lnTo>
                    <a:pt x="629" y="38"/>
                  </a:lnTo>
                  <a:lnTo>
                    <a:pt x="649" y="42"/>
                  </a:lnTo>
                  <a:lnTo>
                    <a:pt x="668" y="48"/>
                  </a:lnTo>
                  <a:lnTo>
                    <a:pt x="668" y="59"/>
                  </a:lnTo>
                  <a:lnTo>
                    <a:pt x="668" y="73"/>
                  </a:lnTo>
                  <a:lnTo>
                    <a:pt x="666" y="75"/>
                  </a:lnTo>
                  <a:lnTo>
                    <a:pt x="664" y="76"/>
                  </a:lnTo>
                  <a:lnTo>
                    <a:pt x="666" y="78"/>
                  </a:lnTo>
                  <a:lnTo>
                    <a:pt x="668" y="82"/>
                  </a:lnTo>
                  <a:lnTo>
                    <a:pt x="670" y="78"/>
                  </a:lnTo>
                  <a:lnTo>
                    <a:pt x="672" y="76"/>
                  </a:lnTo>
                  <a:lnTo>
                    <a:pt x="675" y="76"/>
                  </a:lnTo>
                  <a:lnTo>
                    <a:pt x="677" y="76"/>
                  </a:lnTo>
                  <a:lnTo>
                    <a:pt x="683" y="76"/>
                  </a:lnTo>
                  <a:lnTo>
                    <a:pt x="687" y="76"/>
                  </a:lnTo>
                  <a:lnTo>
                    <a:pt x="693" y="73"/>
                  </a:lnTo>
                  <a:lnTo>
                    <a:pt x="697" y="67"/>
                  </a:lnTo>
                  <a:lnTo>
                    <a:pt x="697" y="61"/>
                  </a:lnTo>
                  <a:lnTo>
                    <a:pt x="697" y="57"/>
                  </a:lnTo>
                  <a:lnTo>
                    <a:pt x="700" y="57"/>
                  </a:lnTo>
                  <a:lnTo>
                    <a:pt x="706" y="57"/>
                  </a:lnTo>
                  <a:lnTo>
                    <a:pt x="712" y="57"/>
                  </a:lnTo>
                  <a:lnTo>
                    <a:pt x="716" y="57"/>
                  </a:lnTo>
                  <a:lnTo>
                    <a:pt x="722" y="52"/>
                  </a:lnTo>
                  <a:lnTo>
                    <a:pt x="725" y="48"/>
                  </a:lnTo>
                  <a:lnTo>
                    <a:pt x="735" y="48"/>
                  </a:lnTo>
                  <a:lnTo>
                    <a:pt x="745" y="48"/>
                  </a:lnTo>
                  <a:lnTo>
                    <a:pt x="750" y="48"/>
                  </a:lnTo>
                  <a:lnTo>
                    <a:pt x="754" y="48"/>
                  </a:lnTo>
                  <a:lnTo>
                    <a:pt x="760" y="52"/>
                  </a:lnTo>
                  <a:lnTo>
                    <a:pt x="764" y="57"/>
                  </a:lnTo>
                  <a:lnTo>
                    <a:pt x="773" y="61"/>
                  </a:lnTo>
                  <a:lnTo>
                    <a:pt x="785" y="67"/>
                  </a:lnTo>
                  <a:lnTo>
                    <a:pt x="789" y="73"/>
                  </a:lnTo>
                  <a:lnTo>
                    <a:pt x="793" y="76"/>
                  </a:lnTo>
                  <a:lnTo>
                    <a:pt x="798" y="82"/>
                  </a:lnTo>
                  <a:lnTo>
                    <a:pt x="804" y="86"/>
                  </a:lnTo>
                  <a:lnTo>
                    <a:pt x="814" y="90"/>
                  </a:lnTo>
                  <a:lnTo>
                    <a:pt x="823" y="96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3" y="111"/>
                  </a:lnTo>
                  <a:lnTo>
                    <a:pt x="823" y="115"/>
                  </a:lnTo>
                  <a:lnTo>
                    <a:pt x="812" y="153"/>
                  </a:lnTo>
                  <a:lnTo>
                    <a:pt x="796" y="190"/>
                  </a:lnTo>
                  <a:lnTo>
                    <a:pt x="779" y="226"/>
                  </a:lnTo>
                  <a:lnTo>
                    <a:pt x="760" y="261"/>
                  </a:lnTo>
                  <a:lnTo>
                    <a:pt x="743" y="295"/>
                  </a:lnTo>
                  <a:lnTo>
                    <a:pt x="725" y="330"/>
                  </a:lnTo>
                  <a:lnTo>
                    <a:pt x="708" y="366"/>
                  </a:lnTo>
                  <a:lnTo>
                    <a:pt x="697" y="405"/>
                  </a:lnTo>
                  <a:lnTo>
                    <a:pt x="706" y="405"/>
                  </a:lnTo>
                  <a:lnTo>
                    <a:pt x="716" y="405"/>
                  </a:lnTo>
                  <a:lnTo>
                    <a:pt x="716" y="414"/>
                  </a:lnTo>
                  <a:lnTo>
                    <a:pt x="716" y="426"/>
                  </a:lnTo>
                  <a:lnTo>
                    <a:pt x="727" y="424"/>
                  </a:lnTo>
                  <a:lnTo>
                    <a:pt x="733" y="424"/>
                  </a:lnTo>
                  <a:lnTo>
                    <a:pt x="735" y="420"/>
                  </a:lnTo>
                  <a:lnTo>
                    <a:pt x="735" y="414"/>
                  </a:lnTo>
                  <a:lnTo>
                    <a:pt x="741" y="410"/>
                  </a:lnTo>
                  <a:lnTo>
                    <a:pt x="745" y="405"/>
                  </a:lnTo>
                  <a:lnTo>
                    <a:pt x="754" y="401"/>
                  </a:lnTo>
                  <a:lnTo>
                    <a:pt x="764" y="397"/>
                  </a:lnTo>
                  <a:lnTo>
                    <a:pt x="769" y="397"/>
                  </a:lnTo>
                  <a:lnTo>
                    <a:pt x="775" y="397"/>
                  </a:lnTo>
                  <a:lnTo>
                    <a:pt x="779" y="391"/>
                  </a:lnTo>
                  <a:lnTo>
                    <a:pt x="785" y="385"/>
                  </a:lnTo>
                  <a:lnTo>
                    <a:pt x="785" y="382"/>
                  </a:lnTo>
                  <a:lnTo>
                    <a:pt x="785" y="376"/>
                  </a:lnTo>
                  <a:lnTo>
                    <a:pt x="789" y="376"/>
                  </a:lnTo>
                  <a:lnTo>
                    <a:pt x="793" y="376"/>
                  </a:lnTo>
                  <a:lnTo>
                    <a:pt x="793" y="372"/>
                  </a:lnTo>
                  <a:lnTo>
                    <a:pt x="793" y="366"/>
                  </a:lnTo>
                  <a:lnTo>
                    <a:pt x="798" y="362"/>
                  </a:lnTo>
                  <a:lnTo>
                    <a:pt x="804" y="357"/>
                  </a:lnTo>
                  <a:lnTo>
                    <a:pt x="814" y="347"/>
                  </a:lnTo>
                  <a:lnTo>
                    <a:pt x="823" y="337"/>
                  </a:lnTo>
                  <a:lnTo>
                    <a:pt x="825" y="353"/>
                  </a:lnTo>
                  <a:lnTo>
                    <a:pt x="827" y="366"/>
                  </a:lnTo>
                  <a:lnTo>
                    <a:pt x="829" y="370"/>
                  </a:lnTo>
                  <a:lnTo>
                    <a:pt x="833" y="372"/>
                  </a:lnTo>
                  <a:lnTo>
                    <a:pt x="835" y="374"/>
                  </a:lnTo>
                  <a:lnTo>
                    <a:pt x="837" y="376"/>
                  </a:lnTo>
                  <a:lnTo>
                    <a:pt x="839" y="378"/>
                  </a:lnTo>
                  <a:lnTo>
                    <a:pt x="842" y="382"/>
                  </a:lnTo>
                  <a:lnTo>
                    <a:pt x="844" y="389"/>
                  </a:lnTo>
                  <a:lnTo>
                    <a:pt x="846" y="397"/>
                  </a:lnTo>
                  <a:lnTo>
                    <a:pt x="848" y="399"/>
                  </a:lnTo>
                  <a:lnTo>
                    <a:pt x="852" y="401"/>
                  </a:lnTo>
                  <a:lnTo>
                    <a:pt x="854" y="403"/>
                  </a:lnTo>
                  <a:lnTo>
                    <a:pt x="856" y="405"/>
                  </a:lnTo>
                  <a:lnTo>
                    <a:pt x="860" y="408"/>
                  </a:lnTo>
                  <a:lnTo>
                    <a:pt x="862" y="410"/>
                  </a:lnTo>
                  <a:lnTo>
                    <a:pt x="864" y="412"/>
                  </a:lnTo>
                  <a:lnTo>
                    <a:pt x="865" y="414"/>
                  </a:lnTo>
                  <a:lnTo>
                    <a:pt x="869" y="418"/>
                  </a:lnTo>
                  <a:lnTo>
                    <a:pt x="871" y="420"/>
                  </a:lnTo>
                  <a:lnTo>
                    <a:pt x="873" y="428"/>
                  </a:lnTo>
                  <a:lnTo>
                    <a:pt x="875" y="435"/>
                  </a:lnTo>
                  <a:lnTo>
                    <a:pt x="877" y="437"/>
                  </a:lnTo>
                  <a:lnTo>
                    <a:pt x="881" y="439"/>
                  </a:lnTo>
                  <a:lnTo>
                    <a:pt x="883" y="441"/>
                  </a:lnTo>
                  <a:lnTo>
                    <a:pt x="887" y="445"/>
                  </a:lnTo>
                  <a:lnTo>
                    <a:pt x="888" y="447"/>
                  </a:lnTo>
                  <a:lnTo>
                    <a:pt x="890" y="449"/>
                  </a:lnTo>
                  <a:lnTo>
                    <a:pt x="892" y="451"/>
                  </a:lnTo>
                  <a:lnTo>
                    <a:pt x="896" y="454"/>
                  </a:lnTo>
                  <a:lnTo>
                    <a:pt x="898" y="456"/>
                  </a:lnTo>
                  <a:lnTo>
                    <a:pt x="900" y="458"/>
                  </a:lnTo>
                  <a:lnTo>
                    <a:pt x="902" y="460"/>
                  </a:lnTo>
                  <a:lnTo>
                    <a:pt x="904" y="464"/>
                  </a:lnTo>
                  <a:lnTo>
                    <a:pt x="908" y="466"/>
                  </a:lnTo>
                  <a:lnTo>
                    <a:pt x="910" y="468"/>
                  </a:lnTo>
                  <a:lnTo>
                    <a:pt x="911" y="485"/>
                  </a:lnTo>
                  <a:lnTo>
                    <a:pt x="915" y="502"/>
                  </a:lnTo>
                  <a:lnTo>
                    <a:pt x="917" y="504"/>
                  </a:lnTo>
                  <a:lnTo>
                    <a:pt x="919" y="508"/>
                  </a:lnTo>
                  <a:lnTo>
                    <a:pt x="921" y="510"/>
                  </a:lnTo>
                  <a:lnTo>
                    <a:pt x="925" y="512"/>
                  </a:lnTo>
                  <a:lnTo>
                    <a:pt x="927" y="514"/>
                  </a:lnTo>
                  <a:lnTo>
                    <a:pt x="929" y="518"/>
                  </a:lnTo>
                  <a:lnTo>
                    <a:pt x="931" y="520"/>
                  </a:lnTo>
                  <a:lnTo>
                    <a:pt x="934" y="522"/>
                  </a:lnTo>
                  <a:lnTo>
                    <a:pt x="936" y="524"/>
                  </a:lnTo>
                  <a:lnTo>
                    <a:pt x="938" y="525"/>
                  </a:lnTo>
                  <a:lnTo>
                    <a:pt x="936" y="529"/>
                  </a:lnTo>
                  <a:lnTo>
                    <a:pt x="934" y="531"/>
                  </a:lnTo>
                  <a:lnTo>
                    <a:pt x="927" y="533"/>
                  </a:lnTo>
                  <a:lnTo>
                    <a:pt x="919" y="537"/>
                  </a:lnTo>
                  <a:lnTo>
                    <a:pt x="917" y="539"/>
                  </a:lnTo>
                  <a:lnTo>
                    <a:pt x="915" y="541"/>
                  </a:lnTo>
                  <a:lnTo>
                    <a:pt x="911" y="543"/>
                  </a:lnTo>
                  <a:lnTo>
                    <a:pt x="910" y="547"/>
                  </a:lnTo>
                  <a:lnTo>
                    <a:pt x="908" y="548"/>
                  </a:lnTo>
                  <a:lnTo>
                    <a:pt x="904" y="550"/>
                  </a:lnTo>
                  <a:lnTo>
                    <a:pt x="902" y="552"/>
                  </a:lnTo>
                  <a:lnTo>
                    <a:pt x="900" y="556"/>
                  </a:lnTo>
                  <a:lnTo>
                    <a:pt x="898" y="558"/>
                  </a:lnTo>
                  <a:lnTo>
                    <a:pt x="896" y="560"/>
                  </a:lnTo>
                  <a:lnTo>
                    <a:pt x="892" y="572"/>
                  </a:lnTo>
                  <a:lnTo>
                    <a:pt x="890" y="585"/>
                  </a:lnTo>
                  <a:lnTo>
                    <a:pt x="888" y="587"/>
                  </a:lnTo>
                  <a:lnTo>
                    <a:pt x="887" y="589"/>
                  </a:lnTo>
                  <a:lnTo>
                    <a:pt x="883" y="596"/>
                  </a:lnTo>
                  <a:lnTo>
                    <a:pt x="881" y="604"/>
                  </a:lnTo>
                  <a:lnTo>
                    <a:pt x="877" y="606"/>
                  </a:lnTo>
                  <a:lnTo>
                    <a:pt x="875" y="608"/>
                  </a:lnTo>
                  <a:lnTo>
                    <a:pt x="875" y="627"/>
                  </a:lnTo>
                  <a:lnTo>
                    <a:pt x="875" y="646"/>
                  </a:lnTo>
                  <a:lnTo>
                    <a:pt x="877" y="650"/>
                  </a:lnTo>
                  <a:lnTo>
                    <a:pt x="881" y="652"/>
                  </a:lnTo>
                  <a:lnTo>
                    <a:pt x="881" y="656"/>
                  </a:lnTo>
                  <a:lnTo>
                    <a:pt x="881" y="662"/>
                  </a:lnTo>
                  <a:lnTo>
                    <a:pt x="877" y="664"/>
                  </a:lnTo>
                  <a:lnTo>
                    <a:pt x="875" y="667"/>
                  </a:lnTo>
                  <a:lnTo>
                    <a:pt x="864" y="669"/>
                  </a:lnTo>
                  <a:lnTo>
                    <a:pt x="852" y="671"/>
                  </a:lnTo>
                  <a:lnTo>
                    <a:pt x="848" y="673"/>
                  </a:lnTo>
                  <a:lnTo>
                    <a:pt x="846" y="677"/>
                  </a:lnTo>
                  <a:lnTo>
                    <a:pt x="844" y="679"/>
                  </a:lnTo>
                  <a:lnTo>
                    <a:pt x="842" y="681"/>
                  </a:lnTo>
                  <a:lnTo>
                    <a:pt x="839" y="683"/>
                  </a:lnTo>
                  <a:lnTo>
                    <a:pt x="837" y="687"/>
                  </a:lnTo>
                  <a:lnTo>
                    <a:pt x="829" y="687"/>
                  </a:lnTo>
                  <a:lnTo>
                    <a:pt x="823" y="687"/>
                  </a:lnTo>
                  <a:lnTo>
                    <a:pt x="823" y="692"/>
                  </a:lnTo>
                  <a:lnTo>
                    <a:pt x="823" y="700"/>
                  </a:lnTo>
                  <a:lnTo>
                    <a:pt x="819" y="702"/>
                  </a:lnTo>
                  <a:lnTo>
                    <a:pt x="817" y="706"/>
                  </a:lnTo>
                  <a:lnTo>
                    <a:pt x="810" y="706"/>
                  </a:lnTo>
                  <a:lnTo>
                    <a:pt x="804" y="706"/>
                  </a:lnTo>
                  <a:lnTo>
                    <a:pt x="804" y="712"/>
                  </a:lnTo>
                  <a:lnTo>
                    <a:pt x="804" y="719"/>
                  </a:lnTo>
                  <a:lnTo>
                    <a:pt x="800" y="723"/>
                  </a:lnTo>
                  <a:lnTo>
                    <a:pt x="798" y="725"/>
                  </a:lnTo>
                  <a:lnTo>
                    <a:pt x="796" y="727"/>
                  </a:lnTo>
                  <a:lnTo>
                    <a:pt x="793" y="729"/>
                  </a:lnTo>
                  <a:lnTo>
                    <a:pt x="791" y="731"/>
                  </a:lnTo>
                  <a:lnTo>
                    <a:pt x="789" y="735"/>
                  </a:lnTo>
                  <a:lnTo>
                    <a:pt x="779" y="735"/>
                  </a:lnTo>
                  <a:lnTo>
                    <a:pt x="769" y="735"/>
                  </a:lnTo>
                  <a:lnTo>
                    <a:pt x="768" y="731"/>
                  </a:lnTo>
                  <a:lnTo>
                    <a:pt x="764" y="729"/>
                  </a:lnTo>
                  <a:lnTo>
                    <a:pt x="760" y="729"/>
                  </a:lnTo>
                  <a:lnTo>
                    <a:pt x="754" y="729"/>
                  </a:lnTo>
                  <a:lnTo>
                    <a:pt x="752" y="731"/>
                  </a:lnTo>
                  <a:lnTo>
                    <a:pt x="750" y="735"/>
                  </a:lnTo>
                  <a:lnTo>
                    <a:pt x="748" y="737"/>
                  </a:lnTo>
                  <a:lnTo>
                    <a:pt x="745" y="738"/>
                  </a:lnTo>
                  <a:lnTo>
                    <a:pt x="743" y="742"/>
                  </a:lnTo>
                  <a:lnTo>
                    <a:pt x="741" y="744"/>
                  </a:lnTo>
                  <a:lnTo>
                    <a:pt x="716" y="744"/>
                  </a:lnTo>
                  <a:lnTo>
                    <a:pt x="693" y="744"/>
                  </a:lnTo>
                  <a:lnTo>
                    <a:pt x="689" y="742"/>
                  </a:lnTo>
                  <a:lnTo>
                    <a:pt x="687" y="738"/>
                  </a:lnTo>
                  <a:lnTo>
                    <a:pt x="683" y="737"/>
                  </a:lnTo>
                  <a:lnTo>
                    <a:pt x="674" y="735"/>
                  </a:lnTo>
                  <a:lnTo>
                    <a:pt x="662" y="737"/>
                  </a:lnTo>
                  <a:lnTo>
                    <a:pt x="658" y="738"/>
                  </a:lnTo>
                  <a:lnTo>
                    <a:pt x="656" y="742"/>
                  </a:lnTo>
                  <a:lnTo>
                    <a:pt x="654" y="744"/>
                  </a:lnTo>
                  <a:lnTo>
                    <a:pt x="649" y="744"/>
                  </a:lnTo>
                  <a:lnTo>
                    <a:pt x="643" y="744"/>
                  </a:lnTo>
                  <a:lnTo>
                    <a:pt x="641" y="742"/>
                  </a:lnTo>
                  <a:lnTo>
                    <a:pt x="639" y="738"/>
                  </a:lnTo>
                  <a:lnTo>
                    <a:pt x="637" y="737"/>
                  </a:lnTo>
                  <a:lnTo>
                    <a:pt x="633" y="735"/>
                  </a:lnTo>
                  <a:lnTo>
                    <a:pt x="631" y="731"/>
                  </a:lnTo>
                  <a:lnTo>
                    <a:pt x="629" y="729"/>
                  </a:lnTo>
                  <a:lnTo>
                    <a:pt x="628" y="727"/>
                  </a:lnTo>
                  <a:lnTo>
                    <a:pt x="624" y="725"/>
                  </a:lnTo>
                  <a:lnTo>
                    <a:pt x="622" y="723"/>
                  </a:lnTo>
                  <a:lnTo>
                    <a:pt x="620" y="719"/>
                  </a:lnTo>
                  <a:lnTo>
                    <a:pt x="614" y="719"/>
                  </a:lnTo>
                  <a:lnTo>
                    <a:pt x="610" y="719"/>
                  </a:lnTo>
                  <a:lnTo>
                    <a:pt x="606" y="723"/>
                  </a:lnTo>
                  <a:lnTo>
                    <a:pt x="604" y="725"/>
                  </a:lnTo>
                  <a:lnTo>
                    <a:pt x="597" y="727"/>
                  </a:lnTo>
                  <a:lnTo>
                    <a:pt x="591" y="729"/>
                  </a:lnTo>
                  <a:lnTo>
                    <a:pt x="587" y="731"/>
                  </a:lnTo>
                  <a:lnTo>
                    <a:pt x="585" y="735"/>
                  </a:lnTo>
                  <a:lnTo>
                    <a:pt x="574" y="737"/>
                  </a:lnTo>
                  <a:lnTo>
                    <a:pt x="562" y="738"/>
                  </a:lnTo>
                  <a:lnTo>
                    <a:pt x="558" y="742"/>
                  </a:lnTo>
                  <a:lnTo>
                    <a:pt x="557" y="744"/>
                  </a:lnTo>
                  <a:lnTo>
                    <a:pt x="545" y="746"/>
                  </a:lnTo>
                  <a:lnTo>
                    <a:pt x="532" y="750"/>
                  </a:lnTo>
                  <a:lnTo>
                    <a:pt x="530" y="752"/>
                  </a:lnTo>
                  <a:lnTo>
                    <a:pt x="528" y="754"/>
                  </a:lnTo>
                  <a:lnTo>
                    <a:pt x="526" y="756"/>
                  </a:lnTo>
                  <a:lnTo>
                    <a:pt x="522" y="758"/>
                  </a:lnTo>
                  <a:lnTo>
                    <a:pt x="520" y="761"/>
                  </a:lnTo>
                  <a:lnTo>
                    <a:pt x="518" y="763"/>
                  </a:lnTo>
                  <a:lnTo>
                    <a:pt x="516" y="765"/>
                  </a:lnTo>
                  <a:lnTo>
                    <a:pt x="512" y="769"/>
                  </a:lnTo>
                  <a:lnTo>
                    <a:pt x="510" y="771"/>
                  </a:lnTo>
                  <a:lnTo>
                    <a:pt x="509" y="773"/>
                  </a:lnTo>
                  <a:lnTo>
                    <a:pt x="501" y="775"/>
                  </a:lnTo>
                  <a:lnTo>
                    <a:pt x="493" y="779"/>
                  </a:lnTo>
                  <a:lnTo>
                    <a:pt x="491" y="781"/>
                  </a:lnTo>
                  <a:lnTo>
                    <a:pt x="489" y="783"/>
                  </a:lnTo>
                  <a:lnTo>
                    <a:pt x="482" y="783"/>
                  </a:lnTo>
                  <a:lnTo>
                    <a:pt x="474" y="783"/>
                  </a:lnTo>
                  <a:lnTo>
                    <a:pt x="474" y="790"/>
                  </a:lnTo>
                  <a:lnTo>
                    <a:pt x="474" y="798"/>
                  </a:lnTo>
                  <a:lnTo>
                    <a:pt x="472" y="800"/>
                  </a:lnTo>
                  <a:lnTo>
                    <a:pt x="470" y="802"/>
                  </a:lnTo>
                  <a:lnTo>
                    <a:pt x="466" y="809"/>
                  </a:lnTo>
                  <a:lnTo>
                    <a:pt x="464" y="817"/>
                  </a:lnTo>
                  <a:lnTo>
                    <a:pt x="463" y="819"/>
                  </a:lnTo>
                  <a:lnTo>
                    <a:pt x="461" y="821"/>
                  </a:lnTo>
                  <a:lnTo>
                    <a:pt x="457" y="823"/>
                  </a:lnTo>
                  <a:lnTo>
                    <a:pt x="455" y="827"/>
                  </a:lnTo>
                  <a:lnTo>
                    <a:pt x="453" y="829"/>
                  </a:lnTo>
                  <a:lnTo>
                    <a:pt x="451" y="831"/>
                  </a:lnTo>
                  <a:lnTo>
                    <a:pt x="447" y="844"/>
                  </a:lnTo>
                  <a:lnTo>
                    <a:pt x="445" y="855"/>
                  </a:lnTo>
                  <a:lnTo>
                    <a:pt x="443" y="857"/>
                  </a:lnTo>
                  <a:lnTo>
                    <a:pt x="439" y="861"/>
                  </a:lnTo>
                  <a:lnTo>
                    <a:pt x="438" y="863"/>
                  </a:lnTo>
                  <a:lnTo>
                    <a:pt x="436" y="865"/>
                  </a:lnTo>
                  <a:lnTo>
                    <a:pt x="434" y="867"/>
                  </a:lnTo>
                  <a:lnTo>
                    <a:pt x="432" y="869"/>
                  </a:lnTo>
                  <a:lnTo>
                    <a:pt x="418" y="873"/>
                  </a:lnTo>
                  <a:lnTo>
                    <a:pt x="407" y="875"/>
                  </a:lnTo>
                  <a:lnTo>
                    <a:pt x="405" y="877"/>
                  </a:lnTo>
                  <a:lnTo>
                    <a:pt x="401" y="878"/>
                  </a:lnTo>
                  <a:lnTo>
                    <a:pt x="399" y="886"/>
                  </a:lnTo>
                  <a:lnTo>
                    <a:pt x="397" y="894"/>
                  </a:lnTo>
                  <a:lnTo>
                    <a:pt x="395" y="896"/>
                  </a:lnTo>
                  <a:lnTo>
                    <a:pt x="392" y="900"/>
                  </a:lnTo>
                  <a:lnTo>
                    <a:pt x="390" y="905"/>
                  </a:lnTo>
                  <a:lnTo>
                    <a:pt x="388" y="913"/>
                  </a:lnTo>
                  <a:lnTo>
                    <a:pt x="386" y="915"/>
                  </a:lnTo>
                  <a:lnTo>
                    <a:pt x="382" y="919"/>
                  </a:lnTo>
                  <a:lnTo>
                    <a:pt x="380" y="921"/>
                  </a:lnTo>
                  <a:lnTo>
                    <a:pt x="378" y="923"/>
                  </a:lnTo>
                  <a:lnTo>
                    <a:pt x="374" y="925"/>
                  </a:lnTo>
                  <a:lnTo>
                    <a:pt x="372" y="928"/>
                  </a:lnTo>
                  <a:lnTo>
                    <a:pt x="370" y="940"/>
                  </a:lnTo>
                  <a:lnTo>
                    <a:pt x="369" y="951"/>
                  </a:lnTo>
                  <a:lnTo>
                    <a:pt x="367" y="955"/>
                  </a:lnTo>
                  <a:lnTo>
                    <a:pt x="363" y="957"/>
                  </a:lnTo>
                  <a:lnTo>
                    <a:pt x="361" y="959"/>
                  </a:lnTo>
                  <a:lnTo>
                    <a:pt x="359" y="961"/>
                  </a:lnTo>
                  <a:lnTo>
                    <a:pt x="355" y="963"/>
                  </a:lnTo>
                  <a:lnTo>
                    <a:pt x="353" y="967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7" name="Freeform 89"/>
            <p:cNvSpPr>
              <a:spLocks/>
            </p:cNvSpPr>
            <p:nvPr/>
          </p:nvSpPr>
          <p:spPr bwMode="auto">
            <a:xfrm>
              <a:off x="4971067" y="3918051"/>
              <a:ext cx="895187" cy="1363262"/>
            </a:xfrm>
            <a:custGeom>
              <a:avLst/>
              <a:gdLst>
                <a:gd name="T0" fmla="*/ 374 w 794"/>
                <a:gd name="T1" fmla="*/ 630 h 1415"/>
                <a:gd name="T2" fmla="*/ 399 w 794"/>
                <a:gd name="T3" fmla="*/ 618 h 1415"/>
                <a:gd name="T4" fmla="*/ 441 w 794"/>
                <a:gd name="T5" fmla="*/ 630 h 1415"/>
                <a:gd name="T6" fmla="*/ 481 w 794"/>
                <a:gd name="T7" fmla="*/ 666 h 1415"/>
                <a:gd name="T8" fmla="*/ 474 w 794"/>
                <a:gd name="T9" fmla="*/ 722 h 1415"/>
                <a:gd name="T10" fmla="*/ 564 w 794"/>
                <a:gd name="T11" fmla="*/ 749 h 1415"/>
                <a:gd name="T12" fmla="*/ 629 w 794"/>
                <a:gd name="T13" fmla="*/ 722 h 1415"/>
                <a:gd name="T14" fmla="*/ 673 w 794"/>
                <a:gd name="T15" fmla="*/ 697 h 1415"/>
                <a:gd name="T16" fmla="*/ 779 w 794"/>
                <a:gd name="T17" fmla="*/ 718 h 1415"/>
                <a:gd name="T18" fmla="*/ 786 w 794"/>
                <a:gd name="T19" fmla="*/ 791 h 1415"/>
                <a:gd name="T20" fmla="*/ 759 w 794"/>
                <a:gd name="T21" fmla="*/ 833 h 1415"/>
                <a:gd name="T22" fmla="*/ 729 w 794"/>
                <a:gd name="T23" fmla="*/ 898 h 1415"/>
                <a:gd name="T24" fmla="*/ 696 w 794"/>
                <a:gd name="T25" fmla="*/ 858 h 1415"/>
                <a:gd name="T26" fmla="*/ 652 w 794"/>
                <a:gd name="T27" fmla="*/ 885 h 1415"/>
                <a:gd name="T28" fmla="*/ 606 w 794"/>
                <a:gd name="T29" fmla="*/ 910 h 1415"/>
                <a:gd name="T30" fmla="*/ 619 w 794"/>
                <a:gd name="T31" fmla="*/ 992 h 1415"/>
                <a:gd name="T32" fmla="*/ 596 w 794"/>
                <a:gd name="T33" fmla="*/ 1037 h 1415"/>
                <a:gd name="T34" fmla="*/ 568 w 794"/>
                <a:gd name="T35" fmla="*/ 1175 h 1415"/>
                <a:gd name="T36" fmla="*/ 543 w 794"/>
                <a:gd name="T37" fmla="*/ 1205 h 1415"/>
                <a:gd name="T38" fmla="*/ 570 w 794"/>
                <a:gd name="T39" fmla="*/ 1242 h 1415"/>
                <a:gd name="T40" fmla="*/ 499 w 794"/>
                <a:gd name="T41" fmla="*/ 1278 h 1415"/>
                <a:gd name="T42" fmla="*/ 464 w 794"/>
                <a:gd name="T43" fmla="*/ 1334 h 1415"/>
                <a:gd name="T44" fmla="*/ 441 w 794"/>
                <a:gd name="T45" fmla="*/ 1384 h 1415"/>
                <a:gd name="T46" fmla="*/ 414 w 794"/>
                <a:gd name="T47" fmla="*/ 1411 h 1415"/>
                <a:gd name="T48" fmla="*/ 311 w 794"/>
                <a:gd name="T49" fmla="*/ 1399 h 1415"/>
                <a:gd name="T50" fmla="*/ 322 w 794"/>
                <a:gd name="T51" fmla="*/ 1363 h 1415"/>
                <a:gd name="T52" fmla="*/ 364 w 794"/>
                <a:gd name="T53" fmla="*/ 1288 h 1415"/>
                <a:gd name="T54" fmla="*/ 341 w 794"/>
                <a:gd name="T55" fmla="*/ 1227 h 1415"/>
                <a:gd name="T56" fmla="*/ 314 w 794"/>
                <a:gd name="T57" fmla="*/ 1171 h 1415"/>
                <a:gd name="T58" fmla="*/ 264 w 794"/>
                <a:gd name="T59" fmla="*/ 1146 h 1415"/>
                <a:gd name="T60" fmla="*/ 215 w 794"/>
                <a:gd name="T61" fmla="*/ 1110 h 1415"/>
                <a:gd name="T62" fmla="*/ 238 w 794"/>
                <a:gd name="T63" fmla="*/ 1079 h 1415"/>
                <a:gd name="T64" fmla="*/ 215 w 794"/>
                <a:gd name="T65" fmla="*/ 1012 h 1415"/>
                <a:gd name="T66" fmla="*/ 238 w 794"/>
                <a:gd name="T67" fmla="*/ 916 h 1415"/>
                <a:gd name="T68" fmla="*/ 184 w 794"/>
                <a:gd name="T69" fmla="*/ 868 h 1415"/>
                <a:gd name="T70" fmla="*/ 205 w 794"/>
                <a:gd name="T71" fmla="*/ 806 h 1415"/>
                <a:gd name="T72" fmla="*/ 180 w 794"/>
                <a:gd name="T73" fmla="*/ 776 h 1415"/>
                <a:gd name="T74" fmla="*/ 138 w 794"/>
                <a:gd name="T75" fmla="*/ 730 h 1415"/>
                <a:gd name="T76" fmla="*/ 44 w 794"/>
                <a:gd name="T77" fmla="*/ 668 h 1415"/>
                <a:gd name="T78" fmla="*/ 96 w 794"/>
                <a:gd name="T79" fmla="*/ 603 h 1415"/>
                <a:gd name="T80" fmla="*/ 69 w 794"/>
                <a:gd name="T81" fmla="*/ 567 h 1415"/>
                <a:gd name="T82" fmla="*/ 80 w 794"/>
                <a:gd name="T83" fmla="*/ 478 h 1415"/>
                <a:gd name="T84" fmla="*/ 88 w 794"/>
                <a:gd name="T85" fmla="*/ 394 h 1415"/>
                <a:gd name="T86" fmla="*/ 115 w 794"/>
                <a:gd name="T87" fmla="*/ 367 h 1415"/>
                <a:gd name="T88" fmla="*/ 92 w 794"/>
                <a:gd name="T89" fmla="*/ 302 h 1415"/>
                <a:gd name="T90" fmla="*/ 76 w 794"/>
                <a:gd name="T91" fmla="*/ 265 h 1415"/>
                <a:gd name="T92" fmla="*/ 53 w 794"/>
                <a:gd name="T93" fmla="*/ 215 h 1415"/>
                <a:gd name="T94" fmla="*/ 32 w 794"/>
                <a:gd name="T95" fmla="*/ 116 h 1415"/>
                <a:gd name="T96" fmla="*/ 5 w 794"/>
                <a:gd name="T97" fmla="*/ 41 h 1415"/>
                <a:gd name="T98" fmla="*/ 17 w 794"/>
                <a:gd name="T99" fmla="*/ 8 h 1415"/>
                <a:gd name="T100" fmla="*/ 50 w 794"/>
                <a:gd name="T101" fmla="*/ 25 h 1415"/>
                <a:gd name="T102" fmla="*/ 76 w 794"/>
                <a:gd name="T103" fmla="*/ 71 h 1415"/>
                <a:gd name="T104" fmla="*/ 107 w 794"/>
                <a:gd name="T105" fmla="*/ 64 h 1415"/>
                <a:gd name="T106" fmla="*/ 136 w 794"/>
                <a:gd name="T107" fmla="*/ 31 h 1415"/>
                <a:gd name="T108" fmla="*/ 286 w 794"/>
                <a:gd name="T109" fmla="*/ 89 h 1415"/>
                <a:gd name="T110" fmla="*/ 274 w 794"/>
                <a:gd name="T111" fmla="*/ 135 h 1415"/>
                <a:gd name="T112" fmla="*/ 247 w 794"/>
                <a:gd name="T113" fmla="*/ 175 h 1415"/>
                <a:gd name="T114" fmla="*/ 218 w 794"/>
                <a:gd name="T115" fmla="*/ 242 h 1415"/>
                <a:gd name="T116" fmla="*/ 243 w 794"/>
                <a:gd name="T117" fmla="*/ 315 h 1415"/>
                <a:gd name="T118" fmla="*/ 314 w 794"/>
                <a:gd name="T119" fmla="*/ 457 h 14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"/>
                <a:gd name="T181" fmla="*/ 0 h 1415"/>
                <a:gd name="T182" fmla="*/ 794 w 794"/>
                <a:gd name="T183" fmla="*/ 1415 h 14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" h="1415">
                  <a:moveTo>
                    <a:pt x="339" y="555"/>
                  </a:moveTo>
                  <a:lnTo>
                    <a:pt x="339" y="567"/>
                  </a:lnTo>
                  <a:lnTo>
                    <a:pt x="337" y="597"/>
                  </a:lnTo>
                  <a:lnTo>
                    <a:pt x="337" y="630"/>
                  </a:lnTo>
                  <a:lnTo>
                    <a:pt x="337" y="641"/>
                  </a:lnTo>
                  <a:lnTo>
                    <a:pt x="345" y="641"/>
                  </a:lnTo>
                  <a:lnTo>
                    <a:pt x="353" y="639"/>
                  </a:lnTo>
                  <a:lnTo>
                    <a:pt x="360" y="638"/>
                  </a:lnTo>
                  <a:lnTo>
                    <a:pt x="368" y="636"/>
                  </a:lnTo>
                  <a:lnTo>
                    <a:pt x="370" y="632"/>
                  </a:lnTo>
                  <a:lnTo>
                    <a:pt x="374" y="630"/>
                  </a:lnTo>
                  <a:lnTo>
                    <a:pt x="376" y="618"/>
                  </a:lnTo>
                  <a:lnTo>
                    <a:pt x="378" y="607"/>
                  </a:lnTo>
                  <a:lnTo>
                    <a:pt x="380" y="603"/>
                  </a:lnTo>
                  <a:lnTo>
                    <a:pt x="381" y="601"/>
                  </a:lnTo>
                  <a:lnTo>
                    <a:pt x="385" y="603"/>
                  </a:lnTo>
                  <a:lnTo>
                    <a:pt x="387" y="607"/>
                  </a:lnTo>
                  <a:lnTo>
                    <a:pt x="389" y="609"/>
                  </a:lnTo>
                  <a:lnTo>
                    <a:pt x="393" y="611"/>
                  </a:lnTo>
                  <a:lnTo>
                    <a:pt x="395" y="613"/>
                  </a:lnTo>
                  <a:lnTo>
                    <a:pt x="397" y="614"/>
                  </a:lnTo>
                  <a:lnTo>
                    <a:pt x="399" y="618"/>
                  </a:lnTo>
                  <a:lnTo>
                    <a:pt x="403" y="620"/>
                  </a:lnTo>
                  <a:lnTo>
                    <a:pt x="405" y="622"/>
                  </a:lnTo>
                  <a:lnTo>
                    <a:pt x="406" y="626"/>
                  </a:lnTo>
                  <a:lnTo>
                    <a:pt x="408" y="628"/>
                  </a:lnTo>
                  <a:lnTo>
                    <a:pt x="412" y="630"/>
                  </a:lnTo>
                  <a:lnTo>
                    <a:pt x="414" y="632"/>
                  </a:lnTo>
                  <a:lnTo>
                    <a:pt x="416" y="636"/>
                  </a:lnTo>
                  <a:lnTo>
                    <a:pt x="426" y="636"/>
                  </a:lnTo>
                  <a:lnTo>
                    <a:pt x="435" y="636"/>
                  </a:lnTo>
                  <a:lnTo>
                    <a:pt x="437" y="632"/>
                  </a:lnTo>
                  <a:lnTo>
                    <a:pt x="441" y="630"/>
                  </a:lnTo>
                  <a:lnTo>
                    <a:pt x="451" y="630"/>
                  </a:lnTo>
                  <a:lnTo>
                    <a:pt x="460" y="630"/>
                  </a:lnTo>
                  <a:lnTo>
                    <a:pt x="462" y="632"/>
                  </a:lnTo>
                  <a:lnTo>
                    <a:pt x="464" y="636"/>
                  </a:lnTo>
                  <a:lnTo>
                    <a:pt x="472" y="641"/>
                  </a:lnTo>
                  <a:lnTo>
                    <a:pt x="479" y="649"/>
                  </a:lnTo>
                  <a:lnTo>
                    <a:pt x="481" y="653"/>
                  </a:lnTo>
                  <a:lnTo>
                    <a:pt x="485" y="655"/>
                  </a:lnTo>
                  <a:lnTo>
                    <a:pt x="485" y="659"/>
                  </a:lnTo>
                  <a:lnTo>
                    <a:pt x="485" y="664"/>
                  </a:lnTo>
                  <a:lnTo>
                    <a:pt x="481" y="666"/>
                  </a:lnTo>
                  <a:lnTo>
                    <a:pt x="479" y="668"/>
                  </a:lnTo>
                  <a:lnTo>
                    <a:pt x="477" y="682"/>
                  </a:lnTo>
                  <a:lnTo>
                    <a:pt x="474" y="693"/>
                  </a:lnTo>
                  <a:lnTo>
                    <a:pt x="472" y="695"/>
                  </a:lnTo>
                  <a:lnTo>
                    <a:pt x="470" y="697"/>
                  </a:lnTo>
                  <a:lnTo>
                    <a:pt x="468" y="701"/>
                  </a:lnTo>
                  <a:lnTo>
                    <a:pt x="466" y="707"/>
                  </a:lnTo>
                  <a:lnTo>
                    <a:pt x="468" y="714"/>
                  </a:lnTo>
                  <a:lnTo>
                    <a:pt x="470" y="718"/>
                  </a:lnTo>
                  <a:lnTo>
                    <a:pt x="472" y="720"/>
                  </a:lnTo>
                  <a:lnTo>
                    <a:pt x="474" y="722"/>
                  </a:lnTo>
                  <a:lnTo>
                    <a:pt x="477" y="730"/>
                  </a:lnTo>
                  <a:lnTo>
                    <a:pt x="479" y="737"/>
                  </a:lnTo>
                  <a:lnTo>
                    <a:pt x="481" y="739"/>
                  </a:lnTo>
                  <a:lnTo>
                    <a:pt x="485" y="741"/>
                  </a:lnTo>
                  <a:lnTo>
                    <a:pt x="497" y="743"/>
                  </a:lnTo>
                  <a:lnTo>
                    <a:pt x="508" y="747"/>
                  </a:lnTo>
                  <a:lnTo>
                    <a:pt x="510" y="749"/>
                  </a:lnTo>
                  <a:lnTo>
                    <a:pt x="514" y="751"/>
                  </a:lnTo>
                  <a:lnTo>
                    <a:pt x="537" y="751"/>
                  </a:lnTo>
                  <a:lnTo>
                    <a:pt x="562" y="751"/>
                  </a:lnTo>
                  <a:lnTo>
                    <a:pt x="564" y="749"/>
                  </a:lnTo>
                  <a:lnTo>
                    <a:pt x="566" y="747"/>
                  </a:lnTo>
                  <a:lnTo>
                    <a:pt x="570" y="743"/>
                  </a:lnTo>
                  <a:lnTo>
                    <a:pt x="571" y="741"/>
                  </a:lnTo>
                  <a:lnTo>
                    <a:pt x="573" y="739"/>
                  </a:lnTo>
                  <a:lnTo>
                    <a:pt x="575" y="737"/>
                  </a:lnTo>
                  <a:lnTo>
                    <a:pt x="589" y="733"/>
                  </a:lnTo>
                  <a:lnTo>
                    <a:pt x="600" y="732"/>
                  </a:lnTo>
                  <a:lnTo>
                    <a:pt x="602" y="730"/>
                  </a:lnTo>
                  <a:lnTo>
                    <a:pt x="606" y="728"/>
                  </a:lnTo>
                  <a:lnTo>
                    <a:pt x="617" y="724"/>
                  </a:lnTo>
                  <a:lnTo>
                    <a:pt x="629" y="722"/>
                  </a:lnTo>
                  <a:lnTo>
                    <a:pt x="631" y="720"/>
                  </a:lnTo>
                  <a:lnTo>
                    <a:pt x="635" y="718"/>
                  </a:lnTo>
                  <a:lnTo>
                    <a:pt x="641" y="714"/>
                  </a:lnTo>
                  <a:lnTo>
                    <a:pt x="648" y="712"/>
                  </a:lnTo>
                  <a:lnTo>
                    <a:pt x="652" y="710"/>
                  </a:lnTo>
                  <a:lnTo>
                    <a:pt x="654" y="707"/>
                  </a:lnTo>
                  <a:lnTo>
                    <a:pt x="656" y="705"/>
                  </a:lnTo>
                  <a:lnTo>
                    <a:pt x="658" y="703"/>
                  </a:lnTo>
                  <a:lnTo>
                    <a:pt x="660" y="701"/>
                  </a:lnTo>
                  <a:lnTo>
                    <a:pt x="664" y="697"/>
                  </a:lnTo>
                  <a:lnTo>
                    <a:pt x="673" y="697"/>
                  </a:lnTo>
                  <a:lnTo>
                    <a:pt x="683" y="697"/>
                  </a:lnTo>
                  <a:lnTo>
                    <a:pt x="685" y="701"/>
                  </a:lnTo>
                  <a:lnTo>
                    <a:pt x="687" y="703"/>
                  </a:lnTo>
                  <a:lnTo>
                    <a:pt x="700" y="705"/>
                  </a:lnTo>
                  <a:lnTo>
                    <a:pt x="711" y="707"/>
                  </a:lnTo>
                  <a:lnTo>
                    <a:pt x="713" y="710"/>
                  </a:lnTo>
                  <a:lnTo>
                    <a:pt x="717" y="712"/>
                  </a:lnTo>
                  <a:lnTo>
                    <a:pt x="733" y="714"/>
                  </a:lnTo>
                  <a:lnTo>
                    <a:pt x="748" y="714"/>
                  </a:lnTo>
                  <a:lnTo>
                    <a:pt x="763" y="716"/>
                  </a:lnTo>
                  <a:lnTo>
                    <a:pt x="779" y="718"/>
                  </a:lnTo>
                  <a:lnTo>
                    <a:pt x="781" y="720"/>
                  </a:lnTo>
                  <a:lnTo>
                    <a:pt x="784" y="722"/>
                  </a:lnTo>
                  <a:lnTo>
                    <a:pt x="786" y="730"/>
                  </a:lnTo>
                  <a:lnTo>
                    <a:pt x="788" y="737"/>
                  </a:lnTo>
                  <a:lnTo>
                    <a:pt x="790" y="739"/>
                  </a:lnTo>
                  <a:lnTo>
                    <a:pt x="794" y="741"/>
                  </a:lnTo>
                  <a:lnTo>
                    <a:pt x="794" y="760"/>
                  </a:lnTo>
                  <a:lnTo>
                    <a:pt x="794" y="780"/>
                  </a:lnTo>
                  <a:lnTo>
                    <a:pt x="790" y="781"/>
                  </a:lnTo>
                  <a:lnTo>
                    <a:pt x="788" y="785"/>
                  </a:lnTo>
                  <a:lnTo>
                    <a:pt x="786" y="791"/>
                  </a:lnTo>
                  <a:lnTo>
                    <a:pt x="784" y="799"/>
                  </a:lnTo>
                  <a:lnTo>
                    <a:pt x="781" y="803"/>
                  </a:lnTo>
                  <a:lnTo>
                    <a:pt x="779" y="804"/>
                  </a:lnTo>
                  <a:lnTo>
                    <a:pt x="777" y="806"/>
                  </a:lnTo>
                  <a:lnTo>
                    <a:pt x="775" y="808"/>
                  </a:lnTo>
                  <a:lnTo>
                    <a:pt x="771" y="812"/>
                  </a:lnTo>
                  <a:lnTo>
                    <a:pt x="769" y="814"/>
                  </a:lnTo>
                  <a:lnTo>
                    <a:pt x="767" y="822"/>
                  </a:lnTo>
                  <a:lnTo>
                    <a:pt x="765" y="829"/>
                  </a:lnTo>
                  <a:lnTo>
                    <a:pt x="761" y="831"/>
                  </a:lnTo>
                  <a:lnTo>
                    <a:pt x="759" y="833"/>
                  </a:lnTo>
                  <a:lnTo>
                    <a:pt x="752" y="833"/>
                  </a:lnTo>
                  <a:lnTo>
                    <a:pt x="746" y="833"/>
                  </a:lnTo>
                  <a:lnTo>
                    <a:pt x="746" y="849"/>
                  </a:lnTo>
                  <a:lnTo>
                    <a:pt x="746" y="864"/>
                  </a:lnTo>
                  <a:lnTo>
                    <a:pt x="746" y="879"/>
                  </a:lnTo>
                  <a:lnTo>
                    <a:pt x="746" y="897"/>
                  </a:lnTo>
                  <a:lnTo>
                    <a:pt x="742" y="898"/>
                  </a:lnTo>
                  <a:lnTo>
                    <a:pt x="740" y="900"/>
                  </a:lnTo>
                  <a:lnTo>
                    <a:pt x="736" y="900"/>
                  </a:lnTo>
                  <a:lnTo>
                    <a:pt x="731" y="900"/>
                  </a:lnTo>
                  <a:lnTo>
                    <a:pt x="729" y="898"/>
                  </a:lnTo>
                  <a:lnTo>
                    <a:pt x="727" y="897"/>
                  </a:lnTo>
                  <a:lnTo>
                    <a:pt x="723" y="883"/>
                  </a:lnTo>
                  <a:lnTo>
                    <a:pt x="721" y="872"/>
                  </a:lnTo>
                  <a:lnTo>
                    <a:pt x="719" y="870"/>
                  </a:lnTo>
                  <a:lnTo>
                    <a:pt x="717" y="868"/>
                  </a:lnTo>
                  <a:lnTo>
                    <a:pt x="713" y="864"/>
                  </a:lnTo>
                  <a:lnTo>
                    <a:pt x="711" y="862"/>
                  </a:lnTo>
                  <a:lnTo>
                    <a:pt x="710" y="860"/>
                  </a:lnTo>
                  <a:lnTo>
                    <a:pt x="706" y="858"/>
                  </a:lnTo>
                  <a:lnTo>
                    <a:pt x="702" y="858"/>
                  </a:lnTo>
                  <a:lnTo>
                    <a:pt x="696" y="858"/>
                  </a:lnTo>
                  <a:lnTo>
                    <a:pt x="694" y="860"/>
                  </a:lnTo>
                  <a:lnTo>
                    <a:pt x="692" y="862"/>
                  </a:lnTo>
                  <a:lnTo>
                    <a:pt x="690" y="864"/>
                  </a:lnTo>
                  <a:lnTo>
                    <a:pt x="687" y="868"/>
                  </a:lnTo>
                  <a:lnTo>
                    <a:pt x="685" y="870"/>
                  </a:lnTo>
                  <a:lnTo>
                    <a:pt x="683" y="872"/>
                  </a:lnTo>
                  <a:lnTo>
                    <a:pt x="681" y="874"/>
                  </a:lnTo>
                  <a:lnTo>
                    <a:pt x="677" y="877"/>
                  </a:lnTo>
                  <a:lnTo>
                    <a:pt x="675" y="879"/>
                  </a:lnTo>
                  <a:lnTo>
                    <a:pt x="673" y="881"/>
                  </a:lnTo>
                  <a:lnTo>
                    <a:pt x="652" y="885"/>
                  </a:lnTo>
                  <a:lnTo>
                    <a:pt x="629" y="887"/>
                  </a:lnTo>
                  <a:lnTo>
                    <a:pt x="627" y="889"/>
                  </a:lnTo>
                  <a:lnTo>
                    <a:pt x="625" y="891"/>
                  </a:lnTo>
                  <a:lnTo>
                    <a:pt x="621" y="893"/>
                  </a:lnTo>
                  <a:lnTo>
                    <a:pt x="619" y="897"/>
                  </a:lnTo>
                  <a:lnTo>
                    <a:pt x="617" y="898"/>
                  </a:lnTo>
                  <a:lnTo>
                    <a:pt x="614" y="900"/>
                  </a:lnTo>
                  <a:lnTo>
                    <a:pt x="612" y="902"/>
                  </a:lnTo>
                  <a:lnTo>
                    <a:pt x="610" y="906"/>
                  </a:lnTo>
                  <a:lnTo>
                    <a:pt x="608" y="908"/>
                  </a:lnTo>
                  <a:lnTo>
                    <a:pt x="606" y="910"/>
                  </a:lnTo>
                  <a:lnTo>
                    <a:pt x="602" y="918"/>
                  </a:lnTo>
                  <a:lnTo>
                    <a:pt x="602" y="935"/>
                  </a:lnTo>
                  <a:lnTo>
                    <a:pt x="602" y="952"/>
                  </a:lnTo>
                  <a:lnTo>
                    <a:pt x="606" y="960"/>
                  </a:lnTo>
                  <a:lnTo>
                    <a:pt x="608" y="962"/>
                  </a:lnTo>
                  <a:lnTo>
                    <a:pt x="610" y="964"/>
                  </a:lnTo>
                  <a:lnTo>
                    <a:pt x="612" y="971"/>
                  </a:lnTo>
                  <a:lnTo>
                    <a:pt x="614" y="979"/>
                  </a:lnTo>
                  <a:lnTo>
                    <a:pt x="617" y="981"/>
                  </a:lnTo>
                  <a:lnTo>
                    <a:pt x="619" y="983"/>
                  </a:lnTo>
                  <a:lnTo>
                    <a:pt x="619" y="992"/>
                  </a:lnTo>
                  <a:lnTo>
                    <a:pt x="619" y="1002"/>
                  </a:lnTo>
                  <a:lnTo>
                    <a:pt x="617" y="1004"/>
                  </a:lnTo>
                  <a:lnTo>
                    <a:pt x="614" y="1008"/>
                  </a:lnTo>
                  <a:lnTo>
                    <a:pt x="612" y="1014"/>
                  </a:lnTo>
                  <a:lnTo>
                    <a:pt x="610" y="1021"/>
                  </a:lnTo>
                  <a:lnTo>
                    <a:pt x="608" y="1025"/>
                  </a:lnTo>
                  <a:lnTo>
                    <a:pt x="606" y="1027"/>
                  </a:lnTo>
                  <a:lnTo>
                    <a:pt x="602" y="1029"/>
                  </a:lnTo>
                  <a:lnTo>
                    <a:pt x="600" y="1031"/>
                  </a:lnTo>
                  <a:lnTo>
                    <a:pt x="598" y="1035"/>
                  </a:lnTo>
                  <a:lnTo>
                    <a:pt x="596" y="1037"/>
                  </a:lnTo>
                  <a:lnTo>
                    <a:pt x="593" y="1039"/>
                  </a:lnTo>
                  <a:lnTo>
                    <a:pt x="591" y="1040"/>
                  </a:lnTo>
                  <a:lnTo>
                    <a:pt x="589" y="1044"/>
                  </a:lnTo>
                  <a:lnTo>
                    <a:pt x="585" y="1046"/>
                  </a:lnTo>
                  <a:lnTo>
                    <a:pt x="585" y="1077"/>
                  </a:lnTo>
                  <a:lnTo>
                    <a:pt x="583" y="1108"/>
                  </a:lnTo>
                  <a:lnTo>
                    <a:pt x="583" y="1136"/>
                  </a:lnTo>
                  <a:lnTo>
                    <a:pt x="581" y="1167"/>
                  </a:lnTo>
                  <a:lnTo>
                    <a:pt x="579" y="1169"/>
                  </a:lnTo>
                  <a:lnTo>
                    <a:pt x="575" y="1171"/>
                  </a:lnTo>
                  <a:lnTo>
                    <a:pt x="568" y="1175"/>
                  </a:lnTo>
                  <a:lnTo>
                    <a:pt x="562" y="1177"/>
                  </a:lnTo>
                  <a:lnTo>
                    <a:pt x="560" y="1179"/>
                  </a:lnTo>
                  <a:lnTo>
                    <a:pt x="556" y="1182"/>
                  </a:lnTo>
                  <a:lnTo>
                    <a:pt x="548" y="1184"/>
                  </a:lnTo>
                  <a:lnTo>
                    <a:pt x="543" y="1186"/>
                  </a:lnTo>
                  <a:lnTo>
                    <a:pt x="539" y="1188"/>
                  </a:lnTo>
                  <a:lnTo>
                    <a:pt x="537" y="1190"/>
                  </a:lnTo>
                  <a:lnTo>
                    <a:pt x="537" y="1196"/>
                  </a:lnTo>
                  <a:lnTo>
                    <a:pt x="537" y="1200"/>
                  </a:lnTo>
                  <a:lnTo>
                    <a:pt x="539" y="1204"/>
                  </a:lnTo>
                  <a:lnTo>
                    <a:pt x="543" y="1205"/>
                  </a:lnTo>
                  <a:lnTo>
                    <a:pt x="545" y="1207"/>
                  </a:lnTo>
                  <a:lnTo>
                    <a:pt x="546" y="1211"/>
                  </a:lnTo>
                  <a:lnTo>
                    <a:pt x="548" y="1213"/>
                  </a:lnTo>
                  <a:lnTo>
                    <a:pt x="552" y="1215"/>
                  </a:lnTo>
                  <a:lnTo>
                    <a:pt x="554" y="1217"/>
                  </a:lnTo>
                  <a:lnTo>
                    <a:pt x="556" y="1221"/>
                  </a:lnTo>
                  <a:lnTo>
                    <a:pt x="560" y="1223"/>
                  </a:lnTo>
                  <a:lnTo>
                    <a:pt x="562" y="1225"/>
                  </a:lnTo>
                  <a:lnTo>
                    <a:pt x="564" y="1232"/>
                  </a:lnTo>
                  <a:lnTo>
                    <a:pt x="566" y="1240"/>
                  </a:lnTo>
                  <a:lnTo>
                    <a:pt x="570" y="1242"/>
                  </a:lnTo>
                  <a:lnTo>
                    <a:pt x="571" y="1244"/>
                  </a:lnTo>
                  <a:lnTo>
                    <a:pt x="575" y="1248"/>
                  </a:lnTo>
                  <a:lnTo>
                    <a:pt x="579" y="1252"/>
                  </a:lnTo>
                  <a:lnTo>
                    <a:pt x="560" y="1257"/>
                  </a:lnTo>
                  <a:lnTo>
                    <a:pt x="543" y="1263"/>
                  </a:lnTo>
                  <a:lnTo>
                    <a:pt x="539" y="1267"/>
                  </a:lnTo>
                  <a:lnTo>
                    <a:pt x="537" y="1269"/>
                  </a:lnTo>
                  <a:lnTo>
                    <a:pt x="520" y="1271"/>
                  </a:lnTo>
                  <a:lnTo>
                    <a:pt x="504" y="1273"/>
                  </a:lnTo>
                  <a:lnTo>
                    <a:pt x="500" y="1276"/>
                  </a:lnTo>
                  <a:lnTo>
                    <a:pt x="499" y="1278"/>
                  </a:lnTo>
                  <a:lnTo>
                    <a:pt x="497" y="1286"/>
                  </a:lnTo>
                  <a:lnTo>
                    <a:pt x="495" y="1294"/>
                  </a:lnTo>
                  <a:lnTo>
                    <a:pt x="491" y="1296"/>
                  </a:lnTo>
                  <a:lnTo>
                    <a:pt x="489" y="1298"/>
                  </a:lnTo>
                  <a:lnTo>
                    <a:pt x="487" y="1309"/>
                  </a:lnTo>
                  <a:lnTo>
                    <a:pt x="485" y="1323"/>
                  </a:lnTo>
                  <a:lnTo>
                    <a:pt x="481" y="1324"/>
                  </a:lnTo>
                  <a:lnTo>
                    <a:pt x="479" y="1326"/>
                  </a:lnTo>
                  <a:lnTo>
                    <a:pt x="472" y="1326"/>
                  </a:lnTo>
                  <a:lnTo>
                    <a:pt x="464" y="1326"/>
                  </a:lnTo>
                  <a:lnTo>
                    <a:pt x="464" y="1334"/>
                  </a:lnTo>
                  <a:lnTo>
                    <a:pt x="464" y="1342"/>
                  </a:lnTo>
                  <a:lnTo>
                    <a:pt x="462" y="1344"/>
                  </a:lnTo>
                  <a:lnTo>
                    <a:pt x="460" y="1346"/>
                  </a:lnTo>
                  <a:lnTo>
                    <a:pt x="458" y="1353"/>
                  </a:lnTo>
                  <a:lnTo>
                    <a:pt x="454" y="1361"/>
                  </a:lnTo>
                  <a:lnTo>
                    <a:pt x="452" y="1363"/>
                  </a:lnTo>
                  <a:lnTo>
                    <a:pt x="451" y="1365"/>
                  </a:lnTo>
                  <a:lnTo>
                    <a:pt x="449" y="1372"/>
                  </a:lnTo>
                  <a:lnTo>
                    <a:pt x="445" y="1380"/>
                  </a:lnTo>
                  <a:lnTo>
                    <a:pt x="443" y="1382"/>
                  </a:lnTo>
                  <a:lnTo>
                    <a:pt x="441" y="1384"/>
                  </a:lnTo>
                  <a:lnTo>
                    <a:pt x="437" y="1388"/>
                  </a:lnTo>
                  <a:lnTo>
                    <a:pt x="435" y="1390"/>
                  </a:lnTo>
                  <a:lnTo>
                    <a:pt x="433" y="1392"/>
                  </a:lnTo>
                  <a:lnTo>
                    <a:pt x="431" y="1394"/>
                  </a:lnTo>
                  <a:lnTo>
                    <a:pt x="428" y="1395"/>
                  </a:lnTo>
                  <a:lnTo>
                    <a:pt x="426" y="1399"/>
                  </a:lnTo>
                  <a:lnTo>
                    <a:pt x="424" y="1401"/>
                  </a:lnTo>
                  <a:lnTo>
                    <a:pt x="422" y="1403"/>
                  </a:lnTo>
                  <a:lnTo>
                    <a:pt x="420" y="1407"/>
                  </a:lnTo>
                  <a:lnTo>
                    <a:pt x="416" y="1409"/>
                  </a:lnTo>
                  <a:lnTo>
                    <a:pt x="414" y="1411"/>
                  </a:lnTo>
                  <a:lnTo>
                    <a:pt x="412" y="1415"/>
                  </a:lnTo>
                  <a:lnTo>
                    <a:pt x="397" y="1415"/>
                  </a:lnTo>
                  <a:lnTo>
                    <a:pt x="381" y="1415"/>
                  </a:lnTo>
                  <a:lnTo>
                    <a:pt x="368" y="1415"/>
                  </a:lnTo>
                  <a:lnTo>
                    <a:pt x="353" y="1415"/>
                  </a:lnTo>
                  <a:lnTo>
                    <a:pt x="351" y="1411"/>
                  </a:lnTo>
                  <a:lnTo>
                    <a:pt x="349" y="1409"/>
                  </a:lnTo>
                  <a:lnTo>
                    <a:pt x="332" y="1407"/>
                  </a:lnTo>
                  <a:lnTo>
                    <a:pt x="314" y="1403"/>
                  </a:lnTo>
                  <a:lnTo>
                    <a:pt x="312" y="1401"/>
                  </a:lnTo>
                  <a:lnTo>
                    <a:pt x="311" y="1399"/>
                  </a:lnTo>
                  <a:lnTo>
                    <a:pt x="309" y="1395"/>
                  </a:lnTo>
                  <a:lnTo>
                    <a:pt x="305" y="1394"/>
                  </a:lnTo>
                  <a:lnTo>
                    <a:pt x="303" y="1392"/>
                  </a:lnTo>
                  <a:lnTo>
                    <a:pt x="301" y="1390"/>
                  </a:lnTo>
                  <a:lnTo>
                    <a:pt x="303" y="1388"/>
                  </a:lnTo>
                  <a:lnTo>
                    <a:pt x="305" y="1384"/>
                  </a:lnTo>
                  <a:lnTo>
                    <a:pt x="309" y="1376"/>
                  </a:lnTo>
                  <a:lnTo>
                    <a:pt x="311" y="1370"/>
                  </a:lnTo>
                  <a:lnTo>
                    <a:pt x="312" y="1367"/>
                  </a:lnTo>
                  <a:lnTo>
                    <a:pt x="314" y="1365"/>
                  </a:lnTo>
                  <a:lnTo>
                    <a:pt x="322" y="1363"/>
                  </a:lnTo>
                  <a:lnTo>
                    <a:pt x="330" y="1361"/>
                  </a:lnTo>
                  <a:lnTo>
                    <a:pt x="332" y="1357"/>
                  </a:lnTo>
                  <a:lnTo>
                    <a:pt x="334" y="1355"/>
                  </a:lnTo>
                  <a:lnTo>
                    <a:pt x="337" y="1353"/>
                  </a:lnTo>
                  <a:lnTo>
                    <a:pt x="339" y="1351"/>
                  </a:lnTo>
                  <a:lnTo>
                    <a:pt x="341" y="1347"/>
                  </a:lnTo>
                  <a:lnTo>
                    <a:pt x="343" y="1346"/>
                  </a:lnTo>
                  <a:lnTo>
                    <a:pt x="351" y="1319"/>
                  </a:lnTo>
                  <a:lnTo>
                    <a:pt x="358" y="1294"/>
                  </a:lnTo>
                  <a:lnTo>
                    <a:pt x="360" y="1290"/>
                  </a:lnTo>
                  <a:lnTo>
                    <a:pt x="364" y="1288"/>
                  </a:lnTo>
                  <a:lnTo>
                    <a:pt x="364" y="1282"/>
                  </a:lnTo>
                  <a:lnTo>
                    <a:pt x="364" y="1278"/>
                  </a:lnTo>
                  <a:lnTo>
                    <a:pt x="360" y="1276"/>
                  </a:lnTo>
                  <a:lnTo>
                    <a:pt x="358" y="1273"/>
                  </a:lnTo>
                  <a:lnTo>
                    <a:pt x="357" y="1265"/>
                  </a:lnTo>
                  <a:lnTo>
                    <a:pt x="353" y="1259"/>
                  </a:lnTo>
                  <a:lnTo>
                    <a:pt x="351" y="1255"/>
                  </a:lnTo>
                  <a:lnTo>
                    <a:pt x="349" y="1253"/>
                  </a:lnTo>
                  <a:lnTo>
                    <a:pt x="347" y="1242"/>
                  </a:lnTo>
                  <a:lnTo>
                    <a:pt x="343" y="1230"/>
                  </a:lnTo>
                  <a:lnTo>
                    <a:pt x="341" y="1227"/>
                  </a:lnTo>
                  <a:lnTo>
                    <a:pt x="339" y="1225"/>
                  </a:lnTo>
                  <a:lnTo>
                    <a:pt x="337" y="1223"/>
                  </a:lnTo>
                  <a:lnTo>
                    <a:pt x="334" y="1221"/>
                  </a:lnTo>
                  <a:lnTo>
                    <a:pt x="332" y="1217"/>
                  </a:lnTo>
                  <a:lnTo>
                    <a:pt x="330" y="1215"/>
                  </a:lnTo>
                  <a:lnTo>
                    <a:pt x="328" y="1198"/>
                  </a:lnTo>
                  <a:lnTo>
                    <a:pt x="324" y="1182"/>
                  </a:lnTo>
                  <a:lnTo>
                    <a:pt x="322" y="1179"/>
                  </a:lnTo>
                  <a:lnTo>
                    <a:pt x="320" y="1177"/>
                  </a:lnTo>
                  <a:lnTo>
                    <a:pt x="316" y="1175"/>
                  </a:lnTo>
                  <a:lnTo>
                    <a:pt x="314" y="1171"/>
                  </a:lnTo>
                  <a:lnTo>
                    <a:pt x="312" y="1169"/>
                  </a:lnTo>
                  <a:lnTo>
                    <a:pt x="311" y="1167"/>
                  </a:lnTo>
                  <a:lnTo>
                    <a:pt x="309" y="1165"/>
                  </a:lnTo>
                  <a:lnTo>
                    <a:pt x="305" y="1161"/>
                  </a:lnTo>
                  <a:lnTo>
                    <a:pt x="303" y="1159"/>
                  </a:lnTo>
                  <a:lnTo>
                    <a:pt x="301" y="1158"/>
                  </a:lnTo>
                  <a:lnTo>
                    <a:pt x="297" y="1156"/>
                  </a:lnTo>
                  <a:lnTo>
                    <a:pt x="295" y="1152"/>
                  </a:lnTo>
                  <a:lnTo>
                    <a:pt x="293" y="1150"/>
                  </a:lnTo>
                  <a:lnTo>
                    <a:pt x="291" y="1148"/>
                  </a:lnTo>
                  <a:lnTo>
                    <a:pt x="264" y="1146"/>
                  </a:lnTo>
                  <a:lnTo>
                    <a:pt x="238" y="1142"/>
                  </a:lnTo>
                  <a:lnTo>
                    <a:pt x="236" y="1140"/>
                  </a:lnTo>
                  <a:lnTo>
                    <a:pt x="232" y="1138"/>
                  </a:lnTo>
                  <a:lnTo>
                    <a:pt x="230" y="1134"/>
                  </a:lnTo>
                  <a:lnTo>
                    <a:pt x="228" y="1133"/>
                  </a:lnTo>
                  <a:lnTo>
                    <a:pt x="226" y="1131"/>
                  </a:lnTo>
                  <a:lnTo>
                    <a:pt x="222" y="1129"/>
                  </a:lnTo>
                  <a:lnTo>
                    <a:pt x="220" y="1121"/>
                  </a:lnTo>
                  <a:lnTo>
                    <a:pt x="218" y="1113"/>
                  </a:lnTo>
                  <a:lnTo>
                    <a:pt x="216" y="1111"/>
                  </a:lnTo>
                  <a:lnTo>
                    <a:pt x="215" y="1110"/>
                  </a:lnTo>
                  <a:lnTo>
                    <a:pt x="216" y="1106"/>
                  </a:lnTo>
                  <a:lnTo>
                    <a:pt x="218" y="1104"/>
                  </a:lnTo>
                  <a:lnTo>
                    <a:pt x="220" y="1102"/>
                  </a:lnTo>
                  <a:lnTo>
                    <a:pt x="222" y="1100"/>
                  </a:lnTo>
                  <a:lnTo>
                    <a:pt x="226" y="1096"/>
                  </a:lnTo>
                  <a:lnTo>
                    <a:pt x="228" y="1094"/>
                  </a:lnTo>
                  <a:lnTo>
                    <a:pt x="230" y="1092"/>
                  </a:lnTo>
                  <a:lnTo>
                    <a:pt x="232" y="1090"/>
                  </a:lnTo>
                  <a:lnTo>
                    <a:pt x="236" y="1087"/>
                  </a:lnTo>
                  <a:lnTo>
                    <a:pt x="238" y="1085"/>
                  </a:lnTo>
                  <a:lnTo>
                    <a:pt x="238" y="1079"/>
                  </a:lnTo>
                  <a:lnTo>
                    <a:pt x="238" y="1075"/>
                  </a:lnTo>
                  <a:lnTo>
                    <a:pt x="236" y="1073"/>
                  </a:lnTo>
                  <a:lnTo>
                    <a:pt x="232" y="1071"/>
                  </a:lnTo>
                  <a:lnTo>
                    <a:pt x="230" y="1063"/>
                  </a:lnTo>
                  <a:lnTo>
                    <a:pt x="228" y="1056"/>
                  </a:lnTo>
                  <a:lnTo>
                    <a:pt x="226" y="1054"/>
                  </a:lnTo>
                  <a:lnTo>
                    <a:pt x="222" y="1050"/>
                  </a:lnTo>
                  <a:lnTo>
                    <a:pt x="220" y="1033"/>
                  </a:lnTo>
                  <a:lnTo>
                    <a:pt x="218" y="1017"/>
                  </a:lnTo>
                  <a:lnTo>
                    <a:pt x="216" y="1014"/>
                  </a:lnTo>
                  <a:lnTo>
                    <a:pt x="215" y="1012"/>
                  </a:lnTo>
                  <a:lnTo>
                    <a:pt x="215" y="994"/>
                  </a:lnTo>
                  <a:lnTo>
                    <a:pt x="215" y="977"/>
                  </a:lnTo>
                  <a:lnTo>
                    <a:pt x="215" y="962"/>
                  </a:lnTo>
                  <a:lnTo>
                    <a:pt x="215" y="945"/>
                  </a:lnTo>
                  <a:lnTo>
                    <a:pt x="216" y="943"/>
                  </a:lnTo>
                  <a:lnTo>
                    <a:pt x="218" y="939"/>
                  </a:lnTo>
                  <a:lnTo>
                    <a:pt x="226" y="937"/>
                  </a:lnTo>
                  <a:lnTo>
                    <a:pt x="232" y="935"/>
                  </a:lnTo>
                  <a:lnTo>
                    <a:pt x="236" y="933"/>
                  </a:lnTo>
                  <a:lnTo>
                    <a:pt x="238" y="929"/>
                  </a:lnTo>
                  <a:lnTo>
                    <a:pt x="238" y="916"/>
                  </a:lnTo>
                  <a:lnTo>
                    <a:pt x="238" y="900"/>
                  </a:lnTo>
                  <a:lnTo>
                    <a:pt x="236" y="898"/>
                  </a:lnTo>
                  <a:lnTo>
                    <a:pt x="232" y="897"/>
                  </a:lnTo>
                  <a:lnTo>
                    <a:pt x="226" y="893"/>
                  </a:lnTo>
                  <a:lnTo>
                    <a:pt x="218" y="891"/>
                  </a:lnTo>
                  <a:lnTo>
                    <a:pt x="216" y="889"/>
                  </a:lnTo>
                  <a:lnTo>
                    <a:pt x="215" y="887"/>
                  </a:lnTo>
                  <a:lnTo>
                    <a:pt x="201" y="879"/>
                  </a:lnTo>
                  <a:lnTo>
                    <a:pt x="190" y="872"/>
                  </a:lnTo>
                  <a:lnTo>
                    <a:pt x="188" y="870"/>
                  </a:lnTo>
                  <a:lnTo>
                    <a:pt x="184" y="868"/>
                  </a:lnTo>
                  <a:lnTo>
                    <a:pt x="184" y="862"/>
                  </a:lnTo>
                  <a:lnTo>
                    <a:pt x="184" y="858"/>
                  </a:lnTo>
                  <a:lnTo>
                    <a:pt x="188" y="854"/>
                  </a:lnTo>
                  <a:lnTo>
                    <a:pt x="190" y="852"/>
                  </a:lnTo>
                  <a:lnTo>
                    <a:pt x="192" y="845"/>
                  </a:lnTo>
                  <a:lnTo>
                    <a:pt x="193" y="839"/>
                  </a:lnTo>
                  <a:lnTo>
                    <a:pt x="195" y="835"/>
                  </a:lnTo>
                  <a:lnTo>
                    <a:pt x="199" y="833"/>
                  </a:lnTo>
                  <a:lnTo>
                    <a:pt x="201" y="822"/>
                  </a:lnTo>
                  <a:lnTo>
                    <a:pt x="203" y="808"/>
                  </a:lnTo>
                  <a:lnTo>
                    <a:pt x="205" y="806"/>
                  </a:lnTo>
                  <a:lnTo>
                    <a:pt x="209" y="804"/>
                  </a:lnTo>
                  <a:lnTo>
                    <a:pt x="209" y="799"/>
                  </a:lnTo>
                  <a:lnTo>
                    <a:pt x="209" y="795"/>
                  </a:lnTo>
                  <a:lnTo>
                    <a:pt x="205" y="793"/>
                  </a:lnTo>
                  <a:lnTo>
                    <a:pt x="203" y="789"/>
                  </a:lnTo>
                  <a:lnTo>
                    <a:pt x="197" y="787"/>
                  </a:lnTo>
                  <a:lnTo>
                    <a:pt x="190" y="785"/>
                  </a:lnTo>
                  <a:lnTo>
                    <a:pt x="188" y="781"/>
                  </a:lnTo>
                  <a:lnTo>
                    <a:pt x="184" y="780"/>
                  </a:lnTo>
                  <a:lnTo>
                    <a:pt x="182" y="778"/>
                  </a:lnTo>
                  <a:lnTo>
                    <a:pt x="180" y="776"/>
                  </a:lnTo>
                  <a:lnTo>
                    <a:pt x="176" y="772"/>
                  </a:lnTo>
                  <a:lnTo>
                    <a:pt x="174" y="770"/>
                  </a:lnTo>
                  <a:lnTo>
                    <a:pt x="172" y="768"/>
                  </a:lnTo>
                  <a:lnTo>
                    <a:pt x="170" y="766"/>
                  </a:lnTo>
                  <a:lnTo>
                    <a:pt x="167" y="762"/>
                  </a:lnTo>
                  <a:lnTo>
                    <a:pt x="165" y="760"/>
                  </a:lnTo>
                  <a:lnTo>
                    <a:pt x="157" y="749"/>
                  </a:lnTo>
                  <a:lnTo>
                    <a:pt x="149" y="737"/>
                  </a:lnTo>
                  <a:lnTo>
                    <a:pt x="147" y="733"/>
                  </a:lnTo>
                  <a:lnTo>
                    <a:pt x="145" y="732"/>
                  </a:lnTo>
                  <a:lnTo>
                    <a:pt x="138" y="730"/>
                  </a:lnTo>
                  <a:lnTo>
                    <a:pt x="132" y="728"/>
                  </a:lnTo>
                  <a:lnTo>
                    <a:pt x="128" y="724"/>
                  </a:lnTo>
                  <a:lnTo>
                    <a:pt x="126" y="722"/>
                  </a:lnTo>
                  <a:lnTo>
                    <a:pt x="107" y="720"/>
                  </a:lnTo>
                  <a:lnTo>
                    <a:pt x="90" y="720"/>
                  </a:lnTo>
                  <a:lnTo>
                    <a:pt x="73" y="718"/>
                  </a:lnTo>
                  <a:lnTo>
                    <a:pt x="53" y="718"/>
                  </a:lnTo>
                  <a:lnTo>
                    <a:pt x="51" y="714"/>
                  </a:lnTo>
                  <a:lnTo>
                    <a:pt x="50" y="712"/>
                  </a:lnTo>
                  <a:lnTo>
                    <a:pt x="46" y="691"/>
                  </a:lnTo>
                  <a:lnTo>
                    <a:pt x="44" y="668"/>
                  </a:lnTo>
                  <a:lnTo>
                    <a:pt x="42" y="666"/>
                  </a:lnTo>
                  <a:lnTo>
                    <a:pt x="40" y="664"/>
                  </a:lnTo>
                  <a:lnTo>
                    <a:pt x="40" y="649"/>
                  </a:lnTo>
                  <a:lnTo>
                    <a:pt x="40" y="636"/>
                  </a:lnTo>
                  <a:lnTo>
                    <a:pt x="42" y="632"/>
                  </a:lnTo>
                  <a:lnTo>
                    <a:pt x="44" y="630"/>
                  </a:lnTo>
                  <a:lnTo>
                    <a:pt x="67" y="622"/>
                  </a:lnTo>
                  <a:lnTo>
                    <a:pt x="88" y="614"/>
                  </a:lnTo>
                  <a:lnTo>
                    <a:pt x="90" y="613"/>
                  </a:lnTo>
                  <a:lnTo>
                    <a:pt x="92" y="611"/>
                  </a:lnTo>
                  <a:lnTo>
                    <a:pt x="96" y="603"/>
                  </a:lnTo>
                  <a:lnTo>
                    <a:pt x="98" y="597"/>
                  </a:lnTo>
                  <a:lnTo>
                    <a:pt x="99" y="593"/>
                  </a:lnTo>
                  <a:lnTo>
                    <a:pt x="103" y="591"/>
                  </a:lnTo>
                  <a:lnTo>
                    <a:pt x="103" y="586"/>
                  </a:lnTo>
                  <a:lnTo>
                    <a:pt x="103" y="582"/>
                  </a:lnTo>
                  <a:lnTo>
                    <a:pt x="99" y="580"/>
                  </a:lnTo>
                  <a:lnTo>
                    <a:pt x="98" y="576"/>
                  </a:lnTo>
                  <a:lnTo>
                    <a:pt x="86" y="574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69" y="567"/>
                  </a:lnTo>
                  <a:lnTo>
                    <a:pt x="67" y="559"/>
                  </a:lnTo>
                  <a:lnTo>
                    <a:pt x="63" y="553"/>
                  </a:lnTo>
                  <a:lnTo>
                    <a:pt x="61" y="549"/>
                  </a:lnTo>
                  <a:lnTo>
                    <a:pt x="59" y="547"/>
                  </a:lnTo>
                  <a:lnTo>
                    <a:pt x="63" y="528"/>
                  </a:lnTo>
                  <a:lnTo>
                    <a:pt x="69" y="509"/>
                  </a:lnTo>
                  <a:lnTo>
                    <a:pt x="71" y="507"/>
                  </a:lnTo>
                  <a:lnTo>
                    <a:pt x="73" y="505"/>
                  </a:lnTo>
                  <a:lnTo>
                    <a:pt x="76" y="492"/>
                  </a:lnTo>
                  <a:lnTo>
                    <a:pt x="78" y="480"/>
                  </a:lnTo>
                  <a:lnTo>
                    <a:pt x="80" y="478"/>
                  </a:lnTo>
                  <a:lnTo>
                    <a:pt x="82" y="476"/>
                  </a:lnTo>
                  <a:lnTo>
                    <a:pt x="84" y="469"/>
                  </a:lnTo>
                  <a:lnTo>
                    <a:pt x="88" y="461"/>
                  </a:lnTo>
                  <a:lnTo>
                    <a:pt x="90" y="459"/>
                  </a:lnTo>
                  <a:lnTo>
                    <a:pt x="92" y="455"/>
                  </a:lnTo>
                  <a:lnTo>
                    <a:pt x="92" y="436"/>
                  </a:lnTo>
                  <a:lnTo>
                    <a:pt x="92" y="417"/>
                  </a:lnTo>
                  <a:lnTo>
                    <a:pt x="90" y="415"/>
                  </a:lnTo>
                  <a:lnTo>
                    <a:pt x="88" y="413"/>
                  </a:lnTo>
                  <a:lnTo>
                    <a:pt x="88" y="403"/>
                  </a:lnTo>
                  <a:lnTo>
                    <a:pt x="88" y="394"/>
                  </a:lnTo>
                  <a:lnTo>
                    <a:pt x="90" y="390"/>
                  </a:lnTo>
                  <a:lnTo>
                    <a:pt x="92" y="388"/>
                  </a:lnTo>
                  <a:lnTo>
                    <a:pt x="96" y="386"/>
                  </a:lnTo>
                  <a:lnTo>
                    <a:pt x="98" y="382"/>
                  </a:lnTo>
                  <a:lnTo>
                    <a:pt x="99" y="380"/>
                  </a:lnTo>
                  <a:lnTo>
                    <a:pt x="103" y="378"/>
                  </a:lnTo>
                  <a:lnTo>
                    <a:pt x="105" y="377"/>
                  </a:lnTo>
                  <a:lnTo>
                    <a:pt x="107" y="375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5" y="367"/>
                  </a:lnTo>
                  <a:lnTo>
                    <a:pt x="117" y="365"/>
                  </a:lnTo>
                  <a:lnTo>
                    <a:pt x="119" y="361"/>
                  </a:lnTo>
                  <a:lnTo>
                    <a:pt x="121" y="359"/>
                  </a:lnTo>
                  <a:lnTo>
                    <a:pt x="121" y="340"/>
                  </a:lnTo>
                  <a:lnTo>
                    <a:pt x="121" y="321"/>
                  </a:lnTo>
                  <a:lnTo>
                    <a:pt x="119" y="317"/>
                  </a:lnTo>
                  <a:lnTo>
                    <a:pt x="117" y="315"/>
                  </a:lnTo>
                  <a:lnTo>
                    <a:pt x="117" y="307"/>
                  </a:lnTo>
                  <a:lnTo>
                    <a:pt x="117" y="302"/>
                  </a:lnTo>
                  <a:lnTo>
                    <a:pt x="105" y="302"/>
                  </a:lnTo>
                  <a:lnTo>
                    <a:pt x="92" y="302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0" y="294"/>
                  </a:lnTo>
                  <a:lnTo>
                    <a:pt x="73" y="292"/>
                  </a:lnTo>
                  <a:lnTo>
                    <a:pt x="71" y="288"/>
                  </a:lnTo>
                  <a:lnTo>
                    <a:pt x="69" y="286"/>
                  </a:lnTo>
                  <a:lnTo>
                    <a:pt x="69" y="283"/>
                  </a:lnTo>
                  <a:lnTo>
                    <a:pt x="69" y="277"/>
                  </a:lnTo>
                  <a:lnTo>
                    <a:pt x="71" y="275"/>
                  </a:lnTo>
                  <a:lnTo>
                    <a:pt x="73" y="273"/>
                  </a:lnTo>
                  <a:lnTo>
                    <a:pt x="76" y="265"/>
                  </a:lnTo>
                  <a:lnTo>
                    <a:pt x="76" y="252"/>
                  </a:lnTo>
                  <a:lnTo>
                    <a:pt x="76" y="240"/>
                  </a:lnTo>
                  <a:lnTo>
                    <a:pt x="73" y="233"/>
                  </a:lnTo>
                  <a:lnTo>
                    <a:pt x="71" y="231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3" y="223"/>
                  </a:lnTo>
                  <a:lnTo>
                    <a:pt x="61" y="221"/>
                  </a:lnTo>
                  <a:lnTo>
                    <a:pt x="59" y="219"/>
                  </a:lnTo>
                  <a:lnTo>
                    <a:pt x="55" y="217"/>
                  </a:lnTo>
                  <a:lnTo>
                    <a:pt x="53" y="215"/>
                  </a:lnTo>
                  <a:lnTo>
                    <a:pt x="51" y="212"/>
                  </a:lnTo>
                  <a:lnTo>
                    <a:pt x="50" y="210"/>
                  </a:lnTo>
                  <a:lnTo>
                    <a:pt x="46" y="202"/>
                  </a:lnTo>
                  <a:lnTo>
                    <a:pt x="44" y="194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38" y="171"/>
                  </a:lnTo>
                  <a:lnTo>
                    <a:pt x="36" y="154"/>
                  </a:lnTo>
                  <a:lnTo>
                    <a:pt x="36" y="137"/>
                  </a:lnTo>
                  <a:lnTo>
                    <a:pt x="34" y="118"/>
                  </a:lnTo>
                  <a:lnTo>
                    <a:pt x="32" y="116"/>
                  </a:lnTo>
                  <a:lnTo>
                    <a:pt x="30" y="112"/>
                  </a:lnTo>
                  <a:lnTo>
                    <a:pt x="27" y="110"/>
                  </a:lnTo>
                  <a:lnTo>
                    <a:pt x="25" y="108"/>
                  </a:lnTo>
                  <a:lnTo>
                    <a:pt x="23" y="106"/>
                  </a:lnTo>
                  <a:lnTo>
                    <a:pt x="21" y="104"/>
                  </a:lnTo>
                  <a:lnTo>
                    <a:pt x="17" y="87"/>
                  </a:lnTo>
                  <a:lnTo>
                    <a:pt x="15" y="70"/>
                  </a:lnTo>
                  <a:lnTo>
                    <a:pt x="13" y="68"/>
                  </a:lnTo>
                  <a:lnTo>
                    <a:pt x="11" y="64"/>
                  </a:lnTo>
                  <a:lnTo>
                    <a:pt x="7" y="52"/>
                  </a:lnTo>
                  <a:lnTo>
                    <a:pt x="5" y="41"/>
                  </a:lnTo>
                  <a:lnTo>
                    <a:pt x="4" y="37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7" y="18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1" y="37"/>
                  </a:lnTo>
                  <a:lnTo>
                    <a:pt x="53" y="50"/>
                  </a:lnTo>
                  <a:lnTo>
                    <a:pt x="55" y="52"/>
                  </a:lnTo>
                  <a:lnTo>
                    <a:pt x="59" y="54"/>
                  </a:lnTo>
                  <a:lnTo>
                    <a:pt x="61" y="56"/>
                  </a:lnTo>
                  <a:lnTo>
                    <a:pt x="63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1" y="68"/>
                  </a:lnTo>
                  <a:lnTo>
                    <a:pt x="73" y="70"/>
                  </a:lnTo>
                  <a:lnTo>
                    <a:pt x="76" y="71"/>
                  </a:lnTo>
                  <a:lnTo>
                    <a:pt x="78" y="73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4" y="81"/>
                  </a:lnTo>
                  <a:lnTo>
                    <a:pt x="88" y="83"/>
                  </a:lnTo>
                  <a:lnTo>
                    <a:pt x="92" y="83"/>
                  </a:lnTo>
                  <a:lnTo>
                    <a:pt x="98" y="83"/>
                  </a:lnTo>
                  <a:lnTo>
                    <a:pt x="99" y="81"/>
                  </a:lnTo>
                  <a:lnTo>
                    <a:pt x="103" y="79"/>
                  </a:lnTo>
                  <a:lnTo>
                    <a:pt x="105" y="71"/>
                  </a:lnTo>
                  <a:lnTo>
                    <a:pt x="107" y="64"/>
                  </a:lnTo>
                  <a:lnTo>
                    <a:pt x="109" y="62"/>
                  </a:lnTo>
                  <a:lnTo>
                    <a:pt x="111" y="60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2"/>
                  </a:lnTo>
                  <a:lnTo>
                    <a:pt x="121" y="50"/>
                  </a:lnTo>
                  <a:lnTo>
                    <a:pt x="124" y="43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32" y="31"/>
                  </a:lnTo>
                  <a:lnTo>
                    <a:pt x="136" y="31"/>
                  </a:lnTo>
                  <a:lnTo>
                    <a:pt x="142" y="31"/>
                  </a:lnTo>
                  <a:lnTo>
                    <a:pt x="144" y="33"/>
                  </a:lnTo>
                  <a:lnTo>
                    <a:pt x="145" y="35"/>
                  </a:lnTo>
                  <a:lnTo>
                    <a:pt x="157" y="56"/>
                  </a:lnTo>
                  <a:lnTo>
                    <a:pt x="170" y="79"/>
                  </a:lnTo>
                  <a:lnTo>
                    <a:pt x="172" y="81"/>
                  </a:lnTo>
                  <a:lnTo>
                    <a:pt x="174" y="83"/>
                  </a:lnTo>
                  <a:lnTo>
                    <a:pt x="203" y="85"/>
                  </a:lnTo>
                  <a:lnTo>
                    <a:pt x="230" y="85"/>
                  </a:lnTo>
                  <a:lnTo>
                    <a:pt x="259" y="87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91" y="93"/>
                  </a:lnTo>
                  <a:lnTo>
                    <a:pt x="291" y="98"/>
                  </a:lnTo>
                  <a:lnTo>
                    <a:pt x="291" y="104"/>
                  </a:lnTo>
                  <a:lnTo>
                    <a:pt x="287" y="106"/>
                  </a:lnTo>
                  <a:lnTo>
                    <a:pt x="286" y="108"/>
                  </a:lnTo>
                  <a:lnTo>
                    <a:pt x="284" y="116"/>
                  </a:lnTo>
                  <a:lnTo>
                    <a:pt x="282" y="121"/>
                  </a:lnTo>
                  <a:lnTo>
                    <a:pt x="278" y="125"/>
                  </a:lnTo>
                  <a:lnTo>
                    <a:pt x="276" y="127"/>
                  </a:lnTo>
                  <a:lnTo>
                    <a:pt x="274" y="135"/>
                  </a:lnTo>
                  <a:lnTo>
                    <a:pt x="272" y="142"/>
                  </a:lnTo>
                  <a:lnTo>
                    <a:pt x="268" y="144"/>
                  </a:lnTo>
                  <a:lnTo>
                    <a:pt x="266" y="146"/>
                  </a:lnTo>
                  <a:lnTo>
                    <a:pt x="264" y="148"/>
                  </a:lnTo>
                  <a:lnTo>
                    <a:pt x="263" y="150"/>
                  </a:lnTo>
                  <a:lnTo>
                    <a:pt x="259" y="154"/>
                  </a:lnTo>
                  <a:lnTo>
                    <a:pt x="257" y="156"/>
                  </a:lnTo>
                  <a:lnTo>
                    <a:pt x="255" y="164"/>
                  </a:lnTo>
                  <a:lnTo>
                    <a:pt x="253" y="171"/>
                  </a:lnTo>
                  <a:lnTo>
                    <a:pt x="249" y="173"/>
                  </a:lnTo>
                  <a:lnTo>
                    <a:pt x="247" y="175"/>
                  </a:lnTo>
                  <a:lnTo>
                    <a:pt x="240" y="175"/>
                  </a:lnTo>
                  <a:lnTo>
                    <a:pt x="232" y="175"/>
                  </a:lnTo>
                  <a:lnTo>
                    <a:pt x="232" y="192"/>
                  </a:lnTo>
                  <a:lnTo>
                    <a:pt x="232" y="210"/>
                  </a:lnTo>
                  <a:lnTo>
                    <a:pt x="230" y="212"/>
                  </a:lnTo>
                  <a:lnTo>
                    <a:pt x="228" y="215"/>
                  </a:lnTo>
                  <a:lnTo>
                    <a:pt x="226" y="221"/>
                  </a:lnTo>
                  <a:lnTo>
                    <a:pt x="222" y="229"/>
                  </a:lnTo>
                  <a:lnTo>
                    <a:pt x="220" y="231"/>
                  </a:lnTo>
                  <a:lnTo>
                    <a:pt x="218" y="233"/>
                  </a:lnTo>
                  <a:lnTo>
                    <a:pt x="218" y="242"/>
                  </a:lnTo>
                  <a:lnTo>
                    <a:pt x="218" y="254"/>
                  </a:lnTo>
                  <a:lnTo>
                    <a:pt x="220" y="256"/>
                  </a:lnTo>
                  <a:lnTo>
                    <a:pt x="222" y="258"/>
                  </a:lnTo>
                  <a:lnTo>
                    <a:pt x="226" y="260"/>
                  </a:lnTo>
                  <a:lnTo>
                    <a:pt x="228" y="263"/>
                  </a:lnTo>
                  <a:lnTo>
                    <a:pt x="230" y="265"/>
                  </a:lnTo>
                  <a:lnTo>
                    <a:pt x="232" y="267"/>
                  </a:lnTo>
                  <a:lnTo>
                    <a:pt x="236" y="288"/>
                  </a:lnTo>
                  <a:lnTo>
                    <a:pt x="238" y="311"/>
                  </a:lnTo>
                  <a:lnTo>
                    <a:pt x="240" y="313"/>
                  </a:lnTo>
                  <a:lnTo>
                    <a:pt x="243" y="315"/>
                  </a:lnTo>
                  <a:lnTo>
                    <a:pt x="245" y="317"/>
                  </a:lnTo>
                  <a:lnTo>
                    <a:pt x="247" y="321"/>
                  </a:lnTo>
                  <a:lnTo>
                    <a:pt x="249" y="323"/>
                  </a:lnTo>
                  <a:lnTo>
                    <a:pt x="253" y="325"/>
                  </a:lnTo>
                  <a:lnTo>
                    <a:pt x="259" y="329"/>
                  </a:lnTo>
                  <a:lnTo>
                    <a:pt x="266" y="331"/>
                  </a:lnTo>
                  <a:lnTo>
                    <a:pt x="268" y="332"/>
                  </a:lnTo>
                  <a:lnTo>
                    <a:pt x="272" y="334"/>
                  </a:lnTo>
                  <a:lnTo>
                    <a:pt x="280" y="354"/>
                  </a:lnTo>
                  <a:lnTo>
                    <a:pt x="295" y="400"/>
                  </a:lnTo>
                  <a:lnTo>
                    <a:pt x="314" y="457"/>
                  </a:lnTo>
                  <a:lnTo>
                    <a:pt x="330" y="511"/>
                  </a:lnTo>
                  <a:lnTo>
                    <a:pt x="337" y="542"/>
                  </a:lnTo>
                  <a:lnTo>
                    <a:pt x="339" y="555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8" name="Freeform 90"/>
            <p:cNvSpPr>
              <a:spLocks/>
            </p:cNvSpPr>
            <p:nvPr/>
          </p:nvSpPr>
          <p:spPr bwMode="auto">
            <a:xfrm>
              <a:off x="5222607" y="3770563"/>
              <a:ext cx="785693" cy="895554"/>
            </a:xfrm>
            <a:custGeom>
              <a:avLst/>
              <a:gdLst>
                <a:gd name="T0" fmla="*/ 58 w 697"/>
                <a:gd name="T1" fmla="*/ 485 h 929"/>
                <a:gd name="T2" fmla="*/ 27 w 697"/>
                <a:gd name="T3" fmla="*/ 466 h 929"/>
                <a:gd name="T4" fmla="*/ 8 w 697"/>
                <a:gd name="T5" fmla="*/ 409 h 929"/>
                <a:gd name="T6" fmla="*/ 8 w 697"/>
                <a:gd name="T7" fmla="*/ 380 h 929"/>
                <a:gd name="T8" fmla="*/ 37 w 697"/>
                <a:gd name="T9" fmla="*/ 320 h 929"/>
                <a:gd name="T10" fmla="*/ 56 w 697"/>
                <a:gd name="T11" fmla="*/ 292 h 929"/>
                <a:gd name="T12" fmla="*/ 75 w 697"/>
                <a:gd name="T13" fmla="*/ 253 h 929"/>
                <a:gd name="T14" fmla="*/ 94 w 697"/>
                <a:gd name="T15" fmla="*/ 221 h 929"/>
                <a:gd name="T16" fmla="*/ 115 w 697"/>
                <a:gd name="T17" fmla="*/ 186 h 929"/>
                <a:gd name="T18" fmla="*/ 144 w 697"/>
                <a:gd name="T19" fmla="*/ 152 h 929"/>
                <a:gd name="T20" fmla="*/ 173 w 697"/>
                <a:gd name="T21" fmla="*/ 123 h 929"/>
                <a:gd name="T22" fmla="*/ 192 w 697"/>
                <a:gd name="T23" fmla="*/ 88 h 929"/>
                <a:gd name="T24" fmla="*/ 225 w 697"/>
                <a:gd name="T25" fmla="*/ 56 h 929"/>
                <a:gd name="T26" fmla="*/ 250 w 697"/>
                <a:gd name="T27" fmla="*/ 36 h 929"/>
                <a:gd name="T28" fmla="*/ 300 w 697"/>
                <a:gd name="T29" fmla="*/ 17 h 929"/>
                <a:gd name="T30" fmla="*/ 338 w 697"/>
                <a:gd name="T31" fmla="*/ 2 h 929"/>
                <a:gd name="T32" fmla="*/ 357 w 697"/>
                <a:gd name="T33" fmla="*/ 21 h 929"/>
                <a:gd name="T34" fmla="*/ 405 w 697"/>
                <a:gd name="T35" fmla="*/ 21 h 929"/>
                <a:gd name="T36" fmla="*/ 472 w 697"/>
                <a:gd name="T37" fmla="*/ 17 h 929"/>
                <a:gd name="T38" fmla="*/ 516 w 697"/>
                <a:gd name="T39" fmla="*/ 12 h 929"/>
                <a:gd name="T40" fmla="*/ 536 w 697"/>
                <a:gd name="T41" fmla="*/ 21 h 929"/>
                <a:gd name="T42" fmla="*/ 568 w 697"/>
                <a:gd name="T43" fmla="*/ 88 h 929"/>
                <a:gd name="T44" fmla="*/ 564 w 697"/>
                <a:gd name="T45" fmla="*/ 190 h 929"/>
                <a:gd name="T46" fmla="*/ 559 w 697"/>
                <a:gd name="T47" fmla="*/ 224 h 929"/>
                <a:gd name="T48" fmla="*/ 589 w 697"/>
                <a:gd name="T49" fmla="*/ 282 h 929"/>
                <a:gd name="T50" fmla="*/ 608 w 697"/>
                <a:gd name="T51" fmla="*/ 311 h 929"/>
                <a:gd name="T52" fmla="*/ 618 w 697"/>
                <a:gd name="T53" fmla="*/ 345 h 929"/>
                <a:gd name="T54" fmla="*/ 601 w 697"/>
                <a:gd name="T55" fmla="*/ 370 h 929"/>
                <a:gd name="T56" fmla="*/ 678 w 697"/>
                <a:gd name="T57" fmla="*/ 434 h 929"/>
                <a:gd name="T58" fmla="*/ 676 w 697"/>
                <a:gd name="T59" fmla="*/ 451 h 929"/>
                <a:gd name="T60" fmla="*/ 656 w 697"/>
                <a:gd name="T61" fmla="*/ 510 h 929"/>
                <a:gd name="T62" fmla="*/ 660 w 697"/>
                <a:gd name="T63" fmla="*/ 562 h 929"/>
                <a:gd name="T64" fmla="*/ 666 w 697"/>
                <a:gd name="T65" fmla="*/ 645 h 929"/>
                <a:gd name="T66" fmla="*/ 647 w 697"/>
                <a:gd name="T67" fmla="*/ 673 h 929"/>
                <a:gd name="T68" fmla="*/ 628 w 697"/>
                <a:gd name="T69" fmla="*/ 737 h 929"/>
                <a:gd name="T70" fmla="*/ 656 w 697"/>
                <a:gd name="T71" fmla="*/ 791 h 929"/>
                <a:gd name="T72" fmla="*/ 670 w 697"/>
                <a:gd name="T73" fmla="*/ 814 h 929"/>
                <a:gd name="T74" fmla="*/ 654 w 697"/>
                <a:gd name="T75" fmla="*/ 846 h 929"/>
                <a:gd name="T76" fmla="*/ 679 w 697"/>
                <a:gd name="T77" fmla="*/ 867 h 929"/>
                <a:gd name="T78" fmla="*/ 679 w 697"/>
                <a:gd name="T79" fmla="*/ 892 h 929"/>
                <a:gd name="T80" fmla="*/ 658 w 697"/>
                <a:gd name="T81" fmla="*/ 929 h 929"/>
                <a:gd name="T82" fmla="*/ 622 w 697"/>
                <a:gd name="T83" fmla="*/ 911 h 929"/>
                <a:gd name="T84" fmla="*/ 589 w 697"/>
                <a:gd name="T85" fmla="*/ 892 h 929"/>
                <a:gd name="T86" fmla="*/ 545 w 697"/>
                <a:gd name="T87" fmla="*/ 863 h 929"/>
                <a:gd name="T88" fmla="*/ 468 w 697"/>
                <a:gd name="T89" fmla="*/ 848 h 929"/>
                <a:gd name="T90" fmla="*/ 430 w 697"/>
                <a:gd name="T91" fmla="*/ 854 h 929"/>
                <a:gd name="T92" fmla="*/ 390 w 697"/>
                <a:gd name="T93" fmla="*/ 873 h 929"/>
                <a:gd name="T94" fmla="*/ 342 w 697"/>
                <a:gd name="T95" fmla="*/ 892 h 929"/>
                <a:gd name="T96" fmla="*/ 278 w 697"/>
                <a:gd name="T97" fmla="*/ 892 h 929"/>
                <a:gd name="T98" fmla="*/ 252 w 697"/>
                <a:gd name="T99" fmla="*/ 860 h 929"/>
                <a:gd name="T100" fmla="*/ 271 w 697"/>
                <a:gd name="T101" fmla="*/ 819 h 929"/>
                <a:gd name="T102" fmla="*/ 255 w 697"/>
                <a:gd name="T103" fmla="*/ 783 h 929"/>
                <a:gd name="T104" fmla="*/ 204 w 697"/>
                <a:gd name="T105" fmla="*/ 783 h 929"/>
                <a:gd name="T106" fmla="*/ 183 w 697"/>
                <a:gd name="T107" fmla="*/ 766 h 929"/>
                <a:gd name="T108" fmla="*/ 159 w 697"/>
                <a:gd name="T109" fmla="*/ 750 h 929"/>
                <a:gd name="T110" fmla="*/ 135 w 697"/>
                <a:gd name="T111" fmla="*/ 785 h 929"/>
                <a:gd name="T112" fmla="*/ 125 w 697"/>
                <a:gd name="T113" fmla="*/ 716 h 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7"/>
                <a:gd name="T172" fmla="*/ 0 h 929"/>
                <a:gd name="T173" fmla="*/ 697 w 697"/>
                <a:gd name="T174" fmla="*/ 929 h 9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7" h="929">
                  <a:moveTo>
                    <a:pt x="127" y="708"/>
                  </a:moveTo>
                  <a:lnTo>
                    <a:pt x="117" y="670"/>
                  </a:lnTo>
                  <a:lnTo>
                    <a:pt x="96" y="593"/>
                  </a:lnTo>
                  <a:lnTo>
                    <a:pt x="83" y="553"/>
                  </a:lnTo>
                  <a:lnTo>
                    <a:pt x="71" y="516"/>
                  </a:lnTo>
                  <a:lnTo>
                    <a:pt x="65" y="503"/>
                  </a:lnTo>
                  <a:lnTo>
                    <a:pt x="62" y="493"/>
                  </a:lnTo>
                  <a:lnTo>
                    <a:pt x="58" y="485"/>
                  </a:lnTo>
                  <a:lnTo>
                    <a:pt x="54" y="484"/>
                  </a:lnTo>
                  <a:lnTo>
                    <a:pt x="52" y="482"/>
                  </a:lnTo>
                  <a:lnTo>
                    <a:pt x="50" y="478"/>
                  </a:lnTo>
                  <a:lnTo>
                    <a:pt x="42" y="476"/>
                  </a:lnTo>
                  <a:lnTo>
                    <a:pt x="35" y="474"/>
                  </a:lnTo>
                  <a:lnTo>
                    <a:pt x="33" y="470"/>
                  </a:lnTo>
                  <a:lnTo>
                    <a:pt x="31" y="468"/>
                  </a:lnTo>
                  <a:lnTo>
                    <a:pt x="27" y="466"/>
                  </a:lnTo>
                  <a:lnTo>
                    <a:pt x="25" y="464"/>
                  </a:lnTo>
                  <a:lnTo>
                    <a:pt x="23" y="462"/>
                  </a:lnTo>
                  <a:lnTo>
                    <a:pt x="21" y="459"/>
                  </a:lnTo>
                  <a:lnTo>
                    <a:pt x="18" y="437"/>
                  </a:lnTo>
                  <a:lnTo>
                    <a:pt x="16" y="416"/>
                  </a:lnTo>
                  <a:lnTo>
                    <a:pt x="14" y="413"/>
                  </a:lnTo>
                  <a:lnTo>
                    <a:pt x="10" y="411"/>
                  </a:lnTo>
                  <a:lnTo>
                    <a:pt x="8" y="409"/>
                  </a:lnTo>
                  <a:lnTo>
                    <a:pt x="6" y="407"/>
                  </a:lnTo>
                  <a:lnTo>
                    <a:pt x="4" y="403"/>
                  </a:lnTo>
                  <a:lnTo>
                    <a:pt x="0" y="401"/>
                  </a:lnTo>
                  <a:lnTo>
                    <a:pt x="0" y="395"/>
                  </a:lnTo>
                  <a:lnTo>
                    <a:pt x="0" y="391"/>
                  </a:lnTo>
                  <a:lnTo>
                    <a:pt x="4" y="390"/>
                  </a:lnTo>
                  <a:lnTo>
                    <a:pt x="6" y="386"/>
                  </a:lnTo>
                  <a:lnTo>
                    <a:pt x="8" y="380"/>
                  </a:lnTo>
                  <a:lnTo>
                    <a:pt x="10" y="372"/>
                  </a:lnTo>
                  <a:lnTo>
                    <a:pt x="14" y="370"/>
                  </a:lnTo>
                  <a:lnTo>
                    <a:pt x="16" y="368"/>
                  </a:lnTo>
                  <a:lnTo>
                    <a:pt x="23" y="351"/>
                  </a:lnTo>
                  <a:lnTo>
                    <a:pt x="31" y="334"/>
                  </a:lnTo>
                  <a:lnTo>
                    <a:pt x="33" y="330"/>
                  </a:lnTo>
                  <a:lnTo>
                    <a:pt x="35" y="328"/>
                  </a:lnTo>
                  <a:lnTo>
                    <a:pt x="37" y="320"/>
                  </a:lnTo>
                  <a:lnTo>
                    <a:pt x="41" y="315"/>
                  </a:lnTo>
                  <a:lnTo>
                    <a:pt x="42" y="311"/>
                  </a:lnTo>
                  <a:lnTo>
                    <a:pt x="44" y="309"/>
                  </a:lnTo>
                  <a:lnTo>
                    <a:pt x="46" y="307"/>
                  </a:lnTo>
                  <a:lnTo>
                    <a:pt x="50" y="303"/>
                  </a:lnTo>
                  <a:lnTo>
                    <a:pt x="52" y="301"/>
                  </a:lnTo>
                  <a:lnTo>
                    <a:pt x="54" y="299"/>
                  </a:lnTo>
                  <a:lnTo>
                    <a:pt x="56" y="292"/>
                  </a:lnTo>
                  <a:lnTo>
                    <a:pt x="60" y="286"/>
                  </a:lnTo>
                  <a:lnTo>
                    <a:pt x="62" y="282"/>
                  </a:lnTo>
                  <a:lnTo>
                    <a:pt x="64" y="280"/>
                  </a:lnTo>
                  <a:lnTo>
                    <a:pt x="65" y="272"/>
                  </a:lnTo>
                  <a:lnTo>
                    <a:pt x="69" y="265"/>
                  </a:lnTo>
                  <a:lnTo>
                    <a:pt x="71" y="263"/>
                  </a:lnTo>
                  <a:lnTo>
                    <a:pt x="73" y="261"/>
                  </a:lnTo>
                  <a:lnTo>
                    <a:pt x="75" y="253"/>
                  </a:lnTo>
                  <a:lnTo>
                    <a:pt x="79" y="246"/>
                  </a:lnTo>
                  <a:lnTo>
                    <a:pt x="81" y="244"/>
                  </a:lnTo>
                  <a:lnTo>
                    <a:pt x="83" y="242"/>
                  </a:lnTo>
                  <a:lnTo>
                    <a:pt x="87" y="238"/>
                  </a:lnTo>
                  <a:lnTo>
                    <a:pt x="89" y="236"/>
                  </a:lnTo>
                  <a:lnTo>
                    <a:pt x="90" y="234"/>
                  </a:lnTo>
                  <a:lnTo>
                    <a:pt x="92" y="232"/>
                  </a:lnTo>
                  <a:lnTo>
                    <a:pt x="94" y="221"/>
                  </a:lnTo>
                  <a:lnTo>
                    <a:pt x="98" y="207"/>
                  </a:lnTo>
                  <a:lnTo>
                    <a:pt x="100" y="205"/>
                  </a:lnTo>
                  <a:lnTo>
                    <a:pt x="102" y="203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5" y="186"/>
                  </a:lnTo>
                  <a:lnTo>
                    <a:pt x="117" y="178"/>
                  </a:lnTo>
                  <a:lnTo>
                    <a:pt x="119" y="177"/>
                  </a:lnTo>
                  <a:lnTo>
                    <a:pt x="121" y="175"/>
                  </a:lnTo>
                  <a:lnTo>
                    <a:pt x="125" y="167"/>
                  </a:lnTo>
                  <a:lnTo>
                    <a:pt x="127" y="159"/>
                  </a:lnTo>
                  <a:lnTo>
                    <a:pt x="129" y="157"/>
                  </a:lnTo>
                  <a:lnTo>
                    <a:pt x="131" y="153"/>
                  </a:lnTo>
                  <a:lnTo>
                    <a:pt x="144" y="152"/>
                  </a:lnTo>
                  <a:lnTo>
                    <a:pt x="156" y="150"/>
                  </a:lnTo>
                  <a:lnTo>
                    <a:pt x="158" y="148"/>
                  </a:lnTo>
                  <a:lnTo>
                    <a:pt x="159" y="144"/>
                  </a:lnTo>
                  <a:lnTo>
                    <a:pt x="163" y="142"/>
                  </a:lnTo>
                  <a:lnTo>
                    <a:pt x="165" y="140"/>
                  </a:lnTo>
                  <a:lnTo>
                    <a:pt x="167" y="138"/>
                  </a:lnTo>
                  <a:lnTo>
                    <a:pt x="171" y="136"/>
                  </a:lnTo>
                  <a:lnTo>
                    <a:pt x="173" y="123"/>
                  </a:lnTo>
                  <a:lnTo>
                    <a:pt x="175" y="111"/>
                  </a:lnTo>
                  <a:lnTo>
                    <a:pt x="177" y="109"/>
                  </a:lnTo>
                  <a:lnTo>
                    <a:pt x="181" y="106"/>
                  </a:lnTo>
                  <a:lnTo>
                    <a:pt x="183" y="104"/>
                  </a:lnTo>
                  <a:lnTo>
                    <a:pt x="184" y="102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2" y="88"/>
                  </a:lnTo>
                  <a:lnTo>
                    <a:pt x="194" y="83"/>
                  </a:lnTo>
                  <a:lnTo>
                    <a:pt x="198" y="79"/>
                  </a:lnTo>
                  <a:lnTo>
                    <a:pt x="200" y="77"/>
                  </a:lnTo>
                  <a:lnTo>
                    <a:pt x="207" y="69"/>
                  </a:lnTo>
                  <a:lnTo>
                    <a:pt x="213" y="63"/>
                  </a:lnTo>
                  <a:lnTo>
                    <a:pt x="215" y="59"/>
                  </a:lnTo>
                  <a:lnTo>
                    <a:pt x="219" y="58"/>
                  </a:lnTo>
                  <a:lnTo>
                    <a:pt x="225" y="56"/>
                  </a:lnTo>
                  <a:lnTo>
                    <a:pt x="232" y="54"/>
                  </a:lnTo>
                  <a:lnTo>
                    <a:pt x="236" y="50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42" y="44"/>
                  </a:lnTo>
                  <a:lnTo>
                    <a:pt x="246" y="40"/>
                  </a:lnTo>
                  <a:lnTo>
                    <a:pt x="248" y="38"/>
                  </a:lnTo>
                  <a:lnTo>
                    <a:pt x="250" y="36"/>
                  </a:lnTo>
                  <a:lnTo>
                    <a:pt x="252" y="33"/>
                  </a:lnTo>
                  <a:lnTo>
                    <a:pt x="255" y="31"/>
                  </a:lnTo>
                  <a:lnTo>
                    <a:pt x="257" y="29"/>
                  </a:lnTo>
                  <a:lnTo>
                    <a:pt x="269" y="27"/>
                  </a:lnTo>
                  <a:lnTo>
                    <a:pt x="282" y="25"/>
                  </a:lnTo>
                  <a:lnTo>
                    <a:pt x="284" y="21"/>
                  </a:lnTo>
                  <a:lnTo>
                    <a:pt x="286" y="19"/>
                  </a:lnTo>
                  <a:lnTo>
                    <a:pt x="300" y="17"/>
                  </a:lnTo>
                  <a:lnTo>
                    <a:pt x="311" y="13"/>
                  </a:lnTo>
                  <a:lnTo>
                    <a:pt x="313" y="12"/>
                  </a:lnTo>
                  <a:lnTo>
                    <a:pt x="315" y="10"/>
                  </a:lnTo>
                  <a:lnTo>
                    <a:pt x="323" y="6"/>
                  </a:lnTo>
                  <a:lnTo>
                    <a:pt x="330" y="4"/>
                  </a:lnTo>
                  <a:lnTo>
                    <a:pt x="332" y="2"/>
                  </a:lnTo>
                  <a:lnTo>
                    <a:pt x="334" y="0"/>
                  </a:lnTo>
                  <a:lnTo>
                    <a:pt x="338" y="2"/>
                  </a:lnTo>
                  <a:lnTo>
                    <a:pt x="340" y="4"/>
                  </a:lnTo>
                  <a:lnTo>
                    <a:pt x="342" y="6"/>
                  </a:lnTo>
                  <a:lnTo>
                    <a:pt x="344" y="10"/>
                  </a:lnTo>
                  <a:lnTo>
                    <a:pt x="348" y="12"/>
                  </a:lnTo>
                  <a:lnTo>
                    <a:pt x="349" y="13"/>
                  </a:lnTo>
                  <a:lnTo>
                    <a:pt x="351" y="17"/>
                  </a:lnTo>
                  <a:lnTo>
                    <a:pt x="353" y="19"/>
                  </a:lnTo>
                  <a:lnTo>
                    <a:pt x="357" y="21"/>
                  </a:lnTo>
                  <a:lnTo>
                    <a:pt x="359" y="25"/>
                  </a:lnTo>
                  <a:lnTo>
                    <a:pt x="369" y="25"/>
                  </a:lnTo>
                  <a:lnTo>
                    <a:pt x="378" y="25"/>
                  </a:lnTo>
                  <a:lnTo>
                    <a:pt x="380" y="21"/>
                  </a:lnTo>
                  <a:lnTo>
                    <a:pt x="384" y="19"/>
                  </a:lnTo>
                  <a:lnTo>
                    <a:pt x="394" y="19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7" y="25"/>
                  </a:lnTo>
                  <a:lnTo>
                    <a:pt x="422" y="25"/>
                  </a:lnTo>
                  <a:lnTo>
                    <a:pt x="436" y="25"/>
                  </a:lnTo>
                  <a:lnTo>
                    <a:pt x="451" y="25"/>
                  </a:lnTo>
                  <a:lnTo>
                    <a:pt x="465" y="25"/>
                  </a:lnTo>
                  <a:lnTo>
                    <a:pt x="468" y="21"/>
                  </a:lnTo>
                  <a:lnTo>
                    <a:pt x="470" y="19"/>
                  </a:lnTo>
                  <a:lnTo>
                    <a:pt x="472" y="17"/>
                  </a:lnTo>
                  <a:lnTo>
                    <a:pt x="474" y="13"/>
                  </a:lnTo>
                  <a:lnTo>
                    <a:pt x="478" y="12"/>
                  </a:lnTo>
                  <a:lnTo>
                    <a:pt x="480" y="10"/>
                  </a:lnTo>
                  <a:lnTo>
                    <a:pt x="482" y="12"/>
                  </a:lnTo>
                  <a:lnTo>
                    <a:pt x="484" y="13"/>
                  </a:lnTo>
                  <a:lnTo>
                    <a:pt x="499" y="13"/>
                  </a:lnTo>
                  <a:lnTo>
                    <a:pt x="513" y="13"/>
                  </a:lnTo>
                  <a:lnTo>
                    <a:pt x="516" y="12"/>
                  </a:lnTo>
                  <a:lnTo>
                    <a:pt x="518" y="10"/>
                  </a:lnTo>
                  <a:lnTo>
                    <a:pt x="520" y="6"/>
                  </a:lnTo>
                  <a:lnTo>
                    <a:pt x="524" y="4"/>
                  </a:lnTo>
                  <a:lnTo>
                    <a:pt x="526" y="2"/>
                  </a:lnTo>
                  <a:lnTo>
                    <a:pt x="528" y="0"/>
                  </a:lnTo>
                  <a:lnTo>
                    <a:pt x="530" y="2"/>
                  </a:lnTo>
                  <a:lnTo>
                    <a:pt x="534" y="4"/>
                  </a:lnTo>
                  <a:lnTo>
                    <a:pt x="536" y="21"/>
                  </a:lnTo>
                  <a:lnTo>
                    <a:pt x="543" y="42"/>
                  </a:lnTo>
                  <a:lnTo>
                    <a:pt x="549" y="52"/>
                  </a:lnTo>
                  <a:lnTo>
                    <a:pt x="553" y="59"/>
                  </a:lnTo>
                  <a:lnTo>
                    <a:pt x="559" y="65"/>
                  </a:lnTo>
                  <a:lnTo>
                    <a:pt x="562" y="67"/>
                  </a:lnTo>
                  <a:lnTo>
                    <a:pt x="564" y="77"/>
                  </a:lnTo>
                  <a:lnTo>
                    <a:pt x="566" y="86"/>
                  </a:lnTo>
                  <a:lnTo>
                    <a:pt x="568" y="88"/>
                  </a:lnTo>
                  <a:lnTo>
                    <a:pt x="572" y="92"/>
                  </a:lnTo>
                  <a:lnTo>
                    <a:pt x="572" y="113"/>
                  </a:lnTo>
                  <a:lnTo>
                    <a:pt x="572" y="134"/>
                  </a:lnTo>
                  <a:lnTo>
                    <a:pt x="572" y="157"/>
                  </a:lnTo>
                  <a:lnTo>
                    <a:pt x="572" y="178"/>
                  </a:lnTo>
                  <a:lnTo>
                    <a:pt x="568" y="180"/>
                  </a:lnTo>
                  <a:lnTo>
                    <a:pt x="566" y="184"/>
                  </a:lnTo>
                  <a:lnTo>
                    <a:pt x="564" y="190"/>
                  </a:lnTo>
                  <a:lnTo>
                    <a:pt x="562" y="198"/>
                  </a:lnTo>
                  <a:lnTo>
                    <a:pt x="559" y="200"/>
                  </a:lnTo>
                  <a:lnTo>
                    <a:pt x="557" y="203"/>
                  </a:lnTo>
                  <a:lnTo>
                    <a:pt x="555" y="205"/>
                  </a:lnTo>
                  <a:lnTo>
                    <a:pt x="553" y="213"/>
                  </a:lnTo>
                  <a:lnTo>
                    <a:pt x="555" y="219"/>
                  </a:lnTo>
                  <a:lnTo>
                    <a:pt x="557" y="223"/>
                  </a:lnTo>
                  <a:lnTo>
                    <a:pt x="559" y="224"/>
                  </a:lnTo>
                  <a:lnTo>
                    <a:pt x="562" y="226"/>
                  </a:lnTo>
                  <a:lnTo>
                    <a:pt x="568" y="230"/>
                  </a:lnTo>
                  <a:lnTo>
                    <a:pt x="576" y="232"/>
                  </a:lnTo>
                  <a:lnTo>
                    <a:pt x="580" y="234"/>
                  </a:lnTo>
                  <a:lnTo>
                    <a:pt x="582" y="236"/>
                  </a:lnTo>
                  <a:lnTo>
                    <a:pt x="584" y="259"/>
                  </a:lnTo>
                  <a:lnTo>
                    <a:pt x="585" y="280"/>
                  </a:lnTo>
                  <a:lnTo>
                    <a:pt x="589" y="282"/>
                  </a:lnTo>
                  <a:lnTo>
                    <a:pt x="591" y="286"/>
                  </a:lnTo>
                  <a:lnTo>
                    <a:pt x="593" y="288"/>
                  </a:lnTo>
                  <a:lnTo>
                    <a:pt x="595" y="290"/>
                  </a:lnTo>
                  <a:lnTo>
                    <a:pt x="597" y="292"/>
                  </a:lnTo>
                  <a:lnTo>
                    <a:pt x="601" y="295"/>
                  </a:lnTo>
                  <a:lnTo>
                    <a:pt x="603" y="301"/>
                  </a:lnTo>
                  <a:lnTo>
                    <a:pt x="607" y="309"/>
                  </a:lnTo>
                  <a:lnTo>
                    <a:pt x="608" y="311"/>
                  </a:lnTo>
                  <a:lnTo>
                    <a:pt x="610" y="315"/>
                  </a:lnTo>
                  <a:lnTo>
                    <a:pt x="612" y="320"/>
                  </a:lnTo>
                  <a:lnTo>
                    <a:pt x="616" y="328"/>
                  </a:lnTo>
                  <a:lnTo>
                    <a:pt x="618" y="330"/>
                  </a:lnTo>
                  <a:lnTo>
                    <a:pt x="620" y="334"/>
                  </a:lnTo>
                  <a:lnTo>
                    <a:pt x="620" y="338"/>
                  </a:lnTo>
                  <a:lnTo>
                    <a:pt x="620" y="343"/>
                  </a:lnTo>
                  <a:lnTo>
                    <a:pt x="618" y="345"/>
                  </a:lnTo>
                  <a:lnTo>
                    <a:pt x="616" y="347"/>
                  </a:lnTo>
                  <a:lnTo>
                    <a:pt x="612" y="355"/>
                  </a:lnTo>
                  <a:lnTo>
                    <a:pt x="610" y="363"/>
                  </a:lnTo>
                  <a:lnTo>
                    <a:pt x="608" y="365"/>
                  </a:lnTo>
                  <a:lnTo>
                    <a:pt x="607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1" y="370"/>
                  </a:lnTo>
                  <a:lnTo>
                    <a:pt x="601" y="374"/>
                  </a:lnTo>
                  <a:lnTo>
                    <a:pt x="601" y="391"/>
                  </a:lnTo>
                  <a:lnTo>
                    <a:pt x="601" y="426"/>
                  </a:lnTo>
                  <a:lnTo>
                    <a:pt x="622" y="426"/>
                  </a:lnTo>
                  <a:lnTo>
                    <a:pt x="645" y="426"/>
                  </a:lnTo>
                  <a:lnTo>
                    <a:pt x="647" y="428"/>
                  </a:lnTo>
                  <a:lnTo>
                    <a:pt x="649" y="430"/>
                  </a:lnTo>
                  <a:lnTo>
                    <a:pt x="678" y="434"/>
                  </a:lnTo>
                  <a:lnTo>
                    <a:pt x="691" y="436"/>
                  </a:lnTo>
                  <a:lnTo>
                    <a:pt x="697" y="437"/>
                  </a:lnTo>
                  <a:lnTo>
                    <a:pt x="697" y="439"/>
                  </a:lnTo>
                  <a:lnTo>
                    <a:pt x="695" y="441"/>
                  </a:lnTo>
                  <a:lnTo>
                    <a:pt x="693" y="445"/>
                  </a:lnTo>
                  <a:lnTo>
                    <a:pt x="685" y="447"/>
                  </a:lnTo>
                  <a:lnTo>
                    <a:pt x="678" y="449"/>
                  </a:lnTo>
                  <a:lnTo>
                    <a:pt x="676" y="451"/>
                  </a:lnTo>
                  <a:lnTo>
                    <a:pt x="674" y="455"/>
                  </a:lnTo>
                  <a:lnTo>
                    <a:pt x="664" y="459"/>
                  </a:lnTo>
                  <a:lnTo>
                    <a:pt x="656" y="460"/>
                  </a:lnTo>
                  <a:lnTo>
                    <a:pt x="654" y="482"/>
                  </a:lnTo>
                  <a:lnTo>
                    <a:pt x="654" y="503"/>
                  </a:lnTo>
                  <a:lnTo>
                    <a:pt x="656" y="505"/>
                  </a:lnTo>
                  <a:lnTo>
                    <a:pt x="658" y="507"/>
                  </a:lnTo>
                  <a:lnTo>
                    <a:pt x="656" y="510"/>
                  </a:lnTo>
                  <a:lnTo>
                    <a:pt x="654" y="512"/>
                  </a:lnTo>
                  <a:lnTo>
                    <a:pt x="651" y="518"/>
                  </a:lnTo>
                  <a:lnTo>
                    <a:pt x="651" y="531"/>
                  </a:lnTo>
                  <a:lnTo>
                    <a:pt x="651" y="545"/>
                  </a:lnTo>
                  <a:lnTo>
                    <a:pt x="654" y="551"/>
                  </a:lnTo>
                  <a:lnTo>
                    <a:pt x="656" y="553"/>
                  </a:lnTo>
                  <a:lnTo>
                    <a:pt x="658" y="556"/>
                  </a:lnTo>
                  <a:lnTo>
                    <a:pt x="660" y="562"/>
                  </a:lnTo>
                  <a:lnTo>
                    <a:pt x="664" y="570"/>
                  </a:lnTo>
                  <a:lnTo>
                    <a:pt x="666" y="574"/>
                  </a:lnTo>
                  <a:lnTo>
                    <a:pt x="668" y="576"/>
                  </a:lnTo>
                  <a:lnTo>
                    <a:pt x="668" y="593"/>
                  </a:lnTo>
                  <a:lnTo>
                    <a:pt x="668" y="608"/>
                  </a:lnTo>
                  <a:lnTo>
                    <a:pt x="668" y="626"/>
                  </a:lnTo>
                  <a:lnTo>
                    <a:pt x="668" y="643"/>
                  </a:lnTo>
                  <a:lnTo>
                    <a:pt x="666" y="645"/>
                  </a:lnTo>
                  <a:lnTo>
                    <a:pt x="664" y="649"/>
                  </a:lnTo>
                  <a:lnTo>
                    <a:pt x="660" y="650"/>
                  </a:lnTo>
                  <a:lnTo>
                    <a:pt x="658" y="652"/>
                  </a:lnTo>
                  <a:lnTo>
                    <a:pt x="656" y="654"/>
                  </a:lnTo>
                  <a:lnTo>
                    <a:pt x="654" y="658"/>
                  </a:lnTo>
                  <a:lnTo>
                    <a:pt x="651" y="664"/>
                  </a:lnTo>
                  <a:lnTo>
                    <a:pt x="649" y="672"/>
                  </a:lnTo>
                  <a:lnTo>
                    <a:pt x="647" y="673"/>
                  </a:lnTo>
                  <a:lnTo>
                    <a:pt x="645" y="677"/>
                  </a:lnTo>
                  <a:lnTo>
                    <a:pt x="641" y="679"/>
                  </a:lnTo>
                  <a:lnTo>
                    <a:pt x="639" y="681"/>
                  </a:lnTo>
                  <a:lnTo>
                    <a:pt x="637" y="683"/>
                  </a:lnTo>
                  <a:lnTo>
                    <a:pt x="635" y="687"/>
                  </a:lnTo>
                  <a:lnTo>
                    <a:pt x="631" y="704"/>
                  </a:lnTo>
                  <a:lnTo>
                    <a:pt x="630" y="720"/>
                  </a:lnTo>
                  <a:lnTo>
                    <a:pt x="628" y="737"/>
                  </a:lnTo>
                  <a:lnTo>
                    <a:pt x="624" y="754"/>
                  </a:lnTo>
                  <a:lnTo>
                    <a:pt x="628" y="756"/>
                  </a:lnTo>
                  <a:lnTo>
                    <a:pt x="630" y="760"/>
                  </a:lnTo>
                  <a:lnTo>
                    <a:pt x="631" y="771"/>
                  </a:lnTo>
                  <a:lnTo>
                    <a:pt x="635" y="783"/>
                  </a:lnTo>
                  <a:lnTo>
                    <a:pt x="637" y="785"/>
                  </a:lnTo>
                  <a:lnTo>
                    <a:pt x="639" y="789"/>
                  </a:lnTo>
                  <a:lnTo>
                    <a:pt x="656" y="791"/>
                  </a:lnTo>
                  <a:lnTo>
                    <a:pt x="674" y="792"/>
                  </a:lnTo>
                  <a:lnTo>
                    <a:pt x="676" y="794"/>
                  </a:lnTo>
                  <a:lnTo>
                    <a:pt x="678" y="798"/>
                  </a:lnTo>
                  <a:lnTo>
                    <a:pt x="678" y="802"/>
                  </a:lnTo>
                  <a:lnTo>
                    <a:pt x="678" y="808"/>
                  </a:lnTo>
                  <a:lnTo>
                    <a:pt x="676" y="810"/>
                  </a:lnTo>
                  <a:lnTo>
                    <a:pt x="674" y="812"/>
                  </a:lnTo>
                  <a:lnTo>
                    <a:pt x="670" y="814"/>
                  </a:lnTo>
                  <a:lnTo>
                    <a:pt x="668" y="817"/>
                  </a:lnTo>
                  <a:lnTo>
                    <a:pt x="666" y="819"/>
                  </a:lnTo>
                  <a:lnTo>
                    <a:pt x="664" y="821"/>
                  </a:lnTo>
                  <a:lnTo>
                    <a:pt x="660" y="829"/>
                  </a:lnTo>
                  <a:lnTo>
                    <a:pt x="658" y="837"/>
                  </a:lnTo>
                  <a:lnTo>
                    <a:pt x="656" y="838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0"/>
                  </a:lnTo>
                  <a:lnTo>
                    <a:pt x="656" y="854"/>
                  </a:lnTo>
                  <a:lnTo>
                    <a:pt x="658" y="856"/>
                  </a:lnTo>
                  <a:lnTo>
                    <a:pt x="666" y="858"/>
                  </a:lnTo>
                  <a:lnTo>
                    <a:pt x="674" y="860"/>
                  </a:lnTo>
                  <a:lnTo>
                    <a:pt x="676" y="863"/>
                  </a:lnTo>
                  <a:lnTo>
                    <a:pt x="678" y="865"/>
                  </a:lnTo>
                  <a:lnTo>
                    <a:pt x="679" y="867"/>
                  </a:lnTo>
                  <a:lnTo>
                    <a:pt x="683" y="871"/>
                  </a:lnTo>
                  <a:lnTo>
                    <a:pt x="685" y="873"/>
                  </a:lnTo>
                  <a:lnTo>
                    <a:pt x="687" y="875"/>
                  </a:lnTo>
                  <a:lnTo>
                    <a:pt x="687" y="879"/>
                  </a:lnTo>
                  <a:lnTo>
                    <a:pt x="687" y="885"/>
                  </a:lnTo>
                  <a:lnTo>
                    <a:pt x="685" y="886"/>
                  </a:lnTo>
                  <a:lnTo>
                    <a:pt x="683" y="890"/>
                  </a:lnTo>
                  <a:lnTo>
                    <a:pt x="679" y="892"/>
                  </a:lnTo>
                  <a:lnTo>
                    <a:pt x="678" y="894"/>
                  </a:lnTo>
                  <a:lnTo>
                    <a:pt x="676" y="896"/>
                  </a:lnTo>
                  <a:lnTo>
                    <a:pt x="674" y="900"/>
                  </a:lnTo>
                  <a:lnTo>
                    <a:pt x="670" y="911"/>
                  </a:lnTo>
                  <a:lnTo>
                    <a:pt x="668" y="923"/>
                  </a:lnTo>
                  <a:lnTo>
                    <a:pt x="666" y="925"/>
                  </a:lnTo>
                  <a:lnTo>
                    <a:pt x="664" y="929"/>
                  </a:lnTo>
                  <a:lnTo>
                    <a:pt x="658" y="929"/>
                  </a:lnTo>
                  <a:lnTo>
                    <a:pt x="654" y="929"/>
                  </a:lnTo>
                  <a:lnTo>
                    <a:pt x="651" y="925"/>
                  </a:lnTo>
                  <a:lnTo>
                    <a:pt x="649" y="923"/>
                  </a:lnTo>
                  <a:lnTo>
                    <a:pt x="641" y="921"/>
                  </a:lnTo>
                  <a:lnTo>
                    <a:pt x="635" y="919"/>
                  </a:lnTo>
                  <a:lnTo>
                    <a:pt x="631" y="915"/>
                  </a:lnTo>
                  <a:lnTo>
                    <a:pt x="630" y="913"/>
                  </a:lnTo>
                  <a:lnTo>
                    <a:pt x="622" y="911"/>
                  </a:lnTo>
                  <a:lnTo>
                    <a:pt x="616" y="909"/>
                  </a:lnTo>
                  <a:lnTo>
                    <a:pt x="612" y="906"/>
                  </a:lnTo>
                  <a:lnTo>
                    <a:pt x="610" y="904"/>
                  </a:lnTo>
                  <a:lnTo>
                    <a:pt x="608" y="902"/>
                  </a:lnTo>
                  <a:lnTo>
                    <a:pt x="607" y="900"/>
                  </a:lnTo>
                  <a:lnTo>
                    <a:pt x="603" y="896"/>
                  </a:lnTo>
                  <a:lnTo>
                    <a:pt x="601" y="894"/>
                  </a:lnTo>
                  <a:lnTo>
                    <a:pt x="589" y="892"/>
                  </a:lnTo>
                  <a:lnTo>
                    <a:pt x="576" y="890"/>
                  </a:lnTo>
                  <a:lnTo>
                    <a:pt x="574" y="886"/>
                  </a:lnTo>
                  <a:lnTo>
                    <a:pt x="572" y="885"/>
                  </a:lnTo>
                  <a:lnTo>
                    <a:pt x="568" y="877"/>
                  </a:lnTo>
                  <a:lnTo>
                    <a:pt x="566" y="871"/>
                  </a:lnTo>
                  <a:lnTo>
                    <a:pt x="564" y="867"/>
                  </a:lnTo>
                  <a:lnTo>
                    <a:pt x="562" y="865"/>
                  </a:lnTo>
                  <a:lnTo>
                    <a:pt x="545" y="863"/>
                  </a:lnTo>
                  <a:lnTo>
                    <a:pt x="530" y="863"/>
                  </a:lnTo>
                  <a:lnTo>
                    <a:pt x="514" y="862"/>
                  </a:lnTo>
                  <a:lnTo>
                    <a:pt x="499" y="860"/>
                  </a:lnTo>
                  <a:lnTo>
                    <a:pt x="497" y="858"/>
                  </a:lnTo>
                  <a:lnTo>
                    <a:pt x="495" y="856"/>
                  </a:lnTo>
                  <a:lnTo>
                    <a:pt x="482" y="854"/>
                  </a:lnTo>
                  <a:lnTo>
                    <a:pt x="470" y="850"/>
                  </a:lnTo>
                  <a:lnTo>
                    <a:pt x="468" y="848"/>
                  </a:lnTo>
                  <a:lnTo>
                    <a:pt x="465" y="846"/>
                  </a:lnTo>
                  <a:lnTo>
                    <a:pt x="461" y="842"/>
                  </a:lnTo>
                  <a:lnTo>
                    <a:pt x="451" y="842"/>
                  </a:lnTo>
                  <a:lnTo>
                    <a:pt x="442" y="842"/>
                  </a:lnTo>
                  <a:lnTo>
                    <a:pt x="436" y="846"/>
                  </a:lnTo>
                  <a:lnTo>
                    <a:pt x="434" y="848"/>
                  </a:lnTo>
                  <a:lnTo>
                    <a:pt x="432" y="850"/>
                  </a:lnTo>
                  <a:lnTo>
                    <a:pt x="430" y="854"/>
                  </a:lnTo>
                  <a:lnTo>
                    <a:pt x="426" y="856"/>
                  </a:lnTo>
                  <a:lnTo>
                    <a:pt x="424" y="858"/>
                  </a:lnTo>
                  <a:lnTo>
                    <a:pt x="422" y="860"/>
                  </a:lnTo>
                  <a:lnTo>
                    <a:pt x="415" y="863"/>
                  </a:lnTo>
                  <a:lnTo>
                    <a:pt x="407" y="865"/>
                  </a:lnTo>
                  <a:lnTo>
                    <a:pt x="405" y="867"/>
                  </a:lnTo>
                  <a:lnTo>
                    <a:pt x="403" y="871"/>
                  </a:lnTo>
                  <a:lnTo>
                    <a:pt x="390" y="873"/>
                  </a:lnTo>
                  <a:lnTo>
                    <a:pt x="378" y="875"/>
                  </a:lnTo>
                  <a:lnTo>
                    <a:pt x="376" y="877"/>
                  </a:lnTo>
                  <a:lnTo>
                    <a:pt x="374" y="881"/>
                  </a:lnTo>
                  <a:lnTo>
                    <a:pt x="361" y="883"/>
                  </a:lnTo>
                  <a:lnTo>
                    <a:pt x="349" y="885"/>
                  </a:lnTo>
                  <a:lnTo>
                    <a:pt x="348" y="886"/>
                  </a:lnTo>
                  <a:lnTo>
                    <a:pt x="344" y="890"/>
                  </a:lnTo>
                  <a:lnTo>
                    <a:pt x="342" y="892"/>
                  </a:lnTo>
                  <a:lnTo>
                    <a:pt x="340" y="894"/>
                  </a:lnTo>
                  <a:lnTo>
                    <a:pt x="338" y="896"/>
                  </a:lnTo>
                  <a:lnTo>
                    <a:pt x="334" y="900"/>
                  </a:lnTo>
                  <a:lnTo>
                    <a:pt x="315" y="900"/>
                  </a:lnTo>
                  <a:lnTo>
                    <a:pt x="296" y="900"/>
                  </a:lnTo>
                  <a:lnTo>
                    <a:pt x="294" y="896"/>
                  </a:lnTo>
                  <a:lnTo>
                    <a:pt x="292" y="894"/>
                  </a:lnTo>
                  <a:lnTo>
                    <a:pt x="278" y="892"/>
                  </a:lnTo>
                  <a:lnTo>
                    <a:pt x="267" y="890"/>
                  </a:lnTo>
                  <a:lnTo>
                    <a:pt x="265" y="886"/>
                  </a:lnTo>
                  <a:lnTo>
                    <a:pt x="263" y="885"/>
                  </a:lnTo>
                  <a:lnTo>
                    <a:pt x="259" y="877"/>
                  </a:lnTo>
                  <a:lnTo>
                    <a:pt x="257" y="871"/>
                  </a:lnTo>
                  <a:lnTo>
                    <a:pt x="255" y="867"/>
                  </a:lnTo>
                  <a:lnTo>
                    <a:pt x="252" y="865"/>
                  </a:lnTo>
                  <a:lnTo>
                    <a:pt x="252" y="860"/>
                  </a:lnTo>
                  <a:lnTo>
                    <a:pt x="252" y="856"/>
                  </a:lnTo>
                  <a:lnTo>
                    <a:pt x="255" y="854"/>
                  </a:lnTo>
                  <a:lnTo>
                    <a:pt x="257" y="850"/>
                  </a:lnTo>
                  <a:lnTo>
                    <a:pt x="259" y="838"/>
                  </a:lnTo>
                  <a:lnTo>
                    <a:pt x="263" y="827"/>
                  </a:lnTo>
                  <a:lnTo>
                    <a:pt x="265" y="823"/>
                  </a:lnTo>
                  <a:lnTo>
                    <a:pt x="267" y="821"/>
                  </a:lnTo>
                  <a:lnTo>
                    <a:pt x="271" y="819"/>
                  </a:lnTo>
                  <a:lnTo>
                    <a:pt x="271" y="812"/>
                  </a:lnTo>
                  <a:lnTo>
                    <a:pt x="271" y="806"/>
                  </a:lnTo>
                  <a:lnTo>
                    <a:pt x="267" y="802"/>
                  </a:lnTo>
                  <a:lnTo>
                    <a:pt x="265" y="800"/>
                  </a:lnTo>
                  <a:lnTo>
                    <a:pt x="263" y="798"/>
                  </a:lnTo>
                  <a:lnTo>
                    <a:pt x="263" y="791"/>
                  </a:lnTo>
                  <a:lnTo>
                    <a:pt x="263" y="783"/>
                  </a:lnTo>
                  <a:lnTo>
                    <a:pt x="255" y="783"/>
                  </a:lnTo>
                  <a:lnTo>
                    <a:pt x="248" y="783"/>
                  </a:lnTo>
                  <a:lnTo>
                    <a:pt x="246" y="781"/>
                  </a:lnTo>
                  <a:lnTo>
                    <a:pt x="242" y="779"/>
                  </a:lnTo>
                  <a:lnTo>
                    <a:pt x="229" y="779"/>
                  </a:lnTo>
                  <a:lnTo>
                    <a:pt x="213" y="779"/>
                  </a:lnTo>
                  <a:lnTo>
                    <a:pt x="211" y="781"/>
                  </a:lnTo>
                  <a:lnTo>
                    <a:pt x="209" y="783"/>
                  </a:lnTo>
                  <a:lnTo>
                    <a:pt x="204" y="783"/>
                  </a:lnTo>
                  <a:lnTo>
                    <a:pt x="200" y="783"/>
                  </a:lnTo>
                  <a:lnTo>
                    <a:pt x="198" y="781"/>
                  </a:lnTo>
                  <a:lnTo>
                    <a:pt x="194" y="779"/>
                  </a:lnTo>
                  <a:lnTo>
                    <a:pt x="192" y="775"/>
                  </a:lnTo>
                  <a:lnTo>
                    <a:pt x="190" y="773"/>
                  </a:lnTo>
                  <a:lnTo>
                    <a:pt x="186" y="771"/>
                  </a:lnTo>
                  <a:lnTo>
                    <a:pt x="184" y="767"/>
                  </a:lnTo>
                  <a:lnTo>
                    <a:pt x="183" y="766"/>
                  </a:lnTo>
                  <a:lnTo>
                    <a:pt x="181" y="764"/>
                  </a:lnTo>
                  <a:lnTo>
                    <a:pt x="177" y="762"/>
                  </a:lnTo>
                  <a:lnTo>
                    <a:pt x="175" y="760"/>
                  </a:lnTo>
                  <a:lnTo>
                    <a:pt x="173" y="756"/>
                  </a:lnTo>
                  <a:lnTo>
                    <a:pt x="171" y="754"/>
                  </a:lnTo>
                  <a:lnTo>
                    <a:pt x="167" y="752"/>
                  </a:lnTo>
                  <a:lnTo>
                    <a:pt x="165" y="750"/>
                  </a:lnTo>
                  <a:lnTo>
                    <a:pt x="159" y="750"/>
                  </a:lnTo>
                  <a:lnTo>
                    <a:pt x="156" y="750"/>
                  </a:lnTo>
                  <a:lnTo>
                    <a:pt x="154" y="752"/>
                  </a:lnTo>
                  <a:lnTo>
                    <a:pt x="152" y="754"/>
                  </a:lnTo>
                  <a:lnTo>
                    <a:pt x="148" y="766"/>
                  </a:lnTo>
                  <a:lnTo>
                    <a:pt x="146" y="779"/>
                  </a:lnTo>
                  <a:lnTo>
                    <a:pt x="144" y="781"/>
                  </a:lnTo>
                  <a:lnTo>
                    <a:pt x="142" y="783"/>
                  </a:lnTo>
                  <a:lnTo>
                    <a:pt x="135" y="785"/>
                  </a:lnTo>
                  <a:lnTo>
                    <a:pt x="127" y="789"/>
                  </a:lnTo>
                  <a:lnTo>
                    <a:pt x="125" y="789"/>
                  </a:lnTo>
                  <a:lnTo>
                    <a:pt x="123" y="787"/>
                  </a:lnTo>
                  <a:lnTo>
                    <a:pt x="123" y="783"/>
                  </a:lnTo>
                  <a:lnTo>
                    <a:pt x="121" y="777"/>
                  </a:lnTo>
                  <a:lnTo>
                    <a:pt x="121" y="764"/>
                  </a:lnTo>
                  <a:lnTo>
                    <a:pt x="123" y="746"/>
                  </a:lnTo>
                  <a:lnTo>
                    <a:pt x="125" y="716"/>
                  </a:lnTo>
                  <a:lnTo>
                    <a:pt x="127" y="70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7655149" y="4822906"/>
              <a:ext cx="130209" cy="122242"/>
            </a:xfrm>
            <a:custGeom>
              <a:avLst/>
              <a:gdLst>
                <a:gd name="T0" fmla="*/ 17 w 115"/>
                <a:gd name="T1" fmla="*/ 126 h 126"/>
                <a:gd name="T2" fmla="*/ 15 w 115"/>
                <a:gd name="T3" fmla="*/ 109 h 126"/>
                <a:gd name="T4" fmla="*/ 11 w 115"/>
                <a:gd name="T5" fmla="*/ 100 h 126"/>
                <a:gd name="T6" fmla="*/ 7 w 115"/>
                <a:gd name="T7" fmla="*/ 90 h 126"/>
                <a:gd name="T8" fmla="*/ 0 w 115"/>
                <a:gd name="T9" fmla="*/ 78 h 126"/>
                <a:gd name="T10" fmla="*/ 0 w 115"/>
                <a:gd name="T11" fmla="*/ 59 h 126"/>
                <a:gd name="T12" fmla="*/ 0 w 115"/>
                <a:gd name="T13" fmla="*/ 40 h 126"/>
                <a:gd name="T14" fmla="*/ 13 w 115"/>
                <a:gd name="T15" fmla="*/ 40 h 126"/>
                <a:gd name="T16" fmla="*/ 28 w 115"/>
                <a:gd name="T17" fmla="*/ 40 h 126"/>
                <a:gd name="T18" fmla="*/ 28 w 115"/>
                <a:gd name="T19" fmla="*/ 27 h 126"/>
                <a:gd name="T20" fmla="*/ 28 w 115"/>
                <a:gd name="T21" fmla="*/ 15 h 126"/>
                <a:gd name="T22" fmla="*/ 30 w 115"/>
                <a:gd name="T23" fmla="*/ 13 h 126"/>
                <a:gd name="T24" fmla="*/ 32 w 115"/>
                <a:gd name="T25" fmla="*/ 11 h 126"/>
                <a:gd name="T26" fmla="*/ 46 w 115"/>
                <a:gd name="T27" fmla="*/ 7 h 126"/>
                <a:gd name="T28" fmla="*/ 57 w 115"/>
                <a:gd name="T29" fmla="*/ 6 h 126"/>
                <a:gd name="T30" fmla="*/ 59 w 115"/>
                <a:gd name="T31" fmla="*/ 4 h 126"/>
                <a:gd name="T32" fmla="*/ 61 w 115"/>
                <a:gd name="T33" fmla="*/ 0 h 126"/>
                <a:gd name="T34" fmla="*/ 76 w 115"/>
                <a:gd name="T35" fmla="*/ 0 h 126"/>
                <a:gd name="T36" fmla="*/ 90 w 115"/>
                <a:gd name="T37" fmla="*/ 0 h 126"/>
                <a:gd name="T38" fmla="*/ 94 w 115"/>
                <a:gd name="T39" fmla="*/ 4 h 126"/>
                <a:gd name="T40" fmla="*/ 96 w 115"/>
                <a:gd name="T41" fmla="*/ 6 h 126"/>
                <a:gd name="T42" fmla="*/ 105 w 115"/>
                <a:gd name="T43" fmla="*/ 7 h 126"/>
                <a:gd name="T44" fmla="*/ 115 w 115"/>
                <a:gd name="T45" fmla="*/ 11 h 126"/>
                <a:gd name="T46" fmla="*/ 107 w 115"/>
                <a:gd name="T47" fmla="*/ 29 h 126"/>
                <a:gd name="T48" fmla="*/ 99 w 115"/>
                <a:gd name="T49" fmla="*/ 48 h 126"/>
                <a:gd name="T50" fmla="*/ 90 w 115"/>
                <a:gd name="T51" fmla="*/ 65 h 126"/>
                <a:gd name="T52" fmla="*/ 80 w 115"/>
                <a:gd name="T53" fmla="*/ 82 h 126"/>
                <a:gd name="T54" fmla="*/ 69 w 115"/>
                <a:gd name="T55" fmla="*/ 98 h 126"/>
                <a:gd name="T56" fmla="*/ 53 w 115"/>
                <a:gd name="T57" fmla="*/ 111 h 126"/>
                <a:gd name="T58" fmla="*/ 46 w 115"/>
                <a:gd name="T59" fmla="*/ 117 h 126"/>
                <a:gd name="T60" fmla="*/ 38 w 115"/>
                <a:gd name="T61" fmla="*/ 121 h 126"/>
                <a:gd name="T62" fmla="*/ 28 w 115"/>
                <a:gd name="T63" fmla="*/ 124 h 126"/>
                <a:gd name="T64" fmla="*/ 17 w 115"/>
                <a:gd name="T65" fmla="*/ 12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26"/>
                <a:gd name="T101" fmla="*/ 115 w 11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26">
                  <a:moveTo>
                    <a:pt x="17" y="126"/>
                  </a:moveTo>
                  <a:lnTo>
                    <a:pt x="15" y="109"/>
                  </a:lnTo>
                  <a:lnTo>
                    <a:pt x="11" y="100"/>
                  </a:lnTo>
                  <a:lnTo>
                    <a:pt x="7" y="90"/>
                  </a:lnTo>
                  <a:lnTo>
                    <a:pt x="0" y="78"/>
                  </a:lnTo>
                  <a:lnTo>
                    <a:pt x="0" y="5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28" y="40"/>
                  </a:lnTo>
                  <a:lnTo>
                    <a:pt x="28" y="27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2" y="11"/>
                  </a:lnTo>
                  <a:lnTo>
                    <a:pt x="46" y="7"/>
                  </a:lnTo>
                  <a:lnTo>
                    <a:pt x="57" y="6"/>
                  </a:lnTo>
                  <a:lnTo>
                    <a:pt x="59" y="4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105" y="7"/>
                  </a:lnTo>
                  <a:lnTo>
                    <a:pt x="115" y="11"/>
                  </a:lnTo>
                  <a:lnTo>
                    <a:pt x="107" y="29"/>
                  </a:lnTo>
                  <a:lnTo>
                    <a:pt x="99" y="48"/>
                  </a:lnTo>
                  <a:lnTo>
                    <a:pt x="90" y="65"/>
                  </a:lnTo>
                  <a:lnTo>
                    <a:pt x="80" y="82"/>
                  </a:lnTo>
                  <a:lnTo>
                    <a:pt x="69" y="98"/>
                  </a:lnTo>
                  <a:lnTo>
                    <a:pt x="53" y="111"/>
                  </a:lnTo>
                  <a:lnTo>
                    <a:pt x="46" y="117"/>
                  </a:lnTo>
                  <a:lnTo>
                    <a:pt x="38" y="121"/>
                  </a:lnTo>
                  <a:lnTo>
                    <a:pt x="28" y="124"/>
                  </a:lnTo>
                  <a:lnTo>
                    <a:pt x="17" y="126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7871178" y="4703321"/>
              <a:ext cx="267816" cy="577992"/>
            </a:xfrm>
            <a:custGeom>
              <a:avLst/>
              <a:gdLst>
                <a:gd name="T0" fmla="*/ 53 w 237"/>
                <a:gd name="T1" fmla="*/ 528 h 601"/>
                <a:gd name="T2" fmla="*/ 25 w 237"/>
                <a:gd name="T3" fmla="*/ 493 h 601"/>
                <a:gd name="T4" fmla="*/ 0 w 237"/>
                <a:gd name="T5" fmla="*/ 464 h 601"/>
                <a:gd name="T6" fmla="*/ 5 w 237"/>
                <a:gd name="T7" fmla="*/ 445 h 601"/>
                <a:gd name="T8" fmla="*/ 19 w 237"/>
                <a:gd name="T9" fmla="*/ 436 h 601"/>
                <a:gd name="T10" fmla="*/ 63 w 237"/>
                <a:gd name="T11" fmla="*/ 426 h 601"/>
                <a:gd name="T12" fmla="*/ 88 w 237"/>
                <a:gd name="T13" fmla="*/ 426 h 601"/>
                <a:gd name="T14" fmla="*/ 59 w 237"/>
                <a:gd name="T15" fmla="*/ 309 h 601"/>
                <a:gd name="T16" fmla="*/ 57 w 237"/>
                <a:gd name="T17" fmla="*/ 265 h 601"/>
                <a:gd name="T18" fmla="*/ 63 w 237"/>
                <a:gd name="T19" fmla="*/ 251 h 601"/>
                <a:gd name="T20" fmla="*/ 57 w 237"/>
                <a:gd name="T21" fmla="*/ 236 h 601"/>
                <a:gd name="T22" fmla="*/ 61 w 237"/>
                <a:gd name="T23" fmla="*/ 215 h 601"/>
                <a:gd name="T24" fmla="*/ 69 w 237"/>
                <a:gd name="T25" fmla="*/ 207 h 601"/>
                <a:gd name="T26" fmla="*/ 74 w 237"/>
                <a:gd name="T27" fmla="*/ 200 h 601"/>
                <a:gd name="T28" fmla="*/ 82 w 237"/>
                <a:gd name="T29" fmla="*/ 194 h 601"/>
                <a:gd name="T30" fmla="*/ 128 w 237"/>
                <a:gd name="T31" fmla="*/ 190 h 601"/>
                <a:gd name="T32" fmla="*/ 149 w 237"/>
                <a:gd name="T33" fmla="*/ 184 h 601"/>
                <a:gd name="T34" fmla="*/ 157 w 237"/>
                <a:gd name="T35" fmla="*/ 177 h 601"/>
                <a:gd name="T36" fmla="*/ 165 w 237"/>
                <a:gd name="T37" fmla="*/ 169 h 601"/>
                <a:gd name="T38" fmla="*/ 172 w 237"/>
                <a:gd name="T39" fmla="*/ 161 h 601"/>
                <a:gd name="T40" fmla="*/ 168 w 237"/>
                <a:gd name="T41" fmla="*/ 146 h 601"/>
                <a:gd name="T42" fmla="*/ 165 w 237"/>
                <a:gd name="T43" fmla="*/ 131 h 601"/>
                <a:gd name="T44" fmla="*/ 168 w 237"/>
                <a:gd name="T45" fmla="*/ 115 h 601"/>
                <a:gd name="T46" fmla="*/ 176 w 237"/>
                <a:gd name="T47" fmla="*/ 109 h 601"/>
                <a:gd name="T48" fmla="*/ 184 w 237"/>
                <a:gd name="T49" fmla="*/ 102 h 601"/>
                <a:gd name="T50" fmla="*/ 190 w 237"/>
                <a:gd name="T51" fmla="*/ 83 h 601"/>
                <a:gd name="T52" fmla="*/ 184 w 237"/>
                <a:gd name="T53" fmla="*/ 63 h 601"/>
                <a:gd name="T54" fmla="*/ 138 w 237"/>
                <a:gd name="T55" fmla="*/ 56 h 601"/>
                <a:gd name="T56" fmla="*/ 130 w 237"/>
                <a:gd name="T57" fmla="*/ 48 h 601"/>
                <a:gd name="T58" fmla="*/ 126 w 237"/>
                <a:gd name="T59" fmla="*/ 38 h 601"/>
                <a:gd name="T60" fmla="*/ 130 w 237"/>
                <a:gd name="T61" fmla="*/ 29 h 601"/>
                <a:gd name="T62" fmla="*/ 138 w 237"/>
                <a:gd name="T63" fmla="*/ 21 h 601"/>
                <a:gd name="T64" fmla="*/ 145 w 237"/>
                <a:gd name="T65" fmla="*/ 15 h 601"/>
                <a:gd name="T66" fmla="*/ 153 w 237"/>
                <a:gd name="T67" fmla="*/ 8 h 601"/>
                <a:gd name="T68" fmla="*/ 161 w 237"/>
                <a:gd name="T69" fmla="*/ 0 h 601"/>
                <a:gd name="T70" fmla="*/ 172 w 237"/>
                <a:gd name="T71" fmla="*/ 2 h 601"/>
                <a:gd name="T72" fmla="*/ 178 w 237"/>
                <a:gd name="T73" fmla="*/ 10 h 601"/>
                <a:gd name="T74" fmla="*/ 186 w 237"/>
                <a:gd name="T75" fmla="*/ 17 h 601"/>
                <a:gd name="T76" fmla="*/ 193 w 237"/>
                <a:gd name="T77" fmla="*/ 25 h 601"/>
                <a:gd name="T78" fmla="*/ 203 w 237"/>
                <a:gd name="T79" fmla="*/ 38 h 601"/>
                <a:gd name="T80" fmla="*/ 228 w 237"/>
                <a:gd name="T81" fmla="*/ 171 h 601"/>
                <a:gd name="T82" fmla="*/ 237 w 237"/>
                <a:gd name="T83" fmla="*/ 271 h 601"/>
                <a:gd name="T84" fmla="*/ 234 w 237"/>
                <a:gd name="T85" fmla="*/ 370 h 601"/>
                <a:gd name="T86" fmla="*/ 214 w 237"/>
                <a:gd name="T87" fmla="*/ 464 h 601"/>
                <a:gd name="T88" fmla="*/ 174 w 237"/>
                <a:gd name="T89" fmla="*/ 547 h 601"/>
                <a:gd name="T90" fmla="*/ 117 w 237"/>
                <a:gd name="T91" fmla="*/ 543 h 601"/>
                <a:gd name="T92" fmla="*/ 97 w 237"/>
                <a:gd name="T93" fmla="*/ 560 h 601"/>
                <a:gd name="T94" fmla="*/ 84 w 237"/>
                <a:gd name="T95" fmla="*/ 583 h 601"/>
                <a:gd name="T96" fmla="*/ 69 w 237"/>
                <a:gd name="T97" fmla="*/ 560 h 6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601"/>
                <a:gd name="T149" fmla="*/ 237 w 237"/>
                <a:gd name="T150" fmla="*/ 601 h 6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601">
                  <a:moveTo>
                    <a:pt x="69" y="560"/>
                  </a:moveTo>
                  <a:lnTo>
                    <a:pt x="61" y="543"/>
                  </a:lnTo>
                  <a:lnTo>
                    <a:pt x="53" y="528"/>
                  </a:lnTo>
                  <a:lnTo>
                    <a:pt x="46" y="510"/>
                  </a:lnTo>
                  <a:lnTo>
                    <a:pt x="40" y="493"/>
                  </a:lnTo>
                  <a:lnTo>
                    <a:pt x="25" y="493"/>
                  </a:lnTo>
                  <a:lnTo>
                    <a:pt x="9" y="493"/>
                  </a:lnTo>
                  <a:lnTo>
                    <a:pt x="5" y="47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5" y="445"/>
                  </a:lnTo>
                  <a:lnTo>
                    <a:pt x="9" y="445"/>
                  </a:lnTo>
                  <a:lnTo>
                    <a:pt x="15" y="439"/>
                  </a:lnTo>
                  <a:lnTo>
                    <a:pt x="19" y="436"/>
                  </a:lnTo>
                  <a:lnTo>
                    <a:pt x="38" y="430"/>
                  </a:lnTo>
                  <a:lnTo>
                    <a:pt x="57" y="426"/>
                  </a:lnTo>
                  <a:lnTo>
                    <a:pt x="63" y="426"/>
                  </a:lnTo>
                  <a:lnTo>
                    <a:pt x="69" y="426"/>
                  </a:lnTo>
                  <a:lnTo>
                    <a:pt x="78" y="426"/>
                  </a:lnTo>
                  <a:lnTo>
                    <a:pt x="88" y="426"/>
                  </a:lnTo>
                  <a:lnTo>
                    <a:pt x="78" y="386"/>
                  </a:lnTo>
                  <a:lnTo>
                    <a:pt x="69" y="347"/>
                  </a:lnTo>
                  <a:lnTo>
                    <a:pt x="59" y="309"/>
                  </a:lnTo>
                  <a:lnTo>
                    <a:pt x="49" y="271"/>
                  </a:lnTo>
                  <a:lnTo>
                    <a:pt x="53" y="269"/>
                  </a:lnTo>
                  <a:lnTo>
                    <a:pt x="57" y="265"/>
                  </a:lnTo>
                  <a:lnTo>
                    <a:pt x="61" y="263"/>
                  </a:lnTo>
                  <a:lnTo>
                    <a:pt x="63" y="261"/>
                  </a:lnTo>
                  <a:lnTo>
                    <a:pt x="63" y="251"/>
                  </a:lnTo>
                  <a:lnTo>
                    <a:pt x="63" y="242"/>
                  </a:lnTo>
                  <a:lnTo>
                    <a:pt x="61" y="240"/>
                  </a:lnTo>
                  <a:lnTo>
                    <a:pt x="57" y="236"/>
                  </a:lnTo>
                  <a:lnTo>
                    <a:pt x="57" y="226"/>
                  </a:lnTo>
                  <a:lnTo>
                    <a:pt x="57" y="217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5" y="211"/>
                  </a:lnTo>
                  <a:lnTo>
                    <a:pt x="69" y="207"/>
                  </a:lnTo>
                  <a:lnTo>
                    <a:pt x="71" y="205"/>
                  </a:lnTo>
                  <a:lnTo>
                    <a:pt x="72" y="203"/>
                  </a:lnTo>
                  <a:lnTo>
                    <a:pt x="74" y="200"/>
                  </a:lnTo>
                  <a:lnTo>
                    <a:pt x="78" y="198"/>
                  </a:lnTo>
                  <a:lnTo>
                    <a:pt x="80" y="196"/>
                  </a:lnTo>
                  <a:lnTo>
                    <a:pt x="82" y="194"/>
                  </a:lnTo>
                  <a:lnTo>
                    <a:pt x="97" y="192"/>
                  </a:lnTo>
                  <a:lnTo>
                    <a:pt x="113" y="190"/>
                  </a:lnTo>
                  <a:lnTo>
                    <a:pt x="128" y="190"/>
                  </a:lnTo>
                  <a:lnTo>
                    <a:pt x="145" y="188"/>
                  </a:lnTo>
                  <a:lnTo>
                    <a:pt x="147" y="186"/>
                  </a:lnTo>
                  <a:lnTo>
                    <a:pt x="149" y="184"/>
                  </a:lnTo>
                  <a:lnTo>
                    <a:pt x="153" y="180"/>
                  </a:lnTo>
                  <a:lnTo>
                    <a:pt x="155" y="178"/>
                  </a:lnTo>
                  <a:lnTo>
                    <a:pt x="157" y="177"/>
                  </a:lnTo>
                  <a:lnTo>
                    <a:pt x="161" y="175"/>
                  </a:lnTo>
                  <a:lnTo>
                    <a:pt x="163" y="171"/>
                  </a:lnTo>
                  <a:lnTo>
                    <a:pt x="165" y="169"/>
                  </a:lnTo>
                  <a:lnTo>
                    <a:pt x="167" y="167"/>
                  </a:lnTo>
                  <a:lnTo>
                    <a:pt x="168" y="165"/>
                  </a:lnTo>
                  <a:lnTo>
                    <a:pt x="172" y="161"/>
                  </a:lnTo>
                  <a:lnTo>
                    <a:pt x="172" y="155"/>
                  </a:lnTo>
                  <a:lnTo>
                    <a:pt x="172" y="148"/>
                  </a:lnTo>
                  <a:lnTo>
                    <a:pt x="168" y="146"/>
                  </a:lnTo>
                  <a:lnTo>
                    <a:pt x="167" y="142"/>
                  </a:lnTo>
                  <a:lnTo>
                    <a:pt x="165" y="140"/>
                  </a:lnTo>
                  <a:lnTo>
                    <a:pt x="165" y="131"/>
                  </a:lnTo>
                  <a:lnTo>
                    <a:pt x="165" y="121"/>
                  </a:lnTo>
                  <a:lnTo>
                    <a:pt x="167" y="119"/>
                  </a:lnTo>
                  <a:lnTo>
                    <a:pt x="168" y="115"/>
                  </a:lnTo>
                  <a:lnTo>
                    <a:pt x="172" y="113"/>
                  </a:lnTo>
                  <a:lnTo>
                    <a:pt x="174" y="111"/>
                  </a:lnTo>
                  <a:lnTo>
                    <a:pt x="176" y="109"/>
                  </a:lnTo>
                  <a:lnTo>
                    <a:pt x="178" y="106"/>
                  </a:lnTo>
                  <a:lnTo>
                    <a:pt x="182" y="104"/>
                  </a:lnTo>
                  <a:lnTo>
                    <a:pt x="184" y="102"/>
                  </a:lnTo>
                  <a:lnTo>
                    <a:pt x="186" y="100"/>
                  </a:lnTo>
                  <a:lnTo>
                    <a:pt x="190" y="96"/>
                  </a:lnTo>
                  <a:lnTo>
                    <a:pt x="190" y="83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4" y="63"/>
                  </a:lnTo>
                  <a:lnTo>
                    <a:pt x="163" y="60"/>
                  </a:lnTo>
                  <a:lnTo>
                    <a:pt x="140" y="58"/>
                  </a:lnTo>
                  <a:lnTo>
                    <a:pt x="138" y="56"/>
                  </a:lnTo>
                  <a:lnTo>
                    <a:pt x="136" y="54"/>
                  </a:lnTo>
                  <a:lnTo>
                    <a:pt x="134" y="50"/>
                  </a:lnTo>
                  <a:lnTo>
                    <a:pt x="130" y="48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38"/>
                  </a:lnTo>
                  <a:lnTo>
                    <a:pt x="126" y="33"/>
                  </a:lnTo>
                  <a:lnTo>
                    <a:pt x="128" y="31"/>
                  </a:lnTo>
                  <a:lnTo>
                    <a:pt x="130" y="29"/>
                  </a:lnTo>
                  <a:lnTo>
                    <a:pt x="134" y="27"/>
                  </a:lnTo>
                  <a:lnTo>
                    <a:pt x="136" y="25"/>
                  </a:lnTo>
                  <a:lnTo>
                    <a:pt x="138" y="21"/>
                  </a:lnTo>
                  <a:lnTo>
                    <a:pt x="140" y="19"/>
                  </a:lnTo>
                  <a:lnTo>
                    <a:pt x="142" y="17"/>
                  </a:lnTo>
                  <a:lnTo>
                    <a:pt x="145" y="15"/>
                  </a:lnTo>
                  <a:lnTo>
                    <a:pt x="147" y="12"/>
                  </a:lnTo>
                  <a:lnTo>
                    <a:pt x="149" y="10"/>
                  </a:lnTo>
                  <a:lnTo>
                    <a:pt x="153" y="8"/>
                  </a:lnTo>
                  <a:lnTo>
                    <a:pt x="155" y="4"/>
                  </a:lnTo>
                  <a:lnTo>
                    <a:pt x="157" y="2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2" y="2"/>
                  </a:lnTo>
                  <a:lnTo>
                    <a:pt x="174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82" y="12"/>
                  </a:lnTo>
                  <a:lnTo>
                    <a:pt x="184" y="15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1" y="21"/>
                  </a:lnTo>
                  <a:lnTo>
                    <a:pt x="193" y="25"/>
                  </a:lnTo>
                  <a:lnTo>
                    <a:pt x="197" y="27"/>
                  </a:lnTo>
                  <a:lnTo>
                    <a:pt x="203" y="29"/>
                  </a:lnTo>
                  <a:lnTo>
                    <a:pt x="203" y="38"/>
                  </a:lnTo>
                  <a:lnTo>
                    <a:pt x="203" y="48"/>
                  </a:lnTo>
                  <a:lnTo>
                    <a:pt x="216" y="107"/>
                  </a:lnTo>
                  <a:lnTo>
                    <a:pt x="228" y="171"/>
                  </a:lnTo>
                  <a:lnTo>
                    <a:pt x="232" y="203"/>
                  </a:lnTo>
                  <a:lnTo>
                    <a:pt x="236" y="236"/>
                  </a:lnTo>
                  <a:lnTo>
                    <a:pt x="237" y="271"/>
                  </a:lnTo>
                  <a:lnTo>
                    <a:pt x="237" y="305"/>
                  </a:lnTo>
                  <a:lnTo>
                    <a:pt x="236" y="338"/>
                  </a:lnTo>
                  <a:lnTo>
                    <a:pt x="234" y="370"/>
                  </a:lnTo>
                  <a:lnTo>
                    <a:pt x="228" y="403"/>
                  </a:lnTo>
                  <a:lnTo>
                    <a:pt x="222" y="436"/>
                  </a:lnTo>
                  <a:lnTo>
                    <a:pt x="214" y="464"/>
                  </a:lnTo>
                  <a:lnTo>
                    <a:pt x="203" y="493"/>
                  </a:lnTo>
                  <a:lnTo>
                    <a:pt x="190" y="522"/>
                  </a:lnTo>
                  <a:lnTo>
                    <a:pt x="174" y="547"/>
                  </a:lnTo>
                  <a:lnTo>
                    <a:pt x="155" y="545"/>
                  </a:lnTo>
                  <a:lnTo>
                    <a:pt x="136" y="543"/>
                  </a:lnTo>
                  <a:lnTo>
                    <a:pt x="117" y="543"/>
                  </a:lnTo>
                  <a:lnTo>
                    <a:pt x="97" y="541"/>
                  </a:lnTo>
                  <a:lnTo>
                    <a:pt x="97" y="551"/>
                  </a:lnTo>
                  <a:lnTo>
                    <a:pt x="97" y="560"/>
                  </a:lnTo>
                  <a:lnTo>
                    <a:pt x="88" y="564"/>
                  </a:lnTo>
                  <a:lnTo>
                    <a:pt x="80" y="568"/>
                  </a:lnTo>
                  <a:lnTo>
                    <a:pt x="84" y="583"/>
                  </a:lnTo>
                  <a:lnTo>
                    <a:pt x="88" y="601"/>
                  </a:lnTo>
                  <a:lnTo>
                    <a:pt x="78" y="580"/>
                  </a:lnTo>
                  <a:lnTo>
                    <a:pt x="69" y="560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8242569" y="3314814"/>
              <a:ext cx="347718" cy="479666"/>
            </a:xfrm>
            <a:custGeom>
              <a:avLst/>
              <a:gdLst>
                <a:gd name="T0" fmla="*/ 9 w 308"/>
                <a:gd name="T1" fmla="*/ 324 h 497"/>
                <a:gd name="T2" fmla="*/ 15 w 308"/>
                <a:gd name="T3" fmla="*/ 317 h 497"/>
                <a:gd name="T4" fmla="*/ 23 w 308"/>
                <a:gd name="T5" fmla="*/ 309 h 497"/>
                <a:gd name="T6" fmla="*/ 30 w 308"/>
                <a:gd name="T7" fmla="*/ 282 h 497"/>
                <a:gd name="T8" fmla="*/ 36 w 308"/>
                <a:gd name="T9" fmla="*/ 265 h 497"/>
                <a:gd name="T10" fmla="*/ 30 w 308"/>
                <a:gd name="T11" fmla="*/ 248 h 497"/>
                <a:gd name="T12" fmla="*/ 23 w 308"/>
                <a:gd name="T13" fmla="*/ 203 h 497"/>
                <a:gd name="T14" fmla="*/ 19 w 308"/>
                <a:gd name="T15" fmla="*/ 188 h 497"/>
                <a:gd name="T16" fmla="*/ 23 w 308"/>
                <a:gd name="T17" fmla="*/ 175 h 497"/>
                <a:gd name="T18" fmla="*/ 26 w 308"/>
                <a:gd name="T19" fmla="*/ 132 h 497"/>
                <a:gd name="T20" fmla="*/ 19 w 308"/>
                <a:gd name="T21" fmla="*/ 121 h 497"/>
                <a:gd name="T22" fmla="*/ 11 w 308"/>
                <a:gd name="T23" fmla="*/ 113 h 497"/>
                <a:gd name="T24" fmla="*/ 3 w 308"/>
                <a:gd name="T25" fmla="*/ 77 h 497"/>
                <a:gd name="T26" fmla="*/ 0 w 308"/>
                <a:gd name="T27" fmla="*/ 67 h 497"/>
                <a:gd name="T28" fmla="*/ 3 w 308"/>
                <a:gd name="T29" fmla="*/ 58 h 497"/>
                <a:gd name="T30" fmla="*/ 21 w 308"/>
                <a:gd name="T31" fmla="*/ 50 h 497"/>
                <a:gd name="T32" fmla="*/ 28 w 308"/>
                <a:gd name="T33" fmla="*/ 42 h 497"/>
                <a:gd name="T34" fmla="*/ 36 w 308"/>
                <a:gd name="T35" fmla="*/ 37 h 497"/>
                <a:gd name="T36" fmla="*/ 42 w 308"/>
                <a:gd name="T37" fmla="*/ 29 h 497"/>
                <a:gd name="T38" fmla="*/ 49 w 308"/>
                <a:gd name="T39" fmla="*/ 2 h 497"/>
                <a:gd name="T40" fmla="*/ 57 w 308"/>
                <a:gd name="T41" fmla="*/ 0 h 497"/>
                <a:gd name="T42" fmla="*/ 80 w 308"/>
                <a:gd name="T43" fmla="*/ 4 h 497"/>
                <a:gd name="T44" fmla="*/ 105 w 308"/>
                <a:gd name="T45" fmla="*/ 10 h 497"/>
                <a:gd name="T46" fmla="*/ 140 w 308"/>
                <a:gd name="T47" fmla="*/ 14 h 497"/>
                <a:gd name="T48" fmla="*/ 143 w 308"/>
                <a:gd name="T49" fmla="*/ 29 h 497"/>
                <a:gd name="T50" fmla="*/ 115 w 308"/>
                <a:gd name="T51" fmla="*/ 38 h 497"/>
                <a:gd name="T52" fmla="*/ 113 w 308"/>
                <a:gd name="T53" fmla="*/ 79 h 497"/>
                <a:gd name="T54" fmla="*/ 140 w 308"/>
                <a:gd name="T55" fmla="*/ 92 h 497"/>
                <a:gd name="T56" fmla="*/ 163 w 308"/>
                <a:gd name="T57" fmla="*/ 106 h 497"/>
                <a:gd name="T58" fmla="*/ 182 w 308"/>
                <a:gd name="T59" fmla="*/ 121 h 497"/>
                <a:gd name="T60" fmla="*/ 213 w 308"/>
                <a:gd name="T61" fmla="*/ 134 h 497"/>
                <a:gd name="T62" fmla="*/ 207 w 308"/>
                <a:gd name="T63" fmla="*/ 150 h 497"/>
                <a:gd name="T64" fmla="*/ 180 w 308"/>
                <a:gd name="T65" fmla="*/ 161 h 497"/>
                <a:gd name="T66" fmla="*/ 174 w 308"/>
                <a:gd name="T67" fmla="*/ 203 h 497"/>
                <a:gd name="T68" fmla="*/ 188 w 308"/>
                <a:gd name="T69" fmla="*/ 240 h 497"/>
                <a:gd name="T70" fmla="*/ 216 w 308"/>
                <a:gd name="T71" fmla="*/ 261 h 497"/>
                <a:gd name="T72" fmla="*/ 230 w 308"/>
                <a:gd name="T73" fmla="*/ 271 h 497"/>
                <a:gd name="T74" fmla="*/ 251 w 308"/>
                <a:gd name="T75" fmla="*/ 286 h 497"/>
                <a:gd name="T76" fmla="*/ 261 w 308"/>
                <a:gd name="T77" fmla="*/ 299 h 497"/>
                <a:gd name="T78" fmla="*/ 234 w 308"/>
                <a:gd name="T79" fmla="*/ 313 h 497"/>
                <a:gd name="T80" fmla="*/ 230 w 308"/>
                <a:gd name="T81" fmla="*/ 347 h 497"/>
                <a:gd name="T82" fmla="*/ 239 w 308"/>
                <a:gd name="T83" fmla="*/ 378 h 497"/>
                <a:gd name="T84" fmla="*/ 261 w 308"/>
                <a:gd name="T85" fmla="*/ 378 h 497"/>
                <a:gd name="T86" fmla="*/ 280 w 308"/>
                <a:gd name="T87" fmla="*/ 391 h 497"/>
                <a:gd name="T88" fmla="*/ 299 w 308"/>
                <a:gd name="T89" fmla="*/ 407 h 497"/>
                <a:gd name="T90" fmla="*/ 301 w 308"/>
                <a:gd name="T91" fmla="*/ 455 h 497"/>
                <a:gd name="T92" fmla="*/ 308 w 308"/>
                <a:gd name="T93" fmla="*/ 487 h 497"/>
                <a:gd name="T94" fmla="*/ 230 w 308"/>
                <a:gd name="T95" fmla="*/ 464 h 497"/>
                <a:gd name="T96" fmla="*/ 38 w 308"/>
                <a:gd name="T97" fmla="*/ 367 h 497"/>
                <a:gd name="T98" fmla="*/ 28 w 308"/>
                <a:gd name="T99" fmla="*/ 347 h 497"/>
                <a:gd name="T100" fmla="*/ 17 w 308"/>
                <a:gd name="T101" fmla="*/ 332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497"/>
                <a:gd name="T155" fmla="*/ 308 w 308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497">
                  <a:moveTo>
                    <a:pt x="9" y="328"/>
                  </a:moveTo>
                  <a:lnTo>
                    <a:pt x="9" y="326"/>
                  </a:lnTo>
                  <a:lnTo>
                    <a:pt x="9" y="324"/>
                  </a:lnTo>
                  <a:lnTo>
                    <a:pt x="11" y="321"/>
                  </a:lnTo>
                  <a:lnTo>
                    <a:pt x="13" y="319"/>
                  </a:lnTo>
                  <a:lnTo>
                    <a:pt x="15" y="317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3" y="309"/>
                  </a:lnTo>
                  <a:lnTo>
                    <a:pt x="25" y="297"/>
                  </a:lnTo>
                  <a:lnTo>
                    <a:pt x="28" y="286"/>
                  </a:lnTo>
                  <a:lnTo>
                    <a:pt x="30" y="282"/>
                  </a:lnTo>
                  <a:lnTo>
                    <a:pt x="32" y="280"/>
                  </a:lnTo>
                  <a:lnTo>
                    <a:pt x="36" y="276"/>
                  </a:lnTo>
                  <a:lnTo>
                    <a:pt x="36" y="265"/>
                  </a:lnTo>
                  <a:lnTo>
                    <a:pt x="36" y="255"/>
                  </a:lnTo>
                  <a:lnTo>
                    <a:pt x="32" y="251"/>
                  </a:lnTo>
                  <a:lnTo>
                    <a:pt x="30" y="248"/>
                  </a:lnTo>
                  <a:lnTo>
                    <a:pt x="28" y="246"/>
                  </a:lnTo>
                  <a:lnTo>
                    <a:pt x="25" y="225"/>
                  </a:lnTo>
                  <a:lnTo>
                    <a:pt x="23" y="203"/>
                  </a:lnTo>
                  <a:lnTo>
                    <a:pt x="21" y="200"/>
                  </a:lnTo>
                  <a:lnTo>
                    <a:pt x="19" y="198"/>
                  </a:lnTo>
                  <a:lnTo>
                    <a:pt x="19" y="188"/>
                  </a:lnTo>
                  <a:lnTo>
                    <a:pt x="19" y="179"/>
                  </a:lnTo>
                  <a:lnTo>
                    <a:pt x="21" y="177"/>
                  </a:lnTo>
                  <a:lnTo>
                    <a:pt x="23" y="175"/>
                  </a:lnTo>
                  <a:lnTo>
                    <a:pt x="26" y="167"/>
                  </a:lnTo>
                  <a:lnTo>
                    <a:pt x="26" y="150"/>
                  </a:lnTo>
                  <a:lnTo>
                    <a:pt x="26" y="132"/>
                  </a:lnTo>
                  <a:lnTo>
                    <a:pt x="23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5" y="119"/>
                  </a:lnTo>
                  <a:lnTo>
                    <a:pt x="13" y="115"/>
                  </a:lnTo>
                  <a:lnTo>
                    <a:pt x="11" y="113"/>
                  </a:lnTo>
                  <a:lnTo>
                    <a:pt x="9" y="111"/>
                  </a:lnTo>
                  <a:lnTo>
                    <a:pt x="5" y="94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8"/>
                  </a:lnTo>
                  <a:lnTo>
                    <a:pt x="11" y="56"/>
                  </a:lnTo>
                  <a:lnTo>
                    <a:pt x="19" y="54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4" y="17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0" y="4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05" y="10"/>
                  </a:lnTo>
                  <a:lnTo>
                    <a:pt x="120" y="10"/>
                  </a:lnTo>
                  <a:lnTo>
                    <a:pt x="134" y="10"/>
                  </a:lnTo>
                  <a:lnTo>
                    <a:pt x="140" y="14"/>
                  </a:lnTo>
                  <a:lnTo>
                    <a:pt x="143" y="19"/>
                  </a:lnTo>
                  <a:lnTo>
                    <a:pt x="143" y="23"/>
                  </a:lnTo>
                  <a:lnTo>
                    <a:pt x="143" y="29"/>
                  </a:lnTo>
                  <a:lnTo>
                    <a:pt x="134" y="33"/>
                  </a:lnTo>
                  <a:lnTo>
                    <a:pt x="124" y="38"/>
                  </a:lnTo>
                  <a:lnTo>
                    <a:pt x="115" y="38"/>
                  </a:lnTo>
                  <a:lnTo>
                    <a:pt x="105" y="38"/>
                  </a:lnTo>
                  <a:lnTo>
                    <a:pt x="109" y="60"/>
                  </a:lnTo>
                  <a:lnTo>
                    <a:pt x="113" y="79"/>
                  </a:lnTo>
                  <a:lnTo>
                    <a:pt x="124" y="83"/>
                  </a:lnTo>
                  <a:lnTo>
                    <a:pt x="134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53" y="102"/>
                  </a:lnTo>
                  <a:lnTo>
                    <a:pt x="163" y="106"/>
                  </a:lnTo>
                  <a:lnTo>
                    <a:pt x="168" y="111"/>
                  </a:lnTo>
                  <a:lnTo>
                    <a:pt x="172" y="115"/>
                  </a:lnTo>
                  <a:lnTo>
                    <a:pt x="182" y="121"/>
                  </a:lnTo>
                  <a:lnTo>
                    <a:pt x="191" y="125"/>
                  </a:lnTo>
                  <a:lnTo>
                    <a:pt x="201" y="131"/>
                  </a:lnTo>
                  <a:lnTo>
                    <a:pt x="213" y="134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07" y="150"/>
                  </a:lnTo>
                  <a:lnTo>
                    <a:pt x="201" y="154"/>
                  </a:lnTo>
                  <a:lnTo>
                    <a:pt x="191" y="157"/>
                  </a:lnTo>
                  <a:lnTo>
                    <a:pt x="180" y="161"/>
                  </a:lnTo>
                  <a:lnTo>
                    <a:pt x="176" y="177"/>
                  </a:lnTo>
                  <a:lnTo>
                    <a:pt x="174" y="190"/>
                  </a:lnTo>
                  <a:lnTo>
                    <a:pt x="174" y="203"/>
                  </a:lnTo>
                  <a:lnTo>
                    <a:pt x="176" y="217"/>
                  </a:lnTo>
                  <a:lnTo>
                    <a:pt x="180" y="228"/>
                  </a:lnTo>
                  <a:lnTo>
                    <a:pt x="188" y="240"/>
                  </a:lnTo>
                  <a:lnTo>
                    <a:pt x="199" y="250"/>
                  </a:lnTo>
                  <a:lnTo>
                    <a:pt x="213" y="261"/>
                  </a:lnTo>
                  <a:lnTo>
                    <a:pt x="216" y="261"/>
                  </a:lnTo>
                  <a:lnTo>
                    <a:pt x="222" y="261"/>
                  </a:lnTo>
                  <a:lnTo>
                    <a:pt x="226" y="265"/>
                  </a:lnTo>
                  <a:lnTo>
                    <a:pt x="230" y="271"/>
                  </a:lnTo>
                  <a:lnTo>
                    <a:pt x="236" y="274"/>
                  </a:lnTo>
                  <a:lnTo>
                    <a:pt x="241" y="280"/>
                  </a:lnTo>
                  <a:lnTo>
                    <a:pt x="251" y="286"/>
                  </a:lnTo>
                  <a:lnTo>
                    <a:pt x="261" y="290"/>
                  </a:lnTo>
                  <a:lnTo>
                    <a:pt x="261" y="296"/>
                  </a:lnTo>
                  <a:lnTo>
                    <a:pt x="261" y="299"/>
                  </a:lnTo>
                  <a:lnTo>
                    <a:pt x="251" y="303"/>
                  </a:lnTo>
                  <a:lnTo>
                    <a:pt x="241" y="309"/>
                  </a:lnTo>
                  <a:lnTo>
                    <a:pt x="234" y="313"/>
                  </a:lnTo>
                  <a:lnTo>
                    <a:pt x="228" y="317"/>
                  </a:lnTo>
                  <a:lnTo>
                    <a:pt x="230" y="332"/>
                  </a:lnTo>
                  <a:lnTo>
                    <a:pt x="230" y="347"/>
                  </a:lnTo>
                  <a:lnTo>
                    <a:pt x="230" y="361"/>
                  </a:lnTo>
                  <a:lnTo>
                    <a:pt x="230" y="378"/>
                  </a:lnTo>
                  <a:lnTo>
                    <a:pt x="239" y="378"/>
                  </a:lnTo>
                  <a:lnTo>
                    <a:pt x="251" y="378"/>
                  </a:lnTo>
                  <a:lnTo>
                    <a:pt x="255" y="378"/>
                  </a:lnTo>
                  <a:lnTo>
                    <a:pt x="261" y="378"/>
                  </a:lnTo>
                  <a:lnTo>
                    <a:pt x="264" y="382"/>
                  </a:lnTo>
                  <a:lnTo>
                    <a:pt x="270" y="386"/>
                  </a:lnTo>
                  <a:lnTo>
                    <a:pt x="280" y="391"/>
                  </a:lnTo>
                  <a:lnTo>
                    <a:pt x="289" y="395"/>
                  </a:lnTo>
                  <a:lnTo>
                    <a:pt x="293" y="401"/>
                  </a:lnTo>
                  <a:lnTo>
                    <a:pt x="299" y="407"/>
                  </a:lnTo>
                  <a:lnTo>
                    <a:pt x="299" y="416"/>
                  </a:lnTo>
                  <a:lnTo>
                    <a:pt x="299" y="426"/>
                  </a:lnTo>
                  <a:lnTo>
                    <a:pt x="301" y="455"/>
                  </a:lnTo>
                  <a:lnTo>
                    <a:pt x="301" y="472"/>
                  </a:lnTo>
                  <a:lnTo>
                    <a:pt x="305" y="480"/>
                  </a:lnTo>
                  <a:lnTo>
                    <a:pt x="308" y="487"/>
                  </a:lnTo>
                  <a:lnTo>
                    <a:pt x="301" y="493"/>
                  </a:lnTo>
                  <a:lnTo>
                    <a:pt x="293" y="497"/>
                  </a:lnTo>
                  <a:lnTo>
                    <a:pt x="230" y="464"/>
                  </a:lnTo>
                  <a:lnTo>
                    <a:pt x="167" y="432"/>
                  </a:lnTo>
                  <a:lnTo>
                    <a:pt x="101" y="399"/>
                  </a:lnTo>
                  <a:lnTo>
                    <a:pt x="38" y="367"/>
                  </a:lnTo>
                  <a:lnTo>
                    <a:pt x="38" y="357"/>
                  </a:lnTo>
                  <a:lnTo>
                    <a:pt x="38" y="347"/>
                  </a:lnTo>
                  <a:lnTo>
                    <a:pt x="28" y="347"/>
                  </a:lnTo>
                  <a:lnTo>
                    <a:pt x="19" y="347"/>
                  </a:lnTo>
                  <a:lnTo>
                    <a:pt x="19" y="338"/>
                  </a:lnTo>
                  <a:lnTo>
                    <a:pt x="17" y="332"/>
                  </a:lnTo>
                  <a:lnTo>
                    <a:pt x="15" y="328"/>
                  </a:lnTo>
                  <a:lnTo>
                    <a:pt x="9" y="32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2" name="Freeform 96"/>
            <p:cNvSpPr>
              <a:spLocks/>
            </p:cNvSpPr>
            <p:nvPr/>
          </p:nvSpPr>
          <p:spPr bwMode="auto">
            <a:xfrm>
              <a:off x="7709896" y="2708920"/>
              <a:ext cx="587421" cy="912827"/>
            </a:xfrm>
            <a:custGeom>
              <a:avLst/>
              <a:gdLst>
                <a:gd name="T0" fmla="*/ 454 w 522"/>
                <a:gd name="T1" fmla="*/ 919 h 948"/>
                <a:gd name="T2" fmla="*/ 397 w 522"/>
                <a:gd name="T3" fmla="*/ 840 h 948"/>
                <a:gd name="T4" fmla="*/ 357 w 522"/>
                <a:gd name="T5" fmla="*/ 706 h 948"/>
                <a:gd name="T6" fmla="*/ 328 w 522"/>
                <a:gd name="T7" fmla="*/ 604 h 948"/>
                <a:gd name="T8" fmla="*/ 299 w 522"/>
                <a:gd name="T9" fmla="*/ 550 h 948"/>
                <a:gd name="T10" fmla="*/ 289 w 522"/>
                <a:gd name="T11" fmla="*/ 439 h 948"/>
                <a:gd name="T12" fmla="*/ 232 w 522"/>
                <a:gd name="T13" fmla="*/ 378 h 948"/>
                <a:gd name="T14" fmla="*/ 201 w 522"/>
                <a:gd name="T15" fmla="*/ 334 h 948"/>
                <a:gd name="T16" fmla="*/ 213 w 522"/>
                <a:gd name="T17" fmla="*/ 280 h 948"/>
                <a:gd name="T18" fmla="*/ 155 w 522"/>
                <a:gd name="T19" fmla="*/ 299 h 948"/>
                <a:gd name="T20" fmla="*/ 163 w 522"/>
                <a:gd name="T21" fmla="*/ 378 h 948"/>
                <a:gd name="T22" fmla="*/ 203 w 522"/>
                <a:gd name="T23" fmla="*/ 401 h 948"/>
                <a:gd name="T24" fmla="*/ 193 w 522"/>
                <a:gd name="T25" fmla="*/ 435 h 948"/>
                <a:gd name="T26" fmla="*/ 176 w 522"/>
                <a:gd name="T27" fmla="*/ 424 h 948"/>
                <a:gd name="T28" fmla="*/ 159 w 522"/>
                <a:gd name="T29" fmla="*/ 397 h 948"/>
                <a:gd name="T30" fmla="*/ 113 w 522"/>
                <a:gd name="T31" fmla="*/ 374 h 948"/>
                <a:gd name="T32" fmla="*/ 96 w 522"/>
                <a:gd name="T33" fmla="*/ 353 h 948"/>
                <a:gd name="T34" fmla="*/ 69 w 522"/>
                <a:gd name="T35" fmla="*/ 336 h 948"/>
                <a:gd name="T36" fmla="*/ 42 w 522"/>
                <a:gd name="T37" fmla="*/ 318 h 948"/>
                <a:gd name="T38" fmla="*/ 15 w 522"/>
                <a:gd name="T39" fmla="*/ 284 h 948"/>
                <a:gd name="T40" fmla="*/ 4 w 522"/>
                <a:gd name="T41" fmla="*/ 261 h 948"/>
                <a:gd name="T42" fmla="*/ 30 w 522"/>
                <a:gd name="T43" fmla="*/ 245 h 948"/>
                <a:gd name="T44" fmla="*/ 48 w 522"/>
                <a:gd name="T45" fmla="*/ 207 h 948"/>
                <a:gd name="T46" fmla="*/ 65 w 522"/>
                <a:gd name="T47" fmla="*/ 192 h 948"/>
                <a:gd name="T48" fmla="*/ 80 w 522"/>
                <a:gd name="T49" fmla="*/ 174 h 948"/>
                <a:gd name="T50" fmla="*/ 98 w 522"/>
                <a:gd name="T51" fmla="*/ 157 h 948"/>
                <a:gd name="T52" fmla="*/ 124 w 522"/>
                <a:gd name="T53" fmla="*/ 140 h 948"/>
                <a:gd name="T54" fmla="*/ 161 w 522"/>
                <a:gd name="T55" fmla="*/ 128 h 948"/>
                <a:gd name="T56" fmla="*/ 197 w 522"/>
                <a:gd name="T57" fmla="*/ 146 h 948"/>
                <a:gd name="T58" fmla="*/ 215 w 522"/>
                <a:gd name="T59" fmla="*/ 172 h 948"/>
                <a:gd name="T60" fmla="*/ 251 w 522"/>
                <a:gd name="T61" fmla="*/ 159 h 948"/>
                <a:gd name="T62" fmla="*/ 297 w 522"/>
                <a:gd name="T63" fmla="*/ 142 h 948"/>
                <a:gd name="T64" fmla="*/ 322 w 522"/>
                <a:gd name="T65" fmla="*/ 117 h 948"/>
                <a:gd name="T66" fmla="*/ 339 w 522"/>
                <a:gd name="T67" fmla="*/ 42 h 948"/>
                <a:gd name="T68" fmla="*/ 357 w 522"/>
                <a:gd name="T69" fmla="*/ 5 h 948"/>
                <a:gd name="T70" fmla="*/ 414 w 522"/>
                <a:gd name="T71" fmla="*/ 124 h 948"/>
                <a:gd name="T72" fmla="*/ 433 w 522"/>
                <a:gd name="T73" fmla="*/ 213 h 948"/>
                <a:gd name="T74" fmla="*/ 370 w 522"/>
                <a:gd name="T75" fmla="*/ 272 h 948"/>
                <a:gd name="T76" fmla="*/ 335 w 522"/>
                <a:gd name="T77" fmla="*/ 410 h 948"/>
                <a:gd name="T78" fmla="*/ 362 w 522"/>
                <a:gd name="T79" fmla="*/ 489 h 948"/>
                <a:gd name="T80" fmla="*/ 385 w 522"/>
                <a:gd name="T81" fmla="*/ 512 h 948"/>
                <a:gd name="T82" fmla="*/ 391 w 522"/>
                <a:gd name="T83" fmla="*/ 531 h 948"/>
                <a:gd name="T84" fmla="*/ 414 w 522"/>
                <a:gd name="T85" fmla="*/ 560 h 948"/>
                <a:gd name="T86" fmla="*/ 449 w 522"/>
                <a:gd name="T87" fmla="*/ 595 h 948"/>
                <a:gd name="T88" fmla="*/ 476 w 522"/>
                <a:gd name="T89" fmla="*/ 627 h 948"/>
                <a:gd name="T90" fmla="*/ 493 w 522"/>
                <a:gd name="T91" fmla="*/ 604 h 948"/>
                <a:gd name="T92" fmla="*/ 522 w 522"/>
                <a:gd name="T93" fmla="*/ 591 h 948"/>
                <a:gd name="T94" fmla="*/ 522 w 522"/>
                <a:gd name="T95" fmla="*/ 621 h 948"/>
                <a:gd name="T96" fmla="*/ 506 w 522"/>
                <a:gd name="T97" fmla="*/ 658 h 948"/>
                <a:gd name="T98" fmla="*/ 489 w 522"/>
                <a:gd name="T99" fmla="*/ 675 h 948"/>
                <a:gd name="T100" fmla="*/ 468 w 522"/>
                <a:gd name="T101" fmla="*/ 706 h 948"/>
                <a:gd name="T102" fmla="*/ 485 w 522"/>
                <a:gd name="T103" fmla="*/ 752 h 948"/>
                <a:gd name="T104" fmla="*/ 487 w 522"/>
                <a:gd name="T105" fmla="*/ 804 h 948"/>
                <a:gd name="T106" fmla="*/ 495 w 522"/>
                <a:gd name="T107" fmla="*/ 859 h 948"/>
                <a:gd name="T108" fmla="*/ 497 w 522"/>
                <a:gd name="T109" fmla="*/ 909 h 948"/>
                <a:gd name="T110" fmla="*/ 479 w 522"/>
                <a:gd name="T111" fmla="*/ 946 h 9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2"/>
                <a:gd name="T169" fmla="*/ 0 h 948"/>
                <a:gd name="T170" fmla="*/ 522 w 522"/>
                <a:gd name="T171" fmla="*/ 948 h 9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2" h="948">
                  <a:moveTo>
                    <a:pt x="474" y="948"/>
                  </a:moveTo>
                  <a:lnTo>
                    <a:pt x="472" y="942"/>
                  </a:lnTo>
                  <a:lnTo>
                    <a:pt x="470" y="940"/>
                  </a:lnTo>
                  <a:lnTo>
                    <a:pt x="464" y="938"/>
                  </a:lnTo>
                  <a:lnTo>
                    <a:pt x="454" y="938"/>
                  </a:lnTo>
                  <a:lnTo>
                    <a:pt x="454" y="928"/>
                  </a:lnTo>
                  <a:lnTo>
                    <a:pt x="454" y="919"/>
                  </a:lnTo>
                  <a:lnTo>
                    <a:pt x="429" y="915"/>
                  </a:lnTo>
                  <a:lnTo>
                    <a:pt x="405" y="909"/>
                  </a:lnTo>
                  <a:lnTo>
                    <a:pt x="401" y="886"/>
                  </a:lnTo>
                  <a:lnTo>
                    <a:pt x="395" y="861"/>
                  </a:lnTo>
                  <a:lnTo>
                    <a:pt x="395" y="855"/>
                  </a:lnTo>
                  <a:lnTo>
                    <a:pt x="395" y="852"/>
                  </a:lnTo>
                  <a:lnTo>
                    <a:pt x="397" y="840"/>
                  </a:lnTo>
                  <a:lnTo>
                    <a:pt x="397" y="829"/>
                  </a:lnTo>
                  <a:lnTo>
                    <a:pt x="381" y="827"/>
                  </a:lnTo>
                  <a:lnTo>
                    <a:pt x="366" y="823"/>
                  </a:lnTo>
                  <a:lnTo>
                    <a:pt x="364" y="794"/>
                  </a:lnTo>
                  <a:lnTo>
                    <a:pt x="362" y="763"/>
                  </a:lnTo>
                  <a:lnTo>
                    <a:pt x="358" y="735"/>
                  </a:lnTo>
                  <a:lnTo>
                    <a:pt x="357" y="706"/>
                  </a:lnTo>
                  <a:lnTo>
                    <a:pt x="353" y="687"/>
                  </a:lnTo>
                  <a:lnTo>
                    <a:pt x="347" y="667"/>
                  </a:lnTo>
                  <a:lnTo>
                    <a:pt x="341" y="658"/>
                  </a:lnTo>
                  <a:lnTo>
                    <a:pt x="337" y="648"/>
                  </a:lnTo>
                  <a:lnTo>
                    <a:pt x="332" y="629"/>
                  </a:lnTo>
                  <a:lnTo>
                    <a:pt x="328" y="610"/>
                  </a:lnTo>
                  <a:lnTo>
                    <a:pt x="328" y="604"/>
                  </a:lnTo>
                  <a:lnTo>
                    <a:pt x="328" y="600"/>
                  </a:lnTo>
                  <a:lnTo>
                    <a:pt x="324" y="595"/>
                  </a:lnTo>
                  <a:lnTo>
                    <a:pt x="318" y="591"/>
                  </a:lnTo>
                  <a:lnTo>
                    <a:pt x="312" y="581"/>
                  </a:lnTo>
                  <a:lnTo>
                    <a:pt x="309" y="572"/>
                  </a:lnTo>
                  <a:lnTo>
                    <a:pt x="303" y="560"/>
                  </a:lnTo>
                  <a:lnTo>
                    <a:pt x="299" y="550"/>
                  </a:lnTo>
                  <a:lnTo>
                    <a:pt x="293" y="537"/>
                  </a:lnTo>
                  <a:lnTo>
                    <a:pt x="289" y="522"/>
                  </a:lnTo>
                  <a:lnTo>
                    <a:pt x="289" y="502"/>
                  </a:lnTo>
                  <a:lnTo>
                    <a:pt x="289" y="483"/>
                  </a:lnTo>
                  <a:lnTo>
                    <a:pt x="289" y="464"/>
                  </a:lnTo>
                  <a:lnTo>
                    <a:pt x="289" y="445"/>
                  </a:lnTo>
                  <a:lnTo>
                    <a:pt x="289" y="439"/>
                  </a:lnTo>
                  <a:lnTo>
                    <a:pt x="289" y="435"/>
                  </a:lnTo>
                  <a:lnTo>
                    <a:pt x="289" y="416"/>
                  </a:lnTo>
                  <a:lnTo>
                    <a:pt x="289" y="397"/>
                  </a:lnTo>
                  <a:lnTo>
                    <a:pt x="274" y="391"/>
                  </a:lnTo>
                  <a:lnTo>
                    <a:pt x="261" y="387"/>
                  </a:lnTo>
                  <a:lnTo>
                    <a:pt x="245" y="382"/>
                  </a:lnTo>
                  <a:lnTo>
                    <a:pt x="232" y="378"/>
                  </a:lnTo>
                  <a:lnTo>
                    <a:pt x="228" y="366"/>
                  </a:lnTo>
                  <a:lnTo>
                    <a:pt x="224" y="355"/>
                  </a:lnTo>
                  <a:lnTo>
                    <a:pt x="213" y="353"/>
                  </a:lnTo>
                  <a:lnTo>
                    <a:pt x="201" y="349"/>
                  </a:lnTo>
                  <a:lnTo>
                    <a:pt x="201" y="343"/>
                  </a:lnTo>
                  <a:lnTo>
                    <a:pt x="201" y="339"/>
                  </a:lnTo>
                  <a:lnTo>
                    <a:pt x="201" y="334"/>
                  </a:lnTo>
                  <a:lnTo>
                    <a:pt x="201" y="330"/>
                  </a:lnTo>
                  <a:lnTo>
                    <a:pt x="201" y="324"/>
                  </a:lnTo>
                  <a:lnTo>
                    <a:pt x="201" y="318"/>
                  </a:lnTo>
                  <a:lnTo>
                    <a:pt x="207" y="309"/>
                  </a:lnTo>
                  <a:lnTo>
                    <a:pt x="213" y="299"/>
                  </a:lnTo>
                  <a:lnTo>
                    <a:pt x="213" y="289"/>
                  </a:lnTo>
                  <a:lnTo>
                    <a:pt x="213" y="280"/>
                  </a:lnTo>
                  <a:lnTo>
                    <a:pt x="199" y="278"/>
                  </a:lnTo>
                  <a:lnTo>
                    <a:pt x="190" y="278"/>
                  </a:lnTo>
                  <a:lnTo>
                    <a:pt x="180" y="280"/>
                  </a:lnTo>
                  <a:lnTo>
                    <a:pt x="172" y="284"/>
                  </a:lnTo>
                  <a:lnTo>
                    <a:pt x="165" y="288"/>
                  </a:lnTo>
                  <a:lnTo>
                    <a:pt x="159" y="291"/>
                  </a:lnTo>
                  <a:lnTo>
                    <a:pt x="155" y="299"/>
                  </a:lnTo>
                  <a:lnTo>
                    <a:pt x="151" y="305"/>
                  </a:lnTo>
                  <a:lnTo>
                    <a:pt x="145" y="322"/>
                  </a:lnTo>
                  <a:lnTo>
                    <a:pt x="144" y="339"/>
                  </a:lnTo>
                  <a:lnTo>
                    <a:pt x="144" y="359"/>
                  </a:lnTo>
                  <a:lnTo>
                    <a:pt x="144" y="378"/>
                  </a:lnTo>
                  <a:lnTo>
                    <a:pt x="153" y="378"/>
                  </a:lnTo>
                  <a:lnTo>
                    <a:pt x="163" y="378"/>
                  </a:lnTo>
                  <a:lnTo>
                    <a:pt x="169" y="378"/>
                  </a:lnTo>
                  <a:lnTo>
                    <a:pt x="172" y="378"/>
                  </a:lnTo>
                  <a:lnTo>
                    <a:pt x="178" y="382"/>
                  </a:lnTo>
                  <a:lnTo>
                    <a:pt x="184" y="387"/>
                  </a:lnTo>
                  <a:lnTo>
                    <a:pt x="188" y="391"/>
                  </a:lnTo>
                  <a:lnTo>
                    <a:pt x="193" y="397"/>
                  </a:lnTo>
                  <a:lnTo>
                    <a:pt x="203" y="401"/>
                  </a:lnTo>
                  <a:lnTo>
                    <a:pt x="213" y="406"/>
                  </a:lnTo>
                  <a:lnTo>
                    <a:pt x="213" y="410"/>
                  </a:lnTo>
                  <a:lnTo>
                    <a:pt x="213" y="416"/>
                  </a:lnTo>
                  <a:lnTo>
                    <a:pt x="203" y="416"/>
                  </a:lnTo>
                  <a:lnTo>
                    <a:pt x="193" y="416"/>
                  </a:lnTo>
                  <a:lnTo>
                    <a:pt x="193" y="426"/>
                  </a:lnTo>
                  <a:lnTo>
                    <a:pt x="193" y="435"/>
                  </a:lnTo>
                  <a:lnTo>
                    <a:pt x="190" y="435"/>
                  </a:lnTo>
                  <a:lnTo>
                    <a:pt x="188" y="435"/>
                  </a:lnTo>
                  <a:lnTo>
                    <a:pt x="186" y="433"/>
                  </a:lnTo>
                  <a:lnTo>
                    <a:pt x="184" y="431"/>
                  </a:lnTo>
                  <a:lnTo>
                    <a:pt x="180" y="428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2" y="422"/>
                  </a:lnTo>
                  <a:lnTo>
                    <a:pt x="170" y="414"/>
                  </a:lnTo>
                  <a:lnTo>
                    <a:pt x="169" y="406"/>
                  </a:lnTo>
                  <a:lnTo>
                    <a:pt x="167" y="405"/>
                  </a:lnTo>
                  <a:lnTo>
                    <a:pt x="163" y="401"/>
                  </a:lnTo>
                  <a:lnTo>
                    <a:pt x="161" y="399"/>
                  </a:lnTo>
                  <a:lnTo>
                    <a:pt x="159" y="397"/>
                  </a:lnTo>
                  <a:lnTo>
                    <a:pt x="157" y="395"/>
                  </a:lnTo>
                  <a:lnTo>
                    <a:pt x="153" y="391"/>
                  </a:lnTo>
                  <a:lnTo>
                    <a:pt x="136" y="389"/>
                  </a:lnTo>
                  <a:lnTo>
                    <a:pt x="121" y="387"/>
                  </a:lnTo>
                  <a:lnTo>
                    <a:pt x="117" y="385"/>
                  </a:lnTo>
                  <a:lnTo>
                    <a:pt x="115" y="382"/>
                  </a:lnTo>
                  <a:lnTo>
                    <a:pt x="113" y="374"/>
                  </a:lnTo>
                  <a:lnTo>
                    <a:pt x="111" y="368"/>
                  </a:lnTo>
                  <a:lnTo>
                    <a:pt x="107" y="364"/>
                  </a:lnTo>
                  <a:lnTo>
                    <a:pt x="105" y="362"/>
                  </a:lnTo>
                  <a:lnTo>
                    <a:pt x="103" y="360"/>
                  </a:lnTo>
                  <a:lnTo>
                    <a:pt x="101" y="359"/>
                  </a:lnTo>
                  <a:lnTo>
                    <a:pt x="98" y="355"/>
                  </a:lnTo>
                  <a:lnTo>
                    <a:pt x="96" y="353"/>
                  </a:lnTo>
                  <a:lnTo>
                    <a:pt x="94" y="351"/>
                  </a:lnTo>
                  <a:lnTo>
                    <a:pt x="90" y="349"/>
                  </a:lnTo>
                  <a:lnTo>
                    <a:pt x="88" y="345"/>
                  </a:lnTo>
                  <a:lnTo>
                    <a:pt x="86" y="343"/>
                  </a:lnTo>
                  <a:lnTo>
                    <a:pt x="78" y="341"/>
                  </a:lnTo>
                  <a:lnTo>
                    <a:pt x="73" y="339"/>
                  </a:lnTo>
                  <a:lnTo>
                    <a:pt x="69" y="336"/>
                  </a:lnTo>
                  <a:lnTo>
                    <a:pt x="67" y="334"/>
                  </a:lnTo>
                  <a:lnTo>
                    <a:pt x="59" y="332"/>
                  </a:lnTo>
                  <a:lnTo>
                    <a:pt x="51" y="330"/>
                  </a:lnTo>
                  <a:lnTo>
                    <a:pt x="50" y="326"/>
                  </a:lnTo>
                  <a:lnTo>
                    <a:pt x="48" y="324"/>
                  </a:lnTo>
                  <a:lnTo>
                    <a:pt x="46" y="322"/>
                  </a:lnTo>
                  <a:lnTo>
                    <a:pt x="42" y="318"/>
                  </a:lnTo>
                  <a:lnTo>
                    <a:pt x="40" y="316"/>
                  </a:lnTo>
                  <a:lnTo>
                    <a:pt x="38" y="314"/>
                  </a:lnTo>
                  <a:lnTo>
                    <a:pt x="36" y="303"/>
                  </a:lnTo>
                  <a:lnTo>
                    <a:pt x="32" y="289"/>
                  </a:lnTo>
                  <a:lnTo>
                    <a:pt x="30" y="288"/>
                  </a:lnTo>
                  <a:lnTo>
                    <a:pt x="28" y="286"/>
                  </a:lnTo>
                  <a:lnTo>
                    <a:pt x="15" y="284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2" y="263"/>
                  </a:lnTo>
                  <a:lnTo>
                    <a:pt x="4" y="261"/>
                  </a:lnTo>
                  <a:lnTo>
                    <a:pt x="7" y="259"/>
                  </a:lnTo>
                  <a:lnTo>
                    <a:pt x="9" y="257"/>
                  </a:lnTo>
                  <a:lnTo>
                    <a:pt x="11" y="253"/>
                  </a:lnTo>
                  <a:lnTo>
                    <a:pt x="13" y="251"/>
                  </a:lnTo>
                  <a:lnTo>
                    <a:pt x="21" y="249"/>
                  </a:lnTo>
                  <a:lnTo>
                    <a:pt x="28" y="247"/>
                  </a:lnTo>
                  <a:lnTo>
                    <a:pt x="30" y="245"/>
                  </a:lnTo>
                  <a:lnTo>
                    <a:pt x="32" y="241"/>
                  </a:lnTo>
                  <a:lnTo>
                    <a:pt x="36" y="230"/>
                  </a:lnTo>
                  <a:lnTo>
                    <a:pt x="38" y="218"/>
                  </a:lnTo>
                  <a:lnTo>
                    <a:pt x="40" y="215"/>
                  </a:lnTo>
                  <a:lnTo>
                    <a:pt x="42" y="213"/>
                  </a:lnTo>
                  <a:lnTo>
                    <a:pt x="46" y="211"/>
                  </a:lnTo>
                  <a:lnTo>
                    <a:pt x="48" y="207"/>
                  </a:lnTo>
                  <a:lnTo>
                    <a:pt x="50" y="205"/>
                  </a:lnTo>
                  <a:lnTo>
                    <a:pt x="51" y="203"/>
                  </a:lnTo>
                  <a:lnTo>
                    <a:pt x="53" y="201"/>
                  </a:lnTo>
                  <a:lnTo>
                    <a:pt x="57" y="199"/>
                  </a:lnTo>
                  <a:lnTo>
                    <a:pt x="59" y="195"/>
                  </a:lnTo>
                  <a:lnTo>
                    <a:pt x="61" y="194"/>
                  </a:lnTo>
                  <a:lnTo>
                    <a:pt x="65" y="192"/>
                  </a:lnTo>
                  <a:lnTo>
                    <a:pt x="67" y="190"/>
                  </a:lnTo>
                  <a:lnTo>
                    <a:pt x="69" y="186"/>
                  </a:lnTo>
                  <a:lnTo>
                    <a:pt x="73" y="184"/>
                  </a:lnTo>
                  <a:lnTo>
                    <a:pt x="75" y="182"/>
                  </a:lnTo>
                  <a:lnTo>
                    <a:pt x="76" y="178"/>
                  </a:lnTo>
                  <a:lnTo>
                    <a:pt x="78" y="176"/>
                  </a:lnTo>
                  <a:lnTo>
                    <a:pt x="80" y="174"/>
                  </a:lnTo>
                  <a:lnTo>
                    <a:pt x="84" y="172"/>
                  </a:lnTo>
                  <a:lnTo>
                    <a:pt x="86" y="169"/>
                  </a:lnTo>
                  <a:lnTo>
                    <a:pt x="88" y="167"/>
                  </a:lnTo>
                  <a:lnTo>
                    <a:pt x="90" y="165"/>
                  </a:lnTo>
                  <a:lnTo>
                    <a:pt x="94" y="163"/>
                  </a:lnTo>
                  <a:lnTo>
                    <a:pt x="96" y="159"/>
                  </a:lnTo>
                  <a:lnTo>
                    <a:pt x="98" y="157"/>
                  </a:lnTo>
                  <a:lnTo>
                    <a:pt x="101" y="155"/>
                  </a:lnTo>
                  <a:lnTo>
                    <a:pt x="103" y="153"/>
                  </a:lnTo>
                  <a:lnTo>
                    <a:pt x="105" y="149"/>
                  </a:lnTo>
                  <a:lnTo>
                    <a:pt x="107" y="147"/>
                  </a:lnTo>
                  <a:lnTo>
                    <a:pt x="111" y="146"/>
                  </a:lnTo>
                  <a:lnTo>
                    <a:pt x="117" y="142"/>
                  </a:lnTo>
                  <a:lnTo>
                    <a:pt x="124" y="140"/>
                  </a:lnTo>
                  <a:lnTo>
                    <a:pt x="126" y="138"/>
                  </a:lnTo>
                  <a:lnTo>
                    <a:pt x="130" y="136"/>
                  </a:lnTo>
                  <a:lnTo>
                    <a:pt x="142" y="132"/>
                  </a:lnTo>
                  <a:lnTo>
                    <a:pt x="153" y="130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61" y="128"/>
                  </a:lnTo>
                  <a:lnTo>
                    <a:pt x="163" y="130"/>
                  </a:lnTo>
                  <a:lnTo>
                    <a:pt x="170" y="132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4" y="140"/>
                  </a:lnTo>
                  <a:lnTo>
                    <a:pt x="190" y="142"/>
                  </a:lnTo>
                  <a:lnTo>
                    <a:pt x="197" y="146"/>
                  </a:lnTo>
                  <a:lnTo>
                    <a:pt x="199" y="147"/>
                  </a:lnTo>
                  <a:lnTo>
                    <a:pt x="201" y="149"/>
                  </a:lnTo>
                  <a:lnTo>
                    <a:pt x="205" y="157"/>
                  </a:lnTo>
                  <a:lnTo>
                    <a:pt x="207" y="165"/>
                  </a:lnTo>
                  <a:lnTo>
                    <a:pt x="209" y="167"/>
                  </a:lnTo>
                  <a:lnTo>
                    <a:pt x="213" y="169"/>
                  </a:lnTo>
                  <a:lnTo>
                    <a:pt x="215" y="172"/>
                  </a:lnTo>
                  <a:lnTo>
                    <a:pt x="222" y="172"/>
                  </a:lnTo>
                  <a:lnTo>
                    <a:pt x="228" y="172"/>
                  </a:lnTo>
                  <a:lnTo>
                    <a:pt x="232" y="169"/>
                  </a:lnTo>
                  <a:lnTo>
                    <a:pt x="234" y="167"/>
                  </a:lnTo>
                  <a:lnTo>
                    <a:pt x="236" y="165"/>
                  </a:lnTo>
                  <a:lnTo>
                    <a:pt x="243" y="163"/>
                  </a:lnTo>
                  <a:lnTo>
                    <a:pt x="251" y="159"/>
                  </a:lnTo>
                  <a:lnTo>
                    <a:pt x="253" y="157"/>
                  </a:lnTo>
                  <a:lnTo>
                    <a:pt x="255" y="155"/>
                  </a:lnTo>
                  <a:lnTo>
                    <a:pt x="268" y="153"/>
                  </a:lnTo>
                  <a:lnTo>
                    <a:pt x="280" y="149"/>
                  </a:lnTo>
                  <a:lnTo>
                    <a:pt x="282" y="147"/>
                  </a:lnTo>
                  <a:lnTo>
                    <a:pt x="284" y="146"/>
                  </a:lnTo>
                  <a:lnTo>
                    <a:pt x="297" y="142"/>
                  </a:lnTo>
                  <a:lnTo>
                    <a:pt x="309" y="140"/>
                  </a:lnTo>
                  <a:lnTo>
                    <a:pt x="311" y="138"/>
                  </a:lnTo>
                  <a:lnTo>
                    <a:pt x="312" y="136"/>
                  </a:lnTo>
                  <a:lnTo>
                    <a:pt x="316" y="128"/>
                  </a:lnTo>
                  <a:lnTo>
                    <a:pt x="318" y="121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6" y="99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4" y="78"/>
                  </a:lnTo>
                  <a:lnTo>
                    <a:pt x="335" y="61"/>
                  </a:lnTo>
                  <a:lnTo>
                    <a:pt x="337" y="44"/>
                  </a:lnTo>
                  <a:lnTo>
                    <a:pt x="339" y="42"/>
                  </a:lnTo>
                  <a:lnTo>
                    <a:pt x="343" y="38"/>
                  </a:lnTo>
                  <a:lnTo>
                    <a:pt x="345" y="23"/>
                  </a:lnTo>
                  <a:lnTo>
                    <a:pt x="347" y="5"/>
                  </a:lnTo>
                  <a:lnTo>
                    <a:pt x="349" y="2"/>
                  </a:lnTo>
                  <a:lnTo>
                    <a:pt x="353" y="0"/>
                  </a:lnTo>
                  <a:lnTo>
                    <a:pt x="355" y="2"/>
                  </a:lnTo>
                  <a:lnTo>
                    <a:pt x="357" y="5"/>
                  </a:lnTo>
                  <a:lnTo>
                    <a:pt x="366" y="7"/>
                  </a:lnTo>
                  <a:lnTo>
                    <a:pt x="376" y="9"/>
                  </a:lnTo>
                  <a:lnTo>
                    <a:pt x="380" y="30"/>
                  </a:lnTo>
                  <a:lnTo>
                    <a:pt x="385" y="53"/>
                  </a:lnTo>
                  <a:lnTo>
                    <a:pt x="393" y="78"/>
                  </a:lnTo>
                  <a:lnTo>
                    <a:pt x="403" y="101"/>
                  </a:lnTo>
                  <a:lnTo>
                    <a:pt x="414" y="124"/>
                  </a:lnTo>
                  <a:lnTo>
                    <a:pt x="428" y="147"/>
                  </a:lnTo>
                  <a:lnTo>
                    <a:pt x="441" y="167"/>
                  </a:lnTo>
                  <a:lnTo>
                    <a:pt x="454" y="184"/>
                  </a:lnTo>
                  <a:lnTo>
                    <a:pt x="449" y="199"/>
                  </a:lnTo>
                  <a:lnTo>
                    <a:pt x="445" y="213"/>
                  </a:lnTo>
                  <a:lnTo>
                    <a:pt x="439" y="213"/>
                  </a:lnTo>
                  <a:lnTo>
                    <a:pt x="433" y="213"/>
                  </a:lnTo>
                  <a:lnTo>
                    <a:pt x="431" y="209"/>
                  </a:lnTo>
                  <a:lnTo>
                    <a:pt x="428" y="205"/>
                  </a:lnTo>
                  <a:lnTo>
                    <a:pt x="414" y="215"/>
                  </a:lnTo>
                  <a:lnTo>
                    <a:pt x="403" y="226"/>
                  </a:lnTo>
                  <a:lnTo>
                    <a:pt x="391" y="240"/>
                  </a:lnTo>
                  <a:lnTo>
                    <a:pt x="380" y="255"/>
                  </a:lnTo>
                  <a:lnTo>
                    <a:pt x="370" y="272"/>
                  </a:lnTo>
                  <a:lnTo>
                    <a:pt x="362" y="289"/>
                  </a:lnTo>
                  <a:lnTo>
                    <a:pt x="355" y="309"/>
                  </a:lnTo>
                  <a:lnTo>
                    <a:pt x="349" y="330"/>
                  </a:lnTo>
                  <a:lnTo>
                    <a:pt x="343" y="349"/>
                  </a:lnTo>
                  <a:lnTo>
                    <a:pt x="339" y="370"/>
                  </a:lnTo>
                  <a:lnTo>
                    <a:pt x="337" y="391"/>
                  </a:lnTo>
                  <a:lnTo>
                    <a:pt x="335" y="410"/>
                  </a:lnTo>
                  <a:lnTo>
                    <a:pt x="334" y="431"/>
                  </a:lnTo>
                  <a:lnTo>
                    <a:pt x="334" y="451"/>
                  </a:lnTo>
                  <a:lnTo>
                    <a:pt x="335" y="468"/>
                  </a:lnTo>
                  <a:lnTo>
                    <a:pt x="337" y="483"/>
                  </a:lnTo>
                  <a:lnTo>
                    <a:pt x="347" y="483"/>
                  </a:lnTo>
                  <a:lnTo>
                    <a:pt x="357" y="483"/>
                  </a:lnTo>
                  <a:lnTo>
                    <a:pt x="362" y="489"/>
                  </a:lnTo>
                  <a:lnTo>
                    <a:pt x="366" y="493"/>
                  </a:lnTo>
                  <a:lnTo>
                    <a:pt x="372" y="493"/>
                  </a:lnTo>
                  <a:lnTo>
                    <a:pt x="376" y="493"/>
                  </a:lnTo>
                  <a:lnTo>
                    <a:pt x="381" y="499"/>
                  </a:lnTo>
                  <a:lnTo>
                    <a:pt x="385" y="502"/>
                  </a:lnTo>
                  <a:lnTo>
                    <a:pt x="385" y="508"/>
                  </a:lnTo>
                  <a:lnTo>
                    <a:pt x="385" y="512"/>
                  </a:lnTo>
                  <a:lnTo>
                    <a:pt x="380" y="512"/>
                  </a:lnTo>
                  <a:lnTo>
                    <a:pt x="378" y="516"/>
                  </a:lnTo>
                  <a:lnTo>
                    <a:pt x="376" y="522"/>
                  </a:lnTo>
                  <a:lnTo>
                    <a:pt x="376" y="531"/>
                  </a:lnTo>
                  <a:lnTo>
                    <a:pt x="381" y="531"/>
                  </a:lnTo>
                  <a:lnTo>
                    <a:pt x="385" y="531"/>
                  </a:lnTo>
                  <a:lnTo>
                    <a:pt x="391" y="531"/>
                  </a:lnTo>
                  <a:lnTo>
                    <a:pt x="395" y="531"/>
                  </a:lnTo>
                  <a:lnTo>
                    <a:pt x="401" y="537"/>
                  </a:lnTo>
                  <a:lnTo>
                    <a:pt x="405" y="543"/>
                  </a:lnTo>
                  <a:lnTo>
                    <a:pt x="405" y="547"/>
                  </a:lnTo>
                  <a:lnTo>
                    <a:pt x="405" y="550"/>
                  </a:lnTo>
                  <a:lnTo>
                    <a:pt x="410" y="556"/>
                  </a:lnTo>
                  <a:lnTo>
                    <a:pt x="414" y="560"/>
                  </a:lnTo>
                  <a:lnTo>
                    <a:pt x="420" y="566"/>
                  </a:lnTo>
                  <a:lnTo>
                    <a:pt x="426" y="572"/>
                  </a:lnTo>
                  <a:lnTo>
                    <a:pt x="429" y="575"/>
                  </a:lnTo>
                  <a:lnTo>
                    <a:pt x="433" y="581"/>
                  </a:lnTo>
                  <a:lnTo>
                    <a:pt x="439" y="585"/>
                  </a:lnTo>
                  <a:lnTo>
                    <a:pt x="445" y="591"/>
                  </a:lnTo>
                  <a:lnTo>
                    <a:pt x="449" y="595"/>
                  </a:lnTo>
                  <a:lnTo>
                    <a:pt x="454" y="600"/>
                  </a:lnTo>
                  <a:lnTo>
                    <a:pt x="458" y="604"/>
                  </a:lnTo>
                  <a:lnTo>
                    <a:pt x="464" y="610"/>
                  </a:lnTo>
                  <a:lnTo>
                    <a:pt x="468" y="614"/>
                  </a:lnTo>
                  <a:lnTo>
                    <a:pt x="474" y="619"/>
                  </a:lnTo>
                  <a:lnTo>
                    <a:pt x="474" y="625"/>
                  </a:lnTo>
                  <a:lnTo>
                    <a:pt x="476" y="627"/>
                  </a:lnTo>
                  <a:lnTo>
                    <a:pt x="481" y="629"/>
                  </a:lnTo>
                  <a:lnTo>
                    <a:pt x="493" y="629"/>
                  </a:lnTo>
                  <a:lnTo>
                    <a:pt x="493" y="623"/>
                  </a:lnTo>
                  <a:lnTo>
                    <a:pt x="493" y="619"/>
                  </a:lnTo>
                  <a:lnTo>
                    <a:pt x="493" y="614"/>
                  </a:lnTo>
                  <a:lnTo>
                    <a:pt x="493" y="610"/>
                  </a:lnTo>
                  <a:lnTo>
                    <a:pt x="493" y="604"/>
                  </a:lnTo>
                  <a:lnTo>
                    <a:pt x="493" y="600"/>
                  </a:lnTo>
                  <a:lnTo>
                    <a:pt x="493" y="595"/>
                  </a:lnTo>
                  <a:lnTo>
                    <a:pt x="493" y="591"/>
                  </a:lnTo>
                  <a:lnTo>
                    <a:pt x="497" y="591"/>
                  </a:lnTo>
                  <a:lnTo>
                    <a:pt x="502" y="591"/>
                  </a:lnTo>
                  <a:lnTo>
                    <a:pt x="512" y="591"/>
                  </a:lnTo>
                  <a:lnTo>
                    <a:pt x="522" y="591"/>
                  </a:lnTo>
                  <a:lnTo>
                    <a:pt x="522" y="595"/>
                  </a:lnTo>
                  <a:lnTo>
                    <a:pt x="522" y="600"/>
                  </a:lnTo>
                  <a:lnTo>
                    <a:pt x="522" y="604"/>
                  </a:lnTo>
                  <a:lnTo>
                    <a:pt x="522" y="610"/>
                  </a:lnTo>
                  <a:lnTo>
                    <a:pt x="522" y="614"/>
                  </a:lnTo>
                  <a:lnTo>
                    <a:pt x="522" y="619"/>
                  </a:lnTo>
                  <a:lnTo>
                    <a:pt x="522" y="621"/>
                  </a:lnTo>
                  <a:lnTo>
                    <a:pt x="522" y="623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14" y="641"/>
                  </a:lnTo>
                  <a:lnTo>
                    <a:pt x="512" y="654"/>
                  </a:lnTo>
                  <a:lnTo>
                    <a:pt x="510" y="656"/>
                  </a:lnTo>
                  <a:lnTo>
                    <a:pt x="506" y="658"/>
                  </a:lnTo>
                  <a:lnTo>
                    <a:pt x="504" y="660"/>
                  </a:lnTo>
                  <a:lnTo>
                    <a:pt x="502" y="664"/>
                  </a:lnTo>
                  <a:lnTo>
                    <a:pt x="499" y="666"/>
                  </a:lnTo>
                  <a:lnTo>
                    <a:pt x="497" y="667"/>
                  </a:lnTo>
                  <a:lnTo>
                    <a:pt x="495" y="669"/>
                  </a:lnTo>
                  <a:lnTo>
                    <a:pt x="493" y="671"/>
                  </a:lnTo>
                  <a:lnTo>
                    <a:pt x="489" y="675"/>
                  </a:lnTo>
                  <a:lnTo>
                    <a:pt x="487" y="677"/>
                  </a:lnTo>
                  <a:lnTo>
                    <a:pt x="479" y="679"/>
                  </a:lnTo>
                  <a:lnTo>
                    <a:pt x="474" y="683"/>
                  </a:lnTo>
                  <a:lnTo>
                    <a:pt x="470" y="685"/>
                  </a:lnTo>
                  <a:lnTo>
                    <a:pt x="468" y="687"/>
                  </a:lnTo>
                  <a:lnTo>
                    <a:pt x="468" y="696"/>
                  </a:lnTo>
                  <a:lnTo>
                    <a:pt x="468" y="706"/>
                  </a:lnTo>
                  <a:lnTo>
                    <a:pt x="470" y="708"/>
                  </a:lnTo>
                  <a:lnTo>
                    <a:pt x="474" y="712"/>
                  </a:lnTo>
                  <a:lnTo>
                    <a:pt x="476" y="727"/>
                  </a:lnTo>
                  <a:lnTo>
                    <a:pt x="477" y="744"/>
                  </a:lnTo>
                  <a:lnTo>
                    <a:pt x="479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7" y="754"/>
                  </a:lnTo>
                  <a:lnTo>
                    <a:pt x="489" y="756"/>
                  </a:lnTo>
                  <a:lnTo>
                    <a:pt x="493" y="760"/>
                  </a:lnTo>
                  <a:lnTo>
                    <a:pt x="493" y="779"/>
                  </a:lnTo>
                  <a:lnTo>
                    <a:pt x="493" y="798"/>
                  </a:lnTo>
                  <a:lnTo>
                    <a:pt x="489" y="800"/>
                  </a:lnTo>
                  <a:lnTo>
                    <a:pt x="487" y="804"/>
                  </a:lnTo>
                  <a:lnTo>
                    <a:pt x="485" y="808"/>
                  </a:lnTo>
                  <a:lnTo>
                    <a:pt x="483" y="817"/>
                  </a:lnTo>
                  <a:lnTo>
                    <a:pt x="485" y="827"/>
                  </a:lnTo>
                  <a:lnTo>
                    <a:pt x="487" y="832"/>
                  </a:lnTo>
                  <a:lnTo>
                    <a:pt x="489" y="834"/>
                  </a:lnTo>
                  <a:lnTo>
                    <a:pt x="493" y="836"/>
                  </a:lnTo>
                  <a:lnTo>
                    <a:pt x="495" y="859"/>
                  </a:lnTo>
                  <a:lnTo>
                    <a:pt x="497" y="880"/>
                  </a:lnTo>
                  <a:lnTo>
                    <a:pt x="499" y="882"/>
                  </a:lnTo>
                  <a:lnTo>
                    <a:pt x="502" y="886"/>
                  </a:lnTo>
                  <a:lnTo>
                    <a:pt x="502" y="894"/>
                  </a:lnTo>
                  <a:lnTo>
                    <a:pt x="502" y="903"/>
                  </a:lnTo>
                  <a:lnTo>
                    <a:pt x="499" y="907"/>
                  </a:lnTo>
                  <a:lnTo>
                    <a:pt x="497" y="909"/>
                  </a:lnTo>
                  <a:lnTo>
                    <a:pt x="495" y="921"/>
                  </a:lnTo>
                  <a:lnTo>
                    <a:pt x="493" y="934"/>
                  </a:lnTo>
                  <a:lnTo>
                    <a:pt x="489" y="936"/>
                  </a:lnTo>
                  <a:lnTo>
                    <a:pt x="487" y="938"/>
                  </a:lnTo>
                  <a:lnTo>
                    <a:pt x="485" y="940"/>
                  </a:lnTo>
                  <a:lnTo>
                    <a:pt x="483" y="944"/>
                  </a:lnTo>
                  <a:lnTo>
                    <a:pt x="479" y="946"/>
                  </a:lnTo>
                  <a:lnTo>
                    <a:pt x="477" y="948"/>
                  </a:lnTo>
                  <a:lnTo>
                    <a:pt x="476" y="948"/>
                  </a:lnTo>
                  <a:lnTo>
                    <a:pt x="474" y="94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5823345" y="2812560"/>
              <a:ext cx="1667563" cy="1768520"/>
            </a:xfrm>
            <a:custGeom>
              <a:avLst/>
              <a:gdLst>
                <a:gd name="T0" fmla="*/ 1393 w 1479"/>
                <a:gd name="T1" fmla="*/ 923 h 1836"/>
                <a:gd name="T2" fmla="*/ 1302 w 1479"/>
                <a:gd name="T3" fmla="*/ 1027 h 1836"/>
                <a:gd name="T4" fmla="*/ 1329 w 1479"/>
                <a:gd name="T5" fmla="*/ 1171 h 1836"/>
                <a:gd name="T6" fmla="*/ 1318 w 1479"/>
                <a:gd name="T7" fmla="*/ 1288 h 1836"/>
                <a:gd name="T8" fmla="*/ 1251 w 1479"/>
                <a:gd name="T9" fmla="*/ 1364 h 1836"/>
                <a:gd name="T10" fmla="*/ 1214 w 1479"/>
                <a:gd name="T11" fmla="*/ 1501 h 1836"/>
                <a:gd name="T12" fmla="*/ 1276 w 1479"/>
                <a:gd name="T13" fmla="*/ 1591 h 1836"/>
                <a:gd name="T14" fmla="*/ 1322 w 1479"/>
                <a:gd name="T15" fmla="*/ 1679 h 1836"/>
                <a:gd name="T16" fmla="*/ 1237 w 1479"/>
                <a:gd name="T17" fmla="*/ 1735 h 1836"/>
                <a:gd name="T18" fmla="*/ 1162 w 1479"/>
                <a:gd name="T19" fmla="*/ 1781 h 1836"/>
                <a:gd name="T20" fmla="*/ 1059 w 1479"/>
                <a:gd name="T21" fmla="*/ 1827 h 1836"/>
                <a:gd name="T22" fmla="*/ 934 w 1479"/>
                <a:gd name="T23" fmla="*/ 1811 h 1836"/>
                <a:gd name="T24" fmla="*/ 827 w 1479"/>
                <a:gd name="T25" fmla="*/ 1836 h 1836"/>
                <a:gd name="T26" fmla="*/ 765 w 1479"/>
                <a:gd name="T27" fmla="*/ 1787 h 1836"/>
                <a:gd name="T28" fmla="*/ 710 w 1479"/>
                <a:gd name="T29" fmla="*/ 1721 h 1836"/>
                <a:gd name="T30" fmla="*/ 660 w 1479"/>
                <a:gd name="T31" fmla="*/ 1675 h 1836"/>
                <a:gd name="T32" fmla="*/ 608 w 1479"/>
                <a:gd name="T33" fmla="*/ 1658 h 1836"/>
                <a:gd name="T34" fmla="*/ 520 w 1479"/>
                <a:gd name="T35" fmla="*/ 1641 h 1836"/>
                <a:gd name="T36" fmla="*/ 474 w 1479"/>
                <a:gd name="T37" fmla="*/ 1775 h 1836"/>
                <a:gd name="T38" fmla="*/ 412 w 1479"/>
                <a:gd name="T39" fmla="*/ 1781 h 1836"/>
                <a:gd name="T40" fmla="*/ 362 w 1479"/>
                <a:gd name="T41" fmla="*/ 1827 h 1836"/>
                <a:gd name="T42" fmla="*/ 326 w 1479"/>
                <a:gd name="T43" fmla="*/ 1685 h 1836"/>
                <a:gd name="T44" fmla="*/ 274 w 1479"/>
                <a:gd name="T45" fmla="*/ 1566 h 1836"/>
                <a:gd name="T46" fmla="*/ 218 w 1479"/>
                <a:gd name="T47" fmla="*/ 1481 h 1836"/>
                <a:gd name="T48" fmla="*/ 120 w 1479"/>
                <a:gd name="T49" fmla="*/ 1422 h 1836"/>
                <a:gd name="T50" fmla="*/ 84 w 1479"/>
                <a:gd name="T51" fmla="*/ 1313 h 1836"/>
                <a:gd name="T52" fmla="*/ 28 w 1479"/>
                <a:gd name="T53" fmla="*/ 1213 h 1836"/>
                <a:gd name="T54" fmla="*/ 21 w 1479"/>
                <a:gd name="T55" fmla="*/ 1040 h 1836"/>
                <a:gd name="T56" fmla="*/ 3 w 1479"/>
                <a:gd name="T57" fmla="*/ 996 h 1836"/>
                <a:gd name="T58" fmla="*/ 73 w 1479"/>
                <a:gd name="T59" fmla="*/ 927 h 1836"/>
                <a:gd name="T60" fmla="*/ 101 w 1479"/>
                <a:gd name="T61" fmla="*/ 821 h 1836"/>
                <a:gd name="T62" fmla="*/ 107 w 1479"/>
                <a:gd name="T63" fmla="*/ 770 h 1836"/>
                <a:gd name="T64" fmla="*/ 61 w 1479"/>
                <a:gd name="T65" fmla="*/ 685 h 1836"/>
                <a:gd name="T66" fmla="*/ 19 w 1479"/>
                <a:gd name="T67" fmla="*/ 616 h 1836"/>
                <a:gd name="T68" fmla="*/ 124 w 1479"/>
                <a:gd name="T69" fmla="*/ 560 h 1836"/>
                <a:gd name="T70" fmla="*/ 207 w 1479"/>
                <a:gd name="T71" fmla="*/ 560 h 1836"/>
                <a:gd name="T72" fmla="*/ 328 w 1479"/>
                <a:gd name="T73" fmla="*/ 541 h 1836"/>
                <a:gd name="T74" fmla="*/ 393 w 1479"/>
                <a:gd name="T75" fmla="*/ 457 h 1836"/>
                <a:gd name="T76" fmla="*/ 502 w 1479"/>
                <a:gd name="T77" fmla="*/ 493 h 1836"/>
                <a:gd name="T78" fmla="*/ 569 w 1479"/>
                <a:gd name="T79" fmla="*/ 576 h 1836"/>
                <a:gd name="T80" fmla="*/ 589 w 1479"/>
                <a:gd name="T81" fmla="*/ 484 h 1836"/>
                <a:gd name="T82" fmla="*/ 671 w 1479"/>
                <a:gd name="T83" fmla="*/ 453 h 1836"/>
                <a:gd name="T84" fmla="*/ 725 w 1479"/>
                <a:gd name="T85" fmla="*/ 405 h 1836"/>
                <a:gd name="T86" fmla="*/ 734 w 1479"/>
                <a:gd name="T87" fmla="*/ 326 h 1836"/>
                <a:gd name="T88" fmla="*/ 744 w 1479"/>
                <a:gd name="T89" fmla="*/ 261 h 1836"/>
                <a:gd name="T90" fmla="*/ 802 w 1479"/>
                <a:gd name="T91" fmla="*/ 227 h 1836"/>
                <a:gd name="T92" fmla="*/ 850 w 1479"/>
                <a:gd name="T93" fmla="*/ 232 h 1836"/>
                <a:gd name="T94" fmla="*/ 896 w 1479"/>
                <a:gd name="T95" fmla="*/ 169 h 1836"/>
                <a:gd name="T96" fmla="*/ 995 w 1479"/>
                <a:gd name="T97" fmla="*/ 163 h 1836"/>
                <a:gd name="T98" fmla="*/ 1097 w 1479"/>
                <a:gd name="T99" fmla="*/ 52 h 1836"/>
                <a:gd name="T100" fmla="*/ 1199 w 1479"/>
                <a:gd name="T101" fmla="*/ 10 h 1836"/>
                <a:gd name="T102" fmla="*/ 1329 w 1479"/>
                <a:gd name="T103" fmla="*/ 56 h 1836"/>
                <a:gd name="T104" fmla="*/ 1371 w 1479"/>
                <a:gd name="T105" fmla="*/ 14 h 1836"/>
                <a:gd name="T106" fmla="*/ 1350 w 1479"/>
                <a:gd name="T107" fmla="*/ 142 h 1836"/>
                <a:gd name="T108" fmla="*/ 1435 w 1479"/>
                <a:gd name="T109" fmla="*/ 211 h 1836"/>
                <a:gd name="T110" fmla="*/ 1471 w 1479"/>
                <a:gd name="T111" fmla="*/ 292 h 1836"/>
                <a:gd name="T112" fmla="*/ 1406 w 1479"/>
                <a:gd name="T113" fmla="*/ 347 h 1836"/>
                <a:gd name="T114" fmla="*/ 1427 w 1479"/>
                <a:gd name="T115" fmla="*/ 447 h 1836"/>
                <a:gd name="T116" fmla="*/ 1469 w 1479"/>
                <a:gd name="T117" fmla="*/ 526 h 1836"/>
                <a:gd name="T118" fmla="*/ 1416 w 1479"/>
                <a:gd name="T119" fmla="*/ 585 h 1836"/>
                <a:gd name="T120" fmla="*/ 1377 w 1479"/>
                <a:gd name="T121" fmla="*/ 647 h 1836"/>
                <a:gd name="T122" fmla="*/ 1356 w 1479"/>
                <a:gd name="T123" fmla="*/ 708 h 1836"/>
                <a:gd name="T124" fmla="*/ 1381 w 1479"/>
                <a:gd name="T125" fmla="*/ 808 h 18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"/>
                <a:gd name="T190" fmla="*/ 0 h 1836"/>
                <a:gd name="T191" fmla="*/ 1479 w 1479"/>
                <a:gd name="T192" fmla="*/ 1836 h 18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" h="1836">
                  <a:moveTo>
                    <a:pt x="1410" y="831"/>
                  </a:moveTo>
                  <a:lnTo>
                    <a:pt x="1414" y="841"/>
                  </a:lnTo>
                  <a:lnTo>
                    <a:pt x="1416" y="850"/>
                  </a:lnTo>
                  <a:lnTo>
                    <a:pt x="1418" y="852"/>
                  </a:lnTo>
                  <a:lnTo>
                    <a:pt x="1421" y="856"/>
                  </a:lnTo>
                  <a:lnTo>
                    <a:pt x="1423" y="862"/>
                  </a:lnTo>
                  <a:lnTo>
                    <a:pt x="1425" y="869"/>
                  </a:lnTo>
                  <a:lnTo>
                    <a:pt x="1427" y="873"/>
                  </a:lnTo>
                  <a:lnTo>
                    <a:pt x="1431" y="875"/>
                  </a:lnTo>
                  <a:lnTo>
                    <a:pt x="1435" y="892"/>
                  </a:lnTo>
                  <a:lnTo>
                    <a:pt x="1441" y="908"/>
                  </a:lnTo>
                  <a:lnTo>
                    <a:pt x="1423" y="908"/>
                  </a:lnTo>
                  <a:lnTo>
                    <a:pt x="1414" y="910"/>
                  </a:lnTo>
                  <a:lnTo>
                    <a:pt x="1412" y="910"/>
                  </a:lnTo>
                  <a:lnTo>
                    <a:pt x="1410" y="913"/>
                  </a:lnTo>
                  <a:lnTo>
                    <a:pt x="1408" y="915"/>
                  </a:lnTo>
                  <a:lnTo>
                    <a:pt x="1406" y="917"/>
                  </a:lnTo>
                  <a:lnTo>
                    <a:pt x="1398" y="921"/>
                  </a:lnTo>
                  <a:lnTo>
                    <a:pt x="1393" y="923"/>
                  </a:lnTo>
                  <a:lnTo>
                    <a:pt x="1389" y="925"/>
                  </a:lnTo>
                  <a:lnTo>
                    <a:pt x="1387" y="929"/>
                  </a:lnTo>
                  <a:lnTo>
                    <a:pt x="1385" y="935"/>
                  </a:lnTo>
                  <a:lnTo>
                    <a:pt x="1381" y="942"/>
                  </a:lnTo>
                  <a:lnTo>
                    <a:pt x="1379" y="944"/>
                  </a:lnTo>
                  <a:lnTo>
                    <a:pt x="1377" y="948"/>
                  </a:lnTo>
                  <a:lnTo>
                    <a:pt x="1356" y="948"/>
                  </a:lnTo>
                  <a:lnTo>
                    <a:pt x="1335" y="950"/>
                  </a:lnTo>
                  <a:lnTo>
                    <a:pt x="1316" y="952"/>
                  </a:lnTo>
                  <a:lnTo>
                    <a:pt x="1295" y="952"/>
                  </a:lnTo>
                  <a:lnTo>
                    <a:pt x="1293" y="954"/>
                  </a:lnTo>
                  <a:lnTo>
                    <a:pt x="1289" y="958"/>
                  </a:lnTo>
                  <a:lnTo>
                    <a:pt x="1289" y="977"/>
                  </a:lnTo>
                  <a:lnTo>
                    <a:pt x="1289" y="996"/>
                  </a:lnTo>
                  <a:lnTo>
                    <a:pt x="1293" y="998"/>
                  </a:lnTo>
                  <a:lnTo>
                    <a:pt x="1295" y="1000"/>
                  </a:lnTo>
                  <a:lnTo>
                    <a:pt x="1297" y="1013"/>
                  </a:lnTo>
                  <a:lnTo>
                    <a:pt x="1300" y="1025"/>
                  </a:lnTo>
                  <a:lnTo>
                    <a:pt x="1302" y="1027"/>
                  </a:lnTo>
                  <a:lnTo>
                    <a:pt x="1304" y="1029"/>
                  </a:lnTo>
                  <a:lnTo>
                    <a:pt x="1304" y="1054"/>
                  </a:lnTo>
                  <a:lnTo>
                    <a:pt x="1304" y="1079"/>
                  </a:lnTo>
                  <a:lnTo>
                    <a:pt x="1302" y="1080"/>
                  </a:lnTo>
                  <a:lnTo>
                    <a:pt x="1300" y="1082"/>
                  </a:lnTo>
                  <a:lnTo>
                    <a:pt x="1300" y="1102"/>
                  </a:lnTo>
                  <a:lnTo>
                    <a:pt x="1300" y="1121"/>
                  </a:lnTo>
                  <a:lnTo>
                    <a:pt x="1302" y="1125"/>
                  </a:lnTo>
                  <a:lnTo>
                    <a:pt x="1304" y="1126"/>
                  </a:lnTo>
                  <a:lnTo>
                    <a:pt x="1306" y="1138"/>
                  </a:lnTo>
                  <a:lnTo>
                    <a:pt x="1310" y="1149"/>
                  </a:lnTo>
                  <a:lnTo>
                    <a:pt x="1312" y="1153"/>
                  </a:lnTo>
                  <a:lnTo>
                    <a:pt x="1314" y="1155"/>
                  </a:lnTo>
                  <a:lnTo>
                    <a:pt x="1316" y="1157"/>
                  </a:lnTo>
                  <a:lnTo>
                    <a:pt x="1320" y="1161"/>
                  </a:lnTo>
                  <a:lnTo>
                    <a:pt x="1322" y="1163"/>
                  </a:lnTo>
                  <a:lnTo>
                    <a:pt x="1323" y="1165"/>
                  </a:lnTo>
                  <a:lnTo>
                    <a:pt x="1325" y="1167"/>
                  </a:lnTo>
                  <a:lnTo>
                    <a:pt x="1329" y="1171"/>
                  </a:lnTo>
                  <a:lnTo>
                    <a:pt x="1331" y="1173"/>
                  </a:lnTo>
                  <a:lnTo>
                    <a:pt x="1333" y="1174"/>
                  </a:lnTo>
                  <a:lnTo>
                    <a:pt x="1335" y="1176"/>
                  </a:lnTo>
                  <a:lnTo>
                    <a:pt x="1339" y="1180"/>
                  </a:lnTo>
                  <a:lnTo>
                    <a:pt x="1341" y="1182"/>
                  </a:lnTo>
                  <a:lnTo>
                    <a:pt x="1343" y="1184"/>
                  </a:lnTo>
                  <a:lnTo>
                    <a:pt x="1348" y="1203"/>
                  </a:lnTo>
                  <a:lnTo>
                    <a:pt x="1352" y="1222"/>
                  </a:lnTo>
                  <a:lnTo>
                    <a:pt x="1350" y="1226"/>
                  </a:lnTo>
                  <a:lnTo>
                    <a:pt x="1348" y="1228"/>
                  </a:lnTo>
                  <a:lnTo>
                    <a:pt x="1345" y="1249"/>
                  </a:lnTo>
                  <a:lnTo>
                    <a:pt x="1343" y="1270"/>
                  </a:lnTo>
                  <a:lnTo>
                    <a:pt x="1341" y="1274"/>
                  </a:lnTo>
                  <a:lnTo>
                    <a:pt x="1339" y="1276"/>
                  </a:lnTo>
                  <a:lnTo>
                    <a:pt x="1335" y="1278"/>
                  </a:lnTo>
                  <a:lnTo>
                    <a:pt x="1333" y="1282"/>
                  </a:lnTo>
                  <a:lnTo>
                    <a:pt x="1331" y="1284"/>
                  </a:lnTo>
                  <a:lnTo>
                    <a:pt x="1329" y="1286"/>
                  </a:lnTo>
                  <a:lnTo>
                    <a:pt x="1318" y="1288"/>
                  </a:lnTo>
                  <a:lnTo>
                    <a:pt x="1304" y="1291"/>
                  </a:lnTo>
                  <a:lnTo>
                    <a:pt x="1302" y="1293"/>
                  </a:lnTo>
                  <a:lnTo>
                    <a:pt x="1300" y="1295"/>
                  </a:lnTo>
                  <a:lnTo>
                    <a:pt x="1297" y="1297"/>
                  </a:lnTo>
                  <a:lnTo>
                    <a:pt x="1295" y="1299"/>
                  </a:lnTo>
                  <a:lnTo>
                    <a:pt x="1293" y="1303"/>
                  </a:lnTo>
                  <a:lnTo>
                    <a:pt x="1289" y="1305"/>
                  </a:lnTo>
                  <a:lnTo>
                    <a:pt x="1287" y="1322"/>
                  </a:lnTo>
                  <a:lnTo>
                    <a:pt x="1285" y="1339"/>
                  </a:lnTo>
                  <a:lnTo>
                    <a:pt x="1283" y="1341"/>
                  </a:lnTo>
                  <a:lnTo>
                    <a:pt x="1281" y="1343"/>
                  </a:lnTo>
                  <a:lnTo>
                    <a:pt x="1274" y="1345"/>
                  </a:lnTo>
                  <a:lnTo>
                    <a:pt x="1266" y="1349"/>
                  </a:lnTo>
                  <a:lnTo>
                    <a:pt x="1264" y="1351"/>
                  </a:lnTo>
                  <a:lnTo>
                    <a:pt x="1260" y="1353"/>
                  </a:lnTo>
                  <a:lnTo>
                    <a:pt x="1258" y="1357"/>
                  </a:lnTo>
                  <a:lnTo>
                    <a:pt x="1256" y="1359"/>
                  </a:lnTo>
                  <a:lnTo>
                    <a:pt x="1254" y="1361"/>
                  </a:lnTo>
                  <a:lnTo>
                    <a:pt x="1251" y="1364"/>
                  </a:lnTo>
                  <a:lnTo>
                    <a:pt x="1249" y="1366"/>
                  </a:lnTo>
                  <a:lnTo>
                    <a:pt x="1247" y="1368"/>
                  </a:lnTo>
                  <a:lnTo>
                    <a:pt x="1245" y="1370"/>
                  </a:lnTo>
                  <a:lnTo>
                    <a:pt x="1243" y="1372"/>
                  </a:lnTo>
                  <a:lnTo>
                    <a:pt x="1233" y="1376"/>
                  </a:lnTo>
                  <a:lnTo>
                    <a:pt x="1228" y="1378"/>
                  </a:lnTo>
                  <a:lnTo>
                    <a:pt x="1224" y="1380"/>
                  </a:lnTo>
                  <a:lnTo>
                    <a:pt x="1222" y="1382"/>
                  </a:lnTo>
                  <a:lnTo>
                    <a:pt x="1222" y="1407"/>
                  </a:lnTo>
                  <a:lnTo>
                    <a:pt x="1222" y="1432"/>
                  </a:lnTo>
                  <a:lnTo>
                    <a:pt x="1224" y="1433"/>
                  </a:lnTo>
                  <a:lnTo>
                    <a:pt x="1228" y="1435"/>
                  </a:lnTo>
                  <a:lnTo>
                    <a:pt x="1228" y="1460"/>
                  </a:lnTo>
                  <a:lnTo>
                    <a:pt x="1228" y="1483"/>
                  </a:lnTo>
                  <a:lnTo>
                    <a:pt x="1224" y="1487"/>
                  </a:lnTo>
                  <a:lnTo>
                    <a:pt x="1222" y="1489"/>
                  </a:lnTo>
                  <a:lnTo>
                    <a:pt x="1214" y="1491"/>
                  </a:lnTo>
                  <a:lnTo>
                    <a:pt x="1208" y="1493"/>
                  </a:lnTo>
                  <a:lnTo>
                    <a:pt x="1214" y="1501"/>
                  </a:lnTo>
                  <a:lnTo>
                    <a:pt x="1222" y="1508"/>
                  </a:lnTo>
                  <a:lnTo>
                    <a:pt x="1224" y="1510"/>
                  </a:lnTo>
                  <a:lnTo>
                    <a:pt x="1228" y="1514"/>
                  </a:lnTo>
                  <a:lnTo>
                    <a:pt x="1233" y="1516"/>
                  </a:lnTo>
                  <a:lnTo>
                    <a:pt x="1243" y="1518"/>
                  </a:lnTo>
                  <a:lnTo>
                    <a:pt x="1245" y="1520"/>
                  </a:lnTo>
                  <a:lnTo>
                    <a:pt x="1247" y="1524"/>
                  </a:lnTo>
                  <a:lnTo>
                    <a:pt x="1251" y="1533"/>
                  </a:lnTo>
                  <a:lnTo>
                    <a:pt x="1256" y="1543"/>
                  </a:lnTo>
                  <a:lnTo>
                    <a:pt x="1254" y="1545"/>
                  </a:lnTo>
                  <a:lnTo>
                    <a:pt x="1251" y="1547"/>
                  </a:lnTo>
                  <a:lnTo>
                    <a:pt x="1251" y="1562"/>
                  </a:lnTo>
                  <a:lnTo>
                    <a:pt x="1251" y="1575"/>
                  </a:lnTo>
                  <a:lnTo>
                    <a:pt x="1254" y="1577"/>
                  </a:lnTo>
                  <a:lnTo>
                    <a:pt x="1256" y="1581"/>
                  </a:lnTo>
                  <a:lnTo>
                    <a:pt x="1264" y="1583"/>
                  </a:lnTo>
                  <a:lnTo>
                    <a:pt x="1272" y="1585"/>
                  </a:lnTo>
                  <a:lnTo>
                    <a:pt x="1274" y="1587"/>
                  </a:lnTo>
                  <a:lnTo>
                    <a:pt x="1276" y="1591"/>
                  </a:lnTo>
                  <a:lnTo>
                    <a:pt x="1283" y="1593"/>
                  </a:lnTo>
                  <a:lnTo>
                    <a:pt x="1289" y="1597"/>
                  </a:lnTo>
                  <a:lnTo>
                    <a:pt x="1293" y="1598"/>
                  </a:lnTo>
                  <a:lnTo>
                    <a:pt x="1295" y="1600"/>
                  </a:lnTo>
                  <a:lnTo>
                    <a:pt x="1297" y="1622"/>
                  </a:lnTo>
                  <a:lnTo>
                    <a:pt x="1300" y="1645"/>
                  </a:lnTo>
                  <a:lnTo>
                    <a:pt x="1302" y="1646"/>
                  </a:lnTo>
                  <a:lnTo>
                    <a:pt x="1304" y="1648"/>
                  </a:lnTo>
                  <a:lnTo>
                    <a:pt x="1306" y="1650"/>
                  </a:lnTo>
                  <a:lnTo>
                    <a:pt x="1310" y="1654"/>
                  </a:lnTo>
                  <a:lnTo>
                    <a:pt x="1312" y="1656"/>
                  </a:lnTo>
                  <a:lnTo>
                    <a:pt x="1314" y="1658"/>
                  </a:lnTo>
                  <a:lnTo>
                    <a:pt x="1316" y="1660"/>
                  </a:lnTo>
                  <a:lnTo>
                    <a:pt x="1320" y="1664"/>
                  </a:lnTo>
                  <a:lnTo>
                    <a:pt x="1322" y="1666"/>
                  </a:lnTo>
                  <a:lnTo>
                    <a:pt x="1323" y="1668"/>
                  </a:lnTo>
                  <a:lnTo>
                    <a:pt x="1323" y="1673"/>
                  </a:lnTo>
                  <a:lnTo>
                    <a:pt x="1323" y="1677"/>
                  </a:lnTo>
                  <a:lnTo>
                    <a:pt x="1322" y="1679"/>
                  </a:lnTo>
                  <a:lnTo>
                    <a:pt x="1320" y="1683"/>
                  </a:lnTo>
                  <a:lnTo>
                    <a:pt x="1306" y="1685"/>
                  </a:lnTo>
                  <a:lnTo>
                    <a:pt x="1295" y="1687"/>
                  </a:lnTo>
                  <a:lnTo>
                    <a:pt x="1293" y="1689"/>
                  </a:lnTo>
                  <a:lnTo>
                    <a:pt x="1289" y="1693"/>
                  </a:lnTo>
                  <a:lnTo>
                    <a:pt x="1277" y="1698"/>
                  </a:lnTo>
                  <a:lnTo>
                    <a:pt x="1266" y="1706"/>
                  </a:lnTo>
                  <a:lnTo>
                    <a:pt x="1264" y="1710"/>
                  </a:lnTo>
                  <a:lnTo>
                    <a:pt x="1260" y="1712"/>
                  </a:lnTo>
                  <a:lnTo>
                    <a:pt x="1258" y="1714"/>
                  </a:lnTo>
                  <a:lnTo>
                    <a:pt x="1256" y="1716"/>
                  </a:lnTo>
                  <a:lnTo>
                    <a:pt x="1254" y="1719"/>
                  </a:lnTo>
                  <a:lnTo>
                    <a:pt x="1251" y="1721"/>
                  </a:lnTo>
                  <a:lnTo>
                    <a:pt x="1249" y="1723"/>
                  </a:lnTo>
                  <a:lnTo>
                    <a:pt x="1247" y="1725"/>
                  </a:lnTo>
                  <a:lnTo>
                    <a:pt x="1245" y="1729"/>
                  </a:lnTo>
                  <a:lnTo>
                    <a:pt x="1243" y="1731"/>
                  </a:lnTo>
                  <a:lnTo>
                    <a:pt x="1239" y="1733"/>
                  </a:lnTo>
                  <a:lnTo>
                    <a:pt x="1237" y="1735"/>
                  </a:lnTo>
                  <a:lnTo>
                    <a:pt x="1233" y="1739"/>
                  </a:lnTo>
                  <a:lnTo>
                    <a:pt x="1231" y="1740"/>
                  </a:lnTo>
                  <a:lnTo>
                    <a:pt x="1229" y="1742"/>
                  </a:lnTo>
                  <a:lnTo>
                    <a:pt x="1228" y="1746"/>
                  </a:lnTo>
                  <a:lnTo>
                    <a:pt x="1224" y="1748"/>
                  </a:lnTo>
                  <a:lnTo>
                    <a:pt x="1222" y="1750"/>
                  </a:lnTo>
                  <a:lnTo>
                    <a:pt x="1220" y="1752"/>
                  </a:lnTo>
                  <a:lnTo>
                    <a:pt x="1218" y="1756"/>
                  </a:lnTo>
                  <a:lnTo>
                    <a:pt x="1216" y="1758"/>
                  </a:lnTo>
                  <a:lnTo>
                    <a:pt x="1212" y="1760"/>
                  </a:lnTo>
                  <a:lnTo>
                    <a:pt x="1201" y="1762"/>
                  </a:lnTo>
                  <a:lnTo>
                    <a:pt x="1189" y="1763"/>
                  </a:lnTo>
                  <a:lnTo>
                    <a:pt x="1185" y="1767"/>
                  </a:lnTo>
                  <a:lnTo>
                    <a:pt x="1183" y="1769"/>
                  </a:lnTo>
                  <a:lnTo>
                    <a:pt x="1176" y="1771"/>
                  </a:lnTo>
                  <a:lnTo>
                    <a:pt x="1170" y="1775"/>
                  </a:lnTo>
                  <a:lnTo>
                    <a:pt x="1166" y="1777"/>
                  </a:lnTo>
                  <a:lnTo>
                    <a:pt x="1164" y="1779"/>
                  </a:lnTo>
                  <a:lnTo>
                    <a:pt x="1162" y="1781"/>
                  </a:lnTo>
                  <a:lnTo>
                    <a:pt x="1160" y="1785"/>
                  </a:lnTo>
                  <a:lnTo>
                    <a:pt x="1157" y="1787"/>
                  </a:lnTo>
                  <a:lnTo>
                    <a:pt x="1155" y="1788"/>
                  </a:lnTo>
                  <a:lnTo>
                    <a:pt x="1153" y="1790"/>
                  </a:lnTo>
                  <a:lnTo>
                    <a:pt x="1149" y="1794"/>
                  </a:lnTo>
                  <a:lnTo>
                    <a:pt x="1147" y="1796"/>
                  </a:lnTo>
                  <a:lnTo>
                    <a:pt x="1145" y="1798"/>
                  </a:lnTo>
                  <a:lnTo>
                    <a:pt x="1137" y="1802"/>
                  </a:lnTo>
                  <a:lnTo>
                    <a:pt x="1130" y="1804"/>
                  </a:lnTo>
                  <a:lnTo>
                    <a:pt x="1128" y="1806"/>
                  </a:lnTo>
                  <a:lnTo>
                    <a:pt x="1126" y="1808"/>
                  </a:lnTo>
                  <a:lnTo>
                    <a:pt x="1114" y="1810"/>
                  </a:lnTo>
                  <a:lnTo>
                    <a:pt x="1101" y="1813"/>
                  </a:lnTo>
                  <a:lnTo>
                    <a:pt x="1099" y="1815"/>
                  </a:lnTo>
                  <a:lnTo>
                    <a:pt x="1097" y="1817"/>
                  </a:lnTo>
                  <a:lnTo>
                    <a:pt x="1080" y="1819"/>
                  </a:lnTo>
                  <a:lnTo>
                    <a:pt x="1063" y="1823"/>
                  </a:lnTo>
                  <a:lnTo>
                    <a:pt x="1061" y="1825"/>
                  </a:lnTo>
                  <a:lnTo>
                    <a:pt x="1059" y="1827"/>
                  </a:lnTo>
                  <a:lnTo>
                    <a:pt x="1049" y="1827"/>
                  </a:lnTo>
                  <a:lnTo>
                    <a:pt x="1040" y="1827"/>
                  </a:lnTo>
                  <a:lnTo>
                    <a:pt x="1036" y="1825"/>
                  </a:lnTo>
                  <a:lnTo>
                    <a:pt x="1034" y="1823"/>
                  </a:lnTo>
                  <a:lnTo>
                    <a:pt x="1026" y="1819"/>
                  </a:lnTo>
                  <a:lnTo>
                    <a:pt x="1018" y="1817"/>
                  </a:lnTo>
                  <a:lnTo>
                    <a:pt x="1017" y="1815"/>
                  </a:lnTo>
                  <a:lnTo>
                    <a:pt x="1015" y="1813"/>
                  </a:lnTo>
                  <a:lnTo>
                    <a:pt x="1007" y="1810"/>
                  </a:lnTo>
                  <a:lnTo>
                    <a:pt x="999" y="1808"/>
                  </a:lnTo>
                  <a:lnTo>
                    <a:pt x="997" y="1806"/>
                  </a:lnTo>
                  <a:lnTo>
                    <a:pt x="995" y="1804"/>
                  </a:lnTo>
                  <a:lnTo>
                    <a:pt x="990" y="1804"/>
                  </a:lnTo>
                  <a:lnTo>
                    <a:pt x="986" y="1804"/>
                  </a:lnTo>
                  <a:lnTo>
                    <a:pt x="984" y="1806"/>
                  </a:lnTo>
                  <a:lnTo>
                    <a:pt x="980" y="1808"/>
                  </a:lnTo>
                  <a:lnTo>
                    <a:pt x="965" y="1810"/>
                  </a:lnTo>
                  <a:lnTo>
                    <a:pt x="949" y="1810"/>
                  </a:lnTo>
                  <a:lnTo>
                    <a:pt x="934" y="1811"/>
                  </a:lnTo>
                  <a:lnTo>
                    <a:pt x="917" y="1813"/>
                  </a:lnTo>
                  <a:lnTo>
                    <a:pt x="915" y="1815"/>
                  </a:lnTo>
                  <a:lnTo>
                    <a:pt x="913" y="1817"/>
                  </a:lnTo>
                  <a:lnTo>
                    <a:pt x="898" y="1817"/>
                  </a:lnTo>
                  <a:lnTo>
                    <a:pt x="884" y="1817"/>
                  </a:lnTo>
                  <a:lnTo>
                    <a:pt x="880" y="1815"/>
                  </a:lnTo>
                  <a:lnTo>
                    <a:pt x="878" y="1813"/>
                  </a:lnTo>
                  <a:lnTo>
                    <a:pt x="869" y="1813"/>
                  </a:lnTo>
                  <a:lnTo>
                    <a:pt x="859" y="1813"/>
                  </a:lnTo>
                  <a:lnTo>
                    <a:pt x="857" y="1815"/>
                  </a:lnTo>
                  <a:lnTo>
                    <a:pt x="855" y="1817"/>
                  </a:lnTo>
                  <a:lnTo>
                    <a:pt x="848" y="1819"/>
                  </a:lnTo>
                  <a:lnTo>
                    <a:pt x="840" y="1823"/>
                  </a:lnTo>
                  <a:lnTo>
                    <a:pt x="838" y="1825"/>
                  </a:lnTo>
                  <a:lnTo>
                    <a:pt x="836" y="1827"/>
                  </a:lnTo>
                  <a:lnTo>
                    <a:pt x="832" y="1831"/>
                  </a:lnTo>
                  <a:lnTo>
                    <a:pt x="830" y="1833"/>
                  </a:lnTo>
                  <a:lnTo>
                    <a:pt x="828" y="1834"/>
                  </a:lnTo>
                  <a:lnTo>
                    <a:pt x="827" y="1836"/>
                  </a:lnTo>
                  <a:lnTo>
                    <a:pt x="817" y="1836"/>
                  </a:lnTo>
                  <a:lnTo>
                    <a:pt x="807" y="1836"/>
                  </a:lnTo>
                  <a:lnTo>
                    <a:pt x="804" y="1834"/>
                  </a:lnTo>
                  <a:lnTo>
                    <a:pt x="802" y="1833"/>
                  </a:lnTo>
                  <a:lnTo>
                    <a:pt x="800" y="1831"/>
                  </a:lnTo>
                  <a:lnTo>
                    <a:pt x="796" y="1827"/>
                  </a:lnTo>
                  <a:lnTo>
                    <a:pt x="794" y="1825"/>
                  </a:lnTo>
                  <a:lnTo>
                    <a:pt x="792" y="1823"/>
                  </a:lnTo>
                  <a:lnTo>
                    <a:pt x="790" y="1819"/>
                  </a:lnTo>
                  <a:lnTo>
                    <a:pt x="786" y="1817"/>
                  </a:lnTo>
                  <a:lnTo>
                    <a:pt x="784" y="1815"/>
                  </a:lnTo>
                  <a:lnTo>
                    <a:pt x="782" y="1813"/>
                  </a:lnTo>
                  <a:lnTo>
                    <a:pt x="781" y="1806"/>
                  </a:lnTo>
                  <a:lnTo>
                    <a:pt x="779" y="1798"/>
                  </a:lnTo>
                  <a:lnTo>
                    <a:pt x="775" y="1796"/>
                  </a:lnTo>
                  <a:lnTo>
                    <a:pt x="773" y="1794"/>
                  </a:lnTo>
                  <a:lnTo>
                    <a:pt x="771" y="1790"/>
                  </a:lnTo>
                  <a:lnTo>
                    <a:pt x="767" y="1788"/>
                  </a:lnTo>
                  <a:lnTo>
                    <a:pt x="765" y="1787"/>
                  </a:lnTo>
                  <a:lnTo>
                    <a:pt x="763" y="1785"/>
                  </a:lnTo>
                  <a:lnTo>
                    <a:pt x="759" y="1777"/>
                  </a:lnTo>
                  <a:lnTo>
                    <a:pt x="757" y="1769"/>
                  </a:lnTo>
                  <a:lnTo>
                    <a:pt x="756" y="1767"/>
                  </a:lnTo>
                  <a:lnTo>
                    <a:pt x="754" y="1763"/>
                  </a:lnTo>
                  <a:lnTo>
                    <a:pt x="752" y="1762"/>
                  </a:lnTo>
                  <a:lnTo>
                    <a:pt x="748" y="1760"/>
                  </a:lnTo>
                  <a:lnTo>
                    <a:pt x="746" y="1758"/>
                  </a:lnTo>
                  <a:lnTo>
                    <a:pt x="744" y="1756"/>
                  </a:lnTo>
                  <a:lnTo>
                    <a:pt x="740" y="1752"/>
                  </a:lnTo>
                  <a:lnTo>
                    <a:pt x="738" y="1750"/>
                  </a:lnTo>
                  <a:lnTo>
                    <a:pt x="736" y="1748"/>
                  </a:lnTo>
                  <a:lnTo>
                    <a:pt x="734" y="1746"/>
                  </a:lnTo>
                  <a:lnTo>
                    <a:pt x="727" y="1739"/>
                  </a:lnTo>
                  <a:lnTo>
                    <a:pt x="719" y="1731"/>
                  </a:lnTo>
                  <a:lnTo>
                    <a:pt x="717" y="1729"/>
                  </a:lnTo>
                  <a:lnTo>
                    <a:pt x="715" y="1725"/>
                  </a:lnTo>
                  <a:lnTo>
                    <a:pt x="711" y="1723"/>
                  </a:lnTo>
                  <a:lnTo>
                    <a:pt x="710" y="1721"/>
                  </a:lnTo>
                  <a:lnTo>
                    <a:pt x="708" y="1719"/>
                  </a:lnTo>
                  <a:lnTo>
                    <a:pt x="706" y="1716"/>
                  </a:lnTo>
                  <a:lnTo>
                    <a:pt x="702" y="1714"/>
                  </a:lnTo>
                  <a:lnTo>
                    <a:pt x="700" y="1712"/>
                  </a:lnTo>
                  <a:lnTo>
                    <a:pt x="698" y="1710"/>
                  </a:lnTo>
                  <a:lnTo>
                    <a:pt x="696" y="1706"/>
                  </a:lnTo>
                  <a:lnTo>
                    <a:pt x="692" y="1704"/>
                  </a:lnTo>
                  <a:lnTo>
                    <a:pt x="690" y="1702"/>
                  </a:lnTo>
                  <a:lnTo>
                    <a:pt x="688" y="1698"/>
                  </a:lnTo>
                  <a:lnTo>
                    <a:pt x="686" y="1696"/>
                  </a:lnTo>
                  <a:lnTo>
                    <a:pt x="683" y="1685"/>
                  </a:lnTo>
                  <a:lnTo>
                    <a:pt x="681" y="1673"/>
                  </a:lnTo>
                  <a:lnTo>
                    <a:pt x="679" y="1669"/>
                  </a:lnTo>
                  <a:lnTo>
                    <a:pt x="675" y="1668"/>
                  </a:lnTo>
                  <a:lnTo>
                    <a:pt x="671" y="1668"/>
                  </a:lnTo>
                  <a:lnTo>
                    <a:pt x="665" y="1668"/>
                  </a:lnTo>
                  <a:lnTo>
                    <a:pt x="663" y="1669"/>
                  </a:lnTo>
                  <a:lnTo>
                    <a:pt x="662" y="1673"/>
                  </a:lnTo>
                  <a:lnTo>
                    <a:pt x="660" y="1675"/>
                  </a:lnTo>
                  <a:lnTo>
                    <a:pt x="658" y="1677"/>
                  </a:lnTo>
                  <a:lnTo>
                    <a:pt x="654" y="1679"/>
                  </a:lnTo>
                  <a:lnTo>
                    <a:pt x="652" y="1683"/>
                  </a:lnTo>
                  <a:lnTo>
                    <a:pt x="648" y="1685"/>
                  </a:lnTo>
                  <a:lnTo>
                    <a:pt x="646" y="1687"/>
                  </a:lnTo>
                  <a:lnTo>
                    <a:pt x="644" y="1689"/>
                  </a:lnTo>
                  <a:lnTo>
                    <a:pt x="642" y="1693"/>
                  </a:lnTo>
                  <a:lnTo>
                    <a:pt x="637" y="1693"/>
                  </a:lnTo>
                  <a:lnTo>
                    <a:pt x="633" y="1693"/>
                  </a:lnTo>
                  <a:lnTo>
                    <a:pt x="631" y="1689"/>
                  </a:lnTo>
                  <a:lnTo>
                    <a:pt x="627" y="1687"/>
                  </a:lnTo>
                  <a:lnTo>
                    <a:pt x="625" y="1685"/>
                  </a:lnTo>
                  <a:lnTo>
                    <a:pt x="623" y="1683"/>
                  </a:lnTo>
                  <a:lnTo>
                    <a:pt x="619" y="1679"/>
                  </a:lnTo>
                  <a:lnTo>
                    <a:pt x="617" y="1677"/>
                  </a:lnTo>
                  <a:lnTo>
                    <a:pt x="616" y="1669"/>
                  </a:lnTo>
                  <a:lnTo>
                    <a:pt x="614" y="1664"/>
                  </a:lnTo>
                  <a:lnTo>
                    <a:pt x="610" y="1660"/>
                  </a:lnTo>
                  <a:lnTo>
                    <a:pt x="608" y="1658"/>
                  </a:lnTo>
                  <a:lnTo>
                    <a:pt x="606" y="1656"/>
                  </a:lnTo>
                  <a:lnTo>
                    <a:pt x="604" y="1654"/>
                  </a:lnTo>
                  <a:lnTo>
                    <a:pt x="600" y="1650"/>
                  </a:lnTo>
                  <a:lnTo>
                    <a:pt x="598" y="1648"/>
                  </a:lnTo>
                  <a:lnTo>
                    <a:pt x="596" y="1646"/>
                  </a:lnTo>
                  <a:lnTo>
                    <a:pt x="594" y="1645"/>
                  </a:lnTo>
                  <a:lnTo>
                    <a:pt x="591" y="1641"/>
                  </a:lnTo>
                  <a:lnTo>
                    <a:pt x="589" y="1639"/>
                  </a:lnTo>
                  <a:lnTo>
                    <a:pt x="581" y="1637"/>
                  </a:lnTo>
                  <a:lnTo>
                    <a:pt x="575" y="1635"/>
                  </a:lnTo>
                  <a:lnTo>
                    <a:pt x="571" y="1631"/>
                  </a:lnTo>
                  <a:lnTo>
                    <a:pt x="569" y="1629"/>
                  </a:lnTo>
                  <a:lnTo>
                    <a:pt x="560" y="1629"/>
                  </a:lnTo>
                  <a:lnTo>
                    <a:pt x="550" y="1629"/>
                  </a:lnTo>
                  <a:lnTo>
                    <a:pt x="548" y="1631"/>
                  </a:lnTo>
                  <a:lnTo>
                    <a:pt x="546" y="1635"/>
                  </a:lnTo>
                  <a:lnTo>
                    <a:pt x="533" y="1637"/>
                  </a:lnTo>
                  <a:lnTo>
                    <a:pt x="521" y="1639"/>
                  </a:lnTo>
                  <a:lnTo>
                    <a:pt x="520" y="1641"/>
                  </a:lnTo>
                  <a:lnTo>
                    <a:pt x="516" y="1645"/>
                  </a:lnTo>
                  <a:lnTo>
                    <a:pt x="514" y="1656"/>
                  </a:lnTo>
                  <a:lnTo>
                    <a:pt x="512" y="1668"/>
                  </a:lnTo>
                  <a:lnTo>
                    <a:pt x="510" y="1669"/>
                  </a:lnTo>
                  <a:lnTo>
                    <a:pt x="506" y="1673"/>
                  </a:lnTo>
                  <a:lnTo>
                    <a:pt x="504" y="1694"/>
                  </a:lnTo>
                  <a:lnTo>
                    <a:pt x="502" y="1716"/>
                  </a:lnTo>
                  <a:lnTo>
                    <a:pt x="498" y="1719"/>
                  </a:lnTo>
                  <a:lnTo>
                    <a:pt x="497" y="1721"/>
                  </a:lnTo>
                  <a:lnTo>
                    <a:pt x="495" y="1729"/>
                  </a:lnTo>
                  <a:lnTo>
                    <a:pt x="493" y="1735"/>
                  </a:lnTo>
                  <a:lnTo>
                    <a:pt x="489" y="1739"/>
                  </a:lnTo>
                  <a:lnTo>
                    <a:pt x="487" y="1740"/>
                  </a:lnTo>
                  <a:lnTo>
                    <a:pt x="485" y="1748"/>
                  </a:lnTo>
                  <a:lnTo>
                    <a:pt x="483" y="1756"/>
                  </a:lnTo>
                  <a:lnTo>
                    <a:pt x="479" y="1758"/>
                  </a:lnTo>
                  <a:lnTo>
                    <a:pt x="477" y="1760"/>
                  </a:lnTo>
                  <a:lnTo>
                    <a:pt x="475" y="1767"/>
                  </a:lnTo>
                  <a:lnTo>
                    <a:pt x="474" y="1775"/>
                  </a:lnTo>
                  <a:lnTo>
                    <a:pt x="470" y="1777"/>
                  </a:lnTo>
                  <a:lnTo>
                    <a:pt x="468" y="1779"/>
                  </a:lnTo>
                  <a:lnTo>
                    <a:pt x="466" y="1781"/>
                  </a:lnTo>
                  <a:lnTo>
                    <a:pt x="464" y="1785"/>
                  </a:lnTo>
                  <a:lnTo>
                    <a:pt x="460" y="1787"/>
                  </a:lnTo>
                  <a:lnTo>
                    <a:pt x="458" y="1788"/>
                  </a:lnTo>
                  <a:lnTo>
                    <a:pt x="452" y="1788"/>
                  </a:lnTo>
                  <a:lnTo>
                    <a:pt x="449" y="1788"/>
                  </a:lnTo>
                  <a:lnTo>
                    <a:pt x="447" y="1787"/>
                  </a:lnTo>
                  <a:lnTo>
                    <a:pt x="443" y="1785"/>
                  </a:lnTo>
                  <a:lnTo>
                    <a:pt x="441" y="1781"/>
                  </a:lnTo>
                  <a:lnTo>
                    <a:pt x="439" y="1779"/>
                  </a:lnTo>
                  <a:lnTo>
                    <a:pt x="437" y="1777"/>
                  </a:lnTo>
                  <a:lnTo>
                    <a:pt x="433" y="1775"/>
                  </a:lnTo>
                  <a:lnTo>
                    <a:pt x="429" y="1775"/>
                  </a:lnTo>
                  <a:lnTo>
                    <a:pt x="426" y="1775"/>
                  </a:lnTo>
                  <a:lnTo>
                    <a:pt x="422" y="1777"/>
                  </a:lnTo>
                  <a:lnTo>
                    <a:pt x="420" y="1779"/>
                  </a:lnTo>
                  <a:lnTo>
                    <a:pt x="412" y="1781"/>
                  </a:lnTo>
                  <a:lnTo>
                    <a:pt x="404" y="1785"/>
                  </a:lnTo>
                  <a:lnTo>
                    <a:pt x="403" y="1787"/>
                  </a:lnTo>
                  <a:lnTo>
                    <a:pt x="401" y="1788"/>
                  </a:lnTo>
                  <a:lnTo>
                    <a:pt x="399" y="1790"/>
                  </a:lnTo>
                  <a:lnTo>
                    <a:pt x="395" y="1794"/>
                  </a:lnTo>
                  <a:lnTo>
                    <a:pt x="393" y="1796"/>
                  </a:lnTo>
                  <a:lnTo>
                    <a:pt x="391" y="1798"/>
                  </a:lnTo>
                  <a:lnTo>
                    <a:pt x="389" y="1802"/>
                  </a:lnTo>
                  <a:lnTo>
                    <a:pt x="385" y="1804"/>
                  </a:lnTo>
                  <a:lnTo>
                    <a:pt x="383" y="1806"/>
                  </a:lnTo>
                  <a:lnTo>
                    <a:pt x="381" y="1808"/>
                  </a:lnTo>
                  <a:lnTo>
                    <a:pt x="378" y="1810"/>
                  </a:lnTo>
                  <a:lnTo>
                    <a:pt x="376" y="1813"/>
                  </a:lnTo>
                  <a:lnTo>
                    <a:pt x="374" y="1815"/>
                  </a:lnTo>
                  <a:lnTo>
                    <a:pt x="372" y="1817"/>
                  </a:lnTo>
                  <a:lnTo>
                    <a:pt x="368" y="1819"/>
                  </a:lnTo>
                  <a:lnTo>
                    <a:pt x="366" y="1823"/>
                  </a:lnTo>
                  <a:lnTo>
                    <a:pt x="364" y="1825"/>
                  </a:lnTo>
                  <a:lnTo>
                    <a:pt x="362" y="1827"/>
                  </a:lnTo>
                  <a:lnTo>
                    <a:pt x="355" y="1831"/>
                  </a:lnTo>
                  <a:lnTo>
                    <a:pt x="347" y="1833"/>
                  </a:lnTo>
                  <a:lnTo>
                    <a:pt x="345" y="1834"/>
                  </a:lnTo>
                  <a:lnTo>
                    <a:pt x="343" y="1836"/>
                  </a:lnTo>
                  <a:lnTo>
                    <a:pt x="337" y="1836"/>
                  </a:lnTo>
                  <a:lnTo>
                    <a:pt x="332" y="1836"/>
                  </a:lnTo>
                  <a:lnTo>
                    <a:pt x="330" y="1834"/>
                  </a:lnTo>
                  <a:lnTo>
                    <a:pt x="328" y="1833"/>
                  </a:lnTo>
                  <a:lnTo>
                    <a:pt x="326" y="1831"/>
                  </a:lnTo>
                  <a:lnTo>
                    <a:pt x="322" y="1827"/>
                  </a:lnTo>
                  <a:lnTo>
                    <a:pt x="320" y="1825"/>
                  </a:lnTo>
                  <a:lnTo>
                    <a:pt x="318" y="1823"/>
                  </a:lnTo>
                  <a:lnTo>
                    <a:pt x="318" y="1790"/>
                  </a:lnTo>
                  <a:lnTo>
                    <a:pt x="318" y="1760"/>
                  </a:lnTo>
                  <a:lnTo>
                    <a:pt x="318" y="1729"/>
                  </a:lnTo>
                  <a:lnTo>
                    <a:pt x="318" y="1696"/>
                  </a:lnTo>
                  <a:lnTo>
                    <a:pt x="320" y="1694"/>
                  </a:lnTo>
                  <a:lnTo>
                    <a:pt x="322" y="1693"/>
                  </a:lnTo>
                  <a:lnTo>
                    <a:pt x="326" y="1685"/>
                  </a:lnTo>
                  <a:lnTo>
                    <a:pt x="326" y="1673"/>
                  </a:lnTo>
                  <a:lnTo>
                    <a:pt x="326" y="1660"/>
                  </a:lnTo>
                  <a:lnTo>
                    <a:pt x="322" y="1654"/>
                  </a:lnTo>
                  <a:lnTo>
                    <a:pt x="320" y="1650"/>
                  </a:lnTo>
                  <a:lnTo>
                    <a:pt x="318" y="1648"/>
                  </a:lnTo>
                  <a:lnTo>
                    <a:pt x="310" y="1646"/>
                  </a:lnTo>
                  <a:lnTo>
                    <a:pt x="303" y="1645"/>
                  </a:lnTo>
                  <a:lnTo>
                    <a:pt x="301" y="1641"/>
                  </a:lnTo>
                  <a:lnTo>
                    <a:pt x="299" y="1639"/>
                  </a:lnTo>
                  <a:lnTo>
                    <a:pt x="295" y="1637"/>
                  </a:lnTo>
                  <a:lnTo>
                    <a:pt x="293" y="1635"/>
                  </a:lnTo>
                  <a:lnTo>
                    <a:pt x="291" y="1631"/>
                  </a:lnTo>
                  <a:lnTo>
                    <a:pt x="289" y="1629"/>
                  </a:lnTo>
                  <a:lnTo>
                    <a:pt x="287" y="1627"/>
                  </a:lnTo>
                  <a:lnTo>
                    <a:pt x="284" y="1625"/>
                  </a:lnTo>
                  <a:lnTo>
                    <a:pt x="282" y="1622"/>
                  </a:lnTo>
                  <a:lnTo>
                    <a:pt x="280" y="1620"/>
                  </a:lnTo>
                  <a:lnTo>
                    <a:pt x="278" y="1593"/>
                  </a:lnTo>
                  <a:lnTo>
                    <a:pt x="274" y="1566"/>
                  </a:lnTo>
                  <a:lnTo>
                    <a:pt x="272" y="1564"/>
                  </a:lnTo>
                  <a:lnTo>
                    <a:pt x="270" y="1562"/>
                  </a:lnTo>
                  <a:lnTo>
                    <a:pt x="262" y="1558"/>
                  </a:lnTo>
                  <a:lnTo>
                    <a:pt x="255" y="1556"/>
                  </a:lnTo>
                  <a:lnTo>
                    <a:pt x="253" y="1554"/>
                  </a:lnTo>
                  <a:lnTo>
                    <a:pt x="251" y="1552"/>
                  </a:lnTo>
                  <a:lnTo>
                    <a:pt x="247" y="1545"/>
                  </a:lnTo>
                  <a:lnTo>
                    <a:pt x="245" y="1537"/>
                  </a:lnTo>
                  <a:lnTo>
                    <a:pt x="243" y="1535"/>
                  </a:lnTo>
                  <a:lnTo>
                    <a:pt x="241" y="1531"/>
                  </a:lnTo>
                  <a:lnTo>
                    <a:pt x="238" y="1520"/>
                  </a:lnTo>
                  <a:lnTo>
                    <a:pt x="236" y="1508"/>
                  </a:lnTo>
                  <a:lnTo>
                    <a:pt x="234" y="1506"/>
                  </a:lnTo>
                  <a:lnTo>
                    <a:pt x="232" y="1503"/>
                  </a:lnTo>
                  <a:lnTo>
                    <a:pt x="228" y="1497"/>
                  </a:lnTo>
                  <a:lnTo>
                    <a:pt x="226" y="1489"/>
                  </a:lnTo>
                  <a:lnTo>
                    <a:pt x="224" y="1487"/>
                  </a:lnTo>
                  <a:lnTo>
                    <a:pt x="222" y="1483"/>
                  </a:lnTo>
                  <a:lnTo>
                    <a:pt x="218" y="1481"/>
                  </a:lnTo>
                  <a:lnTo>
                    <a:pt x="216" y="1480"/>
                  </a:lnTo>
                  <a:lnTo>
                    <a:pt x="215" y="1478"/>
                  </a:lnTo>
                  <a:lnTo>
                    <a:pt x="211" y="1474"/>
                  </a:lnTo>
                  <a:lnTo>
                    <a:pt x="199" y="1472"/>
                  </a:lnTo>
                  <a:lnTo>
                    <a:pt x="188" y="1470"/>
                  </a:lnTo>
                  <a:lnTo>
                    <a:pt x="186" y="1466"/>
                  </a:lnTo>
                  <a:lnTo>
                    <a:pt x="182" y="1464"/>
                  </a:lnTo>
                  <a:lnTo>
                    <a:pt x="182" y="1460"/>
                  </a:lnTo>
                  <a:lnTo>
                    <a:pt x="182" y="1455"/>
                  </a:lnTo>
                  <a:lnTo>
                    <a:pt x="186" y="1453"/>
                  </a:lnTo>
                  <a:lnTo>
                    <a:pt x="188" y="1451"/>
                  </a:lnTo>
                  <a:lnTo>
                    <a:pt x="188" y="1445"/>
                  </a:lnTo>
                  <a:lnTo>
                    <a:pt x="188" y="1441"/>
                  </a:lnTo>
                  <a:lnTo>
                    <a:pt x="186" y="1437"/>
                  </a:lnTo>
                  <a:lnTo>
                    <a:pt x="182" y="1435"/>
                  </a:lnTo>
                  <a:lnTo>
                    <a:pt x="178" y="1432"/>
                  </a:lnTo>
                  <a:lnTo>
                    <a:pt x="168" y="1428"/>
                  </a:lnTo>
                  <a:lnTo>
                    <a:pt x="151" y="1426"/>
                  </a:lnTo>
                  <a:lnTo>
                    <a:pt x="120" y="1422"/>
                  </a:lnTo>
                  <a:lnTo>
                    <a:pt x="117" y="1418"/>
                  </a:lnTo>
                  <a:lnTo>
                    <a:pt x="115" y="1416"/>
                  </a:lnTo>
                  <a:lnTo>
                    <a:pt x="96" y="1414"/>
                  </a:lnTo>
                  <a:lnTo>
                    <a:pt x="76" y="1412"/>
                  </a:lnTo>
                  <a:lnTo>
                    <a:pt x="76" y="1389"/>
                  </a:lnTo>
                  <a:lnTo>
                    <a:pt x="76" y="1368"/>
                  </a:lnTo>
                  <a:lnTo>
                    <a:pt x="78" y="1366"/>
                  </a:lnTo>
                  <a:lnTo>
                    <a:pt x="82" y="1364"/>
                  </a:lnTo>
                  <a:lnTo>
                    <a:pt x="84" y="1357"/>
                  </a:lnTo>
                  <a:lnTo>
                    <a:pt x="86" y="1349"/>
                  </a:lnTo>
                  <a:lnTo>
                    <a:pt x="88" y="1345"/>
                  </a:lnTo>
                  <a:lnTo>
                    <a:pt x="90" y="1343"/>
                  </a:lnTo>
                  <a:lnTo>
                    <a:pt x="94" y="1341"/>
                  </a:lnTo>
                  <a:lnTo>
                    <a:pt x="94" y="1334"/>
                  </a:lnTo>
                  <a:lnTo>
                    <a:pt x="94" y="1328"/>
                  </a:lnTo>
                  <a:lnTo>
                    <a:pt x="90" y="1324"/>
                  </a:lnTo>
                  <a:lnTo>
                    <a:pt x="88" y="1322"/>
                  </a:lnTo>
                  <a:lnTo>
                    <a:pt x="86" y="1320"/>
                  </a:lnTo>
                  <a:lnTo>
                    <a:pt x="84" y="1313"/>
                  </a:lnTo>
                  <a:lnTo>
                    <a:pt x="82" y="1305"/>
                  </a:lnTo>
                  <a:lnTo>
                    <a:pt x="78" y="1303"/>
                  </a:lnTo>
                  <a:lnTo>
                    <a:pt x="76" y="1299"/>
                  </a:lnTo>
                  <a:lnTo>
                    <a:pt x="74" y="1293"/>
                  </a:lnTo>
                  <a:lnTo>
                    <a:pt x="73" y="1286"/>
                  </a:lnTo>
                  <a:lnTo>
                    <a:pt x="69" y="1284"/>
                  </a:lnTo>
                  <a:lnTo>
                    <a:pt x="67" y="1282"/>
                  </a:lnTo>
                  <a:lnTo>
                    <a:pt x="63" y="1278"/>
                  </a:lnTo>
                  <a:lnTo>
                    <a:pt x="61" y="1276"/>
                  </a:lnTo>
                  <a:lnTo>
                    <a:pt x="59" y="1274"/>
                  </a:lnTo>
                  <a:lnTo>
                    <a:pt x="57" y="1270"/>
                  </a:lnTo>
                  <a:lnTo>
                    <a:pt x="55" y="1249"/>
                  </a:lnTo>
                  <a:lnTo>
                    <a:pt x="51" y="1228"/>
                  </a:lnTo>
                  <a:lnTo>
                    <a:pt x="50" y="1226"/>
                  </a:lnTo>
                  <a:lnTo>
                    <a:pt x="48" y="1222"/>
                  </a:lnTo>
                  <a:lnTo>
                    <a:pt x="40" y="1220"/>
                  </a:lnTo>
                  <a:lnTo>
                    <a:pt x="32" y="1219"/>
                  </a:lnTo>
                  <a:lnTo>
                    <a:pt x="30" y="1217"/>
                  </a:lnTo>
                  <a:lnTo>
                    <a:pt x="28" y="1213"/>
                  </a:lnTo>
                  <a:lnTo>
                    <a:pt x="28" y="1209"/>
                  </a:lnTo>
                  <a:lnTo>
                    <a:pt x="28" y="1203"/>
                  </a:lnTo>
                  <a:lnTo>
                    <a:pt x="30" y="1201"/>
                  </a:lnTo>
                  <a:lnTo>
                    <a:pt x="32" y="1199"/>
                  </a:lnTo>
                  <a:lnTo>
                    <a:pt x="34" y="1192"/>
                  </a:lnTo>
                  <a:lnTo>
                    <a:pt x="38" y="1184"/>
                  </a:lnTo>
                  <a:lnTo>
                    <a:pt x="40" y="1182"/>
                  </a:lnTo>
                  <a:lnTo>
                    <a:pt x="42" y="1180"/>
                  </a:lnTo>
                  <a:lnTo>
                    <a:pt x="46" y="1165"/>
                  </a:lnTo>
                  <a:lnTo>
                    <a:pt x="46" y="1132"/>
                  </a:lnTo>
                  <a:lnTo>
                    <a:pt x="46" y="1098"/>
                  </a:lnTo>
                  <a:lnTo>
                    <a:pt x="42" y="1082"/>
                  </a:lnTo>
                  <a:lnTo>
                    <a:pt x="40" y="1080"/>
                  </a:lnTo>
                  <a:lnTo>
                    <a:pt x="38" y="1079"/>
                  </a:lnTo>
                  <a:lnTo>
                    <a:pt x="36" y="1071"/>
                  </a:lnTo>
                  <a:lnTo>
                    <a:pt x="32" y="1063"/>
                  </a:lnTo>
                  <a:lnTo>
                    <a:pt x="26" y="1055"/>
                  </a:lnTo>
                  <a:lnTo>
                    <a:pt x="21" y="1048"/>
                  </a:lnTo>
                  <a:lnTo>
                    <a:pt x="21" y="1040"/>
                  </a:lnTo>
                  <a:lnTo>
                    <a:pt x="17" y="1036"/>
                  </a:lnTo>
                  <a:lnTo>
                    <a:pt x="9" y="1036"/>
                  </a:lnTo>
                  <a:lnTo>
                    <a:pt x="7" y="1036"/>
                  </a:lnTo>
                  <a:lnTo>
                    <a:pt x="5" y="1032"/>
                  </a:lnTo>
                  <a:lnTo>
                    <a:pt x="7" y="1029"/>
                  </a:lnTo>
                  <a:lnTo>
                    <a:pt x="11" y="1021"/>
                  </a:lnTo>
                  <a:lnTo>
                    <a:pt x="13" y="1015"/>
                  </a:lnTo>
                  <a:lnTo>
                    <a:pt x="7" y="1015"/>
                  </a:lnTo>
                  <a:lnTo>
                    <a:pt x="5" y="1015"/>
                  </a:lnTo>
                  <a:lnTo>
                    <a:pt x="5" y="1013"/>
                  </a:lnTo>
                  <a:lnTo>
                    <a:pt x="7" y="1011"/>
                  </a:lnTo>
                  <a:lnTo>
                    <a:pt x="11" y="1009"/>
                  </a:lnTo>
                  <a:lnTo>
                    <a:pt x="11" y="1008"/>
                  </a:lnTo>
                  <a:lnTo>
                    <a:pt x="5" y="1006"/>
                  </a:lnTo>
                  <a:lnTo>
                    <a:pt x="2" y="1006"/>
                  </a:lnTo>
                  <a:lnTo>
                    <a:pt x="0" y="1004"/>
                  </a:lnTo>
                  <a:lnTo>
                    <a:pt x="2" y="1004"/>
                  </a:lnTo>
                  <a:lnTo>
                    <a:pt x="3" y="1000"/>
                  </a:lnTo>
                  <a:lnTo>
                    <a:pt x="3" y="996"/>
                  </a:lnTo>
                  <a:lnTo>
                    <a:pt x="2" y="994"/>
                  </a:lnTo>
                  <a:lnTo>
                    <a:pt x="0" y="990"/>
                  </a:lnTo>
                  <a:lnTo>
                    <a:pt x="3" y="986"/>
                  </a:lnTo>
                  <a:lnTo>
                    <a:pt x="9" y="981"/>
                  </a:lnTo>
                  <a:lnTo>
                    <a:pt x="11" y="979"/>
                  </a:lnTo>
                  <a:lnTo>
                    <a:pt x="13" y="977"/>
                  </a:lnTo>
                  <a:lnTo>
                    <a:pt x="21" y="969"/>
                  </a:lnTo>
                  <a:lnTo>
                    <a:pt x="28" y="961"/>
                  </a:lnTo>
                  <a:lnTo>
                    <a:pt x="30" y="960"/>
                  </a:lnTo>
                  <a:lnTo>
                    <a:pt x="32" y="958"/>
                  </a:lnTo>
                  <a:lnTo>
                    <a:pt x="34" y="954"/>
                  </a:lnTo>
                  <a:lnTo>
                    <a:pt x="38" y="952"/>
                  </a:lnTo>
                  <a:lnTo>
                    <a:pt x="40" y="950"/>
                  </a:lnTo>
                  <a:lnTo>
                    <a:pt x="42" y="948"/>
                  </a:lnTo>
                  <a:lnTo>
                    <a:pt x="55" y="944"/>
                  </a:lnTo>
                  <a:lnTo>
                    <a:pt x="67" y="942"/>
                  </a:lnTo>
                  <a:lnTo>
                    <a:pt x="69" y="940"/>
                  </a:lnTo>
                  <a:lnTo>
                    <a:pt x="73" y="938"/>
                  </a:lnTo>
                  <a:lnTo>
                    <a:pt x="73" y="927"/>
                  </a:lnTo>
                  <a:lnTo>
                    <a:pt x="73" y="917"/>
                  </a:lnTo>
                  <a:lnTo>
                    <a:pt x="69" y="915"/>
                  </a:lnTo>
                  <a:lnTo>
                    <a:pt x="67" y="913"/>
                  </a:lnTo>
                  <a:lnTo>
                    <a:pt x="67" y="898"/>
                  </a:lnTo>
                  <a:lnTo>
                    <a:pt x="67" y="885"/>
                  </a:lnTo>
                  <a:lnTo>
                    <a:pt x="69" y="881"/>
                  </a:lnTo>
                  <a:lnTo>
                    <a:pt x="73" y="879"/>
                  </a:lnTo>
                  <a:lnTo>
                    <a:pt x="74" y="871"/>
                  </a:lnTo>
                  <a:lnTo>
                    <a:pt x="76" y="866"/>
                  </a:lnTo>
                  <a:lnTo>
                    <a:pt x="78" y="862"/>
                  </a:lnTo>
                  <a:lnTo>
                    <a:pt x="82" y="860"/>
                  </a:lnTo>
                  <a:lnTo>
                    <a:pt x="84" y="848"/>
                  </a:lnTo>
                  <a:lnTo>
                    <a:pt x="86" y="837"/>
                  </a:lnTo>
                  <a:lnTo>
                    <a:pt x="88" y="833"/>
                  </a:lnTo>
                  <a:lnTo>
                    <a:pt x="90" y="831"/>
                  </a:lnTo>
                  <a:lnTo>
                    <a:pt x="94" y="829"/>
                  </a:lnTo>
                  <a:lnTo>
                    <a:pt x="96" y="827"/>
                  </a:lnTo>
                  <a:lnTo>
                    <a:pt x="97" y="823"/>
                  </a:lnTo>
                  <a:lnTo>
                    <a:pt x="101" y="821"/>
                  </a:lnTo>
                  <a:lnTo>
                    <a:pt x="103" y="819"/>
                  </a:lnTo>
                  <a:lnTo>
                    <a:pt x="105" y="818"/>
                  </a:lnTo>
                  <a:lnTo>
                    <a:pt x="107" y="814"/>
                  </a:lnTo>
                  <a:lnTo>
                    <a:pt x="111" y="812"/>
                  </a:lnTo>
                  <a:lnTo>
                    <a:pt x="117" y="810"/>
                  </a:lnTo>
                  <a:lnTo>
                    <a:pt x="124" y="808"/>
                  </a:lnTo>
                  <a:lnTo>
                    <a:pt x="126" y="804"/>
                  </a:lnTo>
                  <a:lnTo>
                    <a:pt x="130" y="802"/>
                  </a:lnTo>
                  <a:lnTo>
                    <a:pt x="130" y="796"/>
                  </a:lnTo>
                  <a:lnTo>
                    <a:pt x="130" y="793"/>
                  </a:lnTo>
                  <a:lnTo>
                    <a:pt x="126" y="791"/>
                  </a:lnTo>
                  <a:lnTo>
                    <a:pt x="124" y="789"/>
                  </a:lnTo>
                  <a:lnTo>
                    <a:pt x="122" y="785"/>
                  </a:lnTo>
                  <a:lnTo>
                    <a:pt x="120" y="783"/>
                  </a:lnTo>
                  <a:lnTo>
                    <a:pt x="117" y="781"/>
                  </a:lnTo>
                  <a:lnTo>
                    <a:pt x="115" y="779"/>
                  </a:lnTo>
                  <a:lnTo>
                    <a:pt x="113" y="775"/>
                  </a:lnTo>
                  <a:lnTo>
                    <a:pt x="111" y="773"/>
                  </a:lnTo>
                  <a:lnTo>
                    <a:pt x="107" y="770"/>
                  </a:lnTo>
                  <a:lnTo>
                    <a:pt x="105" y="768"/>
                  </a:lnTo>
                  <a:lnTo>
                    <a:pt x="103" y="750"/>
                  </a:lnTo>
                  <a:lnTo>
                    <a:pt x="101" y="735"/>
                  </a:lnTo>
                  <a:lnTo>
                    <a:pt x="97" y="731"/>
                  </a:lnTo>
                  <a:lnTo>
                    <a:pt x="96" y="729"/>
                  </a:lnTo>
                  <a:lnTo>
                    <a:pt x="94" y="727"/>
                  </a:lnTo>
                  <a:lnTo>
                    <a:pt x="90" y="725"/>
                  </a:lnTo>
                  <a:lnTo>
                    <a:pt x="88" y="722"/>
                  </a:lnTo>
                  <a:lnTo>
                    <a:pt x="86" y="720"/>
                  </a:lnTo>
                  <a:lnTo>
                    <a:pt x="84" y="718"/>
                  </a:lnTo>
                  <a:lnTo>
                    <a:pt x="82" y="716"/>
                  </a:lnTo>
                  <a:lnTo>
                    <a:pt x="78" y="712"/>
                  </a:lnTo>
                  <a:lnTo>
                    <a:pt x="76" y="710"/>
                  </a:lnTo>
                  <a:lnTo>
                    <a:pt x="74" y="708"/>
                  </a:lnTo>
                  <a:lnTo>
                    <a:pt x="73" y="706"/>
                  </a:lnTo>
                  <a:lnTo>
                    <a:pt x="69" y="702"/>
                  </a:lnTo>
                  <a:lnTo>
                    <a:pt x="67" y="701"/>
                  </a:lnTo>
                  <a:lnTo>
                    <a:pt x="63" y="693"/>
                  </a:lnTo>
                  <a:lnTo>
                    <a:pt x="61" y="685"/>
                  </a:lnTo>
                  <a:lnTo>
                    <a:pt x="59" y="683"/>
                  </a:lnTo>
                  <a:lnTo>
                    <a:pt x="57" y="681"/>
                  </a:lnTo>
                  <a:lnTo>
                    <a:pt x="55" y="679"/>
                  </a:lnTo>
                  <a:lnTo>
                    <a:pt x="51" y="676"/>
                  </a:lnTo>
                  <a:lnTo>
                    <a:pt x="50" y="674"/>
                  </a:lnTo>
                  <a:lnTo>
                    <a:pt x="48" y="672"/>
                  </a:lnTo>
                  <a:lnTo>
                    <a:pt x="46" y="670"/>
                  </a:lnTo>
                  <a:lnTo>
                    <a:pt x="42" y="668"/>
                  </a:lnTo>
                  <a:lnTo>
                    <a:pt x="40" y="664"/>
                  </a:lnTo>
                  <a:lnTo>
                    <a:pt x="38" y="662"/>
                  </a:lnTo>
                  <a:lnTo>
                    <a:pt x="34" y="654"/>
                  </a:lnTo>
                  <a:lnTo>
                    <a:pt x="32" y="647"/>
                  </a:lnTo>
                  <a:lnTo>
                    <a:pt x="30" y="645"/>
                  </a:lnTo>
                  <a:lnTo>
                    <a:pt x="28" y="643"/>
                  </a:lnTo>
                  <a:lnTo>
                    <a:pt x="25" y="641"/>
                  </a:lnTo>
                  <a:lnTo>
                    <a:pt x="23" y="637"/>
                  </a:lnTo>
                  <a:lnTo>
                    <a:pt x="21" y="635"/>
                  </a:lnTo>
                  <a:lnTo>
                    <a:pt x="19" y="633"/>
                  </a:lnTo>
                  <a:lnTo>
                    <a:pt x="19" y="616"/>
                  </a:lnTo>
                  <a:lnTo>
                    <a:pt x="19" y="599"/>
                  </a:lnTo>
                  <a:lnTo>
                    <a:pt x="23" y="593"/>
                  </a:lnTo>
                  <a:lnTo>
                    <a:pt x="28" y="589"/>
                  </a:lnTo>
                  <a:lnTo>
                    <a:pt x="28" y="585"/>
                  </a:lnTo>
                  <a:lnTo>
                    <a:pt x="28" y="580"/>
                  </a:lnTo>
                  <a:lnTo>
                    <a:pt x="32" y="576"/>
                  </a:lnTo>
                  <a:lnTo>
                    <a:pt x="38" y="570"/>
                  </a:lnTo>
                  <a:lnTo>
                    <a:pt x="42" y="570"/>
                  </a:lnTo>
                  <a:lnTo>
                    <a:pt x="48" y="570"/>
                  </a:lnTo>
                  <a:lnTo>
                    <a:pt x="51" y="570"/>
                  </a:lnTo>
                  <a:lnTo>
                    <a:pt x="57" y="570"/>
                  </a:lnTo>
                  <a:lnTo>
                    <a:pt x="82" y="570"/>
                  </a:lnTo>
                  <a:lnTo>
                    <a:pt x="105" y="570"/>
                  </a:lnTo>
                  <a:lnTo>
                    <a:pt x="111" y="570"/>
                  </a:lnTo>
                  <a:lnTo>
                    <a:pt x="115" y="570"/>
                  </a:lnTo>
                  <a:lnTo>
                    <a:pt x="115" y="564"/>
                  </a:lnTo>
                  <a:lnTo>
                    <a:pt x="115" y="560"/>
                  </a:lnTo>
                  <a:lnTo>
                    <a:pt x="119" y="560"/>
                  </a:lnTo>
                  <a:lnTo>
                    <a:pt x="124" y="560"/>
                  </a:lnTo>
                  <a:lnTo>
                    <a:pt x="130" y="562"/>
                  </a:lnTo>
                  <a:lnTo>
                    <a:pt x="134" y="564"/>
                  </a:lnTo>
                  <a:lnTo>
                    <a:pt x="136" y="562"/>
                  </a:lnTo>
                  <a:lnTo>
                    <a:pt x="140" y="560"/>
                  </a:lnTo>
                  <a:lnTo>
                    <a:pt x="142" y="555"/>
                  </a:lnTo>
                  <a:lnTo>
                    <a:pt x="144" y="551"/>
                  </a:lnTo>
                  <a:lnTo>
                    <a:pt x="149" y="545"/>
                  </a:lnTo>
                  <a:lnTo>
                    <a:pt x="153" y="541"/>
                  </a:lnTo>
                  <a:lnTo>
                    <a:pt x="159" y="541"/>
                  </a:lnTo>
                  <a:lnTo>
                    <a:pt x="163" y="541"/>
                  </a:lnTo>
                  <a:lnTo>
                    <a:pt x="168" y="541"/>
                  </a:lnTo>
                  <a:lnTo>
                    <a:pt x="172" y="541"/>
                  </a:lnTo>
                  <a:lnTo>
                    <a:pt x="178" y="541"/>
                  </a:lnTo>
                  <a:lnTo>
                    <a:pt x="182" y="541"/>
                  </a:lnTo>
                  <a:lnTo>
                    <a:pt x="191" y="541"/>
                  </a:lnTo>
                  <a:lnTo>
                    <a:pt x="203" y="541"/>
                  </a:lnTo>
                  <a:lnTo>
                    <a:pt x="203" y="553"/>
                  </a:lnTo>
                  <a:lnTo>
                    <a:pt x="203" y="559"/>
                  </a:lnTo>
                  <a:lnTo>
                    <a:pt x="207" y="560"/>
                  </a:lnTo>
                  <a:lnTo>
                    <a:pt x="211" y="560"/>
                  </a:lnTo>
                  <a:lnTo>
                    <a:pt x="220" y="564"/>
                  </a:lnTo>
                  <a:lnTo>
                    <a:pt x="232" y="570"/>
                  </a:lnTo>
                  <a:lnTo>
                    <a:pt x="241" y="564"/>
                  </a:lnTo>
                  <a:lnTo>
                    <a:pt x="251" y="560"/>
                  </a:lnTo>
                  <a:lnTo>
                    <a:pt x="255" y="560"/>
                  </a:lnTo>
                  <a:lnTo>
                    <a:pt x="261" y="560"/>
                  </a:lnTo>
                  <a:lnTo>
                    <a:pt x="264" y="564"/>
                  </a:lnTo>
                  <a:lnTo>
                    <a:pt x="270" y="570"/>
                  </a:lnTo>
                  <a:lnTo>
                    <a:pt x="270" y="564"/>
                  </a:lnTo>
                  <a:lnTo>
                    <a:pt x="270" y="560"/>
                  </a:lnTo>
                  <a:lnTo>
                    <a:pt x="284" y="555"/>
                  </a:lnTo>
                  <a:lnTo>
                    <a:pt x="299" y="551"/>
                  </a:lnTo>
                  <a:lnTo>
                    <a:pt x="303" y="551"/>
                  </a:lnTo>
                  <a:lnTo>
                    <a:pt x="309" y="551"/>
                  </a:lnTo>
                  <a:lnTo>
                    <a:pt x="312" y="551"/>
                  </a:lnTo>
                  <a:lnTo>
                    <a:pt x="318" y="551"/>
                  </a:lnTo>
                  <a:lnTo>
                    <a:pt x="322" y="545"/>
                  </a:lnTo>
                  <a:lnTo>
                    <a:pt x="328" y="541"/>
                  </a:lnTo>
                  <a:lnTo>
                    <a:pt x="328" y="526"/>
                  </a:lnTo>
                  <a:lnTo>
                    <a:pt x="328" y="512"/>
                  </a:lnTo>
                  <a:lnTo>
                    <a:pt x="328" y="497"/>
                  </a:lnTo>
                  <a:lnTo>
                    <a:pt x="328" y="484"/>
                  </a:lnTo>
                  <a:lnTo>
                    <a:pt x="322" y="478"/>
                  </a:lnTo>
                  <a:lnTo>
                    <a:pt x="318" y="474"/>
                  </a:lnTo>
                  <a:lnTo>
                    <a:pt x="318" y="468"/>
                  </a:lnTo>
                  <a:lnTo>
                    <a:pt x="318" y="465"/>
                  </a:lnTo>
                  <a:lnTo>
                    <a:pt x="328" y="465"/>
                  </a:lnTo>
                  <a:lnTo>
                    <a:pt x="337" y="465"/>
                  </a:lnTo>
                  <a:lnTo>
                    <a:pt x="341" y="465"/>
                  </a:lnTo>
                  <a:lnTo>
                    <a:pt x="347" y="465"/>
                  </a:lnTo>
                  <a:lnTo>
                    <a:pt x="362" y="459"/>
                  </a:lnTo>
                  <a:lnTo>
                    <a:pt x="376" y="453"/>
                  </a:lnTo>
                  <a:lnTo>
                    <a:pt x="381" y="453"/>
                  </a:lnTo>
                  <a:lnTo>
                    <a:pt x="385" y="453"/>
                  </a:lnTo>
                  <a:lnTo>
                    <a:pt x="389" y="453"/>
                  </a:lnTo>
                  <a:lnTo>
                    <a:pt x="391" y="453"/>
                  </a:lnTo>
                  <a:lnTo>
                    <a:pt x="393" y="457"/>
                  </a:lnTo>
                  <a:lnTo>
                    <a:pt x="395" y="459"/>
                  </a:lnTo>
                  <a:lnTo>
                    <a:pt x="399" y="457"/>
                  </a:lnTo>
                  <a:lnTo>
                    <a:pt x="401" y="453"/>
                  </a:lnTo>
                  <a:lnTo>
                    <a:pt x="399" y="451"/>
                  </a:lnTo>
                  <a:lnTo>
                    <a:pt x="395" y="449"/>
                  </a:lnTo>
                  <a:lnTo>
                    <a:pt x="395" y="447"/>
                  </a:lnTo>
                  <a:lnTo>
                    <a:pt x="395" y="443"/>
                  </a:lnTo>
                  <a:lnTo>
                    <a:pt x="420" y="443"/>
                  </a:lnTo>
                  <a:lnTo>
                    <a:pt x="443" y="443"/>
                  </a:lnTo>
                  <a:lnTo>
                    <a:pt x="452" y="443"/>
                  </a:lnTo>
                  <a:lnTo>
                    <a:pt x="464" y="443"/>
                  </a:lnTo>
                  <a:lnTo>
                    <a:pt x="468" y="453"/>
                  </a:lnTo>
                  <a:lnTo>
                    <a:pt x="474" y="465"/>
                  </a:lnTo>
                  <a:lnTo>
                    <a:pt x="474" y="468"/>
                  </a:lnTo>
                  <a:lnTo>
                    <a:pt x="474" y="474"/>
                  </a:lnTo>
                  <a:lnTo>
                    <a:pt x="477" y="478"/>
                  </a:lnTo>
                  <a:lnTo>
                    <a:pt x="483" y="484"/>
                  </a:lnTo>
                  <a:lnTo>
                    <a:pt x="493" y="488"/>
                  </a:lnTo>
                  <a:lnTo>
                    <a:pt x="502" y="493"/>
                  </a:lnTo>
                  <a:lnTo>
                    <a:pt x="502" y="497"/>
                  </a:lnTo>
                  <a:lnTo>
                    <a:pt x="502" y="503"/>
                  </a:lnTo>
                  <a:lnTo>
                    <a:pt x="502" y="507"/>
                  </a:lnTo>
                  <a:lnTo>
                    <a:pt x="502" y="512"/>
                  </a:lnTo>
                  <a:lnTo>
                    <a:pt x="498" y="512"/>
                  </a:lnTo>
                  <a:lnTo>
                    <a:pt x="497" y="514"/>
                  </a:lnTo>
                  <a:lnTo>
                    <a:pt x="497" y="520"/>
                  </a:lnTo>
                  <a:lnTo>
                    <a:pt x="497" y="532"/>
                  </a:lnTo>
                  <a:lnTo>
                    <a:pt x="504" y="536"/>
                  </a:lnTo>
                  <a:lnTo>
                    <a:pt x="512" y="541"/>
                  </a:lnTo>
                  <a:lnTo>
                    <a:pt x="516" y="541"/>
                  </a:lnTo>
                  <a:lnTo>
                    <a:pt x="521" y="541"/>
                  </a:lnTo>
                  <a:lnTo>
                    <a:pt x="525" y="545"/>
                  </a:lnTo>
                  <a:lnTo>
                    <a:pt x="531" y="551"/>
                  </a:lnTo>
                  <a:lnTo>
                    <a:pt x="535" y="555"/>
                  </a:lnTo>
                  <a:lnTo>
                    <a:pt x="541" y="560"/>
                  </a:lnTo>
                  <a:lnTo>
                    <a:pt x="550" y="564"/>
                  </a:lnTo>
                  <a:lnTo>
                    <a:pt x="560" y="570"/>
                  </a:lnTo>
                  <a:lnTo>
                    <a:pt x="569" y="576"/>
                  </a:lnTo>
                  <a:lnTo>
                    <a:pt x="579" y="580"/>
                  </a:lnTo>
                  <a:lnTo>
                    <a:pt x="589" y="580"/>
                  </a:lnTo>
                  <a:lnTo>
                    <a:pt x="598" y="580"/>
                  </a:lnTo>
                  <a:lnTo>
                    <a:pt x="604" y="576"/>
                  </a:lnTo>
                  <a:lnTo>
                    <a:pt x="608" y="570"/>
                  </a:lnTo>
                  <a:lnTo>
                    <a:pt x="614" y="570"/>
                  </a:lnTo>
                  <a:lnTo>
                    <a:pt x="617" y="570"/>
                  </a:lnTo>
                  <a:lnTo>
                    <a:pt x="617" y="555"/>
                  </a:lnTo>
                  <a:lnTo>
                    <a:pt x="617" y="541"/>
                  </a:lnTo>
                  <a:lnTo>
                    <a:pt x="614" y="541"/>
                  </a:lnTo>
                  <a:lnTo>
                    <a:pt x="608" y="541"/>
                  </a:lnTo>
                  <a:lnTo>
                    <a:pt x="608" y="536"/>
                  </a:lnTo>
                  <a:lnTo>
                    <a:pt x="608" y="532"/>
                  </a:lnTo>
                  <a:lnTo>
                    <a:pt x="604" y="526"/>
                  </a:lnTo>
                  <a:lnTo>
                    <a:pt x="598" y="522"/>
                  </a:lnTo>
                  <a:lnTo>
                    <a:pt x="594" y="512"/>
                  </a:lnTo>
                  <a:lnTo>
                    <a:pt x="589" y="503"/>
                  </a:lnTo>
                  <a:lnTo>
                    <a:pt x="589" y="493"/>
                  </a:lnTo>
                  <a:lnTo>
                    <a:pt x="589" y="484"/>
                  </a:lnTo>
                  <a:lnTo>
                    <a:pt x="598" y="484"/>
                  </a:lnTo>
                  <a:lnTo>
                    <a:pt x="608" y="484"/>
                  </a:lnTo>
                  <a:lnTo>
                    <a:pt x="614" y="488"/>
                  </a:lnTo>
                  <a:lnTo>
                    <a:pt x="617" y="493"/>
                  </a:lnTo>
                  <a:lnTo>
                    <a:pt x="623" y="493"/>
                  </a:lnTo>
                  <a:lnTo>
                    <a:pt x="627" y="493"/>
                  </a:lnTo>
                  <a:lnTo>
                    <a:pt x="633" y="493"/>
                  </a:lnTo>
                  <a:lnTo>
                    <a:pt x="637" y="493"/>
                  </a:lnTo>
                  <a:lnTo>
                    <a:pt x="642" y="488"/>
                  </a:lnTo>
                  <a:lnTo>
                    <a:pt x="646" y="484"/>
                  </a:lnTo>
                  <a:lnTo>
                    <a:pt x="652" y="484"/>
                  </a:lnTo>
                  <a:lnTo>
                    <a:pt x="658" y="484"/>
                  </a:lnTo>
                  <a:lnTo>
                    <a:pt x="658" y="478"/>
                  </a:lnTo>
                  <a:lnTo>
                    <a:pt x="658" y="474"/>
                  </a:lnTo>
                  <a:lnTo>
                    <a:pt x="662" y="468"/>
                  </a:lnTo>
                  <a:lnTo>
                    <a:pt x="665" y="465"/>
                  </a:lnTo>
                  <a:lnTo>
                    <a:pt x="665" y="459"/>
                  </a:lnTo>
                  <a:lnTo>
                    <a:pt x="665" y="453"/>
                  </a:lnTo>
                  <a:lnTo>
                    <a:pt x="671" y="453"/>
                  </a:lnTo>
                  <a:lnTo>
                    <a:pt x="675" y="453"/>
                  </a:lnTo>
                  <a:lnTo>
                    <a:pt x="681" y="449"/>
                  </a:lnTo>
                  <a:lnTo>
                    <a:pt x="686" y="443"/>
                  </a:lnTo>
                  <a:lnTo>
                    <a:pt x="696" y="443"/>
                  </a:lnTo>
                  <a:lnTo>
                    <a:pt x="706" y="443"/>
                  </a:lnTo>
                  <a:lnTo>
                    <a:pt x="715" y="443"/>
                  </a:lnTo>
                  <a:lnTo>
                    <a:pt x="725" y="443"/>
                  </a:lnTo>
                  <a:lnTo>
                    <a:pt x="725" y="449"/>
                  </a:lnTo>
                  <a:lnTo>
                    <a:pt x="727" y="453"/>
                  </a:lnTo>
                  <a:lnTo>
                    <a:pt x="733" y="453"/>
                  </a:lnTo>
                  <a:lnTo>
                    <a:pt x="744" y="453"/>
                  </a:lnTo>
                  <a:lnTo>
                    <a:pt x="744" y="440"/>
                  </a:lnTo>
                  <a:lnTo>
                    <a:pt x="744" y="424"/>
                  </a:lnTo>
                  <a:lnTo>
                    <a:pt x="738" y="424"/>
                  </a:lnTo>
                  <a:lnTo>
                    <a:pt x="734" y="424"/>
                  </a:lnTo>
                  <a:lnTo>
                    <a:pt x="729" y="420"/>
                  </a:lnTo>
                  <a:lnTo>
                    <a:pt x="725" y="415"/>
                  </a:lnTo>
                  <a:lnTo>
                    <a:pt x="725" y="411"/>
                  </a:lnTo>
                  <a:lnTo>
                    <a:pt x="725" y="405"/>
                  </a:lnTo>
                  <a:lnTo>
                    <a:pt x="738" y="401"/>
                  </a:lnTo>
                  <a:lnTo>
                    <a:pt x="754" y="395"/>
                  </a:lnTo>
                  <a:lnTo>
                    <a:pt x="763" y="395"/>
                  </a:lnTo>
                  <a:lnTo>
                    <a:pt x="773" y="395"/>
                  </a:lnTo>
                  <a:lnTo>
                    <a:pt x="773" y="386"/>
                  </a:lnTo>
                  <a:lnTo>
                    <a:pt x="773" y="376"/>
                  </a:lnTo>
                  <a:lnTo>
                    <a:pt x="763" y="376"/>
                  </a:lnTo>
                  <a:lnTo>
                    <a:pt x="754" y="376"/>
                  </a:lnTo>
                  <a:lnTo>
                    <a:pt x="748" y="372"/>
                  </a:lnTo>
                  <a:lnTo>
                    <a:pt x="744" y="367"/>
                  </a:lnTo>
                  <a:lnTo>
                    <a:pt x="744" y="361"/>
                  </a:lnTo>
                  <a:lnTo>
                    <a:pt x="744" y="357"/>
                  </a:lnTo>
                  <a:lnTo>
                    <a:pt x="744" y="353"/>
                  </a:lnTo>
                  <a:lnTo>
                    <a:pt x="744" y="347"/>
                  </a:lnTo>
                  <a:lnTo>
                    <a:pt x="744" y="344"/>
                  </a:lnTo>
                  <a:lnTo>
                    <a:pt x="744" y="338"/>
                  </a:lnTo>
                  <a:lnTo>
                    <a:pt x="740" y="330"/>
                  </a:lnTo>
                  <a:lnTo>
                    <a:pt x="736" y="326"/>
                  </a:lnTo>
                  <a:lnTo>
                    <a:pt x="734" y="326"/>
                  </a:lnTo>
                  <a:lnTo>
                    <a:pt x="734" y="328"/>
                  </a:lnTo>
                  <a:lnTo>
                    <a:pt x="729" y="328"/>
                  </a:lnTo>
                  <a:lnTo>
                    <a:pt x="725" y="328"/>
                  </a:lnTo>
                  <a:lnTo>
                    <a:pt x="719" y="328"/>
                  </a:lnTo>
                  <a:lnTo>
                    <a:pt x="715" y="328"/>
                  </a:lnTo>
                  <a:lnTo>
                    <a:pt x="710" y="328"/>
                  </a:lnTo>
                  <a:lnTo>
                    <a:pt x="706" y="328"/>
                  </a:lnTo>
                  <a:lnTo>
                    <a:pt x="706" y="323"/>
                  </a:lnTo>
                  <a:lnTo>
                    <a:pt x="706" y="319"/>
                  </a:lnTo>
                  <a:lnTo>
                    <a:pt x="710" y="313"/>
                  </a:lnTo>
                  <a:lnTo>
                    <a:pt x="715" y="309"/>
                  </a:lnTo>
                  <a:lnTo>
                    <a:pt x="719" y="294"/>
                  </a:lnTo>
                  <a:lnTo>
                    <a:pt x="725" y="280"/>
                  </a:lnTo>
                  <a:lnTo>
                    <a:pt x="725" y="275"/>
                  </a:lnTo>
                  <a:lnTo>
                    <a:pt x="725" y="271"/>
                  </a:lnTo>
                  <a:lnTo>
                    <a:pt x="725" y="265"/>
                  </a:lnTo>
                  <a:lnTo>
                    <a:pt x="725" y="261"/>
                  </a:lnTo>
                  <a:lnTo>
                    <a:pt x="734" y="261"/>
                  </a:lnTo>
                  <a:lnTo>
                    <a:pt x="744" y="261"/>
                  </a:lnTo>
                  <a:lnTo>
                    <a:pt x="748" y="261"/>
                  </a:lnTo>
                  <a:lnTo>
                    <a:pt x="754" y="261"/>
                  </a:lnTo>
                  <a:lnTo>
                    <a:pt x="754" y="255"/>
                  </a:lnTo>
                  <a:lnTo>
                    <a:pt x="754" y="252"/>
                  </a:lnTo>
                  <a:lnTo>
                    <a:pt x="757" y="252"/>
                  </a:lnTo>
                  <a:lnTo>
                    <a:pt x="763" y="252"/>
                  </a:lnTo>
                  <a:lnTo>
                    <a:pt x="767" y="252"/>
                  </a:lnTo>
                  <a:lnTo>
                    <a:pt x="773" y="252"/>
                  </a:lnTo>
                  <a:lnTo>
                    <a:pt x="773" y="246"/>
                  </a:lnTo>
                  <a:lnTo>
                    <a:pt x="773" y="242"/>
                  </a:lnTo>
                  <a:lnTo>
                    <a:pt x="777" y="242"/>
                  </a:lnTo>
                  <a:lnTo>
                    <a:pt x="782" y="242"/>
                  </a:lnTo>
                  <a:lnTo>
                    <a:pt x="786" y="244"/>
                  </a:lnTo>
                  <a:lnTo>
                    <a:pt x="792" y="246"/>
                  </a:lnTo>
                  <a:lnTo>
                    <a:pt x="794" y="244"/>
                  </a:lnTo>
                  <a:lnTo>
                    <a:pt x="796" y="242"/>
                  </a:lnTo>
                  <a:lnTo>
                    <a:pt x="800" y="236"/>
                  </a:lnTo>
                  <a:lnTo>
                    <a:pt x="802" y="232"/>
                  </a:lnTo>
                  <a:lnTo>
                    <a:pt x="802" y="227"/>
                  </a:lnTo>
                  <a:lnTo>
                    <a:pt x="802" y="223"/>
                  </a:lnTo>
                  <a:lnTo>
                    <a:pt x="805" y="217"/>
                  </a:lnTo>
                  <a:lnTo>
                    <a:pt x="811" y="211"/>
                  </a:lnTo>
                  <a:lnTo>
                    <a:pt x="815" y="211"/>
                  </a:lnTo>
                  <a:lnTo>
                    <a:pt x="821" y="211"/>
                  </a:lnTo>
                  <a:lnTo>
                    <a:pt x="821" y="221"/>
                  </a:lnTo>
                  <a:lnTo>
                    <a:pt x="821" y="232"/>
                  </a:lnTo>
                  <a:lnTo>
                    <a:pt x="815" y="232"/>
                  </a:lnTo>
                  <a:lnTo>
                    <a:pt x="813" y="234"/>
                  </a:lnTo>
                  <a:lnTo>
                    <a:pt x="811" y="240"/>
                  </a:lnTo>
                  <a:lnTo>
                    <a:pt x="811" y="252"/>
                  </a:lnTo>
                  <a:lnTo>
                    <a:pt x="823" y="252"/>
                  </a:lnTo>
                  <a:lnTo>
                    <a:pt x="828" y="250"/>
                  </a:lnTo>
                  <a:lnTo>
                    <a:pt x="830" y="248"/>
                  </a:lnTo>
                  <a:lnTo>
                    <a:pt x="830" y="242"/>
                  </a:lnTo>
                  <a:lnTo>
                    <a:pt x="836" y="236"/>
                  </a:lnTo>
                  <a:lnTo>
                    <a:pt x="840" y="232"/>
                  </a:lnTo>
                  <a:lnTo>
                    <a:pt x="846" y="232"/>
                  </a:lnTo>
                  <a:lnTo>
                    <a:pt x="850" y="232"/>
                  </a:lnTo>
                  <a:lnTo>
                    <a:pt x="855" y="242"/>
                  </a:lnTo>
                  <a:lnTo>
                    <a:pt x="859" y="252"/>
                  </a:lnTo>
                  <a:lnTo>
                    <a:pt x="865" y="252"/>
                  </a:lnTo>
                  <a:lnTo>
                    <a:pt x="869" y="252"/>
                  </a:lnTo>
                  <a:lnTo>
                    <a:pt x="875" y="252"/>
                  </a:lnTo>
                  <a:lnTo>
                    <a:pt x="878" y="252"/>
                  </a:lnTo>
                  <a:lnTo>
                    <a:pt x="878" y="230"/>
                  </a:lnTo>
                  <a:lnTo>
                    <a:pt x="878" y="211"/>
                  </a:lnTo>
                  <a:lnTo>
                    <a:pt x="875" y="211"/>
                  </a:lnTo>
                  <a:lnTo>
                    <a:pt x="869" y="211"/>
                  </a:lnTo>
                  <a:lnTo>
                    <a:pt x="869" y="192"/>
                  </a:lnTo>
                  <a:lnTo>
                    <a:pt x="869" y="173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84" y="177"/>
                  </a:lnTo>
                  <a:lnTo>
                    <a:pt x="888" y="179"/>
                  </a:lnTo>
                  <a:lnTo>
                    <a:pt x="892" y="177"/>
                  </a:lnTo>
                  <a:lnTo>
                    <a:pt x="894" y="173"/>
                  </a:lnTo>
                  <a:lnTo>
                    <a:pt x="896" y="169"/>
                  </a:lnTo>
                  <a:lnTo>
                    <a:pt x="898" y="163"/>
                  </a:lnTo>
                  <a:lnTo>
                    <a:pt x="903" y="159"/>
                  </a:lnTo>
                  <a:lnTo>
                    <a:pt x="907" y="154"/>
                  </a:lnTo>
                  <a:lnTo>
                    <a:pt x="917" y="154"/>
                  </a:lnTo>
                  <a:lnTo>
                    <a:pt x="928" y="154"/>
                  </a:lnTo>
                  <a:lnTo>
                    <a:pt x="932" y="163"/>
                  </a:lnTo>
                  <a:lnTo>
                    <a:pt x="938" y="173"/>
                  </a:lnTo>
                  <a:lnTo>
                    <a:pt x="938" y="179"/>
                  </a:lnTo>
                  <a:lnTo>
                    <a:pt x="940" y="182"/>
                  </a:lnTo>
                  <a:lnTo>
                    <a:pt x="946" y="182"/>
                  </a:lnTo>
                  <a:lnTo>
                    <a:pt x="957" y="182"/>
                  </a:lnTo>
                  <a:lnTo>
                    <a:pt x="957" y="179"/>
                  </a:lnTo>
                  <a:lnTo>
                    <a:pt x="957" y="173"/>
                  </a:lnTo>
                  <a:lnTo>
                    <a:pt x="967" y="173"/>
                  </a:lnTo>
                  <a:lnTo>
                    <a:pt x="976" y="173"/>
                  </a:lnTo>
                  <a:lnTo>
                    <a:pt x="980" y="173"/>
                  </a:lnTo>
                  <a:lnTo>
                    <a:pt x="986" y="173"/>
                  </a:lnTo>
                  <a:lnTo>
                    <a:pt x="990" y="169"/>
                  </a:lnTo>
                  <a:lnTo>
                    <a:pt x="995" y="163"/>
                  </a:lnTo>
                  <a:lnTo>
                    <a:pt x="999" y="163"/>
                  </a:lnTo>
                  <a:lnTo>
                    <a:pt x="1005" y="163"/>
                  </a:lnTo>
                  <a:lnTo>
                    <a:pt x="1009" y="163"/>
                  </a:lnTo>
                  <a:lnTo>
                    <a:pt x="1015" y="163"/>
                  </a:lnTo>
                  <a:lnTo>
                    <a:pt x="1040" y="159"/>
                  </a:lnTo>
                  <a:lnTo>
                    <a:pt x="1063" y="154"/>
                  </a:lnTo>
                  <a:lnTo>
                    <a:pt x="1068" y="150"/>
                  </a:lnTo>
                  <a:lnTo>
                    <a:pt x="1072" y="144"/>
                  </a:lnTo>
                  <a:lnTo>
                    <a:pt x="1072" y="140"/>
                  </a:lnTo>
                  <a:lnTo>
                    <a:pt x="1072" y="134"/>
                  </a:lnTo>
                  <a:lnTo>
                    <a:pt x="1078" y="121"/>
                  </a:lnTo>
                  <a:lnTo>
                    <a:pt x="1082" y="106"/>
                  </a:lnTo>
                  <a:lnTo>
                    <a:pt x="1086" y="96"/>
                  </a:lnTo>
                  <a:lnTo>
                    <a:pt x="1091" y="87"/>
                  </a:lnTo>
                  <a:lnTo>
                    <a:pt x="1091" y="81"/>
                  </a:lnTo>
                  <a:lnTo>
                    <a:pt x="1091" y="77"/>
                  </a:lnTo>
                  <a:lnTo>
                    <a:pt x="1091" y="67"/>
                  </a:lnTo>
                  <a:lnTo>
                    <a:pt x="1091" y="58"/>
                  </a:lnTo>
                  <a:lnTo>
                    <a:pt x="1097" y="52"/>
                  </a:lnTo>
                  <a:lnTo>
                    <a:pt x="1101" y="48"/>
                  </a:lnTo>
                  <a:lnTo>
                    <a:pt x="1107" y="42"/>
                  </a:lnTo>
                  <a:lnTo>
                    <a:pt x="1111" y="39"/>
                  </a:lnTo>
                  <a:lnTo>
                    <a:pt x="1116" y="39"/>
                  </a:lnTo>
                  <a:lnTo>
                    <a:pt x="1120" y="39"/>
                  </a:lnTo>
                  <a:lnTo>
                    <a:pt x="1126" y="33"/>
                  </a:lnTo>
                  <a:lnTo>
                    <a:pt x="1130" y="29"/>
                  </a:lnTo>
                  <a:lnTo>
                    <a:pt x="1135" y="29"/>
                  </a:lnTo>
                  <a:lnTo>
                    <a:pt x="1139" y="29"/>
                  </a:lnTo>
                  <a:lnTo>
                    <a:pt x="1145" y="23"/>
                  </a:lnTo>
                  <a:lnTo>
                    <a:pt x="1149" y="19"/>
                  </a:lnTo>
                  <a:lnTo>
                    <a:pt x="1158" y="19"/>
                  </a:lnTo>
                  <a:lnTo>
                    <a:pt x="1170" y="19"/>
                  </a:lnTo>
                  <a:lnTo>
                    <a:pt x="1174" y="14"/>
                  </a:lnTo>
                  <a:lnTo>
                    <a:pt x="1178" y="10"/>
                  </a:lnTo>
                  <a:lnTo>
                    <a:pt x="1183" y="10"/>
                  </a:lnTo>
                  <a:lnTo>
                    <a:pt x="1189" y="10"/>
                  </a:lnTo>
                  <a:lnTo>
                    <a:pt x="1193" y="10"/>
                  </a:lnTo>
                  <a:lnTo>
                    <a:pt x="1199" y="10"/>
                  </a:lnTo>
                  <a:lnTo>
                    <a:pt x="1212" y="14"/>
                  </a:lnTo>
                  <a:lnTo>
                    <a:pt x="1228" y="19"/>
                  </a:lnTo>
                  <a:lnTo>
                    <a:pt x="1231" y="23"/>
                  </a:lnTo>
                  <a:lnTo>
                    <a:pt x="1237" y="29"/>
                  </a:lnTo>
                  <a:lnTo>
                    <a:pt x="1237" y="35"/>
                  </a:lnTo>
                  <a:lnTo>
                    <a:pt x="1239" y="37"/>
                  </a:lnTo>
                  <a:lnTo>
                    <a:pt x="1245" y="39"/>
                  </a:lnTo>
                  <a:lnTo>
                    <a:pt x="1256" y="39"/>
                  </a:lnTo>
                  <a:lnTo>
                    <a:pt x="1256" y="33"/>
                  </a:lnTo>
                  <a:lnTo>
                    <a:pt x="1256" y="29"/>
                  </a:lnTo>
                  <a:lnTo>
                    <a:pt x="1266" y="29"/>
                  </a:lnTo>
                  <a:lnTo>
                    <a:pt x="1276" y="29"/>
                  </a:lnTo>
                  <a:lnTo>
                    <a:pt x="1279" y="29"/>
                  </a:lnTo>
                  <a:lnTo>
                    <a:pt x="1285" y="29"/>
                  </a:lnTo>
                  <a:lnTo>
                    <a:pt x="1295" y="33"/>
                  </a:lnTo>
                  <a:lnTo>
                    <a:pt x="1304" y="39"/>
                  </a:lnTo>
                  <a:lnTo>
                    <a:pt x="1310" y="42"/>
                  </a:lnTo>
                  <a:lnTo>
                    <a:pt x="1314" y="48"/>
                  </a:lnTo>
                  <a:lnTo>
                    <a:pt x="1329" y="56"/>
                  </a:lnTo>
                  <a:lnTo>
                    <a:pt x="1347" y="65"/>
                  </a:lnTo>
                  <a:lnTo>
                    <a:pt x="1345" y="52"/>
                  </a:lnTo>
                  <a:lnTo>
                    <a:pt x="1343" y="39"/>
                  </a:lnTo>
                  <a:lnTo>
                    <a:pt x="1339" y="33"/>
                  </a:lnTo>
                  <a:lnTo>
                    <a:pt x="1333" y="29"/>
                  </a:lnTo>
                  <a:lnTo>
                    <a:pt x="1333" y="23"/>
                  </a:lnTo>
                  <a:lnTo>
                    <a:pt x="1333" y="19"/>
                  </a:lnTo>
                  <a:lnTo>
                    <a:pt x="1333" y="14"/>
                  </a:lnTo>
                  <a:lnTo>
                    <a:pt x="1333" y="10"/>
                  </a:lnTo>
                  <a:lnTo>
                    <a:pt x="1333" y="4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8" y="0"/>
                  </a:lnTo>
                  <a:lnTo>
                    <a:pt x="1350" y="2"/>
                  </a:lnTo>
                  <a:lnTo>
                    <a:pt x="1352" y="4"/>
                  </a:lnTo>
                  <a:lnTo>
                    <a:pt x="1360" y="6"/>
                  </a:lnTo>
                  <a:lnTo>
                    <a:pt x="1368" y="10"/>
                  </a:lnTo>
                  <a:lnTo>
                    <a:pt x="1370" y="12"/>
                  </a:lnTo>
                  <a:lnTo>
                    <a:pt x="1371" y="14"/>
                  </a:lnTo>
                  <a:lnTo>
                    <a:pt x="1375" y="21"/>
                  </a:lnTo>
                  <a:lnTo>
                    <a:pt x="1377" y="29"/>
                  </a:lnTo>
                  <a:lnTo>
                    <a:pt x="1379" y="31"/>
                  </a:lnTo>
                  <a:lnTo>
                    <a:pt x="1381" y="33"/>
                  </a:lnTo>
                  <a:lnTo>
                    <a:pt x="1381" y="48"/>
                  </a:lnTo>
                  <a:lnTo>
                    <a:pt x="1381" y="62"/>
                  </a:lnTo>
                  <a:lnTo>
                    <a:pt x="1379" y="65"/>
                  </a:lnTo>
                  <a:lnTo>
                    <a:pt x="1377" y="67"/>
                  </a:lnTo>
                  <a:lnTo>
                    <a:pt x="1375" y="85"/>
                  </a:lnTo>
                  <a:lnTo>
                    <a:pt x="1371" y="100"/>
                  </a:lnTo>
                  <a:lnTo>
                    <a:pt x="1370" y="104"/>
                  </a:lnTo>
                  <a:lnTo>
                    <a:pt x="1368" y="106"/>
                  </a:lnTo>
                  <a:lnTo>
                    <a:pt x="1366" y="113"/>
                  </a:lnTo>
                  <a:lnTo>
                    <a:pt x="1362" y="121"/>
                  </a:lnTo>
                  <a:lnTo>
                    <a:pt x="1360" y="123"/>
                  </a:lnTo>
                  <a:lnTo>
                    <a:pt x="1358" y="125"/>
                  </a:lnTo>
                  <a:lnTo>
                    <a:pt x="1356" y="133"/>
                  </a:lnTo>
                  <a:lnTo>
                    <a:pt x="1352" y="140"/>
                  </a:lnTo>
                  <a:lnTo>
                    <a:pt x="1350" y="142"/>
                  </a:lnTo>
                  <a:lnTo>
                    <a:pt x="1348" y="144"/>
                  </a:lnTo>
                  <a:lnTo>
                    <a:pt x="1348" y="154"/>
                  </a:lnTo>
                  <a:lnTo>
                    <a:pt x="1348" y="163"/>
                  </a:lnTo>
                  <a:lnTo>
                    <a:pt x="1350" y="167"/>
                  </a:lnTo>
                  <a:lnTo>
                    <a:pt x="1352" y="169"/>
                  </a:lnTo>
                  <a:lnTo>
                    <a:pt x="1356" y="171"/>
                  </a:lnTo>
                  <a:lnTo>
                    <a:pt x="1358" y="173"/>
                  </a:lnTo>
                  <a:lnTo>
                    <a:pt x="1360" y="177"/>
                  </a:lnTo>
                  <a:lnTo>
                    <a:pt x="1362" y="179"/>
                  </a:lnTo>
                  <a:lnTo>
                    <a:pt x="1366" y="181"/>
                  </a:lnTo>
                  <a:lnTo>
                    <a:pt x="1368" y="182"/>
                  </a:lnTo>
                  <a:lnTo>
                    <a:pt x="1370" y="186"/>
                  </a:lnTo>
                  <a:lnTo>
                    <a:pt x="1371" y="188"/>
                  </a:lnTo>
                  <a:lnTo>
                    <a:pt x="1371" y="200"/>
                  </a:lnTo>
                  <a:lnTo>
                    <a:pt x="1371" y="211"/>
                  </a:lnTo>
                  <a:lnTo>
                    <a:pt x="1387" y="211"/>
                  </a:lnTo>
                  <a:lnTo>
                    <a:pt x="1404" y="211"/>
                  </a:lnTo>
                  <a:lnTo>
                    <a:pt x="1419" y="211"/>
                  </a:lnTo>
                  <a:lnTo>
                    <a:pt x="1435" y="211"/>
                  </a:lnTo>
                  <a:lnTo>
                    <a:pt x="1437" y="215"/>
                  </a:lnTo>
                  <a:lnTo>
                    <a:pt x="1441" y="217"/>
                  </a:lnTo>
                  <a:lnTo>
                    <a:pt x="1446" y="225"/>
                  </a:lnTo>
                  <a:lnTo>
                    <a:pt x="1454" y="232"/>
                  </a:lnTo>
                  <a:lnTo>
                    <a:pt x="1456" y="234"/>
                  </a:lnTo>
                  <a:lnTo>
                    <a:pt x="1460" y="236"/>
                  </a:lnTo>
                  <a:lnTo>
                    <a:pt x="1462" y="238"/>
                  </a:lnTo>
                  <a:lnTo>
                    <a:pt x="1464" y="242"/>
                  </a:lnTo>
                  <a:lnTo>
                    <a:pt x="1465" y="244"/>
                  </a:lnTo>
                  <a:lnTo>
                    <a:pt x="1469" y="246"/>
                  </a:lnTo>
                  <a:lnTo>
                    <a:pt x="1471" y="248"/>
                  </a:lnTo>
                  <a:lnTo>
                    <a:pt x="1473" y="252"/>
                  </a:lnTo>
                  <a:lnTo>
                    <a:pt x="1477" y="253"/>
                  </a:lnTo>
                  <a:lnTo>
                    <a:pt x="1479" y="255"/>
                  </a:lnTo>
                  <a:lnTo>
                    <a:pt x="1479" y="265"/>
                  </a:lnTo>
                  <a:lnTo>
                    <a:pt x="1479" y="275"/>
                  </a:lnTo>
                  <a:lnTo>
                    <a:pt x="1477" y="278"/>
                  </a:lnTo>
                  <a:lnTo>
                    <a:pt x="1473" y="280"/>
                  </a:lnTo>
                  <a:lnTo>
                    <a:pt x="1471" y="292"/>
                  </a:lnTo>
                  <a:lnTo>
                    <a:pt x="1469" y="303"/>
                  </a:lnTo>
                  <a:lnTo>
                    <a:pt x="1465" y="307"/>
                  </a:lnTo>
                  <a:lnTo>
                    <a:pt x="1464" y="309"/>
                  </a:lnTo>
                  <a:lnTo>
                    <a:pt x="1462" y="311"/>
                  </a:lnTo>
                  <a:lnTo>
                    <a:pt x="1460" y="315"/>
                  </a:lnTo>
                  <a:lnTo>
                    <a:pt x="1456" y="317"/>
                  </a:lnTo>
                  <a:lnTo>
                    <a:pt x="1454" y="319"/>
                  </a:lnTo>
                  <a:lnTo>
                    <a:pt x="1446" y="321"/>
                  </a:lnTo>
                  <a:lnTo>
                    <a:pt x="1441" y="324"/>
                  </a:lnTo>
                  <a:lnTo>
                    <a:pt x="1437" y="326"/>
                  </a:lnTo>
                  <a:lnTo>
                    <a:pt x="1435" y="328"/>
                  </a:lnTo>
                  <a:lnTo>
                    <a:pt x="1433" y="330"/>
                  </a:lnTo>
                  <a:lnTo>
                    <a:pt x="1431" y="332"/>
                  </a:lnTo>
                  <a:lnTo>
                    <a:pt x="1427" y="336"/>
                  </a:lnTo>
                  <a:lnTo>
                    <a:pt x="1425" y="338"/>
                  </a:lnTo>
                  <a:lnTo>
                    <a:pt x="1418" y="340"/>
                  </a:lnTo>
                  <a:lnTo>
                    <a:pt x="1410" y="344"/>
                  </a:lnTo>
                  <a:lnTo>
                    <a:pt x="1408" y="346"/>
                  </a:lnTo>
                  <a:lnTo>
                    <a:pt x="1406" y="347"/>
                  </a:lnTo>
                  <a:lnTo>
                    <a:pt x="1406" y="367"/>
                  </a:lnTo>
                  <a:lnTo>
                    <a:pt x="1406" y="386"/>
                  </a:lnTo>
                  <a:lnTo>
                    <a:pt x="1408" y="388"/>
                  </a:lnTo>
                  <a:lnTo>
                    <a:pt x="1410" y="392"/>
                  </a:lnTo>
                  <a:lnTo>
                    <a:pt x="1410" y="395"/>
                  </a:lnTo>
                  <a:lnTo>
                    <a:pt x="1410" y="401"/>
                  </a:lnTo>
                  <a:lnTo>
                    <a:pt x="1408" y="403"/>
                  </a:lnTo>
                  <a:lnTo>
                    <a:pt x="1406" y="405"/>
                  </a:lnTo>
                  <a:lnTo>
                    <a:pt x="1406" y="411"/>
                  </a:lnTo>
                  <a:lnTo>
                    <a:pt x="1406" y="415"/>
                  </a:lnTo>
                  <a:lnTo>
                    <a:pt x="1408" y="417"/>
                  </a:lnTo>
                  <a:lnTo>
                    <a:pt x="1410" y="420"/>
                  </a:lnTo>
                  <a:lnTo>
                    <a:pt x="1414" y="422"/>
                  </a:lnTo>
                  <a:lnTo>
                    <a:pt x="1416" y="424"/>
                  </a:lnTo>
                  <a:lnTo>
                    <a:pt x="1418" y="428"/>
                  </a:lnTo>
                  <a:lnTo>
                    <a:pt x="1421" y="430"/>
                  </a:lnTo>
                  <a:lnTo>
                    <a:pt x="1423" y="438"/>
                  </a:lnTo>
                  <a:lnTo>
                    <a:pt x="1425" y="443"/>
                  </a:lnTo>
                  <a:lnTo>
                    <a:pt x="1427" y="447"/>
                  </a:lnTo>
                  <a:lnTo>
                    <a:pt x="1431" y="449"/>
                  </a:lnTo>
                  <a:lnTo>
                    <a:pt x="1433" y="461"/>
                  </a:lnTo>
                  <a:lnTo>
                    <a:pt x="1435" y="474"/>
                  </a:lnTo>
                  <a:lnTo>
                    <a:pt x="1437" y="476"/>
                  </a:lnTo>
                  <a:lnTo>
                    <a:pt x="1441" y="478"/>
                  </a:lnTo>
                  <a:lnTo>
                    <a:pt x="1442" y="480"/>
                  </a:lnTo>
                  <a:lnTo>
                    <a:pt x="1444" y="484"/>
                  </a:lnTo>
                  <a:lnTo>
                    <a:pt x="1448" y="486"/>
                  </a:lnTo>
                  <a:lnTo>
                    <a:pt x="1450" y="488"/>
                  </a:lnTo>
                  <a:lnTo>
                    <a:pt x="1452" y="489"/>
                  </a:lnTo>
                  <a:lnTo>
                    <a:pt x="1454" y="493"/>
                  </a:lnTo>
                  <a:lnTo>
                    <a:pt x="1456" y="495"/>
                  </a:lnTo>
                  <a:lnTo>
                    <a:pt x="1460" y="497"/>
                  </a:lnTo>
                  <a:lnTo>
                    <a:pt x="1462" y="499"/>
                  </a:lnTo>
                  <a:lnTo>
                    <a:pt x="1464" y="503"/>
                  </a:lnTo>
                  <a:lnTo>
                    <a:pt x="1465" y="505"/>
                  </a:lnTo>
                  <a:lnTo>
                    <a:pt x="1469" y="507"/>
                  </a:lnTo>
                  <a:lnTo>
                    <a:pt x="1469" y="516"/>
                  </a:lnTo>
                  <a:lnTo>
                    <a:pt x="1469" y="526"/>
                  </a:lnTo>
                  <a:lnTo>
                    <a:pt x="1465" y="530"/>
                  </a:lnTo>
                  <a:lnTo>
                    <a:pt x="1464" y="532"/>
                  </a:lnTo>
                  <a:lnTo>
                    <a:pt x="1462" y="539"/>
                  </a:lnTo>
                  <a:lnTo>
                    <a:pt x="1460" y="547"/>
                  </a:lnTo>
                  <a:lnTo>
                    <a:pt x="1456" y="549"/>
                  </a:lnTo>
                  <a:lnTo>
                    <a:pt x="1454" y="551"/>
                  </a:lnTo>
                  <a:lnTo>
                    <a:pt x="1452" y="562"/>
                  </a:lnTo>
                  <a:lnTo>
                    <a:pt x="1450" y="576"/>
                  </a:lnTo>
                  <a:lnTo>
                    <a:pt x="1448" y="578"/>
                  </a:lnTo>
                  <a:lnTo>
                    <a:pt x="1444" y="580"/>
                  </a:lnTo>
                  <a:lnTo>
                    <a:pt x="1442" y="582"/>
                  </a:lnTo>
                  <a:lnTo>
                    <a:pt x="1441" y="585"/>
                  </a:lnTo>
                  <a:lnTo>
                    <a:pt x="1437" y="587"/>
                  </a:lnTo>
                  <a:lnTo>
                    <a:pt x="1435" y="589"/>
                  </a:lnTo>
                  <a:lnTo>
                    <a:pt x="1431" y="589"/>
                  </a:lnTo>
                  <a:lnTo>
                    <a:pt x="1425" y="589"/>
                  </a:lnTo>
                  <a:lnTo>
                    <a:pt x="1423" y="587"/>
                  </a:lnTo>
                  <a:lnTo>
                    <a:pt x="1421" y="585"/>
                  </a:lnTo>
                  <a:lnTo>
                    <a:pt x="1416" y="585"/>
                  </a:lnTo>
                  <a:lnTo>
                    <a:pt x="1410" y="585"/>
                  </a:lnTo>
                  <a:lnTo>
                    <a:pt x="1408" y="587"/>
                  </a:lnTo>
                  <a:lnTo>
                    <a:pt x="1406" y="589"/>
                  </a:lnTo>
                  <a:lnTo>
                    <a:pt x="1404" y="597"/>
                  </a:lnTo>
                  <a:lnTo>
                    <a:pt x="1402" y="605"/>
                  </a:lnTo>
                  <a:lnTo>
                    <a:pt x="1398" y="606"/>
                  </a:lnTo>
                  <a:lnTo>
                    <a:pt x="1396" y="608"/>
                  </a:lnTo>
                  <a:lnTo>
                    <a:pt x="1394" y="610"/>
                  </a:lnTo>
                  <a:lnTo>
                    <a:pt x="1393" y="614"/>
                  </a:lnTo>
                  <a:lnTo>
                    <a:pt x="1389" y="616"/>
                  </a:lnTo>
                  <a:lnTo>
                    <a:pt x="1387" y="618"/>
                  </a:lnTo>
                  <a:lnTo>
                    <a:pt x="1385" y="620"/>
                  </a:lnTo>
                  <a:lnTo>
                    <a:pt x="1381" y="624"/>
                  </a:lnTo>
                  <a:lnTo>
                    <a:pt x="1379" y="626"/>
                  </a:lnTo>
                  <a:lnTo>
                    <a:pt x="1377" y="628"/>
                  </a:lnTo>
                  <a:lnTo>
                    <a:pt x="1375" y="631"/>
                  </a:lnTo>
                  <a:lnTo>
                    <a:pt x="1373" y="637"/>
                  </a:lnTo>
                  <a:lnTo>
                    <a:pt x="1375" y="645"/>
                  </a:lnTo>
                  <a:lnTo>
                    <a:pt x="1377" y="647"/>
                  </a:lnTo>
                  <a:lnTo>
                    <a:pt x="1379" y="649"/>
                  </a:lnTo>
                  <a:lnTo>
                    <a:pt x="1381" y="653"/>
                  </a:lnTo>
                  <a:lnTo>
                    <a:pt x="1385" y="654"/>
                  </a:lnTo>
                  <a:lnTo>
                    <a:pt x="1387" y="656"/>
                  </a:lnTo>
                  <a:lnTo>
                    <a:pt x="1389" y="660"/>
                  </a:lnTo>
                  <a:lnTo>
                    <a:pt x="1393" y="662"/>
                  </a:lnTo>
                  <a:lnTo>
                    <a:pt x="1393" y="666"/>
                  </a:lnTo>
                  <a:lnTo>
                    <a:pt x="1393" y="672"/>
                  </a:lnTo>
                  <a:lnTo>
                    <a:pt x="1389" y="674"/>
                  </a:lnTo>
                  <a:lnTo>
                    <a:pt x="1387" y="676"/>
                  </a:lnTo>
                  <a:lnTo>
                    <a:pt x="1379" y="679"/>
                  </a:lnTo>
                  <a:lnTo>
                    <a:pt x="1371" y="681"/>
                  </a:lnTo>
                  <a:lnTo>
                    <a:pt x="1370" y="683"/>
                  </a:lnTo>
                  <a:lnTo>
                    <a:pt x="1368" y="685"/>
                  </a:lnTo>
                  <a:lnTo>
                    <a:pt x="1366" y="693"/>
                  </a:lnTo>
                  <a:lnTo>
                    <a:pt x="1362" y="701"/>
                  </a:lnTo>
                  <a:lnTo>
                    <a:pt x="1360" y="702"/>
                  </a:lnTo>
                  <a:lnTo>
                    <a:pt x="1358" y="706"/>
                  </a:lnTo>
                  <a:lnTo>
                    <a:pt x="1356" y="708"/>
                  </a:lnTo>
                  <a:lnTo>
                    <a:pt x="1352" y="710"/>
                  </a:lnTo>
                  <a:lnTo>
                    <a:pt x="1350" y="712"/>
                  </a:lnTo>
                  <a:lnTo>
                    <a:pt x="1348" y="716"/>
                  </a:lnTo>
                  <a:lnTo>
                    <a:pt x="1348" y="725"/>
                  </a:lnTo>
                  <a:lnTo>
                    <a:pt x="1348" y="735"/>
                  </a:lnTo>
                  <a:lnTo>
                    <a:pt x="1350" y="737"/>
                  </a:lnTo>
                  <a:lnTo>
                    <a:pt x="1352" y="739"/>
                  </a:lnTo>
                  <a:lnTo>
                    <a:pt x="1356" y="747"/>
                  </a:lnTo>
                  <a:lnTo>
                    <a:pt x="1358" y="754"/>
                  </a:lnTo>
                  <a:lnTo>
                    <a:pt x="1360" y="756"/>
                  </a:lnTo>
                  <a:lnTo>
                    <a:pt x="1362" y="758"/>
                  </a:lnTo>
                  <a:lnTo>
                    <a:pt x="1366" y="772"/>
                  </a:lnTo>
                  <a:lnTo>
                    <a:pt x="1368" y="783"/>
                  </a:lnTo>
                  <a:lnTo>
                    <a:pt x="1370" y="785"/>
                  </a:lnTo>
                  <a:lnTo>
                    <a:pt x="1371" y="789"/>
                  </a:lnTo>
                  <a:lnTo>
                    <a:pt x="1375" y="795"/>
                  </a:lnTo>
                  <a:lnTo>
                    <a:pt x="1377" y="802"/>
                  </a:lnTo>
                  <a:lnTo>
                    <a:pt x="1379" y="804"/>
                  </a:lnTo>
                  <a:lnTo>
                    <a:pt x="1381" y="808"/>
                  </a:lnTo>
                  <a:lnTo>
                    <a:pt x="1385" y="810"/>
                  </a:lnTo>
                  <a:lnTo>
                    <a:pt x="1387" y="812"/>
                  </a:lnTo>
                  <a:lnTo>
                    <a:pt x="1389" y="814"/>
                  </a:lnTo>
                  <a:lnTo>
                    <a:pt x="1393" y="818"/>
                  </a:lnTo>
                  <a:lnTo>
                    <a:pt x="1396" y="819"/>
                  </a:lnTo>
                  <a:lnTo>
                    <a:pt x="1402" y="821"/>
                  </a:lnTo>
                  <a:lnTo>
                    <a:pt x="1408" y="827"/>
                  </a:lnTo>
                  <a:lnTo>
                    <a:pt x="1410" y="83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7347383" y="2986621"/>
              <a:ext cx="584461" cy="748067"/>
            </a:xfrm>
            <a:custGeom>
              <a:avLst/>
              <a:gdLst>
                <a:gd name="T0" fmla="*/ 42 w 518"/>
                <a:gd name="T1" fmla="*/ 628 h 776"/>
                <a:gd name="T2" fmla="*/ 27 w 518"/>
                <a:gd name="T3" fmla="*/ 609 h 776"/>
                <a:gd name="T4" fmla="*/ 14 w 518"/>
                <a:gd name="T5" fmla="*/ 570 h 776"/>
                <a:gd name="T6" fmla="*/ 0 w 518"/>
                <a:gd name="T7" fmla="*/ 543 h 776"/>
                <a:gd name="T8" fmla="*/ 14 w 518"/>
                <a:gd name="T9" fmla="*/ 526 h 776"/>
                <a:gd name="T10" fmla="*/ 33 w 518"/>
                <a:gd name="T11" fmla="*/ 501 h 776"/>
                <a:gd name="T12" fmla="*/ 46 w 518"/>
                <a:gd name="T13" fmla="*/ 478 h 776"/>
                <a:gd name="T14" fmla="*/ 33 w 518"/>
                <a:gd name="T15" fmla="*/ 463 h 776"/>
                <a:gd name="T16" fmla="*/ 37 w 518"/>
                <a:gd name="T17" fmla="*/ 444 h 776"/>
                <a:gd name="T18" fmla="*/ 52 w 518"/>
                <a:gd name="T19" fmla="*/ 428 h 776"/>
                <a:gd name="T20" fmla="*/ 66 w 518"/>
                <a:gd name="T21" fmla="*/ 409 h 776"/>
                <a:gd name="T22" fmla="*/ 96 w 518"/>
                <a:gd name="T23" fmla="*/ 405 h 776"/>
                <a:gd name="T24" fmla="*/ 110 w 518"/>
                <a:gd name="T25" fmla="*/ 371 h 776"/>
                <a:gd name="T26" fmla="*/ 121 w 518"/>
                <a:gd name="T27" fmla="*/ 334 h 776"/>
                <a:gd name="T28" fmla="*/ 110 w 518"/>
                <a:gd name="T29" fmla="*/ 307 h 776"/>
                <a:gd name="T30" fmla="*/ 96 w 518"/>
                <a:gd name="T31" fmla="*/ 294 h 776"/>
                <a:gd name="T32" fmla="*/ 81 w 518"/>
                <a:gd name="T33" fmla="*/ 259 h 776"/>
                <a:gd name="T34" fmla="*/ 66 w 518"/>
                <a:gd name="T35" fmla="*/ 235 h 776"/>
                <a:gd name="T36" fmla="*/ 71 w 518"/>
                <a:gd name="T37" fmla="*/ 215 h 776"/>
                <a:gd name="T38" fmla="*/ 58 w 518"/>
                <a:gd name="T39" fmla="*/ 185 h 776"/>
                <a:gd name="T40" fmla="*/ 81 w 518"/>
                <a:gd name="T41" fmla="*/ 158 h 776"/>
                <a:gd name="T42" fmla="*/ 100 w 518"/>
                <a:gd name="T43" fmla="*/ 144 h 776"/>
                <a:gd name="T44" fmla="*/ 119 w 518"/>
                <a:gd name="T45" fmla="*/ 129 h 776"/>
                <a:gd name="T46" fmla="*/ 135 w 518"/>
                <a:gd name="T47" fmla="*/ 93 h 776"/>
                <a:gd name="T48" fmla="*/ 129 w 518"/>
                <a:gd name="T49" fmla="*/ 62 h 776"/>
                <a:gd name="T50" fmla="*/ 148 w 518"/>
                <a:gd name="T51" fmla="*/ 66 h 776"/>
                <a:gd name="T52" fmla="*/ 186 w 518"/>
                <a:gd name="T53" fmla="*/ 71 h 776"/>
                <a:gd name="T54" fmla="*/ 225 w 518"/>
                <a:gd name="T55" fmla="*/ 56 h 776"/>
                <a:gd name="T56" fmla="*/ 265 w 518"/>
                <a:gd name="T57" fmla="*/ 43 h 776"/>
                <a:gd name="T58" fmla="*/ 307 w 518"/>
                <a:gd name="T59" fmla="*/ 27 h 776"/>
                <a:gd name="T60" fmla="*/ 330 w 518"/>
                <a:gd name="T61" fmla="*/ 12 h 776"/>
                <a:gd name="T62" fmla="*/ 351 w 518"/>
                <a:gd name="T63" fmla="*/ 18 h 776"/>
                <a:gd name="T64" fmla="*/ 367 w 518"/>
                <a:gd name="T65" fmla="*/ 43 h 776"/>
                <a:gd name="T66" fmla="*/ 396 w 518"/>
                <a:gd name="T67" fmla="*/ 56 h 776"/>
                <a:gd name="T68" fmla="*/ 415 w 518"/>
                <a:gd name="T69" fmla="*/ 71 h 776"/>
                <a:gd name="T70" fmla="*/ 428 w 518"/>
                <a:gd name="T71" fmla="*/ 91 h 776"/>
                <a:gd name="T72" fmla="*/ 472 w 518"/>
                <a:gd name="T73" fmla="*/ 110 h 776"/>
                <a:gd name="T74" fmla="*/ 488 w 518"/>
                <a:gd name="T75" fmla="*/ 129 h 776"/>
                <a:gd name="T76" fmla="*/ 501 w 518"/>
                <a:gd name="T77" fmla="*/ 148 h 776"/>
                <a:gd name="T78" fmla="*/ 514 w 518"/>
                <a:gd name="T79" fmla="*/ 221 h 776"/>
                <a:gd name="T80" fmla="*/ 466 w 518"/>
                <a:gd name="T81" fmla="*/ 212 h 776"/>
                <a:gd name="T82" fmla="*/ 401 w 518"/>
                <a:gd name="T83" fmla="*/ 288 h 776"/>
                <a:gd name="T84" fmla="*/ 432 w 518"/>
                <a:gd name="T85" fmla="*/ 467 h 776"/>
                <a:gd name="T86" fmla="*/ 480 w 518"/>
                <a:gd name="T87" fmla="*/ 534 h 776"/>
                <a:gd name="T88" fmla="*/ 470 w 518"/>
                <a:gd name="T89" fmla="*/ 580 h 776"/>
                <a:gd name="T90" fmla="*/ 401 w 518"/>
                <a:gd name="T91" fmla="*/ 620 h 776"/>
                <a:gd name="T92" fmla="*/ 330 w 518"/>
                <a:gd name="T93" fmla="*/ 718 h 776"/>
                <a:gd name="T94" fmla="*/ 259 w 518"/>
                <a:gd name="T95" fmla="*/ 776 h 776"/>
                <a:gd name="T96" fmla="*/ 196 w 518"/>
                <a:gd name="T97" fmla="*/ 762 h 776"/>
                <a:gd name="T98" fmla="*/ 200 w 518"/>
                <a:gd name="T99" fmla="*/ 731 h 776"/>
                <a:gd name="T100" fmla="*/ 186 w 518"/>
                <a:gd name="T101" fmla="*/ 695 h 776"/>
                <a:gd name="T102" fmla="*/ 173 w 518"/>
                <a:gd name="T103" fmla="*/ 680 h 776"/>
                <a:gd name="T104" fmla="*/ 129 w 518"/>
                <a:gd name="T105" fmla="*/ 666 h 776"/>
                <a:gd name="T106" fmla="*/ 110 w 518"/>
                <a:gd name="T107" fmla="*/ 670 h 776"/>
                <a:gd name="T108" fmla="*/ 96 w 518"/>
                <a:gd name="T109" fmla="*/ 685 h 776"/>
                <a:gd name="T110" fmla="*/ 75 w 518"/>
                <a:gd name="T111" fmla="*/ 676 h 7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8"/>
                <a:gd name="T169" fmla="*/ 0 h 776"/>
                <a:gd name="T170" fmla="*/ 518 w 518"/>
                <a:gd name="T171" fmla="*/ 776 h 7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8" h="776">
                  <a:moveTo>
                    <a:pt x="64" y="641"/>
                  </a:moveTo>
                  <a:lnTo>
                    <a:pt x="60" y="637"/>
                  </a:lnTo>
                  <a:lnTo>
                    <a:pt x="56" y="636"/>
                  </a:lnTo>
                  <a:lnTo>
                    <a:pt x="52" y="634"/>
                  </a:lnTo>
                  <a:lnTo>
                    <a:pt x="44" y="630"/>
                  </a:lnTo>
                  <a:lnTo>
                    <a:pt x="42" y="628"/>
                  </a:lnTo>
                  <a:lnTo>
                    <a:pt x="41" y="626"/>
                  </a:lnTo>
                  <a:lnTo>
                    <a:pt x="37" y="622"/>
                  </a:lnTo>
                  <a:lnTo>
                    <a:pt x="35" y="620"/>
                  </a:lnTo>
                  <a:lnTo>
                    <a:pt x="33" y="618"/>
                  </a:lnTo>
                  <a:lnTo>
                    <a:pt x="29" y="614"/>
                  </a:lnTo>
                  <a:lnTo>
                    <a:pt x="27" y="609"/>
                  </a:lnTo>
                  <a:lnTo>
                    <a:pt x="25" y="601"/>
                  </a:lnTo>
                  <a:lnTo>
                    <a:pt x="23" y="599"/>
                  </a:lnTo>
                  <a:lnTo>
                    <a:pt x="19" y="597"/>
                  </a:lnTo>
                  <a:lnTo>
                    <a:pt x="18" y="584"/>
                  </a:lnTo>
                  <a:lnTo>
                    <a:pt x="16" y="572"/>
                  </a:lnTo>
                  <a:lnTo>
                    <a:pt x="14" y="570"/>
                  </a:lnTo>
                  <a:lnTo>
                    <a:pt x="10" y="566"/>
                  </a:lnTo>
                  <a:lnTo>
                    <a:pt x="8" y="559"/>
                  </a:lnTo>
                  <a:lnTo>
                    <a:pt x="6" y="553"/>
                  </a:lnTo>
                  <a:lnTo>
                    <a:pt x="4" y="549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4" y="536"/>
                  </a:lnTo>
                  <a:lnTo>
                    <a:pt x="6" y="534"/>
                  </a:lnTo>
                  <a:lnTo>
                    <a:pt x="8" y="530"/>
                  </a:lnTo>
                  <a:lnTo>
                    <a:pt x="10" y="528"/>
                  </a:lnTo>
                  <a:lnTo>
                    <a:pt x="14" y="526"/>
                  </a:lnTo>
                  <a:lnTo>
                    <a:pt x="16" y="524"/>
                  </a:lnTo>
                  <a:lnTo>
                    <a:pt x="18" y="517"/>
                  </a:lnTo>
                  <a:lnTo>
                    <a:pt x="19" y="509"/>
                  </a:lnTo>
                  <a:lnTo>
                    <a:pt x="23" y="507"/>
                  </a:lnTo>
                  <a:lnTo>
                    <a:pt x="25" y="503"/>
                  </a:lnTo>
                  <a:lnTo>
                    <a:pt x="33" y="501"/>
                  </a:lnTo>
                  <a:lnTo>
                    <a:pt x="41" y="499"/>
                  </a:lnTo>
                  <a:lnTo>
                    <a:pt x="42" y="497"/>
                  </a:lnTo>
                  <a:lnTo>
                    <a:pt x="44" y="494"/>
                  </a:lnTo>
                  <a:lnTo>
                    <a:pt x="46" y="492"/>
                  </a:lnTo>
                  <a:lnTo>
                    <a:pt x="48" y="484"/>
                  </a:lnTo>
                  <a:lnTo>
                    <a:pt x="46" y="478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1" y="471"/>
                  </a:lnTo>
                  <a:lnTo>
                    <a:pt x="37" y="467"/>
                  </a:lnTo>
                  <a:lnTo>
                    <a:pt x="35" y="465"/>
                  </a:lnTo>
                  <a:lnTo>
                    <a:pt x="33" y="463"/>
                  </a:lnTo>
                  <a:lnTo>
                    <a:pt x="29" y="461"/>
                  </a:lnTo>
                  <a:lnTo>
                    <a:pt x="29" y="455"/>
                  </a:lnTo>
                  <a:lnTo>
                    <a:pt x="29" y="451"/>
                  </a:lnTo>
                  <a:lnTo>
                    <a:pt x="33" y="449"/>
                  </a:lnTo>
                  <a:lnTo>
                    <a:pt x="35" y="446"/>
                  </a:lnTo>
                  <a:lnTo>
                    <a:pt x="37" y="444"/>
                  </a:lnTo>
                  <a:lnTo>
                    <a:pt x="41" y="442"/>
                  </a:lnTo>
                  <a:lnTo>
                    <a:pt x="42" y="438"/>
                  </a:lnTo>
                  <a:lnTo>
                    <a:pt x="44" y="436"/>
                  </a:lnTo>
                  <a:lnTo>
                    <a:pt x="46" y="434"/>
                  </a:lnTo>
                  <a:lnTo>
                    <a:pt x="50" y="432"/>
                  </a:lnTo>
                  <a:lnTo>
                    <a:pt x="52" y="428"/>
                  </a:lnTo>
                  <a:lnTo>
                    <a:pt x="54" y="426"/>
                  </a:lnTo>
                  <a:lnTo>
                    <a:pt x="56" y="419"/>
                  </a:lnTo>
                  <a:lnTo>
                    <a:pt x="58" y="413"/>
                  </a:lnTo>
                  <a:lnTo>
                    <a:pt x="62" y="409"/>
                  </a:lnTo>
                  <a:lnTo>
                    <a:pt x="64" y="407"/>
                  </a:lnTo>
                  <a:lnTo>
                    <a:pt x="66" y="409"/>
                  </a:lnTo>
                  <a:lnTo>
                    <a:pt x="69" y="413"/>
                  </a:lnTo>
                  <a:lnTo>
                    <a:pt x="79" y="413"/>
                  </a:lnTo>
                  <a:lnTo>
                    <a:pt x="89" y="413"/>
                  </a:lnTo>
                  <a:lnTo>
                    <a:pt x="90" y="409"/>
                  </a:lnTo>
                  <a:lnTo>
                    <a:pt x="92" y="407"/>
                  </a:lnTo>
                  <a:lnTo>
                    <a:pt x="96" y="405"/>
                  </a:lnTo>
                  <a:lnTo>
                    <a:pt x="98" y="403"/>
                  </a:lnTo>
                  <a:lnTo>
                    <a:pt x="100" y="400"/>
                  </a:lnTo>
                  <a:lnTo>
                    <a:pt x="102" y="398"/>
                  </a:lnTo>
                  <a:lnTo>
                    <a:pt x="104" y="386"/>
                  </a:lnTo>
                  <a:lnTo>
                    <a:pt x="108" y="375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3" y="361"/>
                  </a:lnTo>
                  <a:lnTo>
                    <a:pt x="117" y="354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1" y="334"/>
                  </a:lnTo>
                  <a:lnTo>
                    <a:pt x="121" y="321"/>
                  </a:lnTo>
                  <a:lnTo>
                    <a:pt x="119" y="317"/>
                  </a:lnTo>
                  <a:lnTo>
                    <a:pt x="117" y="315"/>
                  </a:lnTo>
                  <a:lnTo>
                    <a:pt x="113" y="313"/>
                  </a:lnTo>
                  <a:lnTo>
                    <a:pt x="112" y="311"/>
                  </a:lnTo>
                  <a:lnTo>
                    <a:pt x="110" y="307"/>
                  </a:lnTo>
                  <a:lnTo>
                    <a:pt x="108" y="306"/>
                  </a:lnTo>
                  <a:lnTo>
                    <a:pt x="104" y="304"/>
                  </a:lnTo>
                  <a:lnTo>
                    <a:pt x="102" y="302"/>
                  </a:lnTo>
                  <a:lnTo>
                    <a:pt x="100" y="29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2" y="292"/>
                  </a:lnTo>
                  <a:lnTo>
                    <a:pt x="90" y="288"/>
                  </a:lnTo>
                  <a:lnTo>
                    <a:pt x="89" y="286"/>
                  </a:lnTo>
                  <a:lnTo>
                    <a:pt x="85" y="275"/>
                  </a:lnTo>
                  <a:lnTo>
                    <a:pt x="83" y="261"/>
                  </a:lnTo>
                  <a:lnTo>
                    <a:pt x="81" y="259"/>
                  </a:lnTo>
                  <a:lnTo>
                    <a:pt x="79" y="258"/>
                  </a:lnTo>
                  <a:lnTo>
                    <a:pt x="75" y="250"/>
                  </a:lnTo>
                  <a:lnTo>
                    <a:pt x="73" y="242"/>
                  </a:lnTo>
                  <a:lnTo>
                    <a:pt x="71" y="240"/>
                  </a:lnTo>
                  <a:lnTo>
                    <a:pt x="69" y="238"/>
                  </a:lnTo>
                  <a:lnTo>
                    <a:pt x="66" y="235"/>
                  </a:lnTo>
                  <a:lnTo>
                    <a:pt x="64" y="233"/>
                  </a:lnTo>
                  <a:lnTo>
                    <a:pt x="62" y="231"/>
                  </a:lnTo>
                  <a:lnTo>
                    <a:pt x="58" y="229"/>
                  </a:lnTo>
                  <a:lnTo>
                    <a:pt x="62" y="227"/>
                  </a:lnTo>
                  <a:lnTo>
                    <a:pt x="64" y="223"/>
                  </a:lnTo>
                  <a:lnTo>
                    <a:pt x="71" y="215"/>
                  </a:lnTo>
                  <a:lnTo>
                    <a:pt x="79" y="210"/>
                  </a:lnTo>
                  <a:lnTo>
                    <a:pt x="71" y="206"/>
                  </a:lnTo>
                  <a:lnTo>
                    <a:pt x="64" y="204"/>
                  </a:lnTo>
                  <a:lnTo>
                    <a:pt x="62" y="202"/>
                  </a:lnTo>
                  <a:lnTo>
                    <a:pt x="58" y="200"/>
                  </a:lnTo>
                  <a:lnTo>
                    <a:pt x="58" y="185"/>
                  </a:lnTo>
                  <a:lnTo>
                    <a:pt x="58" y="171"/>
                  </a:lnTo>
                  <a:lnTo>
                    <a:pt x="62" y="167"/>
                  </a:lnTo>
                  <a:lnTo>
                    <a:pt x="64" y="165"/>
                  </a:lnTo>
                  <a:lnTo>
                    <a:pt x="71" y="164"/>
                  </a:lnTo>
                  <a:lnTo>
                    <a:pt x="79" y="162"/>
                  </a:lnTo>
                  <a:lnTo>
                    <a:pt x="81" y="158"/>
                  </a:lnTo>
                  <a:lnTo>
                    <a:pt x="83" y="156"/>
                  </a:lnTo>
                  <a:lnTo>
                    <a:pt x="85" y="154"/>
                  </a:lnTo>
                  <a:lnTo>
                    <a:pt x="89" y="150"/>
                  </a:lnTo>
                  <a:lnTo>
                    <a:pt x="90" y="148"/>
                  </a:lnTo>
                  <a:lnTo>
                    <a:pt x="92" y="146"/>
                  </a:lnTo>
                  <a:lnTo>
                    <a:pt x="100" y="144"/>
                  </a:lnTo>
                  <a:lnTo>
                    <a:pt x="108" y="142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3" y="135"/>
                  </a:lnTo>
                  <a:lnTo>
                    <a:pt x="117" y="133"/>
                  </a:lnTo>
                  <a:lnTo>
                    <a:pt x="119" y="129"/>
                  </a:lnTo>
                  <a:lnTo>
                    <a:pt x="121" y="127"/>
                  </a:lnTo>
                  <a:lnTo>
                    <a:pt x="125" y="116"/>
                  </a:lnTo>
                  <a:lnTo>
                    <a:pt x="127" y="102"/>
                  </a:lnTo>
                  <a:lnTo>
                    <a:pt x="129" y="100"/>
                  </a:lnTo>
                  <a:lnTo>
                    <a:pt x="131" y="98"/>
                  </a:lnTo>
                  <a:lnTo>
                    <a:pt x="135" y="93"/>
                  </a:lnTo>
                  <a:lnTo>
                    <a:pt x="135" y="83"/>
                  </a:lnTo>
                  <a:lnTo>
                    <a:pt x="135" y="73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9" y="62"/>
                  </a:lnTo>
                  <a:lnTo>
                    <a:pt x="131" y="60"/>
                  </a:lnTo>
                  <a:lnTo>
                    <a:pt x="136" y="60"/>
                  </a:lnTo>
                  <a:lnTo>
                    <a:pt x="140" y="60"/>
                  </a:lnTo>
                  <a:lnTo>
                    <a:pt x="142" y="62"/>
                  </a:lnTo>
                  <a:lnTo>
                    <a:pt x="146" y="64"/>
                  </a:lnTo>
                  <a:lnTo>
                    <a:pt x="148" y="66"/>
                  </a:lnTo>
                  <a:lnTo>
                    <a:pt x="150" y="70"/>
                  </a:lnTo>
                  <a:lnTo>
                    <a:pt x="154" y="71"/>
                  </a:lnTo>
                  <a:lnTo>
                    <a:pt x="156" y="73"/>
                  </a:lnTo>
                  <a:lnTo>
                    <a:pt x="171" y="73"/>
                  </a:lnTo>
                  <a:lnTo>
                    <a:pt x="184" y="73"/>
                  </a:lnTo>
                  <a:lnTo>
                    <a:pt x="186" y="71"/>
                  </a:lnTo>
                  <a:lnTo>
                    <a:pt x="190" y="70"/>
                  </a:lnTo>
                  <a:lnTo>
                    <a:pt x="196" y="66"/>
                  </a:lnTo>
                  <a:lnTo>
                    <a:pt x="204" y="64"/>
                  </a:lnTo>
                  <a:lnTo>
                    <a:pt x="206" y="62"/>
                  </a:lnTo>
                  <a:lnTo>
                    <a:pt x="209" y="60"/>
                  </a:lnTo>
                  <a:lnTo>
                    <a:pt x="225" y="56"/>
                  </a:lnTo>
                  <a:lnTo>
                    <a:pt x="242" y="54"/>
                  </a:lnTo>
                  <a:lnTo>
                    <a:pt x="246" y="52"/>
                  </a:lnTo>
                  <a:lnTo>
                    <a:pt x="248" y="50"/>
                  </a:lnTo>
                  <a:lnTo>
                    <a:pt x="255" y="47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7" y="41"/>
                  </a:lnTo>
                  <a:lnTo>
                    <a:pt x="278" y="37"/>
                  </a:lnTo>
                  <a:lnTo>
                    <a:pt x="290" y="35"/>
                  </a:lnTo>
                  <a:lnTo>
                    <a:pt x="294" y="33"/>
                  </a:lnTo>
                  <a:lnTo>
                    <a:pt x="296" y="29"/>
                  </a:lnTo>
                  <a:lnTo>
                    <a:pt x="307" y="27"/>
                  </a:lnTo>
                  <a:lnTo>
                    <a:pt x="321" y="25"/>
                  </a:lnTo>
                  <a:lnTo>
                    <a:pt x="323" y="23"/>
                  </a:lnTo>
                  <a:lnTo>
                    <a:pt x="325" y="22"/>
                  </a:lnTo>
                  <a:lnTo>
                    <a:pt x="328" y="20"/>
                  </a:lnTo>
                  <a:lnTo>
                    <a:pt x="330" y="18"/>
                  </a:lnTo>
                  <a:lnTo>
                    <a:pt x="330" y="12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46" y="4"/>
                  </a:lnTo>
                  <a:lnTo>
                    <a:pt x="349" y="6"/>
                  </a:lnTo>
                  <a:lnTo>
                    <a:pt x="351" y="18"/>
                  </a:lnTo>
                  <a:lnTo>
                    <a:pt x="353" y="29"/>
                  </a:lnTo>
                  <a:lnTo>
                    <a:pt x="357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3" y="41"/>
                  </a:lnTo>
                  <a:lnTo>
                    <a:pt x="367" y="43"/>
                  </a:lnTo>
                  <a:lnTo>
                    <a:pt x="369" y="45"/>
                  </a:lnTo>
                  <a:lnTo>
                    <a:pt x="376" y="47"/>
                  </a:lnTo>
                  <a:lnTo>
                    <a:pt x="382" y="50"/>
                  </a:lnTo>
                  <a:lnTo>
                    <a:pt x="386" y="52"/>
                  </a:lnTo>
                  <a:lnTo>
                    <a:pt x="388" y="54"/>
                  </a:lnTo>
                  <a:lnTo>
                    <a:pt x="396" y="56"/>
                  </a:lnTo>
                  <a:lnTo>
                    <a:pt x="401" y="60"/>
                  </a:lnTo>
                  <a:lnTo>
                    <a:pt x="405" y="62"/>
                  </a:lnTo>
                  <a:lnTo>
                    <a:pt x="407" y="64"/>
                  </a:lnTo>
                  <a:lnTo>
                    <a:pt x="409" y="66"/>
                  </a:lnTo>
                  <a:lnTo>
                    <a:pt x="411" y="70"/>
                  </a:lnTo>
                  <a:lnTo>
                    <a:pt x="415" y="71"/>
                  </a:lnTo>
                  <a:lnTo>
                    <a:pt x="417" y="73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4" y="81"/>
                  </a:lnTo>
                  <a:lnTo>
                    <a:pt x="426" y="83"/>
                  </a:lnTo>
                  <a:lnTo>
                    <a:pt x="428" y="91"/>
                  </a:lnTo>
                  <a:lnTo>
                    <a:pt x="432" y="98"/>
                  </a:lnTo>
                  <a:lnTo>
                    <a:pt x="434" y="100"/>
                  </a:lnTo>
                  <a:lnTo>
                    <a:pt x="436" y="102"/>
                  </a:lnTo>
                  <a:lnTo>
                    <a:pt x="453" y="106"/>
                  </a:lnTo>
                  <a:lnTo>
                    <a:pt x="470" y="108"/>
                  </a:lnTo>
                  <a:lnTo>
                    <a:pt x="472" y="110"/>
                  </a:lnTo>
                  <a:lnTo>
                    <a:pt x="474" y="112"/>
                  </a:lnTo>
                  <a:lnTo>
                    <a:pt x="478" y="116"/>
                  </a:lnTo>
                  <a:lnTo>
                    <a:pt x="480" y="117"/>
                  </a:lnTo>
                  <a:lnTo>
                    <a:pt x="482" y="119"/>
                  </a:lnTo>
                  <a:lnTo>
                    <a:pt x="484" y="121"/>
                  </a:lnTo>
                  <a:lnTo>
                    <a:pt x="488" y="129"/>
                  </a:lnTo>
                  <a:lnTo>
                    <a:pt x="490" y="137"/>
                  </a:lnTo>
                  <a:lnTo>
                    <a:pt x="491" y="139"/>
                  </a:lnTo>
                  <a:lnTo>
                    <a:pt x="493" y="142"/>
                  </a:lnTo>
                  <a:lnTo>
                    <a:pt x="497" y="144"/>
                  </a:lnTo>
                  <a:lnTo>
                    <a:pt x="499" y="146"/>
                  </a:lnTo>
                  <a:lnTo>
                    <a:pt x="501" y="148"/>
                  </a:lnTo>
                  <a:lnTo>
                    <a:pt x="505" y="150"/>
                  </a:lnTo>
                  <a:lnTo>
                    <a:pt x="505" y="154"/>
                  </a:lnTo>
                  <a:lnTo>
                    <a:pt x="505" y="156"/>
                  </a:lnTo>
                  <a:lnTo>
                    <a:pt x="507" y="177"/>
                  </a:lnTo>
                  <a:lnTo>
                    <a:pt x="511" y="200"/>
                  </a:lnTo>
                  <a:lnTo>
                    <a:pt x="514" y="221"/>
                  </a:lnTo>
                  <a:lnTo>
                    <a:pt x="518" y="242"/>
                  </a:lnTo>
                  <a:lnTo>
                    <a:pt x="507" y="227"/>
                  </a:lnTo>
                  <a:lnTo>
                    <a:pt x="497" y="212"/>
                  </a:lnTo>
                  <a:lnTo>
                    <a:pt x="478" y="210"/>
                  </a:lnTo>
                  <a:lnTo>
                    <a:pt x="468" y="210"/>
                  </a:lnTo>
                  <a:lnTo>
                    <a:pt x="466" y="212"/>
                  </a:lnTo>
                  <a:lnTo>
                    <a:pt x="465" y="213"/>
                  </a:lnTo>
                  <a:lnTo>
                    <a:pt x="445" y="227"/>
                  </a:lnTo>
                  <a:lnTo>
                    <a:pt x="428" y="238"/>
                  </a:lnTo>
                  <a:lnTo>
                    <a:pt x="417" y="254"/>
                  </a:lnTo>
                  <a:lnTo>
                    <a:pt x="407" y="271"/>
                  </a:lnTo>
                  <a:lnTo>
                    <a:pt x="401" y="288"/>
                  </a:lnTo>
                  <a:lnTo>
                    <a:pt x="397" y="306"/>
                  </a:lnTo>
                  <a:lnTo>
                    <a:pt x="397" y="325"/>
                  </a:lnTo>
                  <a:lnTo>
                    <a:pt x="399" y="344"/>
                  </a:lnTo>
                  <a:lnTo>
                    <a:pt x="407" y="384"/>
                  </a:lnTo>
                  <a:lnTo>
                    <a:pt x="419" y="426"/>
                  </a:lnTo>
                  <a:lnTo>
                    <a:pt x="432" y="467"/>
                  </a:lnTo>
                  <a:lnTo>
                    <a:pt x="443" y="507"/>
                  </a:lnTo>
                  <a:lnTo>
                    <a:pt x="455" y="511"/>
                  </a:lnTo>
                  <a:lnTo>
                    <a:pt x="465" y="515"/>
                  </a:lnTo>
                  <a:lnTo>
                    <a:pt x="470" y="519"/>
                  </a:lnTo>
                  <a:lnTo>
                    <a:pt x="474" y="524"/>
                  </a:lnTo>
                  <a:lnTo>
                    <a:pt x="480" y="534"/>
                  </a:lnTo>
                  <a:lnTo>
                    <a:pt x="484" y="543"/>
                  </a:lnTo>
                  <a:lnTo>
                    <a:pt x="484" y="547"/>
                  </a:lnTo>
                  <a:lnTo>
                    <a:pt x="484" y="553"/>
                  </a:lnTo>
                  <a:lnTo>
                    <a:pt x="484" y="557"/>
                  </a:lnTo>
                  <a:lnTo>
                    <a:pt x="484" y="563"/>
                  </a:lnTo>
                  <a:lnTo>
                    <a:pt x="470" y="580"/>
                  </a:lnTo>
                  <a:lnTo>
                    <a:pt x="463" y="590"/>
                  </a:lnTo>
                  <a:lnTo>
                    <a:pt x="459" y="599"/>
                  </a:lnTo>
                  <a:lnTo>
                    <a:pt x="455" y="611"/>
                  </a:lnTo>
                  <a:lnTo>
                    <a:pt x="434" y="613"/>
                  </a:lnTo>
                  <a:lnTo>
                    <a:pt x="417" y="616"/>
                  </a:lnTo>
                  <a:lnTo>
                    <a:pt x="401" y="620"/>
                  </a:lnTo>
                  <a:lnTo>
                    <a:pt x="388" y="626"/>
                  </a:lnTo>
                  <a:lnTo>
                    <a:pt x="359" y="643"/>
                  </a:lnTo>
                  <a:lnTo>
                    <a:pt x="326" y="666"/>
                  </a:lnTo>
                  <a:lnTo>
                    <a:pt x="325" y="691"/>
                  </a:lnTo>
                  <a:lnTo>
                    <a:pt x="321" y="718"/>
                  </a:lnTo>
                  <a:lnTo>
                    <a:pt x="330" y="718"/>
                  </a:lnTo>
                  <a:lnTo>
                    <a:pt x="340" y="718"/>
                  </a:lnTo>
                  <a:lnTo>
                    <a:pt x="323" y="731"/>
                  </a:lnTo>
                  <a:lnTo>
                    <a:pt x="305" y="745"/>
                  </a:lnTo>
                  <a:lnTo>
                    <a:pt x="288" y="760"/>
                  </a:lnTo>
                  <a:lnTo>
                    <a:pt x="273" y="776"/>
                  </a:lnTo>
                  <a:lnTo>
                    <a:pt x="259" y="776"/>
                  </a:lnTo>
                  <a:lnTo>
                    <a:pt x="248" y="776"/>
                  </a:lnTo>
                  <a:lnTo>
                    <a:pt x="246" y="772"/>
                  </a:lnTo>
                  <a:lnTo>
                    <a:pt x="242" y="770"/>
                  </a:lnTo>
                  <a:lnTo>
                    <a:pt x="221" y="768"/>
                  </a:lnTo>
                  <a:lnTo>
                    <a:pt x="200" y="766"/>
                  </a:lnTo>
                  <a:lnTo>
                    <a:pt x="196" y="762"/>
                  </a:lnTo>
                  <a:lnTo>
                    <a:pt x="194" y="760"/>
                  </a:lnTo>
                  <a:lnTo>
                    <a:pt x="194" y="755"/>
                  </a:lnTo>
                  <a:lnTo>
                    <a:pt x="194" y="751"/>
                  </a:lnTo>
                  <a:lnTo>
                    <a:pt x="196" y="749"/>
                  </a:lnTo>
                  <a:lnTo>
                    <a:pt x="200" y="747"/>
                  </a:lnTo>
                  <a:lnTo>
                    <a:pt x="200" y="731"/>
                  </a:lnTo>
                  <a:lnTo>
                    <a:pt x="200" y="718"/>
                  </a:lnTo>
                  <a:lnTo>
                    <a:pt x="196" y="714"/>
                  </a:lnTo>
                  <a:lnTo>
                    <a:pt x="194" y="712"/>
                  </a:lnTo>
                  <a:lnTo>
                    <a:pt x="192" y="705"/>
                  </a:lnTo>
                  <a:lnTo>
                    <a:pt x="190" y="697"/>
                  </a:lnTo>
                  <a:lnTo>
                    <a:pt x="186" y="695"/>
                  </a:lnTo>
                  <a:lnTo>
                    <a:pt x="184" y="693"/>
                  </a:lnTo>
                  <a:lnTo>
                    <a:pt x="183" y="691"/>
                  </a:lnTo>
                  <a:lnTo>
                    <a:pt x="181" y="687"/>
                  </a:lnTo>
                  <a:lnTo>
                    <a:pt x="177" y="685"/>
                  </a:lnTo>
                  <a:lnTo>
                    <a:pt x="175" y="684"/>
                  </a:lnTo>
                  <a:lnTo>
                    <a:pt x="173" y="680"/>
                  </a:lnTo>
                  <a:lnTo>
                    <a:pt x="169" y="678"/>
                  </a:lnTo>
                  <a:lnTo>
                    <a:pt x="167" y="676"/>
                  </a:lnTo>
                  <a:lnTo>
                    <a:pt x="165" y="674"/>
                  </a:lnTo>
                  <a:lnTo>
                    <a:pt x="148" y="670"/>
                  </a:lnTo>
                  <a:lnTo>
                    <a:pt x="131" y="668"/>
                  </a:lnTo>
                  <a:lnTo>
                    <a:pt x="129" y="666"/>
                  </a:lnTo>
                  <a:lnTo>
                    <a:pt x="127" y="664"/>
                  </a:lnTo>
                  <a:lnTo>
                    <a:pt x="121" y="664"/>
                  </a:lnTo>
                  <a:lnTo>
                    <a:pt x="117" y="664"/>
                  </a:lnTo>
                  <a:lnTo>
                    <a:pt x="113" y="666"/>
                  </a:lnTo>
                  <a:lnTo>
                    <a:pt x="112" y="668"/>
                  </a:lnTo>
                  <a:lnTo>
                    <a:pt x="110" y="670"/>
                  </a:lnTo>
                  <a:lnTo>
                    <a:pt x="108" y="674"/>
                  </a:lnTo>
                  <a:lnTo>
                    <a:pt x="104" y="676"/>
                  </a:lnTo>
                  <a:lnTo>
                    <a:pt x="102" y="678"/>
                  </a:lnTo>
                  <a:lnTo>
                    <a:pt x="100" y="680"/>
                  </a:lnTo>
                  <a:lnTo>
                    <a:pt x="98" y="684"/>
                  </a:lnTo>
                  <a:lnTo>
                    <a:pt x="96" y="685"/>
                  </a:lnTo>
                  <a:lnTo>
                    <a:pt x="92" y="687"/>
                  </a:lnTo>
                  <a:lnTo>
                    <a:pt x="89" y="687"/>
                  </a:lnTo>
                  <a:lnTo>
                    <a:pt x="83" y="687"/>
                  </a:lnTo>
                  <a:lnTo>
                    <a:pt x="81" y="685"/>
                  </a:lnTo>
                  <a:lnTo>
                    <a:pt x="79" y="684"/>
                  </a:lnTo>
                  <a:lnTo>
                    <a:pt x="75" y="676"/>
                  </a:lnTo>
                  <a:lnTo>
                    <a:pt x="73" y="668"/>
                  </a:lnTo>
                  <a:lnTo>
                    <a:pt x="71" y="666"/>
                  </a:lnTo>
                  <a:lnTo>
                    <a:pt x="69" y="664"/>
                  </a:lnTo>
                  <a:lnTo>
                    <a:pt x="67" y="651"/>
                  </a:lnTo>
                  <a:lnTo>
                    <a:pt x="64" y="641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6749605" y="4414991"/>
              <a:ext cx="892228" cy="491625"/>
            </a:xfrm>
            <a:custGeom>
              <a:avLst/>
              <a:gdLst>
                <a:gd name="T0" fmla="*/ 230 w 792"/>
                <a:gd name="T1" fmla="*/ 349 h 510"/>
                <a:gd name="T2" fmla="*/ 186 w 792"/>
                <a:gd name="T3" fmla="*/ 374 h 510"/>
                <a:gd name="T4" fmla="*/ 171 w 792"/>
                <a:gd name="T5" fmla="*/ 359 h 510"/>
                <a:gd name="T6" fmla="*/ 167 w 792"/>
                <a:gd name="T7" fmla="*/ 339 h 510"/>
                <a:gd name="T8" fmla="*/ 157 w 792"/>
                <a:gd name="T9" fmla="*/ 316 h 510"/>
                <a:gd name="T10" fmla="*/ 142 w 792"/>
                <a:gd name="T11" fmla="*/ 266 h 510"/>
                <a:gd name="T12" fmla="*/ 100 w 792"/>
                <a:gd name="T13" fmla="*/ 247 h 510"/>
                <a:gd name="T14" fmla="*/ 84 w 792"/>
                <a:gd name="T15" fmla="*/ 234 h 510"/>
                <a:gd name="T16" fmla="*/ 59 w 792"/>
                <a:gd name="T17" fmla="*/ 243 h 510"/>
                <a:gd name="T18" fmla="*/ 42 w 792"/>
                <a:gd name="T19" fmla="*/ 247 h 510"/>
                <a:gd name="T20" fmla="*/ 31 w 792"/>
                <a:gd name="T21" fmla="*/ 218 h 510"/>
                <a:gd name="T22" fmla="*/ 7 w 792"/>
                <a:gd name="T23" fmla="*/ 199 h 510"/>
                <a:gd name="T24" fmla="*/ 11 w 792"/>
                <a:gd name="T25" fmla="*/ 176 h 510"/>
                <a:gd name="T26" fmla="*/ 31 w 792"/>
                <a:gd name="T27" fmla="*/ 161 h 510"/>
                <a:gd name="T28" fmla="*/ 55 w 792"/>
                <a:gd name="T29" fmla="*/ 155 h 510"/>
                <a:gd name="T30" fmla="*/ 100 w 792"/>
                <a:gd name="T31" fmla="*/ 155 h 510"/>
                <a:gd name="T32" fmla="*/ 167 w 792"/>
                <a:gd name="T33" fmla="*/ 146 h 510"/>
                <a:gd name="T34" fmla="*/ 192 w 792"/>
                <a:gd name="T35" fmla="*/ 155 h 510"/>
                <a:gd name="T36" fmla="*/ 228 w 792"/>
                <a:gd name="T37" fmla="*/ 169 h 510"/>
                <a:gd name="T38" fmla="*/ 282 w 792"/>
                <a:gd name="T39" fmla="*/ 155 h 510"/>
                <a:gd name="T40" fmla="*/ 322 w 792"/>
                <a:gd name="T41" fmla="*/ 142 h 510"/>
                <a:gd name="T42" fmla="*/ 341 w 792"/>
                <a:gd name="T43" fmla="*/ 126 h 510"/>
                <a:gd name="T44" fmla="*/ 361 w 792"/>
                <a:gd name="T45" fmla="*/ 113 h 510"/>
                <a:gd name="T46" fmla="*/ 399 w 792"/>
                <a:gd name="T47" fmla="*/ 98 h 510"/>
                <a:gd name="T48" fmla="*/ 412 w 792"/>
                <a:gd name="T49" fmla="*/ 84 h 510"/>
                <a:gd name="T50" fmla="*/ 428 w 792"/>
                <a:gd name="T51" fmla="*/ 69 h 510"/>
                <a:gd name="T52" fmla="*/ 443 w 792"/>
                <a:gd name="T53" fmla="*/ 55 h 510"/>
                <a:gd name="T54" fmla="*/ 476 w 792"/>
                <a:gd name="T55" fmla="*/ 30 h 510"/>
                <a:gd name="T56" fmla="*/ 514 w 792"/>
                <a:gd name="T57" fmla="*/ 11 h 510"/>
                <a:gd name="T58" fmla="*/ 568 w 792"/>
                <a:gd name="T59" fmla="*/ 2 h 510"/>
                <a:gd name="T60" fmla="*/ 564 w 792"/>
                <a:gd name="T61" fmla="*/ 40 h 510"/>
                <a:gd name="T62" fmla="*/ 549 w 792"/>
                <a:gd name="T63" fmla="*/ 84 h 510"/>
                <a:gd name="T64" fmla="*/ 537 w 792"/>
                <a:gd name="T65" fmla="*/ 149 h 510"/>
                <a:gd name="T66" fmla="*/ 597 w 792"/>
                <a:gd name="T67" fmla="*/ 167 h 510"/>
                <a:gd name="T68" fmla="*/ 623 w 792"/>
                <a:gd name="T69" fmla="*/ 178 h 510"/>
                <a:gd name="T70" fmla="*/ 650 w 792"/>
                <a:gd name="T71" fmla="*/ 167 h 510"/>
                <a:gd name="T72" fmla="*/ 673 w 792"/>
                <a:gd name="T73" fmla="*/ 147 h 510"/>
                <a:gd name="T74" fmla="*/ 689 w 792"/>
                <a:gd name="T75" fmla="*/ 117 h 510"/>
                <a:gd name="T76" fmla="*/ 704 w 792"/>
                <a:gd name="T77" fmla="*/ 103 h 510"/>
                <a:gd name="T78" fmla="*/ 717 w 792"/>
                <a:gd name="T79" fmla="*/ 88 h 510"/>
                <a:gd name="T80" fmla="*/ 744 w 792"/>
                <a:gd name="T81" fmla="*/ 76 h 510"/>
                <a:gd name="T82" fmla="*/ 762 w 792"/>
                <a:gd name="T83" fmla="*/ 88 h 510"/>
                <a:gd name="T84" fmla="*/ 773 w 792"/>
                <a:gd name="T85" fmla="*/ 130 h 510"/>
                <a:gd name="T86" fmla="*/ 717 w 792"/>
                <a:gd name="T87" fmla="*/ 169 h 510"/>
                <a:gd name="T88" fmla="*/ 733 w 792"/>
                <a:gd name="T89" fmla="*/ 195 h 510"/>
                <a:gd name="T90" fmla="*/ 723 w 792"/>
                <a:gd name="T91" fmla="*/ 228 h 510"/>
                <a:gd name="T92" fmla="*/ 708 w 792"/>
                <a:gd name="T93" fmla="*/ 266 h 510"/>
                <a:gd name="T94" fmla="*/ 694 w 792"/>
                <a:gd name="T95" fmla="*/ 288 h 510"/>
                <a:gd name="T96" fmla="*/ 698 w 792"/>
                <a:gd name="T97" fmla="*/ 324 h 510"/>
                <a:gd name="T98" fmla="*/ 714 w 792"/>
                <a:gd name="T99" fmla="*/ 393 h 510"/>
                <a:gd name="T100" fmla="*/ 752 w 792"/>
                <a:gd name="T101" fmla="*/ 408 h 510"/>
                <a:gd name="T102" fmla="*/ 767 w 792"/>
                <a:gd name="T103" fmla="*/ 422 h 510"/>
                <a:gd name="T104" fmla="*/ 781 w 792"/>
                <a:gd name="T105" fmla="*/ 437 h 510"/>
                <a:gd name="T106" fmla="*/ 792 w 792"/>
                <a:gd name="T107" fmla="*/ 479 h 510"/>
                <a:gd name="T108" fmla="*/ 737 w 792"/>
                <a:gd name="T109" fmla="*/ 491 h 510"/>
                <a:gd name="T110" fmla="*/ 637 w 792"/>
                <a:gd name="T111" fmla="*/ 510 h 510"/>
                <a:gd name="T112" fmla="*/ 581 w 792"/>
                <a:gd name="T113" fmla="*/ 483 h 510"/>
                <a:gd name="T114" fmla="*/ 550 w 792"/>
                <a:gd name="T115" fmla="*/ 454 h 510"/>
                <a:gd name="T116" fmla="*/ 476 w 792"/>
                <a:gd name="T117" fmla="*/ 382 h 510"/>
                <a:gd name="T118" fmla="*/ 357 w 792"/>
                <a:gd name="T119" fmla="*/ 326 h 5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2"/>
                <a:gd name="T181" fmla="*/ 0 h 510"/>
                <a:gd name="T182" fmla="*/ 792 w 792"/>
                <a:gd name="T183" fmla="*/ 510 h 5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2" h="510">
                  <a:moveTo>
                    <a:pt x="299" y="337"/>
                  </a:moveTo>
                  <a:lnTo>
                    <a:pt x="282" y="339"/>
                  </a:lnTo>
                  <a:lnTo>
                    <a:pt x="266" y="339"/>
                  </a:lnTo>
                  <a:lnTo>
                    <a:pt x="253" y="341"/>
                  </a:lnTo>
                  <a:lnTo>
                    <a:pt x="242" y="345"/>
                  </a:lnTo>
                  <a:lnTo>
                    <a:pt x="230" y="349"/>
                  </a:lnTo>
                  <a:lnTo>
                    <a:pt x="219" y="357"/>
                  </a:lnTo>
                  <a:lnTo>
                    <a:pt x="207" y="364"/>
                  </a:lnTo>
                  <a:lnTo>
                    <a:pt x="194" y="376"/>
                  </a:lnTo>
                  <a:lnTo>
                    <a:pt x="192" y="376"/>
                  </a:lnTo>
                  <a:lnTo>
                    <a:pt x="190" y="376"/>
                  </a:lnTo>
                  <a:lnTo>
                    <a:pt x="186" y="374"/>
                  </a:lnTo>
                  <a:lnTo>
                    <a:pt x="184" y="372"/>
                  </a:lnTo>
                  <a:lnTo>
                    <a:pt x="182" y="370"/>
                  </a:lnTo>
                  <a:lnTo>
                    <a:pt x="178" y="366"/>
                  </a:lnTo>
                  <a:lnTo>
                    <a:pt x="176" y="364"/>
                  </a:lnTo>
                  <a:lnTo>
                    <a:pt x="174" y="362"/>
                  </a:lnTo>
                  <a:lnTo>
                    <a:pt x="171" y="359"/>
                  </a:lnTo>
                  <a:lnTo>
                    <a:pt x="169" y="357"/>
                  </a:lnTo>
                  <a:lnTo>
                    <a:pt x="167" y="355"/>
                  </a:lnTo>
                  <a:lnTo>
                    <a:pt x="165" y="353"/>
                  </a:lnTo>
                  <a:lnTo>
                    <a:pt x="165" y="347"/>
                  </a:lnTo>
                  <a:lnTo>
                    <a:pt x="165" y="343"/>
                  </a:lnTo>
                  <a:lnTo>
                    <a:pt x="167" y="339"/>
                  </a:lnTo>
                  <a:lnTo>
                    <a:pt x="169" y="337"/>
                  </a:lnTo>
                  <a:lnTo>
                    <a:pt x="171" y="328"/>
                  </a:lnTo>
                  <a:lnTo>
                    <a:pt x="174" y="318"/>
                  </a:lnTo>
                  <a:lnTo>
                    <a:pt x="167" y="318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1" y="297"/>
                  </a:lnTo>
                  <a:lnTo>
                    <a:pt x="149" y="280"/>
                  </a:lnTo>
                  <a:lnTo>
                    <a:pt x="148" y="278"/>
                  </a:lnTo>
                  <a:lnTo>
                    <a:pt x="146" y="274"/>
                  </a:lnTo>
                  <a:lnTo>
                    <a:pt x="142" y="266"/>
                  </a:lnTo>
                  <a:lnTo>
                    <a:pt x="140" y="261"/>
                  </a:lnTo>
                  <a:lnTo>
                    <a:pt x="138" y="257"/>
                  </a:lnTo>
                  <a:lnTo>
                    <a:pt x="136" y="255"/>
                  </a:lnTo>
                  <a:lnTo>
                    <a:pt x="119" y="253"/>
                  </a:lnTo>
                  <a:lnTo>
                    <a:pt x="101" y="251"/>
                  </a:lnTo>
                  <a:lnTo>
                    <a:pt x="100" y="247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38"/>
                  </a:lnTo>
                  <a:lnTo>
                    <a:pt x="86" y="236"/>
                  </a:lnTo>
                  <a:lnTo>
                    <a:pt x="84" y="234"/>
                  </a:lnTo>
                  <a:lnTo>
                    <a:pt x="77" y="232"/>
                  </a:lnTo>
                  <a:lnTo>
                    <a:pt x="71" y="234"/>
                  </a:lnTo>
                  <a:lnTo>
                    <a:pt x="67" y="236"/>
                  </a:lnTo>
                  <a:lnTo>
                    <a:pt x="65" y="238"/>
                  </a:lnTo>
                  <a:lnTo>
                    <a:pt x="63" y="241"/>
                  </a:lnTo>
                  <a:lnTo>
                    <a:pt x="59" y="243"/>
                  </a:lnTo>
                  <a:lnTo>
                    <a:pt x="57" y="245"/>
                  </a:lnTo>
                  <a:lnTo>
                    <a:pt x="55" y="247"/>
                  </a:lnTo>
                  <a:lnTo>
                    <a:pt x="54" y="251"/>
                  </a:lnTo>
                  <a:lnTo>
                    <a:pt x="48" y="251"/>
                  </a:lnTo>
                  <a:lnTo>
                    <a:pt x="44" y="251"/>
                  </a:lnTo>
                  <a:lnTo>
                    <a:pt x="42" y="247"/>
                  </a:lnTo>
                  <a:lnTo>
                    <a:pt x="38" y="245"/>
                  </a:lnTo>
                  <a:lnTo>
                    <a:pt x="42" y="238"/>
                  </a:lnTo>
                  <a:lnTo>
                    <a:pt x="46" y="228"/>
                  </a:lnTo>
                  <a:lnTo>
                    <a:pt x="40" y="224"/>
                  </a:lnTo>
                  <a:lnTo>
                    <a:pt x="34" y="222"/>
                  </a:lnTo>
                  <a:lnTo>
                    <a:pt x="31" y="218"/>
                  </a:lnTo>
                  <a:lnTo>
                    <a:pt x="29" y="217"/>
                  </a:lnTo>
                  <a:lnTo>
                    <a:pt x="21" y="215"/>
                  </a:lnTo>
                  <a:lnTo>
                    <a:pt x="15" y="213"/>
                  </a:lnTo>
                  <a:lnTo>
                    <a:pt x="11" y="209"/>
                  </a:lnTo>
                  <a:lnTo>
                    <a:pt x="9" y="207"/>
                  </a:lnTo>
                  <a:lnTo>
                    <a:pt x="7" y="199"/>
                  </a:lnTo>
                  <a:lnTo>
                    <a:pt x="6" y="192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1" y="176"/>
                  </a:lnTo>
                  <a:lnTo>
                    <a:pt x="15" y="172"/>
                  </a:lnTo>
                  <a:lnTo>
                    <a:pt x="17" y="170"/>
                  </a:lnTo>
                  <a:lnTo>
                    <a:pt x="19" y="169"/>
                  </a:lnTo>
                  <a:lnTo>
                    <a:pt x="21" y="167"/>
                  </a:lnTo>
                  <a:lnTo>
                    <a:pt x="25" y="163"/>
                  </a:lnTo>
                  <a:lnTo>
                    <a:pt x="31" y="161"/>
                  </a:lnTo>
                  <a:lnTo>
                    <a:pt x="38" y="159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8" y="153"/>
                  </a:lnTo>
                  <a:lnTo>
                    <a:pt x="54" y="153"/>
                  </a:lnTo>
                  <a:lnTo>
                    <a:pt x="55" y="155"/>
                  </a:lnTo>
                  <a:lnTo>
                    <a:pt x="57" y="159"/>
                  </a:lnTo>
                  <a:lnTo>
                    <a:pt x="65" y="161"/>
                  </a:lnTo>
                  <a:lnTo>
                    <a:pt x="77" y="163"/>
                  </a:lnTo>
                  <a:lnTo>
                    <a:pt x="90" y="161"/>
                  </a:lnTo>
                  <a:lnTo>
                    <a:pt x="96" y="159"/>
                  </a:lnTo>
                  <a:lnTo>
                    <a:pt x="100" y="155"/>
                  </a:lnTo>
                  <a:lnTo>
                    <a:pt x="101" y="153"/>
                  </a:lnTo>
                  <a:lnTo>
                    <a:pt x="117" y="153"/>
                  </a:lnTo>
                  <a:lnTo>
                    <a:pt x="132" y="151"/>
                  </a:lnTo>
                  <a:lnTo>
                    <a:pt x="149" y="149"/>
                  </a:lnTo>
                  <a:lnTo>
                    <a:pt x="165" y="149"/>
                  </a:lnTo>
                  <a:lnTo>
                    <a:pt x="167" y="146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4" y="149"/>
                  </a:lnTo>
                  <a:lnTo>
                    <a:pt x="182" y="151"/>
                  </a:lnTo>
                  <a:lnTo>
                    <a:pt x="190" y="153"/>
                  </a:lnTo>
                  <a:lnTo>
                    <a:pt x="192" y="155"/>
                  </a:lnTo>
                  <a:lnTo>
                    <a:pt x="194" y="159"/>
                  </a:lnTo>
                  <a:lnTo>
                    <a:pt x="201" y="161"/>
                  </a:lnTo>
                  <a:lnTo>
                    <a:pt x="207" y="163"/>
                  </a:lnTo>
                  <a:lnTo>
                    <a:pt x="211" y="167"/>
                  </a:lnTo>
                  <a:lnTo>
                    <a:pt x="213" y="169"/>
                  </a:lnTo>
                  <a:lnTo>
                    <a:pt x="228" y="169"/>
                  </a:lnTo>
                  <a:lnTo>
                    <a:pt x="242" y="169"/>
                  </a:lnTo>
                  <a:lnTo>
                    <a:pt x="243" y="167"/>
                  </a:lnTo>
                  <a:lnTo>
                    <a:pt x="247" y="163"/>
                  </a:lnTo>
                  <a:lnTo>
                    <a:pt x="263" y="161"/>
                  </a:lnTo>
                  <a:lnTo>
                    <a:pt x="280" y="159"/>
                  </a:lnTo>
                  <a:lnTo>
                    <a:pt x="282" y="155"/>
                  </a:lnTo>
                  <a:lnTo>
                    <a:pt x="286" y="153"/>
                  </a:lnTo>
                  <a:lnTo>
                    <a:pt x="297" y="151"/>
                  </a:lnTo>
                  <a:lnTo>
                    <a:pt x="309" y="149"/>
                  </a:lnTo>
                  <a:lnTo>
                    <a:pt x="313" y="146"/>
                  </a:lnTo>
                  <a:lnTo>
                    <a:pt x="314" y="144"/>
                  </a:lnTo>
                  <a:lnTo>
                    <a:pt x="322" y="142"/>
                  </a:lnTo>
                  <a:lnTo>
                    <a:pt x="328" y="140"/>
                  </a:lnTo>
                  <a:lnTo>
                    <a:pt x="332" y="138"/>
                  </a:lnTo>
                  <a:lnTo>
                    <a:pt x="334" y="134"/>
                  </a:lnTo>
                  <a:lnTo>
                    <a:pt x="336" y="132"/>
                  </a:lnTo>
                  <a:lnTo>
                    <a:pt x="339" y="130"/>
                  </a:lnTo>
                  <a:lnTo>
                    <a:pt x="341" y="126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9" y="121"/>
                  </a:lnTo>
                  <a:lnTo>
                    <a:pt x="351" y="117"/>
                  </a:lnTo>
                  <a:lnTo>
                    <a:pt x="353" y="115"/>
                  </a:lnTo>
                  <a:lnTo>
                    <a:pt x="361" y="113"/>
                  </a:lnTo>
                  <a:lnTo>
                    <a:pt x="368" y="111"/>
                  </a:lnTo>
                  <a:lnTo>
                    <a:pt x="370" y="107"/>
                  </a:lnTo>
                  <a:lnTo>
                    <a:pt x="372" y="105"/>
                  </a:lnTo>
                  <a:lnTo>
                    <a:pt x="385" y="103"/>
                  </a:lnTo>
                  <a:lnTo>
                    <a:pt x="397" y="99"/>
                  </a:lnTo>
                  <a:lnTo>
                    <a:pt x="399" y="98"/>
                  </a:lnTo>
                  <a:lnTo>
                    <a:pt x="401" y="96"/>
                  </a:lnTo>
                  <a:lnTo>
                    <a:pt x="403" y="94"/>
                  </a:lnTo>
                  <a:lnTo>
                    <a:pt x="407" y="92"/>
                  </a:lnTo>
                  <a:lnTo>
                    <a:pt x="408" y="88"/>
                  </a:lnTo>
                  <a:lnTo>
                    <a:pt x="410" y="86"/>
                  </a:lnTo>
                  <a:lnTo>
                    <a:pt x="412" y="84"/>
                  </a:lnTo>
                  <a:lnTo>
                    <a:pt x="416" y="82"/>
                  </a:lnTo>
                  <a:lnTo>
                    <a:pt x="418" y="78"/>
                  </a:lnTo>
                  <a:lnTo>
                    <a:pt x="422" y="76"/>
                  </a:lnTo>
                  <a:lnTo>
                    <a:pt x="424" y="75"/>
                  </a:lnTo>
                  <a:lnTo>
                    <a:pt x="426" y="71"/>
                  </a:lnTo>
                  <a:lnTo>
                    <a:pt x="428" y="69"/>
                  </a:lnTo>
                  <a:lnTo>
                    <a:pt x="430" y="67"/>
                  </a:lnTo>
                  <a:lnTo>
                    <a:pt x="433" y="65"/>
                  </a:lnTo>
                  <a:lnTo>
                    <a:pt x="435" y="61"/>
                  </a:lnTo>
                  <a:lnTo>
                    <a:pt x="437" y="59"/>
                  </a:lnTo>
                  <a:lnTo>
                    <a:pt x="439" y="57"/>
                  </a:lnTo>
                  <a:lnTo>
                    <a:pt x="443" y="55"/>
                  </a:lnTo>
                  <a:lnTo>
                    <a:pt x="445" y="52"/>
                  </a:lnTo>
                  <a:lnTo>
                    <a:pt x="447" y="50"/>
                  </a:lnTo>
                  <a:lnTo>
                    <a:pt x="451" y="48"/>
                  </a:lnTo>
                  <a:lnTo>
                    <a:pt x="462" y="40"/>
                  </a:lnTo>
                  <a:lnTo>
                    <a:pt x="474" y="32"/>
                  </a:lnTo>
                  <a:lnTo>
                    <a:pt x="476" y="30"/>
                  </a:lnTo>
                  <a:lnTo>
                    <a:pt x="479" y="29"/>
                  </a:lnTo>
                  <a:lnTo>
                    <a:pt x="491" y="25"/>
                  </a:lnTo>
                  <a:lnTo>
                    <a:pt x="502" y="23"/>
                  </a:lnTo>
                  <a:lnTo>
                    <a:pt x="504" y="21"/>
                  </a:lnTo>
                  <a:lnTo>
                    <a:pt x="508" y="19"/>
                  </a:lnTo>
                  <a:lnTo>
                    <a:pt x="514" y="11"/>
                  </a:lnTo>
                  <a:lnTo>
                    <a:pt x="522" y="4"/>
                  </a:lnTo>
                  <a:lnTo>
                    <a:pt x="524" y="2"/>
                  </a:lnTo>
                  <a:lnTo>
                    <a:pt x="527" y="0"/>
                  </a:lnTo>
                  <a:lnTo>
                    <a:pt x="547" y="0"/>
                  </a:lnTo>
                  <a:lnTo>
                    <a:pt x="566" y="0"/>
                  </a:lnTo>
                  <a:lnTo>
                    <a:pt x="568" y="2"/>
                  </a:lnTo>
                  <a:lnTo>
                    <a:pt x="572" y="4"/>
                  </a:lnTo>
                  <a:lnTo>
                    <a:pt x="572" y="13"/>
                  </a:lnTo>
                  <a:lnTo>
                    <a:pt x="572" y="23"/>
                  </a:lnTo>
                  <a:lnTo>
                    <a:pt x="568" y="25"/>
                  </a:lnTo>
                  <a:lnTo>
                    <a:pt x="566" y="29"/>
                  </a:lnTo>
                  <a:lnTo>
                    <a:pt x="564" y="40"/>
                  </a:lnTo>
                  <a:lnTo>
                    <a:pt x="560" y="52"/>
                  </a:lnTo>
                  <a:lnTo>
                    <a:pt x="558" y="55"/>
                  </a:lnTo>
                  <a:lnTo>
                    <a:pt x="556" y="57"/>
                  </a:lnTo>
                  <a:lnTo>
                    <a:pt x="554" y="69"/>
                  </a:lnTo>
                  <a:lnTo>
                    <a:pt x="550" y="82"/>
                  </a:lnTo>
                  <a:lnTo>
                    <a:pt x="549" y="84"/>
                  </a:lnTo>
                  <a:lnTo>
                    <a:pt x="547" y="86"/>
                  </a:lnTo>
                  <a:lnTo>
                    <a:pt x="545" y="113"/>
                  </a:lnTo>
                  <a:lnTo>
                    <a:pt x="541" y="140"/>
                  </a:lnTo>
                  <a:lnTo>
                    <a:pt x="539" y="142"/>
                  </a:lnTo>
                  <a:lnTo>
                    <a:pt x="537" y="144"/>
                  </a:lnTo>
                  <a:lnTo>
                    <a:pt x="537" y="149"/>
                  </a:lnTo>
                  <a:lnTo>
                    <a:pt x="537" y="153"/>
                  </a:lnTo>
                  <a:lnTo>
                    <a:pt x="539" y="155"/>
                  </a:lnTo>
                  <a:lnTo>
                    <a:pt x="541" y="159"/>
                  </a:lnTo>
                  <a:lnTo>
                    <a:pt x="568" y="161"/>
                  </a:lnTo>
                  <a:lnTo>
                    <a:pt x="595" y="163"/>
                  </a:lnTo>
                  <a:lnTo>
                    <a:pt x="597" y="167"/>
                  </a:lnTo>
                  <a:lnTo>
                    <a:pt x="600" y="169"/>
                  </a:lnTo>
                  <a:lnTo>
                    <a:pt x="602" y="170"/>
                  </a:lnTo>
                  <a:lnTo>
                    <a:pt x="604" y="172"/>
                  </a:lnTo>
                  <a:lnTo>
                    <a:pt x="606" y="176"/>
                  </a:lnTo>
                  <a:lnTo>
                    <a:pt x="610" y="178"/>
                  </a:lnTo>
                  <a:lnTo>
                    <a:pt x="623" y="178"/>
                  </a:lnTo>
                  <a:lnTo>
                    <a:pt x="639" y="178"/>
                  </a:lnTo>
                  <a:lnTo>
                    <a:pt x="641" y="176"/>
                  </a:lnTo>
                  <a:lnTo>
                    <a:pt x="643" y="172"/>
                  </a:lnTo>
                  <a:lnTo>
                    <a:pt x="644" y="170"/>
                  </a:lnTo>
                  <a:lnTo>
                    <a:pt x="648" y="169"/>
                  </a:lnTo>
                  <a:lnTo>
                    <a:pt x="650" y="167"/>
                  </a:lnTo>
                  <a:lnTo>
                    <a:pt x="652" y="163"/>
                  </a:lnTo>
                  <a:lnTo>
                    <a:pt x="660" y="161"/>
                  </a:lnTo>
                  <a:lnTo>
                    <a:pt x="667" y="159"/>
                  </a:lnTo>
                  <a:lnTo>
                    <a:pt x="669" y="155"/>
                  </a:lnTo>
                  <a:lnTo>
                    <a:pt x="671" y="153"/>
                  </a:lnTo>
                  <a:lnTo>
                    <a:pt x="673" y="147"/>
                  </a:lnTo>
                  <a:lnTo>
                    <a:pt x="677" y="140"/>
                  </a:lnTo>
                  <a:lnTo>
                    <a:pt x="679" y="138"/>
                  </a:lnTo>
                  <a:lnTo>
                    <a:pt x="681" y="134"/>
                  </a:lnTo>
                  <a:lnTo>
                    <a:pt x="685" y="126"/>
                  </a:lnTo>
                  <a:lnTo>
                    <a:pt x="687" y="121"/>
                  </a:lnTo>
                  <a:lnTo>
                    <a:pt x="689" y="117"/>
                  </a:lnTo>
                  <a:lnTo>
                    <a:pt x="692" y="115"/>
                  </a:lnTo>
                  <a:lnTo>
                    <a:pt x="694" y="113"/>
                  </a:lnTo>
                  <a:lnTo>
                    <a:pt x="696" y="111"/>
                  </a:lnTo>
                  <a:lnTo>
                    <a:pt x="698" y="107"/>
                  </a:lnTo>
                  <a:lnTo>
                    <a:pt x="700" y="105"/>
                  </a:lnTo>
                  <a:lnTo>
                    <a:pt x="704" y="103"/>
                  </a:lnTo>
                  <a:lnTo>
                    <a:pt x="706" y="99"/>
                  </a:lnTo>
                  <a:lnTo>
                    <a:pt x="708" y="98"/>
                  </a:lnTo>
                  <a:lnTo>
                    <a:pt x="712" y="96"/>
                  </a:lnTo>
                  <a:lnTo>
                    <a:pt x="714" y="94"/>
                  </a:lnTo>
                  <a:lnTo>
                    <a:pt x="715" y="92"/>
                  </a:lnTo>
                  <a:lnTo>
                    <a:pt x="717" y="88"/>
                  </a:lnTo>
                  <a:lnTo>
                    <a:pt x="721" y="86"/>
                  </a:lnTo>
                  <a:lnTo>
                    <a:pt x="727" y="84"/>
                  </a:lnTo>
                  <a:lnTo>
                    <a:pt x="735" y="82"/>
                  </a:lnTo>
                  <a:lnTo>
                    <a:pt x="737" y="78"/>
                  </a:lnTo>
                  <a:lnTo>
                    <a:pt x="740" y="76"/>
                  </a:lnTo>
                  <a:lnTo>
                    <a:pt x="744" y="76"/>
                  </a:lnTo>
                  <a:lnTo>
                    <a:pt x="750" y="76"/>
                  </a:lnTo>
                  <a:lnTo>
                    <a:pt x="752" y="78"/>
                  </a:lnTo>
                  <a:lnTo>
                    <a:pt x="754" y="82"/>
                  </a:lnTo>
                  <a:lnTo>
                    <a:pt x="756" y="84"/>
                  </a:lnTo>
                  <a:lnTo>
                    <a:pt x="760" y="86"/>
                  </a:lnTo>
                  <a:lnTo>
                    <a:pt x="762" y="88"/>
                  </a:lnTo>
                  <a:lnTo>
                    <a:pt x="763" y="92"/>
                  </a:lnTo>
                  <a:lnTo>
                    <a:pt x="767" y="98"/>
                  </a:lnTo>
                  <a:lnTo>
                    <a:pt x="769" y="105"/>
                  </a:lnTo>
                  <a:lnTo>
                    <a:pt x="771" y="107"/>
                  </a:lnTo>
                  <a:lnTo>
                    <a:pt x="773" y="111"/>
                  </a:lnTo>
                  <a:lnTo>
                    <a:pt x="773" y="130"/>
                  </a:lnTo>
                  <a:lnTo>
                    <a:pt x="773" y="149"/>
                  </a:lnTo>
                  <a:lnTo>
                    <a:pt x="771" y="151"/>
                  </a:lnTo>
                  <a:lnTo>
                    <a:pt x="769" y="153"/>
                  </a:lnTo>
                  <a:lnTo>
                    <a:pt x="742" y="153"/>
                  </a:lnTo>
                  <a:lnTo>
                    <a:pt x="715" y="153"/>
                  </a:lnTo>
                  <a:lnTo>
                    <a:pt x="717" y="169"/>
                  </a:lnTo>
                  <a:lnTo>
                    <a:pt x="721" y="182"/>
                  </a:lnTo>
                  <a:lnTo>
                    <a:pt x="723" y="186"/>
                  </a:lnTo>
                  <a:lnTo>
                    <a:pt x="725" y="188"/>
                  </a:lnTo>
                  <a:lnTo>
                    <a:pt x="727" y="190"/>
                  </a:lnTo>
                  <a:lnTo>
                    <a:pt x="731" y="192"/>
                  </a:lnTo>
                  <a:lnTo>
                    <a:pt x="733" y="195"/>
                  </a:lnTo>
                  <a:lnTo>
                    <a:pt x="735" y="197"/>
                  </a:lnTo>
                  <a:lnTo>
                    <a:pt x="733" y="199"/>
                  </a:lnTo>
                  <a:lnTo>
                    <a:pt x="731" y="203"/>
                  </a:lnTo>
                  <a:lnTo>
                    <a:pt x="727" y="215"/>
                  </a:lnTo>
                  <a:lnTo>
                    <a:pt x="725" y="226"/>
                  </a:lnTo>
                  <a:lnTo>
                    <a:pt x="723" y="228"/>
                  </a:lnTo>
                  <a:lnTo>
                    <a:pt x="721" y="232"/>
                  </a:lnTo>
                  <a:lnTo>
                    <a:pt x="717" y="243"/>
                  </a:lnTo>
                  <a:lnTo>
                    <a:pt x="715" y="255"/>
                  </a:lnTo>
                  <a:lnTo>
                    <a:pt x="714" y="257"/>
                  </a:lnTo>
                  <a:lnTo>
                    <a:pt x="712" y="261"/>
                  </a:lnTo>
                  <a:lnTo>
                    <a:pt x="708" y="266"/>
                  </a:lnTo>
                  <a:lnTo>
                    <a:pt x="706" y="274"/>
                  </a:lnTo>
                  <a:lnTo>
                    <a:pt x="704" y="278"/>
                  </a:lnTo>
                  <a:lnTo>
                    <a:pt x="700" y="280"/>
                  </a:lnTo>
                  <a:lnTo>
                    <a:pt x="698" y="282"/>
                  </a:lnTo>
                  <a:lnTo>
                    <a:pt x="696" y="284"/>
                  </a:lnTo>
                  <a:lnTo>
                    <a:pt x="694" y="288"/>
                  </a:lnTo>
                  <a:lnTo>
                    <a:pt x="692" y="289"/>
                  </a:lnTo>
                  <a:lnTo>
                    <a:pt x="692" y="293"/>
                  </a:lnTo>
                  <a:lnTo>
                    <a:pt x="692" y="299"/>
                  </a:lnTo>
                  <a:lnTo>
                    <a:pt x="694" y="301"/>
                  </a:lnTo>
                  <a:lnTo>
                    <a:pt x="696" y="303"/>
                  </a:lnTo>
                  <a:lnTo>
                    <a:pt x="698" y="324"/>
                  </a:lnTo>
                  <a:lnTo>
                    <a:pt x="698" y="345"/>
                  </a:lnTo>
                  <a:lnTo>
                    <a:pt x="700" y="366"/>
                  </a:lnTo>
                  <a:lnTo>
                    <a:pt x="700" y="385"/>
                  </a:lnTo>
                  <a:lnTo>
                    <a:pt x="704" y="387"/>
                  </a:lnTo>
                  <a:lnTo>
                    <a:pt x="706" y="391"/>
                  </a:lnTo>
                  <a:lnTo>
                    <a:pt x="714" y="393"/>
                  </a:lnTo>
                  <a:lnTo>
                    <a:pt x="721" y="395"/>
                  </a:lnTo>
                  <a:lnTo>
                    <a:pt x="723" y="399"/>
                  </a:lnTo>
                  <a:lnTo>
                    <a:pt x="725" y="401"/>
                  </a:lnTo>
                  <a:lnTo>
                    <a:pt x="737" y="403"/>
                  </a:lnTo>
                  <a:lnTo>
                    <a:pt x="750" y="405"/>
                  </a:lnTo>
                  <a:lnTo>
                    <a:pt x="752" y="408"/>
                  </a:lnTo>
                  <a:lnTo>
                    <a:pt x="754" y="410"/>
                  </a:lnTo>
                  <a:lnTo>
                    <a:pt x="756" y="412"/>
                  </a:lnTo>
                  <a:lnTo>
                    <a:pt x="760" y="414"/>
                  </a:lnTo>
                  <a:lnTo>
                    <a:pt x="762" y="418"/>
                  </a:lnTo>
                  <a:lnTo>
                    <a:pt x="763" y="420"/>
                  </a:lnTo>
                  <a:lnTo>
                    <a:pt x="767" y="422"/>
                  </a:lnTo>
                  <a:lnTo>
                    <a:pt x="769" y="424"/>
                  </a:lnTo>
                  <a:lnTo>
                    <a:pt x="771" y="428"/>
                  </a:lnTo>
                  <a:lnTo>
                    <a:pt x="773" y="430"/>
                  </a:lnTo>
                  <a:lnTo>
                    <a:pt x="777" y="431"/>
                  </a:lnTo>
                  <a:lnTo>
                    <a:pt x="779" y="435"/>
                  </a:lnTo>
                  <a:lnTo>
                    <a:pt x="781" y="437"/>
                  </a:lnTo>
                  <a:lnTo>
                    <a:pt x="783" y="439"/>
                  </a:lnTo>
                  <a:lnTo>
                    <a:pt x="786" y="447"/>
                  </a:lnTo>
                  <a:lnTo>
                    <a:pt x="788" y="453"/>
                  </a:lnTo>
                  <a:lnTo>
                    <a:pt x="790" y="456"/>
                  </a:lnTo>
                  <a:lnTo>
                    <a:pt x="792" y="458"/>
                  </a:lnTo>
                  <a:lnTo>
                    <a:pt x="792" y="479"/>
                  </a:lnTo>
                  <a:lnTo>
                    <a:pt x="792" y="502"/>
                  </a:lnTo>
                  <a:lnTo>
                    <a:pt x="788" y="502"/>
                  </a:lnTo>
                  <a:lnTo>
                    <a:pt x="783" y="502"/>
                  </a:lnTo>
                  <a:lnTo>
                    <a:pt x="775" y="497"/>
                  </a:lnTo>
                  <a:lnTo>
                    <a:pt x="756" y="493"/>
                  </a:lnTo>
                  <a:lnTo>
                    <a:pt x="737" y="491"/>
                  </a:lnTo>
                  <a:lnTo>
                    <a:pt x="725" y="493"/>
                  </a:lnTo>
                  <a:lnTo>
                    <a:pt x="719" y="493"/>
                  </a:lnTo>
                  <a:lnTo>
                    <a:pt x="715" y="493"/>
                  </a:lnTo>
                  <a:lnTo>
                    <a:pt x="683" y="502"/>
                  </a:lnTo>
                  <a:lnTo>
                    <a:pt x="652" y="508"/>
                  </a:lnTo>
                  <a:lnTo>
                    <a:pt x="637" y="510"/>
                  </a:lnTo>
                  <a:lnTo>
                    <a:pt x="621" y="510"/>
                  </a:lnTo>
                  <a:lnTo>
                    <a:pt x="606" y="508"/>
                  </a:lnTo>
                  <a:lnTo>
                    <a:pt x="589" y="502"/>
                  </a:lnTo>
                  <a:lnTo>
                    <a:pt x="589" y="493"/>
                  </a:lnTo>
                  <a:lnTo>
                    <a:pt x="589" y="483"/>
                  </a:lnTo>
                  <a:lnTo>
                    <a:pt x="581" y="483"/>
                  </a:lnTo>
                  <a:lnTo>
                    <a:pt x="572" y="483"/>
                  </a:lnTo>
                  <a:lnTo>
                    <a:pt x="572" y="474"/>
                  </a:lnTo>
                  <a:lnTo>
                    <a:pt x="572" y="464"/>
                  </a:lnTo>
                  <a:lnTo>
                    <a:pt x="560" y="464"/>
                  </a:lnTo>
                  <a:lnTo>
                    <a:pt x="550" y="464"/>
                  </a:lnTo>
                  <a:lnTo>
                    <a:pt x="550" y="454"/>
                  </a:lnTo>
                  <a:lnTo>
                    <a:pt x="550" y="445"/>
                  </a:lnTo>
                  <a:lnTo>
                    <a:pt x="541" y="445"/>
                  </a:lnTo>
                  <a:lnTo>
                    <a:pt x="531" y="445"/>
                  </a:lnTo>
                  <a:lnTo>
                    <a:pt x="531" y="433"/>
                  </a:lnTo>
                  <a:lnTo>
                    <a:pt x="531" y="424"/>
                  </a:lnTo>
                  <a:lnTo>
                    <a:pt x="476" y="382"/>
                  </a:lnTo>
                  <a:lnTo>
                    <a:pt x="426" y="345"/>
                  </a:lnTo>
                  <a:lnTo>
                    <a:pt x="414" y="337"/>
                  </a:lnTo>
                  <a:lnTo>
                    <a:pt x="401" y="332"/>
                  </a:lnTo>
                  <a:lnTo>
                    <a:pt x="387" y="328"/>
                  </a:lnTo>
                  <a:lnTo>
                    <a:pt x="372" y="326"/>
                  </a:lnTo>
                  <a:lnTo>
                    <a:pt x="357" y="326"/>
                  </a:lnTo>
                  <a:lnTo>
                    <a:pt x="339" y="328"/>
                  </a:lnTo>
                  <a:lnTo>
                    <a:pt x="320" y="332"/>
                  </a:lnTo>
                  <a:lnTo>
                    <a:pt x="299" y="337"/>
                  </a:lnTo>
                </a:path>
              </a:pathLst>
            </a:custGeom>
            <a:solidFill>
              <a:srgbClr val="C9F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6" name="Freeform 100"/>
            <p:cNvSpPr>
              <a:spLocks/>
            </p:cNvSpPr>
            <p:nvPr/>
          </p:nvSpPr>
          <p:spPr bwMode="auto">
            <a:xfrm>
              <a:off x="7208296" y="3631048"/>
              <a:ext cx="892228" cy="1304799"/>
            </a:xfrm>
            <a:custGeom>
              <a:avLst/>
              <a:gdLst>
                <a:gd name="T0" fmla="*/ 560 w 792"/>
                <a:gd name="T1" fmla="*/ 1209 h 1355"/>
                <a:gd name="T2" fmla="*/ 487 w 792"/>
                <a:gd name="T3" fmla="*/ 1232 h 1355"/>
                <a:gd name="T4" fmla="*/ 416 w 792"/>
                <a:gd name="T5" fmla="*/ 1251 h 1355"/>
                <a:gd name="T6" fmla="*/ 374 w 792"/>
                <a:gd name="T7" fmla="*/ 1242 h 1355"/>
                <a:gd name="T8" fmla="*/ 347 w 792"/>
                <a:gd name="T9" fmla="*/ 1215 h 1355"/>
                <a:gd name="T10" fmla="*/ 295 w 792"/>
                <a:gd name="T11" fmla="*/ 1134 h 1355"/>
                <a:gd name="T12" fmla="*/ 308 w 792"/>
                <a:gd name="T13" fmla="*/ 1079 h 1355"/>
                <a:gd name="T14" fmla="*/ 333 w 792"/>
                <a:gd name="T15" fmla="*/ 1011 h 1355"/>
                <a:gd name="T16" fmla="*/ 360 w 792"/>
                <a:gd name="T17" fmla="*/ 977 h 1355"/>
                <a:gd name="T18" fmla="*/ 364 w 792"/>
                <a:gd name="T19" fmla="*/ 908 h 1355"/>
                <a:gd name="T20" fmla="*/ 324 w 792"/>
                <a:gd name="T21" fmla="*/ 890 h 1355"/>
                <a:gd name="T22" fmla="*/ 287 w 792"/>
                <a:gd name="T23" fmla="*/ 917 h 1355"/>
                <a:gd name="T24" fmla="*/ 260 w 792"/>
                <a:gd name="T25" fmla="*/ 963 h 1355"/>
                <a:gd name="T26" fmla="*/ 216 w 792"/>
                <a:gd name="T27" fmla="*/ 986 h 1355"/>
                <a:gd name="T28" fmla="*/ 134 w 792"/>
                <a:gd name="T29" fmla="*/ 963 h 1355"/>
                <a:gd name="T30" fmla="*/ 161 w 792"/>
                <a:gd name="T31" fmla="*/ 860 h 1355"/>
                <a:gd name="T32" fmla="*/ 140 w 792"/>
                <a:gd name="T33" fmla="*/ 804 h 1355"/>
                <a:gd name="T34" fmla="*/ 88 w 792"/>
                <a:gd name="T35" fmla="*/ 800 h 1355"/>
                <a:gd name="T36" fmla="*/ 53 w 792"/>
                <a:gd name="T37" fmla="*/ 735 h 1355"/>
                <a:gd name="T38" fmla="*/ 36 w 792"/>
                <a:gd name="T39" fmla="*/ 697 h 1355"/>
                <a:gd name="T40" fmla="*/ 0 w 792"/>
                <a:gd name="T41" fmla="*/ 653 h 1355"/>
                <a:gd name="T42" fmla="*/ 0 w 792"/>
                <a:gd name="T43" fmla="*/ 557 h 1355"/>
                <a:gd name="T44" fmla="*/ 32 w 792"/>
                <a:gd name="T45" fmla="*/ 514 h 1355"/>
                <a:gd name="T46" fmla="*/ 69 w 792"/>
                <a:gd name="T47" fmla="*/ 457 h 1355"/>
                <a:gd name="T48" fmla="*/ 115 w 792"/>
                <a:gd name="T49" fmla="*/ 432 h 1355"/>
                <a:gd name="T50" fmla="*/ 117 w 792"/>
                <a:gd name="T51" fmla="*/ 326 h 1355"/>
                <a:gd name="T52" fmla="*/ 92 w 792"/>
                <a:gd name="T53" fmla="*/ 299 h 1355"/>
                <a:gd name="T54" fmla="*/ 82 w 792"/>
                <a:gd name="T55" fmla="*/ 219 h 1355"/>
                <a:gd name="T56" fmla="*/ 67 w 792"/>
                <a:gd name="T57" fmla="*/ 111 h 1355"/>
                <a:gd name="T58" fmla="*/ 166 w 792"/>
                <a:gd name="T59" fmla="*/ 81 h 1355"/>
                <a:gd name="T60" fmla="*/ 209 w 792"/>
                <a:gd name="T61" fmla="*/ 27 h 1355"/>
                <a:gd name="T62" fmla="*/ 243 w 792"/>
                <a:gd name="T63" fmla="*/ 2 h 1355"/>
                <a:gd name="T64" fmla="*/ 299 w 792"/>
                <a:gd name="T65" fmla="*/ 25 h 1355"/>
                <a:gd name="T66" fmla="*/ 316 w 792"/>
                <a:gd name="T67" fmla="*/ 75 h 1355"/>
                <a:gd name="T68" fmla="*/ 397 w 792"/>
                <a:gd name="T69" fmla="*/ 117 h 1355"/>
                <a:gd name="T70" fmla="*/ 284 w 792"/>
                <a:gd name="T71" fmla="*/ 257 h 1355"/>
                <a:gd name="T72" fmla="*/ 262 w 792"/>
                <a:gd name="T73" fmla="*/ 658 h 1355"/>
                <a:gd name="T74" fmla="*/ 295 w 792"/>
                <a:gd name="T75" fmla="*/ 785 h 1355"/>
                <a:gd name="T76" fmla="*/ 347 w 792"/>
                <a:gd name="T77" fmla="*/ 764 h 1355"/>
                <a:gd name="T78" fmla="*/ 391 w 792"/>
                <a:gd name="T79" fmla="*/ 802 h 1355"/>
                <a:gd name="T80" fmla="*/ 445 w 792"/>
                <a:gd name="T81" fmla="*/ 795 h 1355"/>
                <a:gd name="T82" fmla="*/ 454 w 792"/>
                <a:gd name="T83" fmla="*/ 722 h 1355"/>
                <a:gd name="T84" fmla="*/ 483 w 792"/>
                <a:gd name="T85" fmla="*/ 693 h 1355"/>
                <a:gd name="T86" fmla="*/ 531 w 792"/>
                <a:gd name="T87" fmla="*/ 677 h 1355"/>
                <a:gd name="T88" fmla="*/ 579 w 792"/>
                <a:gd name="T89" fmla="*/ 716 h 1355"/>
                <a:gd name="T90" fmla="*/ 642 w 792"/>
                <a:gd name="T91" fmla="*/ 750 h 1355"/>
                <a:gd name="T92" fmla="*/ 656 w 792"/>
                <a:gd name="T93" fmla="*/ 804 h 1355"/>
                <a:gd name="T94" fmla="*/ 686 w 792"/>
                <a:gd name="T95" fmla="*/ 860 h 1355"/>
                <a:gd name="T96" fmla="*/ 734 w 792"/>
                <a:gd name="T97" fmla="*/ 910 h 1355"/>
                <a:gd name="T98" fmla="*/ 777 w 792"/>
                <a:gd name="T99" fmla="*/ 967 h 1355"/>
                <a:gd name="T100" fmla="*/ 786 w 792"/>
                <a:gd name="T101" fmla="*/ 1021 h 1355"/>
                <a:gd name="T102" fmla="*/ 754 w 792"/>
                <a:gd name="T103" fmla="*/ 1107 h 1355"/>
                <a:gd name="T104" fmla="*/ 719 w 792"/>
                <a:gd name="T105" fmla="*/ 1132 h 1355"/>
                <a:gd name="T106" fmla="*/ 723 w 792"/>
                <a:gd name="T107" fmla="*/ 1173 h 1355"/>
                <a:gd name="T108" fmla="*/ 763 w 792"/>
                <a:gd name="T109" fmla="*/ 1215 h 1355"/>
                <a:gd name="T110" fmla="*/ 752 w 792"/>
                <a:gd name="T111" fmla="*/ 1261 h 1355"/>
                <a:gd name="T112" fmla="*/ 734 w 792"/>
                <a:gd name="T113" fmla="*/ 1291 h 1355"/>
                <a:gd name="T114" fmla="*/ 654 w 792"/>
                <a:gd name="T115" fmla="*/ 1313 h 1355"/>
                <a:gd name="T116" fmla="*/ 629 w 792"/>
                <a:gd name="T117" fmla="*/ 1311 h 1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2"/>
                <a:gd name="T178" fmla="*/ 0 h 1355"/>
                <a:gd name="T179" fmla="*/ 792 w 792"/>
                <a:gd name="T180" fmla="*/ 1355 h 1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2" h="1355">
                  <a:moveTo>
                    <a:pt x="608" y="1259"/>
                  </a:moveTo>
                  <a:lnTo>
                    <a:pt x="612" y="1255"/>
                  </a:lnTo>
                  <a:lnTo>
                    <a:pt x="615" y="1251"/>
                  </a:lnTo>
                  <a:lnTo>
                    <a:pt x="606" y="1240"/>
                  </a:lnTo>
                  <a:lnTo>
                    <a:pt x="598" y="1228"/>
                  </a:lnTo>
                  <a:lnTo>
                    <a:pt x="598" y="1224"/>
                  </a:lnTo>
                  <a:lnTo>
                    <a:pt x="598" y="1219"/>
                  </a:lnTo>
                  <a:lnTo>
                    <a:pt x="594" y="1215"/>
                  </a:lnTo>
                  <a:lnTo>
                    <a:pt x="589" y="1209"/>
                  </a:lnTo>
                  <a:lnTo>
                    <a:pt x="575" y="1209"/>
                  </a:lnTo>
                  <a:lnTo>
                    <a:pt x="560" y="1209"/>
                  </a:lnTo>
                  <a:lnTo>
                    <a:pt x="554" y="1215"/>
                  </a:lnTo>
                  <a:lnTo>
                    <a:pt x="550" y="1219"/>
                  </a:lnTo>
                  <a:lnTo>
                    <a:pt x="539" y="1222"/>
                  </a:lnTo>
                  <a:lnTo>
                    <a:pt x="533" y="1224"/>
                  </a:lnTo>
                  <a:lnTo>
                    <a:pt x="527" y="1230"/>
                  </a:lnTo>
                  <a:lnTo>
                    <a:pt x="521" y="1238"/>
                  </a:lnTo>
                  <a:lnTo>
                    <a:pt x="510" y="1238"/>
                  </a:lnTo>
                  <a:lnTo>
                    <a:pt x="496" y="1238"/>
                  </a:lnTo>
                  <a:lnTo>
                    <a:pt x="495" y="1236"/>
                  </a:lnTo>
                  <a:lnTo>
                    <a:pt x="493" y="1234"/>
                  </a:lnTo>
                  <a:lnTo>
                    <a:pt x="487" y="1232"/>
                  </a:lnTo>
                  <a:lnTo>
                    <a:pt x="473" y="1230"/>
                  </a:lnTo>
                  <a:lnTo>
                    <a:pt x="460" y="1232"/>
                  </a:lnTo>
                  <a:lnTo>
                    <a:pt x="454" y="1234"/>
                  </a:lnTo>
                  <a:lnTo>
                    <a:pt x="452" y="1236"/>
                  </a:lnTo>
                  <a:lnTo>
                    <a:pt x="449" y="1238"/>
                  </a:lnTo>
                  <a:lnTo>
                    <a:pt x="437" y="1242"/>
                  </a:lnTo>
                  <a:lnTo>
                    <a:pt x="425" y="1244"/>
                  </a:lnTo>
                  <a:lnTo>
                    <a:pt x="422" y="1245"/>
                  </a:lnTo>
                  <a:lnTo>
                    <a:pt x="420" y="1249"/>
                  </a:lnTo>
                  <a:lnTo>
                    <a:pt x="418" y="1249"/>
                  </a:lnTo>
                  <a:lnTo>
                    <a:pt x="416" y="1251"/>
                  </a:lnTo>
                  <a:lnTo>
                    <a:pt x="414" y="1257"/>
                  </a:lnTo>
                  <a:lnTo>
                    <a:pt x="414" y="1267"/>
                  </a:lnTo>
                  <a:lnTo>
                    <a:pt x="402" y="1267"/>
                  </a:lnTo>
                  <a:lnTo>
                    <a:pt x="391" y="1267"/>
                  </a:lnTo>
                  <a:lnTo>
                    <a:pt x="389" y="1265"/>
                  </a:lnTo>
                  <a:lnTo>
                    <a:pt x="385" y="1263"/>
                  </a:lnTo>
                  <a:lnTo>
                    <a:pt x="383" y="1255"/>
                  </a:lnTo>
                  <a:lnTo>
                    <a:pt x="381" y="1249"/>
                  </a:lnTo>
                  <a:lnTo>
                    <a:pt x="379" y="1245"/>
                  </a:lnTo>
                  <a:lnTo>
                    <a:pt x="376" y="1244"/>
                  </a:lnTo>
                  <a:lnTo>
                    <a:pt x="374" y="1242"/>
                  </a:lnTo>
                  <a:lnTo>
                    <a:pt x="372" y="1238"/>
                  </a:lnTo>
                  <a:lnTo>
                    <a:pt x="370" y="1236"/>
                  </a:lnTo>
                  <a:lnTo>
                    <a:pt x="366" y="1234"/>
                  </a:lnTo>
                  <a:lnTo>
                    <a:pt x="364" y="1232"/>
                  </a:lnTo>
                  <a:lnTo>
                    <a:pt x="362" y="1228"/>
                  </a:lnTo>
                  <a:lnTo>
                    <a:pt x="360" y="1226"/>
                  </a:lnTo>
                  <a:lnTo>
                    <a:pt x="356" y="1224"/>
                  </a:lnTo>
                  <a:lnTo>
                    <a:pt x="355" y="1222"/>
                  </a:lnTo>
                  <a:lnTo>
                    <a:pt x="353" y="1219"/>
                  </a:lnTo>
                  <a:lnTo>
                    <a:pt x="349" y="1217"/>
                  </a:lnTo>
                  <a:lnTo>
                    <a:pt x="347" y="1215"/>
                  </a:lnTo>
                  <a:lnTo>
                    <a:pt x="335" y="1213"/>
                  </a:lnTo>
                  <a:lnTo>
                    <a:pt x="324" y="1209"/>
                  </a:lnTo>
                  <a:lnTo>
                    <a:pt x="320" y="1207"/>
                  </a:lnTo>
                  <a:lnTo>
                    <a:pt x="318" y="1205"/>
                  </a:lnTo>
                  <a:lnTo>
                    <a:pt x="310" y="1201"/>
                  </a:lnTo>
                  <a:lnTo>
                    <a:pt x="305" y="1199"/>
                  </a:lnTo>
                  <a:lnTo>
                    <a:pt x="301" y="1197"/>
                  </a:lnTo>
                  <a:lnTo>
                    <a:pt x="299" y="1196"/>
                  </a:lnTo>
                  <a:lnTo>
                    <a:pt x="297" y="1174"/>
                  </a:lnTo>
                  <a:lnTo>
                    <a:pt x="297" y="1153"/>
                  </a:lnTo>
                  <a:lnTo>
                    <a:pt x="295" y="1134"/>
                  </a:lnTo>
                  <a:lnTo>
                    <a:pt x="293" y="1113"/>
                  </a:lnTo>
                  <a:lnTo>
                    <a:pt x="291" y="1111"/>
                  </a:lnTo>
                  <a:lnTo>
                    <a:pt x="289" y="1107"/>
                  </a:lnTo>
                  <a:lnTo>
                    <a:pt x="291" y="1105"/>
                  </a:lnTo>
                  <a:lnTo>
                    <a:pt x="293" y="1103"/>
                  </a:lnTo>
                  <a:lnTo>
                    <a:pt x="297" y="1102"/>
                  </a:lnTo>
                  <a:lnTo>
                    <a:pt x="299" y="1098"/>
                  </a:lnTo>
                  <a:lnTo>
                    <a:pt x="301" y="1096"/>
                  </a:lnTo>
                  <a:lnTo>
                    <a:pt x="305" y="1094"/>
                  </a:lnTo>
                  <a:lnTo>
                    <a:pt x="307" y="1086"/>
                  </a:lnTo>
                  <a:lnTo>
                    <a:pt x="308" y="1079"/>
                  </a:lnTo>
                  <a:lnTo>
                    <a:pt x="310" y="1077"/>
                  </a:lnTo>
                  <a:lnTo>
                    <a:pt x="314" y="1075"/>
                  </a:lnTo>
                  <a:lnTo>
                    <a:pt x="316" y="1061"/>
                  </a:lnTo>
                  <a:lnTo>
                    <a:pt x="318" y="1050"/>
                  </a:lnTo>
                  <a:lnTo>
                    <a:pt x="320" y="1048"/>
                  </a:lnTo>
                  <a:lnTo>
                    <a:pt x="324" y="1046"/>
                  </a:lnTo>
                  <a:lnTo>
                    <a:pt x="326" y="1032"/>
                  </a:lnTo>
                  <a:lnTo>
                    <a:pt x="328" y="1021"/>
                  </a:lnTo>
                  <a:lnTo>
                    <a:pt x="330" y="1019"/>
                  </a:lnTo>
                  <a:lnTo>
                    <a:pt x="333" y="1017"/>
                  </a:lnTo>
                  <a:lnTo>
                    <a:pt x="333" y="1011"/>
                  </a:lnTo>
                  <a:lnTo>
                    <a:pt x="333" y="1006"/>
                  </a:lnTo>
                  <a:lnTo>
                    <a:pt x="330" y="1004"/>
                  </a:lnTo>
                  <a:lnTo>
                    <a:pt x="328" y="1002"/>
                  </a:lnTo>
                  <a:lnTo>
                    <a:pt x="326" y="1000"/>
                  </a:lnTo>
                  <a:lnTo>
                    <a:pt x="324" y="996"/>
                  </a:lnTo>
                  <a:lnTo>
                    <a:pt x="320" y="994"/>
                  </a:lnTo>
                  <a:lnTo>
                    <a:pt x="318" y="992"/>
                  </a:lnTo>
                  <a:lnTo>
                    <a:pt x="318" y="984"/>
                  </a:lnTo>
                  <a:lnTo>
                    <a:pt x="318" y="977"/>
                  </a:lnTo>
                  <a:lnTo>
                    <a:pt x="347" y="977"/>
                  </a:lnTo>
                  <a:lnTo>
                    <a:pt x="360" y="977"/>
                  </a:lnTo>
                  <a:lnTo>
                    <a:pt x="364" y="977"/>
                  </a:lnTo>
                  <a:lnTo>
                    <a:pt x="366" y="975"/>
                  </a:lnTo>
                  <a:lnTo>
                    <a:pt x="366" y="973"/>
                  </a:lnTo>
                  <a:lnTo>
                    <a:pt x="370" y="969"/>
                  </a:lnTo>
                  <a:lnTo>
                    <a:pt x="372" y="967"/>
                  </a:lnTo>
                  <a:lnTo>
                    <a:pt x="372" y="944"/>
                  </a:lnTo>
                  <a:lnTo>
                    <a:pt x="372" y="919"/>
                  </a:lnTo>
                  <a:lnTo>
                    <a:pt x="370" y="917"/>
                  </a:lnTo>
                  <a:lnTo>
                    <a:pt x="366" y="913"/>
                  </a:lnTo>
                  <a:lnTo>
                    <a:pt x="364" y="908"/>
                  </a:lnTo>
                  <a:lnTo>
                    <a:pt x="362" y="900"/>
                  </a:lnTo>
                  <a:lnTo>
                    <a:pt x="360" y="898"/>
                  </a:lnTo>
                  <a:lnTo>
                    <a:pt x="356" y="896"/>
                  </a:lnTo>
                  <a:lnTo>
                    <a:pt x="355" y="892"/>
                  </a:lnTo>
                  <a:lnTo>
                    <a:pt x="353" y="890"/>
                  </a:lnTo>
                  <a:lnTo>
                    <a:pt x="349" y="889"/>
                  </a:lnTo>
                  <a:lnTo>
                    <a:pt x="347" y="885"/>
                  </a:lnTo>
                  <a:lnTo>
                    <a:pt x="337" y="885"/>
                  </a:lnTo>
                  <a:lnTo>
                    <a:pt x="328" y="885"/>
                  </a:lnTo>
                  <a:lnTo>
                    <a:pt x="326" y="889"/>
                  </a:lnTo>
                  <a:lnTo>
                    <a:pt x="324" y="890"/>
                  </a:lnTo>
                  <a:lnTo>
                    <a:pt x="316" y="892"/>
                  </a:lnTo>
                  <a:lnTo>
                    <a:pt x="308" y="896"/>
                  </a:lnTo>
                  <a:lnTo>
                    <a:pt x="307" y="898"/>
                  </a:lnTo>
                  <a:lnTo>
                    <a:pt x="305" y="900"/>
                  </a:lnTo>
                  <a:lnTo>
                    <a:pt x="301" y="902"/>
                  </a:lnTo>
                  <a:lnTo>
                    <a:pt x="299" y="906"/>
                  </a:lnTo>
                  <a:lnTo>
                    <a:pt x="297" y="908"/>
                  </a:lnTo>
                  <a:lnTo>
                    <a:pt x="293" y="910"/>
                  </a:lnTo>
                  <a:lnTo>
                    <a:pt x="291" y="912"/>
                  </a:lnTo>
                  <a:lnTo>
                    <a:pt x="289" y="913"/>
                  </a:lnTo>
                  <a:lnTo>
                    <a:pt x="287" y="917"/>
                  </a:lnTo>
                  <a:lnTo>
                    <a:pt x="285" y="919"/>
                  </a:lnTo>
                  <a:lnTo>
                    <a:pt x="282" y="921"/>
                  </a:lnTo>
                  <a:lnTo>
                    <a:pt x="280" y="925"/>
                  </a:lnTo>
                  <a:lnTo>
                    <a:pt x="278" y="927"/>
                  </a:lnTo>
                  <a:lnTo>
                    <a:pt x="274" y="929"/>
                  </a:lnTo>
                  <a:lnTo>
                    <a:pt x="272" y="937"/>
                  </a:lnTo>
                  <a:lnTo>
                    <a:pt x="270" y="944"/>
                  </a:lnTo>
                  <a:lnTo>
                    <a:pt x="266" y="946"/>
                  </a:lnTo>
                  <a:lnTo>
                    <a:pt x="264" y="948"/>
                  </a:lnTo>
                  <a:lnTo>
                    <a:pt x="262" y="956"/>
                  </a:lnTo>
                  <a:lnTo>
                    <a:pt x="260" y="963"/>
                  </a:lnTo>
                  <a:lnTo>
                    <a:pt x="259" y="965"/>
                  </a:lnTo>
                  <a:lnTo>
                    <a:pt x="255" y="967"/>
                  </a:lnTo>
                  <a:lnTo>
                    <a:pt x="247" y="969"/>
                  </a:lnTo>
                  <a:lnTo>
                    <a:pt x="241" y="973"/>
                  </a:lnTo>
                  <a:lnTo>
                    <a:pt x="237" y="975"/>
                  </a:lnTo>
                  <a:lnTo>
                    <a:pt x="236" y="977"/>
                  </a:lnTo>
                  <a:lnTo>
                    <a:pt x="234" y="981"/>
                  </a:lnTo>
                  <a:lnTo>
                    <a:pt x="232" y="983"/>
                  </a:lnTo>
                  <a:lnTo>
                    <a:pt x="228" y="984"/>
                  </a:lnTo>
                  <a:lnTo>
                    <a:pt x="226" y="986"/>
                  </a:lnTo>
                  <a:lnTo>
                    <a:pt x="216" y="986"/>
                  </a:lnTo>
                  <a:lnTo>
                    <a:pt x="207" y="986"/>
                  </a:lnTo>
                  <a:lnTo>
                    <a:pt x="205" y="984"/>
                  </a:lnTo>
                  <a:lnTo>
                    <a:pt x="203" y="983"/>
                  </a:lnTo>
                  <a:lnTo>
                    <a:pt x="199" y="981"/>
                  </a:lnTo>
                  <a:lnTo>
                    <a:pt x="197" y="977"/>
                  </a:lnTo>
                  <a:lnTo>
                    <a:pt x="195" y="975"/>
                  </a:lnTo>
                  <a:lnTo>
                    <a:pt x="193" y="973"/>
                  </a:lnTo>
                  <a:lnTo>
                    <a:pt x="166" y="969"/>
                  </a:lnTo>
                  <a:lnTo>
                    <a:pt x="140" y="967"/>
                  </a:lnTo>
                  <a:lnTo>
                    <a:pt x="138" y="965"/>
                  </a:lnTo>
                  <a:lnTo>
                    <a:pt x="134" y="963"/>
                  </a:lnTo>
                  <a:lnTo>
                    <a:pt x="138" y="960"/>
                  </a:lnTo>
                  <a:lnTo>
                    <a:pt x="140" y="958"/>
                  </a:lnTo>
                  <a:lnTo>
                    <a:pt x="142" y="931"/>
                  </a:lnTo>
                  <a:lnTo>
                    <a:pt x="143" y="906"/>
                  </a:lnTo>
                  <a:lnTo>
                    <a:pt x="147" y="902"/>
                  </a:lnTo>
                  <a:lnTo>
                    <a:pt x="149" y="900"/>
                  </a:lnTo>
                  <a:lnTo>
                    <a:pt x="151" y="889"/>
                  </a:lnTo>
                  <a:lnTo>
                    <a:pt x="153" y="875"/>
                  </a:lnTo>
                  <a:lnTo>
                    <a:pt x="157" y="873"/>
                  </a:lnTo>
                  <a:lnTo>
                    <a:pt x="159" y="871"/>
                  </a:lnTo>
                  <a:lnTo>
                    <a:pt x="161" y="860"/>
                  </a:lnTo>
                  <a:lnTo>
                    <a:pt x="165" y="846"/>
                  </a:lnTo>
                  <a:lnTo>
                    <a:pt x="166" y="844"/>
                  </a:lnTo>
                  <a:lnTo>
                    <a:pt x="168" y="843"/>
                  </a:lnTo>
                  <a:lnTo>
                    <a:pt x="170" y="837"/>
                  </a:lnTo>
                  <a:lnTo>
                    <a:pt x="172" y="827"/>
                  </a:lnTo>
                  <a:lnTo>
                    <a:pt x="170" y="818"/>
                  </a:lnTo>
                  <a:lnTo>
                    <a:pt x="168" y="814"/>
                  </a:lnTo>
                  <a:lnTo>
                    <a:pt x="166" y="810"/>
                  </a:lnTo>
                  <a:lnTo>
                    <a:pt x="165" y="808"/>
                  </a:lnTo>
                  <a:lnTo>
                    <a:pt x="157" y="806"/>
                  </a:lnTo>
                  <a:lnTo>
                    <a:pt x="140" y="804"/>
                  </a:lnTo>
                  <a:lnTo>
                    <a:pt x="122" y="806"/>
                  </a:lnTo>
                  <a:lnTo>
                    <a:pt x="115" y="808"/>
                  </a:lnTo>
                  <a:lnTo>
                    <a:pt x="113" y="810"/>
                  </a:lnTo>
                  <a:lnTo>
                    <a:pt x="111" y="814"/>
                  </a:lnTo>
                  <a:lnTo>
                    <a:pt x="105" y="814"/>
                  </a:lnTo>
                  <a:lnTo>
                    <a:pt x="101" y="814"/>
                  </a:lnTo>
                  <a:lnTo>
                    <a:pt x="97" y="810"/>
                  </a:lnTo>
                  <a:lnTo>
                    <a:pt x="95" y="808"/>
                  </a:lnTo>
                  <a:lnTo>
                    <a:pt x="94" y="806"/>
                  </a:lnTo>
                  <a:lnTo>
                    <a:pt x="92" y="804"/>
                  </a:lnTo>
                  <a:lnTo>
                    <a:pt x="88" y="800"/>
                  </a:lnTo>
                  <a:lnTo>
                    <a:pt x="86" y="798"/>
                  </a:lnTo>
                  <a:lnTo>
                    <a:pt x="84" y="796"/>
                  </a:lnTo>
                  <a:lnTo>
                    <a:pt x="82" y="795"/>
                  </a:lnTo>
                  <a:lnTo>
                    <a:pt x="78" y="791"/>
                  </a:lnTo>
                  <a:lnTo>
                    <a:pt x="76" y="789"/>
                  </a:lnTo>
                  <a:lnTo>
                    <a:pt x="74" y="768"/>
                  </a:lnTo>
                  <a:lnTo>
                    <a:pt x="72" y="747"/>
                  </a:lnTo>
                  <a:lnTo>
                    <a:pt x="69" y="743"/>
                  </a:lnTo>
                  <a:lnTo>
                    <a:pt x="67" y="741"/>
                  </a:lnTo>
                  <a:lnTo>
                    <a:pt x="59" y="737"/>
                  </a:lnTo>
                  <a:lnTo>
                    <a:pt x="53" y="735"/>
                  </a:lnTo>
                  <a:lnTo>
                    <a:pt x="49" y="733"/>
                  </a:lnTo>
                  <a:lnTo>
                    <a:pt x="48" y="731"/>
                  </a:lnTo>
                  <a:lnTo>
                    <a:pt x="40" y="727"/>
                  </a:lnTo>
                  <a:lnTo>
                    <a:pt x="32" y="725"/>
                  </a:lnTo>
                  <a:lnTo>
                    <a:pt x="30" y="724"/>
                  </a:lnTo>
                  <a:lnTo>
                    <a:pt x="28" y="722"/>
                  </a:lnTo>
                  <a:lnTo>
                    <a:pt x="28" y="712"/>
                  </a:lnTo>
                  <a:lnTo>
                    <a:pt x="28" y="702"/>
                  </a:lnTo>
                  <a:lnTo>
                    <a:pt x="30" y="699"/>
                  </a:lnTo>
                  <a:lnTo>
                    <a:pt x="32" y="697"/>
                  </a:lnTo>
                  <a:lnTo>
                    <a:pt x="36" y="697"/>
                  </a:lnTo>
                  <a:lnTo>
                    <a:pt x="38" y="693"/>
                  </a:lnTo>
                  <a:lnTo>
                    <a:pt x="38" y="685"/>
                  </a:lnTo>
                  <a:lnTo>
                    <a:pt x="38" y="668"/>
                  </a:lnTo>
                  <a:lnTo>
                    <a:pt x="30" y="668"/>
                  </a:lnTo>
                  <a:lnTo>
                    <a:pt x="23" y="668"/>
                  </a:lnTo>
                  <a:lnTo>
                    <a:pt x="21" y="666"/>
                  </a:lnTo>
                  <a:lnTo>
                    <a:pt x="19" y="664"/>
                  </a:lnTo>
                  <a:lnTo>
                    <a:pt x="11" y="660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3"/>
                  </a:lnTo>
                  <a:lnTo>
                    <a:pt x="1" y="641"/>
                  </a:lnTo>
                  <a:lnTo>
                    <a:pt x="3" y="639"/>
                  </a:lnTo>
                  <a:lnTo>
                    <a:pt x="3" y="624"/>
                  </a:lnTo>
                  <a:lnTo>
                    <a:pt x="3" y="610"/>
                  </a:lnTo>
                  <a:lnTo>
                    <a:pt x="3" y="595"/>
                  </a:lnTo>
                  <a:lnTo>
                    <a:pt x="3" y="582"/>
                  </a:lnTo>
                  <a:lnTo>
                    <a:pt x="1" y="578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0" y="537"/>
                  </a:lnTo>
                  <a:lnTo>
                    <a:pt x="1" y="536"/>
                  </a:lnTo>
                  <a:lnTo>
                    <a:pt x="3" y="532"/>
                  </a:lnTo>
                  <a:lnTo>
                    <a:pt x="11" y="530"/>
                  </a:lnTo>
                  <a:lnTo>
                    <a:pt x="19" y="528"/>
                  </a:lnTo>
                  <a:lnTo>
                    <a:pt x="21" y="526"/>
                  </a:lnTo>
                  <a:lnTo>
                    <a:pt x="23" y="522"/>
                  </a:lnTo>
                  <a:lnTo>
                    <a:pt x="26" y="520"/>
                  </a:lnTo>
                  <a:lnTo>
                    <a:pt x="28" y="518"/>
                  </a:lnTo>
                  <a:lnTo>
                    <a:pt x="30" y="516"/>
                  </a:lnTo>
                  <a:lnTo>
                    <a:pt x="32" y="514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0" y="507"/>
                  </a:lnTo>
                  <a:lnTo>
                    <a:pt x="44" y="503"/>
                  </a:lnTo>
                  <a:lnTo>
                    <a:pt x="49" y="501"/>
                  </a:lnTo>
                  <a:lnTo>
                    <a:pt x="57" y="499"/>
                  </a:lnTo>
                  <a:lnTo>
                    <a:pt x="59" y="495"/>
                  </a:lnTo>
                  <a:lnTo>
                    <a:pt x="61" y="493"/>
                  </a:lnTo>
                  <a:lnTo>
                    <a:pt x="65" y="476"/>
                  </a:lnTo>
                  <a:lnTo>
                    <a:pt x="67" y="461"/>
                  </a:lnTo>
                  <a:lnTo>
                    <a:pt x="69" y="457"/>
                  </a:lnTo>
                  <a:lnTo>
                    <a:pt x="72" y="455"/>
                  </a:lnTo>
                  <a:lnTo>
                    <a:pt x="74" y="453"/>
                  </a:lnTo>
                  <a:lnTo>
                    <a:pt x="76" y="449"/>
                  </a:lnTo>
                  <a:lnTo>
                    <a:pt x="78" y="447"/>
                  </a:lnTo>
                  <a:lnTo>
                    <a:pt x="82" y="445"/>
                  </a:lnTo>
                  <a:lnTo>
                    <a:pt x="94" y="443"/>
                  </a:lnTo>
                  <a:lnTo>
                    <a:pt x="105" y="441"/>
                  </a:lnTo>
                  <a:lnTo>
                    <a:pt x="107" y="438"/>
                  </a:lnTo>
                  <a:lnTo>
                    <a:pt x="111" y="436"/>
                  </a:lnTo>
                  <a:lnTo>
                    <a:pt x="113" y="434"/>
                  </a:lnTo>
                  <a:lnTo>
                    <a:pt x="115" y="432"/>
                  </a:lnTo>
                  <a:lnTo>
                    <a:pt x="117" y="428"/>
                  </a:lnTo>
                  <a:lnTo>
                    <a:pt x="120" y="426"/>
                  </a:lnTo>
                  <a:lnTo>
                    <a:pt x="122" y="405"/>
                  </a:lnTo>
                  <a:lnTo>
                    <a:pt x="124" y="382"/>
                  </a:lnTo>
                  <a:lnTo>
                    <a:pt x="128" y="380"/>
                  </a:lnTo>
                  <a:lnTo>
                    <a:pt x="130" y="378"/>
                  </a:lnTo>
                  <a:lnTo>
                    <a:pt x="132" y="353"/>
                  </a:lnTo>
                  <a:lnTo>
                    <a:pt x="134" y="330"/>
                  </a:lnTo>
                  <a:lnTo>
                    <a:pt x="126" y="330"/>
                  </a:lnTo>
                  <a:lnTo>
                    <a:pt x="120" y="330"/>
                  </a:lnTo>
                  <a:lnTo>
                    <a:pt x="117" y="326"/>
                  </a:lnTo>
                  <a:lnTo>
                    <a:pt x="115" y="324"/>
                  </a:lnTo>
                  <a:lnTo>
                    <a:pt x="113" y="323"/>
                  </a:lnTo>
                  <a:lnTo>
                    <a:pt x="111" y="321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3" y="313"/>
                  </a:lnTo>
                  <a:lnTo>
                    <a:pt x="101" y="311"/>
                  </a:lnTo>
                  <a:lnTo>
                    <a:pt x="97" y="307"/>
                  </a:lnTo>
                  <a:lnTo>
                    <a:pt x="95" y="305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8" y="298"/>
                  </a:lnTo>
                  <a:lnTo>
                    <a:pt x="86" y="296"/>
                  </a:lnTo>
                  <a:lnTo>
                    <a:pt x="84" y="284"/>
                  </a:lnTo>
                  <a:lnTo>
                    <a:pt x="82" y="271"/>
                  </a:lnTo>
                  <a:lnTo>
                    <a:pt x="78" y="269"/>
                  </a:lnTo>
                  <a:lnTo>
                    <a:pt x="76" y="267"/>
                  </a:lnTo>
                  <a:lnTo>
                    <a:pt x="76" y="252"/>
                  </a:lnTo>
                  <a:lnTo>
                    <a:pt x="76" y="238"/>
                  </a:lnTo>
                  <a:lnTo>
                    <a:pt x="78" y="234"/>
                  </a:lnTo>
                  <a:lnTo>
                    <a:pt x="82" y="232"/>
                  </a:lnTo>
                  <a:lnTo>
                    <a:pt x="82" y="219"/>
                  </a:lnTo>
                  <a:lnTo>
                    <a:pt x="82" y="204"/>
                  </a:lnTo>
                  <a:lnTo>
                    <a:pt x="82" y="188"/>
                  </a:lnTo>
                  <a:lnTo>
                    <a:pt x="82" y="175"/>
                  </a:lnTo>
                  <a:lnTo>
                    <a:pt x="78" y="173"/>
                  </a:lnTo>
                  <a:lnTo>
                    <a:pt x="76" y="171"/>
                  </a:lnTo>
                  <a:lnTo>
                    <a:pt x="74" y="158"/>
                  </a:lnTo>
                  <a:lnTo>
                    <a:pt x="72" y="146"/>
                  </a:lnTo>
                  <a:lnTo>
                    <a:pt x="69" y="144"/>
                  </a:lnTo>
                  <a:lnTo>
                    <a:pt x="67" y="140"/>
                  </a:lnTo>
                  <a:lnTo>
                    <a:pt x="67" y="127"/>
                  </a:lnTo>
                  <a:lnTo>
                    <a:pt x="67" y="111"/>
                  </a:lnTo>
                  <a:lnTo>
                    <a:pt x="69" y="110"/>
                  </a:lnTo>
                  <a:lnTo>
                    <a:pt x="72" y="108"/>
                  </a:lnTo>
                  <a:lnTo>
                    <a:pt x="92" y="106"/>
                  </a:lnTo>
                  <a:lnTo>
                    <a:pt x="113" y="104"/>
                  </a:lnTo>
                  <a:lnTo>
                    <a:pt x="134" y="104"/>
                  </a:lnTo>
                  <a:lnTo>
                    <a:pt x="153" y="102"/>
                  </a:lnTo>
                  <a:lnTo>
                    <a:pt x="157" y="100"/>
                  </a:lnTo>
                  <a:lnTo>
                    <a:pt x="159" y="98"/>
                  </a:lnTo>
                  <a:lnTo>
                    <a:pt x="161" y="90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8" y="79"/>
                  </a:lnTo>
                  <a:lnTo>
                    <a:pt x="176" y="75"/>
                  </a:lnTo>
                  <a:lnTo>
                    <a:pt x="182" y="73"/>
                  </a:lnTo>
                  <a:lnTo>
                    <a:pt x="186" y="71"/>
                  </a:lnTo>
                  <a:lnTo>
                    <a:pt x="188" y="67"/>
                  </a:lnTo>
                  <a:lnTo>
                    <a:pt x="205" y="67"/>
                  </a:lnTo>
                  <a:lnTo>
                    <a:pt x="222" y="67"/>
                  </a:lnTo>
                  <a:lnTo>
                    <a:pt x="218" y="56"/>
                  </a:lnTo>
                  <a:lnTo>
                    <a:pt x="214" y="44"/>
                  </a:lnTo>
                  <a:lnTo>
                    <a:pt x="211" y="37"/>
                  </a:lnTo>
                  <a:lnTo>
                    <a:pt x="209" y="27"/>
                  </a:lnTo>
                  <a:lnTo>
                    <a:pt x="216" y="25"/>
                  </a:lnTo>
                  <a:lnTo>
                    <a:pt x="222" y="25"/>
                  </a:lnTo>
                  <a:lnTo>
                    <a:pt x="224" y="23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32" y="16"/>
                  </a:lnTo>
                  <a:lnTo>
                    <a:pt x="234" y="12"/>
                  </a:lnTo>
                  <a:lnTo>
                    <a:pt x="236" y="10"/>
                  </a:lnTo>
                  <a:lnTo>
                    <a:pt x="237" y="8"/>
                  </a:lnTo>
                  <a:lnTo>
                    <a:pt x="241" y="6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9" y="2"/>
                  </a:lnTo>
                  <a:lnTo>
                    <a:pt x="251" y="6"/>
                  </a:lnTo>
                  <a:lnTo>
                    <a:pt x="268" y="8"/>
                  </a:lnTo>
                  <a:lnTo>
                    <a:pt x="285" y="10"/>
                  </a:lnTo>
                  <a:lnTo>
                    <a:pt x="287" y="12"/>
                  </a:lnTo>
                  <a:lnTo>
                    <a:pt x="289" y="16"/>
                  </a:lnTo>
                  <a:lnTo>
                    <a:pt x="291" y="17"/>
                  </a:lnTo>
                  <a:lnTo>
                    <a:pt x="293" y="19"/>
                  </a:lnTo>
                  <a:lnTo>
                    <a:pt x="297" y="23"/>
                  </a:lnTo>
                  <a:lnTo>
                    <a:pt x="299" y="25"/>
                  </a:lnTo>
                  <a:lnTo>
                    <a:pt x="301" y="27"/>
                  </a:lnTo>
                  <a:lnTo>
                    <a:pt x="305" y="29"/>
                  </a:lnTo>
                  <a:lnTo>
                    <a:pt x="307" y="31"/>
                  </a:lnTo>
                  <a:lnTo>
                    <a:pt x="308" y="35"/>
                  </a:lnTo>
                  <a:lnTo>
                    <a:pt x="310" y="42"/>
                  </a:lnTo>
                  <a:lnTo>
                    <a:pt x="314" y="50"/>
                  </a:lnTo>
                  <a:lnTo>
                    <a:pt x="316" y="52"/>
                  </a:lnTo>
                  <a:lnTo>
                    <a:pt x="318" y="54"/>
                  </a:lnTo>
                  <a:lnTo>
                    <a:pt x="318" y="63"/>
                  </a:lnTo>
                  <a:lnTo>
                    <a:pt x="318" y="73"/>
                  </a:lnTo>
                  <a:lnTo>
                    <a:pt x="316" y="75"/>
                  </a:lnTo>
                  <a:lnTo>
                    <a:pt x="314" y="79"/>
                  </a:lnTo>
                  <a:lnTo>
                    <a:pt x="314" y="88"/>
                  </a:lnTo>
                  <a:lnTo>
                    <a:pt x="314" y="98"/>
                  </a:lnTo>
                  <a:lnTo>
                    <a:pt x="316" y="100"/>
                  </a:lnTo>
                  <a:lnTo>
                    <a:pt x="318" y="102"/>
                  </a:lnTo>
                  <a:lnTo>
                    <a:pt x="339" y="104"/>
                  </a:lnTo>
                  <a:lnTo>
                    <a:pt x="362" y="108"/>
                  </a:lnTo>
                  <a:lnTo>
                    <a:pt x="364" y="110"/>
                  </a:lnTo>
                  <a:lnTo>
                    <a:pt x="366" y="111"/>
                  </a:lnTo>
                  <a:lnTo>
                    <a:pt x="381" y="113"/>
                  </a:lnTo>
                  <a:lnTo>
                    <a:pt x="397" y="117"/>
                  </a:lnTo>
                  <a:lnTo>
                    <a:pt x="391" y="131"/>
                  </a:lnTo>
                  <a:lnTo>
                    <a:pt x="385" y="146"/>
                  </a:lnTo>
                  <a:lnTo>
                    <a:pt x="368" y="156"/>
                  </a:lnTo>
                  <a:lnTo>
                    <a:pt x="351" y="165"/>
                  </a:lnTo>
                  <a:lnTo>
                    <a:pt x="335" y="177"/>
                  </a:lnTo>
                  <a:lnTo>
                    <a:pt x="324" y="188"/>
                  </a:lnTo>
                  <a:lnTo>
                    <a:pt x="312" y="200"/>
                  </a:lnTo>
                  <a:lnTo>
                    <a:pt x="303" y="213"/>
                  </a:lnTo>
                  <a:lnTo>
                    <a:pt x="295" y="227"/>
                  </a:lnTo>
                  <a:lnTo>
                    <a:pt x="287" y="242"/>
                  </a:lnTo>
                  <a:lnTo>
                    <a:pt x="284" y="257"/>
                  </a:lnTo>
                  <a:lnTo>
                    <a:pt x="280" y="273"/>
                  </a:lnTo>
                  <a:lnTo>
                    <a:pt x="278" y="290"/>
                  </a:lnTo>
                  <a:lnTo>
                    <a:pt x="276" y="307"/>
                  </a:lnTo>
                  <a:lnTo>
                    <a:pt x="276" y="324"/>
                  </a:lnTo>
                  <a:lnTo>
                    <a:pt x="278" y="344"/>
                  </a:lnTo>
                  <a:lnTo>
                    <a:pt x="280" y="363"/>
                  </a:lnTo>
                  <a:lnTo>
                    <a:pt x="284" y="382"/>
                  </a:lnTo>
                  <a:lnTo>
                    <a:pt x="278" y="478"/>
                  </a:lnTo>
                  <a:lnTo>
                    <a:pt x="272" y="555"/>
                  </a:lnTo>
                  <a:lnTo>
                    <a:pt x="266" y="614"/>
                  </a:lnTo>
                  <a:lnTo>
                    <a:pt x="262" y="658"/>
                  </a:lnTo>
                  <a:lnTo>
                    <a:pt x="259" y="693"/>
                  </a:lnTo>
                  <a:lnTo>
                    <a:pt x="257" y="720"/>
                  </a:lnTo>
                  <a:lnTo>
                    <a:pt x="257" y="743"/>
                  </a:lnTo>
                  <a:lnTo>
                    <a:pt x="255" y="764"/>
                  </a:lnTo>
                  <a:lnTo>
                    <a:pt x="262" y="764"/>
                  </a:lnTo>
                  <a:lnTo>
                    <a:pt x="270" y="764"/>
                  </a:lnTo>
                  <a:lnTo>
                    <a:pt x="274" y="764"/>
                  </a:lnTo>
                  <a:lnTo>
                    <a:pt x="280" y="764"/>
                  </a:lnTo>
                  <a:lnTo>
                    <a:pt x="280" y="773"/>
                  </a:lnTo>
                  <a:lnTo>
                    <a:pt x="280" y="785"/>
                  </a:lnTo>
                  <a:lnTo>
                    <a:pt x="295" y="785"/>
                  </a:lnTo>
                  <a:lnTo>
                    <a:pt x="308" y="785"/>
                  </a:lnTo>
                  <a:lnTo>
                    <a:pt x="308" y="779"/>
                  </a:lnTo>
                  <a:lnTo>
                    <a:pt x="308" y="775"/>
                  </a:lnTo>
                  <a:lnTo>
                    <a:pt x="312" y="775"/>
                  </a:lnTo>
                  <a:lnTo>
                    <a:pt x="318" y="775"/>
                  </a:lnTo>
                  <a:lnTo>
                    <a:pt x="322" y="770"/>
                  </a:lnTo>
                  <a:lnTo>
                    <a:pt x="328" y="764"/>
                  </a:lnTo>
                  <a:lnTo>
                    <a:pt x="333" y="764"/>
                  </a:lnTo>
                  <a:lnTo>
                    <a:pt x="337" y="764"/>
                  </a:lnTo>
                  <a:lnTo>
                    <a:pt x="343" y="764"/>
                  </a:lnTo>
                  <a:lnTo>
                    <a:pt x="347" y="764"/>
                  </a:lnTo>
                  <a:lnTo>
                    <a:pt x="347" y="760"/>
                  </a:lnTo>
                  <a:lnTo>
                    <a:pt x="347" y="754"/>
                  </a:lnTo>
                  <a:lnTo>
                    <a:pt x="356" y="754"/>
                  </a:lnTo>
                  <a:lnTo>
                    <a:pt x="366" y="754"/>
                  </a:lnTo>
                  <a:lnTo>
                    <a:pt x="372" y="760"/>
                  </a:lnTo>
                  <a:lnTo>
                    <a:pt x="376" y="764"/>
                  </a:lnTo>
                  <a:lnTo>
                    <a:pt x="381" y="773"/>
                  </a:lnTo>
                  <a:lnTo>
                    <a:pt x="385" y="785"/>
                  </a:lnTo>
                  <a:lnTo>
                    <a:pt x="387" y="795"/>
                  </a:lnTo>
                  <a:lnTo>
                    <a:pt x="387" y="800"/>
                  </a:lnTo>
                  <a:lnTo>
                    <a:pt x="391" y="802"/>
                  </a:lnTo>
                  <a:lnTo>
                    <a:pt x="397" y="804"/>
                  </a:lnTo>
                  <a:lnTo>
                    <a:pt x="397" y="795"/>
                  </a:lnTo>
                  <a:lnTo>
                    <a:pt x="397" y="785"/>
                  </a:lnTo>
                  <a:lnTo>
                    <a:pt x="401" y="779"/>
                  </a:lnTo>
                  <a:lnTo>
                    <a:pt x="406" y="775"/>
                  </a:lnTo>
                  <a:lnTo>
                    <a:pt x="410" y="775"/>
                  </a:lnTo>
                  <a:lnTo>
                    <a:pt x="414" y="775"/>
                  </a:lnTo>
                  <a:lnTo>
                    <a:pt x="420" y="779"/>
                  </a:lnTo>
                  <a:lnTo>
                    <a:pt x="425" y="785"/>
                  </a:lnTo>
                  <a:lnTo>
                    <a:pt x="435" y="789"/>
                  </a:lnTo>
                  <a:lnTo>
                    <a:pt x="445" y="795"/>
                  </a:lnTo>
                  <a:lnTo>
                    <a:pt x="449" y="789"/>
                  </a:lnTo>
                  <a:lnTo>
                    <a:pt x="454" y="785"/>
                  </a:lnTo>
                  <a:lnTo>
                    <a:pt x="454" y="779"/>
                  </a:lnTo>
                  <a:lnTo>
                    <a:pt x="454" y="775"/>
                  </a:lnTo>
                  <a:lnTo>
                    <a:pt x="458" y="775"/>
                  </a:lnTo>
                  <a:lnTo>
                    <a:pt x="464" y="775"/>
                  </a:lnTo>
                  <a:lnTo>
                    <a:pt x="464" y="754"/>
                  </a:lnTo>
                  <a:lnTo>
                    <a:pt x="464" y="735"/>
                  </a:lnTo>
                  <a:lnTo>
                    <a:pt x="458" y="735"/>
                  </a:lnTo>
                  <a:lnTo>
                    <a:pt x="454" y="735"/>
                  </a:lnTo>
                  <a:lnTo>
                    <a:pt x="454" y="722"/>
                  </a:lnTo>
                  <a:lnTo>
                    <a:pt x="454" y="706"/>
                  </a:lnTo>
                  <a:lnTo>
                    <a:pt x="458" y="702"/>
                  </a:lnTo>
                  <a:lnTo>
                    <a:pt x="464" y="697"/>
                  </a:lnTo>
                  <a:lnTo>
                    <a:pt x="464" y="693"/>
                  </a:lnTo>
                  <a:lnTo>
                    <a:pt x="464" y="687"/>
                  </a:lnTo>
                  <a:lnTo>
                    <a:pt x="468" y="687"/>
                  </a:lnTo>
                  <a:lnTo>
                    <a:pt x="473" y="687"/>
                  </a:lnTo>
                  <a:lnTo>
                    <a:pt x="475" y="687"/>
                  </a:lnTo>
                  <a:lnTo>
                    <a:pt x="477" y="687"/>
                  </a:lnTo>
                  <a:lnTo>
                    <a:pt x="481" y="689"/>
                  </a:lnTo>
                  <a:lnTo>
                    <a:pt x="483" y="693"/>
                  </a:lnTo>
                  <a:lnTo>
                    <a:pt x="485" y="689"/>
                  </a:lnTo>
                  <a:lnTo>
                    <a:pt x="487" y="687"/>
                  </a:lnTo>
                  <a:lnTo>
                    <a:pt x="485" y="685"/>
                  </a:lnTo>
                  <a:lnTo>
                    <a:pt x="483" y="681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96" y="677"/>
                  </a:lnTo>
                  <a:lnTo>
                    <a:pt x="512" y="677"/>
                  </a:lnTo>
                  <a:lnTo>
                    <a:pt x="516" y="677"/>
                  </a:lnTo>
                  <a:lnTo>
                    <a:pt x="521" y="677"/>
                  </a:lnTo>
                  <a:lnTo>
                    <a:pt x="531" y="677"/>
                  </a:lnTo>
                  <a:lnTo>
                    <a:pt x="541" y="677"/>
                  </a:lnTo>
                  <a:lnTo>
                    <a:pt x="556" y="679"/>
                  </a:lnTo>
                  <a:lnTo>
                    <a:pt x="569" y="683"/>
                  </a:lnTo>
                  <a:lnTo>
                    <a:pt x="585" y="685"/>
                  </a:lnTo>
                  <a:lnTo>
                    <a:pt x="598" y="687"/>
                  </a:lnTo>
                  <a:lnTo>
                    <a:pt x="598" y="693"/>
                  </a:lnTo>
                  <a:lnTo>
                    <a:pt x="598" y="697"/>
                  </a:lnTo>
                  <a:lnTo>
                    <a:pt x="594" y="702"/>
                  </a:lnTo>
                  <a:lnTo>
                    <a:pt x="589" y="706"/>
                  </a:lnTo>
                  <a:lnTo>
                    <a:pt x="585" y="712"/>
                  </a:lnTo>
                  <a:lnTo>
                    <a:pt x="579" y="716"/>
                  </a:lnTo>
                  <a:lnTo>
                    <a:pt x="585" y="722"/>
                  </a:lnTo>
                  <a:lnTo>
                    <a:pt x="589" y="725"/>
                  </a:lnTo>
                  <a:lnTo>
                    <a:pt x="598" y="725"/>
                  </a:lnTo>
                  <a:lnTo>
                    <a:pt x="608" y="725"/>
                  </a:lnTo>
                  <a:lnTo>
                    <a:pt x="614" y="731"/>
                  </a:lnTo>
                  <a:lnTo>
                    <a:pt x="617" y="735"/>
                  </a:lnTo>
                  <a:lnTo>
                    <a:pt x="623" y="735"/>
                  </a:lnTo>
                  <a:lnTo>
                    <a:pt x="629" y="735"/>
                  </a:lnTo>
                  <a:lnTo>
                    <a:pt x="633" y="741"/>
                  </a:lnTo>
                  <a:lnTo>
                    <a:pt x="638" y="747"/>
                  </a:lnTo>
                  <a:lnTo>
                    <a:pt x="642" y="750"/>
                  </a:lnTo>
                  <a:lnTo>
                    <a:pt x="646" y="754"/>
                  </a:lnTo>
                  <a:lnTo>
                    <a:pt x="646" y="760"/>
                  </a:lnTo>
                  <a:lnTo>
                    <a:pt x="646" y="764"/>
                  </a:lnTo>
                  <a:lnTo>
                    <a:pt x="652" y="770"/>
                  </a:lnTo>
                  <a:lnTo>
                    <a:pt x="658" y="775"/>
                  </a:lnTo>
                  <a:lnTo>
                    <a:pt x="658" y="779"/>
                  </a:lnTo>
                  <a:lnTo>
                    <a:pt x="658" y="785"/>
                  </a:lnTo>
                  <a:lnTo>
                    <a:pt x="654" y="785"/>
                  </a:lnTo>
                  <a:lnTo>
                    <a:pt x="652" y="791"/>
                  </a:lnTo>
                  <a:lnTo>
                    <a:pt x="652" y="796"/>
                  </a:lnTo>
                  <a:lnTo>
                    <a:pt x="656" y="804"/>
                  </a:lnTo>
                  <a:lnTo>
                    <a:pt x="660" y="812"/>
                  </a:lnTo>
                  <a:lnTo>
                    <a:pt x="665" y="821"/>
                  </a:lnTo>
                  <a:lnTo>
                    <a:pt x="671" y="827"/>
                  </a:lnTo>
                  <a:lnTo>
                    <a:pt x="677" y="833"/>
                  </a:lnTo>
                  <a:lnTo>
                    <a:pt x="681" y="833"/>
                  </a:lnTo>
                  <a:lnTo>
                    <a:pt x="686" y="833"/>
                  </a:lnTo>
                  <a:lnTo>
                    <a:pt x="686" y="837"/>
                  </a:lnTo>
                  <a:lnTo>
                    <a:pt x="686" y="843"/>
                  </a:lnTo>
                  <a:lnTo>
                    <a:pt x="683" y="844"/>
                  </a:lnTo>
                  <a:lnTo>
                    <a:pt x="679" y="848"/>
                  </a:lnTo>
                  <a:lnTo>
                    <a:pt x="686" y="860"/>
                  </a:lnTo>
                  <a:lnTo>
                    <a:pt x="696" y="871"/>
                  </a:lnTo>
                  <a:lnTo>
                    <a:pt x="700" y="875"/>
                  </a:lnTo>
                  <a:lnTo>
                    <a:pt x="706" y="881"/>
                  </a:lnTo>
                  <a:lnTo>
                    <a:pt x="709" y="881"/>
                  </a:lnTo>
                  <a:lnTo>
                    <a:pt x="715" y="881"/>
                  </a:lnTo>
                  <a:lnTo>
                    <a:pt x="715" y="885"/>
                  </a:lnTo>
                  <a:lnTo>
                    <a:pt x="715" y="890"/>
                  </a:lnTo>
                  <a:lnTo>
                    <a:pt x="719" y="894"/>
                  </a:lnTo>
                  <a:lnTo>
                    <a:pt x="725" y="900"/>
                  </a:lnTo>
                  <a:lnTo>
                    <a:pt x="729" y="904"/>
                  </a:lnTo>
                  <a:lnTo>
                    <a:pt x="734" y="910"/>
                  </a:lnTo>
                  <a:lnTo>
                    <a:pt x="738" y="915"/>
                  </a:lnTo>
                  <a:lnTo>
                    <a:pt x="744" y="919"/>
                  </a:lnTo>
                  <a:lnTo>
                    <a:pt x="748" y="925"/>
                  </a:lnTo>
                  <a:lnTo>
                    <a:pt x="754" y="929"/>
                  </a:lnTo>
                  <a:lnTo>
                    <a:pt x="754" y="935"/>
                  </a:lnTo>
                  <a:lnTo>
                    <a:pt x="754" y="938"/>
                  </a:lnTo>
                  <a:lnTo>
                    <a:pt x="757" y="944"/>
                  </a:lnTo>
                  <a:lnTo>
                    <a:pt x="763" y="948"/>
                  </a:lnTo>
                  <a:lnTo>
                    <a:pt x="769" y="954"/>
                  </a:lnTo>
                  <a:lnTo>
                    <a:pt x="773" y="958"/>
                  </a:lnTo>
                  <a:lnTo>
                    <a:pt x="777" y="967"/>
                  </a:lnTo>
                  <a:lnTo>
                    <a:pt x="782" y="977"/>
                  </a:lnTo>
                  <a:lnTo>
                    <a:pt x="782" y="983"/>
                  </a:lnTo>
                  <a:lnTo>
                    <a:pt x="782" y="986"/>
                  </a:lnTo>
                  <a:lnTo>
                    <a:pt x="786" y="992"/>
                  </a:lnTo>
                  <a:lnTo>
                    <a:pt x="792" y="996"/>
                  </a:lnTo>
                  <a:lnTo>
                    <a:pt x="792" y="1002"/>
                  </a:lnTo>
                  <a:lnTo>
                    <a:pt x="792" y="1006"/>
                  </a:lnTo>
                  <a:lnTo>
                    <a:pt x="790" y="1008"/>
                  </a:lnTo>
                  <a:lnTo>
                    <a:pt x="788" y="1008"/>
                  </a:lnTo>
                  <a:lnTo>
                    <a:pt x="788" y="1013"/>
                  </a:lnTo>
                  <a:lnTo>
                    <a:pt x="786" y="1021"/>
                  </a:lnTo>
                  <a:lnTo>
                    <a:pt x="784" y="1055"/>
                  </a:lnTo>
                  <a:lnTo>
                    <a:pt x="782" y="1123"/>
                  </a:lnTo>
                  <a:lnTo>
                    <a:pt x="780" y="1123"/>
                  </a:lnTo>
                  <a:lnTo>
                    <a:pt x="779" y="1123"/>
                  </a:lnTo>
                  <a:lnTo>
                    <a:pt x="775" y="1121"/>
                  </a:lnTo>
                  <a:lnTo>
                    <a:pt x="773" y="1117"/>
                  </a:lnTo>
                  <a:lnTo>
                    <a:pt x="771" y="1115"/>
                  </a:lnTo>
                  <a:lnTo>
                    <a:pt x="767" y="1113"/>
                  </a:lnTo>
                  <a:lnTo>
                    <a:pt x="765" y="1111"/>
                  </a:lnTo>
                  <a:lnTo>
                    <a:pt x="763" y="1107"/>
                  </a:lnTo>
                  <a:lnTo>
                    <a:pt x="754" y="1107"/>
                  </a:lnTo>
                  <a:lnTo>
                    <a:pt x="744" y="1107"/>
                  </a:lnTo>
                  <a:lnTo>
                    <a:pt x="742" y="1111"/>
                  </a:lnTo>
                  <a:lnTo>
                    <a:pt x="738" y="1113"/>
                  </a:lnTo>
                  <a:lnTo>
                    <a:pt x="736" y="1115"/>
                  </a:lnTo>
                  <a:lnTo>
                    <a:pt x="734" y="1117"/>
                  </a:lnTo>
                  <a:lnTo>
                    <a:pt x="731" y="1121"/>
                  </a:lnTo>
                  <a:lnTo>
                    <a:pt x="729" y="1123"/>
                  </a:lnTo>
                  <a:lnTo>
                    <a:pt x="727" y="1125"/>
                  </a:lnTo>
                  <a:lnTo>
                    <a:pt x="725" y="1128"/>
                  </a:lnTo>
                  <a:lnTo>
                    <a:pt x="723" y="1130"/>
                  </a:lnTo>
                  <a:lnTo>
                    <a:pt x="719" y="1132"/>
                  </a:lnTo>
                  <a:lnTo>
                    <a:pt x="717" y="1134"/>
                  </a:lnTo>
                  <a:lnTo>
                    <a:pt x="715" y="1138"/>
                  </a:lnTo>
                  <a:lnTo>
                    <a:pt x="711" y="1140"/>
                  </a:lnTo>
                  <a:lnTo>
                    <a:pt x="709" y="1142"/>
                  </a:lnTo>
                  <a:lnTo>
                    <a:pt x="709" y="1151"/>
                  </a:lnTo>
                  <a:lnTo>
                    <a:pt x="709" y="1161"/>
                  </a:lnTo>
                  <a:lnTo>
                    <a:pt x="711" y="1163"/>
                  </a:lnTo>
                  <a:lnTo>
                    <a:pt x="715" y="1167"/>
                  </a:lnTo>
                  <a:lnTo>
                    <a:pt x="717" y="1169"/>
                  </a:lnTo>
                  <a:lnTo>
                    <a:pt x="719" y="1171"/>
                  </a:lnTo>
                  <a:lnTo>
                    <a:pt x="723" y="1173"/>
                  </a:lnTo>
                  <a:lnTo>
                    <a:pt x="725" y="1176"/>
                  </a:lnTo>
                  <a:lnTo>
                    <a:pt x="746" y="1178"/>
                  </a:lnTo>
                  <a:lnTo>
                    <a:pt x="767" y="1180"/>
                  </a:lnTo>
                  <a:lnTo>
                    <a:pt x="771" y="1184"/>
                  </a:lnTo>
                  <a:lnTo>
                    <a:pt x="773" y="1186"/>
                  </a:lnTo>
                  <a:lnTo>
                    <a:pt x="773" y="1196"/>
                  </a:lnTo>
                  <a:lnTo>
                    <a:pt x="773" y="1205"/>
                  </a:lnTo>
                  <a:lnTo>
                    <a:pt x="771" y="1207"/>
                  </a:lnTo>
                  <a:lnTo>
                    <a:pt x="767" y="1209"/>
                  </a:lnTo>
                  <a:lnTo>
                    <a:pt x="765" y="1213"/>
                  </a:lnTo>
                  <a:lnTo>
                    <a:pt x="763" y="1215"/>
                  </a:lnTo>
                  <a:lnTo>
                    <a:pt x="761" y="1217"/>
                  </a:lnTo>
                  <a:lnTo>
                    <a:pt x="757" y="1219"/>
                  </a:lnTo>
                  <a:lnTo>
                    <a:pt x="756" y="1222"/>
                  </a:lnTo>
                  <a:lnTo>
                    <a:pt x="754" y="1224"/>
                  </a:lnTo>
                  <a:lnTo>
                    <a:pt x="752" y="1226"/>
                  </a:lnTo>
                  <a:lnTo>
                    <a:pt x="750" y="1228"/>
                  </a:lnTo>
                  <a:lnTo>
                    <a:pt x="746" y="1234"/>
                  </a:lnTo>
                  <a:lnTo>
                    <a:pt x="746" y="1244"/>
                  </a:lnTo>
                  <a:lnTo>
                    <a:pt x="746" y="1253"/>
                  </a:lnTo>
                  <a:lnTo>
                    <a:pt x="750" y="1259"/>
                  </a:lnTo>
                  <a:lnTo>
                    <a:pt x="752" y="1261"/>
                  </a:lnTo>
                  <a:lnTo>
                    <a:pt x="754" y="1263"/>
                  </a:lnTo>
                  <a:lnTo>
                    <a:pt x="754" y="1268"/>
                  </a:lnTo>
                  <a:lnTo>
                    <a:pt x="754" y="1272"/>
                  </a:lnTo>
                  <a:lnTo>
                    <a:pt x="752" y="1274"/>
                  </a:lnTo>
                  <a:lnTo>
                    <a:pt x="750" y="1278"/>
                  </a:lnTo>
                  <a:lnTo>
                    <a:pt x="746" y="1280"/>
                  </a:lnTo>
                  <a:lnTo>
                    <a:pt x="744" y="1282"/>
                  </a:lnTo>
                  <a:lnTo>
                    <a:pt x="742" y="1284"/>
                  </a:lnTo>
                  <a:lnTo>
                    <a:pt x="738" y="1288"/>
                  </a:lnTo>
                  <a:lnTo>
                    <a:pt x="736" y="1290"/>
                  </a:lnTo>
                  <a:lnTo>
                    <a:pt x="734" y="1291"/>
                  </a:lnTo>
                  <a:lnTo>
                    <a:pt x="731" y="1293"/>
                  </a:lnTo>
                  <a:lnTo>
                    <a:pt x="729" y="1297"/>
                  </a:lnTo>
                  <a:lnTo>
                    <a:pt x="713" y="1297"/>
                  </a:lnTo>
                  <a:lnTo>
                    <a:pt x="698" y="1299"/>
                  </a:lnTo>
                  <a:lnTo>
                    <a:pt x="683" y="1301"/>
                  </a:lnTo>
                  <a:lnTo>
                    <a:pt x="667" y="1301"/>
                  </a:lnTo>
                  <a:lnTo>
                    <a:pt x="663" y="1303"/>
                  </a:lnTo>
                  <a:lnTo>
                    <a:pt x="661" y="1307"/>
                  </a:lnTo>
                  <a:lnTo>
                    <a:pt x="660" y="1309"/>
                  </a:lnTo>
                  <a:lnTo>
                    <a:pt x="658" y="1311"/>
                  </a:lnTo>
                  <a:lnTo>
                    <a:pt x="654" y="1313"/>
                  </a:lnTo>
                  <a:lnTo>
                    <a:pt x="652" y="1316"/>
                  </a:lnTo>
                  <a:lnTo>
                    <a:pt x="650" y="1318"/>
                  </a:lnTo>
                  <a:lnTo>
                    <a:pt x="646" y="1320"/>
                  </a:lnTo>
                  <a:lnTo>
                    <a:pt x="644" y="1324"/>
                  </a:lnTo>
                  <a:lnTo>
                    <a:pt x="642" y="1326"/>
                  </a:lnTo>
                  <a:lnTo>
                    <a:pt x="640" y="1339"/>
                  </a:lnTo>
                  <a:lnTo>
                    <a:pt x="638" y="1355"/>
                  </a:lnTo>
                  <a:lnTo>
                    <a:pt x="633" y="1355"/>
                  </a:lnTo>
                  <a:lnTo>
                    <a:pt x="629" y="1355"/>
                  </a:lnTo>
                  <a:lnTo>
                    <a:pt x="629" y="1332"/>
                  </a:lnTo>
                  <a:lnTo>
                    <a:pt x="629" y="1311"/>
                  </a:lnTo>
                  <a:lnTo>
                    <a:pt x="629" y="1290"/>
                  </a:lnTo>
                  <a:lnTo>
                    <a:pt x="629" y="1267"/>
                  </a:lnTo>
                  <a:lnTo>
                    <a:pt x="617" y="1267"/>
                  </a:lnTo>
                  <a:lnTo>
                    <a:pt x="612" y="1267"/>
                  </a:lnTo>
                  <a:lnTo>
                    <a:pt x="608" y="1263"/>
                  </a:lnTo>
                  <a:lnTo>
                    <a:pt x="608" y="1259"/>
                  </a:lnTo>
                </a:path>
              </a:pathLst>
            </a:custGeom>
            <a:solidFill>
              <a:srgbClr val="C9F1FF"/>
            </a:solidFill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7" name="Freeform 103"/>
            <p:cNvSpPr>
              <a:spLocks/>
            </p:cNvSpPr>
            <p:nvPr/>
          </p:nvSpPr>
          <p:spPr bwMode="auto">
            <a:xfrm rot="21472616">
              <a:off x="7985111" y="4235614"/>
              <a:ext cx="381749" cy="449106"/>
            </a:xfrm>
            <a:custGeom>
              <a:avLst/>
              <a:gdLst>
                <a:gd name="T0" fmla="*/ 9 w 390"/>
                <a:gd name="T1" fmla="*/ 0 h 538"/>
                <a:gd name="T2" fmla="*/ 42 w 390"/>
                <a:gd name="T3" fmla="*/ 25 h 538"/>
                <a:gd name="T4" fmla="*/ 76 w 390"/>
                <a:gd name="T5" fmla="*/ 59 h 538"/>
                <a:gd name="T6" fmla="*/ 93 w 390"/>
                <a:gd name="T7" fmla="*/ 84 h 538"/>
                <a:gd name="T8" fmla="*/ 119 w 390"/>
                <a:gd name="T9" fmla="*/ 126 h 538"/>
                <a:gd name="T10" fmla="*/ 136 w 390"/>
                <a:gd name="T11" fmla="*/ 143 h 538"/>
                <a:gd name="T12" fmla="*/ 153 w 390"/>
                <a:gd name="T13" fmla="*/ 143 h 538"/>
                <a:gd name="T14" fmla="*/ 170 w 390"/>
                <a:gd name="T15" fmla="*/ 168 h 538"/>
                <a:gd name="T16" fmla="*/ 221 w 390"/>
                <a:gd name="T17" fmla="*/ 210 h 538"/>
                <a:gd name="T18" fmla="*/ 280 w 390"/>
                <a:gd name="T19" fmla="*/ 260 h 538"/>
                <a:gd name="T20" fmla="*/ 314 w 390"/>
                <a:gd name="T21" fmla="*/ 294 h 538"/>
                <a:gd name="T22" fmla="*/ 297 w 390"/>
                <a:gd name="T23" fmla="*/ 294 h 538"/>
                <a:gd name="T24" fmla="*/ 263 w 390"/>
                <a:gd name="T25" fmla="*/ 277 h 538"/>
                <a:gd name="T26" fmla="*/ 221 w 390"/>
                <a:gd name="T27" fmla="*/ 294 h 538"/>
                <a:gd name="T28" fmla="*/ 221 w 390"/>
                <a:gd name="T29" fmla="*/ 328 h 538"/>
                <a:gd name="T30" fmla="*/ 271 w 390"/>
                <a:gd name="T31" fmla="*/ 378 h 538"/>
                <a:gd name="T32" fmla="*/ 331 w 390"/>
                <a:gd name="T33" fmla="*/ 403 h 538"/>
                <a:gd name="T34" fmla="*/ 365 w 390"/>
                <a:gd name="T35" fmla="*/ 420 h 538"/>
                <a:gd name="T36" fmla="*/ 382 w 390"/>
                <a:gd name="T37" fmla="*/ 454 h 538"/>
                <a:gd name="T38" fmla="*/ 322 w 390"/>
                <a:gd name="T39" fmla="*/ 437 h 538"/>
                <a:gd name="T40" fmla="*/ 297 w 390"/>
                <a:gd name="T41" fmla="*/ 471 h 538"/>
                <a:gd name="T42" fmla="*/ 305 w 390"/>
                <a:gd name="T43" fmla="*/ 504 h 538"/>
                <a:gd name="T44" fmla="*/ 288 w 390"/>
                <a:gd name="T45" fmla="*/ 538 h 538"/>
                <a:gd name="T46" fmla="*/ 263 w 390"/>
                <a:gd name="T47" fmla="*/ 513 h 538"/>
                <a:gd name="T48" fmla="*/ 237 w 390"/>
                <a:gd name="T49" fmla="*/ 454 h 538"/>
                <a:gd name="T50" fmla="*/ 204 w 390"/>
                <a:gd name="T51" fmla="*/ 412 h 538"/>
                <a:gd name="T52" fmla="*/ 187 w 390"/>
                <a:gd name="T53" fmla="*/ 370 h 538"/>
                <a:gd name="T54" fmla="*/ 153 w 390"/>
                <a:gd name="T55" fmla="*/ 311 h 538"/>
                <a:gd name="T56" fmla="*/ 119 w 390"/>
                <a:gd name="T57" fmla="*/ 244 h 538"/>
                <a:gd name="T58" fmla="*/ 85 w 390"/>
                <a:gd name="T59" fmla="*/ 202 h 538"/>
                <a:gd name="T60" fmla="*/ 51 w 390"/>
                <a:gd name="T61" fmla="*/ 160 h 538"/>
                <a:gd name="T62" fmla="*/ 17 w 390"/>
                <a:gd name="T63" fmla="*/ 109 h 538"/>
                <a:gd name="T64" fmla="*/ 9 w 390"/>
                <a:gd name="T65" fmla="*/ 67 h 538"/>
                <a:gd name="T66" fmla="*/ 0 w 390"/>
                <a:gd name="T67" fmla="*/ 34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538"/>
                <a:gd name="T104" fmla="*/ 390 w 390"/>
                <a:gd name="T105" fmla="*/ 538 h 5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538">
                  <a:moveTo>
                    <a:pt x="0" y="17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42" y="25"/>
                  </a:lnTo>
                  <a:lnTo>
                    <a:pt x="59" y="34"/>
                  </a:lnTo>
                  <a:lnTo>
                    <a:pt x="76" y="59"/>
                  </a:lnTo>
                  <a:lnTo>
                    <a:pt x="93" y="76"/>
                  </a:lnTo>
                  <a:lnTo>
                    <a:pt x="93" y="84"/>
                  </a:lnTo>
                  <a:lnTo>
                    <a:pt x="102" y="101"/>
                  </a:lnTo>
                  <a:lnTo>
                    <a:pt x="119" y="126"/>
                  </a:lnTo>
                  <a:lnTo>
                    <a:pt x="119" y="134"/>
                  </a:lnTo>
                  <a:lnTo>
                    <a:pt x="136" y="143"/>
                  </a:lnTo>
                  <a:lnTo>
                    <a:pt x="144" y="143"/>
                  </a:lnTo>
                  <a:lnTo>
                    <a:pt x="153" y="143"/>
                  </a:lnTo>
                  <a:lnTo>
                    <a:pt x="161" y="151"/>
                  </a:lnTo>
                  <a:lnTo>
                    <a:pt x="170" y="168"/>
                  </a:lnTo>
                  <a:lnTo>
                    <a:pt x="195" y="193"/>
                  </a:lnTo>
                  <a:lnTo>
                    <a:pt x="221" y="210"/>
                  </a:lnTo>
                  <a:lnTo>
                    <a:pt x="254" y="235"/>
                  </a:lnTo>
                  <a:lnTo>
                    <a:pt x="280" y="260"/>
                  </a:lnTo>
                  <a:lnTo>
                    <a:pt x="314" y="277"/>
                  </a:lnTo>
                  <a:lnTo>
                    <a:pt x="314" y="294"/>
                  </a:lnTo>
                  <a:lnTo>
                    <a:pt x="305" y="294"/>
                  </a:lnTo>
                  <a:lnTo>
                    <a:pt x="297" y="294"/>
                  </a:lnTo>
                  <a:lnTo>
                    <a:pt x="280" y="286"/>
                  </a:lnTo>
                  <a:lnTo>
                    <a:pt x="263" y="277"/>
                  </a:lnTo>
                  <a:lnTo>
                    <a:pt x="246" y="277"/>
                  </a:lnTo>
                  <a:lnTo>
                    <a:pt x="221" y="294"/>
                  </a:lnTo>
                  <a:lnTo>
                    <a:pt x="221" y="302"/>
                  </a:lnTo>
                  <a:lnTo>
                    <a:pt x="221" y="328"/>
                  </a:lnTo>
                  <a:lnTo>
                    <a:pt x="237" y="361"/>
                  </a:lnTo>
                  <a:lnTo>
                    <a:pt x="271" y="378"/>
                  </a:lnTo>
                  <a:lnTo>
                    <a:pt x="305" y="386"/>
                  </a:lnTo>
                  <a:lnTo>
                    <a:pt x="331" y="403"/>
                  </a:lnTo>
                  <a:lnTo>
                    <a:pt x="348" y="412"/>
                  </a:lnTo>
                  <a:lnTo>
                    <a:pt x="365" y="420"/>
                  </a:lnTo>
                  <a:lnTo>
                    <a:pt x="390" y="437"/>
                  </a:lnTo>
                  <a:lnTo>
                    <a:pt x="382" y="454"/>
                  </a:lnTo>
                  <a:lnTo>
                    <a:pt x="356" y="445"/>
                  </a:lnTo>
                  <a:lnTo>
                    <a:pt x="322" y="437"/>
                  </a:lnTo>
                  <a:lnTo>
                    <a:pt x="305" y="437"/>
                  </a:lnTo>
                  <a:lnTo>
                    <a:pt x="297" y="471"/>
                  </a:lnTo>
                  <a:lnTo>
                    <a:pt x="297" y="487"/>
                  </a:lnTo>
                  <a:lnTo>
                    <a:pt x="305" y="504"/>
                  </a:lnTo>
                  <a:lnTo>
                    <a:pt x="314" y="529"/>
                  </a:lnTo>
                  <a:lnTo>
                    <a:pt x="288" y="538"/>
                  </a:lnTo>
                  <a:lnTo>
                    <a:pt x="271" y="529"/>
                  </a:lnTo>
                  <a:lnTo>
                    <a:pt x="263" y="513"/>
                  </a:lnTo>
                  <a:lnTo>
                    <a:pt x="246" y="479"/>
                  </a:lnTo>
                  <a:lnTo>
                    <a:pt x="237" y="454"/>
                  </a:lnTo>
                  <a:lnTo>
                    <a:pt x="221" y="428"/>
                  </a:lnTo>
                  <a:lnTo>
                    <a:pt x="204" y="412"/>
                  </a:lnTo>
                  <a:lnTo>
                    <a:pt x="204" y="395"/>
                  </a:lnTo>
                  <a:lnTo>
                    <a:pt x="187" y="370"/>
                  </a:lnTo>
                  <a:lnTo>
                    <a:pt x="178" y="336"/>
                  </a:lnTo>
                  <a:lnTo>
                    <a:pt x="153" y="311"/>
                  </a:lnTo>
                  <a:lnTo>
                    <a:pt x="136" y="277"/>
                  </a:lnTo>
                  <a:lnTo>
                    <a:pt x="119" y="244"/>
                  </a:lnTo>
                  <a:lnTo>
                    <a:pt x="102" y="210"/>
                  </a:lnTo>
                  <a:lnTo>
                    <a:pt x="85" y="202"/>
                  </a:lnTo>
                  <a:lnTo>
                    <a:pt x="68" y="202"/>
                  </a:lnTo>
                  <a:lnTo>
                    <a:pt x="51" y="160"/>
                  </a:lnTo>
                  <a:lnTo>
                    <a:pt x="25" y="126"/>
                  </a:lnTo>
                  <a:lnTo>
                    <a:pt x="17" y="109"/>
                  </a:lnTo>
                  <a:lnTo>
                    <a:pt x="17" y="92"/>
                  </a:lnTo>
                  <a:lnTo>
                    <a:pt x="9" y="67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0" y="17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8" name="Freeform 104"/>
            <p:cNvSpPr>
              <a:spLocks/>
            </p:cNvSpPr>
            <p:nvPr/>
          </p:nvSpPr>
          <p:spPr bwMode="auto">
            <a:xfrm rot="1478767">
              <a:off x="8409770" y="4474782"/>
              <a:ext cx="63624" cy="63778"/>
            </a:xfrm>
            <a:custGeom>
              <a:avLst/>
              <a:gdLst>
                <a:gd name="T0" fmla="*/ 25 w 64"/>
                <a:gd name="T1" fmla="*/ 81 h 83"/>
                <a:gd name="T2" fmla="*/ 10 w 64"/>
                <a:gd name="T3" fmla="*/ 48 h 83"/>
                <a:gd name="T4" fmla="*/ 1 w 64"/>
                <a:gd name="T5" fmla="*/ 21 h 83"/>
                <a:gd name="T6" fmla="*/ 22 w 64"/>
                <a:gd name="T7" fmla="*/ 3 h 83"/>
                <a:gd name="T8" fmla="*/ 31 w 64"/>
                <a:gd name="T9" fmla="*/ 0 h 83"/>
                <a:gd name="T10" fmla="*/ 64 w 64"/>
                <a:gd name="T11" fmla="*/ 27 h 83"/>
                <a:gd name="T12" fmla="*/ 37 w 64"/>
                <a:gd name="T13" fmla="*/ 63 h 83"/>
                <a:gd name="T14" fmla="*/ 25 w 64"/>
                <a:gd name="T15" fmla="*/ 81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83"/>
                <a:gd name="T26" fmla="*/ 64 w 64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83">
                  <a:moveTo>
                    <a:pt x="25" y="81"/>
                  </a:moveTo>
                  <a:cubicBezTo>
                    <a:pt x="18" y="70"/>
                    <a:pt x="14" y="61"/>
                    <a:pt x="10" y="48"/>
                  </a:cubicBezTo>
                  <a:cubicBezTo>
                    <a:pt x="7" y="39"/>
                    <a:pt x="1" y="21"/>
                    <a:pt x="1" y="21"/>
                  </a:cubicBezTo>
                  <a:cubicBezTo>
                    <a:pt x="6" y="3"/>
                    <a:pt x="0" y="10"/>
                    <a:pt x="22" y="3"/>
                  </a:cubicBezTo>
                  <a:cubicBezTo>
                    <a:pt x="25" y="2"/>
                    <a:pt x="31" y="0"/>
                    <a:pt x="31" y="0"/>
                  </a:cubicBezTo>
                  <a:cubicBezTo>
                    <a:pt x="54" y="5"/>
                    <a:pt x="53" y="10"/>
                    <a:pt x="64" y="27"/>
                  </a:cubicBezTo>
                  <a:cubicBezTo>
                    <a:pt x="60" y="44"/>
                    <a:pt x="52" y="53"/>
                    <a:pt x="37" y="63"/>
                  </a:cubicBezTo>
                  <a:cubicBezTo>
                    <a:pt x="30" y="83"/>
                    <a:pt x="37" y="81"/>
                    <a:pt x="25" y="8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89" name="Freeform 105"/>
            <p:cNvSpPr>
              <a:spLocks/>
            </p:cNvSpPr>
            <p:nvPr/>
          </p:nvSpPr>
          <p:spPr bwMode="auto">
            <a:xfrm rot="1478767">
              <a:off x="8491150" y="4401703"/>
              <a:ext cx="71023" cy="62449"/>
            </a:xfrm>
            <a:custGeom>
              <a:avLst/>
              <a:gdLst>
                <a:gd name="T0" fmla="*/ 26 w 73"/>
                <a:gd name="T1" fmla="*/ 82 h 82"/>
                <a:gd name="T2" fmla="*/ 2 w 73"/>
                <a:gd name="T3" fmla="*/ 64 h 82"/>
                <a:gd name="T4" fmla="*/ 11 w 73"/>
                <a:gd name="T5" fmla="*/ 31 h 82"/>
                <a:gd name="T6" fmla="*/ 29 w 73"/>
                <a:gd name="T7" fmla="*/ 19 h 82"/>
                <a:gd name="T8" fmla="*/ 56 w 73"/>
                <a:gd name="T9" fmla="*/ 4 h 82"/>
                <a:gd name="T10" fmla="*/ 44 w 73"/>
                <a:gd name="T11" fmla="*/ 31 h 82"/>
                <a:gd name="T12" fmla="*/ 26 w 73"/>
                <a:gd name="T13" fmla="*/ 8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2"/>
                <a:gd name="T23" fmla="*/ 73 w 7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2">
                  <a:moveTo>
                    <a:pt x="26" y="82"/>
                  </a:moveTo>
                  <a:cubicBezTo>
                    <a:pt x="25" y="78"/>
                    <a:pt x="4" y="72"/>
                    <a:pt x="2" y="64"/>
                  </a:cubicBezTo>
                  <a:cubicBezTo>
                    <a:pt x="0" y="56"/>
                    <a:pt x="7" y="38"/>
                    <a:pt x="11" y="31"/>
                  </a:cubicBezTo>
                  <a:cubicBezTo>
                    <a:pt x="16" y="26"/>
                    <a:pt x="29" y="19"/>
                    <a:pt x="29" y="19"/>
                  </a:cubicBezTo>
                  <a:cubicBezTo>
                    <a:pt x="40" y="2"/>
                    <a:pt x="31" y="0"/>
                    <a:pt x="56" y="4"/>
                  </a:cubicBezTo>
                  <a:cubicBezTo>
                    <a:pt x="73" y="15"/>
                    <a:pt x="59" y="27"/>
                    <a:pt x="44" y="31"/>
                  </a:cubicBezTo>
                  <a:cubicBezTo>
                    <a:pt x="33" y="38"/>
                    <a:pt x="21" y="68"/>
                    <a:pt x="26" y="82"/>
                  </a:cubicBez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0" name="Freeform 106"/>
            <p:cNvSpPr>
              <a:spLocks/>
            </p:cNvSpPr>
            <p:nvPr/>
          </p:nvSpPr>
          <p:spPr bwMode="auto">
            <a:xfrm rot="1478767">
              <a:off x="8556255" y="4341911"/>
              <a:ext cx="47349" cy="42519"/>
            </a:xfrm>
            <a:custGeom>
              <a:avLst/>
              <a:gdLst>
                <a:gd name="T0" fmla="*/ 18 w 49"/>
                <a:gd name="T1" fmla="*/ 54 h 54"/>
                <a:gd name="T2" fmla="*/ 6 w 49"/>
                <a:gd name="T3" fmla="*/ 51 h 54"/>
                <a:gd name="T4" fmla="*/ 0 w 49"/>
                <a:gd name="T5" fmla="*/ 33 h 54"/>
                <a:gd name="T6" fmla="*/ 30 w 49"/>
                <a:gd name="T7" fmla="*/ 0 h 54"/>
                <a:gd name="T8" fmla="*/ 42 w 49"/>
                <a:gd name="T9" fmla="*/ 39 h 54"/>
                <a:gd name="T10" fmla="*/ 18 w 49"/>
                <a:gd name="T11" fmla="*/ 5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18" y="54"/>
                  </a:moveTo>
                  <a:cubicBezTo>
                    <a:pt x="14" y="53"/>
                    <a:pt x="9" y="54"/>
                    <a:pt x="6" y="51"/>
                  </a:cubicBezTo>
                  <a:cubicBezTo>
                    <a:pt x="2" y="46"/>
                    <a:pt x="0" y="33"/>
                    <a:pt x="0" y="33"/>
                  </a:cubicBezTo>
                  <a:cubicBezTo>
                    <a:pt x="4" y="8"/>
                    <a:pt x="7" y="8"/>
                    <a:pt x="30" y="0"/>
                  </a:cubicBezTo>
                  <a:cubicBezTo>
                    <a:pt x="48" y="6"/>
                    <a:pt x="49" y="19"/>
                    <a:pt x="42" y="39"/>
                  </a:cubicBezTo>
                  <a:cubicBezTo>
                    <a:pt x="40" y="45"/>
                    <a:pt x="23" y="49"/>
                    <a:pt x="18" y="5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1" name="Freeform 107"/>
            <p:cNvSpPr>
              <a:spLocks/>
            </p:cNvSpPr>
            <p:nvPr/>
          </p:nvSpPr>
          <p:spPr bwMode="auto">
            <a:xfrm rot="1478767">
              <a:off x="8609522" y="4251558"/>
              <a:ext cx="41430" cy="34547"/>
            </a:xfrm>
            <a:custGeom>
              <a:avLst/>
              <a:gdLst>
                <a:gd name="T0" fmla="*/ 15 w 42"/>
                <a:gd name="T1" fmla="*/ 45 h 45"/>
                <a:gd name="T2" fmla="*/ 0 w 42"/>
                <a:gd name="T3" fmla="*/ 15 h 45"/>
                <a:gd name="T4" fmla="*/ 27 w 42"/>
                <a:gd name="T5" fmla="*/ 0 h 45"/>
                <a:gd name="T6" fmla="*/ 42 w 42"/>
                <a:gd name="T7" fmla="*/ 33 h 45"/>
                <a:gd name="T8" fmla="*/ 15 w 4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"/>
                <a:gd name="T17" fmla="*/ 42 w 4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">
                  <a:moveTo>
                    <a:pt x="15" y="45"/>
                  </a:moveTo>
                  <a:cubicBezTo>
                    <a:pt x="12" y="34"/>
                    <a:pt x="0" y="15"/>
                    <a:pt x="0" y="15"/>
                  </a:cubicBezTo>
                  <a:cubicBezTo>
                    <a:pt x="9" y="9"/>
                    <a:pt x="18" y="6"/>
                    <a:pt x="27" y="0"/>
                  </a:cubicBezTo>
                  <a:cubicBezTo>
                    <a:pt x="36" y="12"/>
                    <a:pt x="38" y="20"/>
                    <a:pt x="42" y="33"/>
                  </a:cubicBezTo>
                  <a:cubicBezTo>
                    <a:pt x="39" y="34"/>
                    <a:pt x="15" y="38"/>
                    <a:pt x="15" y="4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2" name="Freeform 108"/>
            <p:cNvSpPr>
              <a:spLocks/>
            </p:cNvSpPr>
            <p:nvPr/>
          </p:nvSpPr>
          <p:spPr bwMode="auto">
            <a:xfrm rot="1478767">
              <a:off x="8646514" y="4162535"/>
              <a:ext cx="38471" cy="42519"/>
            </a:xfrm>
            <a:custGeom>
              <a:avLst/>
              <a:gdLst>
                <a:gd name="T0" fmla="*/ 15 w 40"/>
                <a:gd name="T1" fmla="*/ 41 h 53"/>
                <a:gd name="T2" fmla="*/ 0 w 40"/>
                <a:gd name="T3" fmla="*/ 14 h 53"/>
                <a:gd name="T4" fmla="*/ 27 w 40"/>
                <a:gd name="T5" fmla="*/ 5 h 53"/>
                <a:gd name="T6" fmla="*/ 33 w 40"/>
                <a:gd name="T7" fmla="*/ 38 h 53"/>
                <a:gd name="T8" fmla="*/ 15 w 40"/>
                <a:gd name="T9" fmla="*/ 4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15" y="41"/>
                  </a:moveTo>
                  <a:cubicBezTo>
                    <a:pt x="1" y="20"/>
                    <a:pt x="5" y="30"/>
                    <a:pt x="0" y="14"/>
                  </a:cubicBezTo>
                  <a:cubicBezTo>
                    <a:pt x="21" y="0"/>
                    <a:pt x="11" y="0"/>
                    <a:pt x="27" y="5"/>
                  </a:cubicBezTo>
                  <a:cubicBezTo>
                    <a:pt x="34" y="15"/>
                    <a:pt x="40" y="25"/>
                    <a:pt x="33" y="38"/>
                  </a:cubicBezTo>
                  <a:cubicBezTo>
                    <a:pt x="30" y="44"/>
                    <a:pt x="15" y="53"/>
                    <a:pt x="15" y="4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Freeform 109"/>
            <p:cNvSpPr>
              <a:spLocks/>
            </p:cNvSpPr>
            <p:nvPr/>
          </p:nvSpPr>
          <p:spPr bwMode="auto">
            <a:xfrm rot="1478767">
              <a:off x="8630237" y="4061552"/>
              <a:ext cx="66585" cy="43847"/>
            </a:xfrm>
            <a:custGeom>
              <a:avLst/>
              <a:gdLst>
                <a:gd name="T0" fmla="*/ 52 w 67"/>
                <a:gd name="T1" fmla="*/ 57 h 57"/>
                <a:gd name="T2" fmla="*/ 34 w 67"/>
                <a:gd name="T3" fmla="*/ 45 h 57"/>
                <a:gd name="T4" fmla="*/ 16 w 67"/>
                <a:gd name="T5" fmla="*/ 33 h 57"/>
                <a:gd name="T6" fmla="*/ 34 w 67"/>
                <a:gd name="T7" fmla="*/ 0 h 57"/>
                <a:gd name="T8" fmla="*/ 67 w 67"/>
                <a:gd name="T9" fmla="*/ 51 h 57"/>
                <a:gd name="T10" fmla="*/ 52 w 67"/>
                <a:gd name="T11" fmla="*/ 5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57"/>
                <a:gd name="T20" fmla="*/ 67 w 6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57">
                  <a:moveTo>
                    <a:pt x="52" y="57"/>
                  </a:moveTo>
                  <a:cubicBezTo>
                    <a:pt x="32" y="37"/>
                    <a:pt x="54" y="56"/>
                    <a:pt x="34" y="45"/>
                  </a:cubicBezTo>
                  <a:cubicBezTo>
                    <a:pt x="28" y="41"/>
                    <a:pt x="16" y="33"/>
                    <a:pt x="16" y="33"/>
                  </a:cubicBezTo>
                  <a:cubicBezTo>
                    <a:pt x="0" y="9"/>
                    <a:pt x="11" y="8"/>
                    <a:pt x="34" y="0"/>
                  </a:cubicBezTo>
                  <a:cubicBezTo>
                    <a:pt x="48" y="14"/>
                    <a:pt x="61" y="32"/>
                    <a:pt x="67" y="51"/>
                  </a:cubicBezTo>
                  <a:cubicBezTo>
                    <a:pt x="48" y="57"/>
                    <a:pt x="43" y="57"/>
                    <a:pt x="52" y="57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Freeform 110"/>
            <p:cNvSpPr>
              <a:spLocks/>
            </p:cNvSpPr>
            <p:nvPr/>
          </p:nvSpPr>
          <p:spPr bwMode="auto">
            <a:xfrm rot="1478767">
              <a:off x="8528142" y="3915394"/>
              <a:ext cx="127250" cy="49162"/>
            </a:xfrm>
            <a:custGeom>
              <a:avLst/>
              <a:gdLst>
                <a:gd name="T0" fmla="*/ 117 w 127"/>
                <a:gd name="T1" fmla="*/ 63 h 63"/>
                <a:gd name="T2" fmla="*/ 54 w 127"/>
                <a:gd name="T3" fmla="*/ 42 h 63"/>
                <a:gd name="T4" fmla="*/ 0 w 127"/>
                <a:gd name="T5" fmla="*/ 18 h 63"/>
                <a:gd name="T6" fmla="*/ 18 w 127"/>
                <a:gd name="T7" fmla="*/ 6 h 63"/>
                <a:gd name="T8" fmla="*/ 42 w 127"/>
                <a:gd name="T9" fmla="*/ 0 h 63"/>
                <a:gd name="T10" fmla="*/ 105 w 127"/>
                <a:gd name="T11" fmla="*/ 18 h 63"/>
                <a:gd name="T12" fmla="*/ 117 w 127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63"/>
                <a:gd name="T23" fmla="*/ 127 w 12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63">
                  <a:moveTo>
                    <a:pt x="117" y="63"/>
                  </a:moveTo>
                  <a:cubicBezTo>
                    <a:pt x="95" y="56"/>
                    <a:pt x="76" y="45"/>
                    <a:pt x="54" y="42"/>
                  </a:cubicBezTo>
                  <a:cubicBezTo>
                    <a:pt x="33" y="29"/>
                    <a:pt x="23" y="26"/>
                    <a:pt x="0" y="18"/>
                  </a:cubicBezTo>
                  <a:cubicBezTo>
                    <a:pt x="6" y="14"/>
                    <a:pt x="11" y="8"/>
                    <a:pt x="18" y="6"/>
                  </a:cubicBezTo>
                  <a:cubicBezTo>
                    <a:pt x="26" y="4"/>
                    <a:pt x="42" y="0"/>
                    <a:pt x="42" y="0"/>
                  </a:cubicBezTo>
                  <a:cubicBezTo>
                    <a:pt x="84" y="3"/>
                    <a:pt x="78" y="0"/>
                    <a:pt x="105" y="18"/>
                  </a:cubicBezTo>
                  <a:cubicBezTo>
                    <a:pt x="110" y="34"/>
                    <a:pt x="127" y="48"/>
                    <a:pt x="117" y="63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8242569" y="2983964"/>
              <a:ext cx="347718" cy="478338"/>
            </a:xfrm>
            <a:custGeom>
              <a:avLst/>
              <a:gdLst>
                <a:gd name="T0" fmla="*/ 9 w 308"/>
                <a:gd name="T1" fmla="*/ 324 h 497"/>
                <a:gd name="T2" fmla="*/ 15 w 308"/>
                <a:gd name="T3" fmla="*/ 317 h 497"/>
                <a:gd name="T4" fmla="*/ 23 w 308"/>
                <a:gd name="T5" fmla="*/ 309 h 497"/>
                <a:gd name="T6" fmla="*/ 30 w 308"/>
                <a:gd name="T7" fmla="*/ 282 h 497"/>
                <a:gd name="T8" fmla="*/ 36 w 308"/>
                <a:gd name="T9" fmla="*/ 265 h 497"/>
                <a:gd name="T10" fmla="*/ 30 w 308"/>
                <a:gd name="T11" fmla="*/ 248 h 497"/>
                <a:gd name="T12" fmla="*/ 23 w 308"/>
                <a:gd name="T13" fmla="*/ 203 h 497"/>
                <a:gd name="T14" fmla="*/ 19 w 308"/>
                <a:gd name="T15" fmla="*/ 188 h 497"/>
                <a:gd name="T16" fmla="*/ 23 w 308"/>
                <a:gd name="T17" fmla="*/ 175 h 497"/>
                <a:gd name="T18" fmla="*/ 26 w 308"/>
                <a:gd name="T19" fmla="*/ 132 h 497"/>
                <a:gd name="T20" fmla="*/ 19 w 308"/>
                <a:gd name="T21" fmla="*/ 121 h 497"/>
                <a:gd name="T22" fmla="*/ 11 w 308"/>
                <a:gd name="T23" fmla="*/ 113 h 497"/>
                <a:gd name="T24" fmla="*/ 3 w 308"/>
                <a:gd name="T25" fmla="*/ 77 h 497"/>
                <a:gd name="T26" fmla="*/ 0 w 308"/>
                <a:gd name="T27" fmla="*/ 67 h 497"/>
                <a:gd name="T28" fmla="*/ 3 w 308"/>
                <a:gd name="T29" fmla="*/ 58 h 497"/>
                <a:gd name="T30" fmla="*/ 21 w 308"/>
                <a:gd name="T31" fmla="*/ 50 h 497"/>
                <a:gd name="T32" fmla="*/ 28 w 308"/>
                <a:gd name="T33" fmla="*/ 42 h 497"/>
                <a:gd name="T34" fmla="*/ 36 w 308"/>
                <a:gd name="T35" fmla="*/ 37 h 497"/>
                <a:gd name="T36" fmla="*/ 42 w 308"/>
                <a:gd name="T37" fmla="*/ 29 h 497"/>
                <a:gd name="T38" fmla="*/ 49 w 308"/>
                <a:gd name="T39" fmla="*/ 2 h 497"/>
                <a:gd name="T40" fmla="*/ 57 w 308"/>
                <a:gd name="T41" fmla="*/ 0 h 497"/>
                <a:gd name="T42" fmla="*/ 80 w 308"/>
                <a:gd name="T43" fmla="*/ 4 h 497"/>
                <a:gd name="T44" fmla="*/ 105 w 308"/>
                <a:gd name="T45" fmla="*/ 10 h 497"/>
                <a:gd name="T46" fmla="*/ 140 w 308"/>
                <a:gd name="T47" fmla="*/ 14 h 497"/>
                <a:gd name="T48" fmla="*/ 143 w 308"/>
                <a:gd name="T49" fmla="*/ 29 h 497"/>
                <a:gd name="T50" fmla="*/ 115 w 308"/>
                <a:gd name="T51" fmla="*/ 38 h 497"/>
                <a:gd name="T52" fmla="*/ 113 w 308"/>
                <a:gd name="T53" fmla="*/ 79 h 497"/>
                <a:gd name="T54" fmla="*/ 140 w 308"/>
                <a:gd name="T55" fmla="*/ 92 h 497"/>
                <a:gd name="T56" fmla="*/ 163 w 308"/>
                <a:gd name="T57" fmla="*/ 106 h 497"/>
                <a:gd name="T58" fmla="*/ 182 w 308"/>
                <a:gd name="T59" fmla="*/ 121 h 497"/>
                <a:gd name="T60" fmla="*/ 213 w 308"/>
                <a:gd name="T61" fmla="*/ 134 h 497"/>
                <a:gd name="T62" fmla="*/ 207 w 308"/>
                <a:gd name="T63" fmla="*/ 150 h 497"/>
                <a:gd name="T64" fmla="*/ 180 w 308"/>
                <a:gd name="T65" fmla="*/ 161 h 497"/>
                <a:gd name="T66" fmla="*/ 174 w 308"/>
                <a:gd name="T67" fmla="*/ 203 h 497"/>
                <a:gd name="T68" fmla="*/ 188 w 308"/>
                <a:gd name="T69" fmla="*/ 240 h 497"/>
                <a:gd name="T70" fmla="*/ 216 w 308"/>
                <a:gd name="T71" fmla="*/ 261 h 497"/>
                <a:gd name="T72" fmla="*/ 230 w 308"/>
                <a:gd name="T73" fmla="*/ 271 h 497"/>
                <a:gd name="T74" fmla="*/ 251 w 308"/>
                <a:gd name="T75" fmla="*/ 286 h 497"/>
                <a:gd name="T76" fmla="*/ 261 w 308"/>
                <a:gd name="T77" fmla="*/ 299 h 497"/>
                <a:gd name="T78" fmla="*/ 234 w 308"/>
                <a:gd name="T79" fmla="*/ 313 h 497"/>
                <a:gd name="T80" fmla="*/ 230 w 308"/>
                <a:gd name="T81" fmla="*/ 347 h 497"/>
                <a:gd name="T82" fmla="*/ 239 w 308"/>
                <a:gd name="T83" fmla="*/ 378 h 497"/>
                <a:gd name="T84" fmla="*/ 261 w 308"/>
                <a:gd name="T85" fmla="*/ 378 h 497"/>
                <a:gd name="T86" fmla="*/ 280 w 308"/>
                <a:gd name="T87" fmla="*/ 391 h 497"/>
                <a:gd name="T88" fmla="*/ 299 w 308"/>
                <a:gd name="T89" fmla="*/ 407 h 497"/>
                <a:gd name="T90" fmla="*/ 301 w 308"/>
                <a:gd name="T91" fmla="*/ 455 h 497"/>
                <a:gd name="T92" fmla="*/ 308 w 308"/>
                <a:gd name="T93" fmla="*/ 487 h 497"/>
                <a:gd name="T94" fmla="*/ 230 w 308"/>
                <a:gd name="T95" fmla="*/ 464 h 497"/>
                <a:gd name="T96" fmla="*/ 38 w 308"/>
                <a:gd name="T97" fmla="*/ 367 h 497"/>
                <a:gd name="T98" fmla="*/ 28 w 308"/>
                <a:gd name="T99" fmla="*/ 347 h 497"/>
                <a:gd name="T100" fmla="*/ 17 w 308"/>
                <a:gd name="T101" fmla="*/ 332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497"/>
                <a:gd name="T155" fmla="*/ 308 w 308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497">
                  <a:moveTo>
                    <a:pt x="9" y="328"/>
                  </a:moveTo>
                  <a:lnTo>
                    <a:pt x="9" y="326"/>
                  </a:lnTo>
                  <a:lnTo>
                    <a:pt x="9" y="324"/>
                  </a:lnTo>
                  <a:lnTo>
                    <a:pt x="11" y="321"/>
                  </a:lnTo>
                  <a:lnTo>
                    <a:pt x="13" y="319"/>
                  </a:lnTo>
                  <a:lnTo>
                    <a:pt x="15" y="317"/>
                  </a:lnTo>
                  <a:lnTo>
                    <a:pt x="19" y="315"/>
                  </a:lnTo>
                  <a:lnTo>
                    <a:pt x="21" y="311"/>
                  </a:lnTo>
                  <a:lnTo>
                    <a:pt x="23" y="309"/>
                  </a:lnTo>
                  <a:lnTo>
                    <a:pt x="25" y="297"/>
                  </a:lnTo>
                  <a:lnTo>
                    <a:pt x="28" y="286"/>
                  </a:lnTo>
                  <a:lnTo>
                    <a:pt x="30" y="282"/>
                  </a:lnTo>
                  <a:lnTo>
                    <a:pt x="32" y="280"/>
                  </a:lnTo>
                  <a:lnTo>
                    <a:pt x="36" y="276"/>
                  </a:lnTo>
                  <a:lnTo>
                    <a:pt x="36" y="265"/>
                  </a:lnTo>
                  <a:lnTo>
                    <a:pt x="36" y="255"/>
                  </a:lnTo>
                  <a:lnTo>
                    <a:pt x="32" y="251"/>
                  </a:lnTo>
                  <a:lnTo>
                    <a:pt x="30" y="248"/>
                  </a:lnTo>
                  <a:lnTo>
                    <a:pt x="28" y="246"/>
                  </a:lnTo>
                  <a:lnTo>
                    <a:pt x="25" y="225"/>
                  </a:lnTo>
                  <a:lnTo>
                    <a:pt x="23" y="203"/>
                  </a:lnTo>
                  <a:lnTo>
                    <a:pt x="21" y="200"/>
                  </a:lnTo>
                  <a:lnTo>
                    <a:pt x="19" y="198"/>
                  </a:lnTo>
                  <a:lnTo>
                    <a:pt x="19" y="188"/>
                  </a:lnTo>
                  <a:lnTo>
                    <a:pt x="19" y="179"/>
                  </a:lnTo>
                  <a:lnTo>
                    <a:pt x="21" y="177"/>
                  </a:lnTo>
                  <a:lnTo>
                    <a:pt x="23" y="175"/>
                  </a:lnTo>
                  <a:lnTo>
                    <a:pt x="26" y="167"/>
                  </a:lnTo>
                  <a:lnTo>
                    <a:pt x="26" y="150"/>
                  </a:lnTo>
                  <a:lnTo>
                    <a:pt x="26" y="132"/>
                  </a:lnTo>
                  <a:lnTo>
                    <a:pt x="23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5" y="119"/>
                  </a:lnTo>
                  <a:lnTo>
                    <a:pt x="13" y="115"/>
                  </a:lnTo>
                  <a:lnTo>
                    <a:pt x="11" y="113"/>
                  </a:lnTo>
                  <a:lnTo>
                    <a:pt x="9" y="111"/>
                  </a:lnTo>
                  <a:lnTo>
                    <a:pt x="5" y="94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8"/>
                  </a:lnTo>
                  <a:lnTo>
                    <a:pt x="11" y="56"/>
                  </a:lnTo>
                  <a:lnTo>
                    <a:pt x="19" y="54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4" y="17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0" y="4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05" y="10"/>
                  </a:lnTo>
                  <a:lnTo>
                    <a:pt x="120" y="10"/>
                  </a:lnTo>
                  <a:lnTo>
                    <a:pt x="134" y="10"/>
                  </a:lnTo>
                  <a:lnTo>
                    <a:pt x="140" y="14"/>
                  </a:lnTo>
                  <a:lnTo>
                    <a:pt x="143" y="19"/>
                  </a:lnTo>
                  <a:lnTo>
                    <a:pt x="143" y="23"/>
                  </a:lnTo>
                  <a:lnTo>
                    <a:pt x="143" y="29"/>
                  </a:lnTo>
                  <a:lnTo>
                    <a:pt x="134" y="33"/>
                  </a:lnTo>
                  <a:lnTo>
                    <a:pt x="124" y="38"/>
                  </a:lnTo>
                  <a:lnTo>
                    <a:pt x="115" y="38"/>
                  </a:lnTo>
                  <a:lnTo>
                    <a:pt x="105" y="38"/>
                  </a:lnTo>
                  <a:lnTo>
                    <a:pt x="109" y="60"/>
                  </a:lnTo>
                  <a:lnTo>
                    <a:pt x="113" y="79"/>
                  </a:lnTo>
                  <a:lnTo>
                    <a:pt x="124" y="83"/>
                  </a:lnTo>
                  <a:lnTo>
                    <a:pt x="134" y="86"/>
                  </a:lnTo>
                  <a:lnTo>
                    <a:pt x="140" y="92"/>
                  </a:lnTo>
                  <a:lnTo>
                    <a:pt x="143" y="96"/>
                  </a:lnTo>
                  <a:lnTo>
                    <a:pt x="153" y="102"/>
                  </a:lnTo>
                  <a:lnTo>
                    <a:pt x="163" y="106"/>
                  </a:lnTo>
                  <a:lnTo>
                    <a:pt x="168" y="111"/>
                  </a:lnTo>
                  <a:lnTo>
                    <a:pt x="172" y="115"/>
                  </a:lnTo>
                  <a:lnTo>
                    <a:pt x="182" y="121"/>
                  </a:lnTo>
                  <a:lnTo>
                    <a:pt x="191" y="125"/>
                  </a:lnTo>
                  <a:lnTo>
                    <a:pt x="201" y="131"/>
                  </a:lnTo>
                  <a:lnTo>
                    <a:pt x="213" y="134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07" y="150"/>
                  </a:lnTo>
                  <a:lnTo>
                    <a:pt x="201" y="154"/>
                  </a:lnTo>
                  <a:lnTo>
                    <a:pt x="191" y="157"/>
                  </a:lnTo>
                  <a:lnTo>
                    <a:pt x="180" y="161"/>
                  </a:lnTo>
                  <a:lnTo>
                    <a:pt x="176" y="177"/>
                  </a:lnTo>
                  <a:lnTo>
                    <a:pt x="174" y="190"/>
                  </a:lnTo>
                  <a:lnTo>
                    <a:pt x="174" y="203"/>
                  </a:lnTo>
                  <a:lnTo>
                    <a:pt x="176" y="217"/>
                  </a:lnTo>
                  <a:lnTo>
                    <a:pt x="180" y="228"/>
                  </a:lnTo>
                  <a:lnTo>
                    <a:pt x="188" y="240"/>
                  </a:lnTo>
                  <a:lnTo>
                    <a:pt x="199" y="250"/>
                  </a:lnTo>
                  <a:lnTo>
                    <a:pt x="213" y="261"/>
                  </a:lnTo>
                  <a:lnTo>
                    <a:pt x="216" y="261"/>
                  </a:lnTo>
                  <a:lnTo>
                    <a:pt x="222" y="261"/>
                  </a:lnTo>
                  <a:lnTo>
                    <a:pt x="226" y="265"/>
                  </a:lnTo>
                  <a:lnTo>
                    <a:pt x="230" y="271"/>
                  </a:lnTo>
                  <a:lnTo>
                    <a:pt x="236" y="274"/>
                  </a:lnTo>
                  <a:lnTo>
                    <a:pt x="241" y="280"/>
                  </a:lnTo>
                  <a:lnTo>
                    <a:pt x="251" y="286"/>
                  </a:lnTo>
                  <a:lnTo>
                    <a:pt x="261" y="290"/>
                  </a:lnTo>
                  <a:lnTo>
                    <a:pt x="261" y="296"/>
                  </a:lnTo>
                  <a:lnTo>
                    <a:pt x="261" y="299"/>
                  </a:lnTo>
                  <a:lnTo>
                    <a:pt x="251" y="303"/>
                  </a:lnTo>
                  <a:lnTo>
                    <a:pt x="241" y="309"/>
                  </a:lnTo>
                  <a:lnTo>
                    <a:pt x="234" y="313"/>
                  </a:lnTo>
                  <a:lnTo>
                    <a:pt x="228" y="317"/>
                  </a:lnTo>
                  <a:lnTo>
                    <a:pt x="230" y="332"/>
                  </a:lnTo>
                  <a:lnTo>
                    <a:pt x="230" y="347"/>
                  </a:lnTo>
                  <a:lnTo>
                    <a:pt x="230" y="361"/>
                  </a:lnTo>
                  <a:lnTo>
                    <a:pt x="230" y="378"/>
                  </a:lnTo>
                  <a:lnTo>
                    <a:pt x="239" y="378"/>
                  </a:lnTo>
                  <a:lnTo>
                    <a:pt x="251" y="378"/>
                  </a:lnTo>
                  <a:lnTo>
                    <a:pt x="255" y="378"/>
                  </a:lnTo>
                  <a:lnTo>
                    <a:pt x="261" y="378"/>
                  </a:lnTo>
                  <a:lnTo>
                    <a:pt x="264" y="382"/>
                  </a:lnTo>
                  <a:lnTo>
                    <a:pt x="270" y="386"/>
                  </a:lnTo>
                  <a:lnTo>
                    <a:pt x="280" y="391"/>
                  </a:lnTo>
                  <a:lnTo>
                    <a:pt x="289" y="395"/>
                  </a:lnTo>
                  <a:lnTo>
                    <a:pt x="293" y="401"/>
                  </a:lnTo>
                  <a:lnTo>
                    <a:pt x="299" y="407"/>
                  </a:lnTo>
                  <a:lnTo>
                    <a:pt x="299" y="416"/>
                  </a:lnTo>
                  <a:lnTo>
                    <a:pt x="299" y="426"/>
                  </a:lnTo>
                  <a:lnTo>
                    <a:pt x="301" y="455"/>
                  </a:lnTo>
                  <a:lnTo>
                    <a:pt x="301" y="472"/>
                  </a:lnTo>
                  <a:lnTo>
                    <a:pt x="305" y="480"/>
                  </a:lnTo>
                  <a:lnTo>
                    <a:pt x="308" y="487"/>
                  </a:lnTo>
                  <a:lnTo>
                    <a:pt x="301" y="493"/>
                  </a:lnTo>
                  <a:lnTo>
                    <a:pt x="293" y="497"/>
                  </a:lnTo>
                  <a:lnTo>
                    <a:pt x="230" y="464"/>
                  </a:lnTo>
                  <a:lnTo>
                    <a:pt x="167" y="432"/>
                  </a:lnTo>
                  <a:lnTo>
                    <a:pt x="101" y="399"/>
                  </a:lnTo>
                  <a:lnTo>
                    <a:pt x="38" y="367"/>
                  </a:lnTo>
                  <a:lnTo>
                    <a:pt x="38" y="357"/>
                  </a:lnTo>
                  <a:lnTo>
                    <a:pt x="38" y="347"/>
                  </a:lnTo>
                  <a:lnTo>
                    <a:pt x="28" y="347"/>
                  </a:lnTo>
                  <a:lnTo>
                    <a:pt x="19" y="347"/>
                  </a:lnTo>
                  <a:lnTo>
                    <a:pt x="19" y="338"/>
                  </a:lnTo>
                  <a:lnTo>
                    <a:pt x="17" y="332"/>
                  </a:lnTo>
                  <a:lnTo>
                    <a:pt x="15" y="328"/>
                  </a:lnTo>
                  <a:lnTo>
                    <a:pt x="9" y="328"/>
                  </a:lnTo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 rot="1478767">
              <a:off x="8409770" y="4142603"/>
              <a:ext cx="63624" cy="63778"/>
            </a:xfrm>
            <a:custGeom>
              <a:avLst/>
              <a:gdLst>
                <a:gd name="T0" fmla="*/ 25 w 64"/>
                <a:gd name="T1" fmla="*/ 81 h 83"/>
                <a:gd name="T2" fmla="*/ 10 w 64"/>
                <a:gd name="T3" fmla="*/ 48 h 83"/>
                <a:gd name="T4" fmla="*/ 1 w 64"/>
                <a:gd name="T5" fmla="*/ 21 h 83"/>
                <a:gd name="T6" fmla="*/ 22 w 64"/>
                <a:gd name="T7" fmla="*/ 3 h 83"/>
                <a:gd name="T8" fmla="*/ 31 w 64"/>
                <a:gd name="T9" fmla="*/ 0 h 83"/>
                <a:gd name="T10" fmla="*/ 64 w 64"/>
                <a:gd name="T11" fmla="*/ 27 h 83"/>
                <a:gd name="T12" fmla="*/ 37 w 64"/>
                <a:gd name="T13" fmla="*/ 63 h 83"/>
                <a:gd name="T14" fmla="*/ 25 w 64"/>
                <a:gd name="T15" fmla="*/ 81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83"/>
                <a:gd name="T26" fmla="*/ 64 w 64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83">
                  <a:moveTo>
                    <a:pt x="25" y="81"/>
                  </a:moveTo>
                  <a:cubicBezTo>
                    <a:pt x="18" y="70"/>
                    <a:pt x="14" y="61"/>
                    <a:pt x="10" y="48"/>
                  </a:cubicBezTo>
                  <a:cubicBezTo>
                    <a:pt x="7" y="39"/>
                    <a:pt x="1" y="21"/>
                    <a:pt x="1" y="21"/>
                  </a:cubicBezTo>
                  <a:cubicBezTo>
                    <a:pt x="6" y="3"/>
                    <a:pt x="0" y="10"/>
                    <a:pt x="22" y="3"/>
                  </a:cubicBezTo>
                  <a:cubicBezTo>
                    <a:pt x="25" y="2"/>
                    <a:pt x="31" y="0"/>
                    <a:pt x="31" y="0"/>
                  </a:cubicBezTo>
                  <a:cubicBezTo>
                    <a:pt x="54" y="5"/>
                    <a:pt x="53" y="10"/>
                    <a:pt x="64" y="27"/>
                  </a:cubicBezTo>
                  <a:cubicBezTo>
                    <a:pt x="60" y="44"/>
                    <a:pt x="52" y="53"/>
                    <a:pt x="37" y="63"/>
                  </a:cubicBezTo>
                  <a:cubicBezTo>
                    <a:pt x="30" y="83"/>
                    <a:pt x="37" y="81"/>
                    <a:pt x="25" y="8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 rot="1478767">
              <a:off x="8491150" y="4069525"/>
              <a:ext cx="71023" cy="63778"/>
            </a:xfrm>
            <a:custGeom>
              <a:avLst/>
              <a:gdLst>
                <a:gd name="T0" fmla="*/ 26 w 73"/>
                <a:gd name="T1" fmla="*/ 82 h 82"/>
                <a:gd name="T2" fmla="*/ 2 w 73"/>
                <a:gd name="T3" fmla="*/ 64 h 82"/>
                <a:gd name="T4" fmla="*/ 11 w 73"/>
                <a:gd name="T5" fmla="*/ 31 h 82"/>
                <a:gd name="T6" fmla="*/ 29 w 73"/>
                <a:gd name="T7" fmla="*/ 19 h 82"/>
                <a:gd name="T8" fmla="*/ 56 w 73"/>
                <a:gd name="T9" fmla="*/ 4 h 82"/>
                <a:gd name="T10" fmla="*/ 44 w 73"/>
                <a:gd name="T11" fmla="*/ 31 h 82"/>
                <a:gd name="T12" fmla="*/ 26 w 73"/>
                <a:gd name="T13" fmla="*/ 8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2"/>
                <a:gd name="T23" fmla="*/ 73 w 7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2">
                  <a:moveTo>
                    <a:pt x="26" y="82"/>
                  </a:moveTo>
                  <a:cubicBezTo>
                    <a:pt x="25" y="78"/>
                    <a:pt x="4" y="72"/>
                    <a:pt x="2" y="64"/>
                  </a:cubicBezTo>
                  <a:cubicBezTo>
                    <a:pt x="0" y="56"/>
                    <a:pt x="7" y="38"/>
                    <a:pt x="11" y="31"/>
                  </a:cubicBezTo>
                  <a:cubicBezTo>
                    <a:pt x="16" y="26"/>
                    <a:pt x="29" y="19"/>
                    <a:pt x="29" y="19"/>
                  </a:cubicBezTo>
                  <a:cubicBezTo>
                    <a:pt x="40" y="2"/>
                    <a:pt x="31" y="0"/>
                    <a:pt x="56" y="4"/>
                  </a:cubicBezTo>
                  <a:cubicBezTo>
                    <a:pt x="73" y="15"/>
                    <a:pt x="59" y="27"/>
                    <a:pt x="44" y="31"/>
                  </a:cubicBezTo>
                  <a:cubicBezTo>
                    <a:pt x="33" y="38"/>
                    <a:pt x="21" y="68"/>
                    <a:pt x="26" y="82"/>
                  </a:cubicBez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 rot="1478767">
              <a:off x="8556255" y="4011061"/>
              <a:ext cx="47349" cy="41190"/>
            </a:xfrm>
            <a:custGeom>
              <a:avLst/>
              <a:gdLst>
                <a:gd name="T0" fmla="*/ 18 w 49"/>
                <a:gd name="T1" fmla="*/ 54 h 54"/>
                <a:gd name="T2" fmla="*/ 6 w 49"/>
                <a:gd name="T3" fmla="*/ 51 h 54"/>
                <a:gd name="T4" fmla="*/ 0 w 49"/>
                <a:gd name="T5" fmla="*/ 33 h 54"/>
                <a:gd name="T6" fmla="*/ 30 w 49"/>
                <a:gd name="T7" fmla="*/ 0 h 54"/>
                <a:gd name="T8" fmla="*/ 42 w 49"/>
                <a:gd name="T9" fmla="*/ 39 h 54"/>
                <a:gd name="T10" fmla="*/ 18 w 49"/>
                <a:gd name="T11" fmla="*/ 5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18" y="54"/>
                  </a:moveTo>
                  <a:cubicBezTo>
                    <a:pt x="14" y="53"/>
                    <a:pt x="9" y="54"/>
                    <a:pt x="6" y="51"/>
                  </a:cubicBezTo>
                  <a:cubicBezTo>
                    <a:pt x="2" y="46"/>
                    <a:pt x="0" y="33"/>
                    <a:pt x="0" y="33"/>
                  </a:cubicBezTo>
                  <a:cubicBezTo>
                    <a:pt x="4" y="8"/>
                    <a:pt x="7" y="8"/>
                    <a:pt x="30" y="0"/>
                  </a:cubicBezTo>
                  <a:cubicBezTo>
                    <a:pt x="48" y="6"/>
                    <a:pt x="49" y="19"/>
                    <a:pt x="42" y="39"/>
                  </a:cubicBezTo>
                  <a:cubicBezTo>
                    <a:pt x="40" y="45"/>
                    <a:pt x="23" y="49"/>
                    <a:pt x="18" y="5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 rot="1478767">
              <a:off x="8609522" y="3920708"/>
              <a:ext cx="41430" cy="34547"/>
            </a:xfrm>
            <a:custGeom>
              <a:avLst/>
              <a:gdLst>
                <a:gd name="T0" fmla="*/ 15 w 42"/>
                <a:gd name="T1" fmla="*/ 45 h 45"/>
                <a:gd name="T2" fmla="*/ 0 w 42"/>
                <a:gd name="T3" fmla="*/ 15 h 45"/>
                <a:gd name="T4" fmla="*/ 27 w 42"/>
                <a:gd name="T5" fmla="*/ 0 h 45"/>
                <a:gd name="T6" fmla="*/ 42 w 42"/>
                <a:gd name="T7" fmla="*/ 33 h 45"/>
                <a:gd name="T8" fmla="*/ 15 w 4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5"/>
                <a:gd name="T17" fmla="*/ 42 w 4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5">
                  <a:moveTo>
                    <a:pt x="15" y="45"/>
                  </a:moveTo>
                  <a:cubicBezTo>
                    <a:pt x="12" y="34"/>
                    <a:pt x="0" y="15"/>
                    <a:pt x="0" y="15"/>
                  </a:cubicBezTo>
                  <a:cubicBezTo>
                    <a:pt x="9" y="9"/>
                    <a:pt x="18" y="6"/>
                    <a:pt x="27" y="0"/>
                  </a:cubicBezTo>
                  <a:cubicBezTo>
                    <a:pt x="36" y="12"/>
                    <a:pt x="38" y="20"/>
                    <a:pt x="42" y="33"/>
                  </a:cubicBezTo>
                  <a:cubicBezTo>
                    <a:pt x="39" y="34"/>
                    <a:pt x="15" y="38"/>
                    <a:pt x="15" y="4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 rot="1478767">
              <a:off x="8646514" y="3831684"/>
              <a:ext cx="38471" cy="41191"/>
            </a:xfrm>
            <a:custGeom>
              <a:avLst/>
              <a:gdLst>
                <a:gd name="T0" fmla="*/ 15 w 40"/>
                <a:gd name="T1" fmla="*/ 41 h 53"/>
                <a:gd name="T2" fmla="*/ 0 w 40"/>
                <a:gd name="T3" fmla="*/ 14 h 53"/>
                <a:gd name="T4" fmla="*/ 27 w 40"/>
                <a:gd name="T5" fmla="*/ 5 h 53"/>
                <a:gd name="T6" fmla="*/ 33 w 40"/>
                <a:gd name="T7" fmla="*/ 38 h 53"/>
                <a:gd name="T8" fmla="*/ 15 w 40"/>
                <a:gd name="T9" fmla="*/ 4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15" y="41"/>
                  </a:moveTo>
                  <a:cubicBezTo>
                    <a:pt x="1" y="20"/>
                    <a:pt x="5" y="30"/>
                    <a:pt x="0" y="14"/>
                  </a:cubicBezTo>
                  <a:cubicBezTo>
                    <a:pt x="21" y="0"/>
                    <a:pt x="11" y="0"/>
                    <a:pt x="27" y="5"/>
                  </a:cubicBezTo>
                  <a:cubicBezTo>
                    <a:pt x="34" y="15"/>
                    <a:pt x="40" y="25"/>
                    <a:pt x="33" y="38"/>
                  </a:cubicBezTo>
                  <a:cubicBezTo>
                    <a:pt x="30" y="44"/>
                    <a:pt x="15" y="53"/>
                    <a:pt x="15" y="4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 rot="1478767">
              <a:off x="8630237" y="3729373"/>
              <a:ext cx="66585" cy="43847"/>
            </a:xfrm>
            <a:custGeom>
              <a:avLst/>
              <a:gdLst>
                <a:gd name="T0" fmla="*/ 52 w 67"/>
                <a:gd name="T1" fmla="*/ 57 h 57"/>
                <a:gd name="T2" fmla="*/ 34 w 67"/>
                <a:gd name="T3" fmla="*/ 45 h 57"/>
                <a:gd name="T4" fmla="*/ 16 w 67"/>
                <a:gd name="T5" fmla="*/ 33 h 57"/>
                <a:gd name="T6" fmla="*/ 34 w 67"/>
                <a:gd name="T7" fmla="*/ 0 h 57"/>
                <a:gd name="T8" fmla="*/ 67 w 67"/>
                <a:gd name="T9" fmla="*/ 51 h 57"/>
                <a:gd name="T10" fmla="*/ 52 w 67"/>
                <a:gd name="T11" fmla="*/ 5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57"/>
                <a:gd name="T20" fmla="*/ 67 w 6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57">
                  <a:moveTo>
                    <a:pt x="52" y="57"/>
                  </a:moveTo>
                  <a:cubicBezTo>
                    <a:pt x="32" y="37"/>
                    <a:pt x="54" y="56"/>
                    <a:pt x="34" y="45"/>
                  </a:cubicBezTo>
                  <a:cubicBezTo>
                    <a:pt x="28" y="41"/>
                    <a:pt x="16" y="33"/>
                    <a:pt x="16" y="33"/>
                  </a:cubicBezTo>
                  <a:cubicBezTo>
                    <a:pt x="0" y="9"/>
                    <a:pt x="11" y="8"/>
                    <a:pt x="34" y="0"/>
                  </a:cubicBezTo>
                  <a:cubicBezTo>
                    <a:pt x="48" y="14"/>
                    <a:pt x="61" y="32"/>
                    <a:pt x="67" y="51"/>
                  </a:cubicBezTo>
                  <a:cubicBezTo>
                    <a:pt x="48" y="57"/>
                    <a:pt x="43" y="57"/>
                    <a:pt x="52" y="57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 rot="1478767">
              <a:off x="8528142" y="3583215"/>
              <a:ext cx="127250" cy="49162"/>
            </a:xfrm>
            <a:custGeom>
              <a:avLst/>
              <a:gdLst>
                <a:gd name="T0" fmla="*/ 117 w 127"/>
                <a:gd name="T1" fmla="*/ 63 h 63"/>
                <a:gd name="T2" fmla="*/ 54 w 127"/>
                <a:gd name="T3" fmla="*/ 42 h 63"/>
                <a:gd name="T4" fmla="*/ 0 w 127"/>
                <a:gd name="T5" fmla="*/ 18 h 63"/>
                <a:gd name="T6" fmla="*/ 18 w 127"/>
                <a:gd name="T7" fmla="*/ 6 h 63"/>
                <a:gd name="T8" fmla="*/ 42 w 127"/>
                <a:gd name="T9" fmla="*/ 0 h 63"/>
                <a:gd name="T10" fmla="*/ 105 w 127"/>
                <a:gd name="T11" fmla="*/ 18 h 63"/>
                <a:gd name="T12" fmla="*/ 117 w 127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63"/>
                <a:gd name="T23" fmla="*/ 127 w 12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63">
                  <a:moveTo>
                    <a:pt x="117" y="63"/>
                  </a:moveTo>
                  <a:cubicBezTo>
                    <a:pt x="95" y="56"/>
                    <a:pt x="76" y="45"/>
                    <a:pt x="54" y="42"/>
                  </a:cubicBezTo>
                  <a:cubicBezTo>
                    <a:pt x="33" y="29"/>
                    <a:pt x="23" y="26"/>
                    <a:pt x="0" y="18"/>
                  </a:cubicBezTo>
                  <a:cubicBezTo>
                    <a:pt x="6" y="14"/>
                    <a:pt x="11" y="8"/>
                    <a:pt x="18" y="6"/>
                  </a:cubicBezTo>
                  <a:cubicBezTo>
                    <a:pt x="26" y="4"/>
                    <a:pt x="42" y="0"/>
                    <a:pt x="42" y="0"/>
                  </a:cubicBezTo>
                  <a:cubicBezTo>
                    <a:pt x="84" y="3"/>
                    <a:pt x="78" y="0"/>
                    <a:pt x="105" y="18"/>
                  </a:cubicBezTo>
                  <a:cubicBezTo>
                    <a:pt x="110" y="34"/>
                    <a:pt x="127" y="48"/>
                    <a:pt x="117" y="63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03" name="Text Box 120"/>
          <p:cNvSpPr txBox="1">
            <a:spLocks noChangeArrowheads="1"/>
          </p:cNvSpPr>
          <p:nvPr/>
        </p:nvSpPr>
        <p:spPr bwMode="auto">
          <a:xfrm>
            <a:off x="-13464" y="4254646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spc="150" dirty="0" smtClean="0">
                <a:ln>
                  <a:solidFill>
                    <a:srgbClr val="0070C0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Наибольшее количество объектов находится в Центральном регионе </a:t>
            </a:r>
          </a:p>
        </p:txBody>
      </p:sp>
      <p:sp>
        <p:nvSpPr>
          <p:cNvPr id="104" name="Заголовок 1"/>
          <p:cNvSpPr txBox="1">
            <a:spLocks/>
          </p:cNvSpPr>
          <p:nvPr/>
        </p:nvSpPr>
        <p:spPr bwMode="auto">
          <a:xfrm>
            <a:off x="1953980" y="0"/>
            <a:ext cx="7190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kern="0" dirty="0" smtClean="0">
                <a:latin typeface="Arial Narrow" panose="020B0606020202030204" pitchFamily="34" charset="0"/>
              </a:rPr>
              <a:t>ГРС ПАО «Газпром»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53980" y="62625"/>
            <a:ext cx="7217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kern="0" dirty="0" smtClean="0">
                <a:latin typeface="Arial Narrow" panose="020B0606020202030204" pitchFamily="34" charset="0"/>
              </a:rPr>
              <a:t>Основные задачи дочерних</a:t>
            </a:r>
          </a:p>
          <a:p>
            <a:r>
              <a:rPr lang="ru-RU" altLang="ru-RU" kern="0" dirty="0" smtClean="0">
                <a:latin typeface="Arial Narrow" panose="020B0606020202030204" pitchFamily="34" charset="0"/>
              </a:rPr>
              <a:t>Газотранспортных Обществ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53348"/>
              </p:ext>
            </p:extLst>
          </p:nvPr>
        </p:nvGraphicFramePr>
        <p:xfrm>
          <a:off x="0" y="1124744"/>
          <a:ext cx="9130536" cy="36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728" y="1549700"/>
            <a:ext cx="48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1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756" y="2643758"/>
            <a:ext cx="48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2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23878"/>
            <a:ext cx="48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3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Программа совершенствования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оптимизации ПХД на 2017 – 2019 годы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0823450"/>
              </p:ext>
            </p:extLst>
          </p:nvPr>
        </p:nvGraphicFramePr>
        <p:xfrm>
          <a:off x="35496" y="1124743"/>
          <a:ext cx="7776357" cy="34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694357"/>
              </p:ext>
            </p:extLst>
          </p:nvPr>
        </p:nvGraphicFramePr>
        <p:xfrm>
          <a:off x="6192180" y="1124744"/>
          <a:ext cx="2880320" cy="350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80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Программа совершенствования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оптимизации ПХД на 2017 – 2019 годы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961948"/>
              </p:ext>
            </p:extLst>
          </p:nvPr>
        </p:nvGraphicFramePr>
        <p:xfrm>
          <a:off x="0" y="1095586"/>
          <a:ext cx="4572000" cy="27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r:id="rId4" imgW="5645385" imgH="3481118" progId="Excel.Chart.8">
                  <p:embed/>
                </p:oleObj>
              </mc:Choice>
              <mc:Fallback>
                <p:oleObj r:id="rId4" imgW="5645385" imgH="34811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5586"/>
                        <a:ext cx="4572000" cy="2765462"/>
                      </a:xfrm>
                      <a:prstGeom prst="rect">
                        <a:avLst/>
                      </a:prstGeom>
                      <a:solidFill>
                        <a:srgbClr val="00B0F0">
                          <a:alpha val="1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294574"/>
            <a:ext cx="1764196" cy="27699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spc="12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силами </a:t>
            </a:r>
            <a:r>
              <a:rPr lang="ru-RU" sz="1200" spc="12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554891"/>
            <a:ext cx="2088232" cy="27699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spc="12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подрядным способом</a:t>
            </a:r>
            <a:endParaRPr lang="ru-RU" sz="1200" spc="12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8126"/>
              </p:ext>
            </p:extLst>
          </p:nvPr>
        </p:nvGraphicFramePr>
        <p:xfrm>
          <a:off x="4463988" y="1851669"/>
          <a:ext cx="4666548" cy="277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r:id="rId7" imgW="5645385" imgH="3578662" progId="Excel.Chart.8">
                  <p:embed/>
                </p:oleObj>
              </mc:Choice>
              <mc:Fallback>
                <p:oleObj r:id="rId7" imgW="5645385" imgH="3578662" progId="Excel.Chart.8">
                  <p:embed/>
                  <p:pic>
                    <p:nvPicPr>
                      <p:cNvPr id="0" name="Объект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1851669"/>
                        <a:ext cx="4666548" cy="277545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1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60973" y="4360233"/>
            <a:ext cx="142875" cy="1444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60973" y="4066545"/>
            <a:ext cx="142875" cy="1444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75856" y="4011910"/>
            <a:ext cx="1427635" cy="292388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00" spc="120" dirty="0" smtClean="0">
                <a:ln>
                  <a:solidFill>
                    <a:srgbClr val="2100E6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 хозспособом</a:t>
            </a:r>
            <a:endParaRPr lang="ru-RU" sz="1300" spc="120" dirty="0">
              <a:ln>
                <a:solidFill>
                  <a:srgbClr val="2100E6"/>
                </a:solidFill>
              </a:ln>
              <a:solidFill>
                <a:srgbClr val="210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4244193"/>
            <a:ext cx="2096408" cy="292388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00" spc="120" dirty="0" smtClean="0">
                <a:ln>
                  <a:solidFill>
                    <a:srgbClr val="2100E6"/>
                  </a:solidFill>
                </a:ln>
                <a:solidFill>
                  <a:srgbClr val="21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 подрядным способом</a:t>
            </a:r>
            <a:endParaRPr lang="ru-RU" sz="1300" spc="120" dirty="0">
              <a:ln>
                <a:solidFill>
                  <a:srgbClr val="2100E6"/>
                </a:solidFill>
              </a:ln>
              <a:solidFill>
                <a:srgbClr val="210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1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052514"/>
            <a:ext cx="7552394" cy="35746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939" y="1052514"/>
            <a:ext cx="6976330" cy="3561415"/>
          </a:xfrm>
          <a:prstGeom prst="rect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Программа совершенствования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оптимизации ПХД на 2017 – 2019 годы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626" y="3003798"/>
            <a:ext cx="1524000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ru-RU" dirty="0"/>
              <a:t>ГРС Белоусово-1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46082" y="3845013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239660" y="2751772"/>
            <a:ext cx="1144208" cy="756082"/>
          </a:xfrm>
          <a:prstGeom prst="line">
            <a:avLst/>
          </a:prstGeom>
          <a:ln w="34925">
            <a:solidFill>
              <a:srgbClr val="7030A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727684" y="3507855"/>
            <a:ext cx="487944" cy="648071"/>
          </a:xfrm>
          <a:prstGeom prst="line">
            <a:avLst/>
          </a:prstGeom>
          <a:ln w="34925">
            <a:solidFill>
              <a:srgbClr val="7030A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3188196" y="2363402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30244" y="2299779"/>
            <a:ext cx="1216025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ГРС Воробьи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082626" y="3157785"/>
            <a:ext cx="133002" cy="201414"/>
          </a:xfrm>
          <a:prstGeom prst="triangle">
            <a:avLst/>
          </a:prstGeom>
          <a:solidFill>
            <a:srgbClr val="FF0000"/>
          </a:solidFill>
          <a:ln w="3175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5516" y="3723878"/>
            <a:ext cx="1330566" cy="307975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ru-RU" dirty="0" smtClean="0"/>
              <a:t>ГРС Карпово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52565" y="2335867"/>
            <a:ext cx="4500563" cy="227806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Реконструкция ГРС Белоусово-1 составляет               126 млн. рублей.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Реконструкция ГРС и-т им. Карпова составляет 202 млн. рублей.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Строительство распределительного газопровода составляет 48 млн. рублей.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Суммарная оптимизация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затрат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может составить  280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6137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00138"/>
            <a:ext cx="9144002" cy="3559844"/>
          </a:xfrm>
          <a:prstGeom prst="rect">
            <a:avLst/>
          </a:prstGeom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Программа совершенствования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оптимизации ПХД на 2017 – 2019 годы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959930"/>
              </p:ext>
            </p:extLst>
          </p:nvPr>
        </p:nvGraphicFramePr>
        <p:xfrm>
          <a:off x="1573779" y="1381730"/>
          <a:ext cx="4327985" cy="327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730735" y="1266802"/>
            <a:ext cx="538656" cy="559131"/>
            <a:chOff x="18279886" y="-9497998"/>
            <a:chExt cx="1074057" cy="1074057"/>
          </a:xfrm>
          <a:solidFill>
            <a:srgbClr val="AD09FF"/>
          </a:solidFill>
        </p:grpSpPr>
        <p:sp>
          <p:nvSpPr>
            <p:cNvPr id="10" name="Овал 9"/>
            <p:cNvSpPr/>
            <p:nvPr/>
          </p:nvSpPr>
          <p:spPr>
            <a:xfrm rot="19159896" flipH="1">
              <a:off x="18279886" y="-9497998"/>
              <a:ext cx="1074057" cy="1074057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Text Box 123"/>
            <p:cNvSpPr txBox="1">
              <a:spLocks noChangeArrowheads="1"/>
            </p:cNvSpPr>
            <p:nvPr/>
          </p:nvSpPr>
          <p:spPr bwMode="auto">
            <a:xfrm>
              <a:off x="18386359" y="-9256578"/>
              <a:ext cx="861110" cy="591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Impact" pitchFamily="34" charset="0"/>
                </a:rPr>
                <a:t>14%</a:t>
              </a:r>
              <a:endParaRPr lang="ru-RU" sz="2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283968" y="1203598"/>
            <a:ext cx="430284" cy="432275"/>
            <a:chOff x="18331894" y="-9317455"/>
            <a:chExt cx="863583" cy="863583"/>
          </a:xfrm>
          <a:solidFill>
            <a:srgbClr val="7030A0"/>
          </a:solidFill>
        </p:grpSpPr>
        <p:sp>
          <p:nvSpPr>
            <p:cNvPr id="13" name="Овал 12"/>
            <p:cNvSpPr/>
            <p:nvPr/>
          </p:nvSpPr>
          <p:spPr>
            <a:xfrm flipH="1">
              <a:off x="18331894" y="-9317455"/>
              <a:ext cx="863583" cy="863583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 Box 123"/>
            <p:cNvSpPr txBox="1">
              <a:spLocks noChangeArrowheads="1"/>
            </p:cNvSpPr>
            <p:nvPr/>
          </p:nvSpPr>
          <p:spPr bwMode="auto">
            <a:xfrm>
              <a:off x="18333129" y="-9028278"/>
              <a:ext cx="861113" cy="285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Impact" pitchFamily="34" charset="0"/>
                </a:rPr>
                <a:t>7%</a:t>
              </a:r>
              <a:endParaRPr lang="ru-RU" sz="12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4747046" y="1301927"/>
            <a:ext cx="1481138" cy="26193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/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ЦЕНТРАЛИЗОВАННАЯ</a:t>
            </a: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496061" y="2400681"/>
            <a:ext cx="937968" cy="937767"/>
            <a:chOff x="18279886" y="-9497998"/>
            <a:chExt cx="1074057" cy="1074057"/>
          </a:xfrm>
          <a:solidFill>
            <a:srgbClr val="008EC0"/>
          </a:solidFill>
        </p:grpSpPr>
        <p:sp>
          <p:nvSpPr>
            <p:cNvPr id="17" name="Овал 16"/>
            <p:cNvSpPr/>
            <p:nvPr/>
          </p:nvSpPr>
          <p:spPr>
            <a:xfrm flipH="1">
              <a:off x="18279886" y="-9497998"/>
              <a:ext cx="1074057" cy="1074057"/>
            </a:xfrm>
            <a:prstGeom prst="ellipse">
              <a:avLst/>
            </a:prstGeom>
            <a:solidFill>
              <a:srgbClr val="008EC0"/>
            </a:solidFill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Text Box 123"/>
            <p:cNvSpPr txBox="1">
              <a:spLocks noChangeArrowheads="1"/>
            </p:cNvSpPr>
            <p:nvPr/>
          </p:nvSpPr>
          <p:spPr bwMode="auto">
            <a:xfrm>
              <a:off x="18386361" y="-9083027"/>
              <a:ext cx="861111" cy="2441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Impact" pitchFamily="34" charset="0"/>
                </a:rPr>
                <a:t>30%</a:t>
              </a:r>
              <a:endParaRPr lang="ru-RU" sz="18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400092" y="2427734"/>
            <a:ext cx="1276159" cy="1276159"/>
            <a:chOff x="18279886" y="-9497998"/>
            <a:chExt cx="1074057" cy="1074057"/>
          </a:xfrm>
          <a:solidFill>
            <a:srgbClr val="0634C6"/>
          </a:solidFill>
        </p:grpSpPr>
        <p:sp>
          <p:nvSpPr>
            <p:cNvPr id="20" name="Овал 19"/>
            <p:cNvSpPr/>
            <p:nvPr/>
          </p:nvSpPr>
          <p:spPr>
            <a:xfrm flipH="1">
              <a:off x="18279886" y="-9497998"/>
              <a:ext cx="1074057" cy="1074057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914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 Box 123"/>
            <p:cNvSpPr txBox="1">
              <a:spLocks noChangeArrowheads="1"/>
            </p:cNvSpPr>
            <p:nvPr/>
          </p:nvSpPr>
          <p:spPr bwMode="auto">
            <a:xfrm>
              <a:off x="18386361" y="-9270654"/>
              <a:ext cx="861112" cy="619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Impact" pitchFamily="34" charset="0"/>
                </a:rPr>
                <a:t>49</a:t>
              </a:r>
              <a:r>
                <a:rPr lang="ru-RU" dirty="0" smtClean="0">
                  <a:solidFill>
                    <a:schemeClr val="bg1"/>
                  </a:solidFill>
                  <a:latin typeface="Impact" pitchFamily="34" charset="0"/>
                </a:rPr>
                <a:t>%</a:t>
              </a:r>
              <a:endParaRPr lang="ru-RU" sz="20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6748260" y="2934844"/>
            <a:ext cx="1481137" cy="261938"/>
          </a:xfrm>
          <a:prstGeom prst="rect">
            <a:avLst/>
          </a:prstGeom>
          <a:solidFill>
            <a:srgbClr val="0634C6"/>
          </a:solidFill>
          <a:ln>
            <a:solidFill>
              <a:srgbClr val="FFC000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НАДОМНАЯ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-508" y="2732420"/>
            <a:ext cx="1479550" cy="261938"/>
          </a:xfrm>
          <a:prstGeom prst="rect">
            <a:avLst/>
          </a:prstGeom>
          <a:solidFill>
            <a:srgbClr val="008EC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ПЕРИОДИЧЕСКАЯ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187624" y="1429889"/>
            <a:ext cx="1481137" cy="227013"/>
          </a:xfrm>
          <a:prstGeom prst="rect">
            <a:avLst/>
          </a:prstGeom>
          <a:solidFill>
            <a:srgbClr val="AD09FF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ВАХТЕННАЯ</a:t>
            </a:r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2843808" y="2587550"/>
            <a:ext cx="20986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465162"/>
                </a:solidFill>
                <a:latin typeface="Arial Narrow" pitchFamily="34" charset="0"/>
              </a:rPr>
              <a:t>ВСЕГО</a:t>
            </a:r>
          </a:p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465162"/>
                </a:solidFill>
                <a:latin typeface="Impact" pitchFamily="34" charset="0"/>
              </a:rPr>
              <a:t>4227</a:t>
            </a:r>
            <a:endParaRPr lang="ru-RU" sz="4400" dirty="0">
              <a:solidFill>
                <a:srgbClr val="465162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Программа внедрения ТДУ для выработки</a:t>
            </a:r>
          </a:p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СПГ и электроэнергии на ГРС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95586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solidFill>
                  <a:srgbClr val="2100E6"/>
                </a:solidFill>
              </a:rPr>
              <a:t>Программа по внедрению турбодетандерных установок на </a:t>
            </a:r>
            <a:r>
              <a:rPr lang="ru-RU" sz="2200" dirty="0" smtClean="0">
                <a:solidFill>
                  <a:srgbClr val="2100E6"/>
                </a:solidFill>
              </a:rPr>
              <a:t>ГРС</a:t>
            </a:r>
            <a:br>
              <a:rPr lang="ru-RU" sz="2200" dirty="0" smtClean="0">
                <a:solidFill>
                  <a:srgbClr val="2100E6"/>
                </a:solidFill>
              </a:rPr>
            </a:br>
            <a:r>
              <a:rPr lang="ru-RU" sz="2200" dirty="0" smtClean="0">
                <a:solidFill>
                  <a:srgbClr val="2100E6"/>
                </a:solidFill>
              </a:rPr>
              <a:t>от 23.06.2016 РД №03-42</a:t>
            </a:r>
            <a:endParaRPr lang="ru-RU" sz="2200" dirty="0">
              <a:solidFill>
                <a:srgbClr val="2100E6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08618032"/>
              </p:ext>
            </p:extLst>
          </p:nvPr>
        </p:nvGraphicFramePr>
        <p:xfrm>
          <a:off x="-17939" y="1865027"/>
          <a:ext cx="9144000" cy="276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ашивка 9"/>
          <p:cNvSpPr/>
          <p:nvPr/>
        </p:nvSpPr>
        <p:spPr bwMode="auto">
          <a:xfrm rot="5400000">
            <a:off x="440668" y="3228442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Нашивка 10"/>
          <p:cNvSpPr/>
          <p:nvPr/>
        </p:nvSpPr>
        <p:spPr bwMode="auto">
          <a:xfrm rot="5400000">
            <a:off x="440668" y="3750754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Нашивка 11"/>
          <p:cNvSpPr/>
          <p:nvPr/>
        </p:nvSpPr>
        <p:spPr bwMode="auto">
          <a:xfrm rot="5400000">
            <a:off x="440668" y="4290814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Нашивка 12"/>
          <p:cNvSpPr/>
          <p:nvPr/>
        </p:nvSpPr>
        <p:spPr bwMode="auto">
          <a:xfrm rot="5400000">
            <a:off x="5481228" y="3228950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Нашивка 13"/>
          <p:cNvSpPr/>
          <p:nvPr/>
        </p:nvSpPr>
        <p:spPr bwMode="auto">
          <a:xfrm rot="5400000">
            <a:off x="5454674" y="3750755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5477958" y="4290814"/>
            <a:ext cx="197768" cy="144016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52559"/>
              </p:ext>
            </p:extLst>
          </p:nvPr>
        </p:nvGraphicFramePr>
        <p:xfrm>
          <a:off x="-35702" y="1047436"/>
          <a:ext cx="9130213" cy="239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6473" y="2896947"/>
            <a:ext cx="607463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rgbClr val="2100E6"/>
                </a:solidFill>
              </a:rPr>
              <a:t>Передовые дочерние общества по внедрению ТДУ </a:t>
            </a:r>
            <a:endParaRPr lang="ru-RU" sz="2200" dirty="0">
              <a:solidFill>
                <a:srgbClr val="2100E6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Программа внедрения ТДУ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выработки электроэнергии на ГРС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70862049"/>
              </p:ext>
            </p:extLst>
          </p:nvPr>
        </p:nvGraphicFramePr>
        <p:xfrm>
          <a:off x="28685" y="3255826"/>
          <a:ext cx="9130214" cy="129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675715"/>
      </p:ext>
    </p:extLst>
  </p:cSld>
  <p:clrMapOvr>
    <a:masterClrMapping/>
  </p:clrMapOvr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676</Words>
  <Application>Microsoft Office PowerPoint</Application>
  <PresentationFormat>Экран (16:9)</PresentationFormat>
  <Paragraphs>155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11_Специальное оформление</vt:lpstr>
      <vt:lpstr>5_Тема Office</vt:lpstr>
      <vt:lpstr>1_Тема Office</vt:lpstr>
      <vt:lpstr>Диаграмма Microsoft Excel</vt:lpstr>
      <vt:lpstr>СОВЕРШЕНСТВОВАНИЕ ДЕСТЕЛЬНОСТИ ГАЗОТРАНСПОРТНЫХ ОБЩЕСТВ ПО НАПРАВЛЕНИЮ ЭКСПЛУАТАЦИИ ГРС ПЕРСПЕКТИВЫ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Gazprom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Посмак Михаил Петрович</cp:lastModifiedBy>
  <cp:revision>154</cp:revision>
  <cp:lastPrinted>2016-10-14T15:13:30Z</cp:lastPrinted>
  <dcterms:created xsi:type="dcterms:W3CDTF">2016-10-04T14:16:48Z</dcterms:created>
  <dcterms:modified xsi:type="dcterms:W3CDTF">2016-10-24T09:41:07Z</dcterms:modified>
</cp:coreProperties>
</file>