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</p:sldMasterIdLst>
  <p:notesMasterIdLst>
    <p:notesMasterId r:id="rId15"/>
  </p:notesMasterIdLst>
  <p:handoutMasterIdLst>
    <p:handoutMasterId r:id="rId16"/>
  </p:handoutMasterIdLst>
  <p:sldIdLst>
    <p:sldId id="257" r:id="rId9"/>
    <p:sldId id="386" r:id="rId10"/>
    <p:sldId id="412" r:id="rId11"/>
    <p:sldId id="406" r:id="rId12"/>
    <p:sldId id="413" r:id="rId13"/>
    <p:sldId id="405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3300"/>
    <a:srgbClr val="663300"/>
    <a:srgbClr val="FF9966"/>
    <a:srgbClr val="00CCFF"/>
    <a:srgbClr val="0066CC"/>
    <a:srgbClr val="800000"/>
    <a:srgbClr val="9933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56486" autoAdjust="0"/>
  </p:normalViewPr>
  <p:slideViewPr>
    <p:cSldViewPr snapToGrid="0">
      <p:cViewPr varScale="1">
        <p:scale>
          <a:sx n="72" d="100"/>
          <a:sy n="72" d="100"/>
        </p:scale>
        <p:origin x="-222" y="-102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-3510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algn="r"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algn="r"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DFFF4EE-4E20-45F4-9AA4-575B47D7F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1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1" rIns="95539" bIns="47771" numCol="1" anchor="t" anchorCtr="0" compatLnSpc="1">
            <a:prstTxWarp prst="textNoShape">
              <a:avLst/>
            </a:prstTxWarp>
          </a:bodyPr>
          <a:lstStyle>
            <a:lvl1pPr defTabSz="95573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1" rIns="95539" bIns="47771" numCol="1" anchor="t" anchorCtr="0" compatLnSpc="1">
            <a:prstTxWarp prst="textNoShape">
              <a:avLst/>
            </a:prstTxWarp>
          </a:bodyPr>
          <a:lstStyle>
            <a:lvl1pPr algn="r" defTabSz="95573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1" rIns="95539" bIns="47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1" rIns="95539" bIns="47771" numCol="1" anchor="b" anchorCtr="0" compatLnSpc="1">
            <a:prstTxWarp prst="textNoShape">
              <a:avLst/>
            </a:prstTxWarp>
          </a:bodyPr>
          <a:lstStyle>
            <a:lvl1pPr defTabSz="95573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1" rIns="95539" bIns="47771" numCol="1" anchor="b" anchorCtr="0" compatLnSpc="1">
            <a:prstTxWarp prst="textNoShape">
              <a:avLst/>
            </a:prstTxWarp>
          </a:bodyPr>
          <a:lstStyle>
            <a:lvl1pPr algn="r" defTabSz="95573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BB74413-695F-4A6B-9CFA-69D7A72B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95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74413-695F-4A6B-9CFA-69D7A72BBB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4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74413-695F-4A6B-9CFA-69D7A72BBB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3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74413-695F-4A6B-9CFA-69D7A72BBB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3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74413-695F-4A6B-9CFA-69D7A72BBB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3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74413-695F-4A6B-9CFA-69D7A72BBB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3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74413-695F-4A6B-9CFA-69D7A72BBB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4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96100-4FD0-4104-9FF8-7677B44BA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B5D2-3D06-435A-824A-82EB8AE6E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A9D3-D2E3-49FD-820A-7A65B181F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2522-A44A-4167-A7BF-0588203C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DC92-79A5-4A28-927E-58043540C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4193-B558-4337-B5F5-52CBA9FF1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9097-859F-4768-A65A-13F35C684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92B5-F3DE-4AD4-94B8-AA7255C04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8628B-D83E-47B2-BED6-01DDE88A8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3612-4AF8-4566-8765-D029A42B1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0759-4EEF-485C-9016-AE9AAB0B3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5CDB4-F9C3-41CF-893E-4152C662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FF59-C312-4727-A1FA-0FB48BEF9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6C10-E5D6-4E45-9948-A9104E3E4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FD699-DE24-47E8-8C8A-EC59AFB08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8397-23B8-422C-8926-355139BF2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2E6C-0AEA-4266-9876-5217BD354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6B9C2-42F3-4583-9A6D-38E3E150D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EC32-0BF9-4D58-AAAB-1410F356A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48B7E-9EE0-4EB3-9045-C110CE30B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8C6E-FBB6-49E8-9768-3CE946854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7A4-C931-4F1A-99F2-65AA09613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F498-65CE-4F6E-ABAB-3AAF1D2B9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D360-8E74-45B7-B8E9-587C5C284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7CA2-4EC9-4848-96FE-96BF4F93D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003B0-9F95-4411-BFF3-9D913F60D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7976-9736-43CA-844A-72EF140AD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30818-2EB8-4C61-8AE1-D7069269A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739BF-7609-4A78-BE92-9E587136E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6451-2DF1-49A9-8A60-05701DB2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2E80-4DCE-4F60-B071-355916F42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CC23-DEF9-4A76-9746-FBCD9F24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364BE-DF23-41F2-A670-59BD7CA65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52995-827E-48E7-B092-3736CF523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6753-3CA2-4A4C-9078-2C012D96A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3462-C74C-497A-BEC4-42D666F4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42DB2-4AA1-4A92-B5B8-62ADC842E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A878-031F-4F22-ADF8-4A865799F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09E9-129F-4A0F-9B0A-9C011289B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8E370-B6F0-41D4-B07A-C6335121E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3E5B-8244-4D20-BCD6-2E0AA35AB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80841-C017-4816-8587-9743C8D7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BFD6-D10A-4D51-AE31-FE457E05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324C-DDAD-4FF4-8B36-B6FE1CE11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D6D5-3B28-4C3C-B1EC-E0D237386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19879-4B7B-4513-AC51-F816576F0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645E-FB2B-4E86-BC64-7B402299B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55EB-C144-4D21-920E-E9AE24D64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52CE-2A1E-48EC-859C-1270689FF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D093-0F4E-4674-9EF9-905E2B03B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0D0F-BA91-49E5-B5D7-D81CA888E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B91D-AA75-4624-8F9A-7FDFFBE86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271D-4F1A-4F15-8D6C-B165C6C7E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7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7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7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036" name="Group 18"/>
          <p:cNvGrpSpPr>
            <a:grpSpLocks noChangeAspect="1"/>
          </p:cNvGrpSpPr>
          <p:nvPr/>
        </p:nvGrpSpPr>
        <p:grpSpPr bwMode="auto">
          <a:xfrm>
            <a:off x="177800" y="114300"/>
            <a:ext cx="1560513" cy="844550"/>
            <a:chOff x="106" y="57"/>
            <a:chExt cx="983" cy="532"/>
          </a:xfrm>
        </p:grpSpPr>
        <p:sp>
          <p:nvSpPr>
            <p:cNvPr id="1038" name="AutoShape 17"/>
            <p:cNvSpPr>
              <a:spLocks noChangeAspect="1" noChangeArrowheads="1" noTextEdit="1"/>
            </p:cNvSpPr>
            <p:nvPr userDrawn="1"/>
          </p:nvSpPr>
          <p:spPr bwMode="auto">
            <a:xfrm>
              <a:off x="106" y="57"/>
              <a:ext cx="983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9"/>
            <p:cNvSpPr>
              <a:spLocks/>
            </p:cNvSpPr>
            <p:nvPr userDrawn="1"/>
          </p:nvSpPr>
          <p:spPr bwMode="auto">
            <a:xfrm>
              <a:off x="443" y="403"/>
              <a:ext cx="645" cy="97"/>
            </a:xfrm>
            <a:custGeom>
              <a:avLst/>
              <a:gdLst>
                <a:gd name="T0" fmla="*/ 0 w 1291"/>
                <a:gd name="T1" fmla="*/ 12 h 193"/>
                <a:gd name="T2" fmla="*/ 80 w 1291"/>
                <a:gd name="T3" fmla="*/ 13 h 193"/>
                <a:gd name="T4" fmla="*/ 80 w 1291"/>
                <a:gd name="T5" fmla="*/ 0 h 193"/>
                <a:gd name="T6" fmla="*/ 0 w 1291"/>
                <a:gd name="T7" fmla="*/ 0 h 193"/>
                <a:gd name="T8" fmla="*/ 0 w 1291"/>
                <a:gd name="T9" fmla="*/ 12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93">
                  <a:moveTo>
                    <a:pt x="0" y="192"/>
                  </a:moveTo>
                  <a:lnTo>
                    <a:pt x="1291" y="193"/>
                  </a:lnTo>
                  <a:lnTo>
                    <a:pt x="1291" y="0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0"/>
            <p:cNvSpPr>
              <a:spLocks noEditPoints="1"/>
            </p:cNvSpPr>
            <p:nvPr userDrawn="1"/>
          </p:nvSpPr>
          <p:spPr bwMode="auto">
            <a:xfrm>
              <a:off x="304" y="57"/>
              <a:ext cx="105" cy="335"/>
            </a:xfrm>
            <a:custGeom>
              <a:avLst/>
              <a:gdLst>
                <a:gd name="T0" fmla="*/ 12 w 209"/>
                <a:gd name="T1" fmla="*/ 11 h 669"/>
                <a:gd name="T2" fmla="*/ 10 w 209"/>
                <a:gd name="T3" fmla="*/ 6 h 669"/>
                <a:gd name="T4" fmla="*/ 8 w 209"/>
                <a:gd name="T5" fmla="*/ 2 h 669"/>
                <a:gd name="T6" fmla="*/ 6 w 209"/>
                <a:gd name="T7" fmla="*/ 2 h 669"/>
                <a:gd name="T8" fmla="*/ 4 w 209"/>
                <a:gd name="T9" fmla="*/ 6 h 669"/>
                <a:gd name="T10" fmla="*/ 2 w 209"/>
                <a:gd name="T11" fmla="*/ 11 h 669"/>
                <a:gd name="T12" fmla="*/ 1 w 209"/>
                <a:gd name="T13" fmla="*/ 15 h 669"/>
                <a:gd name="T14" fmla="*/ 0 w 209"/>
                <a:gd name="T15" fmla="*/ 21 h 669"/>
                <a:gd name="T16" fmla="*/ 1 w 209"/>
                <a:gd name="T17" fmla="*/ 26 h 669"/>
                <a:gd name="T18" fmla="*/ 1 w 209"/>
                <a:gd name="T19" fmla="*/ 30 h 669"/>
                <a:gd name="T20" fmla="*/ 3 w 209"/>
                <a:gd name="T21" fmla="*/ 35 h 669"/>
                <a:gd name="T22" fmla="*/ 4 w 209"/>
                <a:gd name="T23" fmla="*/ 38 h 669"/>
                <a:gd name="T24" fmla="*/ 7 w 209"/>
                <a:gd name="T25" fmla="*/ 42 h 669"/>
                <a:gd name="T26" fmla="*/ 8 w 209"/>
                <a:gd name="T27" fmla="*/ 40 h 669"/>
                <a:gd name="T28" fmla="*/ 11 w 209"/>
                <a:gd name="T29" fmla="*/ 34 h 669"/>
                <a:gd name="T30" fmla="*/ 13 w 209"/>
                <a:gd name="T31" fmla="*/ 29 h 669"/>
                <a:gd name="T32" fmla="*/ 13 w 209"/>
                <a:gd name="T33" fmla="*/ 27 h 669"/>
                <a:gd name="T34" fmla="*/ 14 w 209"/>
                <a:gd name="T35" fmla="*/ 22 h 669"/>
                <a:gd name="T36" fmla="*/ 13 w 209"/>
                <a:gd name="T37" fmla="*/ 17 h 669"/>
                <a:gd name="T38" fmla="*/ 7 w 209"/>
                <a:gd name="T39" fmla="*/ 41 h 669"/>
                <a:gd name="T40" fmla="*/ 6 w 209"/>
                <a:gd name="T41" fmla="*/ 39 h 669"/>
                <a:gd name="T42" fmla="*/ 5 w 209"/>
                <a:gd name="T43" fmla="*/ 36 h 669"/>
                <a:gd name="T44" fmla="*/ 5 w 209"/>
                <a:gd name="T45" fmla="*/ 33 h 669"/>
                <a:gd name="T46" fmla="*/ 6 w 209"/>
                <a:gd name="T47" fmla="*/ 29 h 669"/>
                <a:gd name="T48" fmla="*/ 6 w 209"/>
                <a:gd name="T49" fmla="*/ 27 h 669"/>
                <a:gd name="T50" fmla="*/ 7 w 209"/>
                <a:gd name="T51" fmla="*/ 27 h 669"/>
                <a:gd name="T52" fmla="*/ 8 w 209"/>
                <a:gd name="T53" fmla="*/ 29 h 669"/>
                <a:gd name="T54" fmla="*/ 9 w 209"/>
                <a:gd name="T55" fmla="*/ 33 h 669"/>
                <a:gd name="T56" fmla="*/ 9 w 209"/>
                <a:gd name="T57" fmla="*/ 35 h 669"/>
                <a:gd name="T58" fmla="*/ 8 w 209"/>
                <a:gd name="T59" fmla="*/ 39 h 669"/>
                <a:gd name="T60" fmla="*/ 12 w 209"/>
                <a:gd name="T61" fmla="*/ 23 h 669"/>
                <a:gd name="T62" fmla="*/ 12 w 209"/>
                <a:gd name="T63" fmla="*/ 26 h 669"/>
                <a:gd name="T64" fmla="*/ 11 w 209"/>
                <a:gd name="T65" fmla="*/ 29 h 669"/>
                <a:gd name="T66" fmla="*/ 11 w 209"/>
                <a:gd name="T67" fmla="*/ 22 h 669"/>
                <a:gd name="T68" fmla="*/ 10 w 209"/>
                <a:gd name="T69" fmla="*/ 19 h 669"/>
                <a:gd name="T70" fmla="*/ 9 w 209"/>
                <a:gd name="T71" fmla="*/ 14 h 669"/>
                <a:gd name="T72" fmla="*/ 7 w 209"/>
                <a:gd name="T73" fmla="*/ 11 h 669"/>
                <a:gd name="T74" fmla="*/ 6 w 209"/>
                <a:gd name="T75" fmla="*/ 12 h 669"/>
                <a:gd name="T76" fmla="*/ 4 w 209"/>
                <a:gd name="T77" fmla="*/ 19 h 669"/>
                <a:gd name="T78" fmla="*/ 3 w 209"/>
                <a:gd name="T79" fmla="*/ 22 h 669"/>
                <a:gd name="T80" fmla="*/ 3 w 209"/>
                <a:gd name="T81" fmla="*/ 28 h 669"/>
                <a:gd name="T82" fmla="*/ 2 w 209"/>
                <a:gd name="T83" fmla="*/ 28 h 669"/>
                <a:gd name="T84" fmla="*/ 2 w 209"/>
                <a:gd name="T85" fmla="*/ 22 h 669"/>
                <a:gd name="T86" fmla="*/ 2 w 209"/>
                <a:gd name="T87" fmla="*/ 19 h 669"/>
                <a:gd name="T88" fmla="*/ 3 w 209"/>
                <a:gd name="T89" fmla="*/ 14 h 669"/>
                <a:gd name="T90" fmla="*/ 4 w 209"/>
                <a:gd name="T91" fmla="*/ 11 h 669"/>
                <a:gd name="T92" fmla="*/ 6 w 209"/>
                <a:gd name="T93" fmla="*/ 6 h 669"/>
                <a:gd name="T94" fmla="*/ 7 w 209"/>
                <a:gd name="T95" fmla="*/ 4 h 669"/>
                <a:gd name="T96" fmla="*/ 9 w 209"/>
                <a:gd name="T97" fmla="*/ 8 h 669"/>
                <a:gd name="T98" fmla="*/ 11 w 209"/>
                <a:gd name="T99" fmla="*/ 12 h 669"/>
                <a:gd name="T100" fmla="*/ 11 w 209"/>
                <a:gd name="T101" fmla="*/ 15 h 669"/>
                <a:gd name="T102" fmla="*/ 12 w 209"/>
                <a:gd name="T103" fmla="*/ 21 h 6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9" h="669">
                  <a:moveTo>
                    <a:pt x="190" y="191"/>
                  </a:moveTo>
                  <a:lnTo>
                    <a:pt x="190" y="191"/>
                  </a:lnTo>
                  <a:lnTo>
                    <a:pt x="186" y="173"/>
                  </a:lnTo>
                  <a:lnTo>
                    <a:pt x="181" y="155"/>
                  </a:lnTo>
                  <a:lnTo>
                    <a:pt x="168" y="121"/>
                  </a:lnTo>
                  <a:lnTo>
                    <a:pt x="155" y="90"/>
                  </a:lnTo>
                  <a:lnTo>
                    <a:pt x="141" y="63"/>
                  </a:lnTo>
                  <a:lnTo>
                    <a:pt x="129" y="40"/>
                  </a:lnTo>
                  <a:lnTo>
                    <a:pt x="117" y="21"/>
                  </a:lnTo>
                  <a:lnTo>
                    <a:pt x="104" y="0"/>
                  </a:lnTo>
                  <a:lnTo>
                    <a:pt x="89" y="22"/>
                  </a:lnTo>
                  <a:lnTo>
                    <a:pt x="79" y="40"/>
                  </a:lnTo>
                  <a:lnTo>
                    <a:pt x="68" y="61"/>
                  </a:lnTo>
                  <a:lnTo>
                    <a:pt x="56" y="84"/>
                  </a:lnTo>
                  <a:lnTo>
                    <a:pt x="44" y="110"/>
                  </a:lnTo>
                  <a:lnTo>
                    <a:pt x="33" y="137"/>
                  </a:lnTo>
                  <a:lnTo>
                    <a:pt x="23" y="167"/>
                  </a:lnTo>
                  <a:lnTo>
                    <a:pt x="15" y="199"/>
                  </a:lnTo>
                  <a:lnTo>
                    <a:pt x="9" y="230"/>
                  </a:lnTo>
                  <a:lnTo>
                    <a:pt x="4" y="261"/>
                  </a:lnTo>
                  <a:lnTo>
                    <a:pt x="1" y="29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" y="380"/>
                  </a:lnTo>
                  <a:lnTo>
                    <a:pt x="4" y="408"/>
                  </a:lnTo>
                  <a:lnTo>
                    <a:pt x="7" y="437"/>
                  </a:lnTo>
                  <a:lnTo>
                    <a:pt x="14" y="465"/>
                  </a:lnTo>
                  <a:lnTo>
                    <a:pt x="20" y="491"/>
                  </a:lnTo>
                  <a:lnTo>
                    <a:pt x="27" y="515"/>
                  </a:lnTo>
                  <a:lnTo>
                    <a:pt x="40" y="549"/>
                  </a:lnTo>
                  <a:lnTo>
                    <a:pt x="44" y="563"/>
                  </a:lnTo>
                  <a:lnTo>
                    <a:pt x="58" y="594"/>
                  </a:lnTo>
                  <a:lnTo>
                    <a:pt x="74" y="624"/>
                  </a:lnTo>
                  <a:lnTo>
                    <a:pt x="90" y="650"/>
                  </a:lnTo>
                  <a:lnTo>
                    <a:pt x="104" y="669"/>
                  </a:lnTo>
                  <a:lnTo>
                    <a:pt x="115" y="654"/>
                  </a:lnTo>
                  <a:lnTo>
                    <a:pt x="127" y="635"/>
                  </a:lnTo>
                  <a:lnTo>
                    <a:pt x="141" y="609"/>
                  </a:lnTo>
                  <a:lnTo>
                    <a:pt x="156" y="579"/>
                  </a:lnTo>
                  <a:lnTo>
                    <a:pt x="171" y="544"/>
                  </a:lnTo>
                  <a:lnTo>
                    <a:pt x="183" y="506"/>
                  </a:lnTo>
                  <a:lnTo>
                    <a:pt x="189" y="485"/>
                  </a:lnTo>
                  <a:lnTo>
                    <a:pt x="194" y="464"/>
                  </a:lnTo>
                  <a:lnTo>
                    <a:pt x="199" y="442"/>
                  </a:lnTo>
                  <a:lnTo>
                    <a:pt x="203" y="419"/>
                  </a:lnTo>
                  <a:lnTo>
                    <a:pt x="205" y="393"/>
                  </a:lnTo>
                  <a:lnTo>
                    <a:pt x="208" y="367"/>
                  </a:lnTo>
                  <a:lnTo>
                    <a:pt x="209" y="343"/>
                  </a:lnTo>
                  <a:lnTo>
                    <a:pt x="209" y="315"/>
                  </a:lnTo>
                  <a:lnTo>
                    <a:pt x="207" y="288"/>
                  </a:lnTo>
                  <a:lnTo>
                    <a:pt x="203" y="259"/>
                  </a:lnTo>
                  <a:lnTo>
                    <a:pt x="198" y="226"/>
                  </a:lnTo>
                  <a:lnTo>
                    <a:pt x="190" y="191"/>
                  </a:lnTo>
                  <a:close/>
                  <a:moveTo>
                    <a:pt x="104" y="646"/>
                  </a:moveTo>
                  <a:lnTo>
                    <a:pt x="104" y="646"/>
                  </a:lnTo>
                  <a:lnTo>
                    <a:pt x="95" y="626"/>
                  </a:lnTo>
                  <a:lnTo>
                    <a:pt x="90" y="614"/>
                  </a:lnTo>
                  <a:lnTo>
                    <a:pt x="85" y="600"/>
                  </a:lnTo>
                  <a:lnTo>
                    <a:pt x="82" y="584"/>
                  </a:lnTo>
                  <a:lnTo>
                    <a:pt x="78" y="565"/>
                  </a:lnTo>
                  <a:lnTo>
                    <a:pt x="75" y="546"/>
                  </a:lnTo>
                  <a:lnTo>
                    <a:pt x="74" y="523"/>
                  </a:lnTo>
                  <a:lnTo>
                    <a:pt x="74" y="502"/>
                  </a:lnTo>
                  <a:lnTo>
                    <a:pt x="78" y="481"/>
                  </a:lnTo>
                  <a:lnTo>
                    <a:pt x="82" y="463"/>
                  </a:lnTo>
                  <a:lnTo>
                    <a:pt x="87" y="445"/>
                  </a:lnTo>
                  <a:lnTo>
                    <a:pt x="91" y="431"/>
                  </a:lnTo>
                  <a:lnTo>
                    <a:pt x="96" y="418"/>
                  </a:lnTo>
                  <a:lnTo>
                    <a:pt x="104" y="403"/>
                  </a:lnTo>
                  <a:lnTo>
                    <a:pt x="111" y="417"/>
                  </a:lnTo>
                  <a:lnTo>
                    <a:pt x="115" y="428"/>
                  </a:lnTo>
                  <a:lnTo>
                    <a:pt x="120" y="442"/>
                  </a:lnTo>
                  <a:lnTo>
                    <a:pt x="125" y="458"/>
                  </a:lnTo>
                  <a:lnTo>
                    <a:pt x="129" y="476"/>
                  </a:lnTo>
                  <a:lnTo>
                    <a:pt x="131" y="496"/>
                  </a:lnTo>
                  <a:lnTo>
                    <a:pt x="134" y="518"/>
                  </a:lnTo>
                  <a:lnTo>
                    <a:pt x="132" y="541"/>
                  </a:lnTo>
                  <a:lnTo>
                    <a:pt x="131" y="560"/>
                  </a:lnTo>
                  <a:lnTo>
                    <a:pt x="127" y="579"/>
                  </a:lnTo>
                  <a:lnTo>
                    <a:pt x="124" y="596"/>
                  </a:lnTo>
                  <a:lnTo>
                    <a:pt x="119" y="611"/>
                  </a:lnTo>
                  <a:lnTo>
                    <a:pt x="114" y="625"/>
                  </a:lnTo>
                  <a:lnTo>
                    <a:pt x="104" y="646"/>
                  </a:lnTo>
                  <a:close/>
                  <a:moveTo>
                    <a:pt x="184" y="358"/>
                  </a:moveTo>
                  <a:lnTo>
                    <a:pt x="184" y="358"/>
                  </a:lnTo>
                  <a:lnTo>
                    <a:pt x="183" y="386"/>
                  </a:lnTo>
                  <a:lnTo>
                    <a:pt x="181" y="413"/>
                  </a:lnTo>
                  <a:lnTo>
                    <a:pt x="177" y="438"/>
                  </a:lnTo>
                  <a:lnTo>
                    <a:pt x="173" y="459"/>
                  </a:lnTo>
                  <a:lnTo>
                    <a:pt x="173" y="426"/>
                  </a:lnTo>
                  <a:lnTo>
                    <a:pt x="171" y="388"/>
                  </a:lnTo>
                  <a:lnTo>
                    <a:pt x="167" y="351"/>
                  </a:lnTo>
                  <a:lnTo>
                    <a:pt x="161" y="315"/>
                  </a:lnTo>
                  <a:lnTo>
                    <a:pt x="156" y="297"/>
                  </a:lnTo>
                  <a:lnTo>
                    <a:pt x="151" y="277"/>
                  </a:lnTo>
                  <a:lnTo>
                    <a:pt x="136" y="234"/>
                  </a:lnTo>
                  <a:lnTo>
                    <a:pt x="129" y="213"/>
                  </a:lnTo>
                  <a:lnTo>
                    <a:pt x="120" y="193"/>
                  </a:lnTo>
                  <a:lnTo>
                    <a:pt x="111" y="176"/>
                  </a:lnTo>
                  <a:lnTo>
                    <a:pt x="104" y="161"/>
                  </a:lnTo>
                  <a:lnTo>
                    <a:pt x="95" y="174"/>
                  </a:lnTo>
                  <a:lnTo>
                    <a:pt x="88" y="191"/>
                  </a:lnTo>
                  <a:lnTo>
                    <a:pt x="73" y="229"/>
                  </a:lnTo>
                  <a:lnTo>
                    <a:pt x="58" y="272"/>
                  </a:lnTo>
                  <a:lnTo>
                    <a:pt x="52" y="293"/>
                  </a:lnTo>
                  <a:lnTo>
                    <a:pt x="47" y="315"/>
                  </a:lnTo>
                  <a:lnTo>
                    <a:pt x="43" y="337"/>
                  </a:lnTo>
                  <a:lnTo>
                    <a:pt x="40" y="359"/>
                  </a:lnTo>
                  <a:lnTo>
                    <a:pt x="36" y="401"/>
                  </a:lnTo>
                  <a:lnTo>
                    <a:pt x="35" y="437"/>
                  </a:lnTo>
                  <a:lnTo>
                    <a:pt x="33" y="460"/>
                  </a:lnTo>
                  <a:lnTo>
                    <a:pt x="31" y="439"/>
                  </a:lnTo>
                  <a:lnTo>
                    <a:pt x="27" y="407"/>
                  </a:lnTo>
                  <a:lnTo>
                    <a:pt x="25" y="365"/>
                  </a:lnTo>
                  <a:lnTo>
                    <a:pt x="23" y="343"/>
                  </a:lnTo>
                  <a:lnTo>
                    <a:pt x="25" y="319"/>
                  </a:lnTo>
                  <a:lnTo>
                    <a:pt x="26" y="301"/>
                  </a:lnTo>
                  <a:lnTo>
                    <a:pt x="27" y="282"/>
                  </a:lnTo>
                  <a:lnTo>
                    <a:pt x="33" y="246"/>
                  </a:lnTo>
                  <a:lnTo>
                    <a:pt x="40" y="215"/>
                  </a:lnTo>
                  <a:lnTo>
                    <a:pt x="44" y="192"/>
                  </a:lnTo>
                  <a:lnTo>
                    <a:pt x="54" y="163"/>
                  </a:lnTo>
                  <a:lnTo>
                    <a:pt x="64" y="137"/>
                  </a:lnTo>
                  <a:lnTo>
                    <a:pt x="73" y="115"/>
                  </a:lnTo>
                  <a:lnTo>
                    <a:pt x="82" y="95"/>
                  </a:lnTo>
                  <a:lnTo>
                    <a:pt x="95" y="66"/>
                  </a:lnTo>
                  <a:lnTo>
                    <a:pt x="104" y="52"/>
                  </a:lnTo>
                  <a:lnTo>
                    <a:pt x="113" y="68"/>
                  </a:lnTo>
                  <a:lnTo>
                    <a:pt x="129" y="99"/>
                  </a:lnTo>
                  <a:lnTo>
                    <a:pt x="137" y="119"/>
                  </a:lnTo>
                  <a:lnTo>
                    <a:pt x="146" y="141"/>
                  </a:lnTo>
                  <a:lnTo>
                    <a:pt x="155" y="166"/>
                  </a:lnTo>
                  <a:lnTo>
                    <a:pt x="162" y="191"/>
                  </a:lnTo>
                  <a:lnTo>
                    <a:pt x="168" y="215"/>
                  </a:lnTo>
                  <a:lnTo>
                    <a:pt x="173" y="239"/>
                  </a:lnTo>
                  <a:lnTo>
                    <a:pt x="178" y="262"/>
                  </a:lnTo>
                  <a:lnTo>
                    <a:pt x="181" y="285"/>
                  </a:lnTo>
                  <a:lnTo>
                    <a:pt x="183" y="325"/>
                  </a:lnTo>
                  <a:lnTo>
                    <a:pt x="184" y="3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21"/>
            <p:cNvSpPr>
              <a:spLocks/>
            </p:cNvSpPr>
            <p:nvPr userDrawn="1"/>
          </p:nvSpPr>
          <p:spPr bwMode="auto">
            <a:xfrm>
              <a:off x="304" y="57"/>
              <a:ext cx="105" cy="335"/>
            </a:xfrm>
            <a:custGeom>
              <a:avLst/>
              <a:gdLst>
                <a:gd name="T0" fmla="*/ 12 w 209"/>
                <a:gd name="T1" fmla="*/ 12 h 669"/>
                <a:gd name="T2" fmla="*/ 12 w 209"/>
                <a:gd name="T3" fmla="*/ 12 h 669"/>
                <a:gd name="T4" fmla="*/ 12 w 209"/>
                <a:gd name="T5" fmla="*/ 11 h 669"/>
                <a:gd name="T6" fmla="*/ 12 w 209"/>
                <a:gd name="T7" fmla="*/ 10 h 669"/>
                <a:gd name="T8" fmla="*/ 11 w 209"/>
                <a:gd name="T9" fmla="*/ 8 h 669"/>
                <a:gd name="T10" fmla="*/ 10 w 209"/>
                <a:gd name="T11" fmla="*/ 6 h 669"/>
                <a:gd name="T12" fmla="*/ 9 w 209"/>
                <a:gd name="T13" fmla="*/ 4 h 669"/>
                <a:gd name="T14" fmla="*/ 9 w 209"/>
                <a:gd name="T15" fmla="*/ 3 h 669"/>
                <a:gd name="T16" fmla="*/ 8 w 209"/>
                <a:gd name="T17" fmla="*/ 2 h 669"/>
                <a:gd name="T18" fmla="*/ 7 w 209"/>
                <a:gd name="T19" fmla="*/ 0 h 669"/>
                <a:gd name="T20" fmla="*/ 7 w 209"/>
                <a:gd name="T21" fmla="*/ 0 h 669"/>
                <a:gd name="T22" fmla="*/ 6 w 209"/>
                <a:gd name="T23" fmla="*/ 2 h 669"/>
                <a:gd name="T24" fmla="*/ 5 w 209"/>
                <a:gd name="T25" fmla="*/ 3 h 669"/>
                <a:gd name="T26" fmla="*/ 5 w 209"/>
                <a:gd name="T27" fmla="*/ 4 h 669"/>
                <a:gd name="T28" fmla="*/ 4 w 209"/>
                <a:gd name="T29" fmla="*/ 6 h 669"/>
                <a:gd name="T30" fmla="*/ 3 w 209"/>
                <a:gd name="T31" fmla="*/ 7 h 669"/>
                <a:gd name="T32" fmla="*/ 3 w 209"/>
                <a:gd name="T33" fmla="*/ 9 h 669"/>
                <a:gd name="T34" fmla="*/ 2 w 209"/>
                <a:gd name="T35" fmla="*/ 11 h 669"/>
                <a:gd name="T36" fmla="*/ 2 w 209"/>
                <a:gd name="T37" fmla="*/ 11 h 669"/>
                <a:gd name="T38" fmla="*/ 1 w 209"/>
                <a:gd name="T39" fmla="*/ 13 h 669"/>
                <a:gd name="T40" fmla="*/ 1 w 209"/>
                <a:gd name="T41" fmla="*/ 15 h 669"/>
                <a:gd name="T42" fmla="*/ 1 w 209"/>
                <a:gd name="T43" fmla="*/ 17 h 669"/>
                <a:gd name="T44" fmla="*/ 1 w 209"/>
                <a:gd name="T45" fmla="*/ 19 h 669"/>
                <a:gd name="T46" fmla="*/ 0 w 209"/>
                <a:gd name="T47" fmla="*/ 21 h 669"/>
                <a:gd name="T48" fmla="*/ 0 w 209"/>
                <a:gd name="T49" fmla="*/ 22 h 669"/>
                <a:gd name="T50" fmla="*/ 1 w 209"/>
                <a:gd name="T51" fmla="*/ 24 h 669"/>
                <a:gd name="T52" fmla="*/ 1 w 209"/>
                <a:gd name="T53" fmla="*/ 26 h 669"/>
                <a:gd name="T54" fmla="*/ 1 w 209"/>
                <a:gd name="T55" fmla="*/ 26 h 669"/>
                <a:gd name="T56" fmla="*/ 1 w 209"/>
                <a:gd name="T57" fmla="*/ 28 h 669"/>
                <a:gd name="T58" fmla="*/ 1 w 209"/>
                <a:gd name="T59" fmla="*/ 30 h 669"/>
                <a:gd name="T60" fmla="*/ 2 w 209"/>
                <a:gd name="T61" fmla="*/ 31 h 669"/>
                <a:gd name="T62" fmla="*/ 2 w 209"/>
                <a:gd name="T63" fmla="*/ 33 h 669"/>
                <a:gd name="T64" fmla="*/ 3 w 209"/>
                <a:gd name="T65" fmla="*/ 35 h 669"/>
                <a:gd name="T66" fmla="*/ 3 w 209"/>
                <a:gd name="T67" fmla="*/ 36 h 669"/>
                <a:gd name="T68" fmla="*/ 3 w 209"/>
                <a:gd name="T69" fmla="*/ 36 h 669"/>
                <a:gd name="T70" fmla="*/ 4 w 209"/>
                <a:gd name="T71" fmla="*/ 38 h 669"/>
                <a:gd name="T72" fmla="*/ 5 w 209"/>
                <a:gd name="T73" fmla="*/ 39 h 669"/>
                <a:gd name="T74" fmla="*/ 6 w 209"/>
                <a:gd name="T75" fmla="*/ 41 h 669"/>
                <a:gd name="T76" fmla="*/ 7 w 209"/>
                <a:gd name="T77" fmla="*/ 42 h 669"/>
                <a:gd name="T78" fmla="*/ 7 w 209"/>
                <a:gd name="T79" fmla="*/ 42 h 669"/>
                <a:gd name="T80" fmla="*/ 8 w 209"/>
                <a:gd name="T81" fmla="*/ 41 h 669"/>
                <a:gd name="T82" fmla="*/ 8 w 209"/>
                <a:gd name="T83" fmla="*/ 40 h 669"/>
                <a:gd name="T84" fmla="*/ 9 w 209"/>
                <a:gd name="T85" fmla="*/ 39 h 669"/>
                <a:gd name="T86" fmla="*/ 10 w 209"/>
                <a:gd name="T87" fmla="*/ 37 h 669"/>
                <a:gd name="T88" fmla="*/ 11 w 209"/>
                <a:gd name="T89" fmla="*/ 34 h 669"/>
                <a:gd name="T90" fmla="*/ 12 w 209"/>
                <a:gd name="T91" fmla="*/ 32 h 669"/>
                <a:gd name="T92" fmla="*/ 12 w 209"/>
                <a:gd name="T93" fmla="*/ 31 h 669"/>
                <a:gd name="T94" fmla="*/ 13 w 209"/>
                <a:gd name="T95" fmla="*/ 29 h 669"/>
                <a:gd name="T96" fmla="*/ 13 w 209"/>
                <a:gd name="T97" fmla="*/ 28 h 669"/>
                <a:gd name="T98" fmla="*/ 13 w 209"/>
                <a:gd name="T99" fmla="*/ 27 h 669"/>
                <a:gd name="T100" fmla="*/ 13 w 209"/>
                <a:gd name="T101" fmla="*/ 27 h 669"/>
                <a:gd name="T102" fmla="*/ 13 w 209"/>
                <a:gd name="T103" fmla="*/ 25 h 669"/>
                <a:gd name="T104" fmla="*/ 13 w 209"/>
                <a:gd name="T105" fmla="*/ 23 h 669"/>
                <a:gd name="T106" fmla="*/ 14 w 209"/>
                <a:gd name="T107" fmla="*/ 22 h 669"/>
                <a:gd name="T108" fmla="*/ 14 w 209"/>
                <a:gd name="T109" fmla="*/ 20 h 669"/>
                <a:gd name="T110" fmla="*/ 13 w 209"/>
                <a:gd name="T111" fmla="*/ 18 h 669"/>
                <a:gd name="T112" fmla="*/ 13 w 209"/>
                <a:gd name="T113" fmla="*/ 17 h 669"/>
                <a:gd name="T114" fmla="*/ 13 w 209"/>
                <a:gd name="T115" fmla="*/ 15 h 669"/>
                <a:gd name="T116" fmla="*/ 12 w 209"/>
                <a:gd name="T117" fmla="*/ 12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9" h="669">
                  <a:moveTo>
                    <a:pt x="190" y="191"/>
                  </a:moveTo>
                  <a:lnTo>
                    <a:pt x="190" y="191"/>
                  </a:lnTo>
                  <a:lnTo>
                    <a:pt x="186" y="173"/>
                  </a:lnTo>
                  <a:lnTo>
                    <a:pt x="181" y="155"/>
                  </a:lnTo>
                  <a:lnTo>
                    <a:pt x="168" y="121"/>
                  </a:lnTo>
                  <a:lnTo>
                    <a:pt x="155" y="90"/>
                  </a:lnTo>
                  <a:lnTo>
                    <a:pt x="141" y="63"/>
                  </a:lnTo>
                  <a:lnTo>
                    <a:pt x="129" y="40"/>
                  </a:lnTo>
                  <a:lnTo>
                    <a:pt x="117" y="21"/>
                  </a:lnTo>
                  <a:lnTo>
                    <a:pt x="104" y="0"/>
                  </a:lnTo>
                  <a:lnTo>
                    <a:pt x="89" y="22"/>
                  </a:lnTo>
                  <a:lnTo>
                    <a:pt x="79" y="40"/>
                  </a:lnTo>
                  <a:lnTo>
                    <a:pt x="68" y="61"/>
                  </a:lnTo>
                  <a:lnTo>
                    <a:pt x="56" y="84"/>
                  </a:lnTo>
                  <a:lnTo>
                    <a:pt x="44" y="110"/>
                  </a:lnTo>
                  <a:lnTo>
                    <a:pt x="33" y="137"/>
                  </a:lnTo>
                  <a:lnTo>
                    <a:pt x="23" y="167"/>
                  </a:lnTo>
                  <a:lnTo>
                    <a:pt x="15" y="199"/>
                  </a:lnTo>
                  <a:lnTo>
                    <a:pt x="9" y="230"/>
                  </a:lnTo>
                  <a:lnTo>
                    <a:pt x="4" y="261"/>
                  </a:lnTo>
                  <a:lnTo>
                    <a:pt x="1" y="29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" y="380"/>
                  </a:lnTo>
                  <a:lnTo>
                    <a:pt x="4" y="408"/>
                  </a:lnTo>
                  <a:lnTo>
                    <a:pt x="7" y="437"/>
                  </a:lnTo>
                  <a:lnTo>
                    <a:pt x="14" y="465"/>
                  </a:lnTo>
                  <a:lnTo>
                    <a:pt x="20" y="491"/>
                  </a:lnTo>
                  <a:lnTo>
                    <a:pt x="27" y="515"/>
                  </a:lnTo>
                  <a:lnTo>
                    <a:pt x="40" y="549"/>
                  </a:lnTo>
                  <a:lnTo>
                    <a:pt x="44" y="563"/>
                  </a:lnTo>
                  <a:lnTo>
                    <a:pt x="58" y="594"/>
                  </a:lnTo>
                  <a:lnTo>
                    <a:pt x="74" y="624"/>
                  </a:lnTo>
                  <a:lnTo>
                    <a:pt x="90" y="650"/>
                  </a:lnTo>
                  <a:lnTo>
                    <a:pt x="104" y="669"/>
                  </a:lnTo>
                  <a:lnTo>
                    <a:pt x="115" y="654"/>
                  </a:lnTo>
                  <a:lnTo>
                    <a:pt x="127" y="635"/>
                  </a:lnTo>
                  <a:lnTo>
                    <a:pt x="141" y="609"/>
                  </a:lnTo>
                  <a:lnTo>
                    <a:pt x="156" y="579"/>
                  </a:lnTo>
                  <a:lnTo>
                    <a:pt x="171" y="544"/>
                  </a:lnTo>
                  <a:lnTo>
                    <a:pt x="183" y="506"/>
                  </a:lnTo>
                  <a:lnTo>
                    <a:pt x="189" y="485"/>
                  </a:lnTo>
                  <a:lnTo>
                    <a:pt x="194" y="464"/>
                  </a:lnTo>
                  <a:lnTo>
                    <a:pt x="199" y="442"/>
                  </a:lnTo>
                  <a:lnTo>
                    <a:pt x="203" y="419"/>
                  </a:lnTo>
                  <a:lnTo>
                    <a:pt x="205" y="393"/>
                  </a:lnTo>
                  <a:lnTo>
                    <a:pt x="208" y="367"/>
                  </a:lnTo>
                  <a:lnTo>
                    <a:pt x="209" y="343"/>
                  </a:lnTo>
                  <a:lnTo>
                    <a:pt x="209" y="315"/>
                  </a:lnTo>
                  <a:lnTo>
                    <a:pt x="207" y="288"/>
                  </a:lnTo>
                  <a:lnTo>
                    <a:pt x="203" y="259"/>
                  </a:lnTo>
                  <a:lnTo>
                    <a:pt x="198" y="226"/>
                  </a:lnTo>
                  <a:lnTo>
                    <a:pt x="190" y="19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22"/>
            <p:cNvSpPr>
              <a:spLocks/>
            </p:cNvSpPr>
            <p:nvPr userDrawn="1"/>
          </p:nvSpPr>
          <p:spPr bwMode="auto">
            <a:xfrm>
              <a:off x="341" y="259"/>
              <a:ext cx="30" cy="121"/>
            </a:xfrm>
            <a:custGeom>
              <a:avLst/>
              <a:gdLst>
                <a:gd name="T0" fmla="*/ 2 w 60"/>
                <a:gd name="T1" fmla="*/ 15 h 243"/>
                <a:gd name="T2" fmla="*/ 2 w 60"/>
                <a:gd name="T3" fmla="*/ 15 h 243"/>
                <a:gd name="T4" fmla="*/ 2 w 60"/>
                <a:gd name="T5" fmla="*/ 13 h 243"/>
                <a:gd name="T6" fmla="*/ 1 w 60"/>
                <a:gd name="T7" fmla="*/ 13 h 243"/>
                <a:gd name="T8" fmla="*/ 1 w 60"/>
                <a:gd name="T9" fmla="*/ 12 h 243"/>
                <a:gd name="T10" fmla="*/ 1 w 60"/>
                <a:gd name="T11" fmla="*/ 11 h 243"/>
                <a:gd name="T12" fmla="*/ 1 w 60"/>
                <a:gd name="T13" fmla="*/ 10 h 243"/>
                <a:gd name="T14" fmla="*/ 1 w 60"/>
                <a:gd name="T15" fmla="*/ 8 h 243"/>
                <a:gd name="T16" fmla="*/ 0 w 60"/>
                <a:gd name="T17" fmla="*/ 7 h 243"/>
                <a:gd name="T18" fmla="*/ 0 w 60"/>
                <a:gd name="T19" fmla="*/ 7 h 243"/>
                <a:gd name="T20" fmla="*/ 0 w 60"/>
                <a:gd name="T21" fmla="*/ 6 h 243"/>
                <a:gd name="T22" fmla="*/ 1 w 60"/>
                <a:gd name="T23" fmla="*/ 4 h 243"/>
                <a:gd name="T24" fmla="*/ 1 w 60"/>
                <a:gd name="T25" fmla="*/ 3 h 243"/>
                <a:gd name="T26" fmla="*/ 1 w 60"/>
                <a:gd name="T27" fmla="*/ 2 h 243"/>
                <a:gd name="T28" fmla="*/ 2 w 60"/>
                <a:gd name="T29" fmla="*/ 1 h 243"/>
                <a:gd name="T30" fmla="*/ 2 w 60"/>
                <a:gd name="T31" fmla="*/ 0 h 243"/>
                <a:gd name="T32" fmla="*/ 2 w 60"/>
                <a:gd name="T33" fmla="*/ 0 h 243"/>
                <a:gd name="T34" fmla="*/ 2 w 60"/>
                <a:gd name="T35" fmla="*/ 0 h 243"/>
                <a:gd name="T36" fmla="*/ 3 w 60"/>
                <a:gd name="T37" fmla="*/ 0 h 243"/>
                <a:gd name="T38" fmla="*/ 3 w 60"/>
                <a:gd name="T39" fmla="*/ 1 h 243"/>
                <a:gd name="T40" fmla="*/ 3 w 60"/>
                <a:gd name="T41" fmla="*/ 2 h 243"/>
                <a:gd name="T42" fmla="*/ 4 w 60"/>
                <a:gd name="T43" fmla="*/ 3 h 243"/>
                <a:gd name="T44" fmla="*/ 4 w 60"/>
                <a:gd name="T45" fmla="*/ 4 h 243"/>
                <a:gd name="T46" fmla="*/ 4 w 60"/>
                <a:gd name="T47" fmla="*/ 5 h 243"/>
                <a:gd name="T48" fmla="*/ 4 w 60"/>
                <a:gd name="T49" fmla="*/ 7 h 243"/>
                <a:gd name="T50" fmla="*/ 4 w 60"/>
                <a:gd name="T51" fmla="*/ 7 h 243"/>
                <a:gd name="T52" fmla="*/ 4 w 60"/>
                <a:gd name="T53" fmla="*/ 8 h 243"/>
                <a:gd name="T54" fmla="*/ 4 w 60"/>
                <a:gd name="T55" fmla="*/ 9 h 243"/>
                <a:gd name="T56" fmla="*/ 4 w 60"/>
                <a:gd name="T57" fmla="*/ 11 h 243"/>
                <a:gd name="T58" fmla="*/ 4 w 60"/>
                <a:gd name="T59" fmla="*/ 12 h 243"/>
                <a:gd name="T60" fmla="*/ 3 w 60"/>
                <a:gd name="T61" fmla="*/ 13 h 243"/>
                <a:gd name="T62" fmla="*/ 3 w 60"/>
                <a:gd name="T63" fmla="*/ 13 h 243"/>
                <a:gd name="T64" fmla="*/ 2 w 60"/>
                <a:gd name="T65" fmla="*/ 15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" h="243">
                  <a:moveTo>
                    <a:pt x="30" y="243"/>
                  </a:moveTo>
                  <a:lnTo>
                    <a:pt x="30" y="243"/>
                  </a:lnTo>
                  <a:lnTo>
                    <a:pt x="21" y="223"/>
                  </a:lnTo>
                  <a:lnTo>
                    <a:pt x="16" y="211"/>
                  </a:lnTo>
                  <a:lnTo>
                    <a:pt x="11" y="197"/>
                  </a:lnTo>
                  <a:lnTo>
                    <a:pt x="8" y="181"/>
                  </a:lnTo>
                  <a:lnTo>
                    <a:pt x="4" y="162"/>
                  </a:lnTo>
                  <a:lnTo>
                    <a:pt x="1" y="143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4" y="78"/>
                  </a:lnTo>
                  <a:lnTo>
                    <a:pt x="8" y="60"/>
                  </a:lnTo>
                  <a:lnTo>
                    <a:pt x="13" y="42"/>
                  </a:lnTo>
                  <a:lnTo>
                    <a:pt x="17" y="28"/>
                  </a:lnTo>
                  <a:lnTo>
                    <a:pt x="22" y="15"/>
                  </a:lnTo>
                  <a:lnTo>
                    <a:pt x="30" y="0"/>
                  </a:lnTo>
                  <a:lnTo>
                    <a:pt x="37" y="14"/>
                  </a:lnTo>
                  <a:lnTo>
                    <a:pt x="41" y="25"/>
                  </a:lnTo>
                  <a:lnTo>
                    <a:pt x="46" y="39"/>
                  </a:lnTo>
                  <a:lnTo>
                    <a:pt x="51" y="55"/>
                  </a:lnTo>
                  <a:lnTo>
                    <a:pt x="55" y="73"/>
                  </a:lnTo>
                  <a:lnTo>
                    <a:pt x="57" y="93"/>
                  </a:lnTo>
                  <a:lnTo>
                    <a:pt x="60" y="115"/>
                  </a:lnTo>
                  <a:lnTo>
                    <a:pt x="58" y="138"/>
                  </a:lnTo>
                  <a:lnTo>
                    <a:pt x="57" y="157"/>
                  </a:lnTo>
                  <a:lnTo>
                    <a:pt x="53" y="176"/>
                  </a:lnTo>
                  <a:lnTo>
                    <a:pt x="50" y="193"/>
                  </a:lnTo>
                  <a:lnTo>
                    <a:pt x="45" y="208"/>
                  </a:lnTo>
                  <a:lnTo>
                    <a:pt x="40" y="222"/>
                  </a:lnTo>
                  <a:lnTo>
                    <a:pt x="30" y="24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3"/>
            <p:cNvSpPr>
              <a:spLocks/>
            </p:cNvSpPr>
            <p:nvPr userDrawn="1"/>
          </p:nvSpPr>
          <p:spPr bwMode="auto">
            <a:xfrm>
              <a:off x="316" y="83"/>
              <a:ext cx="80" cy="204"/>
            </a:xfrm>
            <a:custGeom>
              <a:avLst/>
              <a:gdLst>
                <a:gd name="T0" fmla="*/ 10 w 161"/>
                <a:gd name="T1" fmla="*/ 20 h 408"/>
                <a:gd name="T2" fmla="*/ 9 w 161"/>
                <a:gd name="T3" fmla="*/ 23 h 408"/>
                <a:gd name="T4" fmla="*/ 9 w 161"/>
                <a:gd name="T5" fmla="*/ 26 h 408"/>
                <a:gd name="T6" fmla="*/ 9 w 161"/>
                <a:gd name="T7" fmla="*/ 24 h 408"/>
                <a:gd name="T8" fmla="*/ 9 w 161"/>
                <a:gd name="T9" fmla="*/ 19 h 408"/>
                <a:gd name="T10" fmla="*/ 8 w 161"/>
                <a:gd name="T11" fmla="*/ 17 h 408"/>
                <a:gd name="T12" fmla="*/ 8 w 161"/>
                <a:gd name="T13" fmla="*/ 15 h 408"/>
                <a:gd name="T14" fmla="*/ 6 w 161"/>
                <a:gd name="T15" fmla="*/ 11 h 408"/>
                <a:gd name="T16" fmla="*/ 5 w 161"/>
                <a:gd name="T17" fmla="*/ 8 h 408"/>
                <a:gd name="T18" fmla="*/ 5 w 161"/>
                <a:gd name="T19" fmla="*/ 7 h 408"/>
                <a:gd name="T20" fmla="*/ 4 w 161"/>
                <a:gd name="T21" fmla="*/ 9 h 408"/>
                <a:gd name="T22" fmla="*/ 2 w 161"/>
                <a:gd name="T23" fmla="*/ 14 h 408"/>
                <a:gd name="T24" fmla="*/ 1 w 161"/>
                <a:gd name="T25" fmla="*/ 17 h 408"/>
                <a:gd name="T26" fmla="*/ 1 w 161"/>
                <a:gd name="T27" fmla="*/ 18 h 408"/>
                <a:gd name="T28" fmla="*/ 0 w 161"/>
                <a:gd name="T29" fmla="*/ 22 h 408"/>
                <a:gd name="T30" fmla="*/ 0 w 161"/>
                <a:gd name="T31" fmla="*/ 26 h 408"/>
                <a:gd name="T32" fmla="*/ 0 w 161"/>
                <a:gd name="T33" fmla="*/ 25 h 408"/>
                <a:gd name="T34" fmla="*/ 0 w 161"/>
                <a:gd name="T35" fmla="*/ 20 h 408"/>
                <a:gd name="T36" fmla="*/ 0 w 161"/>
                <a:gd name="T37" fmla="*/ 17 h 408"/>
                <a:gd name="T38" fmla="*/ 0 w 161"/>
                <a:gd name="T39" fmla="*/ 16 h 408"/>
                <a:gd name="T40" fmla="*/ 0 w 161"/>
                <a:gd name="T41" fmla="*/ 13 h 408"/>
                <a:gd name="T42" fmla="*/ 1 w 161"/>
                <a:gd name="T43" fmla="*/ 9 h 408"/>
                <a:gd name="T44" fmla="*/ 1 w 161"/>
                <a:gd name="T45" fmla="*/ 7 h 408"/>
                <a:gd name="T46" fmla="*/ 3 w 161"/>
                <a:gd name="T47" fmla="*/ 4 h 408"/>
                <a:gd name="T48" fmla="*/ 4 w 161"/>
                <a:gd name="T49" fmla="*/ 1 h 408"/>
                <a:gd name="T50" fmla="*/ 5 w 161"/>
                <a:gd name="T51" fmla="*/ 0 h 408"/>
                <a:gd name="T52" fmla="*/ 6 w 161"/>
                <a:gd name="T53" fmla="*/ 3 h 408"/>
                <a:gd name="T54" fmla="*/ 7 w 161"/>
                <a:gd name="T55" fmla="*/ 6 h 408"/>
                <a:gd name="T56" fmla="*/ 8 w 161"/>
                <a:gd name="T57" fmla="*/ 9 h 408"/>
                <a:gd name="T58" fmla="*/ 9 w 161"/>
                <a:gd name="T59" fmla="*/ 11 h 408"/>
                <a:gd name="T60" fmla="*/ 9 w 161"/>
                <a:gd name="T61" fmla="*/ 14 h 408"/>
                <a:gd name="T62" fmla="*/ 10 w 161"/>
                <a:gd name="T63" fmla="*/ 18 h 408"/>
                <a:gd name="T64" fmla="*/ 10 w 161"/>
                <a:gd name="T65" fmla="*/ 20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1" h="408">
                  <a:moveTo>
                    <a:pt x="161" y="306"/>
                  </a:moveTo>
                  <a:lnTo>
                    <a:pt x="161" y="306"/>
                  </a:lnTo>
                  <a:lnTo>
                    <a:pt x="160" y="334"/>
                  </a:lnTo>
                  <a:lnTo>
                    <a:pt x="158" y="361"/>
                  </a:lnTo>
                  <a:lnTo>
                    <a:pt x="154" y="386"/>
                  </a:lnTo>
                  <a:lnTo>
                    <a:pt x="150" y="407"/>
                  </a:lnTo>
                  <a:lnTo>
                    <a:pt x="150" y="374"/>
                  </a:lnTo>
                  <a:lnTo>
                    <a:pt x="148" y="336"/>
                  </a:lnTo>
                  <a:lnTo>
                    <a:pt x="144" y="299"/>
                  </a:lnTo>
                  <a:lnTo>
                    <a:pt x="138" y="263"/>
                  </a:lnTo>
                  <a:lnTo>
                    <a:pt x="133" y="245"/>
                  </a:lnTo>
                  <a:lnTo>
                    <a:pt x="128" y="225"/>
                  </a:lnTo>
                  <a:lnTo>
                    <a:pt x="113" y="182"/>
                  </a:lnTo>
                  <a:lnTo>
                    <a:pt x="106" y="161"/>
                  </a:lnTo>
                  <a:lnTo>
                    <a:pt x="97" y="141"/>
                  </a:lnTo>
                  <a:lnTo>
                    <a:pt x="88" y="124"/>
                  </a:lnTo>
                  <a:lnTo>
                    <a:pt x="81" y="109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0" y="177"/>
                  </a:lnTo>
                  <a:lnTo>
                    <a:pt x="35" y="220"/>
                  </a:lnTo>
                  <a:lnTo>
                    <a:pt x="29" y="241"/>
                  </a:lnTo>
                  <a:lnTo>
                    <a:pt x="24" y="263"/>
                  </a:lnTo>
                  <a:lnTo>
                    <a:pt x="20" y="285"/>
                  </a:lnTo>
                  <a:lnTo>
                    <a:pt x="17" y="307"/>
                  </a:lnTo>
                  <a:lnTo>
                    <a:pt x="13" y="349"/>
                  </a:lnTo>
                  <a:lnTo>
                    <a:pt x="12" y="385"/>
                  </a:lnTo>
                  <a:lnTo>
                    <a:pt x="10" y="408"/>
                  </a:lnTo>
                  <a:lnTo>
                    <a:pt x="8" y="387"/>
                  </a:lnTo>
                  <a:lnTo>
                    <a:pt x="4" y="355"/>
                  </a:lnTo>
                  <a:lnTo>
                    <a:pt x="2" y="313"/>
                  </a:lnTo>
                  <a:lnTo>
                    <a:pt x="0" y="291"/>
                  </a:lnTo>
                  <a:lnTo>
                    <a:pt x="2" y="267"/>
                  </a:lnTo>
                  <a:lnTo>
                    <a:pt x="3" y="249"/>
                  </a:lnTo>
                  <a:lnTo>
                    <a:pt x="4" y="230"/>
                  </a:lnTo>
                  <a:lnTo>
                    <a:pt x="10" y="194"/>
                  </a:lnTo>
                  <a:lnTo>
                    <a:pt x="17" y="163"/>
                  </a:lnTo>
                  <a:lnTo>
                    <a:pt x="21" y="140"/>
                  </a:lnTo>
                  <a:lnTo>
                    <a:pt x="31" y="111"/>
                  </a:lnTo>
                  <a:lnTo>
                    <a:pt x="41" y="85"/>
                  </a:lnTo>
                  <a:lnTo>
                    <a:pt x="50" y="63"/>
                  </a:lnTo>
                  <a:lnTo>
                    <a:pt x="59" y="43"/>
                  </a:lnTo>
                  <a:lnTo>
                    <a:pt x="72" y="14"/>
                  </a:lnTo>
                  <a:lnTo>
                    <a:pt x="81" y="0"/>
                  </a:lnTo>
                  <a:lnTo>
                    <a:pt x="90" y="16"/>
                  </a:lnTo>
                  <a:lnTo>
                    <a:pt x="106" y="47"/>
                  </a:lnTo>
                  <a:lnTo>
                    <a:pt x="114" y="67"/>
                  </a:lnTo>
                  <a:lnTo>
                    <a:pt x="123" y="89"/>
                  </a:lnTo>
                  <a:lnTo>
                    <a:pt x="132" y="114"/>
                  </a:lnTo>
                  <a:lnTo>
                    <a:pt x="139" y="139"/>
                  </a:lnTo>
                  <a:lnTo>
                    <a:pt x="145" y="163"/>
                  </a:lnTo>
                  <a:lnTo>
                    <a:pt x="150" y="187"/>
                  </a:lnTo>
                  <a:lnTo>
                    <a:pt x="155" y="210"/>
                  </a:lnTo>
                  <a:lnTo>
                    <a:pt x="158" y="233"/>
                  </a:lnTo>
                  <a:lnTo>
                    <a:pt x="160" y="273"/>
                  </a:lnTo>
                  <a:lnTo>
                    <a:pt x="161" y="3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4"/>
            <p:cNvSpPr>
              <a:spLocks/>
            </p:cNvSpPr>
            <p:nvPr userDrawn="1"/>
          </p:nvSpPr>
          <p:spPr bwMode="auto">
            <a:xfrm>
              <a:off x="106" y="220"/>
              <a:ext cx="317" cy="367"/>
            </a:xfrm>
            <a:custGeom>
              <a:avLst/>
              <a:gdLst>
                <a:gd name="T0" fmla="*/ 22 w 635"/>
                <a:gd name="T1" fmla="*/ 31 h 733"/>
                <a:gd name="T2" fmla="*/ 22 w 635"/>
                <a:gd name="T3" fmla="*/ 30 h 733"/>
                <a:gd name="T4" fmla="*/ 24 w 635"/>
                <a:gd name="T5" fmla="*/ 29 h 733"/>
                <a:gd name="T6" fmla="*/ 26 w 635"/>
                <a:gd name="T7" fmla="*/ 29 h 733"/>
                <a:gd name="T8" fmla="*/ 28 w 635"/>
                <a:gd name="T9" fmla="*/ 29 h 733"/>
                <a:gd name="T10" fmla="*/ 29 w 635"/>
                <a:gd name="T11" fmla="*/ 29 h 733"/>
                <a:gd name="T12" fmla="*/ 31 w 635"/>
                <a:gd name="T13" fmla="*/ 30 h 733"/>
                <a:gd name="T14" fmla="*/ 32 w 635"/>
                <a:gd name="T15" fmla="*/ 31 h 733"/>
                <a:gd name="T16" fmla="*/ 33 w 635"/>
                <a:gd name="T17" fmla="*/ 33 h 733"/>
                <a:gd name="T18" fmla="*/ 33 w 635"/>
                <a:gd name="T19" fmla="*/ 34 h 733"/>
                <a:gd name="T20" fmla="*/ 33 w 635"/>
                <a:gd name="T21" fmla="*/ 36 h 733"/>
                <a:gd name="T22" fmla="*/ 33 w 635"/>
                <a:gd name="T23" fmla="*/ 38 h 733"/>
                <a:gd name="T24" fmla="*/ 32 w 635"/>
                <a:gd name="T25" fmla="*/ 40 h 733"/>
                <a:gd name="T26" fmla="*/ 32 w 635"/>
                <a:gd name="T27" fmla="*/ 40 h 733"/>
                <a:gd name="T28" fmla="*/ 32 w 635"/>
                <a:gd name="T29" fmla="*/ 40 h 733"/>
                <a:gd name="T30" fmla="*/ 30 w 635"/>
                <a:gd name="T31" fmla="*/ 41 h 733"/>
                <a:gd name="T32" fmla="*/ 26 w 635"/>
                <a:gd name="T33" fmla="*/ 43 h 733"/>
                <a:gd name="T34" fmla="*/ 22 w 635"/>
                <a:gd name="T35" fmla="*/ 43 h 733"/>
                <a:gd name="T36" fmla="*/ 20 w 635"/>
                <a:gd name="T37" fmla="*/ 43 h 733"/>
                <a:gd name="T38" fmla="*/ 16 w 635"/>
                <a:gd name="T39" fmla="*/ 42 h 733"/>
                <a:gd name="T40" fmla="*/ 13 w 635"/>
                <a:gd name="T41" fmla="*/ 40 h 733"/>
                <a:gd name="T42" fmla="*/ 12 w 635"/>
                <a:gd name="T43" fmla="*/ 38 h 733"/>
                <a:gd name="T44" fmla="*/ 10 w 635"/>
                <a:gd name="T45" fmla="*/ 35 h 733"/>
                <a:gd name="T46" fmla="*/ 10 w 635"/>
                <a:gd name="T47" fmla="*/ 32 h 733"/>
                <a:gd name="T48" fmla="*/ 10 w 635"/>
                <a:gd name="T49" fmla="*/ 28 h 733"/>
                <a:gd name="T50" fmla="*/ 11 w 635"/>
                <a:gd name="T51" fmla="*/ 25 h 733"/>
                <a:gd name="T52" fmla="*/ 12 w 635"/>
                <a:gd name="T53" fmla="*/ 23 h 733"/>
                <a:gd name="T54" fmla="*/ 13 w 635"/>
                <a:gd name="T55" fmla="*/ 21 h 733"/>
                <a:gd name="T56" fmla="*/ 16 w 635"/>
                <a:gd name="T57" fmla="*/ 19 h 733"/>
                <a:gd name="T58" fmla="*/ 20 w 635"/>
                <a:gd name="T59" fmla="*/ 18 h 733"/>
                <a:gd name="T60" fmla="*/ 22 w 635"/>
                <a:gd name="T61" fmla="*/ 0 h 733"/>
                <a:gd name="T62" fmla="*/ 20 w 635"/>
                <a:gd name="T63" fmla="*/ 1 h 733"/>
                <a:gd name="T64" fmla="*/ 17 w 635"/>
                <a:gd name="T65" fmla="*/ 1 h 733"/>
                <a:gd name="T66" fmla="*/ 14 w 635"/>
                <a:gd name="T67" fmla="*/ 2 h 733"/>
                <a:gd name="T68" fmla="*/ 11 w 635"/>
                <a:gd name="T69" fmla="*/ 4 h 733"/>
                <a:gd name="T70" fmla="*/ 8 w 635"/>
                <a:gd name="T71" fmla="*/ 6 h 733"/>
                <a:gd name="T72" fmla="*/ 5 w 635"/>
                <a:gd name="T73" fmla="*/ 8 h 733"/>
                <a:gd name="T74" fmla="*/ 3 w 635"/>
                <a:gd name="T75" fmla="*/ 10 h 733"/>
                <a:gd name="T76" fmla="*/ 2 w 635"/>
                <a:gd name="T77" fmla="*/ 13 h 733"/>
                <a:gd name="T78" fmla="*/ 1 w 635"/>
                <a:gd name="T79" fmla="*/ 17 h 733"/>
                <a:gd name="T80" fmla="*/ 0 w 635"/>
                <a:gd name="T81" fmla="*/ 20 h 733"/>
                <a:gd name="T82" fmla="*/ 0 w 635"/>
                <a:gd name="T83" fmla="*/ 23 h 733"/>
                <a:gd name="T84" fmla="*/ 0 w 635"/>
                <a:gd name="T85" fmla="*/ 26 h 733"/>
                <a:gd name="T86" fmla="*/ 0 w 635"/>
                <a:gd name="T87" fmla="*/ 29 h 733"/>
                <a:gd name="T88" fmla="*/ 1 w 635"/>
                <a:gd name="T89" fmla="*/ 32 h 733"/>
                <a:gd name="T90" fmla="*/ 3 w 635"/>
                <a:gd name="T91" fmla="*/ 35 h 733"/>
                <a:gd name="T92" fmla="*/ 5 w 635"/>
                <a:gd name="T93" fmla="*/ 38 h 733"/>
                <a:gd name="T94" fmla="*/ 7 w 635"/>
                <a:gd name="T95" fmla="*/ 40 h 733"/>
                <a:gd name="T96" fmla="*/ 10 w 635"/>
                <a:gd name="T97" fmla="*/ 42 h 733"/>
                <a:gd name="T98" fmla="*/ 13 w 635"/>
                <a:gd name="T99" fmla="*/ 44 h 733"/>
                <a:gd name="T100" fmla="*/ 16 w 635"/>
                <a:gd name="T101" fmla="*/ 45 h 733"/>
                <a:gd name="T102" fmla="*/ 19 w 635"/>
                <a:gd name="T103" fmla="*/ 46 h 733"/>
                <a:gd name="T104" fmla="*/ 22 w 635"/>
                <a:gd name="T105" fmla="*/ 46 h 733"/>
                <a:gd name="T106" fmla="*/ 25 w 635"/>
                <a:gd name="T107" fmla="*/ 46 h 733"/>
                <a:gd name="T108" fmla="*/ 28 w 635"/>
                <a:gd name="T109" fmla="*/ 45 h 733"/>
                <a:gd name="T110" fmla="*/ 32 w 635"/>
                <a:gd name="T111" fmla="*/ 44 h 733"/>
                <a:gd name="T112" fmla="*/ 35 w 635"/>
                <a:gd name="T113" fmla="*/ 43 h 733"/>
                <a:gd name="T114" fmla="*/ 38 w 635"/>
                <a:gd name="T115" fmla="*/ 41 h 733"/>
                <a:gd name="T116" fmla="*/ 39 w 635"/>
                <a:gd name="T117" fmla="*/ 23 h 7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5" h="733">
                  <a:moveTo>
                    <a:pt x="538" y="366"/>
                  </a:moveTo>
                  <a:lnTo>
                    <a:pt x="367" y="366"/>
                  </a:lnTo>
                  <a:lnTo>
                    <a:pt x="367" y="481"/>
                  </a:lnTo>
                  <a:lnTo>
                    <a:pt x="367" y="480"/>
                  </a:lnTo>
                  <a:lnTo>
                    <a:pt x="375" y="473"/>
                  </a:lnTo>
                  <a:lnTo>
                    <a:pt x="384" y="467"/>
                  </a:lnTo>
                  <a:lnTo>
                    <a:pt x="392" y="461"/>
                  </a:lnTo>
                  <a:lnTo>
                    <a:pt x="401" y="457"/>
                  </a:lnTo>
                  <a:lnTo>
                    <a:pt x="411" y="454"/>
                  </a:lnTo>
                  <a:lnTo>
                    <a:pt x="421" y="451"/>
                  </a:lnTo>
                  <a:lnTo>
                    <a:pt x="431" y="450"/>
                  </a:lnTo>
                  <a:lnTo>
                    <a:pt x="440" y="450"/>
                  </a:lnTo>
                  <a:lnTo>
                    <a:pt x="450" y="450"/>
                  </a:lnTo>
                  <a:lnTo>
                    <a:pt x="460" y="451"/>
                  </a:lnTo>
                  <a:lnTo>
                    <a:pt x="470" y="454"/>
                  </a:lnTo>
                  <a:lnTo>
                    <a:pt x="479" y="457"/>
                  </a:lnTo>
                  <a:lnTo>
                    <a:pt x="489" y="461"/>
                  </a:lnTo>
                  <a:lnTo>
                    <a:pt x="497" y="467"/>
                  </a:lnTo>
                  <a:lnTo>
                    <a:pt x="505" y="473"/>
                  </a:lnTo>
                  <a:lnTo>
                    <a:pt x="513" y="480"/>
                  </a:lnTo>
                  <a:lnTo>
                    <a:pt x="521" y="488"/>
                  </a:lnTo>
                  <a:lnTo>
                    <a:pt x="526" y="496"/>
                  </a:lnTo>
                  <a:lnTo>
                    <a:pt x="532" y="506"/>
                  </a:lnTo>
                  <a:lnTo>
                    <a:pt x="536" y="514"/>
                  </a:lnTo>
                  <a:lnTo>
                    <a:pt x="539" y="524"/>
                  </a:lnTo>
                  <a:lnTo>
                    <a:pt x="542" y="533"/>
                  </a:lnTo>
                  <a:lnTo>
                    <a:pt x="543" y="543"/>
                  </a:lnTo>
                  <a:lnTo>
                    <a:pt x="543" y="553"/>
                  </a:lnTo>
                  <a:lnTo>
                    <a:pt x="543" y="563"/>
                  </a:lnTo>
                  <a:lnTo>
                    <a:pt x="542" y="572"/>
                  </a:lnTo>
                  <a:lnTo>
                    <a:pt x="539" y="582"/>
                  </a:lnTo>
                  <a:lnTo>
                    <a:pt x="536" y="592"/>
                  </a:lnTo>
                  <a:lnTo>
                    <a:pt x="532" y="601"/>
                  </a:lnTo>
                  <a:lnTo>
                    <a:pt x="526" y="610"/>
                  </a:lnTo>
                  <a:lnTo>
                    <a:pt x="521" y="618"/>
                  </a:lnTo>
                  <a:lnTo>
                    <a:pt x="513" y="626"/>
                  </a:lnTo>
                  <a:lnTo>
                    <a:pt x="512" y="627"/>
                  </a:lnTo>
                  <a:lnTo>
                    <a:pt x="496" y="640"/>
                  </a:lnTo>
                  <a:lnTo>
                    <a:pt x="480" y="653"/>
                  </a:lnTo>
                  <a:lnTo>
                    <a:pt x="463" y="664"/>
                  </a:lnTo>
                  <a:lnTo>
                    <a:pt x="444" y="671"/>
                  </a:lnTo>
                  <a:lnTo>
                    <a:pt x="426" y="679"/>
                  </a:lnTo>
                  <a:lnTo>
                    <a:pt x="406" y="683"/>
                  </a:lnTo>
                  <a:lnTo>
                    <a:pt x="386" y="686"/>
                  </a:lnTo>
                  <a:lnTo>
                    <a:pt x="367" y="688"/>
                  </a:lnTo>
                  <a:lnTo>
                    <a:pt x="348" y="686"/>
                  </a:lnTo>
                  <a:lnTo>
                    <a:pt x="328" y="683"/>
                  </a:lnTo>
                  <a:lnTo>
                    <a:pt x="308" y="679"/>
                  </a:lnTo>
                  <a:lnTo>
                    <a:pt x="290" y="671"/>
                  </a:lnTo>
                  <a:lnTo>
                    <a:pt x="271" y="663"/>
                  </a:lnTo>
                  <a:lnTo>
                    <a:pt x="254" y="653"/>
                  </a:lnTo>
                  <a:lnTo>
                    <a:pt x="236" y="640"/>
                  </a:lnTo>
                  <a:lnTo>
                    <a:pt x="221" y="627"/>
                  </a:lnTo>
                  <a:lnTo>
                    <a:pt x="209" y="613"/>
                  </a:lnTo>
                  <a:lnTo>
                    <a:pt x="198" y="598"/>
                  </a:lnTo>
                  <a:lnTo>
                    <a:pt x="188" y="584"/>
                  </a:lnTo>
                  <a:lnTo>
                    <a:pt x="179" y="568"/>
                  </a:lnTo>
                  <a:lnTo>
                    <a:pt x="173" y="551"/>
                  </a:lnTo>
                  <a:lnTo>
                    <a:pt x="168" y="534"/>
                  </a:lnTo>
                  <a:lnTo>
                    <a:pt x="165" y="517"/>
                  </a:lnTo>
                  <a:lnTo>
                    <a:pt x="162" y="499"/>
                  </a:lnTo>
                  <a:lnTo>
                    <a:pt x="161" y="482"/>
                  </a:lnTo>
                  <a:lnTo>
                    <a:pt x="162" y="465"/>
                  </a:lnTo>
                  <a:lnTo>
                    <a:pt x="163" y="447"/>
                  </a:lnTo>
                  <a:lnTo>
                    <a:pt x="167" y="430"/>
                  </a:lnTo>
                  <a:lnTo>
                    <a:pt x="172" y="414"/>
                  </a:lnTo>
                  <a:lnTo>
                    <a:pt x="178" y="397"/>
                  </a:lnTo>
                  <a:lnTo>
                    <a:pt x="187" y="381"/>
                  </a:lnTo>
                  <a:lnTo>
                    <a:pt x="195" y="366"/>
                  </a:lnTo>
                  <a:lnTo>
                    <a:pt x="208" y="350"/>
                  </a:lnTo>
                  <a:lnTo>
                    <a:pt x="221" y="335"/>
                  </a:lnTo>
                  <a:lnTo>
                    <a:pt x="236" y="321"/>
                  </a:lnTo>
                  <a:lnTo>
                    <a:pt x="254" y="309"/>
                  </a:lnTo>
                  <a:lnTo>
                    <a:pt x="271" y="299"/>
                  </a:lnTo>
                  <a:lnTo>
                    <a:pt x="290" y="290"/>
                  </a:lnTo>
                  <a:lnTo>
                    <a:pt x="308" y="283"/>
                  </a:lnTo>
                  <a:lnTo>
                    <a:pt x="328" y="279"/>
                  </a:lnTo>
                  <a:lnTo>
                    <a:pt x="348" y="276"/>
                  </a:lnTo>
                  <a:lnTo>
                    <a:pt x="367" y="274"/>
                  </a:lnTo>
                  <a:lnTo>
                    <a:pt x="367" y="0"/>
                  </a:lnTo>
                  <a:lnTo>
                    <a:pt x="348" y="0"/>
                  </a:lnTo>
                  <a:lnTo>
                    <a:pt x="329" y="1"/>
                  </a:lnTo>
                  <a:lnTo>
                    <a:pt x="311" y="3"/>
                  </a:lnTo>
                  <a:lnTo>
                    <a:pt x="293" y="7"/>
                  </a:lnTo>
                  <a:lnTo>
                    <a:pt x="275" y="11"/>
                  </a:lnTo>
                  <a:lnTo>
                    <a:pt x="257" y="16"/>
                  </a:lnTo>
                  <a:lnTo>
                    <a:pt x="241" y="22"/>
                  </a:lnTo>
                  <a:lnTo>
                    <a:pt x="224" y="28"/>
                  </a:lnTo>
                  <a:lnTo>
                    <a:pt x="208" y="36"/>
                  </a:lnTo>
                  <a:lnTo>
                    <a:pt x="192" y="43"/>
                  </a:lnTo>
                  <a:lnTo>
                    <a:pt x="177" y="53"/>
                  </a:lnTo>
                  <a:lnTo>
                    <a:pt x="162" y="61"/>
                  </a:lnTo>
                  <a:lnTo>
                    <a:pt x="147" y="71"/>
                  </a:lnTo>
                  <a:lnTo>
                    <a:pt x="134" y="83"/>
                  </a:lnTo>
                  <a:lnTo>
                    <a:pt x="120" y="95"/>
                  </a:lnTo>
                  <a:lnTo>
                    <a:pt x="108" y="106"/>
                  </a:lnTo>
                  <a:lnTo>
                    <a:pt x="95" y="120"/>
                  </a:lnTo>
                  <a:lnTo>
                    <a:pt x="84" y="132"/>
                  </a:lnTo>
                  <a:lnTo>
                    <a:pt x="73" y="147"/>
                  </a:lnTo>
                  <a:lnTo>
                    <a:pt x="63" y="160"/>
                  </a:lnTo>
                  <a:lnTo>
                    <a:pt x="53" y="175"/>
                  </a:lnTo>
                  <a:lnTo>
                    <a:pt x="45" y="191"/>
                  </a:lnTo>
                  <a:lnTo>
                    <a:pt x="36" y="207"/>
                  </a:lnTo>
                  <a:lnTo>
                    <a:pt x="28" y="224"/>
                  </a:lnTo>
                  <a:lnTo>
                    <a:pt x="22" y="240"/>
                  </a:lnTo>
                  <a:lnTo>
                    <a:pt x="16" y="257"/>
                  </a:lnTo>
                  <a:lnTo>
                    <a:pt x="11" y="274"/>
                  </a:lnTo>
                  <a:lnTo>
                    <a:pt x="7" y="292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0" y="347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2" y="403"/>
                  </a:lnTo>
                  <a:lnTo>
                    <a:pt x="4" y="422"/>
                  </a:lnTo>
                  <a:lnTo>
                    <a:pt x="7" y="440"/>
                  </a:lnTo>
                  <a:lnTo>
                    <a:pt x="11" y="457"/>
                  </a:lnTo>
                  <a:lnTo>
                    <a:pt x="16" y="475"/>
                  </a:lnTo>
                  <a:lnTo>
                    <a:pt x="22" y="492"/>
                  </a:lnTo>
                  <a:lnTo>
                    <a:pt x="28" y="508"/>
                  </a:lnTo>
                  <a:lnTo>
                    <a:pt x="36" y="525"/>
                  </a:lnTo>
                  <a:lnTo>
                    <a:pt x="45" y="540"/>
                  </a:lnTo>
                  <a:lnTo>
                    <a:pt x="53" y="556"/>
                  </a:lnTo>
                  <a:lnTo>
                    <a:pt x="63" y="571"/>
                  </a:lnTo>
                  <a:lnTo>
                    <a:pt x="73" y="585"/>
                  </a:lnTo>
                  <a:lnTo>
                    <a:pt x="84" y="600"/>
                  </a:lnTo>
                  <a:lnTo>
                    <a:pt x="95" y="612"/>
                  </a:lnTo>
                  <a:lnTo>
                    <a:pt x="108" y="626"/>
                  </a:lnTo>
                  <a:lnTo>
                    <a:pt x="120" y="638"/>
                  </a:lnTo>
                  <a:lnTo>
                    <a:pt x="134" y="649"/>
                  </a:lnTo>
                  <a:lnTo>
                    <a:pt x="147" y="660"/>
                  </a:lnTo>
                  <a:lnTo>
                    <a:pt x="162" y="670"/>
                  </a:lnTo>
                  <a:lnTo>
                    <a:pt x="177" y="680"/>
                  </a:lnTo>
                  <a:lnTo>
                    <a:pt x="192" y="689"/>
                  </a:lnTo>
                  <a:lnTo>
                    <a:pt x="208" y="696"/>
                  </a:lnTo>
                  <a:lnTo>
                    <a:pt x="224" y="704"/>
                  </a:lnTo>
                  <a:lnTo>
                    <a:pt x="241" y="711"/>
                  </a:lnTo>
                  <a:lnTo>
                    <a:pt x="257" y="716"/>
                  </a:lnTo>
                  <a:lnTo>
                    <a:pt x="275" y="721"/>
                  </a:lnTo>
                  <a:lnTo>
                    <a:pt x="293" y="726"/>
                  </a:lnTo>
                  <a:lnTo>
                    <a:pt x="311" y="728"/>
                  </a:lnTo>
                  <a:lnTo>
                    <a:pt x="329" y="731"/>
                  </a:lnTo>
                  <a:lnTo>
                    <a:pt x="348" y="732"/>
                  </a:lnTo>
                  <a:lnTo>
                    <a:pt x="367" y="733"/>
                  </a:lnTo>
                  <a:lnTo>
                    <a:pt x="386" y="732"/>
                  </a:lnTo>
                  <a:lnTo>
                    <a:pt x="406" y="731"/>
                  </a:lnTo>
                  <a:lnTo>
                    <a:pt x="426" y="728"/>
                  </a:lnTo>
                  <a:lnTo>
                    <a:pt x="444" y="725"/>
                  </a:lnTo>
                  <a:lnTo>
                    <a:pt x="463" y="720"/>
                  </a:lnTo>
                  <a:lnTo>
                    <a:pt x="480" y="715"/>
                  </a:lnTo>
                  <a:lnTo>
                    <a:pt x="499" y="709"/>
                  </a:lnTo>
                  <a:lnTo>
                    <a:pt x="516" y="701"/>
                  </a:lnTo>
                  <a:lnTo>
                    <a:pt x="532" y="694"/>
                  </a:lnTo>
                  <a:lnTo>
                    <a:pt x="548" y="685"/>
                  </a:lnTo>
                  <a:lnTo>
                    <a:pt x="564" y="675"/>
                  </a:lnTo>
                  <a:lnTo>
                    <a:pt x="579" y="665"/>
                  </a:lnTo>
                  <a:lnTo>
                    <a:pt x="594" y="654"/>
                  </a:lnTo>
                  <a:lnTo>
                    <a:pt x="609" y="642"/>
                  </a:lnTo>
                  <a:lnTo>
                    <a:pt x="622" y="629"/>
                  </a:lnTo>
                  <a:lnTo>
                    <a:pt x="635" y="617"/>
                  </a:lnTo>
                  <a:lnTo>
                    <a:pt x="635" y="366"/>
                  </a:lnTo>
                  <a:lnTo>
                    <a:pt x="538" y="3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5"/>
            <p:cNvSpPr>
              <a:spLocks/>
            </p:cNvSpPr>
            <p:nvPr userDrawn="1"/>
          </p:nvSpPr>
          <p:spPr bwMode="auto">
            <a:xfrm>
              <a:off x="106" y="220"/>
              <a:ext cx="317" cy="367"/>
            </a:xfrm>
            <a:custGeom>
              <a:avLst/>
              <a:gdLst>
                <a:gd name="T0" fmla="*/ 22 w 635"/>
                <a:gd name="T1" fmla="*/ 31 h 733"/>
                <a:gd name="T2" fmla="*/ 22 w 635"/>
                <a:gd name="T3" fmla="*/ 30 h 733"/>
                <a:gd name="T4" fmla="*/ 24 w 635"/>
                <a:gd name="T5" fmla="*/ 29 h 733"/>
                <a:gd name="T6" fmla="*/ 26 w 635"/>
                <a:gd name="T7" fmla="*/ 29 h 733"/>
                <a:gd name="T8" fmla="*/ 28 w 635"/>
                <a:gd name="T9" fmla="*/ 29 h 733"/>
                <a:gd name="T10" fmla="*/ 29 w 635"/>
                <a:gd name="T11" fmla="*/ 29 h 733"/>
                <a:gd name="T12" fmla="*/ 31 w 635"/>
                <a:gd name="T13" fmla="*/ 30 h 733"/>
                <a:gd name="T14" fmla="*/ 32 w 635"/>
                <a:gd name="T15" fmla="*/ 31 h 733"/>
                <a:gd name="T16" fmla="*/ 33 w 635"/>
                <a:gd name="T17" fmla="*/ 33 h 733"/>
                <a:gd name="T18" fmla="*/ 33 w 635"/>
                <a:gd name="T19" fmla="*/ 34 h 733"/>
                <a:gd name="T20" fmla="*/ 33 w 635"/>
                <a:gd name="T21" fmla="*/ 36 h 733"/>
                <a:gd name="T22" fmla="*/ 33 w 635"/>
                <a:gd name="T23" fmla="*/ 38 h 733"/>
                <a:gd name="T24" fmla="*/ 32 w 635"/>
                <a:gd name="T25" fmla="*/ 40 h 733"/>
                <a:gd name="T26" fmla="*/ 32 w 635"/>
                <a:gd name="T27" fmla="*/ 40 h 733"/>
                <a:gd name="T28" fmla="*/ 32 w 635"/>
                <a:gd name="T29" fmla="*/ 40 h 733"/>
                <a:gd name="T30" fmla="*/ 30 w 635"/>
                <a:gd name="T31" fmla="*/ 41 h 733"/>
                <a:gd name="T32" fmla="*/ 26 w 635"/>
                <a:gd name="T33" fmla="*/ 43 h 733"/>
                <a:gd name="T34" fmla="*/ 22 w 635"/>
                <a:gd name="T35" fmla="*/ 43 h 733"/>
                <a:gd name="T36" fmla="*/ 20 w 635"/>
                <a:gd name="T37" fmla="*/ 43 h 733"/>
                <a:gd name="T38" fmla="*/ 16 w 635"/>
                <a:gd name="T39" fmla="*/ 42 h 733"/>
                <a:gd name="T40" fmla="*/ 13 w 635"/>
                <a:gd name="T41" fmla="*/ 40 h 733"/>
                <a:gd name="T42" fmla="*/ 12 w 635"/>
                <a:gd name="T43" fmla="*/ 38 h 733"/>
                <a:gd name="T44" fmla="*/ 10 w 635"/>
                <a:gd name="T45" fmla="*/ 35 h 733"/>
                <a:gd name="T46" fmla="*/ 10 w 635"/>
                <a:gd name="T47" fmla="*/ 32 h 733"/>
                <a:gd name="T48" fmla="*/ 10 w 635"/>
                <a:gd name="T49" fmla="*/ 28 h 733"/>
                <a:gd name="T50" fmla="*/ 11 w 635"/>
                <a:gd name="T51" fmla="*/ 25 h 733"/>
                <a:gd name="T52" fmla="*/ 12 w 635"/>
                <a:gd name="T53" fmla="*/ 23 h 733"/>
                <a:gd name="T54" fmla="*/ 13 w 635"/>
                <a:gd name="T55" fmla="*/ 21 h 733"/>
                <a:gd name="T56" fmla="*/ 16 w 635"/>
                <a:gd name="T57" fmla="*/ 19 h 733"/>
                <a:gd name="T58" fmla="*/ 20 w 635"/>
                <a:gd name="T59" fmla="*/ 18 h 733"/>
                <a:gd name="T60" fmla="*/ 22 w 635"/>
                <a:gd name="T61" fmla="*/ 0 h 733"/>
                <a:gd name="T62" fmla="*/ 20 w 635"/>
                <a:gd name="T63" fmla="*/ 1 h 733"/>
                <a:gd name="T64" fmla="*/ 17 w 635"/>
                <a:gd name="T65" fmla="*/ 1 h 733"/>
                <a:gd name="T66" fmla="*/ 14 w 635"/>
                <a:gd name="T67" fmla="*/ 2 h 733"/>
                <a:gd name="T68" fmla="*/ 11 w 635"/>
                <a:gd name="T69" fmla="*/ 4 h 733"/>
                <a:gd name="T70" fmla="*/ 8 w 635"/>
                <a:gd name="T71" fmla="*/ 6 h 733"/>
                <a:gd name="T72" fmla="*/ 5 w 635"/>
                <a:gd name="T73" fmla="*/ 8 h 733"/>
                <a:gd name="T74" fmla="*/ 3 w 635"/>
                <a:gd name="T75" fmla="*/ 10 h 733"/>
                <a:gd name="T76" fmla="*/ 2 w 635"/>
                <a:gd name="T77" fmla="*/ 13 h 733"/>
                <a:gd name="T78" fmla="*/ 1 w 635"/>
                <a:gd name="T79" fmla="*/ 17 h 733"/>
                <a:gd name="T80" fmla="*/ 0 w 635"/>
                <a:gd name="T81" fmla="*/ 20 h 733"/>
                <a:gd name="T82" fmla="*/ 0 w 635"/>
                <a:gd name="T83" fmla="*/ 23 h 733"/>
                <a:gd name="T84" fmla="*/ 0 w 635"/>
                <a:gd name="T85" fmla="*/ 26 h 733"/>
                <a:gd name="T86" fmla="*/ 0 w 635"/>
                <a:gd name="T87" fmla="*/ 29 h 733"/>
                <a:gd name="T88" fmla="*/ 1 w 635"/>
                <a:gd name="T89" fmla="*/ 32 h 733"/>
                <a:gd name="T90" fmla="*/ 3 w 635"/>
                <a:gd name="T91" fmla="*/ 35 h 733"/>
                <a:gd name="T92" fmla="*/ 5 w 635"/>
                <a:gd name="T93" fmla="*/ 38 h 733"/>
                <a:gd name="T94" fmla="*/ 7 w 635"/>
                <a:gd name="T95" fmla="*/ 40 h 733"/>
                <a:gd name="T96" fmla="*/ 10 w 635"/>
                <a:gd name="T97" fmla="*/ 42 h 733"/>
                <a:gd name="T98" fmla="*/ 13 w 635"/>
                <a:gd name="T99" fmla="*/ 44 h 733"/>
                <a:gd name="T100" fmla="*/ 16 w 635"/>
                <a:gd name="T101" fmla="*/ 45 h 733"/>
                <a:gd name="T102" fmla="*/ 19 w 635"/>
                <a:gd name="T103" fmla="*/ 46 h 733"/>
                <a:gd name="T104" fmla="*/ 22 w 635"/>
                <a:gd name="T105" fmla="*/ 46 h 733"/>
                <a:gd name="T106" fmla="*/ 25 w 635"/>
                <a:gd name="T107" fmla="*/ 46 h 733"/>
                <a:gd name="T108" fmla="*/ 28 w 635"/>
                <a:gd name="T109" fmla="*/ 45 h 733"/>
                <a:gd name="T110" fmla="*/ 32 w 635"/>
                <a:gd name="T111" fmla="*/ 44 h 733"/>
                <a:gd name="T112" fmla="*/ 35 w 635"/>
                <a:gd name="T113" fmla="*/ 43 h 733"/>
                <a:gd name="T114" fmla="*/ 38 w 635"/>
                <a:gd name="T115" fmla="*/ 41 h 733"/>
                <a:gd name="T116" fmla="*/ 39 w 635"/>
                <a:gd name="T117" fmla="*/ 23 h 7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5" h="733">
                  <a:moveTo>
                    <a:pt x="538" y="366"/>
                  </a:moveTo>
                  <a:lnTo>
                    <a:pt x="367" y="366"/>
                  </a:lnTo>
                  <a:lnTo>
                    <a:pt x="367" y="481"/>
                  </a:lnTo>
                  <a:lnTo>
                    <a:pt x="367" y="480"/>
                  </a:lnTo>
                  <a:lnTo>
                    <a:pt x="375" y="473"/>
                  </a:lnTo>
                  <a:lnTo>
                    <a:pt x="384" y="467"/>
                  </a:lnTo>
                  <a:lnTo>
                    <a:pt x="392" y="461"/>
                  </a:lnTo>
                  <a:lnTo>
                    <a:pt x="401" y="457"/>
                  </a:lnTo>
                  <a:lnTo>
                    <a:pt x="411" y="454"/>
                  </a:lnTo>
                  <a:lnTo>
                    <a:pt x="421" y="451"/>
                  </a:lnTo>
                  <a:lnTo>
                    <a:pt x="431" y="450"/>
                  </a:lnTo>
                  <a:lnTo>
                    <a:pt x="440" y="450"/>
                  </a:lnTo>
                  <a:lnTo>
                    <a:pt x="450" y="450"/>
                  </a:lnTo>
                  <a:lnTo>
                    <a:pt x="460" y="451"/>
                  </a:lnTo>
                  <a:lnTo>
                    <a:pt x="470" y="454"/>
                  </a:lnTo>
                  <a:lnTo>
                    <a:pt x="479" y="457"/>
                  </a:lnTo>
                  <a:lnTo>
                    <a:pt x="489" y="461"/>
                  </a:lnTo>
                  <a:lnTo>
                    <a:pt x="497" y="467"/>
                  </a:lnTo>
                  <a:lnTo>
                    <a:pt x="505" y="473"/>
                  </a:lnTo>
                  <a:lnTo>
                    <a:pt x="513" y="480"/>
                  </a:lnTo>
                  <a:lnTo>
                    <a:pt x="521" y="488"/>
                  </a:lnTo>
                  <a:lnTo>
                    <a:pt x="526" y="496"/>
                  </a:lnTo>
                  <a:lnTo>
                    <a:pt x="532" y="506"/>
                  </a:lnTo>
                  <a:lnTo>
                    <a:pt x="536" y="514"/>
                  </a:lnTo>
                  <a:lnTo>
                    <a:pt x="539" y="524"/>
                  </a:lnTo>
                  <a:lnTo>
                    <a:pt x="542" y="533"/>
                  </a:lnTo>
                  <a:lnTo>
                    <a:pt x="543" y="543"/>
                  </a:lnTo>
                  <a:lnTo>
                    <a:pt x="543" y="553"/>
                  </a:lnTo>
                  <a:lnTo>
                    <a:pt x="543" y="563"/>
                  </a:lnTo>
                  <a:lnTo>
                    <a:pt x="542" y="572"/>
                  </a:lnTo>
                  <a:lnTo>
                    <a:pt x="539" y="582"/>
                  </a:lnTo>
                  <a:lnTo>
                    <a:pt x="536" y="592"/>
                  </a:lnTo>
                  <a:lnTo>
                    <a:pt x="532" y="601"/>
                  </a:lnTo>
                  <a:lnTo>
                    <a:pt x="526" y="610"/>
                  </a:lnTo>
                  <a:lnTo>
                    <a:pt x="521" y="618"/>
                  </a:lnTo>
                  <a:lnTo>
                    <a:pt x="513" y="626"/>
                  </a:lnTo>
                  <a:lnTo>
                    <a:pt x="512" y="627"/>
                  </a:lnTo>
                  <a:lnTo>
                    <a:pt x="496" y="640"/>
                  </a:lnTo>
                  <a:lnTo>
                    <a:pt x="480" y="653"/>
                  </a:lnTo>
                  <a:lnTo>
                    <a:pt x="463" y="664"/>
                  </a:lnTo>
                  <a:lnTo>
                    <a:pt x="444" y="671"/>
                  </a:lnTo>
                  <a:lnTo>
                    <a:pt x="426" y="679"/>
                  </a:lnTo>
                  <a:lnTo>
                    <a:pt x="406" y="683"/>
                  </a:lnTo>
                  <a:lnTo>
                    <a:pt x="386" y="686"/>
                  </a:lnTo>
                  <a:lnTo>
                    <a:pt x="367" y="688"/>
                  </a:lnTo>
                  <a:lnTo>
                    <a:pt x="348" y="686"/>
                  </a:lnTo>
                  <a:lnTo>
                    <a:pt x="328" y="683"/>
                  </a:lnTo>
                  <a:lnTo>
                    <a:pt x="308" y="679"/>
                  </a:lnTo>
                  <a:lnTo>
                    <a:pt x="290" y="671"/>
                  </a:lnTo>
                  <a:lnTo>
                    <a:pt x="271" y="663"/>
                  </a:lnTo>
                  <a:lnTo>
                    <a:pt x="254" y="653"/>
                  </a:lnTo>
                  <a:lnTo>
                    <a:pt x="236" y="640"/>
                  </a:lnTo>
                  <a:lnTo>
                    <a:pt x="221" y="627"/>
                  </a:lnTo>
                  <a:lnTo>
                    <a:pt x="209" y="613"/>
                  </a:lnTo>
                  <a:lnTo>
                    <a:pt x="198" y="598"/>
                  </a:lnTo>
                  <a:lnTo>
                    <a:pt x="188" y="584"/>
                  </a:lnTo>
                  <a:lnTo>
                    <a:pt x="179" y="568"/>
                  </a:lnTo>
                  <a:lnTo>
                    <a:pt x="173" y="551"/>
                  </a:lnTo>
                  <a:lnTo>
                    <a:pt x="168" y="534"/>
                  </a:lnTo>
                  <a:lnTo>
                    <a:pt x="165" y="517"/>
                  </a:lnTo>
                  <a:lnTo>
                    <a:pt x="162" y="499"/>
                  </a:lnTo>
                  <a:lnTo>
                    <a:pt x="161" y="482"/>
                  </a:lnTo>
                  <a:lnTo>
                    <a:pt x="162" y="465"/>
                  </a:lnTo>
                  <a:lnTo>
                    <a:pt x="163" y="447"/>
                  </a:lnTo>
                  <a:lnTo>
                    <a:pt x="167" y="430"/>
                  </a:lnTo>
                  <a:lnTo>
                    <a:pt x="172" y="414"/>
                  </a:lnTo>
                  <a:lnTo>
                    <a:pt x="178" y="397"/>
                  </a:lnTo>
                  <a:lnTo>
                    <a:pt x="187" y="381"/>
                  </a:lnTo>
                  <a:lnTo>
                    <a:pt x="195" y="366"/>
                  </a:lnTo>
                  <a:lnTo>
                    <a:pt x="208" y="350"/>
                  </a:lnTo>
                  <a:lnTo>
                    <a:pt x="221" y="335"/>
                  </a:lnTo>
                  <a:lnTo>
                    <a:pt x="236" y="321"/>
                  </a:lnTo>
                  <a:lnTo>
                    <a:pt x="254" y="309"/>
                  </a:lnTo>
                  <a:lnTo>
                    <a:pt x="271" y="299"/>
                  </a:lnTo>
                  <a:lnTo>
                    <a:pt x="290" y="290"/>
                  </a:lnTo>
                  <a:lnTo>
                    <a:pt x="308" y="283"/>
                  </a:lnTo>
                  <a:lnTo>
                    <a:pt x="328" y="279"/>
                  </a:lnTo>
                  <a:lnTo>
                    <a:pt x="348" y="276"/>
                  </a:lnTo>
                  <a:lnTo>
                    <a:pt x="367" y="274"/>
                  </a:lnTo>
                  <a:lnTo>
                    <a:pt x="367" y="0"/>
                  </a:lnTo>
                  <a:lnTo>
                    <a:pt x="348" y="0"/>
                  </a:lnTo>
                  <a:lnTo>
                    <a:pt x="329" y="1"/>
                  </a:lnTo>
                  <a:lnTo>
                    <a:pt x="311" y="3"/>
                  </a:lnTo>
                  <a:lnTo>
                    <a:pt x="293" y="7"/>
                  </a:lnTo>
                  <a:lnTo>
                    <a:pt x="275" y="11"/>
                  </a:lnTo>
                  <a:lnTo>
                    <a:pt x="257" y="16"/>
                  </a:lnTo>
                  <a:lnTo>
                    <a:pt x="241" y="22"/>
                  </a:lnTo>
                  <a:lnTo>
                    <a:pt x="224" y="28"/>
                  </a:lnTo>
                  <a:lnTo>
                    <a:pt x="208" y="36"/>
                  </a:lnTo>
                  <a:lnTo>
                    <a:pt x="192" y="43"/>
                  </a:lnTo>
                  <a:lnTo>
                    <a:pt x="177" y="53"/>
                  </a:lnTo>
                  <a:lnTo>
                    <a:pt x="162" y="61"/>
                  </a:lnTo>
                  <a:lnTo>
                    <a:pt x="147" y="71"/>
                  </a:lnTo>
                  <a:lnTo>
                    <a:pt x="134" y="83"/>
                  </a:lnTo>
                  <a:lnTo>
                    <a:pt x="120" y="95"/>
                  </a:lnTo>
                  <a:lnTo>
                    <a:pt x="108" y="106"/>
                  </a:lnTo>
                  <a:lnTo>
                    <a:pt x="95" y="120"/>
                  </a:lnTo>
                  <a:lnTo>
                    <a:pt x="84" y="132"/>
                  </a:lnTo>
                  <a:lnTo>
                    <a:pt x="73" y="147"/>
                  </a:lnTo>
                  <a:lnTo>
                    <a:pt x="63" y="160"/>
                  </a:lnTo>
                  <a:lnTo>
                    <a:pt x="53" y="175"/>
                  </a:lnTo>
                  <a:lnTo>
                    <a:pt x="45" y="191"/>
                  </a:lnTo>
                  <a:lnTo>
                    <a:pt x="36" y="207"/>
                  </a:lnTo>
                  <a:lnTo>
                    <a:pt x="28" y="224"/>
                  </a:lnTo>
                  <a:lnTo>
                    <a:pt x="22" y="240"/>
                  </a:lnTo>
                  <a:lnTo>
                    <a:pt x="16" y="257"/>
                  </a:lnTo>
                  <a:lnTo>
                    <a:pt x="11" y="274"/>
                  </a:lnTo>
                  <a:lnTo>
                    <a:pt x="7" y="292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0" y="347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2" y="403"/>
                  </a:lnTo>
                  <a:lnTo>
                    <a:pt x="4" y="422"/>
                  </a:lnTo>
                  <a:lnTo>
                    <a:pt x="7" y="440"/>
                  </a:lnTo>
                  <a:lnTo>
                    <a:pt x="11" y="457"/>
                  </a:lnTo>
                  <a:lnTo>
                    <a:pt x="16" y="475"/>
                  </a:lnTo>
                  <a:lnTo>
                    <a:pt x="22" y="492"/>
                  </a:lnTo>
                  <a:lnTo>
                    <a:pt x="28" y="508"/>
                  </a:lnTo>
                  <a:lnTo>
                    <a:pt x="36" y="525"/>
                  </a:lnTo>
                  <a:lnTo>
                    <a:pt x="45" y="540"/>
                  </a:lnTo>
                  <a:lnTo>
                    <a:pt x="53" y="556"/>
                  </a:lnTo>
                  <a:lnTo>
                    <a:pt x="63" y="571"/>
                  </a:lnTo>
                  <a:lnTo>
                    <a:pt x="73" y="585"/>
                  </a:lnTo>
                  <a:lnTo>
                    <a:pt x="84" y="600"/>
                  </a:lnTo>
                  <a:lnTo>
                    <a:pt x="95" y="612"/>
                  </a:lnTo>
                  <a:lnTo>
                    <a:pt x="108" y="626"/>
                  </a:lnTo>
                  <a:lnTo>
                    <a:pt x="120" y="638"/>
                  </a:lnTo>
                  <a:lnTo>
                    <a:pt x="134" y="649"/>
                  </a:lnTo>
                  <a:lnTo>
                    <a:pt x="147" y="660"/>
                  </a:lnTo>
                  <a:lnTo>
                    <a:pt x="162" y="670"/>
                  </a:lnTo>
                  <a:lnTo>
                    <a:pt x="177" y="680"/>
                  </a:lnTo>
                  <a:lnTo>
                    <a:pt x="192" y="689"/>
                  </a:lnTo>
                  <a:lnTo>
                    <a:pt x="208" y="696"/>
                  </a:lnTo>
                  <a:lnTo>
                    <a:pt x="224" y="704"/>
                  </a:lnTo>
                  <a:lnTo>
                    <a:pt x="241" y="711"/>
                  </a:lnTo>
                  <a:lnTo>
                    <a:pt x="257" y="716"/>
                  </a:lnTo>
                  <a:lnTo>
                    <a:pt x="275" y="721"/>
                  </a:lnTo>
                  <a:lnTo>
                    <a:pt x="293" y="726"/>
                  </a:lnTo>
                  <a:lnTo>
                    <a:pt x="311" y="728"/>
                  </a:lnTo>
                  <a:lnTo>
                    <a:pt x="329" y="731"/>
                  </a:lnTo>
                  <a:lnTo>
                    <a:pt x="348" y="732"/>
                  </a:lnTo>
                  <a:lnTo>
                    <a:pt x="367" y="733"/>
                  </a:lnTo>
                  <a:lnTo>
                    <a:pt x="386" y="732"/>
                  </a:lnTo>
                  <a:lnTo>
                    <a:pt x="406" y="731"/>
                  </a:lnTo>
                  <a:lnTo>
                    <a:pt x="426" y="728"/>
                  </a:lnTo>
                  <a:lnTo>
                    <a:pt x="444" y="725"/>
                  </a:lnTo>
                  <a:lnTo>
                    <a:pt x="463" y="720"/>
                  </a:lnTo>
                  <a:lnTo>
                    <a:pt x="480" y="715"/>
                  </a:lnTo>
                  <a:lnTo>
                    <a:pt x="499" y="709"/>
                  </a:lnTo>
                  <a:lnTo>
                    <a:pt x="516" y="701"/>
                  </a:lnTo>
                  <a:lnTo>
                    <a:pt x="532" y="694"/>
                  </a:lnTo>
                  <a:lnTo>
                    <a:pt x="548" y="685"/>
                  </a:lnTo>
                  <a:lnTo>
                    <a:pt x="564" y="675"/>
                  </a:lnTo>
                  <a:lnTo>
                    <a:pt x="579" y="665"/>
                  </a:lnTo>
                  <a:lnTo>
                    <a:pt x="594" y="654"/>
                  </a:lnTo>
                  <a:lnTo>
                    <a:pt x="609" y="642"/>
                  </a:lnTo>
                  <a:lnTo>
                    <a:pt x="622" y="629"/>
                  </a:lnTo>
                  <a:lnTo>
                    <a:pt x="635" y="617"/>
                  </a:lnTo>
                  <a:lnTo>
                    <a:pt x="635" y="366"/>
                  </a:lnTo>
                  <a:lnTo>
                    <a:pt x="538" y="36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6"/>
            <p:cNvSpPr>
              <a:spLocks/>
            </p:cNvSpPr>
            <p:nvPr userDrawn="1"/>
          </p:nvSpPr>
          <p:spPr bwMode="auto">
            <a:xfrm>
              <a:off x="443" y="220"/>
              <a:ext cx="59" cy="162"/>
            </a:xfrm>
            <a:custGeom>
              <a:avLst/>
              <a:gdLst>
                <a:gd name="T0" fmla="*/ 0 w 119"/>
                <a:gd name="T1" fmla="*/ 0 h 323"/>
                <a:gd name="T2" fmla="*/ 7 w 119"/>
                <a:gd name="T3" fmla="*/ 0 h 323"/>
                <a:gd name="T4" fmla="*/ 7 w 119"/>
                <a:gd name="T5" fmla="*/ 3 h 323"/>
                <a:gd name="T6" fmla="*/ 3 w 119"/>
                <a:gd name="T7" fmla="*/ 3 h 323"/>
                <a:gd name="T8" fmla="*/ 3 w 119"/>
                <a:gd name="T9" fmla="*/ 21 h 323"/>
                <a:gd name="T10" fmla="*/ 0 w 119"/>
                <a:gd name="T11" fmla="*/ 21 h 323"/>
                <a:gd name="T12" fmla="*/ 0 w 119"/>
                <a:gd name="T13" fmla="*/ 0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323">
                  <a:moveTo>
                    <a:pt x="0" y="0"/>
                  </a:moveTo>
                  <a:lnTo>
                    <a:pt x="119" y="0"/>
                  </a:lnTo>
                  <a:lnTo>
                    <a:pt x="119" y="40"/>
                  </a:lnTo>
                  <a:lnTo>
                    <a:pt x="63" y="40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7"/>
            <p:cNvSpPr>
              <a:spLocks/>
            </p:cNvSpPr>
            <p:nvPr userDrawn="1"/>
          </p:nvSpPr>
          <p:spPr bwMode="auto">
            <a:xfrm>
              <a:off x="443" y="220"/>
              <a:ext cx="59" cy="162"/>
            </a:xfrm>
            <a:custGeom>
              <a:avLst/>
              <a:gdLst>
                <a:gd name="T0" fmla="*/ 0 w 119"/>
                <a:gd name="T1" fmla="*/ 0 h 323"/>
                <a:gd name="T2" fmla="*/ 7 w 119"/>
                <a:gd name="T3" fmla="*/ 0 h 323"/>
                <a:gd name="T4" fmla="*/ 7 w 119"/>
                <a:gd name="T5" fmla="*/ 3 h 323"/>
                <a:gd name="T6" fmla="*/ 3 w 119"/>
                <a:gd name="T7" fmla="*/ 3 h 323"/>
                <a:gd name="T8" fmla="*/ 3 w 119"/>
                <a:gd name="T9" fmla="*/ 21 h 323"/>
                <a:gd name="T10" fmla="*/ 0 w 119"/>
                <a:gd name="T11" fmla="*/ 21 h 323"/>
                <a:gd name="T12" fmla="*/ 0 w 119"/>
                <a:gd name="T13" fmla="*/ 0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323">
                  <a:moveTo>
                    <a:pt x="0" y="0"/>
                  </a:moveTo>
                  <a:lnTo>
                    <a:pt x="119" y="0"/>
                  </a:lnTo>
                  <a:lnTo>
                    <a:pt x="119" y="40"/>
                  </a:lnTo>
                  <a:lnTo>
                    <a:pt x="63" y="40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8"/>
            <p:cNvSpPr>
              <a:spLocks noEditPoints="1"/>
            </p:cNvSpPr>
            <p:nvPr userDrawn="1"/>
          </p:nvSpPr>
          <p:spPr bwMode="auto">
            <a:xfrm>
              <a:off x="503" y="220"/>
              <a:ext cx="81" cy="162"/>
            </a:xfrm>
            <a:custGeom>
              <a:avLst/>
              <a:gdLst>
                <a:gd name="T0" fmla="*/ 4 w 163"/>
                <a:gd name="T1" fmla="*/ 13 h 323"/>
                <a:gd name="T2" fmla="*/ 5 w 163"/>
                <a:gd name="T3" fmla="*/ 3 h 323"/>
                <a:gd name="T4" fmla="*/ 5 w 163"/>
                <a:gd name="T5" fmla="*/ 3 h 323"/>
                <a:gd name="T6" fmla="*/ 5 w 163"/>
                <a:gd name="T7" fmla="*/ 13 h 323"/>
                <a:gd name="T8" fmla="*/ 4 w 163"/>
                <a:gd name="T9" fmla="*/ 13 h 323"/>
                <a:gd name="T10" fmla="*/ 0 w 163"/>
                <a:gd name="T11" fmla="*/ 21 h 323"/>
                <a:gd name="T12" fmla="*/ 3 w 163"/>
                <a:gd name="T13" fmla="*/ 21 h 323"/>
                <a:gd name="T14" fmla="*/ 4 w 163"/>
                <a:gd name="T15" fmla="*/ 15 h 323"/>
                <a:gd name="T16" fmla="*/ 6 w 163"/>
                <a:gd name="T17" fmla="*/ 15 h 323"/>
                <a:gd name="T18" fmla="*/ 6 w 163"/>
                <a:gd name="T19" fmla="*/ 21 h 323"/>
                <a:gd name="T20" fmla="*/ 10 w 163"/>
                <a:gd name="T21" fmla="*/ 21 h 323"/>
                <a:gd name="T22" fmla="*/ 8 w 163"/>
                <a:gd name="T23" fmla="*/ 0 h 323"/>
                <a:gd name="T24" fmla="*/ 2 w 163"/>
                <a:gd name="T25" fmla="*/ 0 h 323"/>
                <a:gd name="T26" fmla="*/ 0 w 163"/>
                <a:gd name="T27" fmla="*/ 21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323">
                  <a:moveTo>
                    <a:pt x="69" y="201"/>
                  </a:moveTo>
                  <a:lnTo>
                    <a:pt x="81" y="40"/>
                  </a:lnTo>
                  <a:lnTo>
                    <a:pt x="83" y="40"/>
                  </a:lnTo>
                  <a:lnTo>
                    <a:pt x="94" y="201"/>
                  </a:lnTo>
                  <a:lnTo>
                    <a:pt x="69" y="201"/>
                  </a:lnTo>
                  <a:close/>
                  <a:moveTo>
                    <a:pt x="0" y="323"/>
                  </a:moveTo>
                  <a:lnTo>
                    <a:pt x="61" y="323"/>
                  </a:lnTo>
                  <a:lnTo>
                    <a:pt x="67" y="237"/>
                  </a:lnTo>
                  <a:lnTo>
                    <a:pt x="97" y="237"/>
                  </a:lnTo>
                  <a:lnTo>
                    <a:pt x="102" y="323"/>
                  </a:lnTo>
                  <a:lnTo>
                    <a:pt x="163" y="323"/>
                  </a:lnTo>
                  <a:lnTo>
                    <a:pt x="130" y="0"/>
                  </a:lnTo>
                  <a:lnTo>
                    <a:pt x="32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9"/>
            <p:cNvSpPr>
              <a:spLocks/>
            </p:cNvSpPr>
            <p:nvPr userDrawn="1"/>
          </p:nvSpPr>
          <p:spPr bwMode="auto">
            <a:xfrm>
              <a:off x="537" y="241"/>
              <a:ext cx="13" cy="80"/>
            </a:xfrm>
            <a:custGeom>
              <a:avLst/>
              <a:gdLst>
                <a:gd name="T0" fmla="*/ 0 w 25"/>
                <a:gd name="T1" fmla="*/ 10 h 161"/>
                <a:gd name="T2" fmla="*/ 1 w 25"/>
                <a:gd name="T3" fmla="*/ 0 h 161"/>
                <a:gd name="T4" fmla="*/ 1 w 25"/>
                <a:gd name="T5" fmla="*/ 0 h 161"/>
                <a:gd name="T6" fmla="*/ 2 w 25"/>
                <a:gd name="T7" fmla="*/ 10 h 161"/>
                <a:gd name="T8" fmla="*/ 0 w 25"/>
                <a:gd name="T9" fmla="*/ 1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61">
                  <a:moveTo>
                    <a:pt x="0" y="161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5" y="161"/>
                  </a:lnTo>
                  <a:lnTo>
                    <a:pt x="0" y="16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0"/>
            <p:cNvSpPr>
              <a:spLocks/>
            </p:cNvSpPr>
            <p:nvPr userDrawn="1"/>
          </p:nvSpPr>
          <p:spPr bwMode="auto">
            <a:xfrm>
              <a:off x="503" y="220"/>
              <a:ext cx="81" cy="162"/>
            </a:xfrm>
            <a:custGeom>
              <a:avLst/>
              <a:gdLst>
                <a:gd name="T0" fmla="*/ 0 w 163"/>
                <a:gd name="T1" fmla="*/ 21 h 323"/>
                <a:gd name="T2" fmla="*/ 3 w 163"/>
                <a:gd name="T3" fmla="*/ 21 h 323"/>
                <a:gd name="T4" fmla="*/ 4 w 163"/>
                <a:gd name="T5" fmla="*/ 15 h 323"/>
                <a:gd name="T6" fmla="*/ 6 w 163"/>
                <a:gd name="T7" fmla="*/ 15 h 323"/>
                <a:gd name="T8" fmla="*/ 6 w 163"/>
                <a:gd name="T9" fmla="*/ 21 h 323"/>
                <a:gd name="T10" fmla="*/ 10 w 163"/>
                <a:gd name="T11" fmla="*/ 21 h 323"/>
                <a:gd name="T12" fmla="*/ 8 w 163"/>
                <a:gd name="T13" fmla="*/ 0 h 323"/>
                <a:gd name="T14" fmla="*/ 2 w 163"/>
                <a:gd name="T15" fmla="*/ 0 h 323"/>
                <a:gd name="T16" fmla="*/ 0 w 163"/>
                <a:gd name="T17" fmla="*/ 21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323">
                  <a:moveTo>
                    <a:pt x="0" y="323"/>
                  </a:moveTo>
                  <a:lnTo>
                    <a:pt x="61" y="323"/>
                  </a:lnTo>
                  <a:lnTo>
                    <a:pt x="67" y="237"/>
                  </a:lnTo>
                  <a:lnTo>
                    <a:pt x="97" y="237"/>
                  </a:lnTo>
                  <a:lnTo>
                    <a:pt x="102" y="323"/>
                  </a:lnTo>
                  <a:lnTo>
                    <a:pt x="163" y="323"/>
                  </a:lnTo>
                  <a:lnTo>
                    <a:pt x="130" y="0"/>
                  </a:lnTo>
                  <a:lnTo>
                    <a:pt x="32" y="0"/>
                  </a:lnTo>
                  <a:lnTo>
                    <a:pt x="0" y="3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31"/>
            <p:cNvSpPr>
              <a:spLocks/>
            </p:cNvSpPr>
            <p:nvPr userDrawn="1"/>
          </p:nvSpPr>
          <p:spPr bwMode="auto">
            <a:xfrm>
              <a:off x="597" y="220"/>
              <a:ext cx="73" cy="162"/>
            </a:xfrm>
            <a:custGeom>
              <a:avLst/>
              <a:gdLst>
                <a:gd name="T0" fmla="*/ 4 w 145"/>
                <a:gd name="T1" fmla="*/ 17 h 323"/>
                <a:gd name="T2" fmla="*/ 4 w 145"/>
                <a:gd name="T3" fmla="*/ 18 h 323"/>
                <a:gd name="T4" fmla="*/ 5 w 145"/>
                <a:gd name="T5" fmla="*/ 18 h 323"/>
                <a:gd name="T6" fmla="*/ 5 w 145"/>
                <a:gd name="T7" fmla="*/ 18 h 323"/>
                <a:gd name="T8" fmla="*/ 5 w 145"/>
                <a:gd name="T9" fmla="*/ 18 h 323"/>
                <a:gd name="T10" fmla="*/ 6 w 145"/>
                <a:gd name="T11" fmla="*/ 17 h 323"/>
                <a:gd name="T12" fmla="*/ 6 w 145"/>
                <a:gd name="T13" fmla="*/ 13 h 323"/>
                <a:gd name="T14" fmla="*/ 6 w 145"/>
                <a:gd name="T15" fmla="*/ 12 h 323"/>
                <a:gd name="T16" fmla="*/ 5 w 145"/>
                <a:gd name="T17" fmla="*/ 12 h 323"/>
                <a:gd name="T18" fmla="*/ 5 w 145"/>
                <a:gd name="T19" fmla="*/ 11 h 323"/>
                <a:gd name="T20" fmla="*/ 3 w 145"/>
                <a:gd name="T21" fmla="*/ 11 h 323"/>
                <a:gd name="T22" fmla="*/ 4 w 145"/>
                <a:gd name="T23" fmla="*/ 9 h 323"/>
                <a:gd name="T24" fmla="*/ 5 w 145"/>
                <a:gd name="T25" fmla="*/ 9 h 323"/>
                <a:gd name="T26" fmla="*/ 5 w 145"/>
                <a:gd name="T27" fmla="*/ 9 h 323"/>
                <a:gd name="T28" fmla="*/ 6 w 145"/>
                <a:gd name="T29" fmla="*/ 8 h 323"/>
                <a:gd name="T30" fmla="*/ 6 w 145"/>
                <a:gd name="T31" fmla="*/ 8 h 323"/>
                <a:gd name="T32" fmla="*/ 6 w 145"/>
                <a:gd name="T33" fmla="*/ 4 h 323"/>
                <a:gd name="T34" fmla="*/ 5 w 145"/>
                <a:gd name="T35" fmla="*/ 3 h 323"/>
                <a:gd name="T36" fmla="*/ 5 w 145"/>
                <a:gd name="T37" fmla="*/ 3 h 323"/>
                <a:gd name="T38" fmla="*/ 5 w 145"/>
                <a:gd name="T39" fmla="*/ 3 h 323"/>
                <a:gd name="T40" fmla="*/ 4 w 145"/>
                <a:gd name="T41" fmla="*/ 3 h 323"/>
                <a:gd name="T42" fmla="*/ 4 w 145"/>
                <a:gd name="T43" fmla="*/ 7 h 323"/>
                <a:gd name="T44" fmla="*/ 0 w 145"/>
                <a:gd name="T45" fmla="*/ 4 h 323"/>
                <a:gd name="T46" fmla="*/ 0 w 145"/>
                <a:gd name="T47" fmla="*/ 4 h 323"/>
                <a:gd name="T48" fmla="*/ 1 w 145"/>
                <a:gd name="T49" fmla="*/ 2 h 323"/>
                <a:gd name="T50" fmla="*/ 1 w 145"/>
                <a:gd name="T51" fmla="*/ 1 h 323"/>
                <a:gd name="T52" fmla="*/ 2 w 145"/>
                <a:gd name="T53" fmla="*/ 1 h 323"/>
                <a:gd name="T54" fmla="*/ 3 w 145"/>
                <a:gd name="T55" fmla="*/ 1 h 323"/>
                <a:gd name="T56" fmla="*/ 3 w 145"/>
                <a:gd name="T57" fmla="*/ 0 h 323"/>
                <a:gd name="T58" fmla="*/ 7 w 145"/>
                <a:gd name="T59" fmla="*/ 0 h 323"/>
                <a:gd name="T60" fmla="*/ 8 w 145"/>
                <a:gd name="T61" fmla="*/ 1 h 323"/>
                <a:gd name="T62" fmla="*/ 8 w 145"/>
                <a:gd name="T63" fmla="*/ 1 h 323"/>
                <a:gd name="T64" fmla="*/ 9 w 145"/>
                <a:gd name="T65" fmla="*/ 1 h 323"/>
                <a:gd name="T66" fmla="*/ 9 w 145"/>
                <a:gd name="T67" fmla="*/ 2 h 323"/>
                <a:gd name="T68" fmla="*/ 9 w 145"/>
                <a:gd name="T69" fmla="*/ 4 h 323"/>
                <a:gd name="T70" fmla="*/ 10 w 145"/>
                <a:gd name="T71" fmla="*/ 7 h 323"/>
                <a:gd name="T72" fmla="*/ 9 w 145"/>
                <a:gd name="T73" fmla="*/ 8 h 323"/>
                <a:gd name="T74" fmla="*/ 9 w 145"/>
                <a:gd name="T75" fmla="*/ 9 h 323"/>
                <a:gd name="T76" fmla="*/ 8 w 145"/>
                <a:gd name="T77" fmla="*/ 10 h 323"/>
                <a:gd name="T78" fmla="*/ 7 w 145"/>
                <a:gd name="T79" fmla="*/ 10 h 323"/>
                <a:gd name="T80" fmla="*/ 7 w 145"/>
                <a:gd name="T81" fmla="*/ 10 h 323"/>
                <a:gd name="T82" fmla="*/ 7 w 145"/>
                <a:gd name="T83" fmla="*/ 10 h 323"/>
                <a:gd name="T84" fmla="*/ 8 w 145"/>
                <a:gd name="T85" fmla="*/ 10 h 323"/>
                <a:gd name="T86" fmla="*/ 9 w 145"/>
                <a:gd name="T87" fmla="*/ 11 h 323"/>
                <a:gd name="T88" fmla="*/ 9 w 145"/>
                <a:gd name="T89" fmla="*/ 11 h 323"/>
                <a:gd name="T90" fmla="*/ 9 w 145"/>
                <a:gd name="T91" fmla="*/ 12 h 323"/>
                <a:gd name="T92" fmla="*/ 10 w 145"/>
                <a:gd name="T93" fmla="*/ 17 h 323"/>
                <a:gd name="T94" fmla="*/ 9 w 145"/>
                <a:gd name="T95" fmla="*/ 18 h 323"/>
                <a:gd name="T96" fmla="*/ 9 w 145"/>
                <a:gd name="T97" fmla="*/ 19 h 323"/>
                <a:gd name="T98" fmla="*/ 9 w 145"/>
                <a:gd name="T99" fmla="*/ 20 h 323"/>
                <a:gd name="T100" fmla="*/ 8 w 145"/>
                <a:gd name="T101" fmla="*/ 20 h 323"/>
                <a:gd name="T102" fmla="*/ 8 w 145"/>
                <a:gd name="T103" fmla="*/ 21 h 323"/>
                <a:gd name="T104" fmla="*/ 7 w 145"/>
                <a:gd name="T105" fmla="*/ 21 h 323"/>
                <a:gd name="T106" fmla="*/ 3 w 145"/>
                <a:gd name="T107" fmla="*/ 21 h 323"/>
                <a:gd name="T108" fmla="*/ 3 w 145"/>
                <a:gd name="T109" fmla="*/ 21 h 323"/>
                <a:gd name="T110" fmla="*/ 2 w 145"/>
                <a:gd name="T111" fmla="*/ 20 h 323"/>
                <a:gd name="T112" fmla="*/ 1 w 145"/>
                <a:gd name="T113" fmla="*/ 20 h 323"/>
                <a:gd name="T114" fmla="*/ 1 w 145"/>
                <a:gd name="T115" fmla="*/ 19 h 323"/>
                <a:gd name="T116" fmla="*/ 0 w 145"/>
                <a:gd name="T117" fmla="*/ 18 h 323"/>
                <a:gd name="T118" fmla="*/ 0 w 145"/>
                <a:gd name="T119" fmla="*/ 14 h 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323">
                  <a:moveTo>
                    <a:pt x="63" y="210"/>
                  </a:moveTo>
                  <a:lnTo>
                    <a:pt x="63" y="271"/>
                  </a:lnTo>
                  <a:lnTo>
                    <a:pt x="63" y="276"/>
                  </a:lnTo>
                  <a:lnTo>
                    <a:pt x="66" y="279"/>
                  </a:lnTo>
                  <a:lnTo>
                    <a:pt x="70" y="280"/>
                  </a:lnTo>
                  <a:lnTo>
                    <a:pt x="72" y="280"/>
                  </a:lnTo>
                  <a:lnTo>
                    <a:pt x="77" y="280"/>
                  </a:lnTo>
                  <a:lnTo>
                    <a:pt x="80" y="278"/>
                  </a:lnTo>
                  <a:lnTo>
                    <a:pt x="82" y="274"/>
                  </a:lnTo>
                  <a:lnTo>
                    <a:pt x="82" y="271"/>
                  </a:lnTo>
                  <a:lnTo>
                    <a:pt x="82" y="195"/>
                  </a:lnTo>
                  <a:lnTo>
                    <a:pt x="82" y="188"/>
                  </a:lnTo>
                  <a:lnTo>
                    <a:pt x="81" y="184"/>
                  </a:lnTo>
                  <a:lnTo>
                    <a:pt x="78" y="181"/>
                  </a:lnTo>
                  <a:lnTo>
                    <a:pt x="76" y="178"/>
                  </a:lnTo>
                  <a:lnTo>
                    <a:pt x="71" y="177"/>
                  </a:lnTo>
                  <a:lnTo>
                    <a:pt x="65" y="175"/>
                  </a:lnTo>
                  <a:lnTo>
                    <a:pt x="57" y="174"/>
                  </a:lnTo>
                  <a:lnTo>
                    <a:pt x="33" y="174"/>
                  </a:lnTo>
                  <a:lnTo>
                    <a:pt x="33" y="138"/>
                  </a:lnTo>
                  <a:lnTo>
                    <a:pt x="59" y="138"/>
                  </a:lnTo>
                  <a:lnTo>
                    <a:pt x="70" y="138"/>
                  </a:lnTo>
                  <a:lnTo>
                    <a:pt x="73" y="137"/>
                  </a:lnTo>
                  <a:lnTo>
                    <a:pt x="77" y="134"/>
                  </a:lnTo>
                  <a:lnTo>
                    <a:pt x="80" y="131"/>
                  </a:lnTo>
                  <a:lnTo>
                    <a:pt x="81" y="127"/>
                  </a:lnTo>
                  <a:lnTo>
                    <a:pt x="82" y="122"/>
                  </a:lnTo>
                  <a:lnTo>
                    <a:pt x="82" y="115"/>
                  </a:lnTo>
                  <a:lnTo>
                    <a:pt x="82" y="50"/>
                  </a:lnTo>
                  <a:lnTo>
                    <a:pt x="82" y="47"/>
                  </a:lnTo>
                  <a:lnTo>
                    <a:pt x="80" y="43"/>
                  </a:lnTo>
                  <a:lnTo>
                    <a:pt x="77" y="42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66" y="43"/>
                  </a:lnTo>
                  <a:lnTo>
                    <a:pt x="63" y="45"/>
                  </a:lnTo>
                  <a:lnTo>
                    <a:pt x="63" y="50"/>
                  </a:lnTo>
                  <a:lnTo>
                    <a:pt x="63" y="104"/>
                  </a:lnTo>
                  <a:lnTo>
                    <a:pt x="0" y="104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3" y="2"/>
                  </a:lnTo>
                  <a:lnTo>
                    <a:pt x="119" y="3"/>
                  </a:lnTo>
                  <a:lnTo>
                    <a:pt x="124" y="6"/>
                  </a:lnTo>
                  <a:lnTo>
                    <a:pt x="128" y="10"/>
                  </a:lnTo>
                  <a:lnTo>
                    <a:pt x="133" y="12"/>
                  </a:lnTo>
                  <a:lnTo>
                    <a:pt x="138" y="21"/>
                  </a:lnTo>
                  <a:lnTo>
                    <a:pt x="141" y="29"/>
                  </a:lnTo>
                  <a:lnTo>
                    <a:pt x="144" y="39"/>
                  </a:lnTo>
                  <a:lnTo>
                    <a:pt x="144" y="49"/>
                  </a:lnTo>
                  <a:lnTo>
                    <a:pt x="145" y="58"/>
                  </a:lnTo>
                  <a:lnTo>
                    <a:pt x="145" y="110"/>
                  </a:lnTo>
                  <a:lnTo>
                    <a:pt x="144" y="121"/>
                  </a:lnTo>
                  <a:lnTo>
                    <a:pt x="140" y="131"/>
                  </a:lnTo>
                  <a:lnTo>
                    <a:pt x="136" y="138"/>
                  </a:lnTo>
                  <a:lnTo>
                    <a:pt x="130" y="144"/>
                  </a:lnTo>
                  <a:lnTo>
                    <a:pt x="124" y="149"/>
                  </a:lnTo>
                  <a:lnTo>
                    <a:pt x="117" y="152"/>
                  </a:lnTo>
                  <a:lnTo>
                    <a:pt x="109" y="153"/>
                  </a:lnTo>
                  <a:lnTo>
                    <a:pt x="102" y="153"/>
                  </a:lnTo>
                  <a:lnTo>
                    <a:pt x="102" y="157"/>
                  </a:lnTo>
                  <a:lnTo>
                    <a:pt x="109" y="157"/>
                  </a:lnTo>
                  <a:lnTo>
                    <a:pt x="117" y="158"/>
                  </a:lnTo>
                  <a:lnTo>
                    <a:pt x="122" y="159"/>
                  </a:lnTo>
                  <a:lnTo>
                    <a:pt x="127" y="160"/>
                  </a:lnTo>
                  <a:lnTo>
                    <a:pt x="130" y="164"/>
                  </a:lnTo>
                  <a:lnTo>
                    <a:pt x="134" y="167"/>
                  </a:lnTo>
                  <a:lnTo>
                    <a:pt x="139" y="173"/>
                  </a:lnTo>
                  <a:lnTo>
                    <a:pt x="143" y="180"/>
                  </a:lnTo>
                  <a:lnTo>
                    <a:pt x="144" y="188"/>
                  </a:lnTo>
                  <a:lnTo>
                    <a:pt x="145" y="200"/>
                  </a:lnTo>
                  <a:lnTo>
                    <a:pt x="145" y="264"/>
                  </a:lnTo>
                  <a:lnTo>
                    <a:pt x="144" y="274"/>
                  </a:lnTo>
                  <a:lnTo>
                    <a:pt x="144" y="283"/>
                  </a:lnTo>
                  <a:lnTo>
                    <a:pt x="141" y="293"/>
                  </a:lnTo>
                  <a:lnTo>
                    <a:pt x="138" y="302"/>
                  </a:lnTo>
                  <a:lnTo>
                    <a:pt x="133" y="310"/>
                  </a:lnTo>
                  <a:lnTo>
                    <a:pt x="128" y="314"/>
                  </a:lnTo>
                  <a:lnTo>
                    <a:pt x="124" y="316"/>
                  </a:lnTo>
                  <a:lnTo>
                    <a:pt x="119" y="319"/>
                  </a:lnTo>
                  <a:lnTo>
                    <a:pt x="113" y="321"/>
                  </a:lnTo>
                  <a:lnTo>
                    <a:pt x="106" y="323"/>
                  </a:lnTo>
                  <a:lnTo>
                    <a:pt x="98" y="323"/>
                  </a:lnTo>
                  <a:lnTo>
                    <a:pt x="47" y="323"/>
                  </a:lnTo>
                  <a:lnTo>
                    <a:pt x="39" y="323"/>
                  </a:lnTo>
                  <a:lnTo>
                    <a:pt x="33" y="321"/>
                  </a:lnTo>
                  <a:lnTo>
                    <a:pt x="26" y="319"/>
                  </a:lnTo>
                  <a:lnTo>
                    <a:pt x="21" y="316"/>
                  </a:lnTo>
                  <a:lnTo>
                    <a:pt x="16" y="314"/>
                  </a:lnTo>
                  <a:lnTo>
                    <a:pt x="13" y="310"/>
                  </a:lnTo>
                  <a:lnTo>
                    <a:pt x="8" y="302"/>
                  </a:lnTo>
                  <a:lnTo>
                    <a:pt x="4" y="293"/>
                  </a:lnTo>
                  <a:lnTo>
                    <a:pt x="2" y="283"/>
                  </a:lnTo>
                  <a:lnTo>
                    <a:pt x="0" y="274"/>
                  </a:lnTo>
                  <a:lnTo>
                    <a:pt x="0" y="264"/>
                  </a:lnTo>
                  <a:lnTo>
                    <a:pt x="0" y="210"/>
                  </a:lnTo>
                  <a:lnTo>
                    <a:pt x="63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32"/>
            <p:cNvSpPr>
              <a:spLocks/>
            </p:cNvSpPr>
            <p:nvPr userDrawn="1"/>
          </p:nvSpPr>
          <p:spPr bwMode="auto">
            <a:xfrm>
              <a:off x="597" y="220"/>
              <a:ext cx="73" cy="162"/>
            </a:xfrm>
            <a:custGeom>
              <a:avLst/>
              <a:gdLst>
                <a:gd name="T0" fmla="*/ 4 w 145"/>
                <a:gd name="T1" fmla="*/ 17 h 323"/>
                <a:gd name="T2" fmla="*/ 4 w 145"/>
                <a:gd name="T3" fmla="*/ 18 h 323"/>
                <a:gd name="T4" fmla="*/ 5 w 145"/>
                <a:gd name="T5" fmla="*/ 18 h 323"/>
                <a:gd name="T6" fmla="*/ 5 w 145"/>
                <a:gd name="T7" fmla="*/ 18 h 323"/>
                <a:gd name="T8" fmla="*/ 5 w 145"/>
                <a:gd name="T9" fmla="*/ 18 h 323"/>
                <a:gd name="T10" fmla="*/ 6 w 145"/>
                <a:gd name="T11" fmla="*/ 17 h 323"/>
                <a:gd name="T12" fmla="*/ 6 w 145"/>
                <a:gd name="T13" fmla="*/ 13 h 323"/>
                <a:gd name="T14" fmla="*/ 6 w 145"/>
                <a:gd name="T15" fmla="*/ 12 h 323"/>
                <a:gd name="T16" fmla="*/ 5 w 145"/>
                <a:gd name="T17" fmla="*/ 12 h 323"/>
                <a:gd name="T18" fmla="*/ 5 w 145"/>
                <a:gd name="T19" fmla="*/ 11 h 323"/>
                <a:gd name="T20" fmla="*/ 3 w 145"/>
                <a:gd name="T21" fmla="*/ 11 h 323"/>
                <a:gd name="T22" fmla="*/ 4 w 145"/>
                <a:gd name="T23" fmla="*/ 9 h 323"/>
                <a:gd name="T24" fmla="*/ 5 w 145"/>
                <a:gd name="T25" fmla="*/ 9 h 323"/>
                <a:gd name="T26" fmla="*/ 5 w 145"/>
                <a:gd name="T27" fmla="*/ 9 h 323"/>
                <a:gd name="T28" fmla="*/ 6 w 145"/>
                <a:gd name="T29" fmla="*/ 8 h 323"/>
                <a:gd name="T30" fmla="*/ 6 w 145"/>
                <a:gd name="T31" fmla="*/ 8 h 323"/>
                <a:gd name="T32" fmla="*/ 6 w 145"/>
                <a:gd name="T33" fmla="*/ 4 h 323"/>
                <a:gd name="T34" fmla="*/ 5 w 145"/>
                <a:gd name="T35" fmla="*/ 3 h 323"/>
                <a:gd name="T36" fmla="*/ 5 w 145"/>
                <a:gd name="T37" fmla="*/ 3 h 323"/>
                <a:gd name="T38" fmla="*/ 5 w 145"/>
                <a:gd name="T39" fmla="*/ 3 h 323"/>
                <a:gd name="T40" fmla="*/ 4 w 145"/>
                <a:gd name="T41" fmla="*/ 3 h 323"/>
                <a:gd name="T42" fmla="*/ 4 w 145"/>
                <a:gd name="T43" fmla="*/ 7 h 323"/>
                <a:gd name="T44" fmla="*/ 0 w 145"/>
                <a:gd name="T45" fmla="*/ 4 h 323"/>
                <a:gd name="T46" fmla="*/ 0 w 145"/>
                <a:gd name="T47" fmla="*/ 4 h 323"/>
                <a:gd name="T48" fmla="*/ 1 w 145"/>
                <a:gd name="T49" fmla="*/ 2 h 323"/>
                <a:gd name="T50" fmla="*/ 1 w 145"/>
                <a:gd name="T51" fmla="*/ 1 h 323"/>
                <a:gd name="T52" fmla="*/ 2 w 145"/>
                <a:gd name="T53" fmla="*/ 1 h 323"/>
                <a:gd name="T54" fmla="*/ 3 w 145"/>
                <a:gd name="T55" fmla="*/ 1 h 323"/>
                <a:gd name="T56" fmla="*/ 3 w 145"/>
                <a:gd name="T57" fmla="*/ 0 h 323"/>
                <a:gd name="T58" fmla="*/ 7 w 145"/>
                <a:gd name="T59" fmla="*/ 0 h 323"/>
                <a:gd name="T60" fmla="*/ 8 w 145"/>
                <a:gd name="T61" fmla="*/ 1 h 323"/>
                <a:gd name="T62" fmla="*/ 8 w 145"/>
                <a:gd name="T63" fmla="*/ 1 h 323"/>
                <a:gd name="T64" fmla="*/ 9 w 145"/>
                <a:gd name="T65" fmla="*/ 1 h 323"/>
                <a:gd name="T66" fmla="*/ 9 w 145"/>
                <a:gd name="T67" fmla="*/ 2 h 323"/>
                <a:gd name="T68" fmla="*/ 9 w 145"/>
                <a:gd name="T69" fmla="*/ 4 h 323"/>
                <a:gd name="T70" fmla="*/ 10 w 145"/>
                <a:gd name="T71" fmla="*/ 7 h 323"/>
                <a:gd name="T72" fmla="*/ 9 w 145"/>
                <a:gd name="T73" fmla="*/ 8 h 323"/>
                <a:gd name="T74" fmla="*/ 9 w 145"/>
                <a:gd name="T75" fmla="*/ 9 h 323"/>
                <a:gd name="T76" fmla="*/ 8 w 145"/>
                <a:gd name="T77" fmla="*/ 10 h 323"/>
                <a:gd name="T78" fmla="*/ 7 w 145"/>
                <a:gd name="T79" fmla="*/ 10 h 323"/>
                <a:gd name="T80" fmla="*/ 7 w 145"/>
                <a:gd name="T81" fmla="*/ 10 h 323"/>
                <a:gd name="T82" fmla="*/ 7 w 145"/>
                <a:gd name="T83" fmla="*/ 10 h 323"/>
                <a:gd name="T84" fmla="*/ 8 w 145"/>
                <a:gd name="T85" fmla="*/ 10 h 323"/>
                <a:gd name="T86" fmla="*/ 9 w 145"/>
                <a:gd name="T87" fmla="*/ 11 h 323"/>
                <a:gd name="T88" fmla="*/ 9 w 145"/>
                <a:gd name="T89" fmla="*/ 11 h 323"/>
                <a:gd name="T90" fmla="*/ 9 w 145"/>
                <a:gd name="T91" fmla="*/ 12 h 323"/>
                <a:gd name="T92" fmla="*/ 10 w 145"/>
                <a:gd name="T93" fmla="*/ 17 h 323"/>
                <a:gd name="T94" fmla="*/ 9 w 145"/>
                <a:gd name="T95" fmla="*/ 18 h 323"/>
                <a:gd name="T96" fmla="*/ 9 w 145"/>
                <a:gd name="T97" fmla="*/ 19 h 323"/>
                <a:gd name="T98" fmla="*/ 9 w 145"/>
                <a:gd name="T99" fmla="*/ 20 h 323"/>
                <a:gd name="T100" fmla="*/ 8 w 145"/>
                <a:gd name="T101" fmla="*/ 20 h 323"/>
                <a:gd name="T102" fmla="*/ 8 w 145"/>
                <a:gd name="T103" fmla="*/ 21 h 323"/>
                <a:gd name="T104" fmla="*/ 7 w 145"/>
                <a:gd name="T105" fmla="*/ 21 h 323"/>
                <a:gd name="T106" fmla="*/ 3 w 145"/>
                <a:gd name="T107" fmla="*/ 21 h 323"/>
                <a:gd name="T108" fmla="*/ 3 w 145"/>
                <a:gd name="T109" fmla="*/ 21 h 323"/>
                <a:gd name="T110" fmla="*/ 2 w 145"/>
                <a:gd name="T111" fmla="*/ 20 h 323"/>
                <a:gd name="T112" fmla="*/ 1 w 145"/>
                <a:gd name="T113" fmla="*/ 20 h 323"/>
                <a:gd name="T114" fmla="*/ 1 w 145"/>
                <a:gd name="T115" fmla="*/ 19 h 323"/>
                <a:gd name="T116" fmla="*/ 0 w 145"/>
                <a:gd name="T117" fmla="*/ 18 h 323"/>
                <a:gd name="T118" fmla="*/ 0 w 145"/>
                <a:gd name="T119" fmla="*/ 14 h 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323">
                  <a:moveTo>
                    <a:pt x="63" y="210"/>
                  </a:moveTo>
                  <a:lnTo>
                    <a:pt x="63" y="271"/>
                  </a:lnTo>
                  <a:lnTo>
                    <a:pt x="63" y="276"/>
                  </a:lnTo>
                  <a:lnTo>
                    <a:pt x="66" y="279"/>
                  </a:lnTo>
                  <a:lnTo>
                    <a:pt x="70" y="280"/>
                  </a:lnTo>
                  <a:lnTo>
                    <a:pt x="72" y="280"/>
                  </a:lnTo>
                  <a:lnTo>
                    <a:pt x="77" y="280"/>
                  </a:lnTo>
                  <a:lnTo>
                    <a:pt x="80" y="278"/>
                  </a:lnTo>
                  <a:lnTo>
                    <a:pt x="82" y="274"/>
                  </a:lnTo>
                  <a:lnTo>
                    <a:pt x="82" y="271"/>
                  </a:lnTo>
                  <a:lnTo>
                    <a:pt x="82" y="195"/>
                  </a:lnTo>
                  <a:lnTo>
                    <a:pt x="82" y="188"/>
                  </a:lnTo>
                  <a:lnTo>
                    <a:pt x="81" y="184"/>
                  </a:lnTo>
                  <a:lnTo>
                    <a:pt x="78" y="181"/>
                  </a:lnTo>
                  <a:lnTo>
                    <a:pt x="76" y="178"/>
                  </a:lnTo>
                  <a:lnTo>
                    <a:pt x="71" y="177"/>
                  </a:lnTo>
                  <a:lnTo>
                    <a:pt x="65" y="175"/>
                  </a:lnTo>
                  <a:lnTo>
                    <a:pt x="57" y="174"/>
                  </a:lnTo>
                  <a:lnTo>
                    <a:pt x="33" y="174"/>
                  </a:lnTo>
                  <a:lnTo>
                    <a:pt x="33" y="138"/>
                  </a:lnTo>
                  <a:lnTo>
                    <a:pt x="59" y="138"/>
                  </a:lnTo>
                  <a:lnTo>
                    <a:pt x="70" y="138"/>
                  </a:lnTo>
                  <a:lnTo>
                    <a:pt x="73" y="137"/>
                  </a:lnTo>
                  <a:lnTo>
                    <a:pt x="77" y="134"/>
                  </a:lnTo>
                  <a:lnTo>
                    <a:pt x="80" y="131"/>
                  </a:lnTo>
                  <a:lnTo>
                    <a:pt x="81" y="127"/>
                  </a:lnTo>
                  <a:lnTo>
                    <a:pt x="82" y="122"/>
                  </a:lnTo>
                  <a:lnTo>
                    <a:pt x="82" y="115"/>
                  </a:lnTo>
                  <a:lnTo>
                    <a:pt x="82" y="50"/>
                  </a:lnTo>
                  <a:lnTo>
                    <a:pt x="82" y="47"/>
                  </a:lnTo>
                  <a:lnTo>
                    <a:pt x="80" y="43"/>
                  </a:lnTo>
                  <a:lnTo>
                    <a:pt x="77" y="42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66" y="43"/>
                  </a:lnTo>
                  <a:lnTo>
                    <a:pt x="63" y="45"/>
                  </a:lnTo>
                  <a:lnTo>
                    <a:pt x="63" y="50"/>
                  </a:lnTo>
                  <a:lnTo>
                    <a:pt x="63" y="104"/>
                  </a:lnTo>
                  <a:lnTo>
                    <a:pt x="0" y="104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3" y="2"/>
                  </a:lnTo>
                  <a:lnTo>
                    <a:pt x="119" y="3"/>
                  </a:lnTo>
                  <a:lnTo>
                    <a:pt x="124" y="6"/>
                  </a:lnTo>
                  <a:lnTo>
                    <a:pt x="128" y="10"/>
                  </a:lnTo>
                  <a:lnTo>
                    <a:pt x="133" y="12"/>
                  </a:lnTo>
                  <a:lnTo>
                    <a:pt x="138" y="21"/>
                  </a:lnTo>
                  <a:lnTo>
                    <a:pt x="141" y="29"/>
                  </a:lnTo>
                  <a:lnTo>
                    <a:pt x="144" y="39"/>
                  </a:lnTo>
                  <a:lnTo>
                    <a:pt x="144" y="49"/>
                  </a:lnTo>
                  <a:lnTo>
                    <a:pt x="145" y="58"/>
                  </a:lnTo>
                  <a:lnTo>
                    <a:pt x="145" y="110"/>
                  </a:lnTo>
                  <a:lnTo>
                    <a:pt x="144" y="121"/>
                  </a:lnTo>
                  <a:lnTo>
                    <a:pt x="140" y="131"/>
                  </a:lnTo>
                  <a:lnTo>
                    <a:pt x="136" y="138"/>
                  </a:lnTo>
                  <a:lnTo>
                    <a:pt x="130" y="144"/>
                  </a:lnTo>
                  <a:lnTo>
                    <a:pt x="124" y="149"/>
                  </a:lnTo>
                  <a:lnTo>
                    <a:pt x="117" y="152"/>
                  </a:lnTo>
                  <a:lnTo>
                    <a:pt x="109" y="153"/>
                  </a:lnTo>
                  <a:lnTo>
                    <a:pt x="102" y="153"/>
                  </a:lnTo>
                  <a:lnTo>
                    <a:pt x="102" y="157"/>
                  </a:lnTo>
                  <a:lnTo>
                    <a:pt x="109" y="157"/>
                  </a:lnTo>
                  <a:lnTo>
                    <a:pt x="117" y="158"/>
                  </a:lnTo>
                  <a:lnTo>
                    <a:pt x="122" y="159"/>
                  </a:lnTo>
                  <a:lnTo>
                    <a:pt x="127" y="160"/>
                  </a:lnTo>
                  <a:lnTo>
                    <a:pt x="130" y="164"/>
                  </a:lnTo>
                  <a:lnTo>
                    <a:pt x="134" y="167"/>
                  </a:lnTo>
                  <a:lnTo>
                    <a:pt x="139" y="173"/>
                  </a:lnTo>
                  <a:lnTo>
                    <a:pt x="143" y="180"/>
                  </a:lnTo>
                  <a:lnTo>
                    <a:pt x="144" y="188"/>
                  </a:lnTo>
                  <a:lnTo>
                    <a:pt x="145" y="200"/>
                  </a:lnTo>
                  <a:lnTo>
                    <a:pt x="145" y="264"/>
                  </a:lnTo>
                  <a:lnTo>
                    <a:pt x="144" y="274"/>
                  </a:lnTo>
                  <a:lnTo>
                    <a:pt x="144" y="283"/>
                  </a:lnTo>
                  <a:lnTo>
                    <a:pt x="141" y="293"/>
                  </a:lnTo>
                  <a:lnTo>
                    <a:pt x="138" y="302"/>
                  </a:lnTo>
                  <a:lnTo>
                    <a:pt x="133" y="310"/>
                  </a:lnTo>
                  <a:lnTo>
                    <a:pt x="128" y="314"/>
                  </a:lnTo>
                  <a:lnTo>
                    <a:pt x="124" y="316"/>
                  </a:lnTo>
                  <a:lnTo>
                    <a:pt x="119" y="319"/>
                  </a:lnTo>
                  <a:lnTo>
                    <a:pt x="113" y="321"/>
                  </a:lnTo>
                  <a:lnTo>
                    <a:pt x="106" y="323"/>
                  </a:lnTo>
                  <a:lnTo>
                    <a:pt x="98" y="323"/>
                  </a:lnTo>
                  <a:lnTo>
                    <a:pt x="47" y="323"/>
                  </a:lnTo>
                  <a:lnTo>
                    <a:pt x="39" y="323"/>
                  </a:lnTo>
                  <a:lnTo>
                    <a:pt x="33" y="321"/>
                  </a:lnTo>
                  <a:lnTo>
                    <a:pt x="26" y="319"/>
                  </a:lnTo>
                  <a:lnTo>
                    <a:pt x="21" y="316"/>
                  </a:lnTo>
                  <a:lnTo>
                    <a:pt x="16" y="314"/>
                  </a:lnTo>
                  <a:lnTo>
                    <a:pt x="13" y="310"/>
                  </a:lnTo>
                  <a:lnTo>
                    <a:pt x="8" y="302"/>
                  </a:lnTo>
                  <a:lnTo>
                    <a:pt x="4" y="293"/>
                  </a:lnTo>
                  <a:lnTo>
                    <a:pt x="2" y="283"/>
                  </a:lnTo>
                  <a:lnTo>
                    <a:pt x="0" y="274"/>
                  </a:lnTo>
                  <a:lnTo>
                    <a:pt x="0" y="264"/>
                  </a:lnTo>
                  <a:lnTo>
                    <a:pt x="0" y="210"/>
                  </a:lnTo>
                  <a:lnTo>
                    <a:pt x="63" y="2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33"/>
            <p:cNvSpPr>
              <a:spLocks/>
            </p:cNvSpPr>
            <p:nvPr userDrawn="1"/>
          </p:nvSpPr>
          <p:spPr bwMode="auto">
            <a:xfrm>
              <a:off x="690" y="220"/>
              <a:ext cx="72" cy="162"/>
            </a:xfrm>
            <a:custGeom>
              <a:avLst/>
              <a:gdLst>
                <a:gd name="T0" fmla="*/ 0 w 143"/>
                <a:gd name="T1" fmla="*/ 0 h 323"/>
                <a:gd name="T2" fmla="*/ 9 w 143"/>
                <a:gd name="T3" fmla="*/ 0 h 323"/>
                <a:gd name="T4" fmla="*/ 9 w 143"/>
                <a:gd name="T5" fmla="*/ 21 h 323"/>
                <a:gd name="T6" fmla="*/ 6 w 143"/>
                <a:gd name="T7" fmla="*/ 21 h 323"/>
                <a:gd name="T8" fmla="*/ 6 w 143"/>
                <a:gd name="T9" fmla="*/ 3 h 323"/>
                <a:gd name="T10" fmla="*/ 4 w 143"/>
                <a:gd name="T11" fmla="*/ 3 h 323"/>
                <a:gd name="T12" fmla="*/ 4 w 143"/>
                <a:gd name="T13" fmla="*/ 21 h 323"/>
                <a:gd name="T14" fmla="*/ 0 w 143"/>
                <a:gd name="T15" fmla="*/ 21 h 323"/>
                <a:gd name="T16" fmla="*/ 0 w 143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323">
                  <a:moveTo>
                    <a:pt x="0" y="0"/>
                  </a:moveTo>
                  <a:lnTo>
                    <a:pt x="143" y="0"/>
                  </a:lnTo>
                  <a:lnTo>
                    <a:pt x="143" y="323"/>
                  </a:lnTo>
                  <a:lnTo>
                    <a:pt x="82" y="323"/>
                  </a:lnTo>
                  <a:lnTo>
                    <a:pt x="82" y="40"/>
                  </a:lnTo>
                  <a:lnTo>
                    <a:pt x="62" y="40"/>
                  </a:lnTo>
                  <a:lnTo>
                    <a:pt x="62" y="323"/>
                  </a:lnTo>
                  <a:lnTo>
                    <a:pt x="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4"/>
            <p:cNvSpPr>
              <a:spLocks/>
            </p:cNvSpPr>
            <p:nvPr userDrawn="1"/>
          </p:nvSpPr>
          <p:spPr bwMode="auto">
            <a:xfrm>
              <a:off x="690" y="220"/>
              <a:ext cx="72" cy="162"/>
            </a:xfrm>
            <a:custGeom>
              <a:avLst/>
              <a:gdLst>
                <a:gd name="T0" fmla="*/ 0 w 143"/>
                <a:gd name="T1" fmla="*/ 0 h 323"/>
                <a:gd name="T2" fmla="*/ 9 w 143"/>
                <a:gd name="T3" fmla="*/ 0 h 323"/>
                <a:gd name="T4" fmla="*/ 9 w 143"/>
                <a:gd name="T5" fmla="*/ 21 h 323"/>
                <a:gd name="T6" fmla="*/ 6 w 143"/>
                <a:gd name="T7" fmla="*/ 21 h 323"/>
                <a:gd name="T8" fmla="*/ 6 w 143"/>
                <a:gd name="T9" fmla="*/ 3 h 323"/>
                <a:gd name="T10" fmla="*/ 4 w 143"/>
                <a:gd name="T11" fmla="*/ 3 h 323"/>
                <a:gd name="T12" fmla="*/ 4 w 143"/>
                <a:gd name="T13" fmla="*/ 21 h 323"/>
                <a:gd name="T14" fmla="*/ 0 w 143"/>
                <a:gd name="T15" fmla="*/ 21 h 323"/>
                <a:gd name="T16" fmla="*/ 0 w 143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323">
                  <a:moveTo>
                    <a:pt x="0" y="0"/>
                  </a:moveTo>
                  <a:lnTo>
                    <a:pt x="143" y="0"/>
                  </a:lnTo>
                  <a:lnTo>
                    <a:pt x="143" y="323"/>
                  </a:lnTo>
                  <a:lnTo>
                    <a:pt x="82" y="323"/>
                  </a:lnTo>
                  <a:lnTo>
                    <a:pt x="82" y="40"/>
                  </a:lnTo>
                  <a:lnTo>
                    <a:pt x="62" y="40"/>
                  </a:lnTo>
                  <a:lnTo>
                    <a:pt x="62" y="323"/>
                  </a:lnTo>
                  <a:lnTo>
                    <a:pt x="0" y="323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5"/>
            <p:cNvSpPr>
              <a:spLocks noEditPoints="1"/>
            </p:cNvSpPr>
            <p:nvPr userDrawn="1"/>
          </p:nvSpPr>
          <p:spPr bwMode="auto">
            <a:xfrm>
              <a:off x="782" y="220"/>
              <a:ext cx="72" cy="162"/>
            </a:xfrm>
            <a:custGeom>
              <a:avLst/>
              <a:gdLst>
                <a:gd name="T0" fmla="*/ 4 w 144"/>
                <a:gd name="T1" fmla="*/ 12 h 323"/>
                <a:gd name="T2" fmla="*/ 4 w 144"/>
                <a:gd name="T3" fmla="*/ 3 h 323"/>
                <a:gd name="T4" fmla="*/ 5 w 144"/>
                <a:gd name="T5" fmla="*/ 3 h 323"/>
                <a:gd name="T6" fmla="*/ 5 w 144"/>
                <a:gd name="T7" fmla="*/ 3 h 323"/>
                <a:gd name="T8" fmla="*/ 5 w 144"/>
                <a:gd name="T9" fmla="*/ 3 h 323"/>
                <a:gd name="T10" fmla="*/ 5 w 144"/>
                <a:gd name="T11" fmla="*/ 3 h 323"/>
                <a:gd name="T12" fmla="*/ 6 w 144"/>
                <a:gd name="T13" fmla="*/ 4 h 323"/>
                <a:gd name="T14" fmla="*/ 6 w 144"/>
                <a:gd name="T15" fmla="*/ 4 h 323"/>
                <a:gd name="T16" fmla="*/ 6 w 144"/>
                <a:gd name="T17" fmla="*/ 11 h 323"/>
                <a:gd name="T18" fmla="*/ 6 w 144"/>
                <a:gd name="T19" fmla="*/ 11 h 323"/>
                <a:gd name="T20" fmla="*/ 6 w 144"/>
                <a:gd name="T21" fmla="*/ 11 h 323"/>
                <a:gd name="T22" fmla="*/ 5 w 144"/>
                <a:gd name="T23" fmla="*/ 11 h 323"/>
                <a:gd name="T24" fmla="*/ 5 w 144"/>
                <a:gd name="T25" fmla="*/ 12 h 323"/>
                <a:gd name="T26" fmla="*/ 5 w 144"/>
                <a:gd name="T27" fmla="*/ 12 h 323"/>
                <a:gd name="T28" fmla="*/ 4 w 144"/>
                <a:gd name="T29" fmla="*/ 12 h 323"/>
                <a:gd name="T30" fmla="*/ 0 w 144"/>
                <a:gd name="T31" fmla="*/ 21 h 323"/>
                <a:gd name="T32" fmla="*/ 4 w 144"/>
                <a:gd name="T33" fmla="*/ 21 h 323"/>
                <a:gd name="T34" fmla="*/ 4 w 144"/>
                <a:gd name="T35" fmla="*/ 14 h 323"/>
                <a:gd name="T36" fmla="*/ 7 w 144"/>
                <a:gd name="T37" fmla="*/ 14 h 323"/>
                <a:gd name="T38" fmla="*/ 7 w 144"/>
                <a:gd name="T39" fmla="*/ 14 h 323"/>
                <a:gd name="T40" fmla="*/ 7 w 144"/>
                <a:gd name="T41" fmla="*/ 14 h 323"/>
                <a:gd name="T42" fmla="*/ 8 w 144"/>
                <a:gd name="T43" fmla="*/ 14 h 323"/>
                <a:gd name="T44" fmla="*/ 8 w 144"/>
                <a:gd name="T45" fmla="*/ 14 h 323"/>
                <a:gd name="T46" fmla="*/ 8 w 144"/>
                <a:gd name="T47" fmla="*/ 13 h 323"/>
                <a:gd name="T48" fmla="*/ 8 w 144"/>
                <a:gd name="T49" fmla="*/ 13 h 323"/>
                <a:gd name="T50" fmla="*/ 9 w 144"/>
                <a:gd name="T51" fmla="*/ 13 h 323"/>
                <a:gd name="T52" fmla="*/ 9 w 144"/>
                <a:gd name="T53" fmla="*/ 13 h 323"/>
                <a:gd name="T54" fmla="*/ 9 w 144"/>
                <a:gd name="T55" fmla="*/ 12 h 323"/>
                <a:gd name="T56" fmla="*/ 9 w 144"/>
                <a:gd name="T57" fmla="*/ 11 h 323"/>
                <a:gd name="T58" fmla="*/ 9 w 144"/>
                <a:gd name="T59" fmla="*/ 11 h 323"/>
                <a:gd name="T60" fmla="*/ 9 w 144"/>
                <a:gd name="T61" fmla="*/ 10 h 323"/>
                <a:gd name="T62" fmla="*/ 9 w 144"/>
                <a:gd name="T63" fmla="*/ 4 h 323"/>
                <a:gd name="T64" fmla="*/ 9 w 144"/>
                <a:gd name="T65" fmla="*/ 4 h 323"/>
                <a:gd name="T66" fmla="*/ 9 w 144"/>
                <a:gd name="T67" fmla="*/ 4 h 323"/>
                <a:gd name="T68" fmla="*/ 9 w 144"/>
                <a:gd name="T69" fmla="*/ 3 h 323"/>
                <a:gd name="T70" fmla="*/ 9 w 144"/>
                <a:gd name="T71" fmla="*/ 2 h 323"/>
                <a:gd name="T72" fmla="*/ 9 w 144"/>
                <a:gd name="T73" fmla="*/ 2 h 323"/>
                <a:gd name="T74" fmla="*/ 9 w 144"/>
                <a:gd name="T75" fmla="*/ 1 h 323"/>
                <a:gd name="T76" fmla="*/ 8 w 144"/>
                <a:gd name="T77" fmla="*/ 1 h 323"/>
                <a:gd name="T78" fmla="*/ 8 w 144"/>
                <a:gd name="T79" fmla="*/ 1 h 323"/>
                <a:gd name="T80" fmla="*/ 8 w 144"/>
                <a:gd name="T81" fmla="*/ 1 h 323"/>
                <a:gd name="T82" fmla="*/ 8 w 144"/>
                <a:gd name="T83" fmla="*/ 1 h 323"/>
                <a:gd name="T84" fmla="*/ 7 w 144"/>
                <a:gd name="T85" fmla="*/ 1 h 323"/>
                <a:gd name="T86" fmla="*/ 7 w 144"/>
                <a:gd name="T87" fmla="*/ 0 h 323"/>
                <a:gd name="T88" fmla="*/ 0 w 144"/>
                <a:gd name="T89" fmla="*/ 0 h 323"/>
                <a:gd name="T90" fmla="*/ 0 w 144"/>
                <a:gd name="T91" fmla="*/ 21 h 3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4" h="323">
                  <a:moveTo>
                    <a:pt x="62" y="178"/>
                  </a:moveTo>
                  <a:lnTo>
                    <a:pt x="62" y="40"/>
                  </a:lnTo>
                  <a:lnTo>
                    <a:pt x="71" y="40"/>
                  </a:lnTo>
                  <a:lnTo>
                    <a:pt x="75" y="42"/>
                  </a:lnTo>
                  <a:lnTo>
                    <a:pt x="78" y="44"/>
                  </a:lnTo>
                  <a:lnTo>
                    <a:pt x="81" y="49"/>
                  </a:lnTo>
                  <a:lnTo>
                    <a:pt x="82" y="57"/>
                  </a:lnTo>
                  <a:lnTo>
                    <a:pt x="82" y="162"/>
                  </a:lnTo>
                  <a:lnTo>
                    <a:pt x="81" y="168"/>
                  </a:lnTo>
                  <a:lnTo>
                    <a:pt x="78" y="173"/>
                  </a:lnTo>
                  <a:lnTo>
                    <a:pt x="75" y="177"/>
                  </a:lnTo>
                  <a:lnTo>
                    <a:pt x="71" y="178"/>
                  </a:lnTo>
                  <a:lnTo>
                    <a:pt x="62" y="178"/>
                  </a:lnTo>
                  <a:close/>
                  <a:moveTo>
                    <a:pt x="0" y="323"/>
                  </a:moveTo>
                  <a:lnTo>
                    <a:pt x="62" y="323"/>
                  </a:lnTo>
                  <a:lnTo>
                    <a:pt x="62" y="212"/>
                  </a:lnTo>
                  <a:lnTo>
                    <a:pt x="98" y="212"/>
                  </a:lnTo>
                  <a:lnTo>
                    <a:pt x="105" y="212"/>
                  </a:lnTo>
                  <a:lnTo>
                    <a:pt x="113" y="211"/>
                  </a:lnTo>
                  <a:lnTo>
                    <a:pt x="118" y="210"/>
                  </a:lnTo>
                  <a:lnTo>
                    <a:pt x="124" y="207"/>
                  </a:lnTo>
                  <a:lnTo>
                    <a:pt x="128" y="204"/>
                  </a:lnTo>
                  <a:lnTo>
                    <a:pt x="131" y="200"/>
                  </a:lnTo>
                  <a:lnTo>
                    <a:pt x="138" y="193"/>
                  </a:lnTo>
                  <a:lnTo>
                    <a:pt x="141" y="184"/>
                  </a:lnTo>
                  <a:lnTo>
                    <a:pt x="143" y="174"/>
                  </a:lnTo>
                  <a:lnTo>
                    <a:pt x="144" y="164"/>
                  </a:lnTo>
                  <a:lnTo>
                    <a:pt x="144" y="156"/>
                  </a:lnTo>
                  <a:lnTo>
                    <a:pt x="144" y="58"/>
                  </a:lnTo>
                  <a:lnTo>
                    <a:pt x="144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8" y="21"/>
                  </a:lnTo>
                  <a:lnTo>
                    <a:pt x="131" y="12"/>
                  </a:lnTo>
                  <a:lnTo>
                    <a:pt x="128" y="10"/>
                  </a:lnTo>
                  <a:lnTo>
                    <a:pt x="124" y="6"/>
                  </a:lnTo>
                  <a:lnTo>
                    <a:pt x="118" y="3"/>
                  </a:lnTo>
                  <a:lnTo>
                    <a:pt x="113" y="2"/>
                  </a:lnTo>
                  <a:lnTo>
                    <a:pt x="105" y="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6"/>
            <p:cNvSpPr>
              <a:spLocks/>
            </p:cNvSpPr>
            <p:nvPr userDrawn="1"/>
          </p:nvSpPr>
          <p:spPr bwMode="auto">
            <a:xfrm>
              <a:off x="813" y="241"/>
              <a:ext cx="10" cy="68"/>
            </a:xfrm>
            <a:custGeom>
              <a:avLst/>
              <a:gdLst>
                <a:gd name="T0" fmla="*/ 0 w 20"/>
                <a:gd name="T1" fmla="*/ 8 h 138"/>
                <a:gd name="T2" fmla="*/ 0 w 20"/>
                <a:gd name="T3" fmla="*/ 0 h 138"/>
                <a:gd name="T4" fmla="*/ 1 w 20"/>
                <a:gd name="T5" fmla="*/ 0 h 138"/>
                <a:gd name="T6" fmla="*/ 1 w 20"/>
                <a:gd name="T7" fmla="*/ 0 h 138"/>
                <a:gd name="T8" fmla="*/ 1 w 20"/>
                <a:gd name="T9" fmla="*/ 0 h 138"/>
                <a:gd name="T10" fmla="*/ 1 w 20"/>
                <a:gd name="T11" fmla="*/ 0 h 138"/>
                <a:gd name="T12" fmla="*/ 2 w 20"/>
                <a:gd name="T13" fmla="*/ 0 h 138"/>
                <a:gd name="T14" fmla="*/ 2 w 20"/>
                <a:gd name="T15" fmla="*/ 1 h 138"/>
                <a:gd name="T16" fmla="*/ 2 w 20"/>
                <a:gd name="T17" fmla="*/ 7 h 138"/>
                <a:gd name="T18" fmla="*/ 2 w 20"/>
                <a:gd name="T19" fmla="*/ 7 h 138"/>
                <a:gd name="T20" fmla="*/ 2 w 20"/>
                <a:gd name="T21" fmla="*/ 7 h 138"/>
                <a:gd name="T22" fmla="*/ 1 w 20"/>
                <a:gd name="T23" fmla="*/ 8 h 138"/>
                <a:gd name="T24" fmla="*/ 1 w 20"/>
                <a:gd name="T25" fmla="*/ 8 h 138"/>
                <a:gd name="T26" fmla="*/ 1 w 20"/>
                <a:gd name="T27" fmla="*/ 8 h 138"/>
                <a:gd name="T28" fmla="*/ 0 w 20"/>
                <a:gd name="T29" fmla="*/ 8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38">
                  <a:moveTo>
                    <a:pt x="0" y="13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9" y="9"/>
                  </a:lnTo>
                  <a:lnTo>
                    <a:pt x="20" y="17"/>
                  </a:lnTo>
                  <a:lnTo>
                    <a:pt x="20" y="122"/>
                  </a:lnTo>
                  <a:lnTo>
                    <a:pt x="19" y="128"/>
                  </a:lnTo>
                  <a:lnTo>
                    <a:pt x="16" y="133"/>
                  </a:lnTo>
                  <a:lnTo>
                    <a:pt x="13" y="137"/>
                  </a:lnTo>
                  <a:lnTo>
                    <a:pt x="9" y="138"/>
                  </a:lnTo>
                  <a:lnTo>
                    <a:pt x="0" y="1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7"/>
            <p:cNvSpPr>
              <a:spLocks/>
            </p:cNvSpPr>
            <p:nvPr userDrawn="1"/>
          </p:nvSpPr>
          <p:spPr bwMode="auto">
            <a:xfrm>
              <a:off x="782" y="220"/>
              <a:ext cx="72" cy="162"/>
            </a:xfrm>
            <a:custGeom>
              <a:avLst/>
              <a:gdLst>
                <a:gd name="T0" fmla="*/ 0 w 144"/>
                <a:gd name="T1" fmla="*/ 21 h 323"/>
                <a:gd name="T2" fmla="*/ 4 w 144"/>
                <a:gd name="T3" fmla="*/ 21 h 323"/>
                <a:gd name="T4" fmla="*/ 4 w 144"/>
                <a:gd name="T5" fmla="*/ 14 h 323"/>
                <a:gd name="T6" fmla="*/ 7 w 144"/>
                <a:gd name="T7" fmla="*/ 14 h 323"/>
                <a:gd name="T8" fmla="*/ 7 w 144"/>
                <a:gd name="T9" fmla="*/ 14 h 323"/>
                <a:gd name="T10" fmla="*/ 7 w 144"/>
                <a:gd name="T11" fmla="*/ 14 h 323"/>
                <a:gd name="T12" fmla="*/ 8 w 144"/>
                <a:gd name="T13" fmla="*/ 14 h 323"/>
                <a:gd name="T14" fmla="*/ 8 w 144"/>
                <a:gd name="T15" fmla="*/ 14 h 323"/>
                <a:gd name="T16" fmla="*/ 8 w 144"/>
                <a:gd name="T17" fmla="*/ 13 h 323"/>
                <a:gd name="T18" fmla="*/ 8 w 144"/>
                <a:gd name="T19" fmla="*/ 13 h 323"/>
                <a:gd name="T20" fmla="*/ 9 w 144"/>
                <a:gd name="T21" fmla="*/ 13 h 323"/>
                <a:gd name="T22" fmla="*/ 9 w 144"/>
                <a:gd name="T23" fmla="*/ 13 h 323"/>
                <a:gd name="T24" fmla="*/ 9 w 144"/>
                <a:gd name="T25" fmla="*/ 12 h 323"/>
                <a:gd name="T26" fmla="*/ 9 w 144"/>
                <a:gd name="T27" fmla="*/ 11 h 323"/>
                <a:gd name="T28" fmla="*/ 9 w 144"/>
                <a:gd name="T29" fmla="*/ 11 h 323"/>
                <a:gd name="T30" fmla="*/ 9 w 144"/>
                <a:gd name="T31" fmla="*/ 10 h 323"/>
                <a:gd name="T32" fmla="*/ 9 w 144"/>
                <a:gd name="T33" fmla="*/ 4 h 323"/>
                <a:gd name="T34" fmla="*/ 9 w 144"/>
                <a:gd name="T35" fmla="*/ 4 h 323"/>
                <a:gd name="T36" fmla="*/ 9 w 144"/>
                <a:gd name="T37" fmla="*/ 4 h 323"/>
                <a:gd name="T38" fmla="*/ 9 w 144"/>
                <a:gd name="T39" fmla="*/ 3 h 323"/>
                <a:gd name="T40" fmla="*/ 9 w 144"/>
                <a:gd name="T41" fmla="*/ 2 h 323"/>
                <a:gd name="T42" fmla="*/ 9 w 144"/>
                <a:gd name="T43" fmla="*/ 2 h 323"/>
                <a:gd name="T44" fmla="*/ 9 w 144"/>
                <a:gd name="T45" fmla="*/ 1 h 323"/>
                <a:gd name="T46" fmla="*/ 8 w 144"/>
                <a:gd name="T47" fmla="*/ 1 h 323"/>
                <a:gd name="T48" fmla="*/ 8 w 144"/>
                <a:gd name="T49" fmla="*/ 1 h 323"/>
                <a:gd name="T50" fmla="*/ 8 w 144"/>
                <a:gd name="T51" fmla="*/ 1 h 323"/>
                <a:gd name="T52" fmla="*/ 8 w 144"/>
                <a:gd name="T53" fmla="*/ 1 h 323"/>
                <a:gd name="T54" fmla="*/ 7 w 144"/>
                <a:gd name="T55" fmla="*/ 1 h 323"/>
                <a:gd name="T56" fmla="*/ 7 w 144"/>
                <a:gd name="T57" fmla="*/ 0 h 323"/>
                <a:gd name="T58" fmla="*/ 0 w 144"/>
                <a:gd name="T59" fmla="*/ 0 h 323"/>
                <a:gd name="T60" fmla="*/ 0 w 144"/>
                <a:gd name="T61" fmla="*/ 21 h 3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4" h="323">
                  <a:moveTo>
                    <a:pt x="0" y="323"/>
                  </a:moveTo>
                  <a:lnTo>
                    <a:pt x="62" y="323"/>
                  </a:lnTo>
                  <a:lnTo>
                    <a:pt x="62" y="212"/>
                  </a:lnTo>
                  <a:lnTo>
                    <a:pt x="98" y="212"/>
                  </a:lnTo>
                  <a:lnTo>
                    <a:pt x="105" y="212"/>
                  </a:lnTo>
                  <a:lnTo>
                    <a:pt x="113" y="211"/>
                  </a:lnTo>
                  <a:lnTo>
                    <a:pt x="118" y="210"/>
                  </a:lnTo>
                  <a:lnTo>
                    <a:pt x="124" y="207"/>
                  </a:lnTo>
                  <a:lnTo>
                    <a:pt x="128" y="204"/>
                  </a:lnTo>
                  <a:lnTo>
                    <a:pt x="131" y="200"/>
                  </a:lnTo>
                  <a:lnTo>
                    <a:pt x="138" y="193"/>
                  </a:lnTo>
                  <a:lnTo>
                    <a:pt x="141" y="184"/>
                  </a:lnTo>
                  <a:lnTo>
                    <a:pt x="143" y="174"/>
                  </a:lnTo>
                  <a:lnTo>
                    <a:pt x="144" y="164"/>
                  </a:lnTo>
                  <a:lnTo>
                    <a:pt x="144" y="156"/>
                  </a:lnTo>
                  <a:lnTo>
                    <a:pt x="144" y="58"/>
                  </a:lnTo>
                  <a:lnTo>
                    <a:pt x="144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8" y="21"/>
                  </a:lnTo>
                  <a:lnTo>
                    <a:pt x="131" y="12"/>
                  </a:lnTo>
                  <a:lnTo>
                    <a:pt x="128" y="10"/>
                  </a:lnTo>
                  <a:lnTo>
                    <a:pt x="124" y="6"/>
                  </a:lnTo>
                  <a:lnTo>
                    <a:pt x="118" y="3"/>
                  </a:lnTo>
                  <a:lnTo>
                    <a:pt x="113" y="2"/>
                  </a:lnTo>
                  <a:lnTo>
                    <a:pt x="105" y="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3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8"/>
            <p:cNvSpPr>
              <a:spLocks noEditPoints="1"/>
            </p:cNvSpPr>
            <p:nvPr userDrawn="1"/>
          </p:nvSpPr>
          <p:spPr bwMode="auto">
            <a:xfrm>
              <a:off x="874" y="220"/>
              <a:ext cx="72" cy="162"/>
            </a:xfrm>
            <a:custGeom>
              <a:avLst/>
              <a:gdLst>
                <a:gd name="T0" fmla="*/ 6 w 143"/>
                <a:gd name="T1" fmla="*/ 17 h 323"/>
                <a:gd name="T2" fmla="*/ 5 w 143"/>
                <a:gd name="T3" fmla="*/ 18 h 323"/>
                <a:gd name="T4" fmla="*/ 5 w 143"/>
                <a:gd name="T5" fmla="*/ 18 h 323"/>
                <a:gd name="T6" fmla="*/ 5 w 143"/>
                <a:gd name="T7" fmla="*/ 18 h 323"/>
                <a:gd name="T8" fmla="*/ 4 w 143"/>
                <a:gd name="T9" fmla="*/ 18 h 323"/>
                <a:gd name="T10" fmla="*/ 4 w 143"/>
                <a:gd name="T11" fmla="*/ 4 h 323"/>
                <a:gd name="T12" fmla="*/ 4 w 143"/>
                <a:gd name="T13" fmla="*/ 3 h 323"/>
                <a:gd name="T14" fmla="*/ 5 w 143"/>
                <a:gd name="T15" fmla="*/ 3 h 323"/>
                <a:gd name="T16" fmla="*/ 5 w 143"/>
                <a:gd name="T17" fmla="*/ 3 h 323"/>
                <a:gd name="T18" fmla="*/ 5 w 143"/>
                <a:gd name="T19" fmla="*/ 3 h 323"/>
                <a:gd name="T20" fmla="*/ 6 w 143"/>
                <a:gd name="T21" fmla="*/ 4 h 323"/>
                <a:gd name="T22" fmla="*/ 0 w 143"/>
                <a:gd name="T23" fmla="*/ 17 h 323"/>
                <a:gd name="T24" fmla="*/ 0 w 143"/>
                <a:gd name="T25" fmla="*/ 18 h 323"/>
                <a:gd name="T26" fmla="*/ 1 w 143"/>
                <a:gd name="T27" fmla="*/ 19 h 323"/>
                <a:gd name="T28" fmla="*/ 1 w 143"/>
                <a:gd name="T29" fmla="*/ 20 h 323"/>
                <a:gd name="T30" fmla="*/ 2 w 143"/>
                <a:gd name="T31" fmla="*/ 20 h 323"/>
                <a:gd name="T32" fmla="*/ 2 w 143"/>
                <a:gd name="T33" fmla="*/ 21 h 323"/>
                <a:gd name="T34" fmla="*/ 3 w 143"/>
                <a:gd name="T35" fmla="*/ 21 h 323"/>
                <a:gd name="T36" fmla="*/ 7 w 143"/>
                <a:gd name="T37" fmla="*/ 21 h 323"/>
                <a:gd name="T38" fmla="*/ 7 w 143"/>
                <a:gd name="T39" fmla="*/ 21 h 323"/>
                <a:gd name="T40" fmla="*/ 8 w 143"/>
                <a:gd name="T41" fmla="*/ 20 h 323"/>
                <a:gd name="T42" fmla="*/ 9 w 143"/>
                <a:gd name="T43" fmla="*/ 20 h 323"/>
                <a:gd name="T44" fmla="*/ 9 w 143"/>
                <a:gd name="T45" fmla="*/ 19 h 323"/>
                <a:gd name="T46" fmla="*/ 9 w 143"/>
                <a:gd name="T47" fmla="*/ 18 h 323"/>
                <a:gd name="T48" fmla="*/ 9 w 143"/>
                <a:gd name="T49" fmla="*/ 4 h 323"/>
                <a:gd name="T50" fmla="*/ 9 w 143"/>
                <a:gd name="T51" fmla="*/ 4 h 323"/>
                <a:gd name="T52" fmla="*/ 9 w 143"/>
                <a:gd name="T53" fmla="*/ 2 h 323"/>
                <a:gd name="T54" fmla="*/ 9 w 143"/>
                <a:gd name="T55" fmla="*/ 1 h 323"/>
                <a:gd name="T56" fmla="*/ 8 w 143"/>
                <a:gd name="T57" fmla="*/ 1 h 323"/>
                <a:gd name="T58" fmla="*/ 7 w 143"/>
                <a:gd name="T59" fmla="*/ 1 h 323"/>
                <a:gd name="T60" fmla="*/ 7 w 143"/>
                <a:gd name="T61" fmla="*/ 0 h 323"/>
                <a:gd name="T62" fmla="*/ 3 w 143"/>
                <a:gd name="T63" fmla="*/ 0 h 323"/>
                <a:gd name="T64" fmla="*/ 2 w 143"/>
                <a:gd name="T65" fmla="*/ 1 h 323"/>
                <a:gd name="T66" fmla="*/ 2 w 143"/>
                <a:gd name="T67" fmla="*/ 1 h 323"/>
                <a:gd name="T68" fmla="*/ 1 w 143"/>
                <a:gd name="T69" fmla="*/ 1 h 323"/>
                <a:gd name="T70" fmla="*/ 1 w 143"/>
                <a:gd name="T71" fmla="*/ 2 h 323"/>
                <a:gd name="T72" fmla="*/ 0 w 143"/>
                <a:gd name="T73" fmla="*/ 4 h 323"/>
                <a:gd name="T74" fmla="*/ 0 w 143"/>
                <a:gd name="T75" fmla="*/ 17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3" h="323">
                  <a:moveTo>
                    <a:pt x="81" y="271"/>
                  </a:moveTo>
                  <a:lnTo>
                    <a:pt x="81" y="271"/>
                  </a:lnTo>
                  <a:lnTo>
                    <a:pt x="81" y="274"/>
                  </a:lnTo>
                  <a:lnTo>
                    <a:pt x="79" y="278"/>
                  </a:lnTo>
                  <a:lnTo>
                    <a:pt x="76" y="280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5" y="279"/>
                  </a:lnTo>
                  <a:lnTo>
                    <a:pt x="63" y="276"/>
                  </a:lnTo>
                  <a:lnTo>
                    <a:pt x="62" y="271"/>
                  </a:lnTo>
                  <a:lnTo>
                    <a:pt x="62" y="50"/>
                  </a:lnTo>
                  <a:lnTo>
                    <a:pt x="63" y="45"/>
                  </a:lnTo>
                  <a:lnTo>
                    <a:pt x="65" y="43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6" y="42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81" y="271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0" y="274"/>
                  </a:lnTo>
                  <a:lnTo>
                    <a:pt x="1" y="283"/>
                  </a:lnTo>
                  <a:lnTo>
                    <a:pt x="3" y="293"/>
                  </a:lnTo>
                  <a:lnTo>
                    <a:pt x="7" y="302"/>
                  </a:lnTo>
                  <a:lnTo>
                    <a:pt x="12" y="310"/>
                  </a:lnTo>
                  <a:lnTo>
                    <a:pt x="16" y="314"/>
                  </a:lnTo>
                  <a:lnTo>
                    <a:pt x="21" y="316"/>
                  </a:lnTo>
                  <a:lnTo>
                    <a:pt x="26" y="319"/>
                  </a:lnTo>
                  <a:lnTo>
                    <a:pt x="32" y="321"/>
                  </a:lnTo>
                  <a:lnTo>
                    <a:pt x="38" y="323"/>
                  </a:lnTo>
                  <a:lnTo>
                    <a:pt x="47" y="323"/>
                  </a:lnTo>
                  <a:lnTo>
                    <a:pt x="97" y="323"/>
                  </a:lnTo>
                  <a:lnTo>
                    <a:pt x="105" y="323"/>
                  </a:lnTo>
                  <a:lnTo>
                    <a:pt x="112" y="321"/>
                  </a:lnTo>
                  <a:lnTo>
                    <a:pt x="118" y="319"/>
                  </a:lnTo>
                  <a:lnTo>
                    <a:pt x="123" y="316"/>
                  </a:lnTo>
                  <a:lnTo>
                    <a:pt x="127" y="314"/>
                  </a:lnTo>
                  <a:lnTo>
                    <a:pt x="131" y="310"/>
                  </a:lnTo>
                  <a:lnTo>
                    <a:pt x="137" y="302"/>
                  </a:lnTo>
                  <a:lnTo>
                    <a:pt x="141" y="293"/>
                  </a:lnTo>
                  <a:lnTo>
                    <a:pt x="143" y="283"/>
                  </a:lnTo>
                  <a:lnTo>
                    <a:pt x="143" y="274"/>
                  </a:lnTo>
                  <a:lnTo>
                    <a:pt x="143" y="264"/>
                  </a:lnTo>
                  <a:lnTo>
                    <a:pt x="143" y="58"/>
                  </a:lnTo>
                  <a:lnTo>
                    <a:pt x="143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7" y="21"/>
                  </a:lnTo>
                  <a:lnTo>
                    <a:pt x="131" y="12"/>
                  </a:lnTo>
                  <a:lnTo>
                    <a:pt x="127" y="10"/>
                  </a:lnTo>
                  <a:lnTo>
                    <a:pt x="123" y="6"/>
                  </a:lnTo>
                  <a:lnTo>
                    <a:pt x="118" y="3"/>
                  </a:lnTo>
                  <a:lnTo>
                    <a:pt x="112" y="2"/>
                  </a:lnTo>
                  <a:lnTo>
                    <a:pt x="105" y="1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2" y="2"/>
                  </a:lnTo>
                  <a:lnTo>
                    <a:pt x="26" y="3"/>
                  </a:lnTo>
                  <a:lnTo>
                    <a:pt x="21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39"/>
            <p:cNvSpPr>
              <a:spLocks/>
            </p:cNvSpPr>
            <p:nvPr userDrawn="1"/>
          </p:nvSpPr>
          <p:spPr bwMode="auto">
            <a:xfrm>
              <a:off x="905" y="241"/>
              <a:ext cx="10" cy="120"/>
            </a:xfrm>
            <a:custGeom>
              <a:avLst/>
              <a:gdLst>
                <a:gd name="T0" fmla="*/ 2 w 19"/>
                <a:gd name="T1" fmla="*/ 15 h 240"/>
                <a:gd name="T2" fmla="*/ 2 w 19"/>
                <a:gd name="T3" fmla="*/ 15 h 240"/>
                <a:gd name="T4" fmla="*/ 2 w 19"/>
                <a:gd name="T5" fmla="*/ 15 h 240"/>
                <a:gd name="T6" fmla="*/ 2 w 19"/>
                <a:gd name="T7" fmla="*/ 15 h 240"/>
                <a:gd name="T8" fmla="*/ 1 w 19"/>
                <a:gd name="T9" fmla="*/ 15 h 240"/>
                <a:gd name="T10" fmla="*/ 1 w 19"/>
                <a:gd name="T11" fmla="*/ 15 h 240"/>
                <a:gd name="T12" fmla="*/ 1 w 19"/>
                <a:gd name="T13" fmla="*/ 15 h 240"/>
                <a:gd name="T14" fmla="*/ 1 w 19"/>
                <a:gd name="T15" fmla="*/ 15 h 240"/>
                <a:gd name="T16" fmla="*/ 1 w 19"/>
                <a:gd name="T17" fmla="*/ 15 h 240"/>
                <a:gd name="T18" fmla="*/ 1 w 19"/>
                <a:gd name="T19" fmla="*/ 15 h 240"/>
                <a:gd name="T20" fmla="*/ 0 w 19"/>
                <a:gd name="T21" fmla="*/ 15 h 240"/>
                <a:gd name="T22" fmla="*/ 0 w 19"/>
                <a:gd name="T23" fmla="*/ 1 h 240"/>
                <a:gd name="T24" fmla="*/ 0 w 19"/>
                <a:gd name="T25" fmla="*/ 1 h 240"/>
                <a:gd name="T26" fmla="*/ 1 w 19"/>
                <a:gd name="T27" fmla="*/ 1 h 240"/>
                <a:gd name="T28" fmla="*/ 1 w 19"/>
                <a:gd name="T29" fmla="*/ 1 h 240"/>
                <a:gd name="T30" fmla="*/ 1 w 19"/>
                <a:gd name="T31" fmla="*/ 0 h 240"/>
                <a:gd name="T32" fmla="*/ 1 w 19"/>
                <a:gd name="T33" fmla="*/ 0 h 240"/>
                <a:gd name="T34" fmla="*/ 1 w 19"/>
                <a:gd name="T35" fmla="*/ 0 h 240"/>
                <a:gd name="T36" fmla="*/ 1 w 19"/>
                <a:gd name="T37" fmla="*/ 1 h 240"/>
                <a:gd name="T38" fmla="*/ 2 w 19"/>
                <a:gd name="T39" fmla="*/ 1 h 240"/>
                <a:gd name="T40" fmla="*/ 2 w 19"/>
                <a:gd name="T41" fmla="*/ 1 h 240"/>
                <a:gd name="T42" fmla="*/ 2 w 19"/>
                <a:gd name="T43" fmla="*/ 1 h 240"/>
                <a:gd name="T44" fmla="*/ 2 w 19"/>
                <a:gd name="T45" fmla="*/ 15 h 2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240">
                  <a:moveTo>
                    <a:pt x="19" y="231"/>
                  </a:moveTo>
                  <a:lnTo>
                    <a:pt x="19" y="231"/>
                  </a:lnTo>
                  <a:lnTo>
                    <a:pt x="19" y="234"/>
                  </a:lnTo>
                  <a:lnTo>
                    <a:pt x="17" y="238"/>
                  </a:lnTo>
                  <a:lnTo>
                    <a:pt x="14" y="240"/>
                  </a:lnTo>
                  <a:lnTo>
                    <a:pt x="9" y="240"/>
                  </a:lnTo>
                  <a:lnTo>
                    <a:pt x="7" y="240"/>
                  </a:lnTo>
                  <a:lnTo>
                    <a:pt x="3" y="239"/>
                  </a:lnTo>
                  <a:lnTo>
                    <a:pt x="1" y="236"/>
                  </a:lnTo>
                  <a:lnTo>
                    <a:pt x="0" y="231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23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40"/>
            <p:cNvSpPr>
              <a:spLocks/>
            </p:cNvSpPr>
            <p:nvPr userDrawn="1"/>
          </p:nvSpPr>
          <p:spPr bwMode="auto">
            <a:xfrm>
              <a:off x="874" y="220"/>
              <a:ext cx="72" cy="162"/>
            </a:xfrm>
            <a:custGeom>
              <a:avLst/>
              <a:gdLst>
                <a:gd name="T0" fmla="*/ 0 w 143"/>
                <a:gd name="T1" fmla="*/ 17 h 323"/>
                <a:gd name="T2" fmla="*/ 0 w 143"/>
                <a:gd name="T3" fmla="*/ 17 h 323"/>
                <a:gd name="T4" fmla="*/ 0 w 143"/>
                <a:gd name="T5" fmla="*/ 18 h 323"/>
                <a:gd name="T6" fmla="*/ 1 w 143"/>
                <a:gd name="T7" fmla="*/ 18 h 323"/>
                <a:gd name="T8" fmla="*/ 1 w 143"/>
                <a:gd name="T9" fmla="*/ 19 h 323"/>
                <a:gd name="T10" fmla="*/ 1 w 143"/>
                <a:gd name="T11" fmla="*/ 19 h 323"/>
                <a:gd name="T12" fmla="*/ 1 w 143"/>
                <a:gd name="T13" fmla="*/ 20 h 323"/>
                <a:gd name="T14" fmla="*/ 1 w 143"/>
                <a:gd name="T15" fmla="*/ 20 h 323"/>
                <a:gd name="T16" fmla="*/ 2 w 143"/>
                <a:gd name="T17" fmla="*/ 20 h 323"/>
                <a:gd name="T18" fmla="*/ 2 w 143"/>
                <a:gd name="T19" fmla="*/ 20 h 323"/>
                <a:gd name="T20" fmla="*/ 2 w 143"/>
                <a:gd name="T21" fmla="*/ 21 h 323"/>
                <a:gd name="T22" fmla="*/ 3 w 143"/>
                <a:gd name="T23" fmla="*/ 21 h 323"/>
                <a:gd name="T24" fmla="*/ 3 w 143"/>
                <a:gd name="T25" fmla="*/ 21 h 323"/>
                <a:gd name="T26" fmla="*/ 7 w 143"/>
                <a:gd name="T27" fmla="*/ 21 h 323"/>
                <a:gd name="T28" fmla="*/ 7 w 143"/>
                <a:gd name="T29" fmla="*/ 21 h 323"/>
                <a:gd name="T30" fmla="*/ 7 w 143"/>
                <a:gd name="T31" fmla="*/ 21 h 323"/>
                <a:gd name="T32" fmla="*/ 7 w 143"/>
                <a:gd name="T33" fmla="*/ 21 h 323"/>
                <a:gd name="T34" fmla="*/ 8 w 143"/>
                <a:gd name="T35" fmla="*/ 20 h 323"/>
                <a:gd name="T36" fmla="*/ 8 w 143"/>
                <a:gd name="T37" fmla="*/ 20 h 323"/>
                <a:gd name="T38" fmla="*/ 8 w 143"/>
                <a:gd name="T39" fmla="*/ 20 h 323"/>
                <a:gd name="T40" fmla="*/ 9 w 143"/>
                <a:gd name="T41" fmla="*/ 20 h 323"/>
                <a:gd name="T42" fmla="*/ 9 w 143"/>
                <a:gd name="T43" fmla="*/ 19 h 323"/>
                <a:gd name="T44" fmla="*/ 9 w 143"/>
                <a:gd name="T45" fmla="*/ 19 h 323"/>
                <a:gd name="T46" fmla="*/ 9 w 143"/>
                <a:gd name="T47" fmla="*/ 18 h 323"/>
                <a:gd name="T48" fmla="*/ 9 w 143"/>
                <a:gd name="T49" fmla="*/ 18 h 323"/>
                <a:gd name="T50" fmla="*/ 9 w 143"/>
                <a:gd name="T51" fmla="*/ 17 h 323"/>
                <a:gd name="T52" fmla="*/ 9 w 143"/>
                <a:gd name="T53" fmla="*/ 4 h 323"/>
                <a:gd name="T54" fmla="*/ 9 w 143"/>
                <a:gd name="T55" fmla="*/ 4 h 323"/>
                <a:gd name="T56" fmla="*/ 9 w 143"/>
                <a:gd name="T57" fmla="*/ 4 h 323"/>
                <a:gd name="T58" fmla="*/ 9 w 143"/>
                <a:gd name="T59" fmla="*/ 3 h 323"/>
                <a:gd name="T60" fmla="*/ 9 w 143"/>
                <a:gd name="T61" fmla="*/ 2 h 323"/>
                <a:gd name="T62" fmla="*/ 9 w 143"/>
                <a:gd name="T63" fmla="*/ 2 h 323"/>
                <a:gd name="T64" fmla="*/ 9 w 143"/>
                <a:gd name="T65" fmla="*/ 1 h 323"/>
                <a:gd name="T66" fmla="*/ 8 w 143"/>
                <a:gd name="T67" fmla="*/ 1 h 323"/>
                <a:gd name="T68" fmla="*/ 8 w 143"/>
                <a:gd name="T69" fmla="*/ 1 h 323"/>
                <a:gd name="T70" fmla="*/ 8 w 143"/>
                <a:gd name="T71" fmla="*/ 1 h 323"/>
                <a:gd name="T72" fmla="*/ 7 w 143"/>
                <a:gd name="T73" fmla="*/ 1 h 323"/>
                <a:gd name="T74" fmla="*/ 7 w 143"/>
                <a:gd name="T75" fmla="*/ 1 h 323"/>
                <a:gd name="T76" fmla="*/ 7 w 143"/>
                <a:gd name="T77" fmla="*/ 0 h 323"/>
                <a:gd name="T78" fmla="*/ 3 w 143"/>
                <a:gd name="T79" fmla="*/ 0 h 323"/>
                <a:gd name="T80" fmla="*/ 3 w 143"/>
                <a:gd name="T81" fmla="*/ 0 h 323"/>
                <a:gd name="T82" fmla="*/ 3 w 143"/>
                <a:gd name="T83" fmla="*/ 1 h 323"/>
                <a:gd name="T84" fmla="*/ 2 w 143"/>
                <a:gd name="T85" fmla="*/ 1 h 323"/>
                <a:gd name="T86" fmla="*/ 2 w 143"/>
                <a:gd name="T87" fmla="*/ 1 h 323"/>
                <a:gd name="T88" fmla="*/ 2 w 143"/>
                <a:gd name="T89" fmla="*/ 1 h 323"/>
                <a:gd name="T90" fmla="*/ 1 w 143"/>
                <a:gd name="T91" fmla="*/ 1 h 323"/>
                <a:gd name="T92" fmla="*/ 1 w 143"/>
                <a:gd name="T93" fmla="*/ 1 h 323"/>
                <a:gd name="T94" fmla="*/ 1 w 143"/>
                <a:gd name="T95" fmla="*/ 2 h 323"/>
                <a:gd name="T96" fmla="*/ 1 w 143"/>
                <a:gd name="T97" fmla="*/ 2 h 323"/>
                <a:gd name="T98" fmla="*/ 1 w 143"/>
                <a:gd name="T99" fmla="*/ 3 h 323"/>
                <a:gd name="T100" fmla="*/ 0 w 143"/>
                <a:gd name="T101" fmla="*/ 4 h 323"/>
                <a:gd name="T102" fmla="*/ 0 w 143"/>
                <a:gd name="T103" fmla="*/ 4 h 323"/>
                <a:gd name="T104" fmla="*/ 0 w 143"/>
                <a:gd name="T105" fmla="*/ 17 h 3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3" h="323">
                  <a:moveTo>
                    <a:pt x="0" y="264"/>
                  </a:moveTo>
                  <a:lnTo>
                    <a:pt x="0" y="264"/>
                  </a:lnTo>
                  <a:lnTo>
                    <a:pt x="0" y="274"/>
                  </a:lnTo>
                  <a:lnTo>
                    <a:pt x="1" y="283"/>
                  </a:lnTo>
                  <a:lnTo>
                    <a:pt x="3" y="293"/>
                  </a:lnTo>
                  <a:lnTo>
                    <a:pt x="7" y="302"/>
                  </a:lnTo>
                  <a:lnTo>
                    <a:pt x="12" y="310"/>
                  </a:lnTo>
                  <a:lnTo>
                    <a:pt x="16" y="314"/>
                  </a:lnTo>
                  <a:lnTo>
                    <a:pt x="21" y="316"/>
                  </a:lnTo>
                  <a:lnTo>
                    <a:pt x="26" y="319"/>
                  </a:lnTo>
                  <a:lnTo>
                    <a:pt x="32" y="321"/>
                  </a:lnTo>
                  <a:lnTo>
                    <a:pt x="38" y="323"/>
                  </a:lnTo>
                  <a:lnTo>
                    <a:pt x="47" y="323"/>
                  </a:lnTo>
                  <a:lnTo>
                    <a:pt x="97" y="323"/>
                  </a:lnTo>
                  <a:lnTo>
                    <a:pt x="105" y="323"/>
                  </a:lnTo>
                  <a:lnTo>
                    <a:pt x="112" y="321"/>
                  </a:lnTo>
                  <a:lnTo>
                    <a:pt x="118" y="319"/>
                  </a:lnTo>
                  <a:lnTo>
                    <a:pt x="123" y="316"/>
                  </a:lnTo>
                  <a:lnTo>
                    <a:pt x="127" y="314"/>
                  </a:lnTo>
                  <a:lnTo>
                    <a:pt x="131" y="310"/>
                  </a:lnTo>
                  <a:lnTo>
                    <a:pt x="137" y="302"/>
                  </a:lnTo>
                  <a:lnTo>
                    <a:pt x="141" y="293"/>
                  </a:lnTo>
                  <a:lnTo>
                    <a:pt x="143" y="283"/>
                  </a:lnTo>
                  <a:lnTo>
                    <a:pt x="143" y="274"/>
                  </a:lnTo>
                  <a:lnTo>
                    <a:pt x="143" y="264"/>
                  </a:lnTo>
                  <a:lnTo>
                    <a:pt x="143" y="58"/>
                  </a:lnTo>
                  <a:lnTo>
                    <a:pt x="143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7" y="21"/>
                  </a:lnTo>
                  <a:lnTo>
                    <a:pt x="131" y="12"/>
                  </a:lnTo>
                  <a:lnTo>
                    <a:pt x="127" y="10"/>
                  </a:lnTo>
                  <a:lnTo>
                    <a:pt x="123" y="6"/>
                  </a:lnTo>
                  <a:lnTo>
                    <a:pt x="118" y="3"/>
                  </a:lnTo>
                  <a:lnTo>
                    <a:pt x="112" y="2"/>
                  </a:lnTo>
                  <a:lnTo>
                    <a:pt x="105" y="1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2" y="2"/>
                  </a:lnTo>
                  <a:lnTo>
                    <a:pt x="26" y="3"/>
                  </a:lnTo>
                  <a:lnTo>
                    <a:pt x="21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2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41"/>
            <p:cNvSpPr>
              <a:spLocks/>
            </p:cNvSpPr>
            <p:nvPr userDrawn="1"/>
          </p:nvSpPr>
          <p:spPr bwMode="auto">
            <a:xfrm>
              <a:off x="967" y="220"/>
              <a:ext cx="121" cy="162"/>
            </a:xfrm>
            <a:custGeom>
              <a:avLst/>
              <a:gdLst>
                <a:gd name="T0" fmla="*/ 10 w 243"/>
                <a:gd name="T1" fmla="*/ 0 h 323"/>
                <a:gd name="T2" fmla="*/ 15 w 243"/>
                <a:gd name="T3" fmla="*/ 0 h 323"/>
                <a:gd name="T4" fmla="*/ 15 w 243"/>
                <a:gd name="T5" fmla="*/ 21 h 323"/>
                <a:gd name="T6" fmla="*/ 11 w 243"/>
                <a:gd name="T7" fmla="*/ 21 h 323"/>
                <a:gd name="T8" fmla="*/ 11 w 243"/>
                <a:gd name="T9" fmla="*/ 8 h 323"/>
                <a:gd name="T10" fmla="*/ 11 w 243"/>
                <a:gd name="T11" fmla="*/ 8 h 323"/>
                <a:gd name="T12" fmla="*/ 9 w 243"/>
                <a:gd name="T13" fmla="*/ 21 h 323"/>
                <a:gd name="T14" fmla="*/ 6 w 243"/>
                <a:gd name="T15" fmla="*/ 21 h 323"/>
                <a:gd name="T16" fmla="*/ 4 w 243"/>
                <a:gd name="T17" fmla="*/ 8 h 323"/>
                <a:gd name="T18" fmla="*/ 3 w 243"/>
                <a:gd name="T19" fmla="*/ 8 h 323"/>
                <a:gd name="T20" fmla="*/ 3 w 243"/>
                <a:gd name="T21" fmla="*/ 21 h 323"/>
                <a:gd name="T22" fmla="*/ 0 w 243"/>
                <a:gd name="T23" fmla="*/ 21 h 323"/>
                <a:gd name="T24" fmla="*/ 0 w 243"/>
                <a:gd name="T25" fmla="*/ 0 h 323"/>
                <a:gd name="T26" fmla="*/ 5 w 243"/>
                <a:gd name="T27" fmla="*/ 0 h 323"/>
                <a:gd name="T28" fmla="*/ 7 w 243"/>
                <a:gd name="T29" fmla="*/ 15 h 323"/>
                <a:gd name="T30" fmla="*/ 10 w 243"/>
                <a:gd name="T31" fmla="*/ 0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3" h="323">
                  <a:moveTo>
                    <a:pt x="162" y="0"/>
                  </a:moveTo>
                  <a:lnTo>
                    <a:pt x="243" y="0"/>
                  </a:lnTo>
                  <a:lnTo>
                    <a:pt x="243" y="323"/>
                  </a:lnTo>
                  <a:lnTo>
                    <a:pt x="181" y="323"/>
                  </a:lnTo>
                  <a:lnTo>
                    <a:pt x="181" y="121"/>
                  </a:lnTo>
                  <a:lnTo>
                    <a:pt x="178" y="121"/>
                  </a:lnTo>
                  <a:lnTo>
                    <a:pt x="147" y="323"/>
                  </a:lnTo>
                  <a:lnTo>
                    <a:pt x="97" y="323"/>
                  </a:lnTo>
                  <a:lnTo>
                    <a:pt x="64" y="121"/>
                  </a:lnTo>
                  <a:lnTo>
                    <a:pt x="63" y="121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21" y="22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42"/>
            <p:cNvSpPr>
              <a:spLocks/>
            </p:cNvSpPr>
            <p:nvPr userDrawn="1"/>
          </p:nvSpPr>
          <p:spPr bwMode="auto">
            <a:xfrm>
              <a:off x="967" y="220"/>
              <a:ext cx="121" cy="162"/>
            </a:xfrm>
            <a:custGeom>
              <a:avLst/>
              <a:gdLst>
                <a:gd name="T0" fmla="*/ 10 w 243"/>
                <a:gd name="T1" fmla="*/ 0 h 323"/>
                <a:gd name="T2" fmla="*/ 15 w 243"/>
                <a:gd name="T3" fmla="*/ 0 h 323"/>
                <a:gd name="T4" fmla="*/ 15 w 243"/>
                <a:gd name="T5" fmla="*/ 21 h 323"/>
                <a:gd name="T6" fmla="*/ 11 w 243"/>
                <a:gd name="T7" fmla="*/ 21 h 323"/>
                <a:gd name="T8" fmla="*/ 11 w 243"/>
                <a:gd name="T9" fmla="*/ 8 h 323"/>
                <a:gd name="T10" fmla="*/ 11 w 243"/>
                <a:gd name="T11" fmla="*/ 8 h 323"/>
                <a:gd name="T12" fmla="*/ 9 w 243"/>
                <a:gd name="T13" fmla="*/ 21 h 323"/>
                <a:gd name="T14" fmla="*/ 6 w 243"/>
                <a:gd name="T15" fmla="*/ 21 h 323"/>
                <a:gd name="T16" fmla="*/ 4 w 243"/>
                <a:gd name="T17" fmla="*/ 8 h 323"/>
                <a:gd name="T18" fmla="*/ 3 w 243"/>
                <a:gd name="T19" fmla="*/ 8 h 323"/>
                <a:gd name="T20" fmla="*/ 3 w 243"/>
                <a:gd name="T21" fmla="*/ 21 h 323"/>
                <a:gd name="T22" fmla="*/ 0 w 243"/>
                <a:gd name="T23" fmla="*/ 21 h 323"/>
                <a:gd name="T24" fmla="*/ 0 w 243"/>
                <a:gd name="T25" fmla="*/ 0 h 323"/>
                <a:gd name="T26" fmla="*/ 5 w 243"/>
                <a:gd name="T27" fmla="*/ 0 h 323"/>
                <a:gd name="T28" fmla="*/ 7 w 243"/>
                <a:gd name="T29" fmla="*/ 15 h 323"/>
                <a:gd name="T30" fmla="*/ 10 w 243"/>
                <a:gd name="T31" fmla="*/ 0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3" h="323">
                  <a:moveTo>
                    <a:pt x="162" y="0"/>
                  </a:moveTo>
                  <a:lnTo>
                    <a:pt x="243" y="0"/>
                  </a:lnTo>
                  <a:lnTo>
                    <a:pt x="243" y="323"/>
                  </a:lnTo>
                  <a:lnTo>
                    <a:pt x="181" y="323"/>
                  </a:lnTo>
                  <a:lnTo>
                    <a:pt x="181" y="121"/>
                  </a:lnTo>
                  <a:lnTo>
                    <a:pt x="178" y="121"/>
                  </a:lnTo>
                  <a:lnTo>
                    <a:pt x="147" y="323"/>
                  </a:lnTo>
                  <a:lnTo>
                    <a:pt x="97" y="323"/>
                  </a:lnTo>
                  <a:lnTo>
                    <a:pt x="64" y="121"/>
                  </a:lnTo>
                  <a:lnTo>
                    <a:pt x="63" y="121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21" y="226"/>
                  </a:lnTo>
                  <a:lnTo>
                    <a:pt x="16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59" y="419"/>
              <a:ext cx="38" cy="65"/>
            </a:xfrm>
            <a:custGeom>
              <a:avLst/>
              <a:gdLst>
                <a:gd name="T0" fmla="*/ 3 w 77"/>
                <a:gd name="T1" fmla="*/ 9 h 130"/>
                <a:gd name="T2" fmla="*/ 1 w 77"/>
                <a:gd name="T3" fmla="*/ 9 h 130"/>
                <a:gd name="T4" fmla="*/ 1 w 77"/>
                <a:gd name="T5" fmla="*/ 2 h 130"/>
                <a:gd name="T6" fmla="*/ 0 w 77"/>
                <a:gd name="T7" fmla="*/ 2 h 130"/>
                <a:gd name="T8" fmla="*/ 0 w 77"/>
                <a:gd name="T9" fmla="*/ 0 h 130"/>
                <a:gd name="T10" fmla="*/ 4 w 77"/>
                <a:gd name="T11" fmla="*/ 0 h 130"/>
                <a:gd name="T12" fmla="*/ 4 w 77"/>
                <a:gd name="T13" fmla="*/ 2 h 130"/>
                <a:gd name="T14" fmla="*/ 3 w 77"/>
                <a:gd name="T15" fmla="*/ 2 h 130"/>
                <a:gd name="T16" fmla="*/ 3 w 77"/>
                <a:gd name="T17" fmla="*/ 9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30">
                  <a:moveTo>
                    <a:pt x="53" y="130"/>
                  </a:moveTo>
                  <a:lnTo>
                    <a:pt x="25" y="13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7" y="25"/>
                  </a:lnTo>
                  <a:lnTo>
                    <a:pt x="53" y="25"/>
                  </a:lnTo>
                  <a:lnTo>
                    <a:pt x="53" y="13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50"/>
            <p:cNvSpPr>
              <a:spLocks noEditPoints="1"/>
            </p:cNvSpPr>
            <p:nvPr userDrawn="1"/>
          </p:nvSpPr>
          <p:spPr bwMode="auto">
            <a:xfrm>
              <a:off x="539" y="419"/>
              <a:ext cx="41" cy="65"/>
            </a:xfrm>
            <a:custGeom>
              <a:avLst/>
              <a:gdLst>
                <a:gd name="T0" fmla="*/ 1 w 83"/>
                <a:gd name="T1" fmla="*/ 9 h 130"/>
                <a:gd name="T2" fmla="*/ 0 w 83"/>
                <a:gd name="T3" fmla="*/ 9 h 130"/>
                <a:gd name="T4" fmla="*/ 0 w 83"/>
                <a:gd name="T5" fmla="*/ 0 h 130"/>
                <a:gd name="T6" fmla="*/ 2 w 83"/>
                <a:gd name="T7" fmla="*/ 0 h 130"/>
                <a:gd name="T8" fmla="*/ 2 w 83"/>
                <a:gd name="T9" fmla="*/ 0 h 130"/>
                <a:gd name="T10" fmla="*/ 3 w 83"/>
                <a:gd name="T11" fmla="*/ 0 h 130"/>
                <a:gd name="T12" fmla="*/ 3 w 83"/>
                <a:gd name="T13" fmla="*/ 1 h 130"/>
                <a:gd name="T14" fmla="*/ 4 w 83"/>
                <a:gd name="T15" fmla="*/ 1 h 130"/>
                <a:gd name="T16" fmla="*/ 4 w 83"/>
                <a:gd name="T17" fmla="*/ 1 h 130"/>
                <a:gd name="T18" fmla="*/ 4 w 83"/>
                <a:gd name="T19" fmla="*/ 1 h 130"/>
                <a:gd name="T20" fmla="*/ 4 w 83"/>
                <a:gd name="T21" fmla="*/ 2 h 130"/>
                <a:gd name="T22" fmla="*/ 5 w 83"/>
                <a:gd name="T23" fmla="*/ 2 h 130"/>
                <a:gd name="T24" fmla="*/ 5 w 83"/>
                <a:gd name="T25" fmla="*/ 3 h 130"/>
                <a:gd name="T26" fmla="*/ 5 w 83"/>
                <a:gd name="T27" fmla="*/ 3 h 130"/>
                <a:gd name="T28" fmla="*/ 5 w 83"/>
                <a:gd name="T29" fmla="*/ 4 h 130"/>
                <a:gd name="T30" fmla="*/ 4 w 83"/>
                <a:gd name="T31" fmla="*/ 4 h 130"/>
                <a:gd name="T32" fmla="*/ 4 w 83"/>
                <a:gd name="T33" fmla="*/ 5 h 130"/>
                <a:gd name="T34" fmla="*/ 4 w 83"/>
                <a:gd name="T35" fmla="*/ 5 h 130"/>
                <a:gd name="T36" fmla="*/ 4 w 83"/>
                <a:gd name="T37" fmla="*/ 5 h 130"/>
                <a:gd name="T38" fmla="*/ 3 w 83"/>
                <a:gd name="T39" fmla="*/ 5 h 130"/>
                <a:gd name="T40" fmla="*/ 3 w 83"/>
                <a:gd name="T41" fmla="*/ 5 h 130"/>
                <a:gd name="T42" fmla="*/ 2 w 83"/>
                <a:gd name="T43" fmla="*/ 5 h 130"/>
                <a:gd name="T44" fmla="*/ 1 w 83"/>
                <a:gd name="T45" fmla="*/ 5 h 130"/>
                <a:gd name="T46" fmla="*/ 1 w 83"/>
                <a:gd name="T47" fmla="*/ 9 h 130"/>
                <a:gd name="T48" fmla="*/ 1 w 83"/>
                <a:gd name="T49" fmla="*/ 4 h 130"/>
                <a:gd name="T50" fmla="*/ 2 w 83"/>
                <a:gd name="T51" fmla="*/ 4 h 130"/>
                <a:gd name="T52" fmla="*/ 2 w 83"/>
                <a:gd name="T53" fmla="*/ 4 h 130"/>
                <a:gd name="T54" fmla="*/ 2 w 83"/>
                <a:gd name="T55" fmla="*/ 4 h 130"/>
                <a:gd name="T56" fmla="*/ 2 w 83"/>
                <a:gd name="T57" fmla="*/ 4 h 130"/>
                <a:gd name="T58" fmla="*/ 3 w 83"/>
                <a:gd name="T59" fmla="*/ 4 h 130"/>
                <a:gd name="T60" fmla="*/ 3 w 83"/>
                <a:gd name="T61" fmla="*/ 3 h 130"/>
                <a:gd name="T62" fmla="*/ 3 w 83"/>
                <a:gd name="T63" fmla="*/ 3 h 130"/>
                <a:gd name="T64" fmla="*/ 3 w 83"/>
                <a:gd name="T65" fmla="*/ 3 h 130"/>
                <a:gd name="T66" fmla="*/ 3 w 83"/>
                <a:gd name="T67" fmla="*/ 3 h 130"/>
                <a:gd name="T68" fmla="*/ 3 w 83"/>
                <a:gd name="T69" fmla="*/ 2 h 130"/>
                <a:gd name="T70" fmla="*/ 3 w 83"/>
                <a:gd name="T71" fmla="*/ 2 h 130"/>
                <a:gd name="T72" fmla="*/ 2 w 83"/>
                <a:gd name="T73" fmla="*/ 2 h 130"/>
                <a:gd name="T74" fmla="*/ 2 w 83"/>
                <a:gd name="T75" fmla="*/ 2 h 130"/>
                <a:gd name="T76" fmla="*/ 2 w 83"/>
                <a:gd name="T77" fmla="*/ 2 h 130"/>
                <a:gd name="T78" fmla="*/ 1 w 83"/>
                <a:gd name="T79" fmla="*/ 2 h 130"/>
                <a:gd name="T80" fmla="*/ 1 w 83"/>
                <a:gd name="T81" fmla="*/ 4 h 1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3" h="130">
                  <a:moveTo>
                    <a:pt x="31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4" y="3"/>
                  </a:lnTo>
                  <a:lnTo>
                    <a:pt x="71" y="7"/>
                  </a:lnTo>
                  <a:lnTo>
                    <a:pt x="76" y="12"/>
                  </a:lnTo>
                  <a:lnTo>
                    <a:pt x="79" y="20"/>
                  </a:lnTo>
                  <a:lnTo>
                    <a:pt x="82" y="28"/>
                  </a:lnTo>
                  <a:lnTo>
                    <a:pt x="83" y="39"/>
                  </a:lnTo>
                  <a:lnTo>
                    <a:pt x="82" y="50"/>
                  </a:lnTo>
                  <a:lnTo>
                    <a:pt x="79" y="59"/>
                  </a:lnTo>
                  <a:lnTo>
                    <a:pt x="76" y="67"/>
                  </a:lnTo>
                  <a:lnTo>
                    <a:pt x="71" y="72"/>
                  </a:lnTo>
                  <a:lnTo>
                    <a:pt x="64" y="75"/>
                  </a:lnTo>
                  <a:lnTo>
                    <a:pt x="58" y="78"/>
                  </a:lnTo>
                  <a:lnTo>
                    <a:pt x="52" y="79"/>
                  </a:lnTo>
                  <a:lnTo>
                    <a:pt x="45" y="79"/>
                  </a:lnTo>
                  <a:lnTo>
                    <a:pt x="31" y="79"/>
                  </a:lnTo>
                  <a:lnTo>
                    <a:pt x="31" y="130"/>
                  </a:lnTo>
                  <a:close/>
                  <a:moveTo>
                    <a:pt x="31" y="55"/>
                  </a:moveTo>
                  <a:lnTo>
                    <a:pt x="36" y="55"/>
                  </a:lnTo>
                  <a:lnTo>
                    <a:pt x="42" y="55"/>
                  </a:lnTo>
                  <a:lnTo>
                    <a:pt x="47" y="52"/>
                  </a:lnTo>
                  <a:lnTo>
                    <a:pt x="48" y="50"/>
                  </a:lnTo>
                  <a:lnTo>
                    <a:pt x="51" y="47"/>
                  </a:lnTo>
                  <a:lnTo>
                    <a:pt x="51" y="43"/>
                  </a:lnTo>
                  <a:lnTo>
                    <a:pt x="52" y="39"/>
                  </a:lnTo>
                  <a:lnTo>
                    <a:pt x="51" y="32"/>
                  </a:lnTo>
                  <a:lnTo>
                    <a:pt x="48" y="28"/>
                  </a:lnTo>
                  <a:lnTo>
                    <a:pt x="47" y="27"/>
                  </a:lnTo>
                  <a:lnTo>
                    <a:pt x="42" y="25"/>
                  </a:lnTo>
                  <a:lnTo>
                    <a:pt x="36" y="23"/>
                  </a:lnTo>
                  <a:lnTo>
                    <a:pt x="31" y="23"/>
                  </a:lnTo>
                  <a:lnTo>
                    <a:pt x="31" y="55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51"/>
            <p:cNvSpPr>
              <a:spLocks noEditPoints="1"/>
            </p:cNvSpPr>
            <p:nvPr userDrawn="1"/>
          </p:nvSpPr>
          <p:spPr bwMode="auto">
            <a:xfrm>
              <a:off x="616" y="419"/>
              <a:ext cx="47" cy="65"/>
            </a:xfrm>
            <a:custGeom>
              <a:avLst/>
              <a:gdLst>
                <a:gd name="T0" fmla="*/ 5 w 94"/>
                <a:gd name="T1" fmla="*/ 0 h 130"/>
                <a:gd name="T2" fmla="*/ 6 w 94"/>
                <a:gd name="T3" fmla="*/ 9 h 130"/>
                <a:gd name="T4" fmla="*/ 4 w 94"/>
                <a:gd name="T5" fmla="*/ 9 h 130"/>
                <a:gd name="T6" fmla="*/ 4 w 94"/>
                <a:gd name="T7" fmla="*/ 7 h 130"/>
                <a:gd name="T8" fmla="*/ 3 w 94"/>
                <a:gd name="T9" fmla="*/ 7 h 130"/>
                <a:gd name="T10" fmla="*/ 2 w 94"/>
                <a:gd name="T11" fmla="*/ 9 h 130"/>
                <a:gd name="T12" fmla="*/ 0 w 94"/>
                <a:gd name="T13" fmla="*/ 9 h 130"/>
                <a:gd name="T14" fmla="*/ 2 w 94"/>
                <a:gd name="T15" fmla="*/ 0 h 130"/>
                <a:gd name="T16" fmla="*/ 5 w 94"/>
                <a:gd name="T17" fmla="*/ 0 h 130"/>
                <a:gd name="T18" fmla="*/ 4 w 94"/>
                <a:gd name="T19" fmla="*/ 5 h 130"/>
                <a:gd name="T20" fmla="*/ 3 w 94"/>
                <a:gd name="T21" fmla="*/ 2 h 130"/>
                <a:gd name="T22" fmla="*/ 3 w 94"/>
                <a:gd name="T23" fmla="*/ 2 h 130"/>
                <a:gd name="T24" fmla="*/ 3 w 94"/>
                <a:gd name="T25" fmla="*/ 5 h 130"/>
                <a:gd name="T26" fmla="*/ 4 w 94"/>
                <a:gd name="T27" fmla="*/ 5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0">
                  <a:moveTo>
                    <a:pt x="65" y="0"/>
                  </a:moveTo>
                  <a:lnTo>
                    <a:pt x="94" y="130"/>
                  </a:lnTo>
                  <a:lnTo>
                    <a:pt x="63" y="130"/>
                  </a:lnTo>
                  <a:lnTo>
                    <a:pt x="59" y="104"/>
                  </a:lnTo>
                  <a:lnTo>
                    <a:pt x="34" y="104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28" y="0"/>
                  </a:lnTo>
                  <a:lnTo>
                    <a:pt x="65" y="0"/>
                  </a:lnTo>
                  <a:close/>
                  <a:moveTo>
                    <a:pt x="54" y="80"/>
                  </a:moveTo>
                  <a:lnTo>
                    <a:pt x="46" y="23"/>
                  </a:lnTo>
                  <a:lnTo>
                    <a:pt x="38" y="80"/>
                  </a:lnTo>
                  <a:lnTo>
                    <a:pt x="54" y="8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704" y="419"/>
              <a:ext cx="42" cy="65"/>
            </a:xfrm>
            <a:custGeom>
              <a:avLst/>
              <a:gdLst>
                <a:gd name="T0" fmla="*/ 2 w 83"/>
                <a:gd name="T1" fmla="*/ 4 h 130"/>
                <a:gd name="T2" fmla="*/ 4 w 83"/>
                <a:gd name="T3" fmla="*/ 4 h 130"/>
                <a:gd name="T4" fmla="*/ 4 w 83"/>
                <a:gd name="T5" fmla="*/ 0 h 130"/>
                <a:gd name="T6" fmla="*/ 6 w 83"/>
                <a:gd name="T7" fmla="*/ 0 h 130"/>
                <a:gd name="T8" fmla="*/ 6 w 83"/>
                <a:gd name="T9" fmla="*/ 9 h 130"/>
                <a:gd name="T10" fmla="*/ 4 w 83"/>
                <a:gd name="T11" fmla="*/ 9 h 130"/>
                <a:gd name="T12" fmla="*/ 4 w 83"/>
                <a:gd name="T13" fmla="*/ 5 h 130"/>
                <a:gd name="T14" fmla="*/ 2 w 83"/>
                <a:gd name="T15" fmla="*/ 5 h 130"/>
                <a:gd name="T16" fmla="*/ 2 w 83"/>
                <a:gd name="T17" fmla="*/ 9 h 130"/>
                <a:gd name="T18" fmla="*/ 0 w 83"/>
                <a:gd name="T19" fmla="*/ 9 h 130"/>
                <a:gd name="T20" fmla="*/ 0 w 83"/>
                <a:gd name="T21" fmla="*/ 0 h 130"/>
                <a:gd name="T22" fmla="*/ 2 w 83"/>
                <a:gd name="T23" fmla="*/ 0 h 130"/>
                <a:gd name="T24" fmla="*/ 2 w 83"/>
                <a:gd name="T25" fmla="*/ 4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130">
                  <a:moveTo>
                    <a:pt x="31" y="50"/>
                  </a:moveTo>
                  <a:lnTo>
                    <a:pt x="52" y="50"/>
                  </a:lnTo>
                  <a:lnTo>
                    <a:pt x="52" y="0"/>
                  </a:lnTo>
                  <a:lnTo>
                    <a:pt x="83" y="0"/>
                  </a:lnTo>
                  <a:lnTo>
                    <a:pt x="83" y="130"/>
                  </a:lnTo>
                  <a:lnTo>
                    <a:pt x="52" y="130"/>
                  </a:lnTo>
                  <a:lnTo>
                    <a:pt x="52" y="75"/>
                  </a:lnTo>
                  <a:lnTo>
                    <a:pt x="31" y="75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790" y="418"/>
              <a:ext cx="42" cy="68"/>
            </a:xfrm>
            <a:custGeom>
              <a:avLst/>
              <a:gdLst>
                <a:gd name="T0" fmla="*/ 5 w 86"/>
                <a:gd name="T1" fmla="*/ 6 h 136"/>
                <a:gd name="T2" fmla="*/ 5 w 86"/>
                <a:gd name="T3" fmla="*/ 7 h 136"/>
                <a:gd name="T4" fmla="*/ 4 w 86"/>
                <a:gd name="T5" fmla="*/ 8 h 136"/>
                <a:gd name="T6" fmla="*/ 4 w 86"/>
                <a:gd name="T7" fmla="*/ 9 h 136"/>
                <a:gd name="T8" fmla="*/ 3 w 86"/>
                <a:gd name="T9" fmla="*/ 9 h 136"/>
                <a:gd name="T10" fmla="*/ 2 w 86"/>
                <a:gd name="T11" fmla="*/ 9 h 136"/>
                <a:gd name="T12" fmla="*/ 1 w 86"/>
                <a:gd name="T13" fmla="*/ 9 h 136"/>
                <a:gd name="T14" fmla="*/ 0 w 86"/>
                <a:gd name="T15" fmla="*/ 8 h 136"/>
                <a:gd name="T16" fmla="*/ 0 w 86"/>
                <a:gd name="T17" fmla="*/ 8 h 136"/>
                <a:gd name="T18" fmla="*/ 0 w 86"/>
                <a:gd name="T19" fmla="*/ 6 h 136"/>
                <a:gd name="T20" fmla="*/ 0 w 86"/>
                <a:gd name="T21" fmla="*/ 3 h 136"/>
                <a:gd name="T22" fmla="*/ 0 w 86"/>
                <a:gd name="T23" fmla="*/ 2 h 136"/>
                <a:gd name="T24" fmla="*/ 0 w 86"/>
                <a:gd name="T25" fmla="*/ 1 h 136"/>
                <a:gd name="T26" fmla="*/ 1 w 86"/>
                <a:gd name="T27" fmla="*/ 1 h 136"/>
                <a:gd name="T28" fmla="*/ 2 w 86"/>
                <a:gd name="T29" fmla="*/ 0 h 136"/>
                <a:gd name="T30" fmla="*/ 3 w 86"/>
                <a:gd name="T31" fmla="*/ 0 h 136"/>
                <a:gd name="T32" fmla="*/ 4 w 86"/>
                <a:gd name="T33" fmla="*/ 1 h 136"/>
                <a:gd name="T34" fmla="*/ 4 w 86"/>
                <a:gd name="T35" fmla="*/ 1 h 136"/>
                <a:gd name="T36" fmla="*/ 5 w 86"/>
                <a:gd name="T37" fmla="*/ 2 h 136"/>
                <a:gd name="T38" fmla="*/ 5 w 86"/>
                <a:gd name="T39" fmla="*/ 3 h 136"/>
                <a:gd name="T40" fmla="*/ 3 w 86"/>
                <a:gd name="T41" fmla="*/ 3 h 136"/>
                <a:gd name="T42" fmla="*/ 3 w 86"/>
                <a:gd name="T43" fmla="*/ 2 h 136"/>
                <a:gd name="T44" fmla="*/ 2 w 86"/>
                <a:gd name="T45" fmla="*/ 2 h 136"/>
                <a:gd name="T46" fmla="*/ 2 w 86"/>
                <a:gd name="T47" fmla="*/ 2 h 136"/>
                <a:gd name="T48" fmla="*/ 2 w 86"/>
                <a:gd name="T49" fmla="*/ 2 h 136"/>
                <a:gd name="T50" fmla="*/ 1 w 86"/>
                <a:gd name="T51" fmla="*/ 3 h 136"/>
                <a:gd name="T52" fmla="*/ 1 w 86"/>
                <a:gd name="T53" fmla="*/ 7 h 136"/>
                <a:gd name="T54" fmla="*/ 2 w 86"/>
                <a:gd name="T55" fmla="*/ 7 h 136"/>
                <a:gd name="T56" fmla="*/ 2 w 86"/>
                <a:gd name="T57" fmla="*/ 7 h 136"/>
                <a:gd name="T58" fmla="*/ 2 w 86"/>
                <a:gd name="T59" fmla="*/ 7 h 136"/>
                <a:gd name="T60" fmla="*/ 3 w 86"/>
                <a:gd name="T61" fmla="*/ 7 h 136"/>
                <a:gd name="T62" fmla="*/ 3 w 86"/>
                <a:gd name="T63" fmla="*/ 6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6" h="136">
                  <a:moveTo>
                    <a:pt x="86" y="82"/>
                  </a:moveTo>
                  <a:lnTo>
                    <a:pt x="86" y="93"/>
                  </a:lnTo>
                  <a:lnTo>
                    <a:pt x="84" y="104"/>
                  </a:lnTo>
                  <a:lnTo>
                    <a:pt x="83" y="113"/>
                  </a:lnTo>
                  <a:lnTo>
                    <a:pt x="79" y="120"/>
                  </a:lnTo>
                  <a:lnTo>
                    <a:pt x="74" y="125"/>
                  </a:lnTo>
                  <a:lnTo>
                    <a:pt x="68" y="130"/>
                  </a:lnTo>
                  <a:lnTo>
                    <a:pt x="62" y="134"/>
                  </a:lnTo>
                  <a:lnTo>
                    <a:pt x="53" y="135"/>
                  </a:lnTo>
                  <a:lnTo>
                    <a:pt x="42" y="136"/>
                  </a:lnTo>
                  <a:lnTo>
                    <a:pt x="32" y="135"/>
                  </a:lnTo>
                  <a:lnTo>
                    <a:pt x="24" y="134"/>
                  </a:lnTo>
                  <a:lnTo>
                    <a:pt x="16" y="130"/>
                  </a:lnTo>
                  <a:lnTo>
                    <a:pt x="11" y="125"/>
                  </a:lnTo>
                  <a:lnTo>
                    <a:pt x="6" y="120"/>
                  </a:lnTo>
                  <a:lnTo>
                    <a:pt x="3" y="113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4" y="11"/>
                  </a:lnTo>
                  <a:lnTo>
                    <a:pt x="79" y="16"/>
                  </a:lnTo>
                  <a:lnTo>
                    <a:pt x="83" y="23"/>
                  </a:lnTo>
                  <a:lnTo>
                    <a:pt x="84" y="30"/>
                  </a:lnTo>
                  <a:lnTo>
                    <a:pt x="86" y="37"/>
                  </a:lnTo>
                  <a:lnTo>
                    <a:pt x="86" y="46"/>
                  </a:lnTo>
                  <a:lnTo>
                    <a:pt x="53" y="46"/>
                  </a:lnTo>
                  <a:lnTo>
                    <a:pt x="53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5"/>
                  </a:lnTo>
                  <a:lnTo>
                    <a:pt x="42" y="24"/>
                  </a:lnTo>
                  <a:lnTo>
                    <a:pt x="39" y="25"/>
                  </a:lnTo>
                  <a:lnTo>
                    <a:pt x="35" y="26"/>
                  </a:lnTo>
                  <a:lnTo>
                    <a:pt x="32" y="29"/>
                  </a:lnTo>
                  <a:lnTo>
                    <a:pt x="31" y="34"/>
                  </a:lnTo>
                  <a:lnTo>
                    <a:pt x="31" y="98"/>
                  </a:lnTo>
                  <a:lnTo>
                    <a:pt x="32" y="104"/>
                  </a:lnTo>
                  <a:lnTo>
                    <a:pt x="35" y="109"/>
                  </a:lnTo>
                  <a:lnTo>
                    <a:pt x="39" y="112"/>
                  </a:lnTo>
                  <a:lnTo>
                    <a:pt x="42" y="112"/>
                  </a:lnTo>
                  <a:lnTo>
                    <a:pt x="47" y="112"/>
                  </a:lnTo>
                  <a:lnTo>
                    <a:pt x="51" y="109"/>
                  </a:lnTo>
                  <a:lnTo>
                    <a:pt x="53" y="104"/>
                  </a:lnTo>
                  <a:lnTo>
                    <a:pt x="53" y="98"/>
                  </a:lnTo>
                  <a:lnTo>
                    <a:pt x="53" y="82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876" y="419"/>
              <a:ext cx="37" cy="65"/>
            </a:xfrm>
            <a:custGeom>
              <a:avLst/>
              <a:gdLst>
                <a:gd name="T0" fmla="*/ 5 w 73"/>
                <a:gd name="T1" fmla="*/ 0 h 130"/>
                <a:gd name="T2" fmla="*/ 5 w 73"/>
                <a:gd name="T3" fmla="*/ 2 h 130"/>
                <a:gd name="T4" fmla="*/ 2 w 73"/>
                <a:gd name="T5" fmla="*/ 2 h 130"/>
                <a:gd name="T6" fmla="*/ 2 w 73"/>
                <a:gd name="T7" fmla="*/ 9 h 130"/>
                <a:gd name="T8" fmla="*/ 0 w 73"/>
                <a:gd name="T9" fmla="*/ 9 h 130"/>
                <a:gd name="T10" fmla="*/ 0 w 73"/>
                <a:gd name="T11" fmla="*/ 0 h 130"/>
                <a:gd name="T12" fmla="*/ 5 w 73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30">
                  <a:moveTo>
                    <a:pt x="73" y="0"/>
                  </a:moveTo>
                  <a:lnTo>
                    <a:pt x="73" y="25"/>
                  </a:lnTo>
                  <a:lnTo>
                    <a:pt x="31" y="25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55"/>
            <p:cNvSpPr>
              <a:spLocks noEditPoints="1"/>
            </p:cNvSpPr>
            <p:nvPr userDrawn="1"/>
          </p:nvSpPr>
          <p:spPr bwMode="auto">
            <a:xfrm>
              <a:off x="946" y="419"/>
              <a:ext cx="47" cy="65"/>
            </a:xfrm>
            <a:custGeom>
              <a:avLst/>
              <a:gdLst>
                <a:gd name="T0" fmla="*/ 5 w 94"/>
                <a:gd name="T1" fmla="*/ 0 h 130"/>
                <a:gd name="T2" fmla="*/ 6 w 94"/>
                <a:gd name="T3" fmla="*/ 9 h 130"/>
                <a:gd name="T4" fmla="*/ 4 w 94"/>
                <a:gd name="T5" fmla="*/ 9 h 130"/>
                <a:gd name="T6" fmla="*/ 4 w 94"/>
                <a:gd name="T7" fmla="*/ 7 h 130"/>
                <a:gd name="T8" fmla="*/ 3 w 94"/>
                <a:gd name="T9" fmla="*/ 7 h 130"/>
                <a:gd name="T10" fmla="*/ 2 w 94"/>
                <a:gd name="T11" fmla="*/ 9 h 130"/>
                <a:gd name="T12" fmla="*/ 0 w 94"/>
                <a:gd name="T13" fmla="*/ 9 h 130"/>
                <a:gd name="T14" fmla="*/ 2 w 94"/>
                <a:gd name="T15" fmla="*/ 0 h 130"/>
                <a:gd name="T16" fmla="*/ 5 w 94"/>
                <a:gd name="T17" fmla="*/ 0 h 130"/>
                <a:gd name="T18" fmla="*/ 4 w 94"/>
                <a:gd name="T19" fmla="*/ 5 h 130"/>
                <a:gd name="T20" fmla="*/ 3 w 94"/>
                <a:gd name="T21" fmla="*/ 2 h 130"/>
                <a:gd name="T22" fmla="*/ 3 w 94"/>
                <a:gd name="T23" fmla="*/ 2 h 130"/>
                <a:gd name="T24" fmla="*/ 3 w 94"/>
                <a:gd name="T25" fmla="*/ 5 h 130"/>
                <a:gd name="T26" fmla="*/ 4 w 94"/>
                <a:gd name="T27" fmla="*/ 5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0">
                  <a:moveTo>
                    <a:pt x="66" y="0"/>
                  </a:moveTo>
                  <a:lnTo>
                    <a:pt x="94" y="130"/>
                  </a:lnTo>
                  <a:lnTo>
                    <a:pt x="63" y="130"/>
                  </a:lnTo>
                  <a:lnTo>
                    <a:pt x="60" y="104"/>
                  </a:lnTo>
                  <a:lnTo>
                    <a:pt x="35" y="104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29" y="0"/>
                  </a:lnTo>
                  <a:lnTo>
                    <a:pt x="66" y="0"/>
                  </a:lnTo>
                  <a:close/>
                  <a:moveTo>
                    <a:pt x="55" y="80"/>
                  </a:moveTo>
                  <a:lnTo>
                    <a:pt x="47" y="23"/>
                  </a:lnTo>
                  <a:lnTo>
                    <a:pt x="46" y="23"/>
                  </a:lnTo>
                  <a:lnTo>
                    <a:pt x="39" y="80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1032" y="418"/>
              <a:ext cx="42" cy="68"/>
            </a:xfrm>
            <a:custGeom>
              <a:avLst/>
              <a:gdLst>
                <a:gd name="T0" fmla="*/ 0 w 83"/>
                <a:gd name="T1" fmla="*/ 3 h 136"/>
                <a:gd name="T2" fmla="*/ 1 w 83"/>
                <a:gd name="T3" fmla="*/ 2 h 136"/>
                <a:gd name="T4" fmla="*/ 1 w 83"/>
                <a:gd name="T5" fmla="*/ 1 h 136"/>
                <a:gd name="T6" fmla="*/ 2 w 83"/>
                <a:gd name="T7" fmla="*/ 1 h 136"/>
                <a:gd name="T8" fmla="*/ 3 w 83"/>
                <a:gd name="T9" fmla="*/ 0 h 136"/>
                <a:gd name="T10" fmla="*/ 3 w 83"/>
                <a:gd name="T11" fmla="*/ 0 h 136"/>
                <a:gd name="T12" fmla="*/ 4 w 83"/>
                <a:gd name="T13" fmla="*/ 1 h 136"/>
                <a:gd name="T14" fmla="*/ 5 w 83"/>
                <a:gd name="T15" fmla="*/ 1 h 136"/>
                <a:gd name="T16" fmla="*/ 5 w 83"/>
                <a:gd name="T17" fmla="*/ 2 h 136"/>
                <a:gd name="T18" fmla="*/ 5 w 83"/>
                <a:gd name="T19" fmla="*/ 3 h 136"/>
                <a:gd name="T20" fmla="*/ 5 w 83"/>
                <a:gd name="T21" fmla="*/ 4 h 136"/>
                <a:gd name="T22" fmla="*/ 5 w 83"/>
                <a:gd name="T23" fmla="*/ 4 h 136"/>
                <a:gd name="T24" fmla="*/ 4 w 83"/>
                <a:gd name="T25" fmla="*/ 5 h 136"/>
                <a:gd name="T26" fmla="*/ 4 w 83"/>
                <a:gd name="T27" fmla="*/ 5 h 136"/>
                <a:gd name="T28" fmla="*/ 5 w 83"/>
                <a:gd name="T29" fmla="*/ 5 h 136"/>
                <a:gd name="T30" fmla="*/ 5 w 83"/>
                <a:gd name="T31" fmla="*/ 5 h 136"/>
                <a:gd name="T32" fmla="*/ 6 w 83"/>
                <a:gd name="T33" fmla="*/ 6 h 136"/>
                <a:gd name="T34" fmla="*/ 6 w 83"/>
                <a:gd name="T35" fmla="*/ 7 h 136"/>
                <a:gd name="T36" fmla="*/ 5 w 83"/>
                <a:gd name="T37" fmla="*/ 8 h 136"/>
                <a:gd name="T38" fmla="*/ 5 w 83"/>
                <a:gd name="T39" fmla="*/ 8 h 136"/>
                <a:gd name="T40" fmla="*/ 4 w 83"/>
                <a:gd name="T41" fmla="*/ 9 h 136"/>
                <a:gd name="T42" fmla="*/ 3 w 83"/>
                <a:gd name="T43" fmla="*/ 9 h 136"/>
                <a:gd name="T44" fmla="*/ 3 w 83"/>
                <a:gd name="T45" fmla="*/ 9 h 136"/>
                <a:gd name="T46" fmla="*/ 2 w 83"/>
                <a:gd name="T47" fmla="*/ 9 h 136"/>
                <a:gd name="T48" fmla="*/ 1 w 83"/>
                <a:gd name="T49" fmla="*/ 8 h 136"/>
                <a:gd name="T50" fmla="*/ 1 w 83"/>
                <a:gd name="T51" fmla="*/ 7 h 136"/>
                <a:gd name="T52" fmla="*/ 2 w 83"/>
                <a:gd name="T53" fmla="*/ 6 h 136"/>
                <a:gd name="T54" fmla="*/ 2 w 83"/>
                <a:gd name="T55" fmla="*/ 7 h 136"/>
                <a:gd name="T56" fmla="*/ 3 w 83"/>
                <a:gd name="T57" fmla="*/ 7 h 136"/>
                <a:gd name="T58" fmla="*/ 3 w 83"/>
                <a:gd name="T59" fmla="*/ 8 h 136"/>
                <a:gd name="T60" fmla="*/ 3 w 83"/>
                <a:gd name="T61" fmla="*/ 7 h 136"/>
                <a:gd name="T62" fmla="*/ 4 w 83"/>
                <a:gd name="T63" fmla="*/ 6 h 136"/>
                <a:gd name="T64" fmla="*/ 4 w 83"/>
                <a:gd name="T65" fmla="*/ 6 h 136"/>
                <a:gd name="T66" fmla="*/ 3 w 83"/>
                <a:gd name="T67" fmla="*/ 5 h 136"/>
                <a:gd name="T68" fmla="*/ 3 w 83"/>
                <a:gd name="T69" fmla="*/ 5 h 136"/>
                <a:gd name="T70" fmla="*/ 3 w 83"/>
                <a:gd name="T71" fmla="*/ 4 h 136"/>
                <a:gd name="T72" fmla="*/ 3 w 83"/>
                <a:gd name="T73" fmla="*/ 4 h 136"/>
                <a:gd name="T74" fmla="*/ 4 w 83"/>
                <a:gd name="T75" fmla="*/ 3 h 136"/>
                <a:gd name="T76" fmla="*/ 4 w 83"/>
                <a:gd name="T77" fmla="*/ 3 h 136"/>
                <a:gd name="T78" fmla="*/ 3 w 83"/>
                <a:gd name="T79" fmla="*/ 2 h 136"/>
                <a:gd name="T80" fmla="*/ 3 w 83"/>
                <a:gd name="T81" fmla="*/ 2 h 136"/>
                <a:gd name="T82" fmla="*/ 3 w 83"/>
                <a:gd name="T83" fmla="*/ 2 h 136"/>
                <a:gd name="T84" fmla="*/ 2 w 83"/>
                <a:gd name="T85" fmla="*/ 3 h 136"/>
                <a:gd name="T86" fmla="*/ 0 w 83"/>
                <a:gd name="T87" fmla="*/ 3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3" h="136">
                  <a:moveTo>
                    <a:pt x="0" y="42"/>
                  </a:moveTo>
                  <a:lnTo>
                    <a:pt x="0" y="42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6" y="18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8" y="10"/>
                  </a:lnTo>
                  <a:lnTo>
                    <a:pt x="73" y="15"/>
                  </a:lnTo>
                  <a:lnTo>
                    <a:pt x="76" y="21"/>
                  </a:lnTo>
                  <a:lnTo>
                    <a:pt x="78" y="28"/>
                  </a:lnTo>
                  <a:lnTo>
                    <a:pt x="78" y="35"/>
                  </a:lnTo>
                  <a:lnTo>
                    <a:pt x="77" y="45"/>
                  </a:lnTo>
                  <a:lnTo>
                    <a:pt x="76" y="50"/>
                  </a:lnTo>
                  <a:lnTo>
                    <a:pt x="74" y="53"/>
                  </a:lnTo>
                  <a:lnTo>
                    <a:pt x="72" y="57"/>
                  </a:lnTo>
                  <a:lnTo>
                    <a:pt x="68" y="60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9" y="68"/>
                  </a:lnTo>
                  <a:lnTo>
                    <a:pt x="73" y="71"/>
                  </a:lnTo>
                  <a:lnTo>
                    <a:pt x="77" y="75"/>
                  </a:lnTo>
                  <a:lnTo>
                    <a:pt x="79" y="78"/>
                  </a:lnTo>
                  <a:lnTo>
                    <a:pt x="81" y="83"/>
                  </a:lnTo>
                  <a:lnTo>
                    <a:pt x="82" y="91"/>
                  </a:lnTo>
                  <a:lnTo>
                    <a:pt x="83" y="98"/>
                  </a:lnTo>
                  <a:lnTo>
                    <a:pt x="82" y="107"/>
                  </a:lnTo>
                  <a:lnTo>
                    <a:pt x="79" y="115"/>
                  </a:lnTo>
                  <a:lnTo>
                    <a:pt x="77" y="122"/>
                  </a:lnTo>
                  <a:lnTo>
                    <a:pt x="72" y="126"/>
                  </a:lnTo>
                  <a:lnTo>
                    <a:pt x="66" y="130"/>
                  </a:lnTo>
                  <a:lnTo>
                    <a:pt x="58" y="134"/>
                  </a:lnTo>
                  <a:lnTo>
                    <a:pt x="51" y="135"/>
                  </a:lnTo>
                  <a:lnTo>
                    <a:pt x="41" y="136"/>
                  </a:lnTo>
                  <a:lnTo>
                    <a:pt x="34" y="135"/>
                  </a:lnTo>
                  <a:lnTo>
                    <a:pt x="27" y="134"/>
                  </a:lnTo>
                  <a:lnTo>
                    <a:pt x="20" y="131"/>
                  </a:lnTo>
                  <a:lnTo>
                    <a:pt x="14" y="128"/>
                  </a:lnTo>
                  <a:lnTo>
                    <a:pt x="9" y="122"/>
                  </a:lnTo>
                  <a:lnTo>
                    <a:pt x="4" y="114"/>
                  </a:lnTo>
                  <a:lnTo>
                    <a:pt x="1" y="105"/>
                  </a:lnTo>
                  <a:lnTo>
                    <a:pt x="0" y="94"/>
                  </a:lnTo>
                  <a:lnTo>
                    <a:pt x="29" y="94"/>
                  </a:lnTo>
                  <a:lnTo>
                    <a:pt x="30" y="103"/>
                  </a:lnTo>
                  <a:lnTo>
                    <a:pt x="32" y="109"/>
                  </a:lnTo>
                  <a:lnTo>
                    <a:pt x="36" y="112"/>
                  </a:lnTo>
                  <a:lnTo>
                    <a:pt x="40" y="113"/>
                  </a:lnTo>
                  <a:lnTo>
                    <a:pt x="46" y="112"/>
                  </a:lnTo>
                  <a:lnTo>
                    <a:pt x="48" y="109"/>
                  </a:lnTo>
                  <a:lnTo>
                    <a:pt x="51" y="103"/>
                  </a:lnTo>
                  <a:lnTo>
                    <a:pt x="52" y="94"/>
                  </a:lnTo>
                  <a:lnTo>
                    <a:pt x="51" y="86"/>
                  </a:lnTo>
                  <a:lnTo>
                    <a:pt x="48" y="81"/>
                  </a:lnTo>
                  <a:lnTo>
                    <a:pt x="45" y="78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53"/>
                  </a:lnTo>
                  <a:lnTo>
                    <a:pt x="41" y="53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0" y="46"/>
                  </a:lnTo>
                  <a:lnTo>
                    <a:pt x="50" y="40"/>
                  </a:lnTo>
                  <a:lnTo>
                    <a:pt x="50" y="32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0" y="24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30" y="34"/>
                  </a:lnTo>
                  <a:lnTo>
                    <a:pt x="29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7" name="TextBox 55"/>
          <p:cNvSpPr txBox="1">
            <a:spLocks noChangeArrowheads="1"/>
          </p:cNvSpPr>
          <p:nvPr/>
        </p:nvSpPr>
        <p:spPr bwMode="auto">
          <a:xfrm>
            <a:off x="600075" y="828675"/>
            <a:ext cx="1262063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100" smtClean="0"/>
              <a:t>Ч А Й К О В С К И Й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428D2C8D-3CB2-47F5-8C14-43DFDDF5B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B6AB0F6-65DA-4EF4-9348-A47ACA543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816F0E7-2470-4C9D-BC83-0D9A838FC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F1B57F33-488B-4466-B289-468C0A0BD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5134" name="Picture 20" descr="TransGazKaz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15C07BA6-557C-499F-997D-B82092AA2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6158" name="Picture 19" descr="TransGazKaz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666750" y="828675"/>
            <a:ext cx="1123950" cy="2794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400"/>
              <a:t>ЧАЙКОВСКИЙ</a:t>
            </a: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8201" name="Group 38"/>
          <p:cNvGrpSpPr>
            <a:grpSpLocks noChangeAspect="1"/>
          </p:cNvGrpSpPr>
          <p:nvPr/>
        </p:nvGrpSpPr>
        <p:grpSpPr bwMode="auto">
          <a:xfrm>
            <a:off x="142875" y="133350"/>
            <a:ext cx="1560513" cy="844550"/>
            <a:chOff x="112" y="72"/>
            <a:chExt cx="983" cy="532"/>
          </a:xfrm>
        </p:grpSpPr>
        <p:sp>
          <p:nvSpPr>
            <p:cNvPr id="8202" name="AutoShape 37"/>
            <p:cNvSpPr>
              <a:spLocks noChangeAspect="1" noChangeArrowheads="1" noTextEdit="1"/>
            </p:cNvSpPr>
            <p:nvPr userDrawn="1"/>
          </p:nvSpPr>
          <p:spPr bwMode="auto">
            <a:xfrm>
              <a:off x="112" y="72"/>
              <a:ext cx="983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39"/>
            <p:cNvSpPr>
              <a:spLocks/>
            </p:cNvSpPr>
            <p:nvPr userDrawn="1"/>
          </p:nvSpPr>
          <p:spPr bwMode="auto">
            <a:xfrm>
              <a:off x="449" y="418"/>
              <a:ext cx="645" cy="97"/>
            </a:xfrm>
            <a:custGeom>
              <a:avLst/>
              <a:gdLst>
                <a:gd name="T0" fmla="*/ 0 w 1291"/>
                <a:gd name="T1" fmla="*/ 12 h 193"/>
                <a:gd name="T2" fmla="*/ 80 w 1291"/>
                <a:gd name="T3" fmla="*/ 13 h 193"/>
                <a:gd name="T4" fmla="*/ 80 w 1291"/>
                <a:gd name="T5" fmla="*/ 0 h 193"/>
                <a:gd name="T6" fmla="*/ 0 w 1291"/>
                <a:gd name="T7" fmla="*/ 0 h 193"/>
                <a:gd name="T8" fmla="*/ 0 w 1291"/>
                <a:gd name="T9" fmla="*/ 12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93">
                  <a:moveTo>
                    <a:pt x="0" y="192"/>
                  </a:moveTo>
                  <a:lnTo>
                    <a:pt x="1291" y="193"/>
                  </a:lnTo>
                  <a:lnTo>
                    <a:pt x="1291" y="0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40"/>
            <p:cNvSpPr>
              <a:spLocks noEditPoints="1"/>
            </p:cNvSpPr>
            <p:nvPr userDrawn="1"/>
          </p:nvSpPr>
          <p:spPr bwMode="auto">
            <a:xfrm>
              <a:off x="310" y="72"/>
              <a:ext cx="105" cy="335"/>
            </a:xfrm>
            <a:custGeom>
              <a:avLst/>
              <a:gdLst>
                <a:gd name="T0" fmla="*/ 12 w 209"/>
                <a:gd name="T1" fmla="*/ 11 h 669"/>
                <a:gd name="T2" fmla="*/ 10 w 209"/>
                <a:gd name="T3" fmla="*/ 6 h 669"/>
                <a:gd name="T4" fmla="*/ 8 w 209"/>
                <a:gd name="T5" fmla="*/ 2 h 669"/>
                <a:gd name="T6" fmla="*/ 6 w 209"/>
                <a:gd name="T7" fmla="*/ 2 h 669"/>
                <a:gd name="T8" fmla="*/ 4 w 209"/>
                <a:gd name="T9" fmla="*/ 6 h 669"/>
                <a:gd name="T10" fmla="*/ 2 w 209"/>
                <a:gd name="T11" fmla="*/ 11 h 669"/>
                <a:gd name="T12" fmla="*/ 1 w 209"/>
                <a:gd name="T13" fmla="*/ 15 h 669"/>
                <a:gd name="T14" fmla="*/ 0 w 209"/>
                <a:gd name="T15" fmla="*/ 21 h 669"/>
                <a:gd name="T16" fmla="*/ 1 w 209"/>
                <a:gd name="T17" fmla="*/ 26 h 669"/>
                <a:gd name="T18" fmla="*/ 1 w 209"/>
                <a:gd name="T19" fmla="*/ 30 h 669"/>
                <a:gd name="T20" fmla="*/ 3 w 209"/>
                <a:gd name="T21" fmla="*/ 35 h 669"/>
                <a:gd name="T22" fmla="*/ 4 w 209"/>
                <a:gd name="T23" fmla="*/ 38 h 669"/>
                <a:gd name="T24" fmla="*/ 7 w 209"/>
                <a:gd name="T25" fmla="*/ 42 h 669"/>
                <a:gd name="T26" fmla="*/ 8 w 209"/>
                <a:gd name="T27" fmla="*/ 40 h 669"/>
                <a:gd name="T28" fmla="*/ 11 w 209"/>
                <a:gd name="T29" fmla="*/ 34 h 669"/>
                <a:gd name="T30" fmla="*/ 13 w 209"/>
                <a:gd name="T31" fmla="*/ 29 h 669"/>
                <a:gd name="T32" fmla="*/ 13 w 209"/>
                <a:gd name="T33" fmla="*/ 27 h 669"/>
                <a:gd name="T34" fmla="*/ 14 w 209"/>
                <a:gd name="T35" fmla="*/ 22 h 669"/>
                <a:gd name="T36" fmla="*/ 13 w 209"/>
                <a:gd name="T37" fmla="*/ 17 h 669"/>
                <a:gd name="T38" fmla="*/ 7 w 209"/>
                <a:gd name="T39" fmla="*/ 41 h 669"/>
                <a:gd name="T40" fmla="*/ 6 w 209"/>
                <a:gd name="T41" fmla="*/ 39 h 669"/>
                <a:gd name="T42" fmla="*/ 5 w 209"/>
                <a:gd name="T43" fmla="*/ 36 h 669"/>
                <a:gd name="T44" fmla="*/ 5 w 209"/>
                <a:gd name="T45" fmla="*/ 33 h 669"/>
                <a:gd name="T46" fmla="*/ 6 w 209"/>
                <a:gd name="T47" fmla="*/ 29 h 669"/>
                <a:gd name="T48" fmla="*/ 6 w 209"/>
                <a:gd name="T49" fmla="*/ 27 h 669"/>
                <a:gd name="T50" fmla="*/ 7 w 209"/>
                <a:gd name="T51" fmla="*/ 27 h 669"/>
                <a:gd name="T52" fmla="*/ 8 w 209"/>
                <a:gd name="T53" fmla="*/ 29 h 669"/>
                <a:gd name="T54" fmla="*/ 9 w 209"/>
                <a:gd name="T55" fmla="*/ 33 h 669"/>
                <a:gd name="T56" fmla="*/ 9 w 209"/>
                <a:gd name="T57" fmla="*/ 35 h 669"/>
                <a:gd name="T58" fmla="*/ 8 w 209"/>
                <a:gd name="T59" fmla="*/ 39 h 669"/>
                <a:gd name="T60" fmla="*/ 12 w 209"/>
                <a:gd name="T61" fmla="*/ 23 h 669"/>
                <a:gd name="T62" fmla="*/ 12 w 209"/>
                <a:gd name="T63" fmla="*/ 26 h 669"/>
                <a:gd name="T64" fmla="*/ 11 w 209"/>
                <a:gd name="T65" fmla="*/ 29 h 669"/>
                <a:gd name="T66" fmla="*/ 11 w 209"/>
                <a:gd name="T67" fmla="*/ 22 h 669"/>
                <a:gd name="T68" fmla="*/ 10 w 209"/>
                <a:gd name="T69" fmla="*/ 19 h 669"/>
                <a:gd name="T70" fmla="*/ 9 w 209"/>
                <a:gd name="T71" fmla="*/ 14 h 669"/>
                <a:gd name="T72" fmla="*/ 7 w 209"/>
                <a:gd name="T73" fmla="*/ 11 h 669"/>
                <a:gd name="T74" fmla="*/ 6 w 209"/>
                <a:gd name="T75" fmla="*/ 12 h 669"/>
                <a:gd name="T76" fmla="*/ 4 w 209"/>
                <a:gd name="T77" fmla="*/ 19 h 669"/>
                <a:gd name="T78" fmla="*/ 3 w 209"/>
                <a:gd name="T79" fmla="*/ 22 h 669"/>
                <a:gd name="T80" fmla="*/ 3 w 209"/>
                <a:gd name="T81" fmla="*/ 28 h 669"/>
                <a:gd name="T82" fmla="*/ 2 w 209"/>
                <a:gd name="T83" fmla="*/ 28 h 669"/>
                <a:gd name="T84" fmla="*/ 2 w 209"/>
                <a:gd name="T85" fmla="*/ 22 h 669"/>
                <a:gd name="T86" fmla="*/ 2 w 209"/>
                <a:gd name="T87" fmla="*/ 19 h 669"/>
                <a:gd name="T88" fmla="*/ 3 w 209"/>
                <a:gd name="T89" fmla="*/ 14 h 669"/>
                <a:gd name="T90" fmla="*/ 4 w 209"/>
                <a:gd name="T91" fmla="*/ 11 h 669"/>
                <a:gd name="T92" fmla="*/ 6 w 209"/>
                <a:gd name="T93" fmla="*/ 6 h 669"/>
                <a:gd name="T94" fmla="*/ 7 w 209"/>
                <a:gd name="T95" fmla="*/ 4 h 669"/>
                <a:gd name="T96" fmla="*/ 9 w 209"/>
                <a:gd name="T97" fmla="*/ 8 h 669"/>
                <a:gd name="T98" fmla="*/ 11 w 209"/>
                <a:gd name="T99" fmla="*/ 12 h 669"/>
                <a:gd name="T100" fmla="*/ 11 w 209"/>
                <a:gd name="T101" fmla="*/ 15 h 669"/>
                <a:gd name="T102" fmla="*/ 12 w 209"/>
                <a:gd name="T103" fmla="*/ 21 h 6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9" h="669">
                  <a:moveTo>
                    <a:pt x="190" y="191"/>
                  </a:moveTo>
                  <a:lnTo>
                    <a:pt x="190" y="191"/>
                  </a:lnTo>
                  <a:lnTo>
                    <a:pt x="186" y="173"/>
                  </a:lnTo>
                  <a:lnTo>
                    <a:pt x="181" y="155"/>
                  </a:lnTo>
                  <a:lnTo>
                    <a:pt x="168" y="121"/>
                  </a:lnTo>
                  <a:lnTo>
                    <a:pt x="155" y="90"/>
                  </a:lnTo>
                  <a:lnTo>
                    <a:pt x="141" y="63"/>
                  </a:lnTo>
                  <a:lnTo>
                    <a:pt x="129" y="40"/>
                  </a:lnTo>
                  <a:lnTo>
                    <a:pt x="117" y="21"/>
                  </a:lnTo>
                  <a:lnTo>
                    <a:pt x="104" y="0"/>
                  </a:lnTo>
                  <a:lnTo>
                    <a:pt x="89" y="22"/>
                  </a:lnTo>
                  <a:lnTo>
                    <a:pt x="79" y="40"/>
                  </a:lnTo>
                  <a:lnTo>
                    <a:pt x="68" y="61"/>
                  </a:lnTo>
                  <a:lnTo>
                    <a:pt x="56" y="84"/>
                  </a:lnTo>
                  <a:lnTo>
                    <a:pt x="44" y="110"/>
                  </a:lnTo>
                  <a:lnTo>
                    <a:pt x="33" y="137"/>
                  </a:lnTo>
                  <a:lnTo>
                    <a:pt x="23" y="167"/>
                  </a:lnTo>
                  <a:lnTo>
                    <a:pt x="15" y="199"/>
                  </a:lnTo>
                  <a:lnTo>
                    <a:pt x="9" y="230"/>
                  </a:lnTo>
                  <a:lnTo>
                    <a:pt x="4" y="261"/>
                  </a:lnTo>
                  <a:lnTo>
                    <a:pt x="1" y="29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" y="380"/>
                  </a:lnTo>
                  <a:lnTo>
                    <a:pt x="4" y="408"/>
                  </a:lnTo>
                  <a:lnTo>
                    <a:pt x="7" y="437"/>
                  </a:lnTo>
                  <a:lnTo>
                    <a:pt x="14" y="465"/>
                  </a:lnTo>
                  <a:lnTo>
                    <a:pt x="20" y="491"/>
                  </a:lnTo>
                  <a:lnTo>
                    <a:pt x="27" y="515"/>
                  </a:lnTo>
                  <a:lnTo>
                    <a:pt x="40" y="549"/>
                  </a:lnTo>
                  <a:lnTo>
                    <a:pt x="44" y="563"/>
                  </a:lnTo>
                  <a:lnTo>
                    <a:pt x="58" y="594"/>
                  </a:lnTo>
                  <a:lnTo>
                    <a:pt x="74" y="624"/>
                  </a:lnTo>
                  <a:lnTo>
                    <a:pt x="90" y="650"/>
                  </a:lnTo>
                  <a:lnTo>
                    <a:pt x="104" y="669"/>
                  </a:lnTo>
                  <a:lnTo>
                    <a:pt x="115" y="654"/>
                  </a:lnTo>
                  <a:lnTo>
                    <a:pt x="127" y="635"/>
                  </a:lnTo>
                  <a:lnTo>
                    <a:pt x="141" y="609"/>
                  </a:lnTo>
                  <a:lnTo>
                    <a:pt x="156" y="579"/>
                  </a:lnTo>
                  <a:lnTo>
                    <a:pt x="171" y="544"/>
                  </a:lnTo>
                  <a:lnTo>
                    <a:pt x="183" y="506"/>
                  </a:lnTo>
                  <a:lnTo>
                    <a:pt x="189" y="485"/>
                  </a:lnTo>
                  <a:lnTo>
                    <a:pt x="194" y="464"/>
                  </a:lnTo>
                  <a:lnTo>
                    <a:pt x="199" y="442"/>
                  </a:lnTo>
                  <a:lnTo>
                    <a:pt x="203" y="419"/>
                  </a:lnTo>
                  <a:lnTo>
                    <a:pt x="205" y="393"/>
                  </a:lnTo>
                  <a:lnTo>
                    <a:pt x="208" y="367"/>
                  </a:lnTo>
                  <a:lnTo>
                    <a:pt x="209" y="343"/>
                  </a:lnTo>
                  <a:lnTo>
                    <a:pt x="209" y="315"/>
                  </a:lnTo>
                  <a:lnTo>
                    <a:pt x="207" y="288"/>
                  </a:lnTo>
                  <a:lnTo>
                    <a:pt x="203" y="259"/>
                  </a:lnTo>
                  <a:lnTo>
                    <a:pt x="198" y="226"/>
                  </a:lnTo>
                  <a:lnTo>
                    <a:pt x="190" y="191"/>
                  </a:lnTo>
                  <a:close/>
                  <a:moveTo>
                    <a:pt x="104" y="646"/>
                  </a:moveTo>
                  <a:lnTo>
                    <a:pt x="104" y="646"/>
                  </a:lnTo>
                  <a:lnTo>
                    <a:pt x="95" y="626"/>
                  </a:lnTo>
                  <a:lnTo>
                    <a:pt x="90" y="614"/>
                  </a:lnTo>
                  <a:lnTo>
                    <a:pt x="85" y="600"/>
                  </a:lnTo>
                  <a:lnTo>
                    <a:pt x="82" y="584"/>
                  </a:lnTo>
                  <a:lnTo>
                    <a:pt x="78" y="565"/>
                  </a:lnTo>
                  <a:lnTo>
                    <a:pt x="75" y="546"/>
                  </a:lnTo>
                  <a:lnTo>
                    <a:pt x="74" y="523"/>
                  </a:lnTo>
                  <a:lnTo>
                    <a:pt x="74" y="502"/>
                  </a:lnTo>
                  <a:lnTo>
                    <a:pt x="78" y="481"/>
                  </a:lnTo>
                  <a:lnTo>
                    <a:pt x="82" y="463"/>
                  </a:lnTo>
                  <a:lnTo>
                    <a:pt x="87" y="445"/>
                  </a:lnTo>
                  <a:lnTo>
                    <a:pt x="91" y="431"/>
                  </a:lnTo>
                  <a:lnTo>
                    <a:pt x="96" y="418"/>
                  </a:lnTo>
                  <a:lnTo>
                    <a:pt x="104" y="403"/>
                  </a:lnTo>
                  <a:lnTo>
                    <a:pt x="111" y="417"/>
                  </a:lnTo>
                  <a:lnTo>
                    <a:pt x="115" y="428"/>
                  </a:lnTo>
                  <a:lnTo>
                    <a:pt x="120" y="442"/>
                  </a:lnTo>
                  <a:lnTo>
                    <a:pt x="125" y="458"/>
                  </a:lnTo>
                  <a:lnTo>
                    <a:pt x="129" y="476"/>
                  </a:lnTo>
                  <a:lnTo>
                    <a:pt x="131" y="496"/>
                  </a:lnTo>
                  <a:lnTo>
                    <a:pt x="134" y="518"/>
                  </a:lnTo>
                  <a:lnTo>
                    <a:pt x="132" y="541"/>
                  </a:lnTo>
                  <a:lnTo>
                    <a:pt x="131" y="560"/>
                  </a:lnTo>
                  <a:lnTo>
                    <a:pt x="127" y="579"/>
                  </a:lnTo>
                  <a:lnTo>
                    <a:pt x="124" y="596"/>
                  </a:lnTo>
                  <a:lnTo>
                    <a:pt x="119" y="611"/>
                  </a:lnTo>
                  <a:lnTo>
                    <a:pt x="114" y="625"/>
                  </a:lnTo>
                  <a:lnTo>
                    <a:pt x="104" y="646"/>
                  </a:lnTo>
                  <a:close/>
                  <a:moveTo>
                    <a:pt x="184" y="358"/>
                  </a:moveTo>
                  <a:lnTo>
                    <a:pt x="184" y="358"/>
                  </a:lnTo>
                  <a:lnTo>
                    <a:pt x="183" y="386"/>
                  </a:lnTo>
                  <a:lnTo>
                    <a:pt x="181" y="413"/>
                  </a:lnTo>
                  <a:lnTo>
                    <a:pt x="177" y="438"/>
                  </a:lnTo>
                  <a:lnTo>
                    <a:pt x="173" y="459"/>
                  </a:lnTo>
                  <a:lnTo>
                    <a:pt x="173" y="426"/>
                  </a:lnTo>
                  <a:lnTo>
                    <a:pt x="171" y="388"/>
                  </a:lnTo>
                  <a:lnTo>
                    <a:pt x="167" y="351"/>
                  </a:lnTo>
                  <a:lnTo>
                    <a:pt x="161" y="315"/>
                  </a:lnTo>
                  <a:lnTo>
                    <a:pt x="156" y="297"/>
                  </a:lnTo>
                  <a:lnTo>
                    <a:pt x="151" y="277"/>
                  </a:lnTo>
                  <a:lnTo>
                    <a:pt x="136" y="234"/>
                  </a:lnTo>
                  <a:lnTo>
                    <a:pt x="129" y="213"/>
                  </a:lnTo>
                  <a:lnTo>
                    <a:pt x="120" y="193"/>
                  </a:lnTo>
                  <a:lnTo>
                    <a:pt x="111" y="176"/>
                  </a:lnTo>
                  <a:lnTo>
                    <a:pt x="104" y="161"/>
                  </a:lnTo>
                  <a:lnTo>
                    <a:pt x="95" y="174"/>
                  </a:lnTo>
                  <a:lnTo>
                    <a:pt x="88" y="191"/>
                  </a:lnTo>
                  <a:lnTo>
                    <a:pt x="73" y="229"/>
                  </a:lnTo>
                  <a:lnTo>
                    <a:pt x="58" y="272"/>
                  </a:lnTo>
                  <a:lnTo>
                    <a:pt x="52" y="293"/>
                  </a:lnTo>
                  <a:lnTo>
                    <a:pt x="47" y="315"/>
                  </a:lnTo>
                  <a:lnTo>
                    <a:pt x="43" y="337"/>
                  </a:lnTo>
                  <a:lnTo>
                    <a:pt x="40" y="359"/>
                  </a:lnTo>
                  <a:lnTo>
                    <a:pt x="36" y="401"/>
                  </a:lnTo>
                  <a:lnTo>
                    <a:pt x="35" y="437"/>
                  </a:lnTo>
                  <a:lnTo>
                    <a:pt x="33" y="460"/>
                  </a:lnTo>
                  <a:lnTo>
                    <a:pt x="31" y="439"/>
                  </a:lnTo>
                  <a:lnTo>
                    <a:pt x="27" y="407"/>
                  </a:lnTo>
                  <a:lnTo>
                    <a:pt x="25" y="365"/>
                  </a:lnTo>
                  <a:lnTo>
                    <a:pt x="23" y="343"/>
                  </a:lnTo>
                  <a:lnTo>
                    <a:pt x="25" y="319"/>
                  </a:lnTo>
                  <a:lnTo>
                    <a:pt x="26" y="301"/>
                  </a:lnTo>
                  <a:lnTo>
                    <a:pt x="27" y="282"/>
                  </a:lnTo>
                  <a:lnTo>
                    <a:pt x="33" y="246"/>
                  </a:lnTo>
                  <a:lnTo>
                    <a:pt x="40" y="215"/>
                  </a:lnTo>
                  <a:lnTo>
                    <a:pt x="44" y="192"/>
                  </a:lnTo>
                  <a:lnTo>
                    <a:pt x="54" y="163"/>
                  </a:lnTo>
                  <a:lnTo>
                    <a:pt x="64" y="137"/>
                  </a:lnTo>
                  <a:lnTo>
                    <a:pt x="73" y="115"/>
                  </a:lnTo>
                  <a:lnTo>
                    <a:pt x="82" y="95"/>
                  </a:lnTo>
                  <a:lnTo>
                    <a:pt x="95" y="66"/>
                  </a:lnTo>
                  <a:lnTo>
                    <a:pt x="104" y="52"/>
                  </a:lnTo>
                  <a:lnTo>
                    <a:pt x="113" y="68"/>
                  </a:lnTo>
                  <a:lnTo>
                    <a:pt x="129" y="99"/>
                  </a:lnTo>
                  <a:lnTo>
                    <a:pt x="137" y="119"/>
                  </a:lnTo>
                  <a:lnTo>
                    <a:pt x="146" y="141"/>
                  </a:lnTo>
                  <a:lnTo>
                    <a:pt x="155" y="166"/>
                  </a:lnTo>
                  <a:lnTo>
                    <a:pt x="162" y="191"/>
                  </a:lnTo>
                  <a:lnTo>
                    <a:pt x="168" y="215"/>
                  </a:lnTo>
                  <a:lnTo>
                    <a:pt x="173" y="239"/>
                  </a:lnTo>
                  <a:lnTo>
                    <a:pt x="178" y="262"/>
                  </a:lnTo>
                  <a:lnTo>
                    <a:pt x="181" y="285"/>
                  </a:lnTo>
                  <a:lnTo>
                    <a:pt x="183" y="325"/>
                  </a:lnTo>
                  <a:lnTo>
                    <a:pt x="184" y="3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41"/>
            <p:cNvSpPr>
              <a:spLocks/>
            </p:cNvSpPr>
            <p:nvPr userDrawn="1"/>
          </p:nvSpPr>
          <p:spPr bwMode="auto">
            <a:xfrm>
              <a:off x="310" y="72"/>
              <a:ext cx="105" cy="335"/>
            </a:xfrm>
            <a:custGeom>
              <a:avLst/>
              <a:gdLst>
                <a:gd name="T0" fmla="*/ 12 w 209"/>
                <a:gd name="T1" fmla="*/ 12 h 669"/>
                <a:gd name="T2" fmla="*/ 12 w 209"/>
                <a:gd name="T3" fmla="*/ 12 h 669"/>
                <a:gd name="T4" fmla="*/ 12 w 209"/>
                <a:gd name="T5" fmla="*/ 11 h 669"/>
                <a:gd name="T6" fmla="*/ 12 w 209"/>
                <a:gd name="T7" fmla="*/ 10 h 669"/>
                <a:gd name="T8" fmla="*/ 11 w 209"/>
                <a:gd name="T9" fmla="*/ 8 h 669"/>
                <a:gd name="T10" fmla="*/ 10 w 209"/>
                <a:gd name="T11" fmla="*/ 6 h 669"/>
                <a:gd name="T12" fmla="*/ 9 w 209"/>
                <a:gd name="T13" fmla="*/ 4 h 669"/>
                <a:gd name="T14" fmla="*/ 9 w 209"/>
                <a:gd name="T15" fmla="*/ 3 h 669"/>
                <a:gd name="T16" fmla="*/ 8 w 209"/>
                <a:gd name="T17" fmla="*/ 2 h 669"/>
                <a:gd name="T18" fmla="*/ 7 w 209"/>
                <a:gd name="T19" fmla="*/ 0 h 669"/>
                <a:gd name="T20" fmla="*/ 7 w 209"/>
                <a:gd name="T21" fmla="*/ 0 h 669"/>
                <a:gd name="T22" fmla="*/ 6 w 209"/>
                <a:gd name="T23" fmla="*/ 2 h 669"/>
                <a:gd name="T24" fmla="*/ 5 w 209"/>
                <a:gd name="T25" fmla="*/ 3 h 669"/>
                <a:gd name="T26" fmla="*/ 5 w 209"/>
                <a:gd name="T27" fmla="*/ 4 h 669"/>
                <a:gd name="T28" fmla="*/ 4 w 209"/>
                <a:gd name="T29" fmla="*/ 6 h 669"/>
                <a:gd name="T30" fmla="*/ 3 w 209"/>
                <a:gd name="T31" fmla="*/ 7 h 669"/>
                <a:gd name="T32" fmla="*/ 3 w 209"/>
                <a:gd name="T33" fmla="*/ 9 h 669"/>
                <a:gd name="T34" fmla="*/ 2 w 209"/>
                <a:gd name="T35" fmla="*/ 11 h 669"/>
                <a:gd name="T36" fmla="*/ 2 w 209"/>
                <a:gd name="T37" fmla="*/ 11 h 669"/>
                <a:gd name="T38" fmla="*/ 1 w 209"/>
                <a:gd name="T39" fmla="*/ 13 h 669"/>
                <a:gd name="T40" fmla="*/ 1 w 209"/>
                <a:gd name="T41" fmla="*/ 15 h 669"/>
                <a:gd name="T42" fmla="*/ 1 w 209"/>
                <a:gd name="T43" fmla="*/ 17 h 669"/>
                <a:gd name="T44" fmla="*/ 1 w 209"/>
                <a:gd name="T45" fmla="*/ 19 h 669"/>
                <a:gd name="T46" fmla="*/ 0 w 209"/>
                <a:gd name="T47" fmla="*/ 21 h 669"/>
                <a:gd name="T48" fmla="*/ 0 w 209"/>
                <a:gd name="T49" fmla="*/ 22 h 669"/>
                <a:gd name="T50" fmla="*/ 1 w 209"/>
                <a:gd name="T51" fmla="*/ 24 h 669"/>
                <a:gd name="T52" fmla="*/ 1 w 209"/>
                <a:gd name="T53" fmla="*/ 26 h 669"/>
                <a:gd name="T54" fmla="*/ 1 w 209"/>
                <a:gd name="T55" fmla="*/ 26 h 669"/>
                <a:gd name="T56" fmla="*/ 1 w 209"/>
                <a:gd name="T57" fmla="*/ 28 h 669"/>
                <a:gd name="T58" fmla="*/ 1 w 209"/>
                <a:gd name="T59" fmla="*/ 30 h 669"/>
                <a:gd name="T60" fmla="*/ 2 w 209"/>
                <a:gd name="T61" fmla="*/ 31 h 669"/>
                <a:gd name="T62" fmla="*/ 2 w 209"/>
                <a:gd name="T63" fmla="*/ 33 h 669"/>
                <a:gd name="T64" fmla="*/ 3 w 209"/>
                <a:gd name="T65" fmla="*/ 35 h 669"/>
                <a:gd name="T66" fmla="*/ 3 w 209"/>
                <a:gd name="T67" fmla="*/ 36 h 669"/>
                <a:gd name="T68" fmla="*/ 3 w 209"/>
                <a:gd name="T69" fmla="*/ 36 h 669"/>
                <a:gd name="T70" fmla="*/ 4 w 209"/>
                <a:gd name="T71" fmla="*/ 38 h 669"/>
                <a:gd name="T72" fmla="*/ 5 w 209"/>
                <a:gd name="T73" fmla="*/ 39 h 669"/>
                <a:gd name="T74" fmla="*/ 6 w 209"/>
                <a:gd name="T75" fmla="*/ 41 h 669"/>
                <a:gd name="T76" fmla="*/ 7 w 209"/>
                <a:gd name="T77" fmla="*/ 42 h 669"/>
                <a:gd name="T78" fmla="*/ 7 w 209"/>
                <a:gd name="T79" fmla="*/ 42 h 669"/>
                <a:gd name="T80" fmla="*/ 8 w 209"/>
                <a:gd name="T81" fmla="*/ 41 h 669"/>
                <a:gd name="T82" fmla="*/ 8 w 209"/>
                <a:gd name="T83" fmla="*/ 40 h 669"/>
                <a:gd name="T84" fmla="*/ 9 w 209"/>
                <a:gd name="T85" fmla="*/ 39 h 669"/>
                <a:gd name="T86" fmla="*/ 10 w 209"/>
                <a:gd name="T87" fmla="*/ 37 h 669"/>
                <a:gd name="T88" fmla="*/ 11 w 209"/>
                <a:gd name="T89" fmla="*/ 34 h 669"/>
                <a:gd name="T90" fmla="*/ 12 w 209"/>
                <a:gd name="T91" fmla="*/ 32 h 669"/>
                <a:gd name="T92" fmla="*/ 12 w 209"/>
                <a:gd name="T93" fmla="*/ 31 h 669"/>
                <a:gd name="T94" fmla="*/ 13 w 209"/>
                <a:gd name="T95" fmla="*/ 29 h 669"/>
                <a:gd name="T96" fmla="*/ 13 w 209"/>
                <a:gd name="T97" fmla="*/ 28 h 669"/>
                <a:gd name="T98" fmla="*/ 13 w 209"/>
                <a:gd name="T99" fmla="*/ 27 h 669"/>
                <a:gd name="T100" fmla="*/ 13 w 209"/>
                <a:gd name="T101" fmla="*/ 27 h 669"/>
                <a:gd name="T102" fmla="*/ 13 w 209"/>
                <a:gd name="T103" fmla="*/ 25 h 669"/>
                <a:gd name="T104" fmla="*/ 13 w 209"/>
                <a:gd name="T105" fmla="*/ 23 h 669"/>
                <a:gd name="T106" fmla="*/ 14 w 209"/>
                <a:gd name="T107" fmla="*/ 22 h 669"/>
                <a:gd name="T108" fmla="*/ 14 w 209"/>
                <a:gd name="T109" fmla="*/ 20 h 669"/>
                <a:gd name="T110" fmla="*/ 13 w 209"/>
                <a:gd name="T111" fmla="*/ 18 h 669"/>
                <a:gd name="T112" fmla="*/ 13 w 209"/>
                <a:gd name="T113" fmla="*/ 17 h 669"/>
                <a:gd name="T114" fmla="*/ 13 w 209"/>
                <a:gd name="T115" fmla="*/ 15 h 669"/>
                <a:gd name="T116" fmla="*/ 12 w 209"/>
                <a:gd name="T117" fmla="*/ 12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9" h="669">
                  <a:moveTo>
                    <a:pt x="190" y="191"/>
                  </a:moveTo>
                  <a:lnTo>
                    <a:pt x="190" y="191"/>
                  </a:lnTo>
                  <a:lnTo>
                    <a:pt x="186" y="173"/>
                  </a:lnTo>
                  <a:lnTo>
                    <a:pt x="181" y="155"/>
                  </a:lnTo>
                  <a:lnTo>
                    <a:pt x="168" y="121"/>
                  </a:lnTo>
                  <a:lnTo>
                    <a:pt x="155" y="90"/>
                  </a:lnTo>
                  <a:lnTo>
                    <a:pt x="141" y="63"/>
                  </a:lnTo>
                  <a:lnTo>
                    <a:pt x="129" y="40"/>
                  </a:lnTo>
                  <a:lnTo>
                    <a:pt x="117" y="21"/>
                  </a:lnTo>
                  <a:lnTo>
                    <a:pt x="104" y="0"/>
                  </a:lnTo>
                  <a:lnTo>
                    <a:pt x="89" y="22"/>
                  </a:lnTo>
                  <a:lnTo>
                    <a:pt x="79" y="40"/>
                  </a:lnTo>
                  <a:lnTo>
                    <a:pt x="68" y="61"/>
                  </a:lnTo>
                  <a:lnTo>
                    <a:pt x="56" y="84"/>
                  </a:lnTo>
                  <a:lnTo>
                    <a:pt x="44" y="110"/>
                  </a:lnTo>
                  <a:lnTo>
                    <a:pt x="33" y="137"/>
                  </a:lnTo>
                  <a:lnTo>
                    <a:pt x="23" y="167"/>
                  </a:lnTo>
                  <a:lnTo>
                    <a:pt x="15" y="199"/>
                  </a:lnTo>
                  <a:lnTo>
                    <a:pt x="9" y="230"/>
                  </a:lnTo>
                  <a:lnTo>
                    <a:pt x="4" y="261"/>
                  </a:lnTo>
                  <a:lnTo>
                    <a:pt x="1" y="29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" y="380"/>
                  </a:lnTo>
                  <a:lnTo>
                    <a:pt x="4" y="408"/>
                  </a:lnTo>
                  <a:lnTo>
                    <a:pt x="7" y="437"/>
                  </a:lnTo>
                  <a:lnTo>
                    <a:pt x="14" y="465"/>
                  </a:lnTo>
                  <a:lnTo>
                    <a:pt x="20" y="491"/>
                  </a:lnTo>
                  <a:lnTo>
                    <a:pt x="27" y="515"/>
                  </a:lnTo>
                  <a:lnTo>
                    <a:pt x="40" y="549"/>
                  </a:lnTo>
                  <a:lnTo>
                    <a:pt x="44" y="563"/>
                  </a:lnTo>
                  <a:lnTo>
                    <a:pt x="58" y="594"/>
                  </a:lnTo>
                  <a:lnTo>
                    <a:pt x="74" y="624"/>
                  </a:lnTo>
                  <a:lnTo>
                    <a:pt x="90" y="650"/>
                  </a:lnTo>
                  <a:lnTo>
                    <a:pt x="104" y="669"/>
                  </a:lnTo>
                  <a:lnTo>
                    <a:pt x="115" y="654"/>
                  </a:lnTo>
                  <a:lnTo>
                    <a:pt x="127" y="635"/>
                  </a:lnTo>
                  <a:lnTo>
                    <a:pt x="141" y="609"/>
                  </a:lnTo>
                  <a:lnTo>
                    <a:pt x="156" y="579"/>
                  </a:lnTo>
                  <a:lnTo>
                    <a:pt x="171" y="544"/>
                  </a:lnTo>
                  <a:lnTo>
                    <a:pt x="183" y="506"/>
                  </a:lnTo>
                  <a:lnTo>
                    <a:pt x="189" y="485"/>
                  </a:lnTo>
                  <a:lnTo>
                    <a:pt x="194" y="464"/>
                  </a:lnTo>
                  <a:lnTo>
                    <a:pt x="199" y="442"/>
                  </a:lnTo>
                  <a:lnTo>
                    <a:pt x="203" y="419"/>
                  </a:lnTo>
                  <a:lnTo>
                    <a:pt x="205" y="393"/>
                  </a:lnTo>
                  <a:lnTo>
                    <a:pt x="208" y="367"/>
                  </a:lnTo>
                  <a:lnTo>
                    <a:pt x="209" y="343"/>
                  </a:lnTo>
                  <a:lnTo>
                    <a:pt x="209" y="315"/>
                  </a:lnTo>
                  <a:lnTo>
                    <a:pt x="207" y="288"/>
                  </a:lnTo>
                  <a:lnTo>
                    <a:pt x="203" y="259"/>
                  </a:lnTo>
                  <a:lnTo>
                    <a:pt x="198" y="226"/>
                  </a:lnTo>
                  <a:lnTo>
                    <a:pt x="190" y="19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42"/>
            <p:cNvSpPr>
              <a:spLocks/>
            </p:cNvSpPr>
            <p:nvPr userDrawn="1"/>
          </p:nvSpPr>
          <p:spPr bwMode="auto">
            <a:xfrm>
              <a:off x="347" y="274"/>
              <a:ext cx="30" cy="121"/>
            </a:xfrm>
            <a:custGeom>
              <a:avLst/>
              <a:gdLst>
                <a:gd name="T0" fmla="*/ 2 w 60"/>
                <a:gd name="T1" fmla="*/ 15 h 243"/>
                <a:gd name="T2" fmla="*/ 2 w 60"/>
                <a:gd name="T3" fmla="*/ 15 h 243"/>
                <a:gd name="T4" fmla="*/ 2 w 60"/>
                <a:gd name="T5" fmla="*/ 13 h 243"/>
                <a:gd name="T6" fmla="*/ 1 w 60"/>
                <a:gd name="T7" fmla="*/ 13 h 243"/>
                <a:gd name="T8" fmla="*/ 1 w 60"/>
                <a:gd name="T9" fmla="*/ 12 h 243"/>
                <a:gd name="T10" fmla="*/ 1 w 60"/>
                <a:gd name="T11" fmla="*/ 11 h 243"/>
                <a:gd name="T12" fmla="*/ 1 w 60"/>
                <a:gd name="T13" fmla="*/ 10 h 243"/>
                <a:gd name="T14" fmla="*/ 1 w 60"/>
                <a:gd name="T15" fmla="*/ 8 h 243"/>
                <a:gd name="T16" fmla="*/ 0 w 60"/>
                <a:gd name="T17" fmla="*/ 7 h 243"/>
                <a:gd name="T18" fmla="*/ 0 w 60"/>
                <a:gd name="T19" fmla="*/ 7 h 243"/>
                <a:gd name="T20" fmla="*/ 0 w 60"/>
                <a:gd name="T21" fmla="*/ 6 h 243"/>
                <a:gd name="T22" fmla="*/ 1 w 60"/>
                <a:gd name="T23" fmla="*/ 4 h 243"/>
                <a:gd name="T24" fmla="*/ 1 w 60"/>
                <a:gd name="T25" fmla="*/ 3 h 243"/>
                <a:gd name="T26" fmla="*/ 1 w 60"/>
                <a:gd name="T27" fmla="*/ 2 h 243"/>
                <a:gd name="T28" fmla="*/ 2 w 60"/>
                <a:gd name="T29" fmla="*/ 1 h 243"/>
                <a:gd name="T30" fmla="*/ 2 w 60"/>
                <a:gd name="T31" fmla="*/ 0 h 243"/>
                <a:gd name="T32" fmla="*/ 2 w 60"/>
                <a:gd name="T33" fmla="*/ 0 h 243"/>
                <a:gd name="T34" fmla="*/ 2 w 60"/>
                <a:gd name="T35" fmla="*/ 0 h 243"/>
                <a:gd name="T36" fmla="*/ 3 w 60"/>
                <a:gd name="T37" fmla="*/ 0 h 243"/>
                <a:gd name="T38" fmla="*/ 3 w 60"/>
                <a:gd name="T39" fmla="*/ 1 h 243"/>
                <a:gd name="T40" fmla="*/ 3 w 60"/>
                <a:gd name="T41" fmla="*/ 2 h 243"/>
                <a:gd name="T42" fmla="*/ 4 w 60"/>
                <a:gd name="T43" fmla="*/ 3 h 243"/>
                <a:gd name="T44" fmla="*/ 4 w 60"/>
                <a:gd name="T45" fmla="*/ 4 h 243"/>
                <a:gd name="T46" fmla="*/ 4 w 60"/>
                <a:gd name="T47" fmla="*/ 5 h 243"/>
                <a:gd name="T48" fmla="*/ 4 w 60"/>
                <a:gd name="T49" fmla="*/ 7 h 243"/>
                <a:gd name="T50" fmla="*/ 4 w 60"/>
                <a:gd name="T51" fmla="*/ 7 h 243"/>
                <a:gd name="T52" fmla="*/ 4 w 60"/>
                <a:gd name="T53" fmla="*/ 8 h 243"/>
                <a:gd name="T54" fmla="*/ 4 w 60"/>
                <a:gd name="T55" fmla="*/ 9 h 243"/>
                <a:gd name="T56" fmla="*/ 4 w 60"/>
                <a:gd name="T57" fmla="*/ 11 h 243"/>
                <a:gd name="T58" fmla="*/ 4 w 60"/>
                <a:gd name="T59" fmla="*/ 12 h 243"/>
                <a:gd name="T60" fmla="*/ 3 w 60"/>
                <a:gd name="T61" fmla="*/ 13 h 243"/>
                <a:gd name="T62" fmla="*/ 3 w 60"/>
                <a:gd name="T63" fmla="*/ 13 h 243"/>
                <a:gd name="T64" fmla="*/ 2 w 60"/>
                <a:gd name="T65" fmla="*/ 15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" h="243">
                  <a:moveTo>
                    <a:pt x="30" y="243"/>
                  </a:moveTo>
                  <a:lnTo>
                    <a:pt x="30" y="243"/>
                  </a:lnTo>
                  <a:lnTo>
                    <a:pt x="21" y="223"/>
                  </a:lnTo>
                  <a:lnTo>
                    <a:pt x="16" y="211"/>
                  </a:lnTo>
                  <a:lnTo>
                    <a:pt x="11" y="197"/>
                  </a:lnTo>
                  <a:lnTo>
                    <a:pt x="8" y="181"/>
                  </a:lnTo>
                  <a:lnTo>
                    <a:pt x="4" y="162"/>
                  </a:lnTo>
                  <a:lnTo>
                    <a:pt x="1" y="143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4" y="78"/>
                  </a:lnTo>
                  <a:lnTo>
                    <a:pt x="8" y="60"/>
                  </a:lnTo>
                  <a:lnTo>
                    <a:pt x="13" y="42"/>
                  </a:lnTo>
                  <a:lnTo>
                    <a:pt x="17" y="28"/>
                  </a:lnTo>
                  <a:lnTo>
                    <a:pt x="22" y="15"/>
                  </a:lnTo>
                  <a:lnTo>
                    <a:pt x="30" y="0"/>
                  </a:lnTo>
                  <a:lnTo>
                    <a:pt x="37" y="14"/>
                  </a:lnTo>
                  <a:lnTo>
                    <a:pt x="41" y="25"/>
                  </a:lnTo>
                  <a:lnTo>
                    <a:pt x="46" y="39"/>
                  </a:lnTo>
                  <a:lnTo>
                    <a:pt x="51" y="55"/>
                  </a:lnTo>
                  <a:lnTo>
                    <a:pt x="55" y="73"/>
                  </a:lnTo>
                  <a:lnTo>
                    <a:pt x="57" y="93"/>
                  </a:lnTo>
                  <a:lnTo>
                    <a:pt x="60" y="115"/>
                  </a:lnTo>
                  <a:lnTo>
                    <a:pt x="58" y="138"/>
                  </a:lnTo>
                  <a:lnTo>
                    <a:pt x="57" y="157"/>
                  </a:lnTo>
                  <a:lnTo>
                    <a:pt x="53" y="176"/>
                  </a:lnTo>
                  <a:lnTo>
                    <a:pt x="50" y="193"/>
                  </a:lnTo>
                  <a:lnTo>
                    <a:pt x="45" y="208"/>
                  </a:lnTo>
                  <a:lnTo>
                    <a:pt x="40" y="222"/>
                  </a:lnTo>
                  <a:lnTo>
                    <a:pt x="30" y="24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43"/>
            <p:cNvSpPr>
              <a:spLocks/>
            </p:cNvSpPr>
            <p:nvPr userDrawn="1"/>
          </p:nvSpPr>
          <p:spPr bwMode="auto">
            <a:xfrm>
              <a:off x="322" y="98"/>
              <a:ext cx="80" cy="204"/>
            </a:xfrm>
            <a:custGeom>
              <a:avLst/>
              <a:gdLst>
                <a:gd name="T0" fmla="*/ 10 w 161"/>
                <a:gd name="T1" fmla="*/ 20 h 408"/>
                <a:gd name="T2" fmla="*/ 9 w 161"/>
                <a:gd name="T3" fmla="*/ 23 h 408"/>
                <a:gd name="T4" fmla="*/ 9 w 161"/>
                <a:gd name="T5" fmla="*/ 26 h 408"/>
                <a:gd name="T6" fmla="*/ 9 w 161"/>
                <a:gd name="T7" fmla="*/ 24 h 408"/>
                <a:gd name="T8" fmla="*/ 9 w 161"/>
                <a:gd name="T9" fmla="*/ 19 h 408"/>
                <a:gd name="T10" fmla="*/ 8 w 161"/>
                <a:gd name="T11" fmla="*/ 17 h 408"/>
                <a:gd name="T12" fmla="*/ 8 w 161"/>
                <a:gd name="T13" fmla="*/ 15 h 408"/>
                <a:gd name="T14" fmla="*/ 6 w 161"/>
                <a:gd name="T15" fmla="*/ 11 h 408"/>
                <a:gd name="T16" fmla="*/ 5 w 161"/>
                <a:gd name="T17" fmla="*/ 8 h 408"/>
                <a:gd name="T18" fmla="*/ 5 w 161"/>
                <a:gd name="T19" fmla="*/ 7 h 408"/>
                <a:gd name="T20" fmla="*/ 4 w 161"/>
                <a:gd name="T21" fmla="*/ 9 h 408"/>
                <a:gd name="T22" fmla="*/ 2 w 161"/>
                <a:gd name="T23" fmla="*/ 14 h 408"/>
                <a:gd name="T24" fmla="*/ 1 w 161"/>
                <a:gd name="T25" fmla="*/ 17 h 408"/>
                <a:gd name="T26" fmla="*/ 1 w 161"/>
                <a:gd name="T27" fmla="*/ 18 h 408"/>
                <a:gd name="T28" fmla="*/ 0 w 161"/>
                <a:gd name="T29" fmla="*/ 22 h 408"/>
                <a:gd name="T30" fmla="*/ 0 w 161"/>
                <a:gd name="T31" fmla="*/ 26 h 408"/>
                <a:gd name="T32" fmla="*/ 0 w 161"/>
                <a:gd name="T33" fmla="*/ 25 h 408"/>
                <a:gd name="T34" fmla="*/ 0 w 161"/>
                <a:gd name="T35" fmla="*/ 20 h 408"/>
                <a:gd name="T36" fmla="*/ 0 w 161"/>
                <a:gd name="T37" fmla="*/ 17 h 408"/>
                <a:gd name="T38" fmla="*/ 0 w 161"/>
                <a:gd name="T39" fmla="*/ 16 h 408"/>
                <a:gd name="T40" fmla="*/ 0 w 161"/>
                <a:gd name="T41" fmla="*/ 13 h 408"/>
                <a:gd name="T42" fmla="*/ 1 w 161"/>
                <a:gd name="T43" fmla="*/ 9 h 408"/>
                <a:gd name="T44" fmla="*/ 1 w 161"/>
                <a:gd name="T45" fmla="*/ 7 h 408"/>
                <a:gd name="T46" fmla="*/ 3 w 161"/>
                <a:gd name="T47" fmla="*/ 4 h 408"/>
                <a:gd name="T48" fmla="*/ 4 w 161"/>
                <a:gd name="T49" fmla="*/ 1 h 408"/>
                <a:gd name="T50" fmla="*/ 5 w 161"/>
                <a:gd name="T51" fmla="*/ 0 h 408"/>
                <a:gd name="T52" fmla="*/ 6 w 161"/>
                <a:gd name="T53" fmla="*/ 3 h 408"/>
                <a:gd name="T54" fmla="*/ 7 w 161"/>
                <a:gd name="T55" fmla="*/ 6 h 408"/>
                <a:gd name="T56" fmla="*/ 8 w 161"/>
                <a:gd name="T57" fmla="*/ 9 h 408"/>
                <a:gd name="T58" fmla="*/ 9 w 161"/>
                <a:gd name="T59" fmla="*/ 11 h 408"/>
                <a:gd name="T60" fmla="*/ 9 w 161"/>
                <a:gd name="T61" fmla="*/ 14 h 408"/>
                <a:gd name="T62" fmla="*/ 10 w 161"/>
                <a:gd name="T63" fmla="*/ 18 h 408"/>
                <a:gd name="T64" fmla="*/ 10 w 161"/>
                <a:gd name="T65" fmla="*/ 20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1" h="408">
                  <a:moveTo>
                    <a:pt x="161" y="306"/>
                  </a:moveTo>
                  <a:lnTo>
                    <a:pt x="161" y="306"/>
                  </a:lnTo>
                  <a:lnTo>
                    <a:pt x="160" y="334"/>
                  </a:lnTo>
                  <a:lnTo>
                    <a:pt x="158" y="361"/>
                  </a:lnTo>
                  <a:lnTo>
                    <a:pt x="154" y="386"/>
                  </a:lnTo>
                  <a:lnTo>
                    <a:pt x="150" y="407"/>
                  </a:lnTo>
                  <a:lnTo>
                    <a:pt x="150" y="374"/>
                  </a:lnTo>
                  <a:lnTo>
                    <a:pt x="148" y="336"/>
                  </a:lnTo>
                  <a:lnTo>
                    <a:pt x="144" y="299"/>
                  </a:lnTo>
                  <a:lnTo>
                    <a:pt x="138" y="263"/>
                  </a:lnTo>
                  <a:lnTo>
                    <a:pt x="133" y="245"/>
                  </a:lnTo>
                  <a:lnTo>
                    <a:pt x="128" y="225"/>
                  </a:lnTo>
                  <a:lnTo>
                    <a:pt x="113" y="182"/>
                  </a:lnTo>
                  <a:lnTo>
                    <a:pt x="106" y="161"/>
                  </a:lnTo>
                  <a:lnTo>
                    <a:pt x="97" y="141"/>
                  </a:lnTo>
                  <a:lnTo>
                    <a:pt x="88" y="124"/>
                  </a:lnTo>
                  <a:lnTo>
                    <a:pt x="81" y="109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0" y="177"/>
                  </a:lnTo>
                  <a:lnTo>
                    <a:pt x="35" y="220"/>
                  </a:lnTo>
                  <a:lnTo>
                    <a:pt x="29" y="241"/>
                  </a:lnTo>
                  <a:lnTo>
                    <a:pt x="24" y="263"/>
                  </a:lnTo>
                  <a:lnTo>
                    <a:pt x="20" y="285"/>
                  </a:lnTo>
                  <a:lnTo>
                    <a:pt x="17" y="307"/>
                  </a:lnTo>
                  <a:lnTo>
                    <a:pt x="13" y="349"/>
                  </a:lnTo>
                  <a:lnTo>
                    <a:pt x="12" y="385"/>
                  </a:lnTo>
                  <a:lnTo>
                    <a:pt x="10" y="408"/>
                  </a:lnTo>
                  <a:lnTo>
                    <a:pt x="8" y="387"/>
                  </a:lnTo>
                  <a:lnTo>
                    <a:pt x="4" y="355"/>
                  </a:lnTo>
                  <a:lnTo>
                    <a:pt x="2" y="313"/>
                  </a:lnTo>
                  <a:lnTo>
                    <a:pt x="0" y="291"/>
                  </a:lnTo>
                  <a:lnTo>
                    <a:pt x="2" y="267"/>
                  </a:lnTo>
                  <a:lnTo>
                    <a:pt x="3" y="249"/>
                  </a:lnTo>
                  <a:lnTo>
                    <a:pt x="4" y="230"/>
                  </a:lnTo>
                  <a:lnTo>
                    <a:pt x="10" y="194"/>
                  </a:lnTo>
                  <a:lnTo>
                    <a:pt x="17" y="163"/>
                  </a:lnTo>
                  <a:lnTo>
                    <a:pt x="21" y="140"/>
                  </a:lnTo>
                  <a:lnTo>
                    <a:pt x="31" y="111"/>
                  </a:lnTo>
                  <a:lnTo>
                    <a:pt x="41" y="85"/>
                  </a:lnTo>
                  <a:lnTo>
                    <a:pt x="50" y="63"/>
                  </a:lnTo>
                  <a:lnTo>
                    <a:pt x="59" y="43"/>
                  </a:lnTo>
                  <a:lnTo>
                    <a:pt x="72" y="14"/>
                  </a:lnTo>
                  <a:lnTo>
                    <a:pt x="81" y="0"/>
                  </a:lnTo>
                  <a:lnTo>
                    <a:pt x="90" y="16"/>
                  </a:lnTo>
                  <a:lnTo>
                    <a:pt x="106" y="47"/>
                  </a:lnTo>
                  <a:lnTo>
                    <a:pt x="114" y="67"/>
                  </a:lnTo>
                  <a:lnTo>
                    <a:pt x="123" y="89"/>
                  </a:lnTo>
                  <a:lnTo>
                    <a:pt x="132" y="114"/>
                  </a:lnTo>
                  <a:lnTo>
                    <a:pt x="139" y="139"/>
                  </a:lnTo>
                  <a:lnTo>
                    <a:pt x="145" y="163"/>
                  </a:lnTo>
                  <a:lnTo>
                    <a:pt x="150" y="187"/>
                  </a:lnTo>
                  <a:lnTo>
                    <a:pt x="155" y="210"/>
                  </a:lnTo>
                  <a:lnTo>
                    <a:pt x="158" y="233"/>
                  </a:lnTo>
                  <a:lnTo>
                    <a:pt x="160" y="273"/>
                  </a:lnTo>
                  <a:lnTo>
                    <a:pt x="161" y="3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44"/>
            <p:cNvSpPr>
              <a:spLocks/>
            </p:cNvSpPr>
            <p:nvPr userDrawn="1"/>
          </p:nvSpPr>
          <p:spPr bwMode="auto">
            <a:xfrm>
              <a:off x="112" y="235"/>
              <a:ext cx="317" cy="367"/>
            </a:xfrm>
            <a:custGeom>
              <a:avLst/>
              <a:gdLst>
                <a:gd name="T0" fmla="*/ 22 w 635"/>
                <a:gd name="T1" fmla="*/ 31 h 733"/>
                <a:gd name="T2" fmla="*/ 22 w 635"/>
                <a:gd name="T3" fmla="*/ 30 h 733"/>
                <a:gd name="T4" fmla="*/ 24 w 635"/>
                <a:gd name="T5" fmla="*/ 29 h 733"/>
                <a:gd name="T6" fmla="*/ 26 w 635"/>
                <a:gd name="T7" fmla="*/ 29 h 733"/>
                <a:gd name="T8" fmla="*/ 28 w 635"/>
                <a:gd name="T9" fmla="*/ 29 h 733"/>
                <a:gd name="T10" fmla="*/ 29 w 635"/>
                <a:gd name="T11" fmla="*/ 29 h 733"/>
                <a:gd name="T12" fmla="*/ 31 w 635"/>
                <a:gd name="T13" fmla="*/ 30 h 733"/>
                <a:gd name="T14" fmla="*/ 32 w 635"/>
                <a:gd name="T15" fmla="*/ 31 h 733"/>
                <a:gd name="T16" fmla="*/ 33 w 635"/>
                <a:gd name="T17" fmla="*/ 33 h 733"/>
                <a:gd name="T18" fmla="*/ 33 w 635"/>
                <a:gd name="T19" fmla="*/ 34 h 733"/>
                <a:gd name="T20" fmla="*/ 33 w 635"/>
                <a:gd name="T21" fmla="*/ 36 h 733"/>
                <a:gd name="T22" fmla="*/ 33 w 635"/>
                <a:gd name="T23" fmla="*/ 38 h 733"/>
                <a:gd name="T24" fmla="*/ 32 w 635"/>
                <a:gd name="T25" fmla="*/ 40 h 733"/>
                <a:gd name="T26" fmla="*/ 32 w 635"/>
                <a:gd name="T27" fmla="*/ 40 h 733"/>
                <a:gd name="T28" fmla="*/ 32 w 635"/>
                <a:gd name="T29" fmla="*/ 40 h 733"/>
                <a:gd name="T30" fmla="*/ 30 w 635"/>
                <a:gd name="T31" fmla="*/ 41 h 733"/>
                <a:gd name="T32" fmla="*/ 26 w 635"/>
                <a:gd name="T33" fmla="*/ 43 h 733"/>
                <a:gd name="T34" fmla="*/ 22 w 635"/>
                <a:gd name="T35" fmla="*/ 43 h 733"/>
                <a:gd name="T36" fmla="*/ 20 w 635"/>
                <a:gd name="T37" fmla="*/ 43 h 733"/>
                <a:gd name="T38" fmla="*/ 16 w 635"/>
                <a:gd name="T39" fmla="*/ 42 h 733"/>
                <a:gd name="T40" fmla="*/ 13 w 635"/>
                <a:gd name="T41" fmla="*/ 40 h 733"/>
                <a:gd name="T42" fmla="*/ 12 w 635"/>
                <a:gd name="T43" fmla="*/ 38 h 733"/>
                <a:gd name="T44" fmla="*/ 10 w 635"/>
                <a:gd name="T45" fmla="*/ 35 h 733"/>
                <a:gd name="T46" fmla="*/ 10 w 635"/>
                <a:gd name="T47" fmla="*/ 32 h 733"/>
                <a:gd name="T48" fmla="*/ 10 w 635"/>
                <a:gd name="T49" fmla="*/ 28 h 733"/>
                <a:gd name="T50" fmla="*/ 11 w 635"/>
                <a:gd name="T51" fmla="*/ 25 h 733"/>
                <a:gd name="T52" fmla="*/ 12 w 635"/>
                <a:gd name="T53" fmla="*/ 23 h 733"/>
                <a:gd name="T54" fmla="*/ 13 w 635"/>
                <a:gd name="T55" fmla="*/ 21 h 733"/>
                <a:gd name="T56" fmla="*/ 16 w 635"/>
                <a:gd name="T57" fmla="*/ 19 h 733"/>
                <a:gd name="T58" fmla="*/ 20 w 635"/>
                <a:gd name="T59" fmla="*/ 18 h 733"/>
                <a:gd name="T60" fmla="*/ 22 w 635"/>
                <a:gd name="T61" fmla="*/ 0 h 733"/>
                <a:gd name="T62" fmla="*/ 20 w 635"/>
                <a:gd name="T63" fmla="*/ 1 h 733"/>
                <a:gd name="T64" fmla="*/ 17 w 635"/>
                <a:gd name="T65" fmla="*/ 1 h 733"/>
                <a:gd name="T66" fmla="*/ 14 w 635"/>
                <a:gd name="T67" fmla="*/ 2 h 733"/>
                <a:gd name="T68" fmla="*/ 11 w 635"/>
                <a:gd name="T69" fmla="*/ 4 h 733"/>
                <a:gd name="T70" fmla="*/ 8 w 635"/>
                <a:gd name="T71" fmla="*/ 6 h 733"/>
                <a:gd name="T72" fmla="*/ 5 w 635"/>
                <a:gd name="T73" fmla="*/ 8 h 733"/>
                <a:gd name="T74" fmla="*/ 3 w 635"/>
                <a:gd name="T75" fmla="*/ 10 h 733"/>
                <a:gd name="T76" fmla="*/ 2 w 635"/>
                <a:gd name="T77" fmla="*/ 13 h 733"/>
                <a:gd name="T78" fmla="*/ 1 w 635"/>
                <a:gd name="T79" fmla="*/ 17 h 733"/>
                <a:gd name="T80" fmla="*/ 0 w 635"/>
                <a:gd name="T81" fmla="*/ 20 h 733"/>
                <a:gd name="T82" fmla="*/ 0 w 635"/>
                <a:gd name="T83" fmla="*/ 23 h 733"/>
                <a:gd name="T84" fmla="*/ 0 w 635"/>
                <a:gd name="T85" fmla="*/ 26 h 733"/>
                <a:gd name="T86" fmla="*/ 0 w 635"/>
                <a:gd name="T87" fmla="*/ 29 h 733"/>
                <a:gd name="T88" fmla="*/ 1 w 635"/>
                <a:gd name="T89" fmla="*/ 32 h 733"/>
                <a:gd name="T90" fmla="*/ 3 w 635"/>
                <a:gd name="T91" fmla="*/ 35 h 733"/>
                <a:gd name="T92" fmla="*/ 5 w 635"/>
                <a:gd name="T93" fmla="*/ 38 h 733"/>
                <a:gd name="T94" fmla="*/ 7 w 635"/>
                <a:gd name="T95" fmla="*/ 40 h 733"/>
                <a:gd name="T96" fmla="*/ 10 w 635"/>
                <a:gd name="T97" fmla="*/ 42 h 733"/>
                <a:gd name="T98" fmla="*/ 13 w 635"/>
                <a:gd name="T99" fmla="*/ 44 h 733"/>
                <a:gd name="T100" fmla="*/ 16 w 635"/>
                <a:gd name="T101" fmla="*/ 45 h 733"/>
                <a:gd name="T102" fmla="*/ 19 w 635"/>
                <a:gd name="T103" fmla="*/ 46 h 733"/>
                <a:gd name="T104" fmla="*/ 22 w 635"/>
                <a:gd name="T105" fmla="*/ 46 h 733"/>
                <a:gd name="T106" fmla="*/ 25 w 635"/>
                <a:gd name="T107" fmla="*/ 46 h 733"/>
                <a:gd name="T108" fmla="*/ 28 w 635"/>
                <a:gd name="T109" fmla="*/ 45 h 733"/>
                <a:gd name="T110" fmla="*/ 32 w 635"/>
                <a:gd name="T111" fmla="*/ 44 h 733"/>
                <a:gd name="T112" fmla="*/ 35 w 635"/>
                <a:gd name="T113" fmla="*/ 43 h 733"/>
                <a:gd name="T114" fmla="*/ 38 w 635"/>
                <a:gd name="T115" fmla="*/ 41 h 733"/>
                <a:gd name="T116" fmla="*/ 39 w 635"/>
                <a:gd name="T117" fmla="*/ 23 h 7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5" h="733">
                  <a:moveTo>
                    <a:pt x="538" y="366"/>
                  </a:moveTo>
                  <a:lnTo>
                    <a:pt x="367" y="366"/>
                  </a:lnTo>
                  <a:lnTo>
                    <a:pt x="367" y="481"/>
                  </a:lnTo>
                  <a:lnTo>
                    <a:pt x="367" y="480"/>
                  </a:lnTo>
                  <a:lnTo>
                    <a:pt x="375" y="473"/>
                  </a:lnTo>
                  <a:lnTo>
                    <a:pt x="384" y="467"/>
                  </a:lnTo>
                  <a:lnTo>
                    <a:pt x="392" y="461"/>
                  </a:lnTo>
                  <a:lnTo>
                    <a:pt x="401" y="457"/>
                  </a:lnTo>
                  <a:lnTo>
                    <a:pt x="411" y="454"/>
                  </a:lnTo>
                  <a:lnTo>
                    <a:pt x="421" y="451"/>
                  </a:lnTo>
                  <a:lnTo>
                    <a:pt x="431" y="450"/>
                  </a:lnTo>
                  <a:lnTo>
                    <a:pt x="440" y="450"/>
                  </a:lnTo>
                  <a:lnTo>
                    <a:pt x="450" y="450"/>
                  </a:lnTo>
                  <a:lnTo>
                    <a:pt x="460" y="451"/>
                  </a:lnTo>
                  <a:lnTo>
                    <a:pt x="470" y="454"/>
                  </a:lnTo>
                  <a:lnTo>
                    <a:pt x="479" y="457"/>
                  </a:lnTo>
                  <a:lnTo>
                    <a:pt x="489" y="461"/>
                  </a:lnTo>
                  <a:lnTo>
                    <a:pt x="497" y="467"/>
                  </a:lnTo>
                  <a:lnTo>
                    <a:pt x="505" y="473"/>
                  </a:lnTo>
                  <a:lnTo>
                    <a:pt x="513" y="480"/>
                  </a:lnTo>
                  <a:lnTo>
                    <a:pt x="521" y="488"/>
                  </a:lnTo>
                  <a:lnTo>
                    <a:pt x="526" y="496"/>
                  </a:lnTo>
                  <a:lnTo>
                    <a:pt x="532" y="506"/>
                  </a:lnTo>
                  <a:lnTo>
                    <a:pt x="536" y="514"/>
                  </a:lnTo>
                  <a:lnTo>
                    <a:pt x="539" y="524"/>
                  </a:lnTo>
                  <a:lnTo>
                    <a:pt x="542" y="533"/>
                  </a:lnTo>
                  <a:lnTo>
                    <a:pt x="543" y="543"/>
                  </a:lnTo>
                  <a:lnTo>
                    <a:pt x="543" y="553"/>
                  </a:lnTo>
                  <a:lnTo>
                    <a:pt x="543" y="563"/>
                  </a:lnTo>
                  <a:lnTo>
                    <a:pt x="542" y="572"/>
                  </a:lnTo>
                  <a:lnTo>
                    <a:pt x="539" y="582"/>
                  </a:lnTo>
                  <a:lnTo>
                    <a:pt x="536" y="592"/>
                  </a:lnTo>
                  <a:lnTo>
                    <a:pt x="532" y="601"/>
                  </a:lnTo>
                  <a:lnTo>
                    <a:pt x="526" y="610"/>
                  </a:lnTo>
                  <a:lnTo>
                    <a:pt x="521" y="618"/>
                  </a:lnTo>
                  <a:lnTo>
                    <a:pt x="513" y="626"/>
                  </a:lnTo>
                  <a:lnTo>
                    <a:pt x="512" y="627"/>
                  </a:lnTo>
                  <a:lnTo>
                    <a:pt x="496" y="640"/>
                  </a:lnTo>
                  <a:lnTo>
                    <a:pt x="480" y="653"/>
                  </a:lnTo>
                  <a:lnTo>
                    <a:pt x="463" y="664"/>
                  </a:lnTo>
                  <a:lnTo>
                    <a:pt x="444" y="671"/>
                  </a:lnTo>
                  <a:lnTo>
                    <a:pt x="426" y="679"/>
                  </a:lnTo>
                  <a:lnTo>
                    <a:pt x="406" y="683"/>
                  </a:lnTo>
                  <a:lnTo>
                    <a:pt x="386" y="686"/>
                  </a:lnTo>
                  <a:lnTo>
                    <a:pt x="367" y="688"/>
                  </a:lnTo>
                  <a:lnTo>
                    <a:pt x="348" y="686"/>
                  </a:lnTo>
                  <a:lnTo>
                    <a:pt x="328" y="683"/>
                  </a:lnTo>
                  <a:lnTo>
                    <a:pt x="308" y="679"/>
                  </a:lnTo>
                  <a:lnTo>
                    <a:pt x="290" y="671"/>
                  </a:lnTo>
                  <a:lnTo>
                    <a:pt x="271" y="663"/>
                  </a:lnTo>
                  <a:lnTo>
                    <a:pt x="254" y="653"/>
                  </a:lnTo>
                  <a:lnTo>
                    <a:pt x="236" y="640"/>
                  </a:lnTo>
                  <a:lnTo>
                    <a:pt x="221" y="627"/>
                  </a:lnTo>
                  <a:lnTo>
                    <a:pt x="209" y="613"/>
                  </a:lnTo>
                  <a:lnTo>
                    <a:pt x="198" y="598"/>
                  </a:lnTo>
                  <a:lnTo>
                    <a:pt x="188" y="584"/>
                  </a:lnTo>
                  <a:lnTo>
                    <a:pt x="179" y="568"/>
                  </a:lnTo>
                  <a:lnTo>
                    <a:pt x="173" y="551"/>
                  </a:lnTo>
                  <a:lnTo>
                    <a:pt x="168" y="534"/>
                  </a:lnTo>
                  <a:lnTo>
                    <a:pt x="165" y="517"/>
                  </a:lnTo>
                  <a:lnTo>
                    <a:pt x="162" y="499"/>
                  </a:lnTo>
                  <a:lnTo>
                    <a:pt x="161" y="482"/>
                  </a:lnTo>
                  <a:lnTo>
                    <a:pt x="162" y="465"/>
                  </a:lnTo>
                  <a:lnTo>
                    <a:pt x="163" y="447"/>
                  </a:lnTo>
                  <a:lnTo>
                    <a:pt x="167" y="430"/>
                  </a:lnTo>
                  <a:lnTo>
                    <a:pt x="172" y="414"/>
                  </a:lnTo>
                  <a:lnTo>
                    <a:pt x="178" y="397"/>
                  </a:lnTo>
                  <a:lnTo>
                    <a:pt x="187" y="381"/>
                  </a:lnTo>
                  <a:lnTo>
                    <a:pt x="195" y="366"/>
                  </a:lnTo>
                  <a:lnTo>
                    <a:pt x="208" y="350"/>
                  </a:lnTo>
                  <a:lnTo>
                    <a:pt x="221" y="335"/>
                  </a:lnTo>
                  <a:lnTo>
                    <a:pt x="236" y="321"/>
                  </a:lnTo>
                  <a:lnTo>
                    <a:pt x="254" y="309"/>
                  </a:lnTo>
                  <a:lnTo>
                    <a:pt x="271" y="299"/>
                  </a:lnTo>
                  <a:lnTo>
                    <a:pt x="290" y="290"/>
                  </a:lnTo>
                  <a:lnTo>
                    <a:pt x="308" y="283"/>
                  </a:lnTo>
                  <a:lnTo>
                    <a:pt x="328" y="279"/>
                  </a:lnTo>
                  <a:lnTo>
                    <a:pt x="348" y="276"/>
                  </a:lnTo>
                  <a:lnTo>
                    <a:pt x="367" y="274"/>
                  </a:lnTo>
                  <a:lnTo>
                    <a:pt x="367" y="0"/>
                  </a:lnTo>
                  <a:lnTo>
                    <a:pt x="348" y="0"/>
                  </a:lnTo>
                  <a:lnTo>
                    <a:pt x="329" y="1"/>
                  </a:lnTo>
                  <a:lnTo>
                    <a:pt x="311" y="3"/>
                  </a:lnTo>
                  <a:lnTo>
                    <a:pt x="293" y="7"/>
                  </a:lnTo>
                  <a:lnTo>
                    <a:pt x="275" y="11"/>
                  </a:lnTo>
                  <a:lnTo>
                    <a:pt x="257" y="16"/>
                  </a:lnTo>
                  <a:lnTo>
                    <a:pt x="241" y="22"/>
                  </a:lnTo>
                  <a:lnTo>
                    <a:pt x="224" y="28"/>
                  </a:lnTo>
                  <a:lnTo>
                    <a:pt x="208" y="36"/>
                  </a:lnTo>
                  <a:lnTo>
                    <a:pt x="192" y="43"/>
                  </a:lnTo>
                  <a:lnTo>
                    <a:pt x="177" y="53"/>
                  </a:lnTo>
                  <a:lnTo>
                    <a:pt x="162" y="61"/>
                  </a:lnTo>
                  <a:lnTo>
                    <a:pt x="147" y="71"/>
                  </a:lnTo>
                  <a:lnTo>
                    <a:pt x="134" y="83"/>
                  </a:lnTo>
                  <a:lnTo>
                    <a:pt x="120" y="95"/>
                  </a:lnTo>
                  <a:lnTo>
                    <a:pt x="108" y="106"/>
                  </a:lnTo>
                  <a:lnTo>
                    <a:pt x="95" y="120"/>
                  </a:lnTo>
                  <a:lnTo>
                    <a:pt x="84" y="132"/>
                  </a:lnTo>
                  <a:lnTo>
                    <a:pt x="73" y="147"/>
                  </a:lnTo>
                  <a:lnTo>
                    <a:pt x="63" y="160"/>
                  </a:lnTo>
                  <a:lnTo>
                    <a:pt x="53" y="175"/>
                  </a:lnTo>
                  <a:lnTo>
                    <a:pt x="45" y="191"/>
                  </a:lnTo>
                  <a:lnTo>
                    <a:pt x="36" y="207"/>
                  </a:lnTo>
                  <a:lnTo>
                    <a:pt x="28" y="224"/>
                  </a:lnTo>
                  <a:lnTo>
                    <a:pt x="22" y="240"/>
                  </a:lnTo>
                  <a:lnTo>
                    <a:pt x="16" y="257"/>
                  </a:lnTo>
                  <a:lnTo>
                    <a:pt x="11" y="274"/>
                  </a:lnTo>
                  <a:lnTo>
                    <a:pt x="7" y="292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0" y="347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2" y="403"/>
                  </a:lnTo>
                  <a:lnTo>
                    <a:pt x="4" y="422"/>
                  </a:lnTo>
                  <a:lnTo>
                    <a:pt x="7" y="440"/>
                  </a:lnTo>
                  <a:lnTo>
                    <a:pt x="11" y="457"/>
                  </a:lnTo>
                  <a:lnTo>
                    <a:pt x="16" y="475"/>
                  </a:lnTo>
                  <a:lnTo>
                    <a:pt x="22" y="492"/>
                  </a:lnTo>
                  <a:lnTo>
                    <a:pt x="28" y="508"/>
                  </a:lnTo>
                  <a:lnTo>
                    <a:pt x="36" y="525"/>
                  </a:lnTo>
                  <a:lnTo>
                    <a:pt x="45" y="540"/>
                  </a:lnTo>
                  <a:lnTo>
                    <a:pt x="53" y="556"/>
                  </a:lnTo>
                  <a:lnTo>
                    <a:pt x="63" y="571"/>
                  </a:lnTo>
                  <a:lnTo>
                    <a:pt x="73" y="585"/>
                  </a:lnTo>
                  <a:lnTo>
                    <a:pt x="84" y="600"/>
                  </a:lnTo>
                  <a:lnTo>
                    <a:pt x="95" y="612"/>
                  </a:lnTo>
                  <a:lnTo>
                    <a:pt x="108" y="626"/>
                  </a:lnTo>
                  <a:lnTo>
                    <a:pt x="120" y="638"/>
                  </a:lnTo>
                  <a:lnTo>
                    <a:pt x="134" y="649"/>
                  </a:lnTo>
                  <a:lnTo>
                    <a:pt x="147" y="660"/>
                  </a:lnTo>
                  <a:lnTo>
                    <a:pt x="162" y="670"/>
                  </a:lnTo>
                  <a:lnTo>
                    <a:pt x="177" y="680"/>
                  </a:lnTo>
                  <a:lnTo>
                    <a:pt x="192" y="689"/>
                  </a:lnTo>
                  <a:lnTo>
                    <a:pt x="208" y="696"/>
                  </a:lnTo>
                  <a:lnTo>
                    <a:pt x="224" y="704"/>
                  </a:lnTo>
                  <a:lnTo>
                    <a:pt x="241" y="711"/>
                  </a:lnTo>
                  <a:lnTo>
                    <a:pt x="257" y="716"/>
                  </a:lnTo>
                  <a:lnTo>
                    <a:pt x="275" y="721"/>
                  </a:lnTo>
                  <a:lnTo>
                    <a:pt x="293" y="726"/>
                  </a:lnTo>
                  <a:lnTo>
                    <a:pt x="311" y="728"/>
                  </a:lnTo>
                  <a:lnTo>
                    <a:pt x="329" y="731"/>
                  </a:lnTo>
                  <a:lnTo>
                    <a:pt x="348" y="732"/>
                  </a:lnTo>
                  <a:lnTo>
                    <a:pt x="367" y="733"/>
                  </a:lnTo>
                  <a:lnTo>
                    <a:pt x="386" y="732"/>
                  </a:lnTo>
                  <a:lnTo>
                    <a:pt x="406" y="731"/>
                  </a:lnTo>
                  <a:lnTo>
                    <a:pt x="426" y="728"/>
                  </a:lnTo>
                  <a:lnTo>
                    <a:pt x="444" y="725"/>
                  </a:lnTo>
                  <a:lnTo>
                    <a:pt x="463" y="720"/>
                  </a:lnTo>
                  <a:lnTo>
                    <a:pt x="480" y="715"/>
                  </a:lnTo>
                  <a:lnTo>
                    <a:pt x="499" y="709"/>
                  </a:lnTo>
                  <a:lnTo>
                    <a:pt x="516" y="701"/>
                  </a:lnTo>
                  <a:lnTo>
                    <a:pt x="532" y="694"/>
                  </a:lnTo>
                  <a:lnTo>
                    <a:pt x="548" y="685"/>
                  </a:lnTo>
                  <a:lnTo>
                    <a:pt x="564" y="675"/>
                  </a:lnTo>
                  <a:lnTo>
                    <a:pt x="579" y="665"/>
                  </a:lnTo>
                  <a:lnTo>
                    <a:pt x="594" y="654"/>
                  </a:lnTo>
                  <a:lnTo>
                    <a:pt x="609" y="642"/>
                  </a:lnTo>
                  <a:lnTo>
                    <a:pt x="622" y="629"/>
                  </a:lnTo>
                  <a:lnTo>
                    <a:pt x="635" y="617"/>
                  </a:lnTo>
                  <a:lnTo>
                    <a:pt x="635" y="366"/>
                  </a:lnTo>
                  <a:lnTo>
                    <a:pt x="538" y="3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45"/>
            <p:cNvSpPr>
              <a:spLocks/>
            </p:cNvSpPr>
            <p:nvPr userDrawn="1"/>
          </p:nvSpPr>
          <p:spPr bwMode="auto">
            <a:xfrm>
              <a:off x="112" y="235"/>
              <a:ext cx="317" cy="367"/>
            </a:xfrm>
            <a:custGeom>
              <a:avLst/>
              <a:gdLst>
                <a:gd name="T0" fmla="*/ 22 w 635"/>
                <a:gd name="T1" fmla="*/ 31 h 733"/>
                <a:gd name="T2" fmla="*/ 22 w 635"/>
                <a:gd name="T3" fmla="*/ 30 h 733"/>
                <a:gd name="T4" fmla="*/ 24 w 635"/>
                <a:gd name="T5" fmla="*/ 29 h 733"/>
                <a:gd name="T6" fmla="*/ 26 w 635"/>
                <a:gd name="T7" fmla="*/ 29 h 733"/>
                <a:gd name="T8" fmla="*/ 28 w 635"/>
                <a:gd name="T9" fmla="*/ 29 h 733"/>
                <a:gd name="T10" fmla="*/ 29 w 635"/>
                <a:gd name="T11" fmla="*/ 29 h 733"/>
                <a:gd name="T12" fmla="*/ 31 w 635"/>
                <a:gd name="T13" fmla="*/ 30 h 733"/>
                <a:gd name="T14" fmla="*/ 32 w 635"/>
                <a:gd name="T15" fmla="*/ 31 h 733"/>
                <a:gd name="T16" fmla="*/ 33 w 635"/>
                <a:gd name="T17" fmla="*/ 33 h 733"/>
                <a:gd name="T18" fmla="*/ 33 w 635"/>
                <a:gd name="T19" fmla="*/ 34 h 733"/>
                <a:gd name="T20" fmla="*/ 33 w 635"/>
                <a:gd name="T21" fmla="*/ 36 h 733"/>
                <a:gd name="T22" fmla="*/ 33 w 635"/>
                <a:gd name="T23" fmla="*/ 38 h 733"/>
                <a:gd name="T24" fmla="*/ 32 w 635"/>
                <a:gd name="T25" fmla="*/ 40 h 733"/>
                <a:gd name="T26" fmla="*/ 32 w 635"/>
                <a:gd name="T27" fmla="*/ 40 h 733"/>
                <a:gd name="T28" fmla="*/ 32 w 635"/>
                <a:gd name="T29" fmla="*/ 40 h 733"/>
                <a:gd name="T30" fmla="*/ 30 w 635"/>
                <a:gd name="T31" fmla="*/ 41 h 733"/>
                <a:gd name="T32" fmla="*/ 26 w 635"/>
                <a:gd name="T33" fmla="*/ 43 h 733"/>
                <a:gd name="T34" fmla="*/ 22 w 635"/>
                <a:gd name="T35" fmla="*/ 43 h 733"/>
                <a:gd name="T36" fmla="*/ 20 w 635"/>
                <a:gd name="T37" fmla="*/ 43 h 733"/>
                <a:gd name="T38" fmla="*/ 16 w 635"/>
                <a:gd name="T39" fmla="*/ 42 h 733"/>
                <a:gd name="T40" fmla="*/ 13 w 635"/>
                <a:gd name="T41" fmla="*/ 40 h 733"/>
                <a:gd name="T42" fmla="*/ 12 w 635"/>
                <a:gd name="T43" fmla="*/ 38 h 733"/>
                <a:gd name="T44" fmla="*/ 10 w 635"/>
                <a:gd name="T45" fmla="*/ 35 h 733"/>
                <a:gd name="T46" fmla="*/ 10 w 635"/>
                <a:gd name="T47" fmla="*/ 32 h 733"/>
                <a:gd name="T48" fmla="*/ 10 w 635"/>
                <a:gd name="T49" fmla="*/ 28 h 733"/>
                <a:gd name="T50" fmla="*/ 11 w 635"/>
                <a:gd name="T51" fmla="*/ 25 h 733"/>
                <a:gd name="T52" fmla="*/ 12 w 635"/>
                <a:gd name="T53" fmla="*/ 23 h 733"/>
                <a:gd name="T54" fmla="*/ 13 w 635"/>
                <a:gd name="T55" fmla="*/ 21 h 733"/>
                <a:gd name="T56" fmla="*/ 16 w 635"/>
                <a:gd name="T57" fmla="*/ 19 h 733"/>
                <a:gd name="T58" fmla="*/ 20 w 635"/>
                <a:gd name="T59" fmla="*/ 18 h 733"/>
                <a:gd name="T60" fmla="*/ 22 w 635"/>
                <a:gd name="T61" fmla="*/ 0 h 733"/>
                <a:gd name="T62" fmla="*/ 20 w 635"/>
                <a:gd name="T63" fmla="*/ 1 h 733"/>
                <a:gd name="T64" fmla="*/ 17 w 635"/>
                <a:gd name="T65" fmla="*/ 1 h 733"/>
                <a:gd name="T66" fmla="*/ 14 w 635"/>
                <a:gd name="T67" fmla="*/ 2 h 733"/>
                <a:gd name="T68" fmla="*/ 11 w 635"/>
                <a:gd name="T69" fmla="*/ 4 h 733"/>
                <a:gd name="T70" fmla="*/ 8 w 635"/>
                <a:gd name="T71" fmla="*/ 6 h 733"/>
                <a:gd name="T72" fmla="*/ 5 w 635"/>
                <a:gd name="T73" fmla="*/ 8 h 733"/>
                <a:gd name="T74" fmla="*/ 3 w 635"/>
                <a:gd name="T75" fmla="*/ 10 h 733"/>
                <a:gd name="T76" fmla="*/ 2 w 635"/>
                <a:gd name="T77" fmla="*/ 13 h 733"/>
                <a:gd name="T78" fmla="*/ 1 w 635"/>
                <a:gd name="T79" fmla="*/ 17 h 733"/>
                <a:gd name="T80" fmla="*/ 0 w 635"/>
                <a:gd name="T81" fmla="*/ 20 h 733"/>
                <a:gd name="T82" fmla="*/ 0 w 635"/>
                <a:gd name="T83" fmla="*/ 23 h 733"/>
                <a:gd name="T84" fmla="*/ 0 w 635"/>
                <a:gd name="T85" fmla="*/ 26 h 733"/>
                <a:gd name="T86" fmla="*/ 0 w 635"/>
                <a:gd name="T87" fmla="*/ 29 h 733"/>
                <a:gd name="T88" fmla="*/ 1 w 635"/>
                <a:gd name="T89" fmla="*/ 32 h 733"/>
                <a:gd name="T90" fmla="*/ 3 w 635"/>
                <a:gd name="T91" fmla="*/ 35 h 733"/>
                <a:gd name="T92" fmla="*/ 5 w 635"/>
                <a:gd name="T93" fmla="*/ 38 h 733"/>
                <a:gd name="T94" fmla="*/ 7 w 635"/>
                <a:gd name="T95" fmla="*/ 40 h 733"/>
                <a:gd name="T96" fmla="*/ 10 w 635"/>
                <a:gd name="T97" fmla="*/ 42 h 733"/>
                <a:gd name="T98" fmla="*/ 13 w 635"/>
                <a:gd name="T99" fmla="*/ 44 h 733"/>
                <a:gd name="T100" fmla="*/ 16 w 635"/>
                <a:gd name="T101" fmla="*/ 45 h 733"/>
                <a:gd name="T102" fmla="*/ 19 w 635"/>
                <a:gd name="T103" fmla="*/ 46 h 733"/>
                <a:gd name="T104" fmla="*/ 22 w 635"/>
                <a:gd name="T105" fmla="*/ 46 h 733"/>
                <a:gd name="T106" fmla="*/ 25 w 635"/>
                <a:gd name="T107" fmla="*/ 46 h 733"/>
                <a:gd name="T108" fmla="*/ 28 w 635"/>
                <a:gd name="T109" fmla="*/ 45 h 733"/>
                <a:gd name="T110" fmla="*/ 32 w 635"/>
                <a:gd name="T111" fmla="*/ 44 h 733"/>
                <a:gd name="T112" fmla="*/ 35 w 635"/>
                <a:gd name="T113" fmla="*/ 43 h 733"/>
                <a:gd name="T114" fmla="*/ 38 w 635"/>
                <a:gd name="T115" fmla="*/ 41 h 733"/>
                <a:gd name="T116" fmla="*/ 39 w 635"/>
                <a:gd name="T117" fmla="*/ 23 h 7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5" h="733">
                  <a:moveTo>
                    <a:pt x="538" y="366"/>
                  </a:moveTo>
                  <a:lnTo>
                    <a:pt x="367" y="366"/>
                  </a:lnTo>
                  <a:lnTo>
                    <a:pt x="367" y="481"/>
                  </a:lnTo>
                  <a:lnTo>
                    <a:pt x="367" y="480"/>
                  </a:lnTo>
                  <a:lnTo>
                    <a:pt x="375" y="473"/>
                  </a:lnTo>
                  <a:lnTo>
                    <a:pt x="384" y="467"/>
                  </a:lnTo>
                  <a:lnTo>
                    <a:pt x="392" y="461"/>
                  </a:lnTo>
                  <a:lnTo>
                    <a:pt x="401" y="457"/>
                  </a:lnTo>
                  <a:lnTo>
                    <a:pt x="411" y="454"/>
                  </a:lnTo>
                  <a:lnTo>
                    <a:pt x="421" y="451"/>
                  </a:lnTo>
                  <a:lnTo>
                    <a:pt x="431" y="450"/>
                  </a:lnTo>
                  <a:lnTo>
                    <a:pt x="440" y="450"/>
                  </a:lnTo>
                  <a:lnTo>
                    <a:pt x="450" y="450"/>
                  </a:lnTo>
                  <a:lnTo>
                    <a:pt x="460" y="451"/>
                  </a:lnTo>
                  <a:lnTo>
                    <a:pt x="470" y="454"/>
                  </a:lnTo>
                  <a:lnTo>
                    <a:pt x="479" y="457"/>
                  </a:lnTo>
                  <a:lnTo>
                    <a:pt x="489" y="461"/>
                  </a:lnTo>
                  <a:lnTo>
                    <a:pt x="497" y="467"/>
                  </a:lnTo>
                  <a:lnTo>
                    <a:pt x="505" y="473"/>
                  </a:lnTo>
                  <a:lnTo>
                    <a:pt x="513" y="480"/>
                  </a:lnTo>
                  <a:lnTo>
                    <a:pt x="521" y="488"/>
                  </a:lnTo>
                  <a:lnTo>
                    <a:pt x="526" y="496"/>
                  </a:lnTo>
                  <a:lnTo>
                    <a:pt x="532" y="506"/>
                  </a:lnTo>
                  <a:lnTo>
                    <a:pt x="536" y="514"/>
                  </a:lnTo>
                  <a:lnTo>
                    <a:pt x="539" y="524"/>
                  </a:lnTo>
                  <a:lnTo>
                    <a:pt x="542" y="533"/>
                  </a:lnTo>
                  <a:lnTo>
                    <a:pt x="543" y="543"/>
                  </a:lnTo>
                  <a:lnTo>
                    <a:pt x="543" y="553"/>
                  </a:lnTo>
                  <a:lnTo>
                    <a:pt x="543" y="563"/>
                  </a:lnTo>
                  <a:lnTo>
                    <a:pt x="542" y="572"/>
                  </a:lnTo>
                  <a:lnTo>
                    <a:pt x="539" y="582"/>
                  </a:lnTo>
                  <a:lnTo>
                    <a:pt x="536" y="592"/>
                  </a:lnTo>
                  <a:lnTo>
                    <a:pt x="532" y="601"/>
                  </a:lnTo>
                  <a:lnTo>
                    <a:pt x="526" y="610"/>
                  </a:lnTo>
                  <a:lnTo>
                    <a:pt x="521" y="618"/>
                  </a:lnTo>
                  <a:lnTo>
                    <a:pt x="513" y="626"/>
                  </a:lnTo>
                  <a:lnTo>
                    <a:pt x="512" y="627"/>
                  </a:lnTo>
                  <a:lnTo>
                    <a:pt x="496" y="640"/>
                  </a:lnTo>
                  <a:lnTo>
                    <a:pt x="480" y="653"/>
                  </a:lnTo>
                  <a:lnTo>
                    <a:pt x="463" y="664"/>
                  </a:lnTo>
                  <a:lnTo>
                    <a:pt x="444" y="671"/>
                  </a:lnTo>
                  <a:lnTo>
                    <a:pt x="426" y="679"/>
                  </a:lnTo>
                  <a:lnTo>
                    <a:pt x="406" y="683"/>
                  </a:lnTo>
                  <a:lnTo>
                    <a:pt x="386" y="686"/>
                  </a:lnTo>
                  <a:lnTo>
                    <a:pt x="367" y="688"/>
                  </a:lnTo>
                  <a:lnTo>
                    <a:pt x="348" y="686"/>
                  </a:lnTo>
                  <a:lnTo>
                    <a:pt x="328" y="683"/>
                  </a:lnTo>
                  <a:lnTo>
                    <a:pt x="308" y="679"/>
                  </a:lnTo>
                  <a:lnTo>
                    <a:pt x="290" y="671"/>
                  </a:lnTo>
                  <a:lnTo>
                    <a:pt x="271" y="663"/>
                  </a:lnTo>
                  <a:lnTo>
                    <a:pt x="254" y="653"/>
                  </a:lnTo>
                  <a:lnTo>
                    <a:pt x="236" y="640"/>
                  </a:lnTo>
                  <a:lnTo>
                    <a:pt x="221" y="627"/>
                  </a:lnTo>
                  <a:lnTo>
                    <a:pt x="209" y="613"/>
                  </a:lnTo>
                  <a:lnTo>
                    <a:pt x="198" y="598"/>
                  </a:lnTo>
                  <a:lnTo>
                    <a:pt x="188" y="584"/>
                  </a:lnTo>
                  <a:lnTo>
                    <a:pt x="179" y="568"/>
                  </a:lnTo>
                  <a:lnTo>
                    <a:pt x="173" y="551"/>
                  </a:lnTo>
                  <a:lnTo>
                    <a:pt x="168" y="534"/>
                  </a:lnTo>
                  <a:lnTo>
                    <a:pt x="165" y="517"/>
                  </a:lnTo>
                  <a:lnTo>
                    <a:pt x="162" y="499"/>
                  </a:lnTo>
                  <a:lnTo>
                    <a:pt x="161" y="482"/>
                  </a:lnTo>
                  <a:lnTo>
                    <a:pt x="162" y="465"/>
                  </a:lnTo>
                  <a:lnTo>
                    <a:pt x="163" y="447"/>
                  </a:lnTo>
                  <a:lnTo>
                    <a:pt x="167" y="430"/>
                  </a:lnTo>
                  <a:lnTo>
                    <a:pt x="172" y="414"/>
                  </a:lnTo>
                  <a:lnTo>
                    <a:pt x="178" y="397"/>
                  </a:lnTo>
                  <a:lnTo>
                    <a:pt x="187" y="381"/>
                  </a:lnTo>
                  <a:lnTo>
                    <a:pt x="195" y="366"/>
                  </a:lnTo>
                  <a:lnTo>
                    <a:pt x="208" y="350"/>
                  </a:lnTo>
                  <a:lnTo>
                    <a:pt x="221" y="335"/>
                  </a:lnTo>
                  <a:lnTo>
                    <a:pt x="236" y="321"/>
                  </a:lnTo>
                  <a:lnTo>
                    <a:pt x="254" y="309"/>
                  </a:lnTo>
                  <a:lnTo>
                    <a:pt x="271" y="299"/>
                  </a:lnTo>
                  <a:lnTo>
                    <a:pt x="290" y="290"/>
                  </a:lnTo>
                  <a:lnTo>
                    <a:pt x="308" y="283"/>
                  </a:lnTo>
                  <a:lnTo>
                    <a:pt x="328" y="279"/>
                  </a:lnTo>
                  <a:lnTo>
                    <a:pt x="348" y="276"/>
                  </a:lnTo>
                  <a:lnTo>
                    <a:pt x="367" y="274"/>
                  </a:lnTo>
                  <a:lnTo>
                    <a:pt x="367" y="0"/>
                  </a:lnTo>
                  <a:lnTo>
                    <a:pt x="348" y="0"/>
                  </a:lnTo>
                  <a:lnTo>
                    <a:pt x="329" y="1"/>
                  </a:lnTo>
                  <a:lnTo>
                    <a:pt x="311" y="3"/>
                  </a:lnTo>
                  <a:lnTo>
                    <a:pt x="293" y="7"/>
                  </a:lnTo>
                  <a:lnTo>
                    <a:pt x="275" y="11"/>
                  </a:lnTo>
                  <a:lnTo>
                    <a:pt x="257" y="16"/>
                  </a:lnTo>
                  <a:lnTo>
                    <a:pt x="241" y="22"/>
                  </a:lnTo>
                  <a:lnTo>
                    <a:pt x="224" y="28"/>
                  </a:lnTo>
                  <a:lnTo>
                    <a:pt x="208" y="36"/>
                  </a:lnTo>
                  <a:lnTo>
                    <a:pt x="192" y="43"/>
                  </a:lnTo>
                  <a:lnTo>
                    <a:pt x="177" y="53"/>
                  </a:lnTo>
                  <a:lnTo>
                    <a:pt x="162" y="61"/>
                  </a:lnTo>
                  <a:lnTo>
                    <a:pt x="147" y="71"/>
                  </a:lnTo>
                  <a:lnTo>
                    <a:pt x="134" y="83"/>
                  </a:lnTo>
                  <a:lnTo>
                    <a:pt x="120" y="95"/>
                  </a:lnTo>
                  <a:lnTo>
                    <a:pt x="108" y="106"/>
                  </a:lnTo>
                  <a:lnTo>
                    <a:pt x="95" y="120"/>
                  </a:lnTo>
                  <a:lnTo>
                    <a:pt x="84" y="132"/>
                  </a:lnTo>
                  <a:lnTo>
                    <a:pt x="73" y="147"/>
                  </a:lnTo>
                  <a:lnTo>
                    <a:pt x="63" y="160"/>
                  </a:lnTo>
                  <a:lnTo>
                    <a:pt x="53" y="175"/>
                  </a:lnTo>
                  <a:lnTo>
                    <a:pt x="45" y="191"/>
                  </a:lnTo>
                  <a:lnTo>
                    <a:pt x="36" y="207"/>
                  </a:lnTo>
                  <a:lnTo>
                    <a:pt x="28" y="224"/>
                  </a:lnTo>
                  <a:lnTo>
                    <a:pt x="22" y="240"/>
                  </a:lnTo>
                  <a:lnTo>
                    <a:pt x="16" y="257"/>
                  </a:lnTo>
                  <a:lnTo>
                    <a:pt x="11" y="274"/>
                  </a:lnTo>
                  <a:lnTo>
                    <a:pt x="7" y="292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0" y="347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2" y="403"/>
                  </a:lnTo>
                  <a:lnTo>
                    <a:pt x="4" y="422"/>
                  </a:lnTo>
                  <a:lnTo>
                    <a:pt x="7" y="440"/>
                  </a:lnTo>
                  <a:lnTo>
                    <a:pt x="11" y="457"/>
                  </a:lnTo>
                  <a:lnTo>
                    <a:pt x="16" y="475"/>
                  </a:lnTo>
                  <a:lnTo>
                    <a:pt x="22" y="492"/>
                  </a:lnTo>
                  <a:lnTo>
                    <a:pt x="28" y="508"/>
                  </a:lnTo>
                  <a:lnTo>
                    <a:pt x="36" y="525"/>
                  </a:lnTo>
                  <a:lnTo>
                    <a:pt x="45" y="540"/>
                  </a:lnTo>
                  <a:lnTo>
                    <a:pt x="53" y="556"/>
                  </a:lnTo>
                  <a:lnTo>
                    <a:pt x="63" y="571"/>
                  </a:lnTo>
                  <a:lnTo>
                    <a:pt x="73" y="585"/>
                  </a:lnTo>
                  <a:lnTo>
                    <a:pt x="84" y="600"/>
                  </a:lnTo>
                  <a:lnTo>
                    <a:pt x="95" y="612"/>
                  </a:lnTo>
                  <a:lnTo>
                    <a:pt x="108" y="626"/>
                  </a:lnTo>
                  <a:lnTo>
                    <a:pt x="120" y="638"/>
                  </a:lnTo>
                  <a:lnTo>
                    <a:pt x="134" y="649"/>
                  </a:lnTo>
                  <a:lnTo>
                    <a:pt x="147" y="660"/>
                  </a:lnTo>
                  <a:lnTo>
                    <a:pt x="162" y="670"/>
                  </a:lnTo>
                  <a:lnTo>
                    <a:pt x="177" y="680"/>
                  </a:lnTo>
                  <a:lnTo>
                    <a:pt x="192" y="689"/>
                  </a:lnTo>
                  <a:lnTo>
                    <a:pt x="208" y="696"/>
                  </a:lnTo>
                  <a:lnTo>
                    <a:pt x="224" y="704"/>
                  </a:lnTo>
                  <a:lnTo>
                    <a:pt x="241" y="711"/>
                  </a:lnTo>
                  <a:lnTo>
                    <a:pt x="257" y="716"/>
                  </a:lnTo>
                  <a:lnTo>
                    <a:pt x="275" y="721"/>
                  </a:lnTo>
                  <a:lnTo>
                    <a:pt x="293" y="726"/>
                  </a:lnTo>
                  <a:lnTo>
                    <a:pt x="311" y="728"/>
                  </a:lnTo>
                  <a:lnTo>
                    <a:pt x="329" y="731"/>
                  </a:lnTo>
                  <a:lnTo>
                    <a:pt x="348" y="732"/>
                  </a:lnTo>
                  <a:lnTo>
                    <a:pt x="367" y="733"/>
                  </a:lnTo>
                  <a:lnTo>
                    <a:pt x="386" y="732"/>
                  </a:lnTo>
                  <a:lnTo>
                    <a:pt x="406" y="731"/>
                  </a:lnTo>
                  <a:lnTo>
                    <a:pt x="426" y="728"/>
                  </a:lnTo>
                  <a:lnTo>
                    <a:pt x="444" y="725"/>
                  </a:lnTo>
                  <a:lnTo>
                    <a:pt x="463" y="720"/>
                  </a:lnTo>
                  <a:lnTo>
                    <a:pt x="480" y="715"/>
                  </a:lnTo>
                  <a:lnTo>
                    <a:pt x="499" y="709"/>
                  </a:lnTo>
                  <a:lnTo>
                    <a:pt x="516" y="701"/>
                  </a:lnTo>
                  <a:lnTo>
                    <a:pt x="532" y="694"/>
                  </a:lnTo>
                  <a:lnTo>
                    <a:pt x="548" y="685"/>
                  </a:lnTo>
                  <a:lnTo>
                    <a:pt x="564" y="675"/>
                  </a:lnTo>
                  <a:lnTo>
                    <a:pt x="579" y="665"/>
                  </a:lnTo>
                  <a:lnTo>
                    <a:pt x="594" y="654"/>
                  </a:lnTo>
                  <a:lnTo>
                    <a:pt x="609" y="642"/>
                  </a:lnTo>
                  <a:lnTo>
                    <a:pt x="622" y="629"/>
                  </a:lnTo>
                  <a:lnTo>
                    <a:pt x="635" y="617"/>
                  </a:lnTo>
                  <a:lnTo>
                    <a:pt x="635" y="366"/>
                  </a:lnTo>
                  <a:lnTo>
                    <a:pt x="538" y="36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46"/>
            <p:cNvSpPr>
              <a:spLocks/>
            </p:cNvSpPr>
            <p:nvPr userDrawn="1"/>
          </p:nvSpPr>
          <p:spPr bwMode="auto">
            <a:xfrm>
              <a:off x="449" y="235"/>
              <a:ext cx="59" cy="162"/>
            </a:xfrm>
            <a:custGeom>
              <a:avLst/>
              <a:gdLst>
                <a:gd name="T0" fmla="*/ 0 w 119"/>
                <a:gd name="T1" fmla="*/ 0 h 323"/>
                <a:gd name="T2" fmla="*/ 7 w 119"/>
                <a:gd name="T3" fmla="*/ 0 h 323"/>
                <a:gd name="T4" fmla="*/ 7 w 119"/>
                <a:gd name="T5" fmla="*/ 3 h 323"/>
                <a:gd name="T6" fmla="*/ 3 w 119"/>
                <a:gd name="T7" fmla="*/ 3 h 323"/>
                <a:gd name="T8" fmla="*/ 3 w 119"/>
                <a:gd name="T9" fmla="*/ 21 h 323"/>
                <a:gd name="T10" fmla="*/ 0 w 119"/>
                <a:gd name="T11" fmla="*/ 21 h 323"/>
                <a:gd name="T12" fmla="*/ 0 w 119"/>
                <a:gd name="T13" fmla="*/ 0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323">
                  <a:moveTo>
                    <a:pt x="0" y="0"/>
                  </a:moveTo>
                  <a:lnTo>
                    <a:pt x="119" y="0"/>
                  </a:lnTo>
                  <a:lnTo>
                    <a:pt x="119" y="40"/>
                  </a:lnTo>
                  <a:lnTo>
                    <a:pt x="63" y="40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47"/>
            <p:cNvSpPr>
              <a:spLocks/>
            </p:cNvSpPr>
            <p:nvPr userDrawn="1"/>
          </p:nvSpPr>
          <p:spPr bwMode="auto">
            <a:xfrm>
              <a:off x="449" y="235"/>
              <a:ext cx="59" cy="162"/>
            </a:xfrm>
            <a:custGeom>
              <a:avLst/>
              <a:gdLst>
                <a:gd name="T0" fmla="*/ 0 w 119"/>
                <a:gd name="T1" fmla="*/ 0 h 323"/>
                <a:gd name="T2" fmla="*/ 7 w 119"/>
                <a:gd name="T3" fmla="*/ 0 h 323"/>
                <a:gd name="T4" fmla="*/ 7 w 119"/>
                <a:gd name="T5" fmla="*/ 3 h 323"/>
                <a:gd name="T6" fmla="*/ 3 w 119"/>
                <a:gd name="T7" fmla="*/ 3 h 323"/>
                <a:gd name="T8" fmla="*/ 3 w 119"/>
                <a:gd name="T9" fmla="*/ 21 h 323"/>
                <a:gd name="T10" fmla="*/ 0 w 119"/>
                <a:gd name="T11" fmla="*/ 21 h 323"/>
                <a:gd name="T12" fmla="*/ 0 w 119"/>
                <a:gd name="T13" fmla="*/ 0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323">
                  <a:moveTo>
                    <a:pt x="0" y="0"/>
                  </a:moveTo>
                  <a:lnTo>
                    <a:pt x="119" y="0"/>
                  </a:lnTo>
                  <a:lnTo>
                    <a:pt x="119" y="40"/>
                  </a:lnTo>
                  <a:lnTo>
                    <a:pt x="63" y="40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48"/>
            <p:cNvSpPr>
              <a:spLocks noEditPoints="1"/>
            </p:cNvSpPr>
            <p:nvPr userDrawn="1"/>
          </p:nvSpPr>
          <p:spPr bwMode="auto">
            <a:xfrm>
              <a:off x="509" y="235"/>
              <a:ext cx="81" cy="162"/>
            </a:xfrm>
            <a:custGeom>
              <a:avLst/>
              <a:gdLst>
                <a:gd name="T0" fmla="*/ 4 w 163"/>
                <a:gd name="T1" fmla="*/ 13 h 323"/>
                <a:gd name="T2" fmla="*/ 5 w 163"/>
                <a:gd name="T3" fmla="*/ 3 h 323"/>
                <a:gd name="T4" fmla="*/ 5 w 163"/>
                <a:gd name="T5" fmla="*/ 3 h 323"/>
                <a:gd name="T6" fmla="*/ 5 w 163"/>
                <a:gd name="T7" fmla="*/ 13 h 323"/>
                <a:gd name="T8" fmla="*/ 4 w 163"/>
                <a:gd name="T9" fmla="*/ 13 h 323"/>
                <a:gd name="T10" fmla="*/ 0 w 163"/>
                <a:gd name="T11" fmla="*/ 21 h 323"/>
                <a:gd name="T12" fmla="*/ 3 w 163"/>
                <a:gd name="T13" fmla="*/ 21 h 323"/>
                <a:gd name="T14" fmla="*/ 4 w 163"/>
                <a:gd name="T15" fmla="*/ 15 h 323"/>
                <a:gd name="T16" fmla="*/ 6 w 163"/>
                <a:gd name="T17" fmla="*/ 15 h 323"/>
                <a:gd name="T18" fmla="*/ 6 w 163"/>
                <a:gd name="T19" fmla="*/ 21 h 323"/>
                <a:gd name="T20" fmla="*/ 10 w 163"/>
                <a:gd name="T21" fmla="*/ 21 h 323"/>
                <a:gd name="T22" fmla="*/ 8 w 163"/>
                <a:gd name="T23" fmla="*/ 0 h 323"/>
                <a:gd name="T24" fmla="*/ 2 w 163"/>
                <a:gd name="T25" fmla="*/ 0 h 323"/>
                <a:gd name="T26" fmla="*/ 0 w 163"/>
                <a:gd name="T27" fmla="*/ 21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323">
                  <a:moveTo>
                    <a:pt x="69" y="201"/>
                  </a:moveTo>
                  <a:lnTo>
                    <a:pt x="81" y="40"/>
                  </a:lnTo>
                  <a:lnTo>
                    <a:pt x="83" y="40"/>
                  </a:lnTo>
                  <a:lnTo>
                    <a:pt x="94" y="201"/>
                  </a:lnTo>
                  <a:lnTo>
                    <a:pt x="69" y="201"/>
                  </a:lnTo>
                  <a:close/>
                  <a:moveTo>
                    <a:pt x="0" y="323"/>
                  </a:moveTo>
                  <a:lnTo>
                    <a:pt x="61" y="323"/>
                  </a:lnTo>
                  <a:lnTo>
                    <a:pt x="67" y="237"/>
                  </a:lnTo>
                  <a:lnTo>
                    <a:pt x="97" y="237"/>
                  </a:lnTo>
                  <a:lnTo>
                    <a:pt x="102" y="323"/>
                  </a:lnTo>
                  <a:lnTo>
                    <a:pt x="163" y="323"/>
                  </a:lnTo>
                  <a:lnTo>
                    <a:pt x="130" y="0"/>
                  </a:lnTo>
                  <a:lnTo>
                    <a:pt x="32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49"/>
            <p:cNvSpPr>
              <a:spLocks/>
            </p:cNvSpPr>
            <p:nvPr userDrawn="1"/>
          </p:nvSpPr>
          <p:spPr bwMode="auto">
            <a:xfrm>
              <a:off x="543" y="256"/>
              <a:ext cx="13" cy="80"/>
            </a:xfrm>
            <a:custGeom>
              <a:avLst/>
              <a:gdLst>
                <a:gd name="T0" fmla="*/ 0 w 25"/>
                <a:gd name="T1" fmla="*/ 10 h 161"/>
                <a:gd name="T2" fmla="*/ 1 w 25"/>
                <a:gd name="T3" fmla="*/ 0 h 161"/>
                <a:gd name="T4" fmla="*/ 1 w 25"/>
                <a:gd name="T5" fmla="*/ 0 h 161"/>
                <a:gd name="T6" fmla="*/ 2 w 25"/>
                <a:gd name="T7" fmla="*/ 10 h 161"/>
                <a:gd name="T8" fmla="*/ 0 w 25"/>
                <a:gd name="T9" fmla="*/ 1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61">
                  <a:moveTo>
                    <a:pt x="0" y="161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5" y="161"/>
                  </a:lnTo>
                  <a:lnTo>
                    <a:pt x="0" y="16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50"/>
            <p:cNvSpPr>
              <a:spLocks/>
            </p:cNvSpPr>
            <p:nvPr userDrawn="1"/>
          </p:nvSpPr>
          <p:spPr bwMode="auto">
            <a:xfrm>
              <a:off x="509" y="235"/>
              <a:ext cx="81" cy="162"/>
            </a:xfrm>
            <a:custGeom>
              <a:avLst/>
              <a:gdLst>
                <a:gd name="T0" fmla="*/ 0 w 163"/>
                <a:gd name="T1" fmla="*/ 21 h 323"/>
                <a:gd name="T2" fmla="*/ 3 w 163"/>
                <a:gd name="T3" fmla="*/ 21 h 323"/>
                <a:gd name="T4" fmla="*/ 4 w 163"/>
                <a:gd name="T5" fmla="*/ 15 h 323"/>
                <a:gd name="T6" fmla="*/ 6 w 163"/>
                <a:gd name="T7" fmla="*/ 15 h 323"/>
                <a:gd name="T8" fmla="*/ 6 w 163"/>
                <a:gd name="T9" fmla="*/ 21 h 323"/>
                <a:gd name="T10" fmla="*/ 10 w 163"/>
                <a:gd name="T11" fmla="*/ 21 h 323"/>
                <a:gd name="T12" fmla="*/ 8 w 163"/>
                <a:gd name="T13" fmla="*/ 0 h 323"/>
                <a:gd name="T14" fmla="*/ 2 w 163"/>
                <a:gd name="T15" fmla="*/ 0 h 323"/>
                <a:gd name="T16" fmla="*/ 0 w 163"/>
                <a:gd name="T17" fmla="*/ 21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323">
                  <a:moveTo>
                    <a:pt x="0" y="323"/>
                  </a:moveTo>
                  <a:lnTo>
                    <a:pt x="61" y="323"/>
                  </a:lnTo>
                  <a:lnTo>
                    <a:pt x="67" y="237"/>
                  </a:lnTo>
                  <a:lnTo>
                    <a:pt x="97" y="237"/>
                  </a:lnTo>
                  <a:lnTo>
                    <a:pt x="102" y="323"/>
                  </a:lnTo>
                  <a:lnTo>
                    <a:pt x="163" y="323"/>
                  </a:lnTo>
                  <a:lnTo>
                    <a:pt x="130" y="0"/>
                  </a:lnTo>
                  <a:lnTo>
                    <a:pt x="32" y="0"/>
                  </a:lnTo>
                  <a:lnTo>
                    <a:pt x="0" y="3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51"/>
            <p:cNvSpPr>
              <a:spLocks/>
            </p:cNvSpPr>
            <p:nvPr userDrawn="1"/>
          </p:nvSpPr>
          <p:spPr bwMode="auto">
            <a:xfrm>
              <a:off x="603" y="235"/>
              <a:ext cx="73" cy="162"/>
            </a:xfrm>
            <a:custGeom>
              <a:avLst/>
              <a:gdLst>
                <a:gd name="T0" fmla="*/ 4 w 145"/>
                <a:gd name="T1" fmla="*/ 17 h 323"/>
                <a:gd name="T2" fmla="*/ 4 w 145"/>
                <a:gd name="T3" fmla="*/ 18 h 323"/>
                <a:gd name="T4" fmla="*/ 5 w 145"/>
                <a:gd name="T5" fmla="*/ 18 h 323"/>
                <a:gd name="T6" fmla="*/ 5 w 145"/>
                <a:gd name="T7" fmla="*/ 18 h 323"/>
                <a:gd name="T8" fmla="*/ 5 w 145"/>
                <a:gd name="T9" fmla="*/ 18 h 323"/>
                <a:gd name="T10" fmla="*/ 6 w 145"/>
                <a:gd name="T11" fmla="*/ 17 h 323"/>
                <a:gd name="T12" fmla="*/ 6 w 145"/>
                <a:gd name="T13" fmla="*/ 13 h 323"/>
                <a:gd name="T14" fmla="*/ 6 w 145"/>
                <a:gd name="T15" fmla="*/ 12 h 323"/>
                <a:gd name="T16" fmla="*/ 5 w 145"/>
                <a:gd name="T17" fmla="*/ 12 h 323"/>
                <a:gd name="T18" fmla="*/ 5 w 145"/>
                <a:gd name="T19" fmla="*/ 11 h 323"/>
                <a:gd name="T20" fmla="*/ 3 w 145"/>
                <a:gd name="T21" fmla="*/ 11 h 323"/>
                <a:gd name="T22" fmla="*/ 4 w 145"/>
                <a:gd name="T23" fmla="*/ 9 h 323"/>
                <a:gd name="T24" fmla="*/ 5 w 145"/>
                <a:gd name="T25" fmla="*/ 9 h 323"/>
                <a:gd name="T26" fmla="*/ 5 w 145"/>
                <a:gd name="T27" fmla="*/ 9 h 323"/>
                <a:gd name="T28" fmla="*/ 6 w 145"/>
                <a:gd name="T29" fmla="*/ 8 h 323"/>
                <a:gd name="T30" fmla="*/ 6 w 145"/>
                <a:gd name="T31" fmla="*/ 8 h 323"/>
                <a:gd name="T32" fmla="*/ 6 w 145"/>
                <a:gd name="T33" fmla="*/ 4 h 323"/>
                <a:gd name="T34" fmla="*/ 5 w 145"/>
                <a:gd name="T35" fmla="*/ 3 h 323"/>
                <a:gd name="T36" fmla="*/ 5 w 145"/>
                <a:gd name="T37" fmla="*/ 3 h 323"/>
                <a:gd name="T38" fmla="*/ 5 w 145"/>
                <a:gd name="T39" fmla="*/ 3 h 323"/>
                <a:gd name="T40" fmla="*/ 4 w 145"/>
                <a:gd name="T41" fmla="*/ 3 h 323"/>
                <a:gd name="T42" fmla="*/ 4 w 145"/>
                <a:gd name="T43" fmla="*/ 7 h 323"/>
                <a:gd name="T44" fmla="*/ 0 w 145"/>
                <a:gd name="T45" fmla="*/ 4 h 323"/>
                <a:gd name="T46" fmla="*/ 0 w 145"/>
                <a:gd name="T47" fmla="*/ 4 h 323"/>
                <a:gd name="T48" fmla="*/ 1 w 145"/>
                <a:gd name="T49" fmla="*/ 2 h 323"/>
                <a:gd name="T50" fmla="*/ 1 w 145"/>
                <a:gd name="T51" fmla="*/ 1 h 323"/>
                <a:gd name="T52" fmla="*/ 2 w 145"/>
                <a:gd name="T53" fmla="*/ 1 h 323"/>
                <a:gd name="T54" fmla="*/ 3 w 145"/>
                <a:gd name="T55" fmla="*/ 1 h 323"/>
                <a:gd name="T56" fmla="*/ 3 w 145"/>
                <a:gd name="T57" fmla="*/ 0 h 323"/>
                <a:gd name="T58" fmla="*/ 7 w 145"/>
                <a:gd name="T59" fmla="*/ 0 h 323"/>
                <a:gd name="T60" fmla="*/ 8 w 145"/>
                <a:gd name="T61" fmla="*/ 1 h 323"/>
                <a:gd name="T62" fmla="*/ 8 w 145"/>
                <a:gd name="T63" fmla="*/ 1 h 323"/>
                <a:gd name="T64" fmla="*/ 9 w 145"/>
                <a:gd name="T65" fmla="*/ 1 h 323"/>
                <a:gd name="T66" fmla="*/ 9 w 145"/>
                <a:gd name="T67" fmla="*/ 2 h 323"/>
                <a:gd name="T68" fmla="*/ 9 w 145"/>
                <a:gd name="T69" fmla="*/ 4 h 323"/>
                <a:gd name="T70" fmla="*/ 10 w 145"/>
                <a:gd name="T71" fmla="*/ 7 h 323"/>
                <a:gd name="T72" fmla="*/ 9 w 145"/>
                <a:gd name="T73" fmla="*/ 8 h 323"/>
                <a:gd name="T74" fmla="*/ 9 w 145"/>
                <a:gd name="T75" fmla="*/ 9 h 323"/>
                <a:gd name="T76" fmla="*/ 8 w 145"/>
                <a:gd name="T77" fmla="*/ 10 h 323"/>
                <a:gd name="T78" fmla="*/ 7 w 145"/>
                <a:gd name="T79" fmla="*/ 10 h 323"/>
                <a:gd name="T80" fmla="*/ 7 w 145"/>
                <a:gd name="T81" fmla="*/ 10 h 323"/>
                <a:gd name="T82" fmla="*/ 7 w 145"/>
                <a:gd name="T83" fmla="*/ 10 h 323"/>
                <a:gd name="T84" fmla="*/ 8 w 145"/>
                <a:gd name="T85" fmla="*/ 10 h 323"/>
                <a:gd name="T86" fmla="*/ 9 w 145"/>
                <a:gd name="T87" fmla="*/ 11 h 323"/>
                <a:gd name="T88" fmla="*/ 9 w 145"/>
                <a:gd name="T89" fmla="*/ 11 h 323"/>
                <a:gd name="T90" fmla="*/ 9 w 145"/>
                <a:gd name="T91" fmla="*/ 12 h 323"/>
                <a:gd name="T92" fmla="*/ 10 w 145"/>
                <a:gd name="T93" fmla="*/ 17 h 323"/>
                <a:gd name="T94" fmla="*/ 9 w 145"/>
                <a:gd name="T95" fmla="*/ 18 h 323"/>
                <a:gd name="T96" fmla="*/ 9 w 145"/>
                <a:gd name="T97" fmla="*/ 19 h 323"/>
                <a:gd name="T98" fmla="*/ 9 w 145"/>
                <a:gd name="T99" fmla="*/ 20 h 323"/>
                <a:gd name="T100" fmla="*/ 8 w 145"/>
                <a:gd name="T101" fmla="*/ 20 h 323"/>
                <a:gd name="T102" fmla="*/ 8 w 145"/>
                <a:gd name="T103" fmla="*/ 21 h 323"/>
                <a:gd name="T104" fmla="*/ 7 w 145"/>
                <a:gd name="T105" fmla="*/ 21 h 323"/>
                <a:gd name="T106" fmla="*/ 3 w 145"/>
                <a:gd name="T107" fmla="*/ 21 h 323"/>
                <a:gd name="T108" fmla="*/ 3 w 145"/>
                <a:gd name="T109" fmla="*/ 21 h 323"/>
                <a:gd name="T110" fmla="*/ 2 w 145"/>
                <a:gd name="T111" fmla="*/ 20 h 323"/>
                <a:gd name="T112" fmla="*/ 1 w 145"/>
                <a:gd name="T113" fmla="*/ 20 h 323"/>
                <a:gd name="T114" fmla="*/ 1 w 145"/>
                <a:gd name="T115" fmla="*/ 19 h 323"/>
                <a:gd name="T116" fmla="*/ 0 w 145"/>
                <a:gd name="T117" fmla="*/ 18 h 323"/>
                <a:gd name="T118" fmla="*/ 0 w 145"/>
                <a:gd name="T119" fmla="*/ 14 h 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323">
                  <a:moveTo>
                    <a:pt x="63" y="210"/>
                  </a:moveTo>
                  <a:lnTo>
                    <a:pt x="63" y="271"/>
                  </a:lnTo>
                  <a:lnTo>
                    <a:pt x="63" y="276"/>
                  </a:lnTo>
                  <a:lnTo>
                    <a:pt x="66" y="279"/>
                  </a:lnTo>
                  <a:lnTo>
                    <a:pt x="70" y="280"/>
                  </a:lnTo>
                  <a:lnTo>
                    <a:pt x="72" y="280"/>
                  </a:lnTo>
                  <a:lnTo>
                    <a:pt x="77" y="280"/>
                  </a:lnTo>
                  <a:lnTo>
                    <a:pt x="80" y="278"/>
                  </a:lnTo>
                  <a:lnTo>
                    <a:pt x="82" y="274"/>
                  </a:lnTo>
                  <a:lnTo>
                    <a:pt x="82" y="271"/>
                  </a:lnTo>
                  <a:lnTo>
                    <a:pt x="82" y="195"/>
                  </a:lnTo>
                  <a:lnTo>
                    <a:pt x="82" y="188"/>
                  </a:lnTo>
                  <a:lnTo>
                    <a:pt x="81" y="184"/>
                  </a:lnTo>
                  <a:lnTo>
                    <a:pt x="78" y="181"/>
                  </a:lnTo>
                  <a:lnTo>
                    <a:pt x="76" y="178"/>
                  </a:lnTo>
                  <a:lnTo>
                    <a:pt x="71" y="177"/>
                  </a:lnTo>
                  <a:lnTo>
                    <a:pt x="65" y="175"/>
                  </a:lnTo>
                  <a:lnTo>
                    <a:pt x="57" y="174"/>
                  </a:lnTo>
                  <a:lnTo>
                    <a:pt x="33" y="174"/>
                  </a:lnTo>
                  <a:lnTo>
                    <a:pt x="33" y="138"/>
                  </a:lnTo>
                  <a:lnTo>
                    <a:pt x="59" y="138"/>
                  </a:lnTo>
                  <a:lnTo>
                    <a:pt x="70" y="138"/>
                  </a:lnTo>
                  <a:lnTo>
                    <a:pt x="73" y="137"/>
                  </a:lnTo>
                  <a:lnTo>
                    <a:pt x="77" y="134"/>
                  </a:lnTo>
                  <a:lnTo>
                    <a:pt x="80" y="131"/>
                  </a:lnTo>
                  <a:lnTo>
                    <a:pt x="81" y="127"/>
                  </a:lnTo>
                  <a:lnTo>
                    <a:pt x="82" y="122"/>
                  </a:lnTo>
                  <a:lnTo>
                    <a:pt x="82" y="115"/>
                  </a:lnTo>
                  <a:lnTo>
                    <a:pt x="82" y="50"/>
                  </a:lnTo>
                  <a:lnTo>
                    <a:pt x="82" y="47"/>
                  </a:lnTo>
                  <a:lnTo>
                    <a:pt x="80" y="43"/>
                  </a:lnTo>
                  <a:lnTo>
                    <a:pt x="77" y="42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66" y="43"/>
                  </a:lnTo>
                  <a:lnTo>
                    <a:pt x="63" y="45"/>
                  </a:lnTo>
                  <a:lnTo>
                    <a:pt x="63" y="50"/>
                  </a:lnTo>
                  <a:lnTo>
                    <a:pt x="63" y="104"/>
                  </a:lnTo>
                  <a:lnTo>
                    <a:pt x="0" y="104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3" y="2"/>
                  </a:lnTo>
                  <a:lnTo>
                    <a:pt x="119" y="3"/>
                  </a:lnTo>
                  <a:lnTo>
                    <a:pt x="124" y="6"/>
                  </a:lnTo>
                  <a:lnTo>
                    <a:pt x="128" y="10"/>
                  </a:lnTo>
                  <a:lnTo>
                    <a:pt x="133" y="12"/>
                  </a:lnTo>
                  <a:lnTo>
                    <a:pt x="138" y="21"/>
                  </a:lnTo>
                  <a:lnTo>
                    <a:pt x="141" y="29"/>
                  </a:lnTo>
                  <a:lnTo>
                    <a:pt x="144" y="39"/>
                  </a:lnTo>
                  <a:lnTo>
                    <a:pt x="144" y="49"/>
                  </a:lnTo>
                  <a:lnTo>
                    <a:pt x="145" y="58"/>
                  </a:lnTo>
                  <a:lnTo>
                    <a:pt x="145" y="110"/>
                  </a:lnTo>
                  <a:lnTo>
                    <a:pt x="144" y="121"/>
                  </a:lnTo>
                  <a:lnTo>
                    <a:pt x="140" y="131"/>
                  </a:lnTo>
                  <a:lnTo>
                    <a:pt x="136" y="138"/>
                  </a:lnTo>
                  <a:lnTo>
                    <a:pt x="130" y="144"/>
                  </a:lnTo>
                  <a:lnTo>
                    <a:pt x="124" y="149"/>
                  </a:lnTo>
                  <a:lnTo>
                    <a:pt x="117" y="152"/>
                  </a:lnTo>
                  <a:lnTo>
                    <a:pt x="109" y="153"/>
                  </a:lnTo>
                  <a:lnTo>
                    <a:pt x="102" y="153"/>
                  </a:lnTo>
                  <a:lnTo>
                    <a:pt x="102" y="157"/>
                  </a:lnTo>
                  <a:lnTo>
                    <a:pt x="109" y="157"/>
                  </a:lnTo>
                  <a:lnTo>
                    <a:pt x="117" y="158"/>
                  </a:lnTo>
                  <a:lnTo>
                    <a:pt x="122" y="159"/>
                  </a:lnTo>
                  <a:lnTo>
                    <a:pt x="127" y="160"/>
                  </a:lnTo>
                  <a:lnTo>
                    <a:pt x="130" y="164"/>
                  </a:lnTo>
                  <a:lnTo>
                    <a:pt x="134" y="167"/>
                  </a:lnTo>
                  <a:lnTo>
                    <a:pt x="139" y="173"/>
                  </a:lnTo>
                  <a:lnTo>
                    <a:pt x="143" y="180"/>
                  </a:lnTo>
                  <a:lnTo>
                    <a:pt x="144" y="188"/>
                  </a:lnTo>
                  <a:lnTo>
                    <a:pt x="145" y="200"/>
                  </a:lnTo>
                  <a:lnTo>
                    <a:pt x="145" y="264"/>
                  </a:lnTo>
                  <a:lnTo>
                    <a:pt x="144" y="274"/>
                  </a:lnTo>
                  <a:lnTo>
                    <a:pt x="144" y="283"/>
                  </a:lnTo>
                  <a:lnTo>
                    <a:pt x="141" y="293"/>
                  </a:lnTo>
                  <a:lnTo>
                    <a:pt x="138" y="302"/>
                  </a:lnTo>
                  <a:lnTo>
                    <a:pt x="133" y="310"/>
                  </a:lnTo>
                  <a:lnTo>
                    <a:pt x="128" y="314"/>
                  </a:lnTo>
                  <a:lnTo>
                    <a:pt x="124" y="316"/>
                  </a:lnTo>
                  <a:lnTo>
                    <a:pt x="119" y="319"/>
                  </a:lnTo>
                  <a:lnTo>
                    <a:pt x="113" y="321"/>
                  </a:lnTo>
                  <a:lnTo>
                    <a:pt x="106" y="323"/>
                  </a:lnTo>
                  <a:lnTo>
                    <a:pt x="98" y="323"/>
                  </a:lnTo>
                  <a:lnTo>
                    <a:pt x="47" y="323"/>
                  </a:lnTo>
                  <a:lnTo>
                    <a:pt x="39" y="323"/>
                  </a:lnTo>
                  <a:lnTo>
                    <a:pt x="33" y="321"/>
                  </a:lnTo>
                  <a:lnTo>
                    <a:pt x="26" y="319"/>
                  </a:lnTo>
                  <a:lnTo>
                    <a:pt x="21" y="316"/>
                  </a:lnTo>
                  <a:lnTo>
                    <a:pt x="16" y="314"/>
                  </a:lnTo>
                  <a:lnTo>
                    <a:pt x="13" y="310"/>
                  </a:lnTo>
                  <a:lnTo>
                    <a:pt x="8" y="302"/>
                  </a:lnTo>
                  <a:lnTo>
                    <a:pt x="4" y="293"/>
                  </a:lnTo>
                  <a:lnTo>
                    <a:pt x="2" y="283"/>
                  </a:lnTo>
                  <a:lnTo>
                    <a:pt x="0" y="274"/>
                  </a:lnTo>
                  <a:lnTo>
                    <a:pt x="0" y="264"/>
                  </a:lnTo>
                  <a:lnTo>
                    <a:pt x="0" y="210"/>
                  </a:lnTo>
                  <a:lnTo>
                    <a:pt x="63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52"/>
            <p:cNvSpPr>
              <a:spLocks/>
            </p:cNvSpPr>
            <p:nvPr userDrawn="1"/>
          </p:nvSpPr>
          <p:spPr bwMode="auto">
            <a:xfrm>
              <a:off x="603" y="235"/>
              <a:ext cx="73" cy="162"/>
            </a:xfrm>
            <a:custGeom>
              <a:avLst/>
              <a:gdLst>
                <a:gd name="T0" fmla="*/ 4 w 145"/>
                <a:gd name="T1" fmla="*/ 17 h 323"/>
                <a:gd name="T2" fmla="*/ 4 w 145"/>
                <a:gd name="T3" fmla="*/ 18 h 323"/>
                <a:gd name="T4" fmla="*/ 5 w 145"/>
                <a:gd name="T5" fmla="*/ 18 h 323"/>
                <a:gd name="T6" fmla="*/ 5 w 145"/>
                <a:gd name="T7" fmla="*/ 18 h 323"/>
                <a:gd name="T8" fmla="*/ 5 w 145"/>
                <a:gd name="T9" fmla="*/ 18 h 323"/>
                <a:gd name="T10" fmla="*/ 6 w 145"/>
                <a:gd name="T11" fmla="*/ 17 h 323"/>
                <a:gd name="T12" fmla="*/ 6 w 145"/>
                <a:gd name="T13" fmla="*/ 13 h 323"/>
                <a:gd name="T14" fmla="*/ 6 w 145"/>
                <a:gd name="T15" fmla="*/ 12 h 323"/>
                <a:gd name="T16" fmla="*/ 5 w 145"/>
                <a:gd name="T17" fmla="*/ 12 h 323"/>
                <a:gd name="T18" fmla="*/ 5 w 145"/>
                <a:gd name="T19" fmla="*/ 11 h 323"/>
                <a:gd name="T20" fmla="*/ 3 w 145"/>
                <a:gd name="T21" fmla="*/ 11 h 323"/>
                <a:gd name="T22" fmla="*/ 4 w 145"/>
                <a:gd name="T23" fmla="*/ 9 h 323"/>
                <a:gd name="T24" fmla="*/ 5 w 145"/>
                <a:gd name="T25" fmla="*/ 9 h 323"/>
                <a:gd name="T26" fmla="*/ 5 w 145"/>
                <a:gd name="T27" fmla="*/ 9 h 323"/>
                <a:gd name="T28" fmla="*/ 6 w 145"/>
                <a:gd name="T29" fmla="*/ 8 h 323"/>
                <a:gd name="T30" fmla="*/ 6 w 145"/>
                <a:gd name="T31" fmla="*/ 8 h 323"/>
                <a:gd name="T32" fmla="*/ 6 w 145"/>
                <a:gd name="T33" fmla="*/ 4 h 323"/>
                <a:gd name="T34" fmla="*/ 5 w 145"/>
                <a:gd name="T35" fmla="*/ 3 h 323"/>
                <a:gd name="T36" fmla="*/ 5 w 145"/>
                <a:gd name="T37" fmla="*/ 3 h 323"/>
                <a:gd name="T38" fmla="*/ 5 w 145"/>
                <a:gd name="T39" fmla="*/ 3 h 323"/>
                <a:gd name="T40" fmla="*/ 4 w 145"/>
                <a:gd name="T41" fmla="*/ 3 h 323"/>
                <a:gd name="T42" fmla="*/ 4 w 145"/>
                <a:gd name="T43" fmla="*/ 7 h 323"/>
                <a:gd name="T44" fmla="*/ 0 w 145"/>
                <a:gd name="T45" fmla="*/ 4 h 323"/>
                <a:gd name="T46" fmla="*/ 0 w 145"/>
                <a:gd name="T47" fmla="*/ 4 h 323"/>
                <a:gd name="T48" fmla="*/ 1 w 145"/>
                <a:gd name="T49" fmla="*/ 2 h 323"/>
                <a:gd name="T50" fmla="*/ 1 w 145"/>
                <a:gd name="T51" fmla="*/ 1 h 323"/>
                <a:gd name="T52" fmla="*/ 2 w 145"/>
                <a:gd name="T53" fmla="*/ 1 h 323"/>
                <a:gd name="T54" fmla="*/ 3 w 145"/>
                <a:gd name="T55" fmla="*/ 1 h 323"/>
                <a:gd name="T56" fmla="*/ 3 w 145"/>
                <a:gd name="T57" fmla="*/ 0 h 323"/>
                <a:gd name="T58" fmla="*/ 7 w 145"/>
                <a:gd name="T59" fmla="*/ 0 h 323"/>
                <a:gd name="T60" fmla="*/ 8 w 145"/>
                <a:gd name="T61" fmla="*/ 1 h 323"/>
                <a:gd name="T62" fmla="*/ 8 w 145"/>
                <a:gd name="T63" fmla="*/ 1 h 323"/>
                <a:gd name="T64" fmla="*/ 9 w 145"/>
                <a:gd name="T65" fmla="*/ 1 h 323"/>
                <a:gd name="T66" fmla="*/ 9 w 145"/>
                <a:gd name="T67" fmla="*/ 2 h 323"/>
                <a:gd name="T68" fmla="*/ 9 w 145"/>
                <a:gd name="T69" fmla="*/ 4 h 323"/>
                <a:gd name="T70" fmla="*/ 10 w 145"/>
                <a:gd name="T71" fmla="*/ 7 h 323"/>
                <a:gd name="T72" fmla="*/ 9 w 145"/>
                <a:gd name="T73" fmla="*/ 8 h 323"/>
                <a:gd name="T74" fmla="*/ 9 w 145"/>
                <a:gd name="T75" fmla="*/ 9 h 323"/>
                <a:gd name="T76" fmla="*/ 8 w 145"/>
                <a:gd name="T77" fmla="*/ 10 h 323"/>
                <a:gd name="T78" fmla="*/ 7 w 145"/>
                <a:gd name="T79" fmla="*/ 10 h 323"/>
                <a:gd name="T80" fmla="*/ 7 w 145"/>
                <a:gd name="T81" fmla="*/ 10 h 323"/>
                <a:gd name="T82" fmla="*/ 7 w 145"/>
                <a:gd name="T83" fmla="*/ 10 h 323"/>
                <a:gd name="T84" fmla="*/ 8 w 145"/>
                <a:gd name="T85" fmla="*/ 10 h 323"/>
                <a:gd name="T86" fmla="*/ 9 w 145"/>
                <a:gd name="T87" fmla="*/ 11 h 323"/>
                <a:gd name="T88" fmla="*/ 9 w 145"/>
                <a:gd name="T89" fmla="*/ 11 h 323"/>
                <a:gd name="T90" fmla="*/ 9 w 145"/>
                <a:gd name="T91" fmla="*/ 12 h 323"/>
                <a:gd name="T92" fmla="*/ 10 w 145"/>
                <a:gd name="T93" fmla="*/ 17 h 323"/>
                <a:gd name="T94" fmla="*/ 9 w 145"/>
                <a:gd name="T95" fmla="*/ 18 h 323"/>
                <a:gd name="T96" fmla="*/ 9 w 145"/>
                <a:gd name="T97" fmla="*/ 19 h 323"/>
                <a:gd name="T98" fmla="*/ 9 w 145"/>
                <a:gd name="T99" fmla="*/ 20 h 323"/>
                <a:gd name="T100" fmla="*/ 8 w 145"/>
                <a:gd name="T101" fmla="*/ 20 h 323"/>
                <a:gd name="T102" fmla="*/ 8 w 145"/>
                <a:gd name="T103" fmla="*/ 21 h 323"/>
                <a:gd name="T104" fmla="*/ 7 w 145"/>
                <a:gd name="T105" fmla="*/ 21 h 323"/>
                <a:gd name="T106" fmla="*/ 3 w 145"/>
                <a:gd name="T107" fmla="*/ 21 h 323"/>
                <a:gd name="T108" fmla="*/ 3 w 145"/>
                <a:gd name="T109" fmla="*/ 21 h 323"/>
                <a:gd name="T110" fmla="*/ 2 w 145"/>
                <a:gd name="T111" fmla="*/ 20 h 323"/>
                <a:gd name="T112" fmla="*/ 1 w 145"/>
                <a:gd name="T113" fmla="*/ 20 h 323"/>
                <a:gd name="T114" fmla="*/ 1 w 145"/>
                <a:gd name="T115" fmla="*/ 19 h 323"/>
                <a:gd name="T116" fmla="*/ 0 w 145"/>
                <a:gd name="T117" fmla="*/ 18 h 323"/>
                <a:gd name="T118" fmla="*/ 0 w 145"/>
                <a:gd name="T119" fmla="*/ 14 h 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323">
                  <a:moveTo>
                    <a:pt x="63" y="210"/>
                  </a:moveTo>
                  <a:lnTo>
                    <a:pt x="63" y="271"/>
                  </a:lnTo>
                  <a:lnTo>
                    <a:pt x="63" y="276"/>
                  </a:lnTo>
                  <a:lnTo>
                    <a:pt x="66" y="279"/>
                  </a:lnTo>
                  <a:lnTo>
                    <a:pt x="70" y="280"/>
                  </a:lnTo>
                  <a:lnTo>
                    <a:pt x="72" y="280"/>
                  </a:lnTo>
                  <a:lnTo>
                    <a:pt x="77" y="280"/>
                  </a:lnTo>
                  <a:lnTo>
                    <a:pt x="80" y="278"/>
                  </a:lnTo>
                  <a:lnTo>
                    <a:pt x="82" y="274"/>
                  </a:lnTo>
                  <a:lnTo>
                    <a:pt x="82" y="271"/>
                  </a:lnTo>
                  <a:lnTo>
                    <a:pt x="82" y="195"/>
                  </a:lnTo>
                  <a:lnTo>
                    <a:pt x="82" y="188"/>
                  </a:lnTo>
                  <a:lnTo>
                    <a:pt x="81" y="184"/>
                  </a:lnTo>
                  <a:lnTo>
                    <a:pt x="78" y="181"/>
                  </a:lnTo>
                  <a:lnTo>
                    <a:pt x="76" y="178"/>
                  </a:lnTo>
                  <a:lnTo>
                    <a:pt x="71" y="177"/>
                  </a:lnTo>
                  <a:lnTo>
                    <a:pt x="65" y="175"/>
                  </a:lnTo>
                  <a:lnTo>
                    <a:pt x="57" y="174"/>
                  </a:lnTo>
                  <a:lnTo>
                    <a:pt x="33" y="174"/>
                  </a:lnTo>
                  <a:lnTo>
                    <a:pt x="33" y="138"/>
                  </a:lnTo>
                  <a:lnTo>
                    <a:pt x="59" y="138"/>
                  </a:lnTo>
                  <a:lnTo>
                    <a:pt x="70" y="138"/>
                  </a:lnTo>
                  <a:lnTo>
                    <a:pt x="73" y="137"/>
                  </a:lnTo>
                  <a:lnTo>
                    <a:pt x="77" y="134"/>
                  </a:lnTo>
                  <a:lnTo>
                    <a:pt x="80" y="131"/>
                  </a:lnTo>
                  <a:lnTo>
                    <a:pt x="81" y="127"/>
                  </a:lnTo>
                  <a:lnTo>
                    <a:pt x="82" y="122"/>
                  </a:lnTo>
                  <a:lnTo>
                    <a:pt x="82" y="115"/>
                  </a:lnTo>
                  <a:lnTo>
                    <a:pt x="82" y="50"/>
                  </a:lnTo>
                  <a:lnTo>
                    <a:pt x="82" y="47"/>
                  </a:lnTo>
                  <a:lnTo>
                    <a:pt x="80" y="43"/>
                  </a:lnTo>
                  <a:lnTo>
                    <a:pt x="77" y="42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66" y="43"/>
                  </a:lnTo>
                  <a:lnTo>
                    <a:pt x="63" y="45"/>
                  </a:lnTo>
                  <a:lnTo>
                    <a:pt x="63" y="50"/>
                  </a:lnTo>
                  <a:lnTo>
                    <a:pt x="63" y="104"/>
                  </a:lnTo>
                  <a:lnTo>
                    <a:pt x="0" y="104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3" y="2"/>
                  </a:lnTo>
                  <a:lnTo>
                    <a:pt x="119" y="3"/>
                  </a:lnTo>
                  <a:lnTo>
                    <a:pt x="124" y="6"/>
                  </a:lnTo>
                  <a:lnTo>
                    <a:pt x="128" y="10"/>
                  </a:lnTo>
                  <a:lnTo>
                    <a:pt x="133" y="12"/>
                  </a:lnTo>
                  <a:lnTo>
                    <a:pt x="138" y="21"/>
                  </a:lnTo>
                  <a:lnTo>
                    <a:pt x="141" y="29"/>
                  </a:lnTo>
                  <a:lnTo>
                    <a:pt x="144" y="39"/>
                  </a:lnTo>
                  <a:lnTo>
                    <a:pt x="144" y="49"/>
                  </a:lnTo>
                  <a:lnTo>
                    <a:pt x="145" y="58"/>
                  </a:lnTo>
                  <a:lnTo>
                    <a:pt x="145" y="110"/>
                  </a:lnTo>
                  <a:lnTo>
                    <a:pt x="144" y="121"/>
                  </a:lnTo>
                  <a:lnTo>
                    <a:pt x="140" y="131"/>
                  </a:lnTo>
                  <a:lnTo>
                    <a:pt x="136" y="138"/>
                  </a:lnTo>
                  <a:lnTo>
                    <a:pt x="130" y="144"/>
                  </a:lnTo>
                  <a:lnTo>
                    <a:pt x="124" y="149"/>
                  </a:lnTo>
                  <a:lnTo>
                    <a:pt x="117" y="152"/>
                  </a:lnTo>
                  <a:lnTo>
                    <a:pt x="109" y="153"/>
                  </a:lnTo>
                  <a:lnTo>
                    <a:pt x="102" y="153"/>
                  </a:lnTo>
                  <a:lnTo>
                    <a:pt x="102" y="157"/>
                  </a:lnTo>
                  <a:lnTo>
                    <a:pt x="109" y="157"/>
                  </a:lnTo>
                  <a:lnTo>
                    <a:pt x="117" y="158"/>
                  </a:lnTo>
                  <a:lnTo>
                    <a:pt x="122" y="159"/>
                  </a:lnTo>
                  <a:lnTo>
                    <a:pt x="127" y="160"/>
                  </a:lnTo>
                  <a:lnTo>
                    <a:pt x="130" y="164"/>
                  </a:lnTo>
                  <a:lnTo>
                    <a:pt x="134" y="167"/>
                  </a:lnTo>
                  <a:lnTo>
                    <a:pt x="139" y="173"/>
                  </a:lnTo>
                  <a:lnTo>
                    <a:pt x="143" y="180"/>
                  </a:lnTo>
                  <a:lnTo>
                    <a:pt x="144" y="188"/>
                  </a:lnTo>
                  <a:lnTo>
                    <a:pt x="145" y="200"/>
                  </a:lnTo>
                  <a:lnTo>
                    <a:pt x="145" y="264"/>
                  </a:lnTo>
                  <a:lnTo>
                    <a:pt x="144" y="274"/>
                  </a:lnTo>
                  <a:lnTo>
                    <a:pt x="144" y="283"/>
                  </a:lnTo>
                  <a:lnTo>
                    <a:pt x="141" y="293"/>
                  </a:lnTo>
                  <a:lnTo>
                    <a:pt x="138" y="302"/>
                  </a:lnTo>
                  <a:lnTo>
                    <a:pt x="133" y="310"/>
                  </a:lnTo>
                  <a:lnTo>
                    <a:pt x="128" y="314"/>
                  </a:lnTo>
                  <a:lnTo>
                    <a:pt x="124" y="316"/>
                  </a:lnTo>
                  <a:lnTo>
                    <a:pt x="119" y="319"/>
                  </a:lnTo>
                  <a:lnTo>
                    <a:pt x="113" y="321"/>
                  </a:lnTo>
                  <a:lnTo>
                    <a:pt x="106" y="323"/>
                  </a:lnTo>
                  <a:lnTo>
                    <a:pt x="98" y="323"/>
                  </a:lnTo>
                  <a:lnTo>
                    <a:pt x="47" y="323"/>
                  </a:lnTo>
                  <a:lnTo>
                    <a:pt x="39" y="323"/>
                  </a:lnTo>
                  <a:lnTo>
                    <a:pt x="33" y="321"/>
                  </a:lnTo>
                  <a:lnTo>
                    <a:pt x="26" y="319"/>
                  </a:lnTo>
                  <a:lnTo>
                    <a:pt x="21" y="316"/>
                  </a:lnTo>
                  <a:lnTo>
                    <a:pt x="16" y="314"/>
                  </a:lnTo>
                  <a:lnTo>
                    <a:pt x="13" y="310"/>
                  </a:lnTo>
                  <a:lnTo>
                    <a:pt x="8" y="302"/>
                  </a:lnTo>
                  <a:lnTo>
                    <a:pt x="4" y="293"/>
                  </a:lnTo>
                  <a:lnTo>
                    <a:pt x="2" y="283"/>
                  </a:lnTo>
                  <a:lnTo>
                    <a:pt x="0" y="274"/>
                  </a:lnTo>
                  <a:lnTo>
                    <a:pt x="0" y="264"/>
                  </a:lnTo>
                  <a:lnTo>
                    <a:pt x="0" y="210"/>
                  </a:lnTo>
                  <a:lnTo>
                    <a:pt x="63" y="2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53"/>
            <p:cNvSpPr>
              <a:spLocks/>
            </p:cNvSpPr>
            <p:nvPr userDrawn="1"/>
          </p:nvSpPr>
          <p:spPr bwMode="auto">
            <a:xfrm>
              <a:off x="696" y="235"/>
              <a:ext cx="72" cy="162"/>
            </a:xfrm>
            <a:custGeom>
              <a:avLst/>
              <a:gdLst>
                <a:gd name="T0" fmla="*/ 0 w 143"/>
                <a:gd name="T1" fmla="*/ 0 h 323"/>
                <a:gd name="T2" fmla="*/ 9 w 143"/>
                <a:gd name="T3" fmla="*/ 0 h 323"/>
                <a:gd name="T4" fmla="*/ 9 w 143"/>
                <a:gd name="T5" fmla="*/ 21 h 323"/>
                <a:gd name="T6" fmla="*/ 6 w 143"/>
                <a:gd name="T7" fmla="*/ 21 h 323"/>
                <a:gd name="T8" fmla="*/ 6 w 143"/>
                <a:gd name="T9" fmla="*/ 3 h 323"/>
                <a:gd name="T10" fmla="*/ 4 w 143"/>
                <a:gd name="T11" fmla="*/ 3 h 323"/>
                <a:gd name="T12" fmla="*/ 4 w 143"/>
                <a:gd name="T13" fmla="*/ 21 h 323"/>
                <a:gd name="T14" fmla="*/ 0 w 143"/>
                <a:gd name="T15" fmla="*/ 21 h 323"/>
                <a:gd name="T16" fmla="*/ 0 w 143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323">
                  <a:moveTo>
                    <a:pt x="0" y="0"/>
                  </a:moveTo>
                  <a:lnTo>
                    <a:pt x="143" y="0"/>
                  </a:lnTo>
                  <a:lnTo>
                    <a:pt x="143" y="323"/>
                  </a:lnTo>
                  <a:lnTo>
                    <a:pt x="82" y="323"/>
                  </a:lnTo>
                  <a:lnTo>
                    <a:pt x="82" y="40"/>
                  </a:lnTo>
                  <a:lnTo>
                    <a:pt x="62" y="40"/>
                  </a:lnTo>
                  <a:lnTo>
                    <a:pt x="62" y="323"/>
                  </a:lnTo>
                  <a:lnTo>
                    <a:pt x="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54"/>
            <p:cNvSpPr>
              <a:spLocks/>
            </p:cNvSpPr>
            <p:nvPr userDrawn="1"/>
          </p:nvSpPr>
          <p:spPr bwMode="auto">
            <a:xfrm>
              <a:off x="696" y="235"/>
              <a:ext cx="72" cy="162"/>
            </a:xfrm>
            <a:custGeom>
              <a:avLst/>
              <a:gdLst>
                <a:gd name="T0" fmla="*/ 0 w 143"/>
                <a:gd name="T1" fmla="*/ 0 h 323"/>
                <a:gd name="T2" fmla="*/ 9 w 143"/>
                <a:gd name="T3" fmla="*/ 0 h 323"/>
                <a:gd name="T4" fmla="*/ 9 w 143"/>
                <a:gd name="T5" fmla="*/ 21 h 323"/>
                <a:gd name="T6" fmla="*/ 6 w 143"/>
                <a:gd name="T7" fmla="*/ 21 h 323"/>
                <a:gd name="T8" fmla="*/ 6 w 143"/>
                <a:gd name="T9" fmla="*/ 3 h 323"/>
                <a:gd name="T10" fmla="*/ 4 w 143"/>
                <a:gd name="T11" fmla="*/ 3 h 323"/>
                <a:gd name="T12" fmla="*/ 4 w 143"/>
                <a:gd name="T13" fmla="*/ 21 h 323"/>
                <a:gd name="T14" fmla="*/ 0 w 143"/>
                <a:gd name="T15" fmla="*/ 21 h 323"/>
                <a:gd name="T16" fmla="*/ 0 w 143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323">
                  <a:moveTo>
                    <a:pt x="0" y="0"/>
                  </a:moveTo>
                  <a:lnTo>
                    <a:pt x="143" y="0"/>
                  </a:lnTo>
                  <a:lnTo>
                    <a:pt x="143" y="323"/>
                  </a:lnTo>
                  <a:lnTo>
                    <a:pt x="82" y="323"/>
                  </a:lnTo>
                  <a:lnTo>
                    <a:pt x="82" y="40"/>
                  </a:lnTo>
                  <a:lnTo>
                    <a:pt x="62" y="40"/>
                  </a:lnTo>
                  <a:lnTo>
                    <a:pt x="62" y="323"/>
                  </a:lnTo>
                  <a:lnTo>
                    <a:pt x="0" y="323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55"/>
            <p:cNvSpPr>
              <a:spLocks noEditPoints="1"/>
            </p:cNvSpPr>
            <p:nvPr userDrawn="1"/>
          </p:nvSpPr>
          <p:spPr bwMode="auto">
            <a:xfrm>
              <a:off x="788" y="235"/>
              <a:ext cx="72" cy="162"/>
            </a:xfrm>
            <a:custGeom>
              <a:avLst/>
              <a:gdLst>
                <a:gd name="T0" fmla="*/ 4 w 144"/>
                <a:gd name="T1" fmla="*/ 12 h 323"/>
                <a:gd name="T2" fmla="*/ 4 w 144"/>
                <a:gd name="T3" fmla="*/ 3 h 323"/>
                <a:gd name="T4" fmla="*/ 5 w 144"/>
                <a:gd name="T5" fmla="*/ 3 h 323"/>
                <a:gd name="T6" fmla="*/ 5 w 144"/>
                <a:gd name="T7" fmla="*/ 3 h 323"/>
                <a:gd name="T8" fmla="*/ 5 w 144"/>
                <a:gd name="T9" fmla="*/ 3 h 323"/>
                <a:gd name="T10" fmla="*/ 5 w 144"/>
                <a:gd name="T11" fmla="*/ 3 h 323"/>
                <a:gd name="T12" fmla="*/ 6 w 144"/>
                <a:gd name="T13" fmla="*/ 4 h 323"/>
                <a:gd name="T14" fmla="*/ 6 w 144"/>
                <a:gd name="T15" fmla="*/ 4 h 323"/>
                <a:gd name="T16" fmla="*/ 6 w 144"/>
                <a:gd name="T17" fmla="*/ 11 h 323"/>
                <a:gd name="T18" fmla="*/ 6 w 144"/>
                <a:gd name="T19" fmla="*/ 11 h 323"/>
                <a:gd name="T20" fmla="*/ 6 w 144"/>
                <a:gd name="T21" fmla="*/ 11 h 323"/>
                <a:gd name="T22" fmla="*/ 5 w 144"/>
                <a:gd name="T23" fmla="*/ 11 h 323"/>
                <a:gd name="T24" fmla="*/ 5 w 144"/>
                <a:gd name="T25" fmla="*/ 12 h 323"/>
                <a:gd name="T26" fmla="*/ 5 w 144"/>
                <a:gd name="T27" fmla="*/ 12 h 323"/>
                <a:gd name="T28" fmla="*/ 4 w 144"/>
                <a:gd name="T29" fmla="*/ 12 h 323"/>
                <a:gd name="T30" fmla="*/ 0 w 144"/>
                <a:gd name="T31" fmla="*/ 21 h 323"/>
                <a:gd name="T32" fmla="*/ 4 w 144"/>
                <a:gd name="T33" fmla="*/ 21 h 323"/>
                <a:gd name="T34" fmla="*/ 4 w 144"/>
                <a:gd name="T35" fmla="*/ 14 h 323"/>
                <a:gd name="T36" fmla="*/ 7 w 144"/>
                <a:gd name="T37" fmla="*/ 14 h 323"/>
                <a:gd name="T38" fmla="*/ 7 w 144"/>
                <a:gd name="T39" fmla="*/ 14 h 323"/>
                <a:gd name="T40" fmla="*/ 7 w 144"/>
                <a:gd name="T41" fmla="*/ 14 h 323"/>
                <a:gd name="T42" fmla="*/ 8 w 144"/>
                <a:gd name="T43" fmla="*/ 14 h 323"/>
                <a:gd name="T44" fmla="*/ 8 w 144"/>
                <a:gd name="T45" fmla="*/ 14 h 323"/>
                <a:gd name="T46" fmla="*/ 8 w 144"/>
                <a:gd name="T47" fmla="*/ 13 h 323"/>
                <a:gd name="T48" fmla="*/ 8 w 144"/>
                <a:gd name="T49" fmla="*/ 13 h 323"/>
                <a:gd name="T50" fmla="*/ 9 w 144"/>
                <a:gd name="T51" fmla="*/ 13 h 323"/>
                <a:gd name="T52" fmla="*/ 9 w 144"/>
                <a:gd name="T53" fmla="*/ 13 h 323"/>
                <a:gd name="T54" fmla="*/ 9 w 144"/>
                <a:gd name="T55" fmla="*/ 12 h 323"/>
                <a:gd name="T56" fmla="*/ 9 w 144"/>
                <a:gd name="T57" fmla="*/ 11 h 323"/>
                <a:gd name="T58" fmla="*/ 9 w 144"/>
                <a:gd name="T59" fmla="*/ 11 h 323"/>
                <a:gd name="T60" fmla="*/ 9 w 144"/>
                <a:gd name="T61" fmla="*/ 10 h 323"/>
                <a:gd name="T62" fmla="*/ 9 w 144"/>
                <a:gd name="T63" fmla="*/ 4 h 323"/>
                <a:gd name="T64" fmla="*/ 9 w 144"/>
                <a:gd name="T65" fmla="*/ 4 h 323"/>
                <a:gd name="T66" fmla="*/ 9 w 144"/>
                <a:gd name="T67" fmla="*/ 4 h 323"/>
                <a:gd name="T68" fmla="*/ 9 w 144"/>
                <a:gd name="T69" fmla="*/ 3 h 323"/>
                <a:gd name="T70" fmla="*/ 9 w 144"/>
                <a:gd name="T71" fmla="*/ 2 h 323"/>
                <a:gd name="T72" fmla="*/ 9 w 144"/>
                <a:gd name="T73" fmla="*/ 2 h 323"/>
                <a:gd name="T74" fmla="*/ 9 w 144"/>
                <a:gd name="T75" fmla="*/ 1 h 323"/>
                <a:gd name="T76" fmla="*/ 8 w 144"/>
                <a:gd name="T77" fmla="*/ 1 h 323"/>
                <a:gd name="T78" fmla="*/ 8 w 144"/>
                <a:gd name="T79" fmla="*/ 1 h 323"/>
                <a:gd name="T80" fmla="*/ 8 w 144"/>
                <a:gd name="T81" fmla="*/ 1 h 323"/>
                <a:gd name="T82" fmla="*/ 8 w 144"/>
                <a:gd name="T83" fmla="*/ 1 h 323"/>
                <a:gd name="T84" fmla="*/ 7 w 144"/>
                <a:gd name="T85" fmla="*/ 1 h 323"/>
                <a:gd name="T86" fmla="*/ 7 w 144"/>
                <a:gd name="T87" fmla="*/ 0 h 323"/>
                <a:gd name="T88" fmla="*/ 0 w 144"/>
                <a:gd name="T89" fmla="*/ 0 h 323"/>
                <a:gd name="T90" fmla="*/ 0 w 144"/>
                <a:gd name="T91" fmla="*/ 21 h 3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4" h="323">
                  <a:moveTo>
                    <a:pt x="62" y="178"/>
                  </a:moveTo>
                  <a:lnTo>
                    <a:pt x="62" y="40"/>
                  </a:lnTo>
                  <a:lnTo>
                    <a:pt x="71" y="40"/>
                  </a:lnTo>
                  <a:lnTo>
                    <a:pt x="75" y="42"/>
                  </a:lnTo>
                  <a:lnTo>
                    <a:pt x="78" y="44"/>
                  </a:lnTo>
                  <a:lnTo>
                    <a:pt x="81" y="49"/>
                  </a:lnTo>
                  <a:lnTo>
                    <a:pt x="82" y="57"/>
                  </a:lnTo>
                  <a:lnTo>
                    <a:pt x="82" y="162"/>
                  </a:lnTo>
                  <a:lnTo>
                    <a:pt x="81" y="168"/>
                  </a:lnTo>
                  <a:lnTo>
                    <a:pt x="78" y="173"/>
                  </a:lnTo>
                  <a:lnTo>
                    <a:pt x="75" y="177"/>
                  </a:lnTo>
                  <a:lnTo>
                    <a:pt x="71" y="178"/>
                  </a:lnTo>
                  <a:lnTo>
                    <a:pt x="62" y="178"/>
                  </a:lnTo>
                  <a:close/>
                  <a:moveTo>
                    <a:pt x="0" y="323"/>
                  </a:moveTo>
                  <a:lnTo>
                    <a:pt x="62" y="323"/>
                  </a:lnTo>
                  <a:lnTo>
                    <a:pt x="62" y="212"/>
                  </a:lnTo>
                  <a:lnTo>
                    <a:pt x="98" y="212"/>
                  </a:lnTo>
                  <a:lnTo>
                    <a:pt x="105" y="212"/>
                  </a:lnTo>
                  <a:lnTo>
                    <a:pt x="113" y="211"/>
                  </a:lnTo>
                  <a:lnTo>
                    <a:pt x="118" y="210"/>
                  </a:lnTo>
                  <a:lnTo>
                    <a:pt x="124" y="207"/>
                  </a:lnTo>
                  <a:lnTo>
                    <a:pt x="128" y="204"/>
                  </a:lnTo>
                  <a:lnTo>
                    <a:pt x="131" y="200"/>
                  </a:lnTo>
                  <a:lnTo>
                    <a:pt x="138" y="193"/>
                  </a:lnTo>
                  <a:lnTo>
                    <a:pt x="141" y="184"/>
                  </a:lnTo>
                  <a:lnTo>
                    <a:pt x="143" y="174"/>
                  </a:lnTo>
                  <a:lnTo>
                    <a:pt x="144" y="164"/>
                  </a:lnTo>
                  <a:lnTo>
                    <a:pt x="144" y="156"/>
                  </a:lnTo>
                  <a:lnTo>
                    <a:pt x="144" y="58"/>
                  </a:lnTo>
                  <a:lnTo>
                    <a:pt x="144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8" y="21"/>
                  </a:lnTo>
                  <a:lnTo>
                    <a:pt x="131" y="12"/>
                  </a:lnTo>
                  <a:lnTo>
                    <a:pt x="128" y="10"/>
                  </a:lnTo>
                  <a:lnTo>
                    <a:pt x="124" y="6"/>
                  </a:lnTo>
                  <a:lnTo>
                    <a:pt x="118" y="3"/>
                  </a:lnTo>
                  <a:lnTo>
                    <a:pt x="113" y="2"/>
                  </a:lnTo>
                  <a:lnTo>
                    <a:pt x="105" y="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56"/>
            <p:cNvSpPr>
              <a:spLocks/>
            </p:cNvSpPr>
            <p:nvPr userDrawn="1"/>
          </p:nvSpPr>
          <p:spPr bwMode="auto">
            <a:xfrm>
              <a:off x="819" y="256"/>
              <a:ext cx="10" cy="68"/>
            </a:xfrm>
            <a:custGeom>
              <a:avLst/>
              <a:gdLst>
                <a:gd name="T0" fmla="*/ 0 w 20"/>
                <a:gd name="T1" fmla="*/ 8 h 138"/>
                <a:gd name="T2" fmla="*/ 0 w 20"/>
                <a:gd name="T3" fmla="*/ 0 h 138"/>
                <a:gd name="T4" fmla="*/ 1 w 20"/>
                <a:gd name="T5" fmla="*/ 0 h 138"/>
                <a:gd name="T6" fmla="*/ 1 w 20"/>
                <a:gd name="T7" fmla="*/ 0 h 138"/>
                <a:gd name="T8" fmla="*/ 1 w 20"/>
                <a:gd name="T9" fmla="*/ 0 h 138"/>
                <a:gd name="T10" fmla="*/ 1 w 20"/>
                <a:gd name="T11" fmla="*/ 0 h 138"/>
                <a:gd name="T12" fmla="*/ 2 w 20"/>
                <a:gd name="T13" fmla="*/ 0 h 138"/>
                <a:gd name="T14" fmla="*/ 2 w 20"/>
                <a:gd name="T15" fmla="*/ 1 h 138"/>
                <a:gd name="T16" fmla="*/ 2 w 20"/>
                <a:gd name="T17" fmla="*/ 7 h 138"/>
                <a:gd name="T18" fmla="*/ 2 w 20"/>
                <a:gd name="T19" fmla="*/ 7 h 138"/>
                <a:gd name="T20" fmla="*/ 2 w 20"/>
                <a:gd name="T21" fmla="*/ 7 h 138"/>
                <a:gd name="T22" fmla="*/ 1 w 20"/>
                <a:gd name="T23" fmla="*/ 8 h 138"/>
                <a:gd name="T24" fmla="*/ 1 w 20"/>
                <a:gd name="T25" fmla="*/ 8 h 138"/>
                <a:gd name="T26" fmla="*/ 1 w 20"/>
                <a:gd name="T27" fmla="*/ 8 h 138"/>
                <a:gd name="T28" fmla="*/ 0 w 20"/>
                <a:gd name="T29" fmla="*/ 8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38">
                  <a:moveTo>
                    <a:pt x="0" y="13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9" y="9"/>
                  </a:lnTo>
                  <a:lnTo>
                    <a:pt x="20" y="17"/>
                  </a:lnTo>
                  <a:lnTo>
                    <a:pt x="20" y="122"/>
                  </a:lnTo>
                  <a:lnTo>
                    <a:pt x="19" y="128"/>
                  </a:lnTo>
                  <a:lnTo>
                    <a:pt x="16" y="133"/>
                  </a:lnTo>
                  <a:lnTo>
                    <a:pt x="13" y="137"/>
                  </a:lnTo>
                  <a:lnTo>
                    <a:pt x="9" y="138"/>
                  </a:lnTo>
                  <a:lnTo>
                    <a:pt x="0" y="1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57"/>
            <p:cNvSpPr>
              <a:spLocks/>
            </p:cNvSpPr>
            <p:nvPr userDrawn="1"/>
          </p:nvSpPr>
          <p:spPr bwMode="auto">
            <a:xfrm>
              <a:off x="788" y="235"/>
              <a:ext cx="72" cy="162"/>
            </a:xfrm>
            <a:custGeom>
              <a:avLst/>
              <a:gdLst>
                <a:gd name="T0" fmla="*/ 0 w 144"/>
                <a:gd name="T1" fmla="*/ 21 h 323"/>
                <a:gd name="T2" fmla="*/ 4 w 144"/>
                <a:gd name="T3" fmla="*/ 21 h 323"/>
                <a:gd name="T4" fmla="*/ 4 w 144"/>
                <a:gd name="T5" fmla="*/ 14 h 323"/>
                <a:gd name="T6" fmla="*/ 7 w 144"/>
                <a:gd name="T7" fmla="*/ 14 h 323"/>
                <a:gd name="T8" fmla="*/ 7 w 144"/>
                <a:gd name="T9" fmla="*/ 14 h 323"/>
                <a:gd name="T10" fmla="*/ 7 w 144"/>
                <a:gd name="T11" fmla="*/ 14 h 323"/>
                <a:gd name="T12" fmla="*/ 8 w 144"/>
                <a:gd name="T13" fmla="*/ 14 h 323"/>
                <a:gd name="T14" fmla="*/ 8 w 144"/>
                <a:gd name="T15" fmla="*/ 14 h 323"/>
                <a:gd name="T16" fmla="*/ 8 w 144"/>
                <a:gd name="T17" fmla="*/ 13 h 323"/>
                <a:gd name="T18" fmla="*/ 8 w 144"/>
                <a:gd name="T19" fmla="*/ 13 h 323"/>
                <a:gd name="T20" fmla="*/ 9 w 144"/>
                <a:gd name="T21" fmla="*/ 13 h 323"/>
                <a:gd name="T22" fmla="*/ 9 w 144"/>
                <a:gd name="T23" fmla="*/ 13 h 323"/>
                <a:gd name="T24" fmla="*/ 9 w 144"/>
                <a:gd name="T25" fmla="*/ 12 h 323"/>
                <a:gd name="T26" fmla="*/ 9 w 144"/>
                <a:gd name="T27" fmla="*/ 11 h 323"/>
                <a:gd name="T28" fmla="*/ 9 w 144"/>
                <a:gd name="T29" fmla="*/ 11 h 323"/>
                <a:gd name="T30" fmla="*/ 9 w 144"/>
                <a:gd name="T31" fmla="*/ 10 h 323"/>
                <a:gd name="T32" fmla="*/ 9 w 144"/>
                <a:gd name="T33" fmla="*/ 4 h 323"/>
                <a:gd name="T34" fmla="*/ 9 w 144"/>
                <a:gd name="T35" fmla="*/ 4 h 323"/>
                <a:gd name="T36" fmla="*/ 9 w 144"/>
                <a:gd name="T37" fmla="*/ 4 h 323"/>
                <a:gd name="T38" fmla="*/ 9 w 144"/>
                <a:gd name="T39" fmla="*/ 3 h 323"/>
                <a:gd name="T40" fmla="*/ 9 w 144"/>
                <a:gd name="T41" fmla="*/ 2 h 323"/>
                <a:gd name="T42" fmla="*/ 9 w 144"/>
                <a:gd name="T43" fmla="*/ 2 h 323"/>
                <a:gd name="T44" fmla="*/ 9 w 144"/>
                <a:gd name="T45" fmla="*/ 1 h 323"/>
                <a:gd name="T46" fmla="*/ 8 w 144"/>
                <a:gd name="T47" fmla="*/ 1 h 323"/>
                <a:gd name="T48" fmla="*/ 8 w 144"/>
                <a:gd name="T49" fmla="*/ 1 h 323"/>
                <a:gd name="T50" fmla="*/ 8 w 144"/>
                <a:gd name="T51" fmla="*/ 1 h 323"/>
                <a:gd name="T52" fmla="*/ 8 w 144"/>
                <a:gd name="T53" fmla="*/ 1 h 323"/>
                <a:gd name="T54" fmla="*/ 7 w 144"/>
                <a:gd name="T55" fmla="*/ 1 h 323"/>
                <a:gd name="T56" fmla="*/ 7 w 144"/>
                <a:gd name="T57" fmla="*/ 0 h 323"/>
                <a:gd name="T58" fmla="*/ 0 w 144"/>
                <a:gd name="T59" fmla="*/ 0 h 323"/>
                <a:gd name="T60" fmla="*/ 0 w 144"/>
                <a:gd name="T61" fmla="*/ 21 h 3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4" h="323">
                  <a:moveTo>
                    <a:pt x="0" y="323"/>
                  </a:moveTo>
                  <a:lnTo>
                    <a:pt x="62" y="323"/>
                  </a:lnTo>
                  <a:lnTo>
                    <a:pt x="62" y="212"/>
                  </a:lnTo>
                  <a:lnTo>
                    <a:pt x="98" y="212"/>
                  </a:lnTo>
                  <a:lnTo>
                    <a:pt x="105" y="212"/>
                  </a:lnTo>
                  <a:lnTo>
                    <a:pt x="113" y="211"/>
                  </a:lnTo>
                  <a:lnTo>
                    <a:pt x="118" y="210"/>
                  </a:lnTo>
                  <a:lnTo>
                    <a:pt x="124" y="207"/>
                  </a:lnTo>
                  <a:lnTo>
                    <a:pt x="128" y="204"/>
                  </a:lnTo>
                  <a:lnTo>
                    <a:pt x="131" y="200"/>
                  </a:lnTo>
                  <a:lnTo>
                    <a:pt x="138" y="193"/>
                  </a:lnTo>
                  <a:lnTo>
                    <a:pt x="141" y="184"/>
                  </a:lnTo>
                  <a:lnTo>
                    <a:pt x="143" y="174"/>
                  </a:lnTo>
                  <a:lnTo>
                    <a:pt x="144" y="164"/>
                  </a:lnTo>
                  <a:lnTo>
                    <a:pt x="144" y="156"/>
                  </a:lnTo>
                  <a:lnTo>
                    <a:pt x="144" y="58"/>
                  </a:lnTo>
                  <a:lnTo>
                    <a:pt x="144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8" y="21"/>
                  </a:lnTo>
                  <a:lnTo>
                    <a:pt x="131" y="12"/>
                  </a:lnTo>
                  <a:lnTo>
                    <a:pt x="128" y="10"/>
                  </a:lnTo>
                  <a:lnTo>
                    <a:pt x="124" y="6"/>
                  </a:lnTo>
                  <a:lnTo>
                    <a:pt x="118" y="3"/>
                  </a:lnTo>
                  <a:lnTo>
                    <a:pt x="113" y="2"/>
                  </a:lnTo>
                  <a:lnTo>
                    <a:pt x="105" y="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3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58"/>
            <p:cNvSpPr>
              <a:spLocks noEditPoints="1"/>
            </p:cNvSpPr>
            <p:nvPr userDrawn="1"/>
          </p:nvSpPr>
          <p:spPr bwMode="auto">
            <a:xfrm>
              <a:off x="880" y="235"/>
              <a:ext cx="72" cy="162"/>
            </a:xfrm>
            <a:custGeom>
              <a:avLst/>
              <a:gdLst>
                <a:gd name="T0" fmla="*/ 6 w 143"/>
                <a:gd name="T1" fmla="*/ 17 h 323"/>
                <a:gd name="T2" fmla="*/ 5 w 143"/>
                <a:gd name="T3" fmla="*/ 18 h 323"/>
                <a:gd name="T4" fmla="*/ 5 w 143"/>
                <a:gd name="T5" fmla="*/ 18 h 323"/>
                <a:gd name="T6" fmla="*/ 5 w 143"/>
                <a:gd name="T7" fmla="*/ 18 h 323"/>
                <a:gd name="T8" fmla="*/ 4 w 143"/>
                <a:gd name="T9" fmla="*/ 18 h 323"/>
                <a:gd name="T10" fmla="*/ 4 w 143"/>
                <a:gd name="T11" fmla="*/ 4 h 323"/>
                <a:gd name="T12" fmla="*/ 4 w 143"/>
                <a:gd name="T13" fmla="*/ 3 h 323"/>
                <a:gd name="T14" fmla="*/ 5 w 143"/>
                <a:gd name="T15" fmla="*/ 3 h 323"/>
                <a:gd name="T16" fmla="*/ 5 w 143"/>
                <a:gd name="T17" fmla="*/ 3 h 323"/>
                <a:gd name="T18" fmla="*/ 5 w 143"/>
                <a:gd name="T19" fmla="*/ 3 h 323"/>
                <a:gd name="T20" fmla="*/ 6 w 143"/>
                <a:gd name="T21" fmla="*/ 4 h 323"/>
                <a:gd name="T22" fmla="*/ 0 w 143"/>
                <a:gd name="T23" fmla="*/ 17 h 323"/>
                <a:gd name="T24" fmla="*/ 0 w 143"/>
                <a:gd name="T25" fmla="*/ 18 h 323"/>
                <a:gd name="T26" fmla="*/ 1 w 143"/>
                <a:gd name="T27" fmla="*/ 19 h 323"/>
                <a:gd name="T28" fmla="*/ 1 w 143"/>
                <a:gd name="T29" fmla="*/ 20 h 323"/>
                <a:gd name="T30" fmla="*/ 2 w 143"/>
                <a:gd name="T31" fmla="*/ 20 h 323"/>
                <a:gd name="T32" fmla="*/ 2 w 143"/>
                <a:gd name="T33" fmla="*/ 21 h 323"/>
                <a:gd name="T34" fmla="*/ 3 w 143"/>
                <a:gd name="T35" fmla="*/ 21 h 323"/>
                <a:gd name="T36" fmla="*/ 7 w 143"/>
                <a:gd name="T37" fmla="*/ 21 h 323"/>
                <a:gd name="T38" fmla="*/ 7 w 143"/>
                <a:gd name="T39" fmla="*/ 21 h 323"/>
                <a:gd name="T40" fmla="*/ 8 w 143"/>
                <a:gd name="T41" fmla="*/ 20 h 323"/>
                <a:gd name="T42" fmla="*/ 9 w 143"/>
                <a:gd name="T43" fmla="*/ 20 h 323"/>
                <a:gd name="T44" fmla="*/ 9 w 143"/>
                <a:gd name="T45" fmla="*/ 19 h 323"/>
                <a:gd name="T46" fmla="*/ 9 w 143"/>
                <a:gd name="T47" fmla="*/ 18 h 323"/>
                <a:gd name="T48" fmla="*/ 9 w 143"/>
                <a:gd name="T49" fmla="*/ 4 h 323"/>
                <a:gd name="T50" fmla="*/ 9 w 143"/>
                <a:gd name="T51" fmla="*/ 4 h 323"/>
                <a:gd name="T52" fmla="*/ 9 w 143"/>
                <a:gd name="T53" fmla="*/ 2 h 323"/>
                <a:gd name="T54" fmla="*/ 9 w 143"/>
                <a:gd name="T55" fmla="*/ 1 h 323"/>
                <a:gd name="T56" fmla="*/ 8 w 143"/>
                <a:gd name="T57" fmla="*/ 1 h 323"/>
                <a:gd name="T58" fmla="*/ 7 w 143"/>
                <a:gd name="T59" fmla="*/ 1 h 323"/>
                <a:gd name="T60" fmla="*/ 7 w 143"/>
                <a:gd name="T61" fmla="*/ 0 h 323"/>
                <a:gd name="T62" fmla="*/ 3 w 143"/>
                <a:gd name="T63" fmla="*/ 0 h 323"/>
                <a:gd name="T64" fmla="*/ 2 w 143"/>
                <a:gd name="T65" fmla="*/ 1 h 323"/>
                <a:gd name="T66" fmla="*/ 2 w 143"/>
                <a:gd name="T67" fmla="*/ 1 h 323"/>
                <a:gd name="T68" fmla="*/ 1 w 143"/>
                <a:gd name="T69" fmla="*/ 1 h 323"/>
                <a:gd name="T70" fmla="*/ 1 w 143"/>
                <a:gd name="T71" fmla="*/ 2 h 323"/>
                <a:gd name="T72" fmla="*/ 0 w 143"/>
                <a:gd name="T73" fmla="*/ 4 h 323"/>
                <a:gd name="T74" fmla="*/ 0 w 143"/>
                <a:gd name="T75" fmla="*/ 17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3" h="323">
                  <a:moveTo>
                    <a:pt x="81" y="271"/>
                  </a:moveTo>
                  <a:lnTo>
                    <a:pt x="81" y="271"/>
                  </a:lnTo>
                  <a:lnTo>
                    <a:pt x="81" y="274"/>
                  </a:lnTo>
                  <a:lnTo>
                    <a:pt x="79" y="278"/>
                  </a:lnTo>
                  <a:lnTo>
                    <a:pt x="76" y="280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5" y="279"/>
                  </a:lnTo>
                  <a:lnTo>
                    <a:pt x="63" y="276"/>
                  </a:lnTo>
                  <a:lnTo>
                    <a:pt x="62" y="271"/>
                  </a:lnTo>
                  <a:lnTo>
                    <a:pt x="62" y="50"/>
                  </a:lnTo>
                  <a:lnTo>
                    <a:pt x="63" y="45"/>
                  </a:lnTo>
                  <a:lnTo>
                    <a:pt x="65" y="43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6" y="42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81" y="271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0" y="274"/>
                  </a:lnTo>
                  <a:lnTo>
                    <a:pt x="1" y="283"/>
                  </a:lnTo>
                  <a:lnTo>
                    <a:pt x="3" y="293"/>
                  </a:lnTo>
                  <a:lnTo>
                    <a:pt x="7" y="302"/>
                  </a:lnTo>
                  <a:lnTo>
                    <a:pt x="12" y="310"/>
                  </a:lnTo>
                  <a:lnTo>
                    <a:pt x="16" y="314"/>
                  </a:lnTo>
                  <a:lnTo>
                    <a:pt x="21" y="316"/>
                  </a:lnTo>
                  <a:lnTo>
                    <a:pt x="26" y="319"/>
                  </a:lnTo>
                  <a:lnTo>
                    <a:pt x="32" y="321"/>
                  </a:lnTo>
                  <a:lnTo>
                    <a:pt x="38" y="323"/>
                  </a:lnTo>
                  <a:lnTo>
                    <a:pt x="47" y="323"/>
                  </a:lnTo>
                  <a:lnTo>
                    <a:pt x="97" y="323"/>
                  </a:lnTo>
                  <a:lnTo>
                    <a:pt x="105" y="323"/>
                  </a:lnTo>
                  <a:lnTo>
                    <a:pt x="112" y="321"/>
                  </a:lnTo>
                  <a:lnTo>
                    <a:pt x="118" y="319"/>
                  </a:lnTo>
                  <a:lnTo>
                    <a:pt x="123" y="316"/>
                  </a:lnTo>
                  <a:lnTo>
                    <a:pt x="127" y="314"/>
                  </a:lnTo>
                  <a:lnTo>
                    <a:pt x="131" y="310"/>
                  </a:lnTo>
                  <a:lnTo>
                    <a:pt x="137" y="302"/>
                  </a:lnTo>
                  <a:lnTo>
                    <a:pt x="141" y="293"/>
                  </a:lnTo>
                  <a:lnTo>
                    <a:pt x="143" y="283"/>
                  </a:lnTo>
                  <a:lnTo>
                    <a:pt x="143" y="274"/>
                  </a:lnTo>
                  <a:lnTo>
                    <a:pt x="143" y="264"/>
                  </a:lnTo>
                  <a:lnTo>
                    <a:pt x="143" y="58"/>
                  </a:lnTo>
                  <a:lnTo>
                    <a:pt x="143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7" y="21"/>
                  </a:lnTo>
                  <a:lnTo>
                    <a:pt x="131" y="12"/>
                  </a:lnTo>
                  <a:lnTo>
                    <a:pt x="127" y="10"/>
                  </a:lnTo>
                  <a:lnTo>
                    <a:pt x="123" y="6"/>
                  </a:lnTo>
                  <a:lnTo>
                    <a:pt x="118" y="3"/>
                  </a:lnTo>
                  <a:lnTo>
                    <a:pt x="112" y="2"/>
                  </a:lnTo>
                  <a:lnTo>
                    <a:pt x="105" y="1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2" y="2"/>
                  </a:lnTo>
                  <a:lnTo>
                    <a:pt x="26" y="3"/>
                  </a:lnTo>
                  <a:lnTo>
                    <a:pt x="21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59"/>
            <p:cNvSpPr>
              <a:spLocks/>
            </p:cNvSpPr>
            <p:nvPr userDrawn="1"/>
          </p:nvSpPr>
          <p:spPr bwMode="auto">
            <a:xfrm>
              <a:off x="911" y="256"/>
              <a:ext cx="10" cy="120"/>
            </a:xfrm>
            <a:custGeom>
              <a:avLst/>
              <a:gdLst>
                <a:gd name="T0" fmla="*/ 2 w 19"/>
                <a:gd name="T1" fmla="*/ 15 h 240"/>
                <a:gd name="T2" fmla="*/ 2 w 19"/>
                <a:gd name="T3" fmla="*/ 15 h 240"/>
                <a:gd name="T4" fmla="*/ 2 w 19"/>
                <a:gd name="T5" fmla="*/ 15 h 240"/>
                <a:gd name="T6" fmla="*/ 2 w 19"/>
                <a:gd name="T7" fmla="*/ 15 h 240"/>
                <a:gd name="T8" fmla="*/ 1 w 19"/>
                <a:gd name="T9" fmla="*/ 15 h 240"/>
                <a:gd name="T10" fmla="*/ 1 w 19"/>
                <a:gd name="T11" fmla="*/ 15 h 240"/>
                <a:gd name="T12" fmla="*/ 1 w 19"/>
                <a:gd name="T13" fmla="*/ 15 h 240"/>
                <a:gd name="T14" fmla="*/ 1 w 19"/>
                <a:gd name="T15" fmla="*/ 15 h 240"/>
                <a:gd name="T16" fmla="*/ 1 w 19"/>
                <a:gd name="T17" fmla="*/ 15 h 240"/>
                <a:gd name="T18" fmla="*/ 1 w 19"/>
                <a:gd name="T19" fmla="*/ 15 h 240"/>
                <a:gd name="T20" fmla="*/ 0 w 19"/>
                <a:gd name="T21" fmla="*/ 15 h 240"/>
                <a:gd name="T22" fmla="*/ 0 w 19"/>
                <a:gd name="T23" fmla="*/ 1 h 240"/>
                <a:gd name="T24" fmla="*/ 0 w 19"/>
                <a:gd name="T25" fmla="*/ 1 h 240"/>
                <a:gd name="T26" fmla="*/ 1 w 19"/>
                <a:gd name="T27" fmla="*/ 1 h 240"/>
                <a:gd name="T28" fmla="*/ 1 w 19"/>
                <a:gd name="T29" fmla="*/ 1 h 240"/>
                <a:gd name="T30" fmla="*/ 1 w 19"/>
                <a:gd name="T31" fmla="*/ 0 h 240"/>
                <a:gd name="T32" fmla="*/ 1 w 19"/>
                <a:gd name="T33" fmla="*/ 0 h 240"/>
                <a:gd name="T34" fmla="*/ 1 w 19"/>
                <a:gd name="T35" fmla="*/ 0 h 240"/>
                <a:gd name="T36" fmla="*/ 1 w 19"/>
                <a:gd name="T37" fmla="*/ 1 h 240"/>
                <a:gd name="T38" fmla="*/ 2 w 19"/>
                <a:gd name="T39" fmla="*/ 1 h 240"/>
                <a:gd name="T40" fmla="*/ 2 w 19"/>
                <a:gd name="T41" fmla="*/ 1 h 240"/>
                <a:gd name="T42" fmla="*/ 2 w 19"/>
                <a:gd name="T43" fmla="*/ 1 h 240"/>
                <a:gd name="T44" fmla="*/ 2 w 19"/>
                <a:gd name="T45" fmla="*/ 15 h 2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240">
                  <a:moveTo>
                    <a:pt x="19" y="231"/>
                  </a:moveTo>
                  <a:lnTo>
                    <a:pt x="19" y="231"/>
                  </a:lnTo>
                  <a:lnTo>
                    <a:pt x="19" y="234"/>
                  </a:lnTo>
                  <a:lnTo>
                    <a:pt x="17" y="238"/>
                  </a:lnTo>
                  <a:lnTo>
                    <a:pt x="14" y="240"/>
                  </a:lnTo>
                  <a:lnTo>
                    <a:pt x="9" y="240"/>
                  </a:lnTo>
                  <a:lnTo>
                    <a:pt x="7" y="240"/>
                  </a:lnTo>
                  <a:lnTo>
                    <a:pt x="3" y="239"/>
                  </a:lnTo>
                  <a:lnTo>
                    <a:pt x="1" y="236"/>
                  </a:lnTo>
                  <a:lnTo>
                    <a:pt x="0" y="231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23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60"/>
            <p:cNvSpPr>
              <a:spLocks/>
            </p:cNvSpPr>
            <p:nvPr userDrawn="1"/>
          </p:nvSpPr>
          <p:spPr bwMode="auto">
            <a:xfrm>
              <a:off x="880" y="235"/>
              <a:ext cx="72" cy="162"/>
            </a:xfrm>
            <a:custGeom>
              <a:avLst/>
              <a:gdLst>
                <a:gd name="T0" fmla="*/ 0 w 143"/>
                <a:gd name="T1" fmla="*/ 17 h 323"/>
                <a:gd name="T2" fmla="*/ 0 w 143"/>
                <a:gd name="T3" fmla="*/ 17 h 323"/>
                <a:gd name="T4" fmla="*/ 0 w 143"/>
                <a:gd name="T5" fmla="*/ 18 h 323"/>
                <a:gd name="T6" fmla="*/ 1 w 143"/>
                <a:gd name="T7" fmla="*/ 18 h 323"/>
                <a:gd name="T8" fmla="*/ 1 w 143"/>
                <a:gd name="T9" fmla="*/ 19 h 323"/>
                <a:gd name="T10" fmla="*/ 1 w 143"/>
                <a:gd name="T11" fmla="*/ 19 h 323"/>
                <a:gd name="T12" fmla="*/ 1 w 143"/>
                <a:gd name="T13" fmla="*/ 20 h 323"/>
                <a:gd name="T14" fmla="*/ 1 w 143"/>
                <a:gd name="T15" fmla="*/ 20 h 323"/>
                <a:gd name="T16" fmla="*/ 2 w 143"/>
                <a:gd name="T17" fmla="*/ 20 h 323"/>
                <a:gd name="T18" fmla="*/ 2 w 143"/>
                <a:gd name="T19" fmla="*/ 20 h 323"/>
                <a:gd name="T20" fmla="*/ 2 w 143"/>
                <a:gd name="T21" fmla="*/ 21 h 323"/>
                <a:gd name="T22" fmla="*/ 3 w 143"/>
                <a:gd name="T23" fmla="*/ 21 h 323"/>
                <a:gd name="T24" fmla="*/ 3 w 143"/>
                <a:gd name="T25" fmla="*/ 21 h 323"/>
                <a:gd name="T26" fmla="*/ 7 w 143"/>
                <a:gd name="T27" fmla="*/ 21 h 323"/>
                <a:gd name="T28" fmla="*/ 7 w 143"/>
                <a:gd name="T29" fmla="*/ 21 h 323"/>
                <a:gd name="T30" fmla="*/ 7 w 143"/>
                <a:gd name="T31" fmla="*/ 21 h 323"/>
                <a:gd name="T32" fmla="*/ 7 w 143"/>
                <a:gd name="T33" fmla="*/ 21 h 323"/>
                <a:gd name="T34" fmla="*/ 8 w 143"/>
                <a:gd name="T35" fmla="*/ 20 h 323"/>
                <a:gd name="T36" fmla="*/ 8 w 143"/>
                <a:gd name="T37" fmla="*/ 20 h 323"/>
                <a:gd name="T38" fmla="*/ 8 w 143"/>
                <a:gd name="T39" fmla="*/ 20 h 323"/>
                <a:gd name="T40" fmla="*/ 9 w 143"/>
                <a:gd name="T41" fmla="*/ 20 h 323"/>
                <a:gd name="T42" fmla="*/ 9 w 143"/>
                <a:gd name="T43" fmla="*/ 19 h 323"/>
                <a:gd name="T44" fmla="*/ 9 w 143"/>
                <a:gd name="T45" fmla="*/ 19 h 323"/>
                <a:gd name="T46" fmla="*/ 9 w 143"/>
                <a:gd name="T47" fmla="*/ 18 h 323"/>
                <a:gd name="T48" fmla="*/ 9 w 143"/>
                <a:gd name="T49" fmla="*/ 18 h 323"/>
                <a:gd name="T50" fmla="*/ 9 w 143"/>
                <a:gd name="T51" fmla="*/ 17 h 323"/>
                <a:gd name="T52" fmla="*/ 9 w 143"/>
                <a:gd name="T53" fmla="*/ 4 h 323"/>
                <a:gd name="T54" fmla="*/ 9 w 143"/>
                <a:gd name="T55" fmla="*/ 4 h 323"/>
                <a:gd name="T56" fmla="*/ 9 w 143"/>
                <a:gd name="T57" fmla="*/ 4 h 323"/>
                <a:gd name="T58" fmla="*/ 9 w 143"/>
                <a:gd name="T59" fmla="*/ 3 h 323"/>
                <a:gd name="T60" fmla="*/ 9 w 143"/>
                <a:gd name="T61" fmla="*/ 2 h 323"/>
                <a:gd name="T62" fmla="*/ 9 w 143"/>
                <a:gd name="T63" fmla="*/ 2 h 323"/>
                <a:gd name="T64" fmla="*/ 9 w 143"/>
                <a:gd name="T65" fmla="*/ 1 h 323"/>
                <a:gd name="T66" fmla="*/ 8 w 143"/>
                <a:gd name="T67" fmla="*/ 1 h 323"/>
                <a:gd name="T68" fmla="*/ 8 w 143"/>
                <a:gd name="T69" fmla="*/ 1 h 323"/>
                <a:gd name="T70" fmla="*/ 8 w 143"/>
                <a:gd name="T71" fmla="*/ 1 h 323"/>
                <a:gd name="T72" fmla="*/ 7 w 143"/>
                <a:gd name="T73" fmla="*/ 1 h 323"/>
                <a:gd name="T74" fmla="*/ 7 w 143"/>
                <a:gd name="T75" fmla="*/ 1 h 323"/>
                <a:gd name="T76" fmla="*/ 7 w 143"/>
                <a:gd name="T77" fmla="*/ 0 h 323"/>
                <a:gd name="T78" fmla="*/ 3 w 143"/>
                <a:gd name="T79" fmla="*/ 0 h 323"/>
                <a:gd name="T80" fmla="*/ 3 w 143"/>
                <a:gd name="T81" fmla="*/ 0 h 323"/>
                <a:gd name="T82" fmla="*/ 3 w 143"/>
                <a:gd name="T83" fmla="*/ 1 h 323"/>
                <a:gd name="T84" fmla="*/ 2 w 143"/>
                <a:gd name="T85" fmla="*/ 1 h 323"/>
                <a:gd name="T86" fmla="*/ 2 w 143"/>
                <a:gd name="T87" fmla="*/ 1 h 323"/>
                <a:gd name="T88" fmla="*/ 2 w 143"/>
                <a:gd name="T89" fmla="*/ 1 h 323"/>
                <a:gd name="T90" fmla="*/ 1 w 143"/>
                <a:gd name="T91" fmla="*/ 1 h 323"/>
                <a:gd name="T92" fmla="*/ 1 w 143"/>
                <a:gd name="T93" fmla="*/ 1 h 323"/>
                <a:gd name="T94" fmla="*/ 1 w 143"/>
                <a:gd name="T95" fmla="*/ 2 h 323"/>
                <a:gd name="T96" fmla="*/ 1 w 143"/>
                <a:gd name="T97" fmla="*/ 2 h 323"/>
                <a:gd name="T98" fmla="*/ 1 w 143"/>
                <a:gd name="T99" fmla="*/ 3 h 323"/>
                <a:gd name="T100" fmla="*/ 0 w 143"/>
                <a:gd name="T101" fmla="*/ 4 h 323"/>
                <a:gd name="T102" fmla="*/ 0 w 143"/>
                <a:gd name="T103" fmla="*/ 4 h 323"/>
                <a:gd name="T104" fmla="*/ 0 w 143"/>
                <a:gd name="T105" fmla="*/ 17 h 3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3" h="323">
                  <a:moveTo>
                    <a:pt x="0" y="264"/>
                  </a:moveTo>
                  <a:lnTo>
                    <a:pt x="0" y="264"/>
                  </a:lnTo>
                  <a:lnTo>
                    <a:pt x="0" y="274"/>
                  </a:lnTo>
                  <a:lnTo>
                    <a:pt x="1" y="283"/>
                  </a:lnTo>
                  <a:lnTo>
                    <a:pt x="3" y="293"/>
                  </a:lnTo>
                  <a:lnTo>
                    <a:pt x="7" y="302"/>
                  </a:lnTo>
                  <a:lnTo>
                    <a:pt x="12" y="310"/>
                  </a:lnTo>
                  <a:lnTo>
                    <a:pt x="16" y="314"/>
                  </a:lnTo>
                  <a:lnTo>
                    <a:pt x="21" y="316"/>
                  </a:lnTo>
                  <a:lnTo>
                    <a:pt x="26" y="319"/>
                  </a:lnTo>
                  <a:lnTo>
                    <a:pt x="32" y="321"/>
                  </a:lnTo>
                  <a:lnTo>
                    <a:pt x="38" y="323"/>
                  </a:lnTo>
                  <a:lnTo>
                    <a:pt x="47" y="323"/>
                  </a:lnTo>
                  <a:lnTo>
                    <a:pt x="97" y="323"/>
                  </a:lnTo>
                  <a:lnTo>
                    <a:pt x="105" y="323"/>
                  </a:lnTo>
                  <a:lnTo>
                    <a:pt x="112" y="321"/>
                  </a:lnTo>
                  <a:lnTo>
                    <a:pt x="118" y="319"/>
                  </a:lnTo>
                  <a:lnTo>
                    <a:pt x="123" y="316"/>
                  </a:lnTo>
                  <a:lnTo>
                    <a:pt x="127" y="314"/>
                  </a:lnTo>
                  <a:lnTo>
                    <a:pt x="131" y="310"/>
                  </a:lnTo>
                  <a:lnTo>
                    <a:pt x="137" y="302"/>
                  </a:lnTo>
                  <a:lnTo>
                    <a:pt x="141" y="293"/>
                  </a:lnTo>
                  <a:lnTo>
                    <a:pt x="143" y="283"/>
                  </a:lnTo>
                  <a:lnTo>
                    <a:pt x="143" y="274"/>
                  </a:lnTo>
                  <a:lnTo>
                    <a:pt x="143" y="264"/>
                  </a:lnTo>
                  <a:lnTo>
                    <a:pt x="143" y="58"/>
                  </a:lnTo>
                  <a:lnTo>
                    <a:pt x="143" y="49"/>
                  </a:lnTo>
                  <a:lnTo>
                    <a:pt x="143" y="39"/>
                  </a:lnTo>
                  <a:lnTo>
                    <a:pt x="141" y="29"/>
                  </a:lnTo>
                  <a:lnTo>
                    <a:pt x="137" y="21"/>
                  </a:lnTo>
                  <a:lnTo>
                    <a:pt x="131" y="12"/>
                  </a:lnTo>
                  <a:lnTo>
                    <a:pt x="127" y="10"/>
                  </a:lnTo>
                  <a:lnTo>
                    <a:pt x="123" y="6"/>
                  </a:lnTo>
                  <a:lnTo>
                    <a:pt x="118" y="3"/>
                  </a:lnTo>
                  <a:lnTo>
                    <a:pt x="112" y="2"/>
                  </a:lnTo>
                  <a:lnTo>
                    <a:pt x="105" y="1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2" y="2"/>
                  </a:lnTo>
                  <a:lnTo>
                    <a:pt x="26" y="3"/>
                  </a:lnTo>
                  <a:lnTo>
                    <a:pt x="21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2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61"/>
            <p:cNvSpPr>
              <a:spLocks/>
            </p:cNvSpPr>
            <p:nvPr userDrawn="1"/>
          </p:nvSpPr>
          <p:spPr bwMode="auto">
            <a:xfrm>
              <a:off x="973" y="235"/>
              <a:ext cx="121" cy="162"/>
            </a:xfrm>
            <a:custGeom>
              <a:avLst/>
              <a:gdLst>
                <a:gd name="T0" fmla="*/ 10 w 243"/>
                <a:gd name="T1" fmla="*/ 0 h 323"/>
                <a:gd name="T2" fmla="*/ 15 w 243"/>
                <a:gd name="T3" fmla="*/ 0 h 323"/>
                <a:gd name="T4" fmla="*/ 15 w 243"/>
                <a:gd name="T5" fmla="*/ 21 h 323"/>
                <a:gd name="T6" fmla="*/ 11 w 243"/>
                <a:gd name="T7" fmla="*/ 21 h 323"/>
                <a:gd name="T8" fmla="*/ 11 w 243"/>
                <a:gd name="T9" fmla="*/ 8 h 323"/>
                <a:gd name="T10" fmla="*/ 11 w 243"/>
                <a:gd name="T11" fmla="*/ 8 h 323"/>
                <a:gd name="T12" fmla="*/ 9 w 243"/>
                <a:gd name="T13" fmla="*/ 21 h 323"/>
                <a:gd name="T14" fmla="*/ 6 w 243"/>
                <a:gd name="T15" fmla="*/ 21 h 323"/>
                <a:gd name="T16" fmla="*/ 4 w 243"/>
                <a:gd name="T17" fmla="*/ 8 h 323"/>
                <a:gd name="T18" fmla="*/ 3 w 243"/>
                <a:gd name="T19" fmla="*/ 8 h 323"/>
                <a:gd name="T20" fmla="*/ 3 w 243"/>
                <a:gd name="T21" fmla="*/ 21 h 323"/>
                <a:gd name="T22" fmla="*/ 0 w 243"/>
                <a:gd name="T23" fmla="*/ 21 h 323"/>
                <a:gd name="T24" fmla="*/ 0 w 243"/>
                <a:gd name="T25" fmla="*/ 0 h 323"/>
                <a:gd name="T26" fmla="*/ 5 w 243"/>
                <a:gd name="T27" fmla="*/ 0 h 323"/>
                <a:gd name="T28" fmla="*/ 7 w 243"/>
                <a:gd name="T29" fmla="*/ 15 h 323"/>
                <a:gd name="T30" fmla="*/ 10 w 243"/>
                <a:gd name="T31" fmla="*/ 0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3" h="323">
                  <a:moveTo>
                    <a:pt x="162" y="0"/>
                  </a:moveTo>
                  <a:lnTo>
                    <a:pt x="243" y="0"/>
                  </a:lnTo>
                  <a:lnTo>
                    <a:pt x="243" y="323"/>
                  </a:lnTo>
                  <a:lnTo>
                    <a:pt x="181" y="323"/>
                  </a:lnTo>
                  <a:lnTo>
                    <a:pt x="181" y="121"/>
                  </a:lnTo>
                  <a:lnTo>
                    <a:pt x="178" y="121"/>
                  </a:lnTo>
                  <a:lnTo>
                    <a:pt x="147" y="323"/>
                  </a:lnTo>
                  <a:lnTo>
                    <a:pt x="97" y="323"/>
                  </a:lnTo>
                  <a:lnTo>
                    <a:pt x="64" y="121"/>
                  </a:lnTo>
                  <a:lnTo>
                    <a:pt x="63" y="121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21" y="22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62"/>
            <p:cNvSpPr>
              <a:spLocks/>
            </p:cNvSpPr>
            <p:nvPr userDrawn="1"/>
          </p:nvSpPr>
          <p:spPr bwMode="auto">
            <a:xfrm>
              <a:off x="973" y="235"/>
              <a:ext cx="121" cy="162"/>
            </a:xfrm>
            <a:custGeom>
              <a:avLst/>
              <a:gdLst>
                <a:gd name="T0" fmla="*/ 10 w 243"/>
                <a:gd name="T1" fmla="*/ 0 h 323"/>
                <a:gd name="T2" fmla="*/ 15 w 243"/>
                <a:gd name="T3" fmla="*/ 0 h 323"/>
                <a:gd name="T4" fmla="*/ 15 w 243"/>
                <a:gd name="T5" fmla="*/ 21 h 323"/>
                <a:gd name="T6" fmla="*/ 11 w 243"/>
                <a:gd name="T7" fmla="*/ 21 h 323"/>
                <a:gd name="T8" fmla="*/ 11 w 243"/>
                <a:gd name="T9" fmla="*/ 8 h 323"/>
                <a:gd name="T10" fmla="*/ 11 w 243"/>
                <a:gd name="T11" fmla="*/ 8 h 323"/>
                <a:gd name="T12" fmla="*/ 9 w 243"/>
                <a:gd name="T13" fmla="*/ 21 h 323"/>
                <a:gd name="T14" fmla="*/ 6 w 243"/>
                <a:gd name="T15" fmla="*/ 21 h 323"/>
                <a:gd name="T16" fmla="*/ 4 w 243"/>
                <a:gd name="T17" fmla="*/ 8 h 323"/>
                <a:gd name="T18" fmla="*/ 3 w 243"/>
                <a:gd name="T19" fmla="*/ 8 h 323"/>
                <a:gd name="T20" fmla="*/ 3 w 243"/>
                <a:gd name="T21" fmla="*/ 21 h 323"/>
                <a:gd name="T22" fmla="*/ 0 w 243"/>
                <a:gd name="T23" fmla="*/ 21 h 323"/>
                <a:gd name="T24" fmla="*/ 0 w 243"/>
                <a:gd name="T25" fmla="*/ 0 h 323"/>
                <a:gd name="T26" fmla="*/ 5 w 243"/>
                <a:gd name="T27" fmla="*/ 0 h 323"/>
                <a:gd name="T28" fmla="*/ 7 w 243"/>
                <a:gd name="T29" fmla="*/ 15 h 323"/>
                <a:gd name="T30" fmla="*/ 10 w 243"/>
                <a:gd name="T31" fmla="*/ 0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3" h="323">
                  <a:moveTo>
                    <a:pt x="162" y="0"/>
                  </a:moveTo>
                  <a:lnTo>
                    <a:pt x="243" y="0"/>
                  </a:lnTo>
                  <a:lnTo>
                    <a:pt x="243" y="323"/>
                  </a:lnTo>
                  <a:lnTo>
                    <a:pt x="181" y="323"/>
                  </a:lnTo>
                  <a:lnTo>
                    <a:pt x="181" y="121"/>
                  </a:lnTo>
                  <a:lnTo>
                    <a:pt x="178" y="121"/>
                  </a:lnTo>
                  <a:lnTo>
                    <a:pt x="147" y="323"/>
                  </a:lnTo>
                  <a:lnTo>
                    <a:pt x="97" y="323"/>
                  </a:lnTo>
                  <a:lnTo>
                    <a:pt x="64" y="121"/>
                  </a:lnTo>
                  <a:lnTo>
                    <a:pt x="63" y="121"/>
                  </a:lnTo>
                  <a:lnTo>
                    <a:pt x="63" y="323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21" y="226"/>
                  </a:lnTo>
                  <a:lnTo>
                    <a:pt x="16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69"/>
            <p:cNvSpPr>
              <a:spLocks/>
            </p:cNvSpPr>
            <p:nvPr userDrawn="1"/>
          </p:nvSpPr>
          <p:spPr bwMode="auto">
            <a:xfrm>
              <a:off x="465" y="434"/>
              <a:ext cx="38" cy="65"/>
            </a:xfrm>
            <a:custGeom>
              <a:avLst/>
              <a:gdLst>
                <a:gd name="T0" fmla="*/ 3 w 77"/>
                <a:gd name="T1" fmla="*/ 9 h 130"/>
                <a:gd name="T2" fmla="*/ 1 w 77"/>
                <a:gd name="T3" fmla="*/ 9 h 130"/>
                <a:gd name="T4" fmla="*/ 1 w 77"/>
                <a:gd name="T5" fmla="*/ 2 h 130"/>
                <a:gd name="T6" fmla="*/ 0 w 77"/>
                <a:gd name="T7" fmla="*/ 2 h 130"/>
                <a:gd name="T8" fmla="*/ 0 w 77"/>
                <a:gd name="T9" fmla="*/ 0 h 130"/>
                <a:gd name="T10" fmla="*/ 4 w 77"/>
                <a:gd name="T11" fmla="*/ 0 h 130"/>
                <a:gd name="T12" fmla="*/ 4 w 77"/>
                <a:gd name="T13" fmla="*/ 2 h 130"/>
                <a:gd name="T14" fmla="*/ 3 w 77"/>
                <a:gd name="T15" fmla="*/ 2 h 130"/>
                <a:gd name="T16" fmla="*/ 3 w 77"/>
                <a:gd name="T17" fmla="*/ 9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30">
                  <a:moveTo>
                    <a:pt x="53" y="130"/>
                  </a:moveTo>
                  <a:lnTo>
                    <a:pt x="25" y="13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7" y="25"/>
                  </a:lnTo>
                  <a:lnTo>
                    <a:pt x="53" y="25"/>
                  </a:lnTo>
                  <a:lnTo>
                    <a:pt x="53" y="13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70"/>
            <p:cNvSpPr>
              <a:spLocks noEditPoints="1"/>
            </p:cNvSpPr>
            <p:nvPr userDrawn="1"/>
          </p:nvSpPr>
          <p:spPr bwMode="auto">
            <a:xfrm>
              <a:off x="545" y="434"/>
              <a:ext cx="41" cy="65"/>
            </a:xfrm>
            <a:custGeom>
              <a:avLst/>
              <a:gdLst>
                <a:gd name="T0" fmla="*/ 1 w 83"/>
                <a:gd name="T1" fmla="*/ 9 h 130"/>
                <a:gd name="T2" fmla="*/ 0 w 83"/>
                <a:gd name="T3" fmla="*/ 9 h 130"/>
                <a:gd name="T4" fmla="*/ 0 w 83"/>
                <a:gd name="T5" fmla="*/ 0 h 130"/>
                <a:gd name="T6" fmla="*/ 2 w 83"/>
                <a:gd name="T7" fmla="*/ 0 h 130"/>
                <a:gd name="T8" fmla="*/ 2 w 83"/>
                <a:gd name="T9" fmla="*/ 0 h 130"/>
                <a:gd name="T10" fmla="*/ 3 w 83"/>
                <a:gd name="T11" fmla="*/ 0 h 130"/>
                <a:gd name="T12" fmla="*/ 3 w 83"/>
                <a:gd name="T13" fmla="*/ 1 h 130"/>
                <a:gd name="T14" fmla="*/ 4 w 83"/>
                <a:gd name="T15" fmla="*/ 1 h 130"/>
                <a:gd name="T16" fmla="*/ 4 w 83"/>
                <a:gd name="T17" fmla="*/ 1 h 130"/>
                <a:gd name="T18" fmla="*/ 4 w 83"/>
                <a:gd name="T19" fmla="*/ 1 h 130"/>
                <a:gd name="T20" fmla="*/ 4 w 83"/>
                <a:gd name="T21" fmla="*/ 2 h 130"/>
                <a:gd name="T22" fmla="*/ 5 w 83"/>
                <a:gd name="T23" fmla="*/ 2 h 130"/>
                <a:gd name="T24" fmla="*/ 5 w 83"/>
                <a:gd name="T25" fmla="*/ 3 h 130"/>
                <a:gd name="T26" fmla="*/ 5 w 83"/>
                <a:gd name="T27" fmla="*/ 3 h 130"/>
                <a:gd name="T28" fmla="*/ 5 w 83"/>
                <a:gd name="T29" fmla="*/ 4 h 130"/>
                <a:gd name="T30" fmla="*/ 4 w 83"/>
                <a:gd name="T31" fmla="*/ 4 h 130"/>
                <a:gd name="T32" fmla="*/ 4 w 83"/>
                <a:gd name="T33" fmla="*/ 5 h 130"/>
                <a:gd name="T34" fmla="*/ 4 w 83"/>
                <a:gd name="T35" fmla="*/ 5 h 130"/>
                <a:gd name="T36" fmla="*/ 4 w 83"/>
                <a:gd name="T37" fmla="*/ 5 h 130"/>
                <a:gd name="T38" fmla="*/ 3 w 83"/>
                <a:gd name="T39" fmla="*/ 5 h 130"/>
                <a:gd name="T40" fmla="*/ 3 w 83"/>
                <a:gd name="T41" fmla="*/ 5 h 130"/>
                <a:gd name="T42" fmla="*/ 2 w 83"/>
                <a:gd name="T43" fmla="*/ 5 h 130"/>
                <a:gd name="T44" fmla="*/ 1 w 83"/>
                <a:gd name="T45" fmla="*/ 5 h 130"/>
                <a:gd name="T46" fmla="*/ 1 w 83"/>
                <a:gd name="T47" fmla="*/ 9 h 130"/>
                <a:gd name="T48" fmla="*/ 1 w 83"/>
                <a:gd name="T49" fmla="*/ 4 h 130"/>
                <a:gd name="T50" fmla="*/ 2 w 83"/>
                <a:gd name="T51" fmla="*/ 4 h 130"/>
                <a:gd name="T52" fmla="*/ 2 w 83"/>
                <a:gd name="T53" fmla="*/ 4 h 130"/>
                <a:gd name="T54" fmla="*/ 2 w 83"/>
                <a:gd name="T55" fmla="*/ 4 h 130"/>
                <a:gd name="T56" fmla="*/ 2 w 83"/>
                <a:gd name="T57" fmla="*/ 4 h 130"/>
                <a:gd name="T58" fmla="*/ 3 w 83"/>
                <a:gd name="T59" fmla="*/ 4 h 130"/>
                <a:gd name="T60" fmla="*/ 3 w 83"/>
                <a:gd name="T61" fmla="*/ 3 h 130"/>
                <a:gd name="T62" fmla="*/ 3 w 83"/>
                <a:gd name="T63" fmla="*/ 3 h 130"/>
                <a:gd name="T64" fmla="*/ 3 w 83"/>
                <a:gd name="T65" fmla="*/ 3 h 130"/>
                <a:gd name="T66" fmla="*/ 3 w 83"/>
                <a:gd name="T67" fmla="*/ 3 h 130"/>
                <a:gd name="T68" fmla="*/ 3 w 83"/>
                <a:gd name="T69" fmla="*/ 2 h 130"/>
                <a:gd name="T70" fmla="*/ 3 w 83"/>
                <a:gd name="T71" fmla="*/ 2 h 130"/>
                <a:gd name="T72" fmla="*/ 2 w 83"/>
                <a:gd name="T73" fmla="*/ 2 h 130"/>
                <a:gd name="T74" fmla="*/ 2 w 83"/>
                <a:gd name="T75" fmla="*/ 2 h 130"/>
                <a:gd name="T76" fmla="*/ 2 w 83"/>
                <a:gd name="T77" fmla="*/ 2 h 130"/>
                <a:gd name="T78" fmla="*/ 1 w 83"/>
                <a:gd name="T79" fmla="*/ 2 h 130"/>
                <a:gd name="T80" fmla="*/ 1 w 83"/>
                <a:gd name="T81" fmla="*/ 4 h 1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3" h="130">
                  <a:moveTo>
                    <a:pt x="31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4" y="3"/>
                  </a:lnTo>
                  <a:lnTo>
                    <a:pt x="71" y="7"/>
                  </a:lnTo>
                  <a:lnTo>
                    <a:pt x="76" y="12"/>
                  </a:lnTo>
                  <a:lnTo>
                    <a:pt x="79" y="20"/>
                  </a:lnTo>
                  <a:lnTo>
                    <a:pt x="82" y="28"/>
                  </a:lnTo>
                  <a:lnTo>
                    <a:pt x="83" y="39"/>
                  </a:lnTo>
                  <a:lnTo>
                    <a:pt x="82" y="50"/>
                  </a:lnTo>
                  <a:lnTo>
                    <a:pt x="79" y="59"/>
                  </a:lnTo>
                  <a:lnTo>
                    <a:pt x="76" y="67"/>
                  </a:lnTo>
                  <a:lnTo>
                    <a:pt x="71" y="72"/>
                  </a:lnTo>
                  <a:lnTo>
                    <a:pt x="64" y="75"/>
                  </a:lnTo>
                  <a:lnTo>
                    <a:pt x="58" y="78"/>
                  </a:lnTo>
                  <a:lnTo>
                    <a:pt x="52" y="79"/>
                  </a:lnTo>
                  <a:lnTo>
                    <a:pt x="45" y="79"/>
                  </a:lnTo>
                  <a:lnTo>
                    <a:pt x="31" y="79"/>
                  </a:lnTo>
                  <a:lnTo>
                    <a:pt x="31" y="130"/>
                  </a:lnTo>
                  <a:close/>
                  <a:moveTo>
                    <a:pt x="31" y="55"/>
                  </a:moveTo>
                  <a:lnTo>
                    <a:pt x="36" y="55"/>
                  </a:lnTo>
                  <a:lnTo>
                    <a:pt x="42" y="55"/>
                  </a:lnTo>
                  <a:lnTo>
                    <a:pt x="47" y="52"/>
                  </a:lnTo>
                  <a:lnTo>
                    <a:pt x="48" y="50"/>
                  </a:lnTo>
                  <a:lnTo>
                    <a:pt x="51" y="47"/>
                  </a:lnTo>
                  <a:lnTo>
                    <a:pt x="51" y="43"/>
                  </a:lnTo>
                  <a:lnTo>
                    <a:pt x="52" y="39"/>
                  </a:lnTo>
                  <a:lnTo>
                    <a:pt x="51" y="32"/>
                  </a:lnTo>
                  <a:lnTo>
                    <a:pt x="48" y="28"/>
                  </a:lnTo>
                  <a:lnTo>
                    <a:pt x="47" y="27"/>
                  </a:lnTo>
                  <a:lnTo>
                    <a:pt x="42" y="25"/>
                  </a:lnTo>
                  <a:lnTo>
                    <a:pt x="36" y="23"/>
                  </a:lnTo>
                  <a:lnTo>
                    <a:pt x="31" y="23"/>
                  </a:lnTo>
                  <a:lnTo>
                    <a:pt x="31" y="55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71"/>
            <p:cNvSpPr>
              <a:spLocks noEditPoints="1"/>
            </p:cNvSpPr>
            <p:nvPr userDrawn="1"/>
          </p:nvSpPr>
          <p:spPr bwMode="auto">
            <a:xfrm>
              <a:off x="622" y="434"/>
              <a:ext cx="47" cy="65"/>
            </a:xfrm>
            <a:custGeom>
              <a:avLst/>
              <a:gdLst>
                <a:gd name="T0" fmla="*/ 5 w 94"/>
                <a:gd name="T1" fmla="*/ 0 h 130"/>
                <a:gd name="T2" fmla="*/ 6 w 94"/>
                <a:gd name="T3" fmla="*/ 9 h 130"/>
                <a:gd name="T4" fmla="*/ 4 w 94"/>
                <a:gd name="T5" fmla="*/ 9 h 130"/>
                <a:gd name="T6" fmla="*/ 4 w 94"/>
                <a:gd name="T7" fmla="*/ 7 h 130"/>
                <a:gd name="T8" fmla="*/ 3 w 94"/>
                <a:gd name="T9" fmla="*/ 7 h 130"/>
                <a:gd name="T10" fmla="*/ 2 w 94"/>
                <a:gd name="T11" fmla="*/ 9 h 130"/>
                <a:gd name="T12" fmla="*/ 0 w 94"/>
                <a:gd name="T13" fmla="*/ 9 h 130"/>
                <a:gd name="T14" fmla="*/ 2 w 94"/>
                <a:gd name="T15" fmla="*/ 0 h 130"/>
                <a:gd name="T16" fmla="*/ 5 w 94"/>
                <a:gd name="T17" fmla="*/ 0 h 130"/>
                <a:gd name="T18" fmla="*/ 4 w 94"/>
                <a:gd name="T19" fmla="*/ 5 h 130"/>
                <a:gd name="T20" fmla="*/ 3 w 94"/>
                <a:gd name="T21" fmla="*/ 2 h 130"/>
                <a:gd name="T22" fmla="*/ 3 w 94"/>
                <a:gd name="T23" fmla="*/ 2 h 130"/>
                <a:gd name="T24" fmla="*/ 3 w 94"/>
                <a:gd name="T25" fmla="*/ 5 h 130"/>
                <a:gd name="T26" fmla="*/ 4 w 94"/>
                <a:gd name="T27" fmla="*/ 5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0">
                  <a:moveTo>
                    <a:pt x="65" y="0"/>
                  </a:moveTo>
                  <a:lnTo>
                    <a:pt x="94" y="130"/>
                  </a:lnTo>
                  <a:lnTo>
                    <a:pt x="63" y="130"/>
                  </a:lnTo>
                  <a:lnTo>
                    <a:pt x="59" y="104"/>
                  </a:lnTo>
                  <a:lnTo>
                    <a:pt x="34" y="104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28" y="0"/>
                  </a:lnTo>
                  <a:lnTo>
                    <a:pt x="65" y="0"/>
                  </a:lnTo>
                  <a:close/>
                  <a:moveTo>
                    <a:pt x="54" y="80"/>
                  </a:moveTo>
                  <a:lnTo>
                    <a:pt x="46" y="23"/>
                  </a:lnTo>
                  <a:lnTo>
                    <a:pt x="38" y="80"/>
                  </a:lnTo>
                  <a:lnTo>
                    <a:pt x="54" y="8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72"/>
            <p:cNvSpPr>
              <a:spLocks/>
            </p:cNvSpPr>
            <p:nvPr userDrawn="1"/>
          </p:nvSpPr>
          <p:spPr bwMode="auto">
            <a:xfrm>
              <a:off x="710" y="434"/>
              <a:ext cx="42" cy="65"/>
            </a:xfrm>
            <a:custGeom>
              <a:avLst/>
              <a:gdLst>
                <a:gd name="T0" fmla="*/ 2 w 83"/>
                <a:gd name="T1" fmla="*/ 4 h 130"/>
                <a:gd name="T2" fmla="*/ 4 w 83"/>
                <a:gd name="T3" fmla="*/ 4 h 130"/>
                <a:gd name="T4" fmla="*/ 4 w 83"/>
                <a:gd name="T5" fmla="*/ 0 h 130"/>
                <a:gd name="T6" fmla="*/ 6 w 83"/>
                <a:gd name="T7" fmla="*/ 0 h 130"/>
                <a:gd name="T8" fmla="*/ 6 w 83"/>
                <a:gd name="T9" fmla="*/ 9 h 130"/>
                <a:gd name="T10" fmla="*/ 4 w 83"/>
                <a:gd name="T11" fmla="*/ 9 h 130"/>
                <a:gd name="T12" fmla="*/ 4 w 83"/>
                <a:gd name="T13" fmla="*/ 5 h 130"/>
                <a:gd name="T14" fmla="*/ 2 w 83"/>
                <a:gd name="T15" fmla="*/ 5 h 130"/>
                <a:gd name="T16" fmla="*/ 2 w 83"/>
                <a:gd name="T17" fmla="*/ 9 h 130"/>
                <a:gd name="T18" fmla="*/ 0 w 83"/>
                <a:gd name="T19" fmla="*/ 9 h 130"/>
                <a:gd name="T20" fmla="*/ 0 w 83"/>
                <a:gd name="T21" fmla="*/ 0 h 130"/>
                <a:gd name="T22" fmla="*/ 2 w 83"/>
                <a:gd name="T23" fmla="*/ 0 h 130"/>
                <a:gd name="T24" fmla="*/ 2 w 83"/>
                <a:gd name="T25" fmla="*/ 4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130">
                  <a:moveTo>
                    <a:pt x="31" y="50"/>
                  </a:moveTo>
                  <a:lnTo>
                    <a:pt x="52" y="50"/>
                  </a:lnTo>
                  <a:lnTo>
                    <a:pt x="52" y="0"/>
                  </a:lnTo>
                  <a:lnTo>
                    <a:pt x="83" y="0"/>
                  </a:lnTo>
                  <a:lnTo>
                    <a:pt x="83" y="130"/>
                  </a:lnTo>
                  <a:lnTo>
                    <a:pt x="52" y="130"/>
                  </a:lnTo>
                  <a:lnTo>
                    <a:pt x="52" y="75"/>
                  </a:lnTo>
                  <a:lnTo>
                    <a:pt x="31" y="75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73"/>
            <p:cNvSpPr>
              <a:spLocks/>
            </p:cNvSpPr>
            <p:nvPr userDrawn="1"/>
          </p:nvSpPr>
          <p:spPr bwMode="auto">
            <a:xfrm>
              <a:off x="796" y="433"/>
              <a:ext cx="42" cy="68"/>
            </a:xfrm>
            <a:custGeom>
              <a:avLst/>
              <a:gdLst>
                <a:gd name="T0" fmla="*/ 5 w 86"/>
                <a:gd name="T1" fmla="*/ 6 h 136"/>
                <a:gd name="T2" fmla="*/ 5 w 86"/>
                <a:gd name="T3" fmla="*/ 7 h 136"/>
                <a:gd name="T4" fmla="*/ 4 w 86"/>
                <a:gd name="T5" fmla="*/ 8 h 136"/>
                <a:gd name="T6" fmla="*/ 4 w 86"/>
                <a:gd name="T7" fmla="*/ 9 h 136"/>
                <a:gd name="T8" fmla="*/ 3 w 86"/>
                <a:gd name="T9" fmla="*/ 9 h 136"/>
                <a:gd name="T10" fmla="*/ 2 w 86"/>
                <a:gd name="T11" fmla="*/ 9 h 136"/>
                <a:gd name="T12" fmla="*/ 1 w 86"/>
                <a:gd name="T13" fmla="*/ 9 h 136"/>
                <a:gd name="T14" fmla="*/ 0 w 86"/>
                <a:gd name="T15" fmla="*/ 8 h 136"/>
                <a:gd name="T16" fmla="*/ 0 w 86"/>
                <a:gd name="T17" fmla="*/ 8 h 136"/>
                <a:gd name="T18" fmla="*/ 0 w 86"/>
                <a:gd name="T19" fmla="*/ 6 h 136"/>
                <a:gd name="T20" fmla="*/ 0 w 86"/>
                <a:gd name="T21" fmla="*/ 3 h 136"/>
                <a:gd name="T22" fmla="*/ 0 w 86"/>
                <a:gd name="T23" fmla="*/ 2 h 136"/>
                <a:gd name="T24" fmla="*/ 0 w 86"/>
                <a:gd name="T25" fmla="*/ 1 h 136"/>
                <a:gd name="T26" fmla="*/ 1 w 86"/>
                <a:gd name="T27" fmla="*/ 1 h 136"/>
                <a:gd name="T28" fmla="*/ 2 w 86"/>
                <a:gd name="T29" fmla="*/ 0 h 136"/>
                <a:gd name="T30" fmla="*/ 3 w 86"/>
                <a:gd name="T31" fmla="*/ 0 h 136"/>
                <a:gd name="T32" fmla="*/ 4 w 86"/>
                <a:gd name="T33" fmla="*/ 1 h 136"/>
                <a:gd name="T34" fmla="*/ 4 w 86"/>
                <a:gd name="T35" fmla="*/ 1 h 136"/>
                <a:gd name="T36" fmla="*/ 5 w 86"/>
                <a:gd name="T37" fmla="*/ 2 h 136"/>
                <a:gd name="T38" fmla="*/ 5 w 86"/>
                <a:gd name="T39" fmla="*/ 3 h 136"/>
                <a:gd name="T40" fmla="*/ 3 w 86"/>
                <a:gd name="T41" fmla="*/ 3 h 136"/>
                <a:gd name="T42" fmla="*/ 3 w 86"/>
                <a:gd name="T43" fmla="*/ 2 h 136"/>
                <a:gd name="T44" fmla="*/ 2 w 86"/>
                <a:gd name="T45" fmla="*/ 2 h 136"/>
                <a:gd name="T46" fmla="*/ 2 w 86"/>
                <a:gd name="T47" fmla="*/ 2 h 136"/>
                <a:gd name="T48" fmla="*/ 2 w 86"/>
                <a:gd name="T49" fmla="*/ 2 h 136"/>
                <a:gd name="T50" fmla="*/ 1 w 86"/>
                <a:gd name="T51" fmla="*/ 3 h 136"/>
                <a:gd name="T52" fmla="*/ 1 w 86"/>
                <a:gd name="T53" fmla="*/ 7 h 136"/>
                <a:gd name="T54" fmla="*/ 2 w 86"/>
                <a:gd name="T55" fmla="*/ 7 h 136"/>
                <a:gd name="T56" fmla="*/ 2 w 86"/>
                <a:gd name="T57" fmla="*/ 7 h 136"/>
                <a:gd name="T58" fmla="*/ 2 w 86"/>
                <a:gd name="T59" fmla="*/ 7 h 136"/>
                <a:gd name="T60" fmla="*/ 3 w 86"/>
                <a:gd name="T61" fmla="*/ 7 h 136"/>
                <a:gd name="T62" fmla="*/ 3 w 86"/>
                <a:gd name="T63" fmla="*/ 6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6" h="136">
                  <a:moveTo>
                    <a:pt x="86" y="82"/>
                  </a:moveTo>
                  <a:lnTo>
                    <a:pt x="86" y="93"/>
                  </a:lnTo>
                  <a:lnTo>
                    <a:pt x="84" y="104"/>
                  </a:lnTo>
                  <a:lnTo>
                    <a:pt x="83" y="113"/>
                  </a:lnTo>
                  <a:lnTo>
                    <a:pt x="79" y="120"/>
                  </a:lnTo>
                  <a:lnTo>
                    <a:pt x="74" y="125"/>
                  </a:lnTo>
                  <a:lnTo>
                    <a:pt x="68" y="130"/>
                  </a:lnTo>
                  <a:lnTo>
                    <a:pt x="62" y="134"/>
                  </a:lnTo>
                  <a:lnTo>
                    <a:pt x="53" y="135"/>
                  </a:lnTo>
                  <a:lnTo>
                    <a:pt x="42" y="136"/>
                  </a:lnTo>
                  <a:lnTo>
                    <a:pt x="32" y="135"/>
                  </a:lnTo>
                  <a:lnTo>
                    <a:pt x="24" y="134"/>
                  </a:lnTo>
                  <a:lnTo>
                    <a:pt x="16" y="130"/>
                  </a:lnTo>
                  <a:lnTo>
                    <a:pt x="11" y="125"/>
                  </a:lnTo>
                  <a:lnTo>
                    <a:pt x="6" y="120"/>
                  </a:lnTo>
                  <a:lnTo>
                    <a:pt x="3" y="113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4" y="11"/>
                  </a:lnTo>
                  <a:lnTo>
                    <a:pt x="79" y="16"/>
                  </a:lnTo>
                  <a:lnTo>
                    <a:pt x="83" y="23"/>
                  </a:lnTo>
                  <a:lnTo>
                    <a:pt x="84" y="30"/>
                  </a:lnTo>
                  <a:lnTo>
                    <a:pt x="86" y="37"/>
                  </a:lnTo>
                  <a:lnTo>
                    <a:pt x="86" y="46"/>
                  </a:lnTo>
                  <a:lnTo>
                    <a:pt x="53" y="46"/>
                  </a:lnTo>
                  <a:lnTo>
                    <a:pt x="53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5"/>
                  </a:lnTo>
                  <a:lnTo>
                    <a:pt x="42" y="24"/>
                  </a:lnTo>
                  <a:lnTo>
                    <a:pt x="39" y="25"/>
                  </a:lnTo>
                  <a:lnTo>
                    <a:pt x="35" y="26"/>
                  </a:lnTo>
                  <a:lnTo>
                    <a:pt x="32" y="29"/>
                  </a:lnTo>
                  <a:lnTo>
                    <a:pt x="31" y="34"/>
                  </a:lnTo>
                  <a:lnTo>
                    <a:pt x="31" y="98"/>
                  </a:lnTo>
                  <a:lnTo>
                    <a:pt x="32" y="104"/>
                  </a:lnTo>
                  <a:lnTo>
                    <a:pt x="35" y="109"/>
                  </a:lnTo>
                  <a:lnTo>
                    <a:pt x="39" y="112"/>
                  </a:lnTo>
                  <a:lnTo>
                    <a:pt x="42" y="112"/>
                  </a:lnTo>
                  <a:lnTo>
                    <a:pt x="47" y="112"/>
                  </a:lnTo>
                  <a:lnTo>
                    <a:pt x="51" y="109"/>
                  </a:lnTo>
                  <a:lnTo>
                    <a:pt x="53" y="104"/>
                  </a:lnTo>
                  <a:lnTo>
                    <a:pt x="53" y="98"/>
                  </a:lnTo>
                  <a:lnTo>
                    <a:pt x="53" y="82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74"/>
            <p:cNvSpPr>
              <a:spLocks/>
            </p:cNvSpPr>
            <p:nvPr userDrawn="1"/>
          </p:nvSpPr>
          <p:spPr bwMode="auto">
            <a:xfrm>
              <a:off x="882" y="434"/>
              <a:ext cx="37" cy="65"/>
            </a:xfrm>
            <a:custGeom>
              <a:avLst/>
              <a:gdLst>
                <a:gd name="T0" fmla="*/ 5 w 73"/>
                <a:gd name="T1" fmla="*/ 0 h 130"/>
                <a:gd name="T2" fmla="*/ 5 w 73"/>
                <a:gd name="T3" fmla="*/ 2 h 130"/>
                <a:gd name="T4" fmla="*/ 2 w 73"/>
                <a:gd name="T5" fmla="*/ 2 h 130"/>
                <a:gd name="T6" fmla="*/ 2 w 73"/>
                <a:gd name="T7" fmla="*/ 9 h 130"/>
                <a:gd name="T8" fmla="*/ 0 w 73"/>
                <a:gd name="T9" fmla="*/ 9 h 130"/>
                <a:gd name="T10" fmla="*/ 0 w 73"/>
                <a:gd name="T11" fmla="*/ 0 h 130"/>
                <a:gd name="T12" fmla="*/ 5 w 73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30">
                  <a:moveTo>
                    <a:pt x="73" y="0"/>
                  </a:moveTo>
                  <a:lnTo>
                    <a:pt x="73" y="25"/>
                  </a:lnTo>
                  <a:lnTo>
                    <a:pt x="31" y="25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75"/>
            <p:cNvSpPr>
              <a:spLocks noEditPoints="1"/>
            </p:cNvSpPr>
            <p:nvPr userDrawn="1"/>
          </p:nvSpPr>
          <p:spPr bwMode="auto">
            <a:xfrm>
              <a:off x="952" y="434"/>
              <a:ext cx="47" cy="65"/>
            </a:xfrm>
            <a:custGeom>
              <a:avLst/>
              <a:gdLst>
                <a:gd name="T0" fmla="*/ 5 w 94"/>
                <a:gd name="T1" fmla="*/ 0 h 130"/>
                <a:gd name="T2" fmla="*/ 6 w 94"/>
                <a:gd name="T3" fmla="*/ 9 h 130"/>
                <a:gd name="T4" fmla="*/ 4 w 94"/>
                <a:gd name="T5" fmla="*/ 9 h 130"/>
                <a:gd name="T6" fmla="*/ 4 w 94"/>
                <a:gd name="T7" fmla="*/ 7 h 130"/>
                <a:gd name="T8" fmla="*/ 3 w 94"/>
                <a:gd name="T9" fmla="*/ 7 h 130"/>
                <a:gd name="T10" fmla="*/ 2 w 94"/>
                <a:gd name="T11" fmla="*/ 9 h 130"/>
                <a:gd name="T12" fmla="*/ 0 w 94"/>
                <a:gd name="T13" fmla="*/ 9 h 130"/>
                <a:gd name="T14" fmla="*/ 2 w 94"/>
                <a:gd name="T15" fmla="*/ 0 h 130"/>
                <a:gd name="T16" fmla="*/ 5 w 94"/>
                <a:gd name="T17" fmla="*/ 0 h 130"/>
                <a:gd name="T18" fmla="*/ 4 w 94"/>
                <a:gd name="T19" fmla="*/ 5 h 130"/>
                <a:gd name="T20" fmla="*/ 3 w 94"/>
                <a:gd name="T21" fmla="*/ 2 h 130"/>
                <a:gd name="T22" fmla="*/ 3 w 94"/>
                <a:gd name="T23" fmla="*/ 2 h 130"/>
                <a:gd name="T24" fmla="*/ 3 w 94"/>
                <a:gd name="T25" fmla="*/ 5 h 130"/>
                <a:gd name="T26" fmla="*/ 4 w 94"/>
                <a:gd name="T27" fmla="*/ 5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0">
                  <a:moveTo>
                    <a:pt x="66" y="0"/>
                  </a:moveTo>
                  <a:lnTo>
                    <a:pt x="94" y="130"/>
                  </a:lnTo>
                  <a:lnTo>
                    <a:pt x="63" y="130"/>
                  </a:lnTo>
                  <a:lnTo>
                    <a:pt x="60" y="104"/>
                  </a:lnTo>
                  <a:lnTo>
                    <a:pt x="35" y="104"/>
                  </a:lnTo>
                  <a:lnTo>
                    <a:pt x="31" y="130"/>
                  </a:lnTo>
                  <a:lnTo>
                    <a:pt x="0" y="130"/>
                  </a:lnTo>
                  <a:lnTo>
                    <a:pt x="29" y="0"/>
                  </a:lnTo>
                  <a:lnTo>
                    <a:pt x="66" y="0"/>
                  </a:lnTo>
                  <a:close/>
                  <a:moveTo>
                    <a:pt x="55" y="80"/>
                  </a:moveTo>
                  <a:lnTo>
                    <a:pt x="47" y="23"/>
                  </a:lnTo>
                  <a:lnTo>
                    <a:pt x="46" y="23"/>
                  </a:lnTo>
                  <a:lnTo>
                    <a:pt x="39" y="80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76"/>
            <p:cNvSpPr>
              <a:spLocks/>
            </p:cNvSpPr>
            <p:nvPr userDrawn="1"/>
          </p:nvSpPr>
          <p:spPr bwMode="auto">
            <a:xfrm>
              <a:off x="1038" y="433"/>
              <a:ext cx="42" cy="68"/>
            </a:xfrm>
            <a:custGeom>
              <a:avLst/>
              <a:gdLst>
                <a:gd name="T0" fmla="*/ 0 w 83"/>
                <a:gd name="T1" fmla="*/ 3 h 136"/>
                <a:gd name="T2" fmla="*/ 1 w 83"/>
                <a:gd name="T3" fmla="*/ 2 h 136"/>
                <a:gd name="T4" fmla="*/ 1 w 83"/>
                <a:gd name="T5" fmla="*/ 1 h 136"/>
                <a:gd name="T6" fmla="*/ 2 w 83"/>
                <a:gd name="T7" fmla="*/ 1 h 136"/>
                <a:gd name="T8" fmla="*/ 3 w 83"/>
                <a:gd name="T9" fmla="*/ 0 h 136"/>
                <a:gd name="T10" fmla="*/ 3 w 83"/>
                <a:gd name="T11" fmla="*/ 0 h 136"/>
                <a:gd name="T12" fmla="*/ 4 w 83"/>
                <a:gd name="T13" fmla="*/ 1 h 136"/>
                <a:gd name="T14" fmla="*/ 5 w 83"/>
                <a:gd name="T15" fmla="*/ 1 h 136"/>
                <a:gd name="T16" fmla="*/ 5 w 83"/>
                <a:gd name="T17" fmla="*/ 2 h 136"/>
                <a:gd name="T18" fmla="*/ 5 w 83"/>
                <a:gd name="T19" fmla="*/ 3 h 136"/>
                <a:gd name="T20" fmla="*/ 5 w 83"/>
                <a:gd name="T21" fmla="*/ 4 h 136"/>
                <a:gd name="T22" fmla="*/ 5 w 83"/>
                <a:gd name="T23" fmla="*/ 4 h 136"/>
                <a:gd name="T24" fmla="*/ 4 w 83"/>
                <a:gd name="T25" fmla="*/ 5 h 136"/>
                <a:gd name="T26" fmla="*/ 4 w 83"/>
                <a:gd name="T27" fmla="*/ 5 h 136"/>
                <a:gd name="T28" fmla="*/ 5 w 83"/>
                <a:gd name="T29" fmla="*/ 5 h 136"/>
                <a:gd name="T30" fmla="*/ 5 w 83"/>
                <a:gd name="T31" fmla="*/ 5 h 136"/>
                <a:gd name="T32" fmla="*/ 6 w 83"/>
                <a:gd name="T33" fmla="*/ 6 h 136"/>
                <a:gd name="T34" fmla="*/ 6 w 83"/>
                <a:gd name="T35" fmla="*/ 7 h 136"/>
                <a:gd name="T36" fmla="*/ 5 w 83"/>
                <a:gd name="T37" fmla="*/ 8 h 136"/>
                <a:gd name="T38" fmla="*/ 5 w 83"/>
                <a:gd name="T39" fmla="*/ 8 h 136"/>
                <a:gd name="T40" fmla="*/ 4 w 83"/>
                <a:gd name="T41" fmla="*/ 9 h 136"/>
                <a:gd name="T42" fmla="*/ 3 w 83"/>
                <a:gd name="T43" fmla="*/ 9 h 136"/>
                <a:gd name="T44" fmla="*/ 3 w 83"/>
                <a:gd name="T45" fmla="*/ 9 h 136"/>
                <a:gd name="T46" fmla="*/ 2 w 83"/>
                <a:gd name="T47" fmla="*/ 9 h 136"/>
                <a:gd name="T48" fmla="*/ 1 w 83"/>
                <a:gd name="T49" fmla="*/ 8 h 136"/>
                <a:gd name="T50" fmla="*/ 1 w 83"/>
                <a:gd name="T51" fmla="*/ 7 h 136"/>
                <a:gd name="T52" fmla="*/ 2 w 83"/>
                <a:gd name="T53" fmla="*/ 6 h 136"/>
                <a:gd name="T54" fmla="*/ 2 w 83"/>
                <a:gd name="T55" fmla="*/ 7 h 136"/>
                <a:gd name="T56" fmla="*/ 3 w 83"/>
                <a:gd name="T57" fmla="*/ 7 h 136"/>
                <a:gd name="T58" fmla="*/ 3 w 83"/>
                <a:gd name="T59" fmla="*/ 8 h 136"/>
                <a:gd name="T60" fmla="*/ 3 w 83"/>
                <a:gd name="T61" fmla="*/ 7 h 136"/>
                <a:gd name="T62" fmla="*/ 4 w 83"/>
                <a:gd name="T63" fmla="*/ 6 h 136"/>
                <a:gd name="T64" fmla="*/ 4 w 83"/>
                <a:gd name="T65" fmla="*/ 6 h 136"/>
                <a:gd name="T66" fmla="*/ 3 w 83"/>
                <a:gd name="T67" fmla="*/ 5 h 136"/>
                <a:gd name="T68" fmla="*/ 3 w 83"/>
                <a:gd name="T69" fmla="*/ 5 h 136"/>
                <a:gd name="T70" fmla="*/ 3 w 83"/>
                <a:gd name="T71" fmla="*/ 4 h 136"/>
                <a:gd name="T72" fmla="*/ 3 w 83"/>
                <a:gd name="T73" fmla="*/ 4 h 136"/>
                <a:gd name="T74" fmla="*/ 4 w 83"/>
                <a:gd name="T75" fmla="*/ 3 h 136"/>
                <a:gd name="T76" fmla="*/ 4 w 83"/>
                <a:gd name="T77" fmla="*/ 3 h 136"/>
                <a:gd name="T78" fmla="*/ 3 w 83"/>
                <a:gd name="T79" fmla="*/ 2 h 136"/>
                <a:gd name="T80" fmla="*/ 3 w 83"/>
                <a:gd name="T81" fmla="*/ 2 h 136"/>
                <a:gd name="T82" fmla="*/ 3 w 83"/>
                <a:gd name="T83" fmla="*/ 2 h 136"/>
                <a:gd name="T84" fmla="*/ 2 w 83"/>
                <a:gd name="T85" fmla="*/ 3 h 136"/>
                <a:gd name="T86" fmla="*/ 0 w 83"/>
                <a:gd name="T87" fmla="*/ 3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3" h="136">
                  <a:moveTo>
                    <a:pt x="0" y="42"/>
                  </a:moveTo>
                  <a:lnTo>
                    <a:pt x="0" y="42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6" y="18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8" y="10"/>
                  </a:lnTo>
                  <a:lnTo>
                    <a:pt x="73" y="15"/>
                  </a:lnTo>
                  <a:lnTo>
                    <a:pt x="76" y="21"/>
                  </a:lnTo>
                  <a:lnTo>
                    <a:pt x="78" y="28"/>
                  </a:lnTo>
                  <a:lnTo>
                    <a:pt x="78" y="35"/>
                  </a:lnTo>
                  <a:lnTo>
                    <a:pt x="77" y="45"/>
                  </a:lnTo>
                  <a:lnTo>
                    <a:pt x="76" y="50"/>
                  </a:lnTo>
                  <a:lnTo>
                    <a:pt x="74" y="53"/>
                  </a:lnTo>
                  <a:lnTo>
                    <a:pt x="72" y="57"/>
                  </a:lnTo>
                  <a:lnTo>
                    <a:pt x="68" y="60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9" y="68"/>
                  </a:lnTo>
                  <a:lnTo>
                    <a:pt x="73" y="71"/>
                  </a:lnTo>
                  <a:lnTo>
                    <a:pt x="77" y="75"/>
                  </a:lnTo>
                  <a:lnTo>
                    <a:pt x="79" y="78"/>
                  </a:lnTo>
                  <a:lnTo>
                    <a:pt x="81" y="83"/>
                  </a:lnTo>
                  <a:lnTo>
                    <a:pt x="82" y="91"/>
                  </a:lnTo>
                  <a:lnTo>
                    <a:pt x="83" y="98"/>
                  </a:lnTo>
                  <a:lnTo>
                    <a:pt x="82" y="107"/>
                  </a:lnTo>
                  <a:lnTo>
                    <a:pt x="79" y="115"/>
                  </a:lnTo>
                  <a:lnTo>
                    <a:pt x="77" y="122"/>
                  </a:lnTo>
                  <a:lnTo>
                    <a:pt x="72" y="126"/>
                  </a:lnTo>
                  <a:lnTo>
                    <a:pt x="66" y="130"/>
                  </a:lnTo>
                  <a:lnTo>
                    <a:pt x="58" y="134"/>
                  </a:lnTo>
                  <a:lnTo>
                    <a:pt x="51" y="135"/>
                  </a:lnTo>
                  <a:lnTo>
                    <a:pt x="41" y="136"/>
                  </a:lnTo>
                  <a:lnTo>
                    <a:pt x="34" y="135"/>
                  </a:lnTo>
                  <a:lnTo>
                    <a:pt x="27" y="134"/>
                  </a:lnTo>
                  <a:lnTo>
                    <a:pt x="20" y="131"/>
                  </a:lnTo>
                  <a:lnTo>
                    <a:pt x="14" y="128"/>
                  </a:lnTo>
                  <a:lnTo>
                    <a:pt x="9" y="122"/>
                  </a:lnTo>
                  <a:lnTo>
                    <a:pt x="4" y="114"/>
                  </a:lnTo>
                  <a:lnTo>
                    <a:pt x="1" y="105"/>
                  </a:lnTo>
                  <a:lnTo>
                    <a:pt x="0" y="94"/>
                  </a:lnTo>
                  <a:lnTo>
                    <a:pt x="29" y="94"/>
                  </a:lnTo>
                  <a:lnTo>
                    <a:pt x="30" y="103"/>
                  </a:lnTo>
                  <a:lnTo>
                    <a:pt x="32" y="109"/>
                  </a:lnTo>
                  <a:lnTo>
                    <a:pt x="36" y="112"/>
                  </a:lnTo>
                  <a:lnTo>
                    <a:pt x="40" y="113"/>
                  </a:lnTo>
                  <a:lnTo>
                    <a:pt x="46" y="112"/>
                  </a:lnTo>
                  <a:lnTo>
                    <a:pt x="48" y="109"/>
                  </a:lnTo>
                  <a:lnTo>
                    <a:pt x="51" y="103"/>
                  </a:lnTo>
                  <a:lnTo>
                    <a:pt x="52" y="94"/>
                  </a:lnTo>
                  <a:lnTo>
                    <a:pt x="51" y="86"/>
                  </a:lnTo>
                  <a:lnTo>
                    <a:pt x="48" y="81"/>
                  </a:lnTo>
                  <a:lnTo>
                    <a:pt x="45" y="78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53"/>
                  </a:lnTo>
                  <a:lnTo>
                    <a:pt x="41" y="53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0" y="46"/>
                  </a:lnTo>
                  <a:lnTo>
                    <a:pt x="50" y="40"/>
                  </a:lnTo>
                  <a:lnTo>
                    <a:pt x="50" y="32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0" y="24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30" y="34"/>
                  </a:lnTo>
                  <a:lnTo>
                    <a:pt x="29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76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19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1400175" y="6362700"/>
            <a:ext cx="7629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ru-RU" sz="1800" b="1"/>
              <a:t>.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1924050" y="1087438"/>
            <a:ext cx="7219950" cy="521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endParaRPr lang="ru-RU" sz="4000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1050" y="2060575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223" name="Picture 10" descr="I:\Доклады,аналитические записки\Доклад -2011\Черновики, исходные данные\IMG_1511_Можгинское ЛП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4000" contrast="-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" y="1064260"/>
            <a:ext cx="9143999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" y="255125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+mn-lt"/>
              </a:rPr>
              <a:t>Проблемы обслуживания и эксплуатации сторонних ГРС</a:t>
            </a:r>
            <a:endParaRPr lang="ru-RU" sz="4000" b="1" dirty="0">
              <a:latin typeface="+mn-lt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FFFF99"/>
                </a:solidFill>
                <a:latin typeface="+mn-lt"/>
              </a:rPr>
              <a:t> </a:t>
            </a:r>
            <a:endParaRPr lang="ru-RU" sz="40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376001" y="4813640"/>
            <a:ext cx="440894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dirty="0" smtClean="0">
                <a:latin typeface="+mj-lt"/>
              </a:rPr>
              <a:t>Заместитель начальника ПОЭМГиГРС </a:t>
            </a:r>
          </a:p>
          <a:p>
            <a:pPr>
              <a:spcBef>
                <a:spcPts val="0"/>
              </a:spcBef>
              <a:defRPr/>
            </a:pPr>
            <a:endParaRPr lang="ru-RU" sz="600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atin typeface="+mj-lt"/>
              </a:rPr>
              <a:t>Иванов Юрий Алексеевич</a:t>
            </a:r>
            <a:endParaRPr lang="ru-RU" sz="2000" b="1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871645" cy="1009650"/>
          </a:xfrm>
        </p:spPr>
        <p:txBody>
          <a:bodyPr anchor="ctr"/>
          <a:lstStyle/>
          <a:p>
            <a:pPr algn="r"/>
            <a:r>
              <a:rPr lang="ru-RU" sz="1800" dirty="0"/>
              <a:t>Ежегодное отраслевое совещание руководителей и специалистов структурных подразделений по вопросам эксплуатации ГРС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17713" y="6313488"/>
            <a:ext cx="6937375" cy="544512"/>
          </a:xfrm>
          <a:noFill/>
        </p:spPr>
        <p:txBody>
          <a:bodyPr/>
          <a:lstStyle/>
          <a:p>
            <a:pPr algn="r"/>
            <a:r>
              <a:rPr lang="ru-RU" sz="1800" dirty="0"/>
              <a:t>г</a:t>
            </a:r>
            <a:r>
              <a:rPr lang="ru-RU" sz="1800" dirty="0" smtClean="0"/>
              <a:t>. </a:t>
            </a:r>
            <a:r>
              <a:rPr lang="ru-RU" sz="1800" dirty="0" smtClean="0"/>
              <a:t>Минск, 2016 </a:t>
            </a:r>
            <a:r>
              <a:rPr lang="ru-RU" sz="1800" dirty="0" smtClean="0"/>
              <a:t>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ru-RU" dirty="0" smtClean="0"/>
              <a:t>2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871645" cy="1009650"/>
          </a:xfrm>
        </p:spPr>
        <p:txBody>
          <a:bodyPr anchor="ctr"/>
          <a:lstStyle/>
          <a:p>
            <a:pPr algn="ctr"/>
            <a:r>
              <a:rPr lang="ru-RU" dirty="0" smtClean="0"/>
              <a:t>Технические характеристики сторонних ГРС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35829" y="6317673"/>
            <a:ext cx="6772145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sz="1400" kern="0" dirty="0" smtClean="0"/>
              <a:t>Ежегодное отраслевое совещание руководителей и специалистов структурных подразделений</a:t>
            </a:r>
          </a:p>
          <a:p>
            <a:pPr algn="r"/>
            <a:r>
              <a:rPr lang="ru-RU" sz="1400" kern="0" dirty="0" smtClean="0"/>
              <a:t> по вопросам эксплуатации ГРС</a:t>
            </a:r>
            <a:endParaRPr lang="ru-RU" sz="1400" kern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03099"/>
              </p:ext>
            </p:extLst>
          </p:nvPr>
        </p:nvGraphicFramePr>
        <p:xfrm>
          <a:off x="218365" y="1199563"/>
          <a:ext cx="8693623" cy="4914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215"/>
                <a:gridCol w="1536288"/>
                <a:gridCol w="576107"/>
                <a:gridCol w="432080"/>
                <a:gridCol w="552103"/>
                <a:gridCol w="880166"/>
                <a:gridCol w="882167"/>
                <a:gridCol w="992184"/>
                <a:gridCol w="992184"/>
                <a:gridCol w="690129"/>
              </a:tblGrid>
              <a:tr h="303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Наименование ГРС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Собственник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Тип ГРС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Год ввода ГРС в эксплуатацию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</a:t>
                      </a:r>
                      <a:r>
                        <a:rPr lang="ru-RU" sz="600" u="none" strike="noStrike" baseline="-25000">
                          <a:effectLst/>
                        </a:rPr>
                        <a:t>вх</a:t>
                      </a:r>
                      <a:r>
                        <a:rPr lang="ru-RU" sz="600" u="none" strike="noStrike">
                          <a:effectLst/>
                        </a:rPr>
                        <a:t>, МПа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P</a:t>
                      </a:r>
                      <a:r>
                        <a:rPr lang="ru-RU" sz="600" u="none" strike="noStrike" baseline="-25000" dirty="0" err="1">
                          <a:effectLst/>
                        </a:rPr>
                        <a:t>вых</a:t>
                      </a:r>
                      <a:r>
                        <a:rPr lang="ru-RU" sz="600" u="none" strike="noStrike" dirty="0">
                          <a:effectLst/>
                        </a:rPr>
                        <a:t>, МПа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</a:t>
                      </a:r>
                      <a:r>
                        <a:rPr lang="ru-RU" sz="600" u="none" strike="noStrike" baseline="-25000">
                          <a:effectLst/>
                        </a:rPr>
                        <a:t>проект</a:t>
                      </a:r>
                      <a:r>
                        <a:rPr lang="ru-RU" sz="600" u="none" strike="noStrike">
                          <a:effectLst/>
                        </a:rPr>
                        <a:t>, тыс.м</a:t>
                      </a:r>
                      <a:r>
                        <a:rPr lang="ru-RU" sz="600" u="none" strike="noStrike" baseline="30000">
                          <a:effectLst/>
                        </a:rPr>
                        <a:t>3</a:t>
                      </a:r>
                      <a:r>
                        <a:rPr lang="ru-RU" sz="600" u="none" strike="noStrike">
                          <a:effectLst/>
                        </a:rPr>
                        <a:t>/час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</a:t>
                      </a:r>
                      <a:r>
                        <a:rPr lang="ru-RU" sz="600" u="none" strike="noStrike" baseline="-25000">
                          <a:effectLst/>
                        </a:rPr>
                        <a:t>факт</a:t>
                      </a:r>
                      <a:r>
                        <a:rPr lang="ru-RU" sz="600" u="none" strike="noStrike">
                          <a:effectLst/>
                        </a:rPr>
                        <a:t>, тыс.м</a:t>
                      </a:r>
                      <a:r>
                        <a:rPr lang="ru-RU" sz="600" u="none" strike="noStrike" baseline="30000">
                          <a:effectLst/>
                        </a:rPr>
                        <a:t>3</a:t>
                      </a:r>
                      <a:r>
                        <a:rPr lang="ru-RU" sz="600" u="none" strike="noStrike">
                          <a:effectLst/>
                        </a:rPr>
                        <a:t>/час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Степень загрузки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(часовая), 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17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проектное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проектное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max </a:t>
                      </a:r>
                      <a:r>
                        <a:rPr lang="ru-RU" sz="600" u="none" strike="noStrike">
                          <a:effectLst/>
                        </a:rPr>
                        <a:t>достигнутое за год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проектная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max </a:t>
                      </a:r>
                      <a:r>
                        <a:rPr lang="ru-RU" sz="600" u="none" strike="noStrike">
                          <a:effectLst/>
                        </a:rPr>
                        <a:t>достигнутое(пиковое)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Ашатли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Администрация Печменского сельского поселения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Урожай-0,5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0,039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3,34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Малый Ашап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Собственник Администрация </a:t>
                      </a:r>
                      <a:r>
                        <a:rPr lang="ru-RU" sz="600" u="none" strike="noStrike" dirty="0" err="1">
                          <a:effectLst/>
                        </a:rPr>
                        <a:t>Ординского</a:t>
                      </a:r>
                      <a:r>
                        <a:rPr lang="ru-RU" sz="600" u="none" strike="noStrike" dirty="0">
                          <a:effectLst/>
                        </a:rPr>
                        <a:t> муниципального района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7,88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БКПРУ4 (Уралкалий) 1 очередь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ОАО "Уралкалий"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1,06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31,3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49,28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БКПРУ4 (Уралкалий) 2 очередь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ОАО "Уралкалий"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38,92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Гремиха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ОАО "Росснефть"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5,8177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14,37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Игра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Администрация Игринского района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4,855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5,32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НПС Лысьва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400000008430 Собственник ОАО "СЗМН"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1999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16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УХО (Кизнер)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в/ч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Исток-30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0,35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2,037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Большая Соснова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Администрация Большесосновского муниципального района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0,49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4,28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Кудымкар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Администрация Пермского края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0,46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Купрос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Администрация Пермского края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Исток-50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ЗМУ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ОАО "Минеральные удобрения"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инд.проект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1990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87,97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Острожка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Администрация Оханского муниципального района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4,05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ПНОС (Нефтехимик)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ООО "ЛУКОЙЛ-Пермнефтеоргсинтез"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инд.проект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1990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3,5/0,6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2,08/0,45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43,73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51,91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16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Камбарка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Владелец в/ч 35776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0,49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6,567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4,92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2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Каменный Ключ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Владелец "Чайковское имущественное казначейство"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2,623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13,23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16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Шумы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Собственник ОАО "ЛУКОЙЛ"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Урожай-1,5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0,495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81,4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" name="Picture 1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0763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0763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0763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0763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0763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ru-RU" dirty="0" smtClean="0"/>
              <a:t>3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871645" cy="1009650"/>
          </a:xfrm>
        </p:spPr>
        <p:txBody>
          <a:bodyPr anchor="ctr"/>
          <a:lstStyle/>
          <a:p>
            <a:pPr algn="ctr"/>
            <a:r>
              <a:rPr lang="ru-RU" dirty="0" smtClean="0"/>
              <a:t>Вопросы и проблемы, связанные с обслуживанием и эксплуатацией сторонних ГРС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35829" y="6317673"/>
            <a:ext cx="6772145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sz="1400" kern="0" dirty="0" smtClean="0"/>
              <a:t>Ежегодное отраслевое совещание руководителей и специалистов структурных подразделений</a:t>
            </a:r>
          </a:p>
          <a:p>
            <a:pPr algn="r"/>
            <a:r>
              <a:rPr lang="ru-RU" sz="1400" kern="0" dirty="0" smtClean="0"/>
              <a:t> по вопросам эксплуатации ГРС</a:t>
            </a:r>
            <a:endParaRPr lang="ru-RU" sz="1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8782" y="1563580"/>
            <a:ext cx="82693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своевременная оплата за выполненные работы;</a:t>
            </a:r>
          </a:p>
          <a:p>
            <a:pPr lvl="0"/>
            <a:r>
              <a:rPr lang="ru-RU" dirty="0"/>
              <a:t>«легализация» этих ГРС для отнесения затрат и списания МТР;</a:t>
            </a:r>
          </a:p>
          <a:p>
            <a:pPr lvl="0"/>
            <a:r>
              <a:rPr lang="ru-RU" dirty="0"/>
              <a:t>желание собственников освободиться от непрофильных активов, но слишком сложная процедура купли-продажи в ПАО «Газпром»;</a:t>
            </a:r>
          </a:p>
          <a:p>
            <a:pPr lvl="0"/>
            <a:r>
              <a:rPr lang="ru-RU" dirty="0"/>
              <a:t>качество обслуживания вновь созданными специализированными малыми предприятиями;</a:t>
            </a:r>
          </a:p>
          <a:p>
            <a:pPr lvl="0"/>
            <a:r>
              <a:rPr lang="ru-RU" dirty="0"/>
              <a:t>трудоустройство наших операторов ГРС;</a:t>
            </a:r>
          </a:p>
          <a:p>
            <a:pPr lvl="0"/>
            <a:r>
              <a:rPr lang="ru-RU" dirty="0"/>
              <a:t>ужесточение допуска на режимные объекты;</a:t>
            </a:r>
          </a:p>
          <a:p>
            <a:pPr lvl="0"/>
            <a:r>
              <a:rPr lang="ru-RU" dirty="0"/>
              <a:t>завышенные параметры ГРС на стадии проектирования приводят к малой загрузке, необходимости замены на менее мощное оборудование, нахождению в одном населенном пункте 2-х незагруженных ГРС;</a:t>
            </a:r>
          </a:p>
          <a:p>
            <a:pPr lvl="0"/>
            <a:r>
              <a:rPr lang="ru-RU" dirty="0"/>
              <a:t>значительные нарушения, которые собственник не устранял с момента строительства, и нарушения эксплуатации при передаче-продаже в ГТО ведут к предписаниям со стороны надзорных органов, а ПАО «Газпром» не планирует лимиты на их устранение на ближайшие годы.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077" y="1444311"/>
            <a:ext cx="83223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1. Своевременная оплата за выполненные работы.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2. «Легализация» этих ГРС для отнесения затрат и списания МТР.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3. Желание </a:t>
            </a:r>
            <a:r>
              <a:rPr lang="ru-RU" sz="1800" b="1" dirty="0">
                <a:solidFill>
                  <a:schemeClr val="tx1"/>
                </a:solidFill>
              </a:rPr>
              <a:t>собственников освободиться от непрофильных активов, но слишком сложная процедура купли-продажи в ПАО «Газпром</a:t>
            </a:r>
            <a:r>
              <a:rPr lang="ru-RU" sz="1800" b="1" dirty="0" smtClean="0">
                <a:solidFill>
                  <a:schemeClr val="tx1"/>
                </a:solidFill>
              </a:rPr>
              <a:t>».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4. Качество </a:t>
            </a:r>
            <a:r>
              <a:rPr lang="ru-RU" sz="1800" b="1" dirty="0">
                <a:solidFill>
                  <a:schemeClr val="tx1"/>
                </a:solidFill>
              </a:rPr>
              <a:t>обслуживания вновь созданными специализированными малыми </a:t>
            </a:r>
            <a:r>
              <a:rPr lang="ru-RU" sz="1800" b="1" dirty="0" smtClean="0">
                <a:solidFill>
                  <a:schemeClr val="tx1"/>
                </a:solidFill>
              </a:rPr>
              <a:t>предприятиями.</a:t>
            </a:r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5. Трудоустройство </a:t>
            </a:r>
            <a:r>
              <a:rPr lang="ru-RU" sz="1800" b="1" dirty="0">
                <a:solidFill>
                  <a:schemeClr val="tx1"/>
                </a:solidFill>
              </a:rPr>
              <a:t>наших операторов </a:t>
            </a:r>
            <a:r>
              <a:rPr lang="ru-RU" sz="1800" b="1" dirty="0" smtClean="0">
                <a:solidFill>
                  <a:schemeClr val="tx1"/>
                </a:solidFill>
              </a:rPr>
              <a:t>ГРС.</a:t>
            </a:r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6. Ужесточение </a:t>
            </a:r>
            <a:r>
              <a:rPr lang="ru-RU" sz="1800" b="1" dirty="0">
                <a:solidFill>
                  <a:schemeClr val="tx1"/>
                </a:solidFill>
              </a:rPr>
              <a:t>допуска на режимные </a:t>
            </a:r>
            <a:r>
              <a:rPr lang="ru-RU" sz="1800" b="1" dirty="0" smtClean="0">
                <a:solidFill>
                  <a:schemeClr val="tx1"/>
                </a:solidFill>
              </a:rPr>
              <a:t>объекты.</a:t>
            </a:r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7. Завышенные </a:t>
            </a:r>
            <a:r>
              <a:rPr lang="ru-RU" sz="1800" b="1" dirty="0">
                <a:solidFill>
                  <a:schemeClr val="tx1"/>
                </a:solidFill>
              </a:rPr>
              <a:t>параметры ГРС на стадии проектирования приводят к малой загрузке, необходимости замены на менее мощное оборудование, нахождению в одном населенном пункте 2-х незагруженных </a:t>
            </a:r>
            <a:r>
              <a:rPr lang="ru-RU" sz="1800" b="1" dirty="0" smtClean="0">
                <a:solidFill>
                  <a:schemeClr val="tx1"/>
                </a:solidFill>
              </a:rPr>
              <a:t>ГРС.</a:t>
            </a:r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8. Значительные </a:t>
            </a:r>
            <a:r>
              <a:rPr lang="ru-RU" sz="1800" b="1" dirty="0">
                <a:solidFill>
                  <a:schemeClr val="tx1"/>
                </a:solidFill>
              </a:rPr>
              <a:t>нарушения, которые собственник не устранял с момента строительства, и нарушения эксплуатации при передаче-продаже в ГТО ведут к предписаниям со стороны надзорных органов, а ПАО «Газпром» не планирует лимиты на их устранение на ближайшие годы.</a:t>
            </a:r>
          </a:p>
          <a:p>
            <a:pPr lvl="0"/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ru-RU" dirty="0"/>
              <a:t>4</a:t>
            </a:r>
            <a:endParaRPr lang="ru-RU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871645" cy="1009650"/>
          </a:xfrm>
        </p:spPr>
        <p:txBody>
          <a:bodyPr anchor="ctr"/>
          <a:lstStyle/>
          <a:p>
            <a:pPr algn="ctr"/>
            <a:r>
              <a:rPr lang="ru-RU" dirty="0" smtClean="0"/>
              <a:t>Вариант оптимизации системы газоснабжения после покупки сторонних газопроводов-отводов и ГРС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35829" y="6317673"/>
            <a:ext cx="6772145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sz="1400" kern="0" dirty="0" smtClean="0"/>
              <a:t>Ежегодное отраслевое совещание руководителей и специалистов структурных подразделений</a:t>
            </a:r>
          </a:p>
          <a:p>
            <a:pPr algn="r"/>
            <a:r>
              <a:rPr lang="ru-RU" sz="1400" kern="0" dirty="0" smtClean="0"/>
              <a:t> по вопросам эксплуатации ГРС</a:t>
            </a:r>
            <a:endParaRPr lang="ru-RU" sz="1400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" y="1115846"/>
            <a:ext cx="3688236" cy="51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88" y="1115846"/>
            <a:ext cx="3347078" cy="511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ru-RU" dirty="0"/>
              <a:t>5</a:t>
            </a:r>
            <a:endParaRPr lang="ru-RU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871645" cy="1009650"/>
          </a:xfrm>
        </p:spPr>
        <p:txBody>
          <a:bodyPr anchor="ctr"/>
          <a:lstStyle/>
          <a:p>
            <a:pPr algn="ctr"/>
            <a:r>
              <a:rPr lang="ru-RU" dirty="0" smtClean="0"/>
              <a:t>Предложения по решению вопросов и проблем обслуживания сторонних ГРС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35829" y="6317673"/>
            <a:ext cx="6772145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sz="1400" kern="0" dirty="0" smtClean="0"/>
              <a:t>Ежегодное отраслевое совещание руководителей и специалистов структурных подразделений</a:t>
            </a:r>
          </a:p>
          <a:p>
            <a:pPr algn="r"/>
            <a:r>
              <a:rPr lang="ru-RU" sz="1400" kern="0" dirty="0" smtClean="0"/>
              <a:t> по вопросам эксплуатации ГРС</a:t>
            </a:r>
            <a:endParaRPr lang="ru-RU" sz="14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12035" y="1232452"/>
            <a:ext cx="866692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>
                <a:solidFill>
                  <a:schemeClr val="tx1"/>
                </a:solidFill>
              </a:rPr>
              <a:t>Ввести «временную» регистрацию объектов, обслуживаемых по договору с собственником, разработав процедуру с Департаментом имущества, оставлять часть получаемой прибыли, необходимой для выполнения работ по техническому обслуживанию, и лимит на списание за ГТО.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2. Изменить </a:t>
            </a:r>
            <a:r>
              <a:rPr lang="ru-RU" dirty="0">
                <a:solidFill>
                  <a:schemeClr val="tx1"/>
                </a:solidFill>
              </a:rPr>
              <a:t>методику и порядок приобретения газопроводов-отводов и ГРС, принадлежащих сторонним собственникам, т.к. в случае аварийных и нештатных ситуаций Администрации все равно пойдут в ГТО. В частности предлагаю следующее:</a:t>
            </a:r>
          </a:p>
          <a:p>
            <a:r>
              <a:rPr lang="ru-RU" dirty="0">
                <a:solidFill>
                  <a:schemeClr val="tx1"/>
                </a:solidFill>
              </a:rPr>
              <a:t>- определить рыночную стоимость объекта совместно с ОАО «</a:t>
            </a:r>
            <a:r>
              <a:rPr lang="ru-RU" dirty="0" err="1">
                <a:solidFill>
                  <a:schemeClr val="tx1"/>
                </a:solidFill>
              </a:rPr>
              <a:t>Промгаз</a:t>
            </a:r>
            <a:r>
              <a:rPr lang="ru-RU" dirty="0">
                <a:solidFill>
                  <a:schemeClr val="tx1"/>
                </a:solidFill>
              </a:rPr>
              <a:t>» и независимыми экспертами;</a:t>
            </a:r>
          </a:p>
          <a:p>
            <a:r>
              <a:rPr lang="ru-RU" dirty="0">
                <a:solidFill>
                  <a:schemeClr val="tx1"/>
                </a:solidFill>
              </a:rPr>
              <a:t>- определить объем недоделок, замечаний и нарушений, оценить их стоимость;</a:t>
            </a:r>
          </a:p>
          <a:p>
            <a:r>
              <a:rPr lang="ru-RU" dirty="0">
                <a:solidFill>
                  <a:schemeClr val="tx1"/>
                </a:solidFill>
              </a:rPr>
              <a:t>- заключить договор с собственником, выставлять акты выполненных работ и счета-фактуры, но договорится, что они согласны отдать объект в счет погашения задолженности по решению суда; учитывая показатели всех трех пунктов, определить срок подачи иска в суд, и по решению суда осуществить передачу объектов.</a:t>
            </a:r>
          </a:p>
          <a:p>
            <a:r>
              <a:rPr lang="ru-RU" dirty="0">
                <a:solidFill>
                  <a:schemeClr val="tx1"/>
                </a:solidFill>
              </a:rPr>
              <a:t>3. Упростить (заново прописать) процедуру перевода объектов МГ в объекты СГГ для передачи их в ОАО «Газпром газораспределение» с целью оптимизации системы газоснабжения регионов. Финансово привлекать к этому вопросу ООО «Газпром </a:t>
            </a:r>
            <a:r>
              <a:rPr lang="ru-RU" dirty="0" err="1">
                <a:solidFill>
                  <a:schemeClr val="tx1"/>
                </a:solidFill>
              </a:rPr>
              <a:t>межрегионгаз</a:t>
            </a:r>
            <a:r>
              <a:rPr lang="ru-RU" dirty="0">
                <a:solidFill>
                  <a:schemeClr val="tx1"/>
                </a:solidFill>
              </a:rPr>
              <a:t>», в т.ч. и при использовании мощностей газопроводов-отводов и ГРС сторонних собственников.</a:t>
            </a:r>
          </a:p>
          <a:p>
            <a:r>
              <a:rPr lang="ru-RU" dirty="0">
                <a:solidFill>
                  <a:schemeClr val="tx1"/>
                </a:solidFill>
              </a:rPr>
              <a:t>4. Включать вне принятых процедур получаемые от сторонних собственников ГРС в планы </a:t>
            </a:r>
            <a:r>
              <a:rPr lang="ru-RU" dirty="0" err="1">
                <a:solidFill>
                  <a:schemeClr val="tx1"/>
                </a:solidFill>
              </a:rPr>
              <a:t>ДТОиР</a:t>
            </a:r>
            <a:r>
              <a:rPr lang="ru-RU" dirty="0">
                <a:solidFill>
                  <a:schemeClr val="tx1"/>
                </a:solidFill>
              </a:rPr>
              <a:t> и реконструкции после их покупки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19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1400175" y="6362700"/>
            <a:ext cx="7629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ru-RU" sz="1800" b="1"/>
              <a:t>.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1924050" y="1087438"/>
            <a:ext cx="7219950" cy="521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endParaRPr lang="ru-RU" sz="4000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1050" y="2060575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223" name="Picture 10" descr="I:\Доклады,аналитические записки\Доклад -2011\Черновики, исходные данные\IMG_1511_Можгинское ЛП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4000" contrast="-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" y="1064260"/>
            <a:ext cx="9143999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" y="27448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+mn-lt"/>
              </a:rPr>
              <a:t>СПАСИБО ЗА ВНИМАНИЕ!</a:t>
            </a:r>
            <a:endParaRPr lang="ru-RU" sz="40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376000" y="5071823"/>
            <a:ext cx="504777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dirty="0" smtClean="0">
                <a:latin typeface="+mj-lt"/>
              </a:rPr>
              <a:t>Заместитель начальника </a:t>
            </a:r>
            <a:r>
              <a:rPr lang="ru-RU" sz="2000" dirty="0" err="1" smtClean="0">
                <a:latin typeface="+mj-lt"/>
              </a:rPr>
              <a:t>ПОЭМГиГРС</a:t>
            </a:r>
            <a:r>
              <a:rPr lang="ru-RU" sz="20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defRPr/>
            </a:pPr>
            <a:endParaRPr lang="ru-RU" sz="600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atin typeface="+mj-lt"/>
              </a:rPr>
              <a:t>Иванов Юрий Алексеевич</a:t>
            </a:r>
            <a:endParaRPr lang="ru-RU" sz="2000" b="1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871645" cy="1009650"/>
          </a:xfrm>
        </p:spPr>
        <p:txBody>
          <a:bodyPr anchor="ctr"/>
          <a:lstStyle/>
          <a:p>
            <a:pPr algn="r"/>
            <a:r>
              <a:rPr lang="ru-RU" sz="1800" dirty="0"/>
              <a:t>Ежегодное отраслевое совещание руководителей и специалистов структурных подразделений по вопросам эксплуатации ГРС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17713" y="6313488"/>
            <a:ext cx="6937375" cy="544512"/>
          </a:xfrm>
          <a:noFill/>
        </p:spPr>
        <p:txBody>
          <a:bodyPr/>
          <a:lstStyle/>
          <a:p>
            <a:pPr algn="r"/>
            <a:r>
              <a:rPr lang="ru-RU" sz="1800" dirty="0"/>
              <a:t>г</a:t>
            </a:r>
            <a:r>
              <a:rPr lang="ru-RU" sz="1800" dirty="0" smtClean="0"/>
              <a:t>. </a:t>
            </a:r>
            <a:r>
              <a:rPr lang="ru-RU" sz="1800" dirty="0" smtClean="0"/>
              <a:t>Минск, 2016 г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0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7994</TotalTime>
  <Words>947</Words>
  <Application>Microsoft Office PowerPoint</Application>
  <PresentationFormat>Экран (4:3)</PresentationFormat>
  <Paragraphs>254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Ежегодное отраслевое совещание руководителей и специалистов структурных подразделений по вопросам эксплуатации ГРС</vt:lpstr>
      <vt:lpstr>Технические характеристики сторонних ГРС</vt:lpstr>
      <vt:lpstr>Вопросы и проблемы, связанные с обслуживанием и эксплуатацией сторонних ГРС</vt:lpstr>
      <vt:lpstr>Вариант оптимизации системы газоснабжения после покупки сторонних газопроводов-отводов и ГРС</vt:lpstr>
      <vt:lpstr>Предложения по решению вопросов и проблем обслуживания сторонних ГРС</vt:lpstr>
      <vt:lpstr>Ежегодное отраслевое совещание руководителей и специалистов структурных подразделений по вопросам эксплуатации ГРС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Иванов Ю.А.</cp:lastModifiedBy>
  <cp:revision>622</cp:revision>
  <dcterms:created xsi:type="dcterms:W3CDTF">2009-07-15T11:37:47Z</dcterms:created>
  <dcterms:modified xsi:type="dcterms:W3CDTF">2016-09-06T11:55:14Z</dcterms:modified>
</cp:coreProperties>
</file>