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817" r:id="rId2"/>
    <p:sldMasterId id="2147483658" r:id="rId3"/>
    <p:sldMasterId id="2147483659" r:id="rId4"/>
    <p:sldMasterId id="2147483660" r:id="rId5"/>
    <p:sldMasterId id="2147483669" r:id="rId6"/>
    <p:sldMasterId id="2147483661" r:id="rId7"/>
    <p:sldMasterId id="2147483662" r:id="rId8"/>
    <p:sldMasterId id="2147483663" r:id="rId9"/>
    <p:sldMasterId id="2147483655" r:id="rId10"/>
    <p:sldMasterId id="2147483666" r:id="rId11"/>
    <p:sldMasterId id="2147483667" r:id="rId12"/>
    <p:sldMasterId id="2147483668" r:id="rId13"/>
    <p:sldMasterId id="2147483670" r:id="rId14"/>
  </p:sldMasterIdLst>
  <p:notesMasterIdLst>
    <p:notesMasterId r:id="rId31"/>
  </p:notesMasterIdLst>
  <p:handoutMasterIdLst>
    <p:handoutMasterId r:id="rId32"/>
  </p:handoutMasterIdLst>
  <p:sldIdLst>
    <p:sldId id="1391" r:id="rId15"/>
    <p:sldId id="1422" r:id="rId16"/>
    <p:sldId id="1425" r:id="rId17"/>
    <p:sldId id="1412" r:id="rId18"/>
    <p:sldId id="1423" r:id="rId19"/>
    <p:sldId id="1414" r:id="rId20"/>
    <p:sldId id="1416" r:id="rId21"/>
    <p:sldId id="1426" r:id="rId22"/>
    <p:sldId id="1427" r:id="rId23"/>
    <p:sldId id="1428" r:id="rId24"/>
    <p:sldId id="1431" r:id="rId25"/>
    <p:sldId id="1417" r:id="rId26"/>
    <p:sldId id="1430" r:id="rId27"/>
    <p:sldId id="1420" r:id="rId28"/>
    <p:sldId id="1419" r:id="rId29"/>
    <p:sldId id="1394" r:id="rId30"/>
  </p:sldIdLst>
  <p:sldSz cx="9906000" cy="6858000" type="A4"/>
  <p:notesSz cx="9904413" cy="6667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A40000"/>
    <a:srgbClr val="FFFFCC"/>
    <a:srgbClr val="9900CC"/>
    <a:srgbClr val="000000"/>
    <a:srgbClr val="FFCC66"/>
    <a:srgbClr val="02BE8D"/>
    <a:srgbClr val="CC6EB8"/>
    <a:srgbClr val="F74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9289" autoAdjust="0"/>
  </p:normalViewPr>
  <p:slideViewPr>
    <p:cSldViewPr snapToGrid="0">
      <p:cViewPr varScale="1">
        <p:scale>
          <a:sx n="96" d="100"/>
          <a:sy n="96" d="100"/>
        </p:scale>
        <p:origin x="696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5" tIns="45153" rIns="90305" bIns="45153" numCol="1" anchor="t" anchorCtr="0" compatLnSpc="1">
            <a:prstTxWarp prst="textNoShape">
              <a:avLst/>
            </a:prstTxWarp>
          </a:bodyPr>
          <a:lstStyle>
            <a:lvl1pPr algn="l" defTabSz="900894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5" tIns="45153" rIns="90305" bIns="45153" numCol="1" anchor="t" anchorCtr="0" compatLnSpc="1">
            <a:prstTxWarp prst="textNoShape">
              <a:avLst/>
            </a:prstTxWarp>
          </a:bodyPr>
          <a:lstStyle>
            <a:lvl1pPr algn="r" defTabSz="900894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2538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5" tIns="45153" rIns="90305" bIns="45153" numCol="1" anchor="b" anchorCtr="0" compatLnSpc="1">
            <a:prstTxWarp prst="textNoShape">
              <a:avLst/>
            </a:prstTxWarp>
          </a:bodyPr>
          <a:lstStyle>
            <a:lvl1pPr algn="l" defTabSz="900894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332538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5" tIns="45153" rIns="90305" bIns="45153" numCol="1" anchor="b" anchorCtr="0" compatLnSpc="1">
            <a:prstTxWarp prst="textNoShape">
              <a:avLst/>
            </a:prstTxWarp>
          </a:bodyPr>
          <a:lstStyle>
            <a:lvl1pPr algn="r" defTabSz="900894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0EA286-3F89-4507-A496-D58360EBF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3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45" tIns="47624" rIns="95245" bIns="47624" numCol="1" anchor="t" anchorCtr="0" compatLnSpc="1">
            <a:prstTxWarp prst="textNoShape">
              <a:avLst/>
            </a:prstTxWarp>
          </a:bodyPr>
          <a:lstStyle>
            <a:lvl1pPr algn="l" defTabSz="95147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7050" y="0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45" tIns="47624" rIns="95245" bIns="47624" numCol="1" anchor="t" anchorCtr="0" compatLnSpc="1">
            <a:prstTxWarp prst="textNoShape">
              <a:avLst/>
            </a:prstTxWarp>
          </a:bodyPr>
          <a:lstStyle>
            <a:lvl1pPr algn="r" defTabSz="95147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6425" y="498475"/>
            <a:ext cx="3611563" cy="2500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167063"/>
            <a:ext cx="7920037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45" tIns="47624" rIns="95245" bIns="47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2538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45" tIns="47624" rIns="95245" bIns="47624" numCol="1" anchor="b" anchorCtr="0" compatLnSpc="1">
            <a:prstTxWarp prst="textNoShape">
              <a:avLst/>
            </a:prstTxWarp>
          </a:bodyPr>
          <a:lstStyle>
            <a:lvl1pPr algn="l" defTabSz="95147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7050" y="6332538"/>
            <a:ext cx="429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45" tIns="47624" rIns="95245" bIns="47624" numCol="1" anchor="b" anchorCtr="0" compatLnSpc="1">
            <a:prstTxWarp prst="textNoShape">
              <a:avLst/>
            </a:prstTxWarp>
          </a:bodyPr>
          <a:lstStyle>
            <a:lvl1pPr algn="r" defTabSz="95147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8F1C11-9590-4C88-9337-5DA4177FB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0A7E8-AFD6-49AF-BD0B-ABDBD7C5B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8016-E74B-4D20-B1C6-E83A09BFA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DADF-93A8-4FA3-B936-20B72446C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0AA6-B4EC-43D2-BCE2-D866AB7A4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3EDF-239D-4B02-8E3E-4CF264B4A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D9CF-09A3-4B5E-9297-0CA0EC322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4067-B728-4733-B4E3-3D7F7F6E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63BF-4937-40D4-BA9D-E83ED57F3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9AF8-FD0D-4D24-80DE-BB143B414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245A3-E9B0-42F1-A09E-30C546A82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EAB8-6F30-48DA-AD48-5C561466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E997-12BF-4CAD-B1B8-406E0347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6D1A4-52F8-44F9-A353-0882A6DA6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1B25-6949-4CB0-AA8E-B9B194F6F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9C85-04A5-4991-9E64-68A7889A5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1600200"/>
            <a:ext cx="2117725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DC09-2733-4933-B7E7-5CE9CE21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17DB-D8E9-4B27-A3A4-0C0D909E0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6964-EF09-4FCF-BBB5-237F5CC86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5E34F-0446-4B8B-A3DF-80F31846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A3FA-147F-4983-9631-72A522C6D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BE06-528C-4A62-9B5E-7254DE626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C0D-FFF2-432D-BD20-011004F33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1A35-5A4B-4D63-AA20-4820A6CAE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097B-8C7D-4FC2-B312-AEB7F0B45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EF52-8122-4D96-865F-D5852C5C6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BD97-2034-48CE-B017-BAF5A23D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F289-0F4B-45BD-8DAB-3A6EA02F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F04E-AC92-4C3E-9B1F-2850F25B5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FDAE-9AAA-4EDD-8332-9E7F89B77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686C-29B2-4056-9DD0-732ADFBBE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8CD2-F05A-454F-9C02-B0487EA0E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E7EA-F862-4E4E-9145-66E96B65D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08A1-6CD7-4EFC-A0D8-FC5BC6D7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AD23-2846-4FCC-8A27-35650E054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F92F-D66D-4B93-8163-C5522D81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F7B7-B2EC-4025-AB12-8F215AE58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A555-43CF-4934-949A-C22946A11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44FD-D148-4F5D-9AF8-5A5079B3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506B3-5765-41F0-BAC2-CE70839E9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B49D-D6A1-4BA4-AF89-BFCA9248B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C907-659E-4C05-93D1-277C367EB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B852-D9A4-424F-B567-97391E9F4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F010-5A47-4641-AD26-946C007A6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C667-33BC-422D-88E1-F780C9A52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675E-87FD-431F-80D8-EBE96FF0A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CE9-08B0-4470-B2E9-9EF175BB8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5897-0B01-4224-A9D8-71926C67F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E484-FD2B-4D3C-9D0F-0266E3878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6610B-00F0-4314-9AAE-4709755F6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93B0-2FB5-482A-A140-1A02AE26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3543-8110-44AA-90B4-FC659E415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F370-2075-49DF-9E1A-6EFEC9159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9D00-DCE8-453D-BF52-4D72C6952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A253-4ABF-40D5-AD3D-3FF0BFCF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8660-D54E-4BA6-BB77-8B4555B29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B699-B319-4045-8F97-8D76F4DD5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61F0-3F3C-48D4-A578-488A26C47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0FC9B-B06B-43C5-983C-DDC3A5E4E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7168-3392-48B0-AAC4-4869EB95A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47D8-8FE5-4386-887E-A9E3A9D4D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381AF-DA7A-47EE-9D54-57CC12330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2FF8-E256-4BB7-89C3-422BBFA4E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4248-118D-4083-A094-29BA29FB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65B8-D339-4997-8667-5D77044B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C319-F858-4FEF-93ED-42879276B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DE5B-CA65-4466-A0B5-756659735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405C-D34A-4DE7-A18B-A8DF14988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313A-B0C5-4EB8-B50A-34C07F8F0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8A89-03B5-472A-AC59-1809B672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8305-0A68-4B33-82CA-F76D0D909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346B-5CA8-4054-98A0-D2B59B913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B0D2-E70D-4FE6-86B8-A45F25B4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5CBA-EFD4-403C-88A5-9A19ECEC1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FD9B-EEAA-4738-96A3-AE12DCBD7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D184-D5D9-4BA0-A814-3A04115DB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457E-0A65-4829-B305-7E0420B90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46A4E-1746-4DD1-AE7B-6B2005A45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9832-44FF-4ECA-821D-D54EEFBBF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2078-B29C-488C-8D7B-D60664C8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9C74-52D6-4DDD-AEBF-F474C43E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88D7-F730-4617-AFA9-74D7F4B92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A66D-949B-47FA-9C29-AD3BCF637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A9E9D-34D8-460D-BBE8-8D3B63424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D5B1-0F38-49EB-8039-D8CCD9669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8164-B539-4035-AFD4-2696D4B0A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CA91-47B4-4BC4-BA1B-6AC529CE1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68EF-A48A-4D8A-9E18-C04885A96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F377F-41B7-4ACE-B6B5-64356EB08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1E83-BA9D-4653-BC81-8865DF202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C42E7-5410-42B5-82F1-E0A50D48B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47AC-4C09-46D9-AAB9-FE0F626C1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6898C-2153-47B7-91FC-76FF8F325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E7AF-B2B2-4970-9735-2BC71275C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570F-70C4-47D7-AF80-F8A53C4E8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AD47-826B-4147-8B8F-9AF2E1A94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4639-31A0-4155-A5A5-BD0091F92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037C-3C68-42E3-B479-98C5F69D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AE5D-3417-444E-B8A5-C55DF6D3A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D41-7814-4D52-85C9-79FD3899D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C95C-BB3F-4412-AB70-88122F147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4944B-35E8-4348-AFFF-D669025BD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E87B-6233-4468-A9DC-5B7E06FC3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B5D7-346E-4864-8011-B19DF64AB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86EE6-A596-4BF8-B76B-10A53B157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BCAE5-86C8-4C42-B223-33E88D659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D48B-6FBB-4C5F-AEA2-F7B95D80F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2852-528D-49E3-A0E4-CB1114557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5FC1-402C-4C0E-9416-FADEDCB3D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1525-22CB-40C3-B67F-54E76AE79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C067-9E3B-4ED9-B25F-4AEE84EF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96C2-EB07-48C0-9AF9-D7E87B1F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D677-8841-4CD0-B304-D6C3F2557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0CE8-D367-428B-9C16-756F131BA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9C68-B9AB-4011-88E5-57B22CC07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C356-8530-407A-92A7-872458121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8AF6-4AEA-4604-A217-0EFC17DE6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B7A34-54F1-422E-8EFC-2B9D9DD93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F9A6D-DDBA-42B3-8682-4BB7242E7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DDB5-D930-46E1-8E71-8A654275D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8F25B-8E39-455D-9DE9-39B9C5B41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4344-AFA4-47D7-B19E-298829988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4088-82A0-4BAD-A303-08D7DB8C3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E0DD-D62B-44FB-957B-D319D0DE8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D800-3622-4C09-BB51-288221DBB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2B620-3D20-45BF-81A8-E690496DB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8C07-D41B-48B5-A949-8FA24DDBB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F9C0E-EF88-477A-9461-8553B02AD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9F9F-6F2D-49E8-8192-7CBB4DE6B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1723-05F8-41CE-8ADC-51580DCD8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5F027-EF40-4FA4-97AD-A3A9DD2F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A4009-173D-47E3-AC8F-7866BDA8A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06D66-0A0F-47CC-B6A4-A4DBCA2B3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60DC-8366-4776-838A-A0508680E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4AEB-B2CF-4841-832E-6A54463C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8699B-80DF-4250-A6BC-0F326D7E2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779B2-DC74-4EE9-B135-9703CD65E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8A8F-394C-4AB8-97C0-70B091B4F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9E7E-58B9-4C3B-9DA1-939ACEF80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5AAA-6EC8-4EB6-B7CC-CE0F68D6C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2E1A-2AA8-4091-8217-7FD2684E2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AC19-ADC0-4A7D-B803-50559497C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106F-2B53-472C-A8C2-B198A8933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F7FC-2E8F-492F-9335-E7E68E1DF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37560-3709-4BEC-A4F2-DE5362854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578C-AA0A-4869-9F74-C84CB0BC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2AFB2-8665-4970-A1C8-42E8E9344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6B92-544F-4D58-8730-62B457069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E8F7-9EA6-4987-8D4C-D7392F505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C6CB-1337-4AE3-9B7A-2EA8FDC64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6942-5786-4C4A-A92C-973456964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5A53-CCF6-47F6-BC6D-35FDA120D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536F5-2D05-4D8E-99A5-BFCC3472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CA12-7A4E-49EF-89CF-054EFB2E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C050-7877-4285-AC12-B4ED2F0EB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B791-59F1-461F-BC81-CDD11CE27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2874-4151-473B-94A4-CC7BB286E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039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040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884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7900" y="6353175"/>
            <a:ext cx="7637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721F7C77-12DE-4B89-AF7A-A1CE4013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Rectangle 41"/>
          <p:cNvSpPr>
            <a:spLocks noChangeArrowheads="1"/>
          </p:cNvSpPr>
          <p:nvPr/>
        </p:nvSpPr>
        <p:spPr bwMode="auto">
          <a:xfrm>
            <a:off x="0" y="10731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884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88428" name="Picture 42" descr="logo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9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  <p:sldLayoutId id="2147483819" r:id="rId12"/>
    <p:sldLayoutId id="2147483818" r:id="rId13"/>
  </p:sldLayoutIdLst>
  <p:transition spd="slow">
    <p:strips dir="r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70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6313488"/>
            <a:ext cx="9906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247" name="Line 33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AE4846A5-2775-48F3-A200-69CDC4027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674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098675" y="3116263"/>
            <a:ext cx="7577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13675" name="Picture 6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8" r:id="rId2"/>
    <p:sldLayoutId id="2147483927" r:id="rId3"/>
    <p:sldLayoutId id="2147483926" r:id="rId4"/>
    <p:sldLayoutId id="2147483925" r:id="rId5"/>
    <p:sldLayoutId id="2147483924" r:id="rId6"/>
    <p:sldLayoutId id="2147483923" r:id="rId7"/>
    <p:sldLayoutId id="2147483922" r:id="rId8"/>
    <p:sldLayoutId id="2147483921" r:id="rId9"/>
    <p:sldLayoutId id="2147483920" r:id="rId10"/>
    <p:sldLayoutId id="2147483919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1278" name="Rectangle 3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1279" name="Rectangle 4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1280" name="Line 5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59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1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1E1C0DE5-FE31-450C-BE12-6A7BE5AA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4" name="Rectangle 3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2596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276" name="Line 36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25965" name="Picture 3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38" r:id="rId3"/>
    <p:sldLayoutId id="2147483937" r:id="rId4"/>
    <p:sldLayoutId id="2147483936" r:id="rId5"/>
    <p:sldLayoutId id="2147483935" r:id="rId6"/>
    <p:sldLayoutId id="2147483934" r:id="rId7"/>
    <p:sldLayoutId id="2147483933" r:id="rId8"/>
    <p:sldLayoutId id="2147483932" r:id="rId9"/>
    <p:sldLayoutId id="2147483931" r:id="rId10"/>
    <p:sldLayoutId id="2147483930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2303" name="Rectangle 3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2304" name="Rectangle 4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2305" name="Line 5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824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1F52E879-82D4-4D19-8942-C20DDFB0E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3825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38253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3328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3329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053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7750" y="6381750"/>
            <a:ext cx="733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86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161DF144-CDE1-41F9-8425-65C7FD8ED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0541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5741988"/>
            <a:ext cx="9906000" cy="5445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1" r:id="rId2"/>
    <p:sldLayoutId id="2147483960" r:id="rId3"/>
    <p:sldLayoutId id="2147483959" r:id="rId4"/>
    <p:sldLayoutId id="2147483958" r:id="rId5"/>
    <p:sldLayoutId id="2147483957" r:id="rId6"/>
    <p:sldLayoutId id="2147483956" r:id="rId7"/>
    <p:sldLayoutId id="2147483955" r:id="rId8"/>
    <p:sldLayoutId id="2147483954" r:id="rId9"/>
    <p:sldLayoutId id="2147483953" r:id="rId10"/>
    <p:sldLayoutId id="214748395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16282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435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435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1435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628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82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1258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585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97B32615-4A12-42C4-BC37-CE69CAC2E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62830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2" r:id="rId2"/>
    <p:sldLayoutId id="2147483971" r:id="rId3"/>
    <p:sldLayoutId id="2147483970" r:id="rId4"/>
    <p:sldLayoutId id="2147483969" r:id="rId5"/>
    <p:sldLayoutId id="2147483968" r:id="rId6"/>
    <p:sldLayoutId id="2147483967" r:id="rId7"/>
    <p:sldLayoutId id="2147483966" r:id="rId8"/>
    <p:sldLayoutId id="2147483965" r:id="rId9"/>
    <p:sldLayoutId id="2147483964" r:id="rId10"/>
    <p:sldLayoutId id="214748396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47DCC79-08F7-4348-95D1-F39E459DF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0" r:id="rId2"/>
    <p:sldLayoutId id="2147483839" r:id="rId3"/>
    <p:sldLayoutId id="2147483838" r:id="rId4"/>
    <p:sldLayoutId id="2147483837" r:id="rId5"/>
    <p:sldLayoutId id="2147483836" r:id="rId6"/>
    <p:sldLayoutId id="2147483835" r:id="rId7"/>
    <p:sldLayoutId id="2147483834" r:id="rId8"/>
    <p:sldLayoutId id="2147483833" r:id="rId9"/>
    <p:sldLayoutId id="2147483832" r:id="rId10"/>
    <p:sldLayoutId id="214748383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276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2101850" y="2606675"/>
            <a:ext cx="7804150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65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0913" y="6381750"/>
            <a:ext cx="7332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3906AD00-CB57-4F83-9B5C-A5D501CA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7662" name="Picture 49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0" r:id="rId3"/>
    <p:sldLayoutId id="2147483849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3993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2605088"/>
            <a:ext cx="9906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39941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4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8175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80BABC2F-D24B-4A90-992B-75D15609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9950" name="Picture 49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522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5136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223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343650"/>
            <a:ext cx="716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131" name="Line 2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2" name="Line 2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31C3C698-A39C-48AE-B85C-F5FDE05DC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2238" name="Picture 52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3" r:id="rId2"/>
    <p:sldLayoutId id="2147483872" r:id="rId3"/>
    <p:sldLayoutId id="2147483871" r:id="rId4"/>
    <p:sldLayoutId id="2147483870" r:id="rId5"/>
    <p:sldLayoutId id="2147483869" r:id="rId6"/>
    <p:sldLayoutId id="2147483868" r:id="rId7"/>
    <p:sldLayoutId id="2147483867" r:id="rId8"/>
    <p:sldLayoutId id="2147483866" r:id="rId9"/>
    <p:sldLayoutId id="2147483865" r:id="rId10"/>
    <p:sldLayoutId id="2147483864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6162" name="Rectangle 6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6163" name="Rectangle 7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6164" name="Line 8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452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4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204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F22CB8E9-2DA1-47BB-9304-AF16873FC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4525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Line 20"/>
          <p:cNvSpPr>
            <a:spLocks noChangeShapeType="1"/>
          </p:cNvSpPr>
          <p:nvPr/>
        </p:nvSpPr>
        <p:spPr bwMode="auto">
          <a:xfrm rot="-5400000">
            <a:off x="-1336675" y="3429000"/>
            <a:ext cx="6858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0" y="5767388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3" r:id="rId3"/>
    <p:sldLayoutId id="2147483882" r:id="rId4"/>
    <p:sldLayoutId id="2147483881" r:id="rId5"/>
    <p:sldLayoutId id="2147483880" r:id="rId6"/>
    <p:sldLayoutId id="2147483879" r:id="rId7"/>
    <p:sldLayoutId id="2147483878" r:id="rId8"/>
    <p:sldLayoutId id="2147483877" r:id="rId9"/>
    <p:sldLayoutId id="2147483876" r:id="rId10"/>
    <p:sldLayoutId id="2147483875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76804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7184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7185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680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CEBDBCF2-27CA-4D04-830C-6EF936D4D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6814" name="Picture 4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5" r:id="rId2"/>
    <p:sldLayoutId id="2147483894" r:id="rId3"/>
    <p:sldLayoutId id="2147483893" r:id="rId4"/>
    <p:sldLayoutId id="2147483892" r:id="rId5"/>
    <p:sldLayoutId id="2147483891" r:id="rId6"/>
    <p:sldLayoutId id="2147483890" r:id="rId7"/>
    <p:sldLayoutId id="2147483889" r:id="rId8"/>
    <p:sldLayoutId id="2147483888" r:id="rId9"/>
    <p:sldLayoutId id="2147483887" r:id="rId10"/>
    <p:sldLayoutId id="2147483886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313113" y="1087438"/>
            <a:ext cx="6592887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89092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820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820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820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909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3147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BF399DD2-FD46-4342-BCDD-FC65CB422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89102" name="Picture 44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05" r:id="rId3"/>
    <p:sldLayoutId id="2147483904" r:id="rId4"/>
    <p:sldLayoutId id="2147483903" r:id="rId5"/>
    <p:sldLayoutId id="2147483902" r:id="rId6"/>
    <p:sldLayoutId id="2147483901" r:id="rId7"/>
    <p:sldLayoutId id="2147483900" r:id="rId8"/>
    <p:sldLayoutId id="2147483899" r:id="rId9"/>
    <p:sldLayoutId id="2147483898" r:id="rId10"/>
    <p:sldLayoutId id="2147483897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9230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9231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/>
            </a:p>
          </p:txBody>
        </p:sp>
        <p:sp>
          <p:nvSpPr>
            <p:cNvPr id="9232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138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07E960D1-B8B1-4F80-B52C-F844F2DC6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1389" name="Picture 65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7" r:id="rId2"/>
    <p:sldLayoutId id="2147483916" r:id="rId3"/>
    <p:sldLayoutId id="2147483915" r:id="rId4"/>
    <p:sldLayoutId id="2147483914" r:id="rId5"/>
    <p:sldLayoutId id="2147483913" r:id="rId6"/>
    <p:sldLayoutId id="2147483912" r:id="rId7"/>
    <p:sldLayoutId id="2147483911" r:id="rId8"/>
    <p:sldLayoutId id="2147483910" r:id="rId9"/>
    <p:sldLayoutId id="2147483909" r:id="rId10"/>
    <p:sldLayoutId id="2147483908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ChangeArrowheads="1"/>
          </p:cNvSpPr>
          <p:nvPr/>
        </p:nvSpPr>
        <p:spPr bwMode="auto">
          <a:xfrm>
            <a:off x="9525" y="1096963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154238" y="63388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177155" name="Text Box 5"/>
          <p:cNvSpPr txBox="1">
            <a:spLocks noChangeArrowheads="1"/>
          </p:cNvSpPr>
          <p:nvPr/>
        </p:nvSpPr>
        <p:spPr bwMode="auto">
          <a:xfrm>
            <a:off x="0" y="1147763"/>
            <a:ext cx="990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7156" name="Rectangle 6"/>
          <p:cNvSpPr>
            <a:spLocks noChangeArrowheads="1"/>
          </p:cNvSpPr>
          <p:nvPr/>
        </p:nvSpPr>
        <p:spPr bwMode="auto">
          <a:xfrm>
            <a:off x="0" y="2117725"/>
            <a:ext cx="9906000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algn="ctr">
              <a:lnSpc>
                <a:spcPct val="150000"/>
              </a:lnSpc>
              <a:defRPr/>
            </a:pPr>
            <a:endParaRPr lang="ru-RU" sz="2000" b="1" dirty="0" smtClean="0"/>
          </a:p>
          <a:p>
            <a:pPr marL="92075" indent="711200" algn="ctr"/>
            <a:endParaRPr lang="ru-RU" sz="2400" dirty="0">
              <a:latin typeface="Arial" charset="0"/>
            </a:endParaRPr>
          </a:p>
          <a:p>
            <a:pPr marL="92075" indent="711200" algn="ctr"/>
            <a:endParaRPr lang="ru-RU" sz="2400" dirty="0">
              <a:latin typeface="Arial" charset="0"/>
            </a:endParaRPr>
          </a:p>
        </p:txBody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2205038" y="-33338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22725" y="5089525"/>
            <a:ext cx="5883275" cy="85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/>
            <a:r>
              <a:rPr lang="ru-RU" dirty="0" smtClean="0">
                <a:latin typeface="+mj-lt"/>
              </a:rPr>
              <a:t>Заместитель начальника службы автоматизации</a:t>
            </a:r>
            <a:endParaRPr lang="ru-RU" dirty="0">
              <a:latin typeface="+mj-lt"/>
            </a:endParaRPr>
          </a:p>
          <a:p>
            <a:pPr marL="92075" indent="711200"/>
            <a:r>
              <a:rPr lang="ru-RU" dirty="0">
                <a:latin typeface="+mj-lt"/>
              </a:rPr>
              <a:t>ОАО </a:t>
            </a:r>
            <a:r>
              <a:rPr lang="ru-RU" dirty="0" smtClean="0">
                <a:latin typeface="+mj-lt"/>
              </a:rPr>
              <a:t>«Газпром трансгаз </a:t>
            </a:r>
            <a:r>
              <a:rPr lang="ru-RU" dirty="0">
                <a:latin typeface="+mj-lt"/>
              </a:rPr>
              <a:t>Б</a:t>
            </a:r>
            <a:r>
              <a:rPr lang="ru-RU" dirty="0" smtClean="0">
                <a:latin typeface="+mj-lt"/>
              </a:rPr>
              <a:t>еларусь»</a:t>
            </a:r>
            <a:endParaRPr lang="ru-RU" dirty="0">
              <a:latin typeface="+mj-lt"/>
            </a:endParaRPr>
          </a:p>
          <a:p>
            <a:pPr marL="92075" indent="711200"/>
            <a:r>
              <a:rPr lang="ru-RU" sz="1800" b="1" dirty="0" smtClean="0">
                <a:latin typeface="+mj-lt"/>
              </a:rPr>
              <a:t>Чумак Виталий Валерьевич</a:t>
            </a:r>
            <a:endParaRPr lang="ru-RU" sz="2400" dirty="0"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2117725"/>
            <a:ext cx="9906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внедрения и эксплуатации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сбора данных средств измерений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количества и ФХП газа ГРС, ГИС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Просмотр и анализ </a:t>
            </a:r>
            <a:r>
              <a:rPr lang="ru-RU" sz="2400" b="1" dirty="0">
                <a:latin typeface="+mj-lt"/>
                <a:cs typeface="Arial" panose="020B0604020202020204" pitchFamily="34" charset="0"/>
              </a:rPr>
              <a:t>полученной информации</a:t>
            </a:r>
            <a:endParaRPr lang="ru-RU" sz="2400" b="1" dirty="0">
              <a:latin typeface="+mj-lt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10</a:t>
            </a:r>
            <a:endParaRPr lang="ru-RU" sz="2800" b="1" dirty="0"/>
          </a:p>
        </p:txBody>
      </p:sp>
      <p:pic>
        <p:nvPicPr>
          <p:cNvPr id="6146" name="Picture 2" descr="F:\!!!!ПК ССД средств учета газа КОНТУР-Газ\Опыт внедрения и эксплуатации\Материалы\архив мнгновенных значе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61" y="1104900"/>
            <a:ext cx="9595339" cy="5197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пользовательских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функций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37898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n-lt"/>
                <a:cs typeface="Arial" pitchFamily="34" charset="0"/>
              </a:rPr>
              <a:t>Дистанционная загрузка ФХП газа</a:t>
            </a:r>
            <a:endParaRPr lang="ru-RU" sz="2400" b="1" dirty="0">
              <a:latin typeface="+mn-lt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11</a:t>
            </a:r>
            <a:endParaRPr lang="ru-RU" sz="2800" b="1" dirty="0"/>
          </a:p>
        </p:txBody>
      </p:sp>
      <p:pic>
        <p:nvPicPr>
          <p:cNvPr id="7" name="Picture 3" descr="F:\!!!!ПК ССД средств учета газа КОНТУР-Газ\Опыт внедрения и эксплуатации\Материалы\ФХП_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14" y="1124979"/>
            <a:ext cx="9525000" cy="51486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пользовательских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функций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37898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itchFamily="34" charset="0"/>
              </a:rPr>
              <a:t>Формирование и сохранение отчетов</a:t>
            </a:r>
            <a:endParaRPr lang="ru-RU" sz="2400" b="1" dirty="0">
              <a:latin typeface="+mj-lt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12</a:t>
            </a:r>
            <a:endParaRPr lang="ru-RU" sz="2800" b="1" dirty="0"/>
          </a:p>
        </p:txBody>
      </p:sp>
      <p:pic>
        <p:nvPicPr>
          <p:cNvPr id="8194" name="Picture 2" descr="F:\!!!!ПК ССД средств учета газа КОНТУР-Газ\Опыт внедрения и эксплуатации\Материалы\хранилище отчето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104900"/>
            <a:ext cx="9560969" cy="51688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пользовательских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функций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Разграничение </a:t>
            </a:r>
            <a:r>
              <a:rPr lang="ru-RU" sz="2400" b="1" dirty="0">
                <a:latin typeface="+mj-lt"/>
                <a:cs typeface="Arial" panose="020B0604020202020204" pitchFamily="34" charset="0"/>
              </a:rPr>
              <a:t>прав </a:t>
            </a:r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доступа пользователей</a:t>
            </a:r>
            <a:endParaRPr lang="ru-RU" sz="2400" b="1" dirty="0">
              <a:latin typeface="+mj-lt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13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4" y="1491871"/>
            <a:ext cx="8003364" cy="4394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пользовательских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функций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17790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+mj-lt"/>
                <a:cs typeface="Arial" pitchFamily="34" charset="0"/>
              </a:rPr>
              <a:t>Валидация</a:t>
            </a:r>
            <a:r>
              <a:rPr lang="ru-RU" sz="2400" b="1" dirty="0" smtClean="0">
                <a:latin typeface="+mj-lt"/>
                <a:cs typeface="Arial" pitchFamily="34" charset="0"/>
              </a:rPr>
              <a:t> ПО </a:t>
            </a:r>
            <a:r>
              <a:rPr lang="ru-RU" sz="2400" b="1" dirty="0">
                <a:latin typeface="+mj-lt"/>
              </a:rPr>
              <a:t>«КОНТУР-Газ»</a:t>
            </a:r>
          </a:p>
          <a:p>
            <a:pPr lvl="0"/>
            <a:endParaRPr lang="ru-RU" sz="2400" dirty="0"/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14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59" y="1135063"/>
            <a:ext cx="3919681" cy="507252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itchFamily="34" charset="0"/>
              </a:rPr>
              <a:t>Опыт эксплуатации системы</a:t>
            </a:r>
            <a:endParaRPr lang="ru-RU" sz="2400" b="1" dirty="0">
              <a:latin typeface="+mj-lt"/>
            </a:endParaRPr>
          </a:p>
        </p:txBody>
      </p:sp>
      <p:sp>
        <p:nvSpPr>
          <p:cNvPr id="178180" name="Text Box 5"/>
          <p:cNvSpPr txBox="1">
            <a:spLocks noChangeArrowheads="1"/>
          </p:cNvSpPr>
          <p:nvPr/>
        </p:nvSpPr>
        <p:spPr bwMode="auto">
          <a:xfrm>
            <a:off x="326571" y="1147762"/>
            <a:ext cx="8922625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система внедрена в двух филиалах 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Несвижское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Минское УМГ), а также на приграничной ГИС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Тетеревка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Решены задачи по информационному взаимодействию со всеми используемыми на этих объектах средствами измерений количества и качества газа.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Сформирован весь необходимый набор форм отчетной документации в соответствии с требованиями технических условий на поставку газа (включая суточные, месячные отчеты по количеству газа, суточные и месячные паспорта ФХП газа).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15</a:t>
            </a:r>
            <a:endParaRPr lang="ru-RU" sz="28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ChangeArrowheads="1"/>
          </p:cNvSpPr>
          <p:nvPr/>
        </p:nvSpPr>
        <p:spPr bwMode="auto">
          <a:xfrm>
            <a:off x="9525" y="1096963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1490" name="Text Box 5"/>
          <p:cNvSpPr txBox="1">
            <a:spLocks noChangeArrowheads="1"/>
          </p:cNvSpPr>
          <p:nvPr/>
        </p:nvSpPr>
        <p:spPr bwMode="auto">
          <a:xfrm>
            <a:off x="0" y="1147763"/>
            <a:ext cx="990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1491" name="Rectangle 6"/>
          <p:cNvSpPr>
            <a:spLocks noChangeArrowheads="1"/>
          </p:cNvSpPr>
          <p:nvPr/>
        </p:nvSpPr>
        <p:spPr bwMode="auto">
          <a:xfrm>
            <a:off x="677863" y="3076574"/>
            <a:ext cx="83439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indent="711200"/>
            <a:r>
              <a:rPr lang="ru-RU" sz="4400" dirty="0">
                <a:latin typeface="Arial" charset="0"/>
              </a:rPr>
              <a:t>Благодарю за  внимание !</a:t>
            </a:r>
          </a:p>
          <a:p>
            <a:pPr marL="92075" indent="711200">
              <a:buFont typeface="Wingdings" pitchFamily="2" charset="2"/>
              <a:buChar char="ь"/>
            </a:pPr>
            <a:endParaRPr lang="ru-RU" sz="4400" dirty="0">
              <a:latin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Реализация предоставления информации  средств измерений количества и качества газа посредством СЛТМ</a:t>
            </a:r>
            <a:endParaRPr lang="ru-RU" sz="2400" b="1" dirty="0"/>
          </a:p>
        </p:txBody>
      </p:sp>
      <p:sp>
        <p:nvSpPr>
          <p:cNvPr id="178180" name="Text Box 5"/>
          <p:cNvSpPr txBox="1">
            <a:spLocks noChangeArrowheads="1"/>
          </p:cNvSpPr>
          <p:nvPr/>
        </p:nvSpPr>
        <p:spPr bwMode="auto">
          <a:xfrm>
            <a:off x="326571" y="1147762"/>
            <a:ext cx="892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44" y="1139670"/>
            <a:ext cx="7221847" cy="5141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5038" y="6334125"/>
            <a:ext cx="704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Предпосылки для </a:t>
            </a:r>
            <a:r>
              <a:rPr lang="ru-RU" sz="2400" b="1" dirty="0" smtClean="0"/>
              <a:t>внедрения системы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Визуализация оперативных </a:t>
            </a:r>
            <a:r>
              <a:rPr lang="ru-RU" sz="2400" b="1" dirty="0"/>
              <a:t>данных средств измерений количества </a:t>
            </a:r>
            <a:r>
              <a:rPr lang="ru-RU" sz="2400" b="1" dirty="0" smtClean="0"/>
              <a:t>газа </a:t>
            </a:r>
            <a:r>
              <a:rPr lang="ru-RU" sz="2400" b="1" dirty="0"/>
              <a:t>посредством СЛТМ</a:t>
            </a:r>
            <a:endParaRPr lang="ru-RU" sz="2400" dirty="0"/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8" y="1118468"/>
            <a:ext cx="9541858" cy="5157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5038" y="6334125"/>
            <a:ext cx="704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Предпосылки для </a:t>
            </a:r>
            <a:r>
              <a:rPr lang="ru-RU" sz="2400" b="1" dirty="0" smtClean="0"/>
              <a:t>внедрения 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02058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78392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dirty="0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Основные цели внедрения системы</a:t>
            </a:r>
            <a:endParaRPr lang="ru-RU" sz="2400" dirty="0"/>
          </a:p>
        </p:txBody>
      </p:sp>
      <p:sp>
        <p:nvSpPr>
          <p:cNvPr id="178180" name="Text Box 5"/>
          <p:cNvSpPr txBox="1">
            <a:spLocks noChangeArrowheads="1"/>
          </p:cNvSpPr>
          <p:nvPr/>
        </p:nvSpPr>
        <p:spPr bwMode="auto">
          <a:xfrm>
            <a:off x="326571" y="1147762"/>
            <a:ext cx="8922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Обеспечение информационного взаимодействия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соответствии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СТО Газпром 5.37-2011 Единые технические требования на оборудование узлов измерения расхода и количества природного газа, применяемых в ОАО «Газпром».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АРМ пользователей (инженера по учету газа, химика, оператора ГРС, ГИС) с различными ролями и правами доступа с предоставлением необходимого перечня информации и функций.</a:t>
            </a: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88226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06475" lvl="2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цели, задачи и требования к системе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Основные требования к системе</a:t>
            </a:r>
            <a:endParaRPr lang="ru-RU" sz="2400" dirty="0"/>
          </a:p>
        </p:txBody>
      </p:sp>
      <p:sp>
        <p:nvSpPr>
          <p:cNvPr id="178180" name="Text Box 5"/>
          <p:cNvSpPr txBox="1">
            <a:spLocks noChangeArrowheads="1"/>
          </p:cNvSpPr>
          <p:nvPr/>
        </p:nvSpPr>
        <p:spPr bwMode="auto">
          <a:xfrm>
            <a:off x="222637" y="1147762"/>
            <a:ext cx="94541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мгновенных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значений параметров.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архивных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данных (среднечасовые, среднесуточные значения).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Чтение событий журналов аварий и вмешательств.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Чтение конфигурации оборудования.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Архивирование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считанных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данных, в том числе и мгновенных (периодичность – 1 мин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Удаленный ввод в средства измерения количества газа физико-химических параметров, в том числе и в автоматическом режиме.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Передача считанных мгновенных значений 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условно постоянных параметров 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АСУ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ТП.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анализ полученной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Формирование, просмотр и выдача на печать (или в файл) отчетов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средств измерений количества и качества газа установленной формы.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Сигнализация при выходе считанных величин за пределы плановых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значений.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Разграничение прав доступа и идентификация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Ведение журнала работы комплекса с фиксацией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 пользователей.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целостности сформированных отчетов путем применения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ЭЦП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цели, задачи и требования к системе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7930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Реализация системы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 базе ПО «КОНТУР-Газ»</a:t>
            </a:r>
            <a:endParaRPr lang="ru-RU" sz="2400" dirty="0"/>
          </a:p>
        </p:txBody>
      </p:sp>
      <p:sp>
        <p:nvSpPr>
          <p:cNvPr id="178180" name="Text Box 5"/>
          <p:cNvSpPr txBox="1">
            <a:spLocks noChangeArrowheads="1"/>
          </p:cNvSpPr>
          <p:nvPr/>
        </p:nvSpPr>
        <p:spPr bwMode="auto">
          <a:xfrm>
            <a:off x="278863" y="1594754"/>
            <a:ext cx="8922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55" y="1116013"/>
            <a:ext cx="7092865" cy="5142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itchFamily="34" charset="0"/>
              </a:rPr>
              <a:t>Чтение текущих значений </a:t>
            </a:r>
            <a:r>
              <a:rPr lang="ru-RU" sz="2400" b="1" dirty="0">
                <a:latin typeface="+mj-lt"/>
                <a:cs typeface="Arial" panose="020B0604020202020204" pitchFamily="34" charset="0"/>
              </a:rPr>
              <a:t>параметров</a:t>
            </a:r>
            <a:endParaRPr lang="ru-RU" sz="2400" b="1" dirty="0">
              <a:latin typeface="+mj-lt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7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" y="1120654"/>
            <a:ext cx="9562688" cy="5169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пользовательских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функций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Чтение </a:t>
            </a:r>
            <a:r>
              <a:rPr lang="ru-RU" sz="2400" b="1" dirty="0">
                <a:latin typeface="+mj-lt"/>
                <a:cs typeface="Arial" panose="020B0604020202020204" pitchFamily="34" charset="0"/>
              </a:rPr>
              <a:t>событий журналов аварий и вмешательств</a:t>
            </a:r>
            <a:endParaRPr lang="ru-RU" sz="2400" b="1" dirty="0">
              <a:latin typeface="+mj-lt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8</a:t>
            </a:r>
            <a:endParaRPr lang="ru-RU" sz="2800" b="1" dirty="0"/>
          </a:p>
        </p:txBody>
      </p:sp>
      <p:pic>
        <p:nvPicPr>
          <p:cNvPr id="4098" name="Picture 2" descr="F:\!!!!ПК ССД средств учета газа КОНТУР-Газ\Опыт внедрения и эксплуатации\Материалы\авар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138167"/>
            <a:ext cx="8623657" cy="3192533"/>
          </a:xfrm>
          <a:prstGeom prst="rect">
            <a:avLst/>
          </a:prstGeom>
          <a:noFill/>
        </p:spPr>
      </p:pic>
      <p:pic>
        <p:nvPicPr>
          <p:cNvPr id="4099" name="Picture 3" descr="F:\!!!!ПК ССД средств учета газа КОНТУР-Газ\Опыт внедрения и эксплуатации\Материалы\вмешательст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041" y="3035300"/>
            <a:ext cx="8657959" cy="3205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пользовательских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функций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92177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ChangeArrowheads="1"/>
          </p:cNvSpPr>
          <p:nvPr/>
        </p:nvSpPr>
        <p:spPr bwMode="auto">
          <a:xfrm>
            <a:off x="0" y="1089025"/>
            <a:ext cx="9906000" cy="5200650"/>
          </a:xfrm>
          <a:prstGeom prst="rect">
            <a:avLst/>
          </a:prstGeom>
          <a:solidFill>
            <a:srgbClr val="2266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2205038" y="101604"/>
            <a:ext cx="7700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itchFamily="34" charset="0"/>
              </a:rPr>
              <a:t>Удаленный контроль конфигурации</a:t>
            </a:r>
            <a:endParaRPr lang="ru-RU" sz="2400" b="1" dirty="0">
              <a:latin typeface="+mj-lt"/>
            </a:endParaRP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1135063"/>
            <a:ext cx="990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711200">
              <a:buFont typeface="Wingdings" pitchFamily="2" charset="2"/>
              <a:buChar char="ь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487363" y="6334125"/>
            <a:ext cx="83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9</a:t>
            </a:r>
            <a:endParaRPr lang="ru-RU" sz="2800" b="1" dirty="0"/>
          </a:p>
        </p:txBody>
      </p:sp>
      <p:pic>
        <p:nvPicPr>
          <p:cNvPr id="5122" name="Picture 2" descr="F:\!!!!ПК ССД средств учета газа КОНТУР-Газ\Опыт внедрения и эксплуатации\Материалы\статпараметр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125655"/>
            <a:ext cx="8826500" cy="51617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5038" y="6334125"/>
            <a:ext cx="77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Реализация пользовательских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функций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07560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БТГ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БТГ</Template>
  <TotalTime>3795</TotalTime>
  <Words>438</Words>
  <Application>Microsoft Office PowerPoint</Application>
  <PresentationFormat>Лист A4 (210x297 мм)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Arial</vt:lpstr>
      <vt:lpstr>Arial Narrow</vt:lpstr>
      <vt:lpstr>Calibri</vt:lpstr>
      <vt:lpstr>Wingdings</vt:lpstr>
      <vt:lpstr>Шаблон БТГ</vt:lpstr>
      <vt:lpstr>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13_Специальное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btg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Чумак</cp:lastModifiedBy>
  <cp:revision>309</cp:revision>
  <dcterms:created xsi:type="dcterms:W3CDTF">2012-02-08T05:27:42Z</dcterms:created>
  <dcterms:modified xsi:type="dcterms:W3CDTF">2016-10-24T18:05:26Z</dcterms:modified>
</cp:coreProperties>
</file>