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1"/>
  </p:notesMasterIdLst>
  <p:handoutMasterIdLst>
    <p:handoutMasterId r:id="rId32"/>
  </p:handoutMasterIdLst>
  <p:sldIdLst>
    <p:sldId id="684" r:id="rId2"/>
    <p:sldId id="1038" r:id="rId3"/>
    <p:sldId id="1126" r:id="rId4"/>
    <p:sldId id="1187" r:id="rId5"/>
    <p:sldId id="1188" r:id="rId6"/>
    <p:sldId id="1001" r:id="rId7"/>
    <p:sldId id="979" r:id="rId8"/>
    <p:sldId id="981" r:id="rId9"/>
    <p:sldId id="1068" r:id="rId10"/>
    <p:sldId id="1011" r:id="rId11"/>
    <p:sldId id="1058" r:id="rId12"/>
    <p:sldId id="1093" r:id="rId13"/>
    <p:sldId id="1168" r:id="rId14"/>
    <p:sldId id="1181" r:id="rId15"/>
    <p:sldId id="1182" r:id="rId16"/>
    <p:sldId id="1183" r:id="rId17"/>
    <p:sldId id="1184" r:id="rId18"/>
    <p:sldId id="1185" r:id="rId19"/>
    <p:sldId id="1186" r:id="rId20"/>
    <p:sldId id="1177" r:id="rId21"/>
    <p:sldId id="1178" r:id="rId22"/>
    <p:sldId id="1175" r:id="rId23"/>
    <p:sldId id="1179" r:id="rId24"/>
    <p:sldId id="1180" r:id="rId25"/>
    <p:sldId id="1176" r:id="rId26"/>
    <p:sldId id="1003" r:id="rId27"/>
    <p:sldId id="1174" r:id="rId28"/>
    <p:sldId id="1171" r:id="rId29"/>
    <p:sldId id="973" r:id="rId30"/>
  </p:sldIdLst>
  <p:sldSz cx="9144000" cy="5143500" type="screen16x9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5556">
          <p15:clr>
            <a:srgbClr val="A4A3A4"/>
          </p15:clr>
        </p15:guide>
        <p15:guide id="5" pos="204">
          <p15:clr>
            <a:srgbClr val="A4A3A4"/>
          </p15:clr>
        </p15:guide>
        <p15:guide id="6" pos="2064">
          <p15:clr>
            <a:srgbClr val="A4A3A4"/>
          </p15:clr>
        </p15:guide>
        <p15:guide id="7" pos="3220">
          <p15:clr>
            <a:srgbClr val="A4A3A4"/>
          </p15:clr>
        </p15:guide>
        <p15:guide id="8" pos="2540">
          <p15:clr>
            <a:srgbClr val="A4A3A4"/>
          </p15:clr>
        </p15:guide>
        <p15:guide id="9" pos="3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лгих Андрей Михайлович" initials="ДАМ" lastIdx="1" clrIdx="0"/>
  <p:cmAuthor id="1" name="Исаев Михаил Владимирович" initials="ИМ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CA"/>
    <a:srgbClr val="D8D8E4"/>
    <a:srgbClr val="FFFFCC"/>
    <a:srgbClr val="89E943"/>
    <a:srgbClr val="0066CC"/>
    <a:srgbClr val="CC6600"/>
    <a:srgbClr val="FF9999"/>
    <a:srgbClr val="B07E00"/>
    <a:srgbClr val="AFAF01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808" autoAdjust="0"/>
    <p:restoredTop sz="77257" autoAdjust="0"/>
  </p:normalViewPr>
  <p:slideViewPr>
    <p:cSldViewPr>
      <p:cViewPr varScale="1">
        <p:scale>
          <a:sx n="117" d="100"/>
          <a:sy n="117" d="100"/>
        </p:scale>
        <p:origin x="1032" y="84"/>
      </p:cViewPr>
      <p:guideLst>
        <p:guide orient="horz" pos="2160"/>
        <p:guide pos="2880"/>
        <p:guide orient="horz" pos="3239"/>
        <p:guide pos="5556"/>
        <p:guide pos="204"/>
        <p:guide pos="2064"/>
        <p:guide pos="3220"/>
        <p:guide pos="2540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50" d="100"/>
          <a:sy n="50" d="100"/>
        </p:scale>
        <p:origin x="-4578" y="-930"/>
      </p:cViewPr>
      <p:guideLst>
        <p:guide orient="horz" pos="3128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4C731-923F-4A3A-813E-80390C57DCC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738D7BC-20EF-408D-985E-002BB725EC7F}">
      <dgm:prSet phldrT="[Текст]"/>
      <dgm:spPr/>
      <dgm:t>
        <a:bodyPr/>
        <a:lstStyle/>
        <a:p>
          <a:r>
            <a:rPr lang="ru-RU" dirty="0"/>
            <a:t>Преимущества разработки ПД собственными силами</a:t>
          </a:r>
        </a:p>
      </dgm:t>
    </dgm:pt>
    <dgm:pt modelId="{06E9C0DB-8938-4BE7-951E-428C1F00DF99}" type="parTrans" cxnId="{87A0FA71-04B2-4DE3-A38A-65E8EF463102}">
      <dgm:prSet/>
      <dgm:spPr/>
      <dgm:t>
        <a:bodyPr/>
        <a:lstStyle/>
        <a:p>
          <a:endParaRPr lang="ru-RU"/>
        </a:p>
      </dgm:t>
    </dgm:pt>
    <dgm:pt modelId="{80DBD839-7FF0-4908-84E9-CEC33522CE52}" type="sibTrans" cxnId="{87A0FA71-04B2-4DE3-A38A-65E8EF463102}">
      <dgm:prSet/>
      <dgm:spPr/>
      <dgm:t>
        <a:bodyPr/>
        <a:lstStyle/>
        <a:p>
          <a:endParaRPr lang="ru-RU"/>
        </a:p>
      </dgm:t>
    </dgm:pt>
    <dgm:pt modelId="{90D17E42-D1F1-487A-ABA7-C1AE0511A6AE}">
      <dgm:prSet phldrT="[Текст]"/>
      <dgm:spPr/>
      <dgm:t>
        <a:bodyPr/>
        <a:lstStyle/>
        <a:p>
          <a:r>
            <a:rPr lang="ru-RU" dirty="0"/>
            <a:t>Исключение конкурсных процедур (6 мес.)</a:t>
          </a:r>
        </a:p>
      </dgm:t>
    </dgm:pt>
    <dgm:pt modelId="{7051F8CF-6C62-4047-BCDA-D2B3FD89E11B}" type="parTrans" cxnId="{1E5ED0D3-1EAD-49B9-B20D-89AF5A34B396}">
      <dgm:prSet/>
      <dgm:spPr/>
      <dgm:t>
        <a:bodyPr/>
        <a:lstStyle/>
        <a:p>
          <a:endParaRPr lang="ru-RU"/>
        </a:p>
      </dgm:t>
    </dgm:pt>
    <dgm:pt modelId="{751BFC99-BAC3-4A9F-9D5A-3EB4DECD835A}" type="sibTrans" cxnId="{1E5ED0D3-1EAD-49B9-B20D-89AF5A34B396}">
      <dgm:prSet/>
      <dgm:spPr/>
      <dgm:t>
        <a:bodyPr/>
        <a:lstStyle/>
        <a:p>
          <a:endParaRPr lang="ru-RU"/>
        </a:p>
      </dgm:t>
    </dgm:pt>
    <dgm:pt modelId="{40F7142E-F558-4BD0-9E43-7124BF659EB6}">
      <dgm:prSet phldrT="[Текст]"/>
      <dgm:spPr/>
      <dgm:t>
        <a:bodyPr/>
        <a:lstStyle/>
        <a:p>
          <a:r>
            <a:rPr lang="ru-RU" dirty="0"/>
            <a:t>Недостатки разработки ПД собственными силами</a:t>
          </a:r>
        </a:p>
        <a:p>
          <a:endParaRPr lang="ru-RU" dirty="0"/>
        </a:p>
      </dgm:t>
    </dgm:pt>
    <dgm:pt modelId="{901DA9C0-3775-4AFE-9105-1F055791C677}" type="parTrans" cxnId="{D068F6D2-FB15-43EE-83AE-0B59307F3C87}">
      <dgm:prSet/>
      <dgm:spPr/>
      <dgm:t>
        <a:bodyPr/>
        <a:lstStyle/>
        <a:p>
          <a:endParaRPr lang="ru-RU"/>
        </a:p>
      </dgm:t>
    </dgm:pt>
    <dgm:pt modelId="{68A87E52-59E7-49D7-938F-AC729A529101}" type="sibTrans" cxnId="{D068F6D2-FB15-43EE-83AE-0B59307F3C87}">
      <dgm:prSet/>
      <dgm:spPr/>
      <dgm:t>
        <a:bodyPr/>
        <a:lstStyle/>
        <a:p>
          <a:endParaRPr lang="ru-RU"/>
        </a:p>
      </dgm:t>
    </dgm:pt>
    <dgm:pt modelId="{9C8097A4-A1F0-4EC7-8037-5AE0B3B05BEC}">
      <dgm:prSet phldrT="[Текст]"/>
      <dgm:spPr/>
      <dgm:t>
        <a:bodyPr/>
        <a:lstStyle/>
        <a:p>
          <a:r>
            <a:rPr lang="ru-RU" dirty="0"/>
            <a:t>Ограниченный набор инженерных изысканий</a:t>
          </a:r>
        </a:p>
      </dgm:t>
    </dgm:pt>
    <dgm:pt modelId="{A75CD542-24D9-4E0A-A9DC-2AEEEE86B7B5}" type="parTrans" cxnId="{2DFA925C-09E9-4035-9277-63BD0352D072}">
      <dgm:prSet/>
      <dgm:spPr/>
      <dgm:t>
        <a:bodyPr/>
        <a:lstStyle/>
        <a:p>
          <a:endParaRPr lang="ru-RU"/>
        </a:p>
      </dgm:t>
    </dgm:pt>
    <dgm:pt modelId="{D99864A8-45EC-4B9A-AD96-50978AEE962B}" type="sibTrans" cxnId="{2DFA925C-09E9-4035-9277-63BD0352D072}">
      <dgm:prSet/>
      <dgm:spPr/>
      <dgm:t>
        <a:bodyPr/>
        <a:lstStyle/>
        <a:p>
          <a:endParaRPr lang="ru-RU"/>
        </a:p>
      </dgm:t>
    </dgm:pt>
    <dgm:pt modelId="{31C36932-937B-431D-9E69-5F72CA164AE8}">
      <dgm:prSet/>
      <dgm:spPr/>
      <dgm:t>
        <a:bodyPr/>
        <a:lstStyle/>
        <a:p>
          <a:r>
            <a:rPr lang="ru-RU" dirty="0"/>
            <a:t>Взаимосвязь Разработчика с эксплуатацией в филиалах и администрации ДО</a:t>
          </a:r>
        </a:p>
      </dgm:t>
    </dgm:pt>
    <dgm:pt modelId="{B4DF0AC4-D3EA-4E0F-9F6B-2E018FF9C3C6}" type="parTrans" cxnId="{5AC60422-E7B6-487B-979F-8E692830CD81}">
      <dgm:prSet/>
      <dgm:spPr/>
      <dgm:t>
        <a:bodyPr/>
        <a:lstStyle/>
        <a:p>
          <a:endParaRPr lang="ru-RU"/>
        </a:p>
      </dgm:t>
    </dgm:pt>
    <dgm:pt modelId="{9BF57781-B386-4547-8182-4F210096CBD0}" type="sibTrans" cxnId="{5AC60422-E7B6-487B-979F-8E692830CD81}">
      <dgm:prSet/>
      <dgm:spPr/>
      <dgm:t>
        <a:bodyPr/>
        <a:lstStyle/>
        <a:p>
          <a:endParaRPr lang="ru-RU"/>
        </a:p>
      </dgm:t>
    </dgm:pt>
    <dgm:pt modelId="{C9CC60E0-8DD5-4FA1-BE45-BED7906EA282}">
      <dgm:prSet/>
      <dgm:spPr/>
      <dgm:t>
        <a:bodyPr/>
        <a:lstStyle/>
        <a:p>
          <a:r>
            <a:rPr lang="ru-RU" dirty="0"/>
            <a:t>Управляемость процессом</a:t>
          </a:r>
        </a:p>
      </dgm:t>
    </dgm:pt>
    <dgm:pt modelId="{D6CC2917-BFBD-4FB2-A04A-13AABF2F8F68}" type="parTrans" cxnId="{4A264D18-20F2-446A-A0B4-AFB418611772}">
      <dgm:prSet/>
      <dgm:spPr/>
      <dgm:t>
        <a:bodyPr/>
        <a:lstStyle/>
        <a:p>
          <a:endParaRPr lang="ru-RU"/>
        </a:p>
      </dgm:t>
    </dgm:pt>
    <dgm:pt modelId="{D65A643E-958F-4C49-B898-20B4F122847A}" type="sibTrans" cxnId="{4A264D18-20F2-446A-A0B4-AFB418611772}">
      <dgm:prSet/>
      <dgm:spPr/>
      <dgm:t>
        <a:bodyPr/>
        <a:lstStyle/>
        <a:p>
          <a:endParaRPr lang="ru-RU"/>
        </a:p>
      </dgm:t>
    </dgm:pt>
    <dgm:pt modelId="{91C09767-F957-4BE3-B97E-CBF5F115195A}">
      <dgm:prSet/>
      <dgm:spPr/>
      <dgm:t>
        <a:bodyPr/>
        <a:lstStyle/>
        <a:p>
          <a:r>
            <a:rPr lang="ru-RU" dirty="0"/>
            <a:t>Ограниченное число исполнителей (недостаточное количество собственных ресурсов)</a:t>
          </a:r>
        </a:p>
      </dgm:t>
    </dgm:pt>
    <dgm:pt modelId="{33CCC38C-3270-47E7-ADE4-4E0ABE28BD88}" type="parTrans" cxnId="{E6BDC4D7-F088-488C-99D2-5BF06B64D723}">
      <dgm:prSet/>
      <dgm:spPr/>
      <dgm:t>
        <a:bodyPr/>
        <a:lstStyle/>
        <a:p>
          <a:endParaRPr lang="ru-RU"/>
        </a:p>
      </dgm:t>
    </dgm:pt>
    <dgm:pt modelId="{E849FD41-93DD-44E3-8332-FC87B8BF14B9}" type="sibTrans" cxnId="{E6BDC4D7-F088-488C-99D2-5BF06B64D723}">
      <dgm:prSet/>
      <dgm:spPr/>
      <dgm:t>
        <a:bodyPr/>
        <a:lstStyle/>
        <a:p>
          <a:endParaRPr lang="ru-RU"/>
        </a:p>
      </dgm:t>
    </dgm:pt>
    <dgm:pt modelId="{47462457-D5BF-4272-B2A4-D354BCCCC15B}">
      <dgm:prSet/>
      <dgm:spPr/>
      <dgm:t>
        <a:bodyPr/>
        <a:lstStyle/>
        <a:p>
          <a:r>
            <a:rPr lang="ru-RU" dirty="0"/>
            <a:t>Сложности с  финансированием внеплановых затрат</a:t>
          </a:r>
        </a:p>
      </dgm:t>
    </dgm:pt>
    <dgm:pt modelId="{A704C45C-4C90-47D6-8312-ACAFB30DDC28}" type="parTrans" cxnId="{6069D4FB-A974-40A6-9A39-C8FBF38ECBA6}">
      <dgm:prSet/>
      <dgm:spPr/>
      <dgm:t>
        <a:bodyPr/>
        <a:lstStyle/>
        <a:p>
          <a:endParaRPr lang="ru-RU"/>
        </a:p>
      </dgm:t>
    </dgm:pt>
    <dgm:pt modelId="{ED0939C7-C5D7-4C19-89A5-89A8EAF106AE}" type="sibTrans" cxnId="{6069D4FB-A974-40A6-9A39-C8FBF38ECBA6}">
      <dgm:prSet/>
      <dgm:spPr/>
      <dgm:t>
        <a:bodyPr/>
        <a:lstStyle/>
        <a:p>
          <a:endParaRPr lang="ru-RU"/>
        </a:p>
      </dgm:t>
    </dgm:pt>
    <dgm:pt modelId="{2BB1F4AA-A1CD-4DEC-A4BB-B8637A913C32}">
      <dgm:prSet/>
      <dgm:spPr/>
      <dgm:t>
        <a:bodyPr/>
        <a:lstStyle/>
        <a:p>
          <a:endParaRPr lang="ru-RU" dirty="0"/>
        </a:p>
      </dgm:t>
    </dgm:pt>
    <dgm:pt modelId="{CF903F2E-5A17-4D1E-AD99-B54CBDC84B8A}" type="parTrans" cxnId="{C1F566FC-FE7F-44F2-9CCF-224964FC35A9}">
      <dgm:prSet/>
      <dgm:spPr/>
      <dgm:t>
        <a:bodyPr/>
        <a:lstStyle/>
        <a:p>
          <a:endParaRPr lang="ru-RU"/>
        </a:p>
      </dgm:t>
    </dgm:pt>
    <dgm:pt modelId="{7BCC0457-328F-4F00-91DF-987F5471B58C}" type="sibTrans" cxnId="{C1F566FC-FE7F-44F2-9CCF-224964FC35A9}">
      <dgm:prSet/>
      <dgm:spPr/>
      <dgm:t>
        <a:bodyPr/>
        <a:lstStyle/>
        <a:p>
          <a:endParaRPr lang="ru-RU"/>
        </a:p>
      </dgm:t>
    </dgm:pt>
    <dgm:pt modelId="{035A8608-AE9B-4299-BE3D-1FC93AB65DF8}" type="pres">
      <dgm:prSet presAssocID="{1CA4C731-923F-4A3A-813E-80390C57DCC7}" presName="linear" presStyleCnt="0">
        <dgm:presLayoutVars>
          <dgm:animLvl val="lvl"/>
          <dgm:resizeHandles val="exact"/>
        </dgm:presLayoutVars>
      </dgm:prSet>
      <dgm:spPr/>
    </dgm:pt>
    <dgm:pt modelId="{6EA3E41B-9711-4170-83D0-ED89B273D672}" type="pres">
      <dgm:prSet presAssocID="{7738D7BC-20EF-408D-985E-002BB725EC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EEA962-82A4-4F9B-AEE1-086512F87893}" type="pres">
      <dgm:prSet presAssocID="{7738D7BC-20EF-408D-985E-002BB725EC7F}" presName="childText" presStyleLbl="revTx" presStyleIdx="0" presStyleCnt="2">
        <dgm:presLayoutVars>
          <dgm:bulletEnabled val="1"/>
        </dgm:presLayoutVars>
      </dgm:prSet>
      <dgm:spPr/>
    </dgm:pt>
    <dgm:pt modelId="{FA8CBBCF-C3D5-4336-A9AE-C098B98D3E5F}" type="pres">
      <dgm:prSet presAssocID="{40F7142E-F558-4BD0-9E43-7124BF659E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095271-58CD-4975-AB71-79D78B092E46}" type="pres">
      <dgm:prSet presAssocID="{40F7142E-F558-4BD0-9E43-7124BF659EB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9A80714-81C3-4339-9FC9-A3CA56ABAACB}" type="presOf" srcId="{91C09767-F957-4BE3-B97E-CBF5F115195A}" destId="{4F095271-58CD-4975-AB71-79D78B092E46}" srcOrd="0" destOrd="1" presId="urn:microsoft.com/office/officeart/2005/8/layout/vList2"/>
    <dgm:cxn modelId="{4A264D18-20F2-446A-A0B4-AFB418611772}" srcId="{7738D7BC-20EF-408D-985E-002BB725EC7F}" destId="{C9CC60E0-8DD5-4FA1-BE45-BED7906EA282}" srcOrd="2" destOrd="0" parTransId="{D6CC2917-BFBD-4FB2-A04A-13AABF2F8F68}" sibTransId="{D65A643E-958F-4C49-B898-20B4F122847A}"/>
    <dgm:cxn modelId="{5AC60422-E7B6-487B-979F-8E692830CD81}" srcId="{7738D7BC-20EF-408D-985E-002BB725EC7F}" destId="{31C36932-937B-431D-9E69-5F72CA164AE8}" srcOrd="1" destOrd="0" parTransId="{B4DF0AC4-D3EA-4E0F-9F6B-2E018FF9C3C6}" sibTransId="{9BF57781-B386-4547-8182-4F210096CBD0}"/>
    <dgm:cxn modelId="{18A55F36-BBEB-4A11-8003-65A8DB031973}" type="presOf" srcId="{C9CC60E0-8DD5-4FA1-BE45-BED7906EA282}" destId="{EAEEA962-82A4-4F9B-AEE1-086512F87893}" srcOrd="0" destOrd="2" presId="urn:microsoft.com/office/officeart/2005/8/layout/vList2"/>
    <dgm:cxn modelId="{9A0F823F-E69D-4142-A969-48469D08A0E2}" type="presOf" srcId="{2BB1F4AA-A1CD-4DEC-A4BB-B8637A913C32}" destId="{4F095271-58CD-4975-AB71-79D78B092E46}" srcOrd="0" destOrd="3" presId="urn:microsoft.com/office/officeart/2005/8/layout/vList2"/>
    <dgm:cxn modelId="{2DFA925C-09E9-4035-9277-63BD0352D072}" srcId="{40F7142E-F558-4BD0-9E43-7124BF659EB6}" destId="{9C8097A4-A1F0-4EC7-8037-5AE0B3B05BEC}" srcOrd="0" destOrd="0" parTransId="{A75CD542-24D9-4E0A-A9DC-2AEEEE86B7B5}" sibTransId="{D99864A8-45EC-4B9A-AD96-50978AEE962B}"/>
    <dgm:cxn modelId="{BB734F45-7948-4DE4-B22C-0FD99FDA2B5C}" type="presOf" srcId="{7738D7BC-20EF-408D-985E-002BB725EC7F}" destId="{6EA3E41B-9711-4170-83D0-ED89B273D672}" srcOrd="0" destOrd="0" presId="urn:microsoft.com/office/officeart/2005/8/layout/vList2"/>
    <dgm:cxn modelId="{87A0FA71-04B2-4DE3-A38A-65E8EF463102}" srcId="{1CA4C731-923F-4A3A-813E-80390C57DCC7}" destId="{7738D7BC-20EF-408D-985E-002BB725EC7F}" srcOrd="0" destOrd="0" parTransId="{06E9C0DB-8938-4BE7-951E-428C1F00DF99}" sibTransId="{80DBD839-7FF0-4908-84E9-CEC33522CE52}"/>
    <dgm:cxn modelId="{4E34DC73-C750-42C4-82FF-F4F4768056B1}" type="presOf" srcId="{47462457-D5BF-4272-B2A4-D354BCCCC15B}" destId="{4F095271-58CD-4975-AB71-79D78B092E46}" srcOrd="0" destOrd="2" presId="urn:microsoft.com/office/officeart/2005/8/layout/vList2"/>
    <dgm:cxn modelId="{DC8D6187-5C39-4B91-B94E-473D4F3687A6}" type="presOf" srcId="{90D17E42-D1F1-487A-ABA7-C1AE0511A6AE}" destId="{EAEEA962-82A4-4F9B-AEE1-086512F87893}" srcOrd="0" destOrd="0" presId="urn:microsoft.com/office/officeart/2005/8/layout/vList2"/>
    <dgm:cxn modelId="{F3C3799D-58C3-4BCF-84B8-C9B7086D87FA}" type="presOf" srcId="{1CA4C731-923F-4A3A-813E-80390C57DCC7}" destId="{035A8608-AE9B-4299-BE3D-1FC93AB65DF8}" srcOrd="0" destOrd="0" presId="urn:microsoft.com/office/officeart/2005/8/layout/vList2"/>
    <dgm:cxn modelId="{C93DBBB6-A6EA-4595-95EF-34616B14573A}" type="presOf" srcId="{9C8097A4-A1F0-4EC7-8037-5AE0B3B05BEC}" destId="{4F095271-58CD-4975-AB71-79D78B092E46}" srcOrd="0" destOrd="0" presId="urn:microsoft.com/office/officeart/2005/8/layout/vList2"/>
    <dgm:cxn modelId="{D068F6D2-FB15-43EE-83AE-0B59307F3C87}" srcId="{1CA4C731-923F-4A3A-813E-80390C57DCC7}" destId="{40F7142E-F558-4BD0-9E43-7124BF659EB6}" srcOrd="1" destOrd="0" parTransId="{901DA9C0-3775-4AFE-9105-1F055791C677}" sibTransId="{68A87E52-59E7-49D7-938F-AC729A529101}"/>
    <dgm:cxn modelId="{1E5ED0D3-1EAD-49B9-B20D-89AF5A34B396}" srcId="{7738D7BC-20EF-408D-985E-002BB725EC7F}" destId="{90D17E42-D1F1-487A-ABA7-C1AE0511A6AE}" srcOrd="0" destOrd="0" parTransId="{7051F8CF-6C62-4047-BCDA-D2B3FD89E11B}" sibTransId="{751BFC99-BAC3-4A9F-9D5A-3EB4DECD835A}"/>
    <dgm:cxn modelId="{E6BDC4D7-F088-488C-99D2-5BF06B64D723}" srcId="{40F7142E-F558-4BD0-9E43-7124BF659EB6}" destId="{91C09767-F957-4BE3-B97E-CBF5F115195A}" srcOrd="1" destOrd="0" parTransId="{33CCC38C-3270-47E7-ADE4-4E0ABE28BD88}" sibTransId="{E849FD41-93DD-44E3-8332-FC87B8BF14B9}"/>
    <dgm:cxn modelId="{4029E2DD-B6DE-40C7-888E-BCA1B5DFDDE4}" type="presOf" srcId="{40F7142E-F558-4BD0-9E43-7124BF659EB6}" destId="{FA8CBBCF-C3D5-4336-A9AE-C098B98D3E5F}" srcOrd="0" destOrd="0" presId="urn:microsoft.com/office/officeart/2005/8/layout/vList2"/>
    <dgm:cxn modelId="{6069D4FB-A974-40A6-9A39-C8FBF38ECBA6}" srcId="{40F7142E-F558-4BD0-9E43-7124BF659EB6}" destId="{47462457-D5BF-4272-B2A4-D354BCCCC15B}" srcOrd="2" destOrd="0" parTransId="{A704C45C-4C90-47D6-8312-ACAFB30DDC28}" sibTransId="{ED0939C7-C5D7-4C19-89A5-89A8EAF106AE}"/>
    <dgm:cxn modelId="{C1F566FC-FE7F-44F2-9CCF-224964FC35A9}" srcId="{40F7142E-F558-4BD0-9E43-7124BF659EB6}" destId="{2BB1F4AA-A1CD-4DEC-A4BB-B8637A913C32}" srcOrd="3" destOrd="0" parTransId="{CF903F2E-5A17-4D1E-AD99-B54CBDC84B8A}" sibTransId="{7BCC0457-328F-4F00-91DF-987F5471B58C}"/>
    <dgm:cxn modelId="{3C36BEFC-1984-450B-BFA2-BC88213A6A8D}" type="presOf" srcId="{31C36932-937B-431D-9E69-5F72CA164AE8}" destId="{EAEEA962-82A4-4F9B-AEE1-086512F87893}" srcOrd="0" destOrd="1" presId="urn:microsoft.com/office/officeart/2005/8/layout/vList2"/>
    <dgm:cxn modelId="{B4562840-AFBF-42F9-9FE7-7F87ECCDCCF6}" type="presParOf" srcId="{035A8608-AE9B-4299-BE3D-1FC93AB65DF8}" destId="{6EA3E41B-9711-4170-83D0-ED89B273D672}" srcOrd="0" destOrd="0" presId="urn:microsoft.com/office/officeart/2005/8/layout/vList2"/>
    <dgm:cxn modelId="{12981474-7045-451B-A917-056AFA6EB0B1}" type="presParOf" srcId="{035A8608-AE9B-4299-BE3D-1FC93AB65DF8}" destId="{EAEEA962-82A4-4F9B-AEE1-086512F87893}" srcOrd="1" destOrd="0" presId="urn:microsoft.com/office/officeart/2005/8/layout/vList2"/>
    <dgm:cxn modelId="{06C4BC11-794D-4DB6-91D9-858A96A472B1}" type="presParOf" srcId="{035A8608-AE9B-4299-BE3D-1FC93AB65DF8}" destId="{FA8CBBCF-C3D5-4336-A9AE-C098B98D3E5F}" srcOrd="2" destOrd="0" presId="urn:microsoft.com/office/officeart/2005/8/layout/vList2"/>
    <dgm:cxn modelId="{7BF698F8-4969-4F4A-861B-1AFB0672A737}" type="presParOf" srcId="{035A8608-AE9B-4299-BE3D-1FC93AB65DF8}" destId="{4F095271-58CD-4975-AB71-79D78B092E4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7E415-D837-4B32-96EF-44ED7310CC4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51B6E448-B098-4B61-8F9E-B7163B00E601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Инженерные изыскания,</a:t>
          </a:r>
        </a:p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СИД</a:t>
          </a:r>
        </a:p>
      </dgm:t>
    </dgm:pt>
    <dgm:pt modelId="{8FB18CB6-E2BF-4BFB-AF69-2266564FECD5}" type="parTrans" cxnId="{9462B9E6-8D08-495F-9943-55A11D88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2B609-F4AB-4512-88B5-F3476447FB3D}" type="sibTrans" cxnId="{9462B9E6-8D08-495F-9943-55A11D88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4B5F7-E0BD-4DE7-82CC-A638EE2FF324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опросных листов</a:t>
          </a:r>
        </a:p>
      </dgm:t>
    </dgm:pt>
    <dgm:pt modelId="{953B3FF4-C0DE-471C-B983-4F17C2800924}" type="parTrans" cxnId="{EFCA07D6-5A95-46C9-85A5-D6EEC312E59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CBECF-352B-4002-8095-1B5C465CC17E}" type="sibTrans" cxnId="{EFCA07D6-5A95-46C9-85A5-D6EEC312E59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EFBDBE-A2EF-4943-B023-7D09AB989D16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конструкторской документации</a:t>
          </a:r>
        </a:p>
      </dgm:t>
    </dgm:pt>
    <dgm:pt modelId="{DF0C4E30-2324-474C-8912-2C5F2071BE77}" type="parTrans" cxnId="{05CDA0B0-3BE6-48E8-B1DE-75D173CDF13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341302-DC73-4E0F-B59E-907168A41008}" type="sibTrans" cxnId="{05CDA0B0-3BE6-48E8-B1DE-75D173CDF13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CE814-E55F-4233-BFB1-F931A3889095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проектной документации</a:t>
          </a:r>
        </a:p>
      </dgm:t>
    </dgm:pt>
    <dgm:pt modelId="{7648FD2F-4643-4C0C-AC16-8342EEFF3C94}" type="parTrans" cxnId="{DFA0C95C-0CF3-40C9-B194-B512FC13168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1CCED6-3BEA-4092-9F55-4C7410B47B4D}" type="sibTrans" cxnId="{DFA0C95C-0CF3-40C9-B194-B512FC13168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E1256-F8EC-4D9F-8560-FF4EEAC01499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ЭТС</a:t>
          </a:r>
        </a:p>
      </dgm:t>
    </dgm:pt>
    <dgm:pt modelId="{D347C7E0-E728-468A-B490-FE3FA5431114}" type="parTrans" cxnId="{253F18BC-7D6B-45E8-B78A-048959DA439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B050C-F8D0-45E5-B1B3-74A114E72F2F}" type="sibTrans" cxnId="{253F18BC-7D6B-45E8-B78A-048959DA439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1325F-E12C-43E6-AD25-55648BCA5F57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Независимая экспертиза, согласование с Д308 и Д840</a:t>
          </a:r>
        </a:p>
      </dgm:t>
    </dgm:pt>
    <dgm:pt modelId="{51F1E880-AE52-44B2-A926-BA9FDF129502}" type="parTrans" cxnId="{91DA3508-B7DD-48DF-AD58-3E44FC7108F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36B29-44D8-488B-A858-09D99DC87EF7}" type="sibTrans" cxnId="{91DA3508-B7DD-48DF-AD58-3E44FC7108F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A54F8-D077-4A2B-AFC1-9C765A0C515B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Согласование с Газпром комплектация</a:t>
          </a:r>
        </a:p>
      </dgm:t>
    </dgm:pt>
    <dgm:pt modelId="{B4004A47-2EE2-4854-8CFE-CDBF4D3C05F1}" type="parTrans" cxnId="{B2F2866D-1A89-4BF6-9ACC-86DB6AA1F5D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306D18-8D3D-4CB9-BBEA-6D49E3CB0A4B}" type="sibTrans" cxnId="{B2F2866D-1A89-4BF6-9ACC-86DB6AA1F5D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15F1B-2B9D-41D8-9A5F-09EA5DC471E9}" type="pres">
      <dgm:prSet presAssocID="{16E7E415-D837-4B32-96EF-44ED7310CC4E}" presName="CompostProcess" presStyleCnt="0">
        <dgm:presLayoutVars>
          <dgm:dir/>
          <dgm:resizeHandles val="exact"/>
        </dgm:presLayoutVars>
      </dgm:prSet>
      <dgm:spPr/>
    </dgm:pt>
    <dgm:pt modelId="{370ADA04-28BB-471D-AD10-FE4C48FFB158}" type="pres">
      <dgm:prSet presAssocID="{16E7E415-D837-4B32-96EF-44ED7310CC4E}" presName="arrow" presStyleLbl="bgShp" presStyleIdx="0" presStyleCnt="1"/>
      <dgm:spPr/>
    </dgm:pt>
    <dgm:pt modelId="{CE1701C5-4B2C-4793-A797-6AB659D11C75}" type="pres">
      <dgm:prSet presAssocID="{16E7E415-D837-4B32-96EF-44ED7310CC4E}" presName="linearProcess" presStyleCnt="0"/>
      <dgm:spPr/>
    </dgm:pt>
    <dgm:pt modelId="{67E793E1-3F00-4A8D-A69E-EA4BBB71A31E}" type="pres">
      <dgm:prSet presAssocID="{51B6E448-B098-4B61-8F9E-B7163B00E601}" presName="textNode" presStyleLbl="node1" presStyleIdx="0" presStyleCnt="7">
        <dgm:presLayoutVars>
          <dgm:bulletEnabled val="1"/>
        </dgm:presLayoutVars>
      </dgm:prSet>
      <dgm:spPr/>
    </dgm:pt>
    <dgm:pt modelId="{63946023-01F6-436F-A6B7-012FA7B3E90F}" type="pres">
      <dgm:prSet presAssocID="{E4E2B609-F4AB-4512-88B5-F3476447FB3D}" presName="sibTrans" presStyleCnt="0"/>
      <dgm:spPr/>
    </dgm:pt>
    <dgm:pt modelId="{3A7DDDC4-22C5-44AD-B3E4-BEAE2E9D60AF}" type="pres">
      <dgm:prSet presAssocID="{C504B5F7-E0BD-4DE7-82CC-A638EE2FF324}" presName="textNode" presStyleLbl="node1" presStyleIdx="1" presStyleCnt="7">
        <dgm:presLayoutVars>
          <dgm:bulletEnabled val="1"/>
        </dgm:presLayoutVars>
      </dgm:prSet>
      <dgm:spPr/>
    </dgm:pt>
    <dgm:pt modelId="{9CBED37C-FC97-4882-855A-BF096362A95C}" type="pres">
      <dgm:prSet presAssocID="{E33CBECF-352B-4002-8095-1B5C465CC17E}" presName="sibTrans" presStyleCnt="0"/>
      <dgm:spPr/>
    </dgm:pt>
    <dgm:pt modelId="{0B1E954D-BFCE-4DEC-B767-63DDBAE68D76}" type="pres">
      <dgm:prSet presAssocID="{63EFBDBE-A2EF-4943-B023-7D09AB989D16}" presName="textNode" presStyleLbl="node1" presStyleIdx="2" presStyleCnt="7">
        <dgm:presLayoutVars>
          <dgm:bulletEnabled val="1"/>
        </dgm:presLayoutVars>
      </dgm:prSet>
      <dgm:spPr/>
    </dgm:pt>
    <dgm:pt modelId="{1D4870AD-FE42-492D-98A1-7CFE895B527F}" type="pres">
      <dgm:prSet presAssocID="{2C341302-DC73-4E0F-B59E-907168A41008}" presName="sibTrans" presStyleCnt="0"/>
      <dgm:spPr/>
    </dgm:pt>
    <dgm:pt modelId="{B5152F7C-948D-4AD1-946E-42068AD8939C}" type="pres">
      <dgm:prSet presAssocID="{DBBCE814-E55F-4233-BFB1-F931A3889095}" presName="textNode" presStyleLbl="node1" presStyleIdx="3" presStyleCnt="7">
        <dgm:presLayoutVars>
          <dgm:bulletEnabled val="1"/>
        </dgm:presLayoutVars>
      </dgm:prSet>
      <dgm:spPr/>
    </dgm:pt>
    <dgm:pt modelId="{7F01277C-6A9F-43C5-B2D1-93C1C617B96A}" type="pres">
      <dgm:prSet presAssocID="{DB1CCED6-3BEA-4092-9F55-4C7410B47B4D}" presName="sibTrans" presStyleCnt="0"/>
      <dgm:spPr/>
    </dgm:pt>
    <dgm:pt modelId="{05E6903E-FCDC-420F-BF01-4C80B205AFFA}" type="pres">
      <dgm:prSet presAssocID="{C28E1256-F8EC-4D9F-8560-FF4EEAC01499}" presName="textNode" presStyleLbl="node1" presStyleIdx="4" presStyleCnt="7">
        <dgm:presLayoutVars>
          <dgm:bulletEnabled val="1"/>
        </dgm:presLayoutVars>
      </dgm:prSet>
      <dgm:spPr/>
    </dgm:pt>
    <dgm:pt modelId="{650662DA-4F42-4559-A8DC-534E27136CD3}" type="pres">
      <dgm:prSet presAssocID="{E60B050C-F8D0-45E5-B1B3-74A114E72F2F}" presName="sibTrans" presStyleCnt="0"/>
      <dgm:spPr/>
    </dgm:pt>
    <dgm:pt modelId="{FEE0FB7F-AC1F-41AF-AF91-302C40239D9C}" type="pres">
      <dgm:prSet presAssocID="{8541325F-E12C-43E6-AD25-55648BCA5F57}" presName="textNode" presStyleLbl="node1" presStyleIdx="5" presStyleCnt="7">
        <dgm:presLayoutVars>
          <dgm:bulletEnabled val="1"/>
        </dgm:presLayoutVars>
      </dgm:prSet>
      <dgm:spPr/>
    </dgm:pt>
    <dgm:pt modelId="{D3AA9EE8-6926-4611-9645-0922EBB34FCF}" type="pres">
      <dgm:prSet presAssocID="{F8C36B29-44D8-488B-A858-09D99DC87EF7}" presName="sibTrans" presStyleCnt="0"/>
      <dgm:spPr/>
    </dgm:pt>
    <dgm:pt modelId="{4054BC83-A794-4172-A1A0-3E49F562B93A}" type="pres">
      <dgm:prSet presAssocID="{51DA54F8-D077-4A2B-AFC1-9C765A0C515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91DA3508-B7DD-48DF-AD58-3E44FC7108FD}" srcId="{16E7E415-D837-4B32-96EF-44ED7310CC4E}" destId="{8541325F-E12C-43E6-AD25-55648BCA5F57}" srcOrd="5" destOrd="0" parTransId="{51F1E880-AE52-44B2-A926-BA9FDF129502}" sibTransId="{F8C36B29-44D8-488B-A858-09D99DC87EF7}"/>
    <dgm:cxn modelId="{E16F080D-778D-452A-BE6D-97E5E28F57EB}" type="presOf" srcId="{63EFBDBE-A2EF-4943-B023-7D09AB989D16}" destId="{0B1E954D-BFCE-4DEC-B767-63DDBAE68D76}" srcOrd="0" destOrd="0" presId="urn:microsoft.com/office/officeart/2005/8/layout/hProcess9"/>
    <dgm:cxn modelId="{CE241510-630B-42ED-A92D-615ED2AD0844}" type="presOf" srcId="{DBBCE814-E55F-4233-BFB1-F931A3889095}" destId="{B5152F7C-948D-4AD1-946E-42068AD8939C}" srcOrd="0" destOrd="0" presId="urn:microsoft.com/office/officeart/2005/8/layout/hProcess9"/>
    <dgm:cxn modelId="{D76C7C19-FB35-41DD-B0E3-D8AFDCD98B27}" type="presOf" srcId="{51B6E448-B098-4B61-8F9E-B7163B00E601}" destId="{67E793E1-3F00-4A8D-A69E-EA4BBB71A31E}" srcOrd="0" destOrd="0" presId="urn:microsoft.com/office/officeart/2005/8/layout/hProcess9"/>
    <dgm:cxn modelId="{12980C1F-C459-47A6-9995-034C51E59BBD}" type="presOf" srcId="{16E7E415-D837-4B32-96EF-44ED7310CC4E}" destId="{EEB15F1B-2B9D-41D8-9A5F-09EA5DC471E9}" srcOrd="0" destOrd="0" presId="urn:microsoft.com/office/officeart/2005/8/layout/hProcess9"/>
    <dgm:cxn modelId="{4096C03C-6776-4A1D-B932-7A4BE6E0B6F6}" type="presOf" srcId="{C28E1256-F8EC-4D9F-8560-FF4EEAC01499}" destId="{05E6903E-FCDC-420F-BF01-4C80B205AFFA}" srcOrd="0" destOrd="0" presId="urn:microsoft.com/office/officeart/2005/8/layout/hProcess9"/>
    <dgm:cxn modelId="{DFA0C95C-0CF3-40C9-B194-B512FC13168A}" srcId="{16E7E415-D837-4B32-96EF-44ED7310CC4E}" destId="{DBBCE814-E55F-4233-BFB1-F931A3889095}" srcOrd="3" destOrd="0" parTransId="{7648FD2F-4643-4C0C-AC16-8342EEFF3C94}" sibTransId="{DB1CCED6-3BEA-4092-9F55-4C7410B47B4D}"/>
    <dgm:cxn modelId="{B2F2866D-1A89-4BF6-9ACC-86DB6AA1F5D1}" srcId="{16E7E415-D837-4B32-96EF-44ED7310CC4E}" destId="{51DA54F8-D077-4A2B-AFC1-9C765A0C515B}" srcOrd="6" destOrd="0" parTransId="{B4004A47-2EE2-4854-8CFE-CDBF4D3C05F1}" sibTransId="{1E306D18-8D3D-4CB9-BBEA-6D49E3CB0A4B}"/>
    <dgm:cxn modelId="{AAFA6858-D67C-48AF-9934-ECA80B53D304}" type="presOf" srcId="{8541325F-E12C-43E6-AD25-55648BCA5F57}" destId="{FEE0FB7F-AC1F-41AF-AF91-302C40239D9C}" srcOrd="0" destOrd="0" presId="urn:microsoft.com/office/officeart/2005/8/layout/hProcess9"/>
    <dgm:cxn modelId="{53FB74A2-8AC2-4812-8B35-82A4C4D89FC1}" type="presOf" srcId="{C504B5F7-E0BD-4DE7-82CC-A638EE2FF324}" destId="{3A7DDDC4-22C5-44AD-B3E4-BEAE2E9D60AF}" srcOrd="0" destOrd="0" presId="urn:microsoft.com/office/officeart/2005/8/layout/hProcess9"/>
    <dgm:cxn modelId="{288D47AA-49F0-4E1C-AAC8-2E0E7344ADBB}" type="presOf" srcId="{51DA54F8-D077-4A2B-AFC1-9C765A0C515B}" destId="{4054BC83-A794-4172-A1A0-3E49F562B93A}" srcOrd="0" destOrd="0" presId="urn:microsoft.com/office/officeart/2005/8/layout/hProcess9"/>
    <dgm:cxn modelId="{05CDA0B0-3BE6-48E8-B1DE-75D173CDF130}" srcId="{16E7E415-D837-4B32-96EF-44ED7310CC4E}" destId="{63EFBDBE-A2EF-4943-B023-7D09AB989D16}" srcOrd="2" destOrd="0" parTransId="{DF0C4E30-2324-474C-8912-2C5F2071BE77}" sibTransId="{2C341302-DC73-4E0F-B59E-907168A41008}"/>
    <dgm:cxn modelId="{253F18BC-7D6B-45E8-B78A-048959DA4399}" srcId="{16E7E415-D837-4B32-96EF-44ED7310CC4E}" destId="{C28E1256-F8EC-4D9F-8560-FF4EEAC01499}" srcOrd="4" destOrd="0" parTransId="{D347C7E0-E728-468A-B490-FE3FA5431114}" sibTransId="{E60B050C-F8D0-45E5-B1B3-74A114E72F2F}"/>
    <dgm:cxn modelId="{EFCA07D6-5A95-46C9-85A5-D6EEC312E59F}" srcId="{16E7E415-D837-4B32-96EF-44ED7310CC4E}" destId="{C504B5F7-E0BD-4DE7-82CC-A638EE2FF324}" srcOrd="1" destOrd="0" parTransId="{953B3FF4-C0DE-471C-B983-4F17C2800924}" sibTransId="{E33CBECF-352B-4002-8095-1B5C465CC17E}"/>
    <dgm:cxn modelId="{9462B9E6-8D08-495F-9943-55A11D885872}" srcId="{16E7E415-D837-4B32-96EF-44ED7310CC4E}" destId="{51B6E448-B098-4B61-8F9E-B7163B00E601}" srcOrd="0" destOrd="0" parTransId="{8FB18CB6-E2BF-4BFB-AF69-2266564FECD5}" sibTransId="{E4E2B609-F4AB-4512-88B5-F3476447FB3D}"/>
    <dgm:cxn modelId="{1B663D32-4313-4107-BB9F-68BEF0C270A3}" type="presParOf" srcId="{EEB15F1B-2B9D-41D8-9A5F-09EA5DC471E9}" destId="{370ADA04-28BB-471D-AD10-FE4C48FFB158}" srcOrd="0" destOrd="0" presId="urn:microsoft.com/office/officeart/2005/8/layout/hProcess9"/>
    <dgm:cxn modelId="{4DB7CE3C-EFB3-4067-BA61-6460FB02CFC0}" type="presParOf" srcId="{EEB15F1B-2B9D-41D8-9A5F-09EA5DC471E9}" destId="{CE1701C5-4B2C-4793-A797-6AB659D11C75}" srcOrd="1" destOrd="0" presId="urn:microsoft.com/office/officeart/2005/8/layout/hProcess9"/>
    <dgm:cxn modelId="{3E61B952-2C6E-426E-8567-D9695382CE69}" type="presParOf" srcId="{CE1701C5-4B2C-4793-A797-6AB659D11C75}" destId="{67E793E1-3F00-4A8D-A69E-EA4BBB71A31E}" srcOrd="0" destOrd="0" presId="urn:microsoft.com/office/officeart/2005/8/layout/hProcess9"/>
    <dgm:cxn modelId="{E7A54215-17F0-48C4-B6B4-0AE917EE1B10}" type="presParOf" srcId="{CE1701C5-4B2C-4793-A797-6AB659D11C75}" destId="{63946023-01F6-436F-A6B7-012FA7B3E90F}" srcOrd="1" destOrd="0" presId="urn:microsoft.com/office/officeart/2005/8/layout/hProcess9"/>
    <dgm:cxn modelId="{6A9E7C68-9E09-4BB5-A86D-4D4F1E88B818}" type="presParOf" srcId="{CE1701C5-4B2C-4793-A797-6AB659D11C75}" destId="{3A7DDDC4-22C5-44AD-B3E4-BEAE2E9D60AF}" srcOrd="2" destOrd="0" presId="urn:microsoft.com/office/officeart/2005/8/layout/hProcess9"/>
    <dgm:cxn modelId="{F00CDDA9-B57B-4F9B-8523-8CCE315931DF}" type="presParOf" srcId="{CE1701C5-4B2C-4793-A797-6AB659D11C75}" destId="{9CBED37C-FC97-4882-855A-BF096362A95C}" srcOrd="3" destOrd="0" presId="urn:microsoft.com/office/officeart/2005/8/layout/hProcess9"/>
    <dgm:cxn modelId="{7539A034-0CCE-4041-A82E-E13E90D651A3}" type="presParOf" srcId="{CE1701C5-4B2C-4793-A797-6AB659D11C75}" destId="{0B1E954D-BFCE-4DEC-B767-63DDBAE68D76}" srcOrd="4" destOrd="0" presId="urn:microsoft.com/office/officeart/2005/8/layout/hProcess9"/>
    <dgm:cxn modelId="{52E0F9F9-AA24-46F6-8C8F-88E2F9175FE9}" type="presParOf" srcId="{CE1701C5-4B2C-4793-A797-6AB659D11C75}" destId="{1D4870AD-FE42-492D-98A1-7CFE895B527F}" srcOrd="5" destOrd="0" presId="urn:microsoft.com/office/officeart/2005/8/layout/hProcess9"/>
    <dgm:cxn modelId="{BB281C14-7B96-4967-AA60-E85E0CBDC9F8}" type="presParOf" srcId="{CE1701C5-4B2C-4793-A797-6AB659D11C75}" destId="{B5152F7C-948D-4AD1-946E-42068AD8939C}" srcOrd="6" destOrd="0" presId="urn:microsoft.com/office/officeart/2005/8/layout/hProcess9"/>
    <dgm:cxn modelId="{B2623DC2-7725-4703-8D6A-C66B74703173}" type="presParOf" srcId="{CE1701C5-4B2C-4793-A797-6AB659D11C75}" destId="{7F01277C-6A9F-43C5-B2D1-93C1C617B96A}" srcOrd="7" destOrd="0" presId="urn:microsoft.com/office/officeart/2005/8/layout/hProcess9"/>
    <dgm:cxn modelId="{8E3B852B-FD91-4073-9204-4D4EBCF85355}" type="presParOf" srcId="{CE1701C5-4B2C-4793-A797-6AB659D11C75}" destId="{05E6903E-FCDC-420F-BF01-4C80B205AFFA}" srcOrd="8" destOrd="0" presId="urn:microsoft.com/office/officeart/2005/8/layout/hProcess9"/>
    <dgm:cxn modelId="{8C947557-28CE-48D6-A9DA-93C14AF80413}" type="presParOf" srcId="{CE1701C5-4B2C-4793-A797-6AB659D11C75}" destId="{650662DA-4F42-4559-A8DC-534E27136CD3}" srcOrd="9" destOrd="0" presId="urn:microsoft.com/office/officeart/2005/8/layout/hProcess9"/>
    <dgm:cxn modelId="{3E56D142-CA46-4D4A-A80B-A42CD61029C0}" type="presParOf" srcId="{CE1701C5-4B2C-4793-A797-6AB659D11C75}" destId="{FEE0FB7F-AC1F-41AF-AF91-302C40239D9C}" srcOrd="10" destOrd="0" presId="urn:microsoft.com/office/officeart/2005/8/layout/hProcess9"/>
    <dgm:cxn modelId="{C7AFF848-AA83-4552-B73D-08482D0CE8D4}" type="presParOf" srcId="{CE1701C5-4B2C-4793-A797-6AB659D11C75}" destId="{D3AA9EE8-6926-4611-9645-0922EBB34FCF}" srcOrd="11" destOrd="0" presId="urn:microsoft.com/office/officeart/2005/8/layout/hProcess9"/>
    <dgm:cxn modelId="{11B4BFCD-F949-4F95-942F-83AFF1D1E28D}" type="presParOf" srcId="{CE1701C5-4B2C-4793-A797-6AB659D11C75}" destId="{4054BC83-A794-4172-A1A0-3E49F562B93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7E415-D837-4B32-96EF-44ED7310CC4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51B6E448-B098-4B61-8F9E-B7163B00E601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Инженерные изыскания,</a:t>
          </a:r>
        </a:p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СИД</a:t>
          </a:r>
        </a:p>
      </dgm:t>
    </dgm:pt>
    <dgm:pt modelId="{8FB18CB6-E2BF-4BFB-AF69-2266564FECD5}" type="parTrans" cxnId="{9462B9E6-8D08-495F-9943-55A11D88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2B609-F4AB-4512-88B5-F3476447FB3D}" type="sibTrans" cxnId="{9462B9E6-8D08-495F-9943-55A11D88587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4B5F7-E0BD-4DE7-82CC-A638EE2FF324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опросных листов</a:t>
          </a:r>
        </a:p>
      </dgm:t>
    </dgm:pt>
    <dgm:pt modelId="{953B3FF4-C0DE-471C-B983-4F17C2800924}" type="parTrans" cxnId="{EFCA07D6-5A95-46C9-85A5-D6EEC312E59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CBECF-352B-4002-8095-1B5C465CC17E}" type="sibTrans" cxnId="{EFCA07D6-5A95-46C9-85A5-D6EEC312E59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EFBDBE-A2EF-4943-B023-7D09AB989D16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конструкторской документации</a:t>
          </a:r>
        </a:p>
      </dgm:t>
    </dgm:pt>
    <dgm:pt modelId="{DF0C4E30-2324-474C-8912-2C5F2071BE77}" type="parTrans" cxnId="{05CDA0B0-3BE6-48E8-B1DE-75D173CDF13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341302-DC73-4E0F-B59E-907168A41008}" type="sibTrans" cxnId="{05CDA0B0-3BE6-48E8-B1DE-75D173CDF13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CE814-E55F-4233-BFB1-F931A3889095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проектной документации</a:t>
          </a:r>
        </a:p>
      </dgm:t>
    </dgm:pt>
    <dgm:pt modelId="{7648FD2F-4643-4C0C-AC16-8342EEFF3C94}" type="parTrans" cxnId="{DFA0C95C-0CF3-40C9-B194-B512FC13168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1CCED6-3BEA-4092-9F55-4C7410B47B4D}" type="sibTrans" cxnId="{DFA0C95C-0CF3-40C9-B194-B512FC13168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E1256-F8EC-4D9F-8560-FF4EEAC01499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ЭТС</a:t>
          </a:r>
        </a:p>
      </dgm:t>
    </dgm:pt>
    <dgm:pt modelId="{D347C7E0-E728-468A-B490-FE3FA5431114}" type="parTrans" cxnId="{253F18BC-7D6B-45E8-B78A-048959DA439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B050C-F8D0-45E5-B1B3-74A114E72F2F}" type="sibTrans" cxnId="{253F18BC-7D6B-45E8-B78A-048959DA439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1325F-E12C-43E6-AD25-55648BCA5F57}">
      <dgm:prSet phldrT="[Текст]" custT="1"/>
      <dgm:spPr/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Независимая экспертиза</a:t>
          </a:r>
        </a:p>
      </dgm:t>
    </dgm:pt>
    <dgm:pt modelId="{51F1E880-AE52-44B2-A926-BA9FDF129502}" type="parTrans" cxnId="{91DA3508-B7DD-48DF-AD58-3E44FC7108F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36B29-44D8-488B-A858-09D99DC87EF7}" type="sibTrans" cxnId="{91DA3508-B7DD-48DF-AD58-3E44FC7108FD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D97E2F-7EE8-4265-B505-D8EFA29F29C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Согласование опросных листов с Д308 и Д840</a:t>
          </a:r>
        </a:p>
      </dgm:t>
    </dgm:pt>
    <dgm:pt modelId="{B6ED0FFA-658A-4CA5-A1F8-2FE0A9F74C11}" type="parTrans" cxnId="{189DD2DD-B460-47D6-9FB1-9601F741FD5B}">
      <dgm:prSet/>
      <dgm:spPr/>
      <dgm:t>
        <a:bodyPr/>
        <a:lstStyle/>
        <a:p>
          <a:endParaRPr lang="ru-RU"/>
        </a:p>
      </dgm:t>
    </dgm:pt>
    <dgm:pt modelId="{25C6AE11-EB79-42BF-8A78-F6747E271872}" type="sibTrans" cxnId="{189DD2DD-B460-47D6-9FB1-9601F741FD5B}">
      <dgm:prSet/>
      <dgm:spPr/>
      <dgm:t>
        <a:bodyPr/>
        <a:lstStyle/>
        <a:p>
          <a:endParaRPr lang="ru-RU"/>
        </a:p>
      </dgm:t>
    </dgm:pt>
    <dgm:pt modelId="{1209C1FD-6630-45E2-AD0E-3A5C56E0742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Согласование с Газпром комплектация</a:t>
          </a:r>
        </a:p>
      </dgm:t>
    </dgm:pt>
    <dgm:pt modelId="{4857D5D7-4F55-472D-AFF2-0EC74F4A112C}" type="parTrans" cxnId="{E1C0FF4C-01B4-415E-9018-C463212936EA}">
      <dgm:prSet/>
      <dgm:spPr/>
      <dgm:t>
        <a:bodyPr/>
        <a:lstStyle/>
        <a:p>
          <a:endParaRPr lang="ru-RU"/>
        </a:p>
      </dgm:t>
    </dgm:pt>
    <dgm:pt modelId="{128DBB26-83F8-4B37-BAC8-88E0AA8E31C4}" type="sibTrans" cxnId="{E1C0FF4C-01B4-415E-9018-C463212936EA}">
      <dgm:prSet/>
      <dgm:spPr/>
      <dgm:t>
        <a:bodyPr/>
        <a:lstStyle/>
        <a:p>
          <a:endParaRPr lang="ru-RU"/>
        </a:p>
      </dgm:t>
    </dgm:pt>
    <dgm:pt modelId="{EEB15F1B-2B9D-41D8-9A5F-09EA5DC471E9}" type="pres">
      <dgm:prSet presAssocID="{16E7E415-D837-4B32-96EF-44ED7310CC4E}" presName="CompostProcess" presStyleCnt="0">
        <dgm:presLayoutVars>
          <dgm:dir/>
          <dgm:resizeHandles val="exact"/>
        </dgm:presLayoutVars>
      </dgm:prSet>
      <dgm:spPr/>
    </dgm:pt>
    <dgm:pt modelId="{370ADA04-28BB-471D-AD10-FE4C48FFB158}" type="pres">
      <dgm:prSet presAssocID="{16E7E415-D837-4B32-96EF-44ED7310CC4E}" presName="arrow" presStyleLbl="bgShp" presStyleIdx="0" presStyleCnt="1"/>
      <dgm:spPr/>
    </dgm:pt>
    <dgm:pt modelId="{CE1701C5-4B2C-4793-A797-6AB659D11C75}" type="pres">
      <dgm:prSet presAssocID="{16E7E415-D837-4B32-96EF-44ED7310CC4E}" presName="linearProcess" presStyleCnt="0"/>
      <dgm:spPr/>
    </dgm:pt>
    <dgm:pt modelId="{67E793E1-3F00-4A8D-A69E-EA4BBB71A31E}" type="pres">
      <dgm:prSet presAssocID="{51B6E448-B098-4B61-8F9E-B7163B00E601}" presName="textNode" presStyleLbl="node1" presStyleIdx="0" presStyleCnt="8">
        <dgm:presLayoutVars>
          <dgm:bulletEnabled val="1"/>
        </dgm:presLayoutVars>
      </dgm:prSet>
      <dgm:spPr/>
    </dgm:pt>
    <dgm:pt modelId="{63946023-01F6-436F-A6B7-012FA7B3E90F}" type="pres">
      <dgm:prSet presAssocID="{E4E2B609-F4AB-4512-88B5-F3476447FB3D}" presName="sibTrans" presStyleCnt="0"/>
      <dgm:spPr/>
    </dgm:pt>
    <dgm:pt modelId="{3A7DDDC4-22C5-44AD-B3E4-BEAE2E9D60AF}" type="pres">
      <dgm:prSet presAssocID="{C504B5F7-E0BD-4DE7-82CC-A638EE2FF324}" presName="textNode" presStyleLbl="node1" presStyleIdx="1" presStyleCnt="8">
        <dgm:presLayoutVars>
          <dgm:bulletEnabled val="1"/>
        </dgm:presLayoutVars>
      </dgm:prSet>
      <dgm:spPr/>
    </dgm:pt>
    <dgm:pt modelId="{9CBED37C-FC97-4882-855A-BF096362A95C}" type="pres">
      <dgm:prSet presAssocID="{E33CBECF-352B-4002-8095-1B5C465CC17E}" presName="sibTrans" presStyleCnt="0"/>
      <dgm:spPr/>
    </dgm:pt>
    <dgm:pt modelId="{7C8A173B-D2B3-454B-B7B7-62A99C14F199}" type="pres">
      <dgm:prSet presAssocID="{79D97E2F-7EE8-4265-B505-D8EFA29F29C8}" presName="textNode" presStyleLbl="node1" presStyleIdx="2" presStyleCnt="8">
        <dgm:presLayoutVars>
          <dgm:bulletEnabled val="1"/>
        </dgm:presLayoutVars>
      </dgm:prSet>
      <dgm:spPr/>
    </dgm:pt>
    <dgm:pt modelId="{A8E7498B-ED94-4611-B7D6-903BB66CB56F}" type="pres">
      <dgm:prSet presAssocID="{25C6AE11-EB79-42BF-8A78-F6747E271872}" presName="sibTrans" presStyleCnt="0"/>
      <dgm:spPr/>
    </dgm:pt>
    <dgm:pt modelId="{0B1E954D-BFCE-4DEC-B767-63DDBAE68D76}" type="pres">
      <dgm:prSet presAssocID="{63EFBDBE-A2EF-4943-B023-7D09AB989D16}" presName="textNode" presStyleLbl="node1" presStyleIdx="3" presStyleCnt="8">
        <dgm:presLayoutVars>
          <dgm:bulletEnabled val="1"/>
        </dgm:presLayoutVars>
      </dgm:prSet>
      <dgm:spPr/>
    </dgm:pt>
    <dgm:pt modelId="{1D4870AD-FE42-492D-98A1-7CFE895B527F}" type="pres">
      <dgm:prSet presAssocID="{2C341302-DC73-4E0F-B59E-907168A41008}" presName="sibTrans" presStyleCnt="0"/>
      <dgm:spPr/>
    </dgm:pt>
    <dgm:pt modelId="{B5152F7C-948D-4AD1-946E-42068AD8939C}" type="pres">
      <dgm:prSet presAssocID="{DBBCE814-E55F-4233-BFB1-F931A3889095}" presName="textNode" presStyleLbl="node1" presStyleIdx="4" presStyleCnt="8">
        <dgm:presLayoutVars>
          <dgm:bulletEnabled val="1"/>
        </dgm:presLayoutVars>
      </dgm:prSet>
      <dgm:spPr/>
    </dgm:pt>
    <dgm:pt modelId="{7F01277C-6A9F-43C5-B2D1-93C1C617B96A}" type="pres">
      <dgm:prSet presAssocID="{DB1CCED6-3BEA-4092-9F55-4C7410B47B4D}" presName="sibTrans" presStyleCnt="0"/>
      <dgm:spPr/>
    </dgm:pt>
    <dgm:pt modelId="{0F11CC1A-78C6-4892-B2FE-9050B1098F98}" type="pres">
      <dgm:prSet presAssocID="{1209C1FD-6630-45E2-AD0E-3A5C56E0742E}" presName="textNode" presStyleLbl="node1" presStyleIdx="5" presStyleCnt="8">
        <dgm:presLayoutVars>
          <dgm:bulletEnabled val="1"/>
        </dgm:presLayoutVars>
      </dgm:prSet>
      <dgm:spPr/>
    </dgm:pt>
    <dgm:pt modelId="{ADF5ECBB-4C2D-4ACE-8C08-8A23C957BBD6}" type="pres">
      <dgm:prSet presAssocID="{128DBB26-83F8-4B37-BAC8-88E0AA8E31C4}" presName="sibTrans" presStyleCnt="0"/>
      <dgm:spPr/>
    </dgm:pt>
    <dgm:pt modelId="{05E6903E-FCDC-420F-BF01-4C80B205AFFA}" type="pres">
      <dgm:prSet presAssocID="{C28E1256-F8EC-4D9F-8560-FF4EEAC01499}" presName="textNode" presStyleLbl="node1" presStyleIdx="6" presStyleCnt="8">
        <dgm:presLayoutVars>
          <dgm:bulletEnabled val="1"/>
        </dgm:presLayoutVars>
      </dgm:prSet>
      <dgm:spPr/>
    </dgm:pt>
    <dgm:pt modelId="{650662DA-4F42-4559-A8DC-534E27136CD3}" type="pres">
      <dgm:prSet presAssocID="{E60B050C-F8D0-45E5-B1B3-74A114E72F2F}" presName="sibTrans" presStyleCnt="0"/>
      <dgm:spPr/>
    </dgm:pt>
    <dgm:pt modelId="{FEE0FB7F-AC1F-41AF-AF91-302C40239D9C}" type="pres">
      <dgm:prSet presAssocID="{8541325F-E12C-43E6-AD25-55648BCA5F57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91DA3508-B7DD-48DF-AD58-3E44FC7108FD}" srcId="{16E7E415-D837-4B32-96EF-44ED7310CC4E}" destId="{8541325F-E12C-43E6-AD25-55648BCA5F57}" srcOrd="7" destOrd="0" parTransId="{51F1E880-AE52-44B2-A926-BA9FDF129502}" sibTransId="{F8C36B29-44D8-488B-A858-09D99DC87EF7}"/>
    <dgm:cxn modelId="{5B2DC40A-6226-4965-B5ED-8D4E90BE3424}" type="presOf" srcId="{51B6E448-B098-4B61-8F9E-B7163B00E601}" destId="{67E793E1-3F00-4A8D-A69E-EA4BBB71A31E}" srcOrd="0" destOrd="0" presId="urn:microsoft.com/office/officeart/2005/8/layout/hProcess9"/>
    <dgm:cxn modelId="{22EACC1E-A664-4541-AE47-C63432A59D4D}" type="presOf" srcId="{63EFBDBE-A2EF-4943-B023-7D09AB989D16}" destId="{0B1E954D-BFCE-4DEC-B767-63DDBAE68D76}" srcOrd="0" destOrd="0" presId="urn:microsoft.com/office/officeart/2005/8/layout/hProcess9"/>
    <dgm:cxn modelId="{33F58833-7855-49F5-88B0-1B277C5AC408}" type="presOf" srcId="{C504B5F7-E0BD-4DE7-82CC-A638EE2FF324}" destId="{3A7DDDC4-22C5-44AD-B3E4-BEAE2E9D60AF}" srcOrd="0" destOrd="0" presId="urn:microsoft.com/office/officeart/2005/8/layout/hProcess9"/>
    <dgm:cxn modelId="{DFA0C95C-0CF3-40C9-B194-B512FC13168A}" srcId="{16E7E415-D837-4B32-96EF-44ED7310CC4E}" destId="{DBBCE814-E55F-4233-BFB1-F931A3889095}" srcOrd="4" destOrd="0" parTransId="{7648FD2F-4643-4C0C-AC16-8342EEFF3C94}" sibTransId="{DB1CCED6-3BEA-4092-9F55-4C7410B47B4D}"/>
    <dgm:cxn modelId="{C1FE7D43-8D73-42FC-8574-6BA51FD5A512}" type="presOf" srcId="{8541325F-E12C-43E6-AD25-55648BCA5F57}" destId="{FEE0FB7F-AC1F-41AF-AF91-302C40239D9C}" srcOrd="0" destOrd="0" presId="urn:microsoft.com/office/officeart/2005/8/layout/hProcess9"/>
    <dgm:cxn modelId="{E1C0FF4C-01B4-415E-9018-C463212936EA}" srcId="{16E7E415-D837-4B32-96EF-44ED7310CC4E}" destId="{1209C1FD-6630-45E2-AD0E-3A5C56E0742E}" srcOrd="5" destOrd="0" parTransId="{4857D5D7-4F55-472D-AFF2-0EC74F4A112C}" sibTransId="{128DBB26-83F8-4B37-BAC8-88E0AA8E31C4}"/>
    <dgm:cxn modelId="{6EC13554-F8DA-4C7F-B314-69FC6F05251D}" type="presOf" srcId="{DBBCE814-E55F-4233-BFB1-F931A3889095}" destId="{B5152F7C-948D-4AD1-946E-42068AD8939C}" srcOrd="0" destOrd="0" presId="urn:microsoft.com/office/officeart/2005/8/layout/hProcess9"/>
    <dgm:cxn modelId="{05CDA0B0-3BE6-48E8-B1DE-75D173CDF130}" srcId="{16E7E415-D837-4B32-96EF-44ED7310CC4E}" destId="{63EFBDBE-A2EF-4943-B023-7D09AB989D16}" srcOrd="3" destOrd="0" parTransId="{DF0C4E30-2324-474C-8912-2C5F2071BE77}" sibTransId="{2C341302-DC73-4E0F-B59E-907168A41008}"/>
    <dgm:cxn modelId="{530F49BB-60BA-43D2-9AD5-544CAF3A253C}" type="presOf" srcId="{C28E1256-F8EC-4D9F-8560-FF4EEAC01499}" destId="{05E6903E-FCDC-420F-BF01-4C80B205AFFA}" srcOrd="0" destOrd="0" presId="urn:microsoft.com/office/officeart/2005/8/layout/hProcess9"/>
    <dgm:cxn modelId="{253F18BC-7D6B-45E8-B78A-048959DA4399}" srcId="{16E7E415-D837-4B32-96EF-44ED7310CC4E}" destId="{C28E1256-F8EC-4D9F-8560-FF4EEAC01499}" srcOrd="6" destOrd="0" parTransId="{D347C7E0-E728-468A-B490-FE3FA5431114}" sibTransId="{E60B050C-F8D0-45E5-B1B3-74A114E72F2F}"/>
    <dgm:cxn modelId="{CB9C18D2-7B59-4A86-8497-C1370FD9F211}" type="presOf" srcId="{1209C1FD-6630-45E2-AD0E-3A5C56E0742E}" destId="{0F11CC1A-78C6-4892-B2FE-9050B1098F98}" srcOrd="0" destOrd="0" presId="urn:microsoft.com/office/officeart/2005/8/layout/hProcess9"/>
    <dgm:cxn modelId="{EFCA07D6-5A95-46C9-85A5-D6EEC312E59F}" srcId="{16E7E415-D837-4B32-96EF-44ED7310CC4E}" destId="{C504B5F7-E0BD-4DE7-82CC-A638EE2FF324}" srcOrd="1" destOrd="0" parTransId="{953B3FF4-C0DE-471C-B983-4F17C2800924}" sibTransId="{E33CBECF-352B-4002-8095-1B5C465CC17E}"/>
    <dgm:cxn modelId="{0C967ED9-76E3-4CD5-902A-431B8781F07E}" type="presOf" srcId="{79D97E2F-7EE8-4265-B505-D8EFA29F29C8}" destId="{7C8A173B-D2B3-454B-B7B7-62A99C14F199}" srcOrd="0" destOrd="0" presId="urn:microsoft.com/office/officeart/2005/8/layout/hProcess9"/>
    <dgm:cxn modelId="{189DD2DD-B460-47D6-9FB1-9601F741FD5B}" srcId="{16E7E415-D837-4B32-96EF-44ED7310CC4E}" destId="{79D97E2F-7EE8-4265-B505-D8EFA29F29C8}" srcOrd="2" destOrd="0" parTransId="{B6ED0FFA-658A-4CA5-A1F8-2FE0A9F74C11}" sibTransId="{25C6AE11-EB79-42BF-8A78-F6747E271872}"/>
    <dgm:cxn modelId="{1890BCE2-DC63-4670-812D-3D5C5DC71F52}" type="presOf" srcId="{16E7E415-D837-4B32-96EF-44ED7310CC4E}" destId="{EEB15F1B-2B9D-41D8-9A5F-09EA5DC471E9}" srcOrd="0" destOrd="0" presId="urn:microsoft.com/office/officeart/2005/8/layout/hProcess9"/>
    <dgm:cxn modelId="{9462B9E6-8D08-495F-9943-55A11D885872}" srcId="{16E7E415-D837-4B32-96EF-44ED7310CC4E}" destId="{51B6E448-B098-4B61-8F9E-B7163B00E601}" srcOrd="0" destOrd="0" parTransId="{8FB18CB6-E2BF-4BFB-AF69-2266564FECD5}" sibTransId="{E4E2B609-F4AB-4512-88B5-F3476447FB3D}"/>
    <dgm:cxn modelId="{A3994BD9-87AC-4882-8186-2C584C6172BA}" type="presParOf" srcId="{EEB15F1B-2B9D-41D8-9A5F-09EA5DC471E9}" destId="{370ADA04-28BB-471D-AD10-FE4C48FFB158}" srcOrd="0" destOrd="0" presId="urn:microsoft.com/office/officeart/2005/8/layout/hProcess9"/>
    <dgm:cxn modelId="{6E9BCF34-C0D3-4F0A-A98D-00335A9782AA}" type="presParOf" srcId="{EEB15F1B-2B9D-41D8-9A5F-09EA5DC471E9}" destId="{CE1701C5-4B2C-4793-A797-6AB659D11C75}" srcOrd="1" destOrd="0" presId="urn:microsoft.com/office/officeart/2005/8/layout/hProcess9"/>
    <dgm:cxn modelId="{884E2963-74D1-44D4-B7D3-5D0DB947829C}" type="presParOf" srcId="{CE1701C5-4B2C-4793-A797-6AB659D11C75}" destId="{67E793E1-3F00-4A8D-A69E-EA4BBB71A31E}" srcOrd="0" destOrd="0" presId="urn:microsoft.com/office/officeart/2005/8/layout/hProcess9"/>
    <dgm:cxn modelId="{65FBB13E-7F13-423E-A753-B4EDA04C8180}" type="presParOf" srcId="{CE1701C5-4B2C-4793-A797-6AB659D11C75}" destId="{63946023-01F6-436F-A6B7-012FA7B3E90F}" srcOrd="1" destOrd="0" presId="urn:microsoft.com/office/officeart/2005/8/layout/hProcess9"/>
    <dgm:cxn modelId="{5A50A2C3-F658-40CA-9D36-A9EA7FFDAABB}" type="presParOf" srcId="{CE1701C5-4B2C-4793-A797-6AB659D11C75}" destId="{3A7DDDC4-22C5-44AD-B3E4-BEAE2E9D60AF}" srcOrd="2" destOrd="0" presId="urn:microsoft.com/office/officeart/2005/8/layout/hProcess9"/>
    <dgm:cxn modelId="{265140F3-8B0C-49AF-A3DE-1587F4925279}" type="presParOf" srcId="{CE1701C5-4B2C-4793-A797-6AB659D11C75}" destId="{9CBED37C-FC97-4882-855A-BF096362A95C}" srcOrd="3" destOrd="0" presId="urn:microsoft.com/office/officeart/2005/8/layout/hProcess9"/>
    <dgm:cxn modelId="{C3914E4C-A14F-489B-ABB1-5218DC81CB50}" type="presParOf" srcId="{CE1701C5-4B2C-4793-A797-6AB659D11C75}" destId="{7C8A173B-D2B3-454B-B7B7-62A99C14F199}" srcOrd="4" destOrd="0" presId="urn:microsoft.com/office/officeart/2005/8/layout/hProcess9"/>
    <dgm:cxn modelId="{3A6C7A7E-B861-4A8D-BD2E-6BED9CE505F4}" type="presParOf" srcId="{CE1701C5-4B2C-4793-A797-6AB659D11C75}" destId="{A8E7498B-ED94-4611-B7D6-903BB66CB56F}" srcOrd="5" destOrd="0" presId="urn:microsoft.com/office/officeart/2005/8/layout/hProcess9"/>
    <dgm:cxn modelId="{72F8863B-5452-4B70-B59B-BCA2F9AED430}" type="presParOf" srcId="{CE1701C5-4B2C-4793-A797-6AB659D11C75}" destId="{0B1E954D-BFCE-4DEC-B767-63DDBAE68D76}" srcOrd="6" destOrd="0" presId="urn:microsoft.com/office/officeart/2005/8/layout/hProcess9"/>
    <dgm:cxn modelId="{3A732A5E-6620-4BAF-8C7A-344D15F0C43F}" type="presParOf" srcId="{CE1701C5-4B2C-4793-A797-6AB659D11C75}" destId="{1D4870AD-FE42-492D-98A1-7CFE895B527F}" srcOrd="7" destOrd="0" presId="urn:microsoft.com/office/officeart/2005/8/layout/hProcess9"/>
    <dgm:cxn modelId="{077991E9-EFD0-4264-9713-3C2E30A350D9}" type="presParOf" srcId="{CE1701C5-4B2C-4793-A797-6AB659D11C75}" destId="{B5152F7C-948D-4AD1-946E-42068AD8939C}" srcOrd="8" destOrd="0" presId="urn:microsoft.com/office/officeart/2005/8/layout/hProcess9"/>
    <dgm:cxn modelId="{1016450F-28BB-45DA-9848-C09EC7C49EBA}" type="presParOf" srcId="{CE1701C5-4B2C-4793-A797-6AB659D11C75}" destId="{7F01277C-6A9F-43C5-B2D1-93C1C617B96A}" srcOrd="9" destOrd="0" presId="urn:microsoft.com/office/officeart/2005/8/layout/hProcess9"/>
    <dgm:cxn modelId="{D85A5724-BF74-4290-9677-ECEDFA6A0E90}" type="presParOf" srcId="{CE1701C5-4B2C-4793-A797-6AB659D11C75}" destId="{0F11CC1A-78C6-4892-B2FE-9050B1098F98}" srcOrd="10" destOrd="0" presId="urn:microsoft.com/office/officeart/2005/8/layout/hProcess9"/>
    <dgm:cxn modelId="{0755C457-24A9-4F84-874D-8AC3A712F9C9}" type="presParOf" srcId="{CE1701C5-4B2C-4793-A797-6AB659D11C75}" destId="{ADF5ECBB-4C2D-4ACE-8C08-8A23C957BBD6}" srcOrd="11" destOrd="0" presId="urn:microsoft.com/office/officeart/2005/8/layout/hProcess9"/>
    <dgm:cxn modelId="{12C9F21D-8706-4AE6-BAC0-E386892781BA}" type="presParOf" srcId="{CE1701C5-4B2C-4793-A797-6AB659D11C75}" destId="{05E6903E-FCDC-420F-BF01-4C80B205AFFA}" srcOrd="12" destOrd="0" presId="urn:microsoft.com/office/officeart/2005/8/layout/hProcess9"/>
    <dgm:cxn modelId="{E53BBF6D-9A16-4A1F-983F-E5B08428B114}" type="presParOf" srcId="{CE1701C5-4B2C-4793-A797-6AB659D11C75}" destId="{650662DA-4F42-4559-A8DC-534E27136CD3}" srcOrd="13" destOrd="0" presId="urn:microsoft.com/office/officeart/2005/8/layout/hProcess9"/>
    <dgm:cxn modelId="{E8805B7A-4100-41C4-B99A-DD3F6A35C533}" type="presParOf" srcId="{CE1701C5-4B2C-4793-A797-6AB659D11C75}" destId="{FEE0FB7F-AC1F-41AF-AF91-302C40239D9C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A743BF-B307-4CB9-A202-95DF10C76D1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B412725-3A6B-437A-B8D9-487B9A9F74E4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кон-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курентная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стоимость 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узлов и блоков 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определенная заводом</a:t>
          </a:r>
        </a:p>
      </dgm:t>
    </dgm:pt>
    <dgm:pt modelId="{572A25BE-B49C-4421-BDC9-558CD39A7CAE}" type="parTrans" cxnId="{CA6AE2C1-BBE7-4EC5-B55F-1884625DAFE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42E3DA-206E-46AF-A029-E9FFFB0D3843}" type="sibTrans" cxnId="{CA6AE2C1-BBE7-4EC5-B55F-1884625DAFE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A1BA3-C5FC-4FCD-BB0A-AE43A125CF2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единообразия и стандартизации среди конструктивных особенностей оборудования</a:t>
          </a:r>
        </a:p>
      </dgm:t>
    </dgm:pt>
    <dgm:pt modelId="{245BB5BE-FE63-4F30-B051-68461E2A2437}" type="parTrans" cxnId="{13260BC9-4360-4A65-B3C9-287196A4F93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D3D70-9429-4BC9-809D-3D638B5BFEB2}" type="sibTrans" cxnId="{13260BC9-4360-4A65-B3C9-287196A4F93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9E0549-2FC1-42AE-B852-FDE8A3BFFC76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Завод-изготовитель основа проектной документации</a:t>
          </a:r>
        </a:p>
      </dgm:t>
    </dgm:pt>
    <dgm:pt modelId="{4EAFDEB7-B387-489E-BEF4-E51212BC65D5}" type="parTrans" cxnId="{F7611B74-3571-4796-9FE2-76CB6324257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FF4015-A2C9-4B75-B7A9-EEE0124C7660}" type="sibTrans" cxnId="{F7611B74-3571-4796-9FE2-76CB6324257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509844-C6ED-459F-97C7-5CEF6486804C}" type="pres">
      <dgm:prSet presAssocID="{A1A743BF-B307-4CB9-A202-95DF10C76D13}" presName="Name0" presStyleCnt="0">
        <dgm:presLayoutVars>
          <dgm:dir/>
          <dgm:animLvl val="lvl"/>
          <dgm:resizeHandles val="exact"/>
        </dgm:presLayoutVars>
      </dgm:prSet>
      <dgm:spPr/>
    </dgm:pt>
    <dgm:pt modelId="{ED960DFD-C4BB-4F5F-B91D-BC136C2388F5}" type="pres">
      <dgm:prSet presAssocID="{0B412725-3A6B-437A-B8D9-487B9A9F74E4}" presName="Name8" presStyleCnt="0"/>
      <dgm:spPr/>
    </dgm:pt>
    <dgm:pt modelId="{8CD8D65E-FA81-4FB7-AE0E-26E61BC36345}" type="pres">
      <dgm:prSet presAssocID="{0B412725-3A6B-437A-B8D9-487B9A9F74E4}" presName="level" presStyleLbl="node1" presStyleIdx="0" presStyleCnt="3">
        <dgm:presLayoutVars>
          <dgm:chMax val="1"/>
          <dgm:bulletEnabled val="1"/>
        </dgm:presLayoutVars>
      </dgm:prSet>
      <dgm:spPr/>
    </dgm:pt>
    <dgm:pt modelId="{347D088C-EA55-44D5-BCAA-2169A4B50196}" type="pres">
      <dgm:prSet presAssocID="{0B412725-3A6B-437A-B8D9-487B9A9F74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CD5D48-20A9-4B63-AEAD-400F49678292}" type="pres">
      <dgm:prSet presAssocID="{67DA1BA3-C5FC-4FCD-BB0A-AE43A125CF2E}" presName="Name8" presStyleCnt="0"/>
      <dgm:spPr/>
    </dgm:pt>
    <dgm:pt modelId="{4EC9C565-DE3E-4EA4-A30F-5BAFDAF0EA48}" type="pres">
      <dgm:prSet presAssocID="{67DA1BA3-C5FC-4FCD-BB0A-AE43A125CF2E}" presName="level" presStyleLbl="node1" presStyleIdx="1" presStyleCnt="3">
        <dgm:presLayoutVars>
          <dgm:chMax val="1"/>
          <dgm:bulletEnabled val="1"/>
        </dgm:presLayoutVars>
      </dgm:prSet>
      <dgm:spPr/>
    </dgm:pt>
    <dgm:pt modelId="{691B6437-F403-41A0-8B8F-6FB0B52C80D6}" type="pres">
      <dgm:prSet presAssocID="{67DA1BA3-C5FC-4FCD-BB0A-AE43A125CF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AFF7D0-7C66-4721-BD67-3623416D2937}" type="pres">
      <dgm:prSet presAssocID="{269E0549-2FC1-42AE-B852-FDE8A3BFFC76}" presName="Name8" presStyleCnt="0"/>
      <dgm:spPr/>
    </dgm:pt>
    <dgm:pt modelId="{5E680B17-534F-461D-8EC3-DCEF88C5B67F}" type="pres">
      <dgm:prSet presAssocID="{269E0549-2FC1-42AE-B852-FDE8A3BFFC76}" presName="level" presStyleLbl="node1" presStyleIdx="2" presStyleCnt="3" custScaleY="37008">
        <dgm:presLayoutVars>
          <dgm:chMax val="1"/>
          <dgm:bulletEnabled val="1"/>
        </dgm:presLayoutVars>
      </dgm:prSet>
      <dgm:spPr/>
    </dgm:pt>
    <dgm:pt modelId="{2ECB8C93-E11C-4BA2-B6B5-B1C5F689E96B}" type="pres">
      <dgm:prSet presAssocID="{269E0549-2FC1-42AE-B852-FDE8A3BFFC7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F890922-E3E1-4C71-AF4A-F2E8CB83E5F5}" type="presOf" srcId="{A1A743BF-B307-4CB9-A202-95DF10C76D13}" destId="{BB509844-C6ED-459F-97C7-5CEF6486804C}" srcOrd="0" destOrd="0" presId="urn:microsoft.com/office/officeart/2005/8/layout/pyramid1"/>
    <dgm:cxn modelId="{F7611B74-3571-4796-9FE2-76CB6324257E}" srcId="{A1A743BF-B307-4CB9-A202-95DF10C76D13}" destId="{269E0549-2FC1-42AE-B852-FDE8A3BFFC76}" srcOrd="2" destOrd="0" parTransId="{4EAFDEB7-B387-489E-BEF4-E51212BC65D5}" sibTransId="{7FFF4015-A2C9-4B75-B7A9-EEE0124C7660}"/>
    <dgm:cxn modelId="{7074AD78-8177-4448-9D74-EB71878E44D1}" type="presOf" srcId="{269E0549-2FC1-42AE-B852-FDE8A3BFFC76}" destId="{2ECB8C93-E11C-4BA2-B6B5-B1C5F689E96B}" srcOrd="1" destOrd="0" presId="urn:microsoft.com/office/officeart/2005/8/layout/pyramid1"/>
    <dgm:cxn modelId="{CB71F39A-59FE-4FE0-9759-63BD1F0933CE}" type="presOf" srcId="{67DA1BA3-C5FC-4FCD-BB0A-AE43A125CF2E}" destId="{4EC9C565-DE3E-4EA4-A30F-5BAFDAF0EA48}" srcOrd="0" destOrd="0" presId="urn:microsoft.com/office/officeart/2005/8/layout/pyramid1"/>
    <dgm:cxn modelId="{8625DDC0-5A49-49FF-94A4-7666BABC3C7B}" type="presOf" srcId="{67DA1BA3-C5FC-4FCD-BB0A-AE43A125CF2E}" destId="{691B6437-F403-41A0-8B8F-6FB0B52C80D6}" srcOrd="1" destOrd="0" presId="urn:microsoft.com/office/officeart/2005/8/layout/pyramid1"/>
    <dgm:cxn modelId="{CA6AE2C1-BBE7-4EC5-B55F-1884625DAFE0}" srcId="{A1A743BF-B307-4CB9-A202-95DF10C76D13}" destId="{0B412725-3A6B-437A-B8D9-487B9A9F74E4}" srcOrd="0" destOrd="0" parTransId="{572A25BE-B49C-4421-BDC9-558CD39A7CAE}" sibTransId="{A942E3DA-206E-46AF-A029-E9FFFB0D3843}"/>
    <dgm:cxn modelId="{13260BC9-4360-4A65-B3C9-287196A4F93F}" srcId="{A1A743BF-B307-4CB9-A202-95DF10C76D13}" destId="{67DA1BA3-C5FC-4FCD-BB0A-AE43A125CF2E}" srcOrd="1" destOrd="0" parTransId="{245BB5BE-FE63-4F30-B051-68461E2A2437}" sibTransId="{CF6D3D70-9429-4BC9-809D-3D638B5BFEB2}"/>
    <dgm:cxn modelId="{20C370D3-4EE5-4990-9EDE-97D9DAA462F3}" type="presOf" srcId="{0B412725-3A6B-437A-B8D9-487B9A9F74E4}" destId="{347D088C-EA55-44D5-BCAA-2169A4B50196}" srcOrd="1" destOrd="0" presId="urn:microsoft.com/office/officeart/2005/8/layout/pyramid1"/>
    <dgm:cxn modelId="{19C38CD3-1434-48D3-AF72-7DE97BA81A60}" type="presOf" srcId="{0B412725-3A6B-437A-B8D9-487B9A9F74E4}" destId="{8CD8D65E-FA81-4FB7-AE0E-26E61BC36345}" srcOrd="0" destOrd="0" presId="urn:microsoft.com/office/officeart/2005/8/layout/pyramid1"/>
    <dgm:cxn modelId="{8E45CBE6-A509-4F5F-801A-A5B6301266DF}" type="presOf" srcId="{269E0549-2FC1-42AE-B852-FDE8A3BFFC76}" destId="{5E680B17-534F-461D-8EC3-DCEF88C5B67F}" srcOrd="0" destOrd="0" presId="urn:microsoft.com/office/officeart/2005/8/layout/pyramid1"/>
    <dgm:cxn modelId="{96CF0AE4-A4CE-43D9-AFBF-EAA65941CA67}" type="presParOf" srcId="{BB509844-C6ED-459F-97C7-5CEF6486804C}" destId="{ED960DFD-C4BB-4F5F-B91D-BC136C2388F5}" srcOrd="0" destOrd="0" presId="urn:microsoft.com/office/officeart/2005/8/layout/pyramid1"/>
    <dgm:cxn modelId="{1743BBCA-31DC-4635-95CD-62277D835F27}" type="presParOf" srcId="{ED960DFD-C4BB-4F5F-B91D-BC136C2388F5}" destId="{8CD8D65E-FA81-4FB7-AE0E-26E61BC36345}" srcOrd="0" destOrd="0" presId="urn:microsoft.com/office/officeart/2005/8/layout/pyramid1"/>
    <dgm:cxn modelId="{1D68CB96-FEBF-4480-B4D2-77CAA61FCA94}" type="presParOf" srcId="{ED960DFD-C4BB-4F5F-B91D-BC136C2388F5}" destId="{347D088C-EA55-44D5-BCAA-2169A4B50196}" srcOrd="1" destOrd="0" presId="urn:microsoft.com/office/officeart/2005/8/layout/pyramid1"/>
    <dgm:cxn modelId="{6CB071D7-CAE3-4D14-813D-D5343543FAF6}" type="presParOf" srcId="{BB509844-C6ED-459F-97C7-5CEF6486804C}" destId="{8ECD5D48-20A9-4B63-AEAD-400F49678292}" srcOrd="1" destOrd="0" presId="urn:microsoft.com/office/officeart/2005/8/layout/pyramid1"/>
    <dgm:cxn modelId="{6D7D3AA6-F6E8-429D-924B-A6FA0C45A224}" type="presParOf" srcId="{8ECD5D48-20A9-4B63-AEAD-400F49678292}" destId="{4EC9C565-DE3E-4EA4-A30F-5BAFDAF0EA48}" srcOrd="0" destOrd="0" presId="urn:microsoft.com/office/officeart/2005/8/layout/pyramid1"/>
    <dgm:cxn modelId="{3DA922D5-162E-4C69-8C6E-9D7369696D64}" type="presParOf" srcId="{8ECD5D48-20A9-4B63-AEAD-400F49678292}" destId="{691B6437-F403-41A0-8B8F-6FB0B52C80D6}" srcOrd="1" destOrd="0" presId="urn:microsoft.com/office/officeart/2005/8/layout/pyramid1"/>
    <dgm:cxn modelId="{2041F165-9629-4ACE-AABE-38A039C68146}" type="presParOf" srcId="{BB509844-C6ED-459F-97C7-5CEF6486804C}" destId="{F5AFF7D0-7C66-4721-BD67-3623416D2937}" srcOrd="2" destOrd="0" presId="urn:microsoft.com/office/officeart/2005/8/layout/pyramid1"/>
    <dgm:cxn modelId="{57315C85-3E19-4863-A9A8-C953A35F5A07}" type="presParOf" srcId="{F5AFF7D0-7C66-4721-BD67-3623416D2937}" destId="{5E680B17-534F-461D-8EC3-DCEF88C5B67F}" srcOrd="0" destOrd="0" presId="urn:microsoft.com/office/officeart/2005/8/layout/pyramid1"/>
    <dgm:cxn modelId="{9A51D1F7-ED02-4687-A3DA-89E99FC1A112}" type="presParOf" srcId="{F5AFF7D0-7C66-4721-BD67-3623416D2937}" destId="{2ECB8C93-E11C-4BA2-B6B5-B1C5F689E9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F1C72C-8A5C-4121-BD82-EB29E7EE799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C1ACC1E-904D-4CCC-B567-555C8530E573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направляет в проектную организацию перечень заводов</a:t>
          </a:r>
        </a:p>
      </dgm:t>
    </dgm:pt>
    <dgm:pt modelId="{F18233D4-4491-41FA-BC47-CC5ECD37A0C2}" type="parTrans" cxnId="{7F221E56-A9D8-4ECC-BA0D-F56FF3AB022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A4037-E765-480F-9B23-F0A69BADC6AD}" type="sibTrans" cxnId="{7F221E56-A9D8-4ECC-BA0D-F56FF3AB022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A08E67-16F5-4559-A256-57E0EB87EC5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организация разрабатывает опросные листы и направляет по перечню на заводы</a:t>
          </a:r>
        </a:p>
      </dgm:t>
    </dgm:pt>
    <dgm:pt modelId="{DBD10FAF-95BE-45CC-9537-2C83068FD479}" type="parTrans" cxnId="{95784BDB-B84C-4EBE-AF3D-B2B3FE78E73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EC025F-8582-4DD5-A20E-A399EA204271}" type="sibTrans" cxnId="{95784BDB-B84C-4EBE-AF3D-B2B3FE78E73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E389C-72C4-4B79-948F-B7F663300C7A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№1</a:t>
          </a:r>
        </a:p>
      </dgm:t>
    </dgm:pt>
    <dgm:pt modelId="{D887B18D-B9B7-439A-AEA3-345080206903}" type="parTrans" cxnId="{5E1A72EA-EC00-45D1-BF20-F6F5B8E90CA6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8D74A2-F3EC-4433-9492-707C508B7DD2}" type="sibTrans" cxnId="{5E1A72EA-EC00-45D1-BF20-F6F5B8E90CA6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1AD554-C4EC-436B-9DE3-71F158D1DC62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№2</a:t>
          </a:r>
        </a:p>
      </dgm:t>
    </dgm:pt>
    <dgm:pt modelId="{4D378867-3831-4BC1-8AE1-8398A21A939E}" type="parTrans" cxnId="{903F72D4-EC42-4202-9431-8D933CD62ED6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14480-F0DD-4A27-9E61-CB83E9C96091}" type="sibTrans" cxnId="{903F72D4-EC42-4202-9431-8D933CD62ED6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62D99-596C-4FD3-BF63-AA4EE4DAB0F3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№3</a:t>
          </a:r>
        </a:p>
      </dgm:t>
    </dgm:pt>
    <dgm:pt modelId="{8B8A00C3-BDB3-4D01-90F5-7920616CF57A}" type="parTrans" cxnId="{C4EA122C-38B6-47C4-8B71-69F86490DC5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3DB3AC-5451-4220-9747-23C9C4AEE0F5}" type="sibTrans" cxnId="{C4EA122C-38B6-47C4-8B71-69F86490DC5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15B1E9-F21C-4CBF-AB6F-EE022C56A7FB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№4</a:t>
          </a:r>
        </a:p>
      </dgm:t>
    </dgm:pt>
    <dgm:pt modelId="{D838E485-261C-40CD-B86B-9F2C3EB7C1A2}" type="parTrans" cxnId="{5D439D4B-67E5-4442-9FA7-BF615AA69498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E6C520-135F-4026-B8CA-6B211F12C7EE}" type="sibTrans" cxnId="{5D439D4B-67E5-4442-9FA7-BF615AA69498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63F79-B1FE-4A66-B78C-695E9F1C8FF8}" type="pres">
      <dgm:prSet presAssocID="{83F1C72C-8A5C-4121-BD82-EB29E7EE79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FAECEC-ACD2-4B1B-B97B-377B1D3033FA}" type="pres">
      <dgm:prSet presAssocID="{EC1ACC1E-904D-4CCC-B567-555C8530E573}" presName="hierRoot1" presStyleCnt="0"/>
      <dgm:spPr/>
    </dgm:pt>
    <dgm:pt modelId="{3792B8B6-4057-4503-ACBB-6B943BA6EAA4}" type="pres">
      <dgm:prSet presAssocID="{EC1ACC1E-904D-4CCC-B567-555C8530E573}" presName="composite" presStyleCnt="0"/>
      <dgm:spPr/>
    </dgm:pt>
    <dgm:pt modelId="{88E5DAB1-0D1E-425F-B67C-B46D1C56D1FE}" type="pres">
      <dgm:prSet presAssocID="{EC1ACC1E-904D-4CCC-B567-555C8530E573}" presName="background" presStyleLbl="node0" presStyleIdx="0" presStyleCnt="1"/>
      <dgm:spPr/>
    </dgm:pt>
    <dgm:pt modelId="{FD1C24FD-283D-482C-858E-DC8E73ECD3DD}" type="pres">
      <dgm:prSet presAssocID="{EC1ACC1E-904D-4CCC-B567-555C8530E573}" presName="text" presStyleLbl="fgAcc0" presStyleIdx="0" presStyleCnt="1" custScaleX="339521">
        <dgm:presLayoutVars>
          <dgm:chPref val="3"/>
        </dgm:presLayoutVars>
      </dgm:prSet>
      <dgm:spPr/>
    </dgm:pt>
    <dgm:pt modelId="{5F242EB9-30DB-45CE-BB38-4C745D86C4CC}" type="pres">
      <dgm:prSet presAssocID="{EC1ACC1E-904D-4CCC-B567-555C8530E573}" presName="hierChild2" presStyleCnt="0"/>
      <dgm:spPr/>
    </dgm:pt>
    <dgm:pt modelId="{B9712AA1-3049-4D72-BC96-CE505903A4C1}" type="pres">
      <dgm:prSet presAssocID="{DBD10FAF-95BE-45CC-9537-2C83068FD479}" presName="Name10" presStyleLbl="parChTrans1D2" presStyleIdx="0" presStyleCnt="1"/>
      <dgm:spPr/>
    </dgm:pt>
    <dgm:pt modelId="{C64A7AC4-E33A-40E6-B92C-864380509F33}" type="pres">
      <dgm:prSet presAssocID="{FCA08E67-16F5-4559-A256-57E0EB87EC5C}" presName="hierRoot2" presStyleCnt="0"/>
      <dgm:spPr/>
    </dgm:pt>
    <dgm:pt modelId="{4FFE5FC2-1881-4020-BD1F-823A33B19C6F}" type="pres">
      <dgm:prSet presAssocID="{FCA08E67-16F5-4559-A256-57E0EB87EC5C}" presName="composite2" presStyleCnt="0"/>
      <dgm:spPr/>
    </dgm:pt>
    <dgm:pt modelId="{ACDEA76B-393B-4B7B-9C93-7AA1764CED24}" type="pres">
      <dgm:prSet presAssocID="{FCA08E67-16F5-4559-A256-57E0EB87EC5C}" presName="background2" presStyleLbl="node2" presStyleIdx="0" presStyleCnt="1"/>
      <dgm:spPr/>
    </dgm:pt>
    <dgm:pt modelId="{29C999CE-7E0C-4736-AC79-06B44E787766}" type="pres">
      <dgm:prSet presAssocID="{FCA08E67-16F5-4559-A256-57E0EB87EC5C}" presName="text2" presStyleLbl="fgAcc2" presStyleIdx="0" presStyleCnt="1" custScaleX="339521">
        <dgm:presLayoutVars>
          <dgm:chPref val="3"/>
        </dgm:presLayoutVars>
      </dgm:prSet>
      <dgm:spPr/>
    </dgm:pt>
    <dgm:pt modelId="{3358D251-208D-44AE-B533-FF635475B27C}" type="pres">
      <dgm:prSet presAssocID="{FCA08E67-16F5-4559-A256-57E0EB87EC5C}" presName="hierChild3" presStyleCnt="0"/>
      <dgm:spPr/>
    </dgm:pt>
    <dgm:pt modelId="{6903C7E2-66DE-47FB-9C4E-7C9D6A710F27}" type="pres">
      <dgm:prSet presAssocID="{D887B18D-B9B7-439A-AEA3-345080206903}" presName="Name17" presStyleLbl="parChTrans1D3" presStyleIdx="0" presStyleCnt="4"/>
      <dgm:spPr/>
    </dgm:pt>
    <dgm:pt modelId="{72A4B9BA-7A43-4D81-A2B9-EA6B821F8AE7}" type="pres">
      <dgm:prSet presAssocID="{E45E389C-72C4-4B79-948F-B7F663300C7A}" presName="hierRoot3" presStyleCnt="0"/>
      <dgm:spPr/>
    </dgm:pt>
    <dgm:pt modelId="{885BBA9F-6AA5-47B0-9ACC-39D35E9E40DC}" type="pres">
      <dgm:prSet presAssocID="{E45E389C-72C4-4B79-948F-B7F663300C7A}" presName="composite3" presStyleCnt="0"/>
      <dgm:spPr/>
    </dgm:pt>
    <dgm:pt modelId="{A68B6347-6368-4289-89E3-DF8BF7975185}" type="pres">
      <dgm:prSet presAssocID="{E45E389C-72C4-4B79-948F-B7F663300C7A}" presName="background3" presStyleLbl="node3" presStyleIdx="0" presStyleCnt="4"/>
      <dgm:spPr/>
    </dgm:pt>
    <dgm:pt modelId="{D6539EAD-87BD-4169-BF86-D33FD446D39B}" type="pres">
      <dgm:prSet presAssocID="{E45E389C-72C4-4B79-948F-B7F663300C7A}" presName="text3" presStyleLbl="fgAcc3" presStyleIdx="0" presStyleCnt="4">
        <dgm:presLayoutVars>
          <dgm:chPref val="3"/>
        </dgm:presLayoutVars>
      </dgm:prSet>
      <dgm:spPr/>
    </dgm:pt>
    <dgm:pt modelId="{2C11F48A-D801-4BD4-8B46-61A49F640E9A}" type="pres">
      <dgm:prSet presAssocID="{E45E389C-72C4-4B79-948F-B7F663300C7A}" presName="hierChild4" presStyleCnt="0"/>
      <dgm:spPr/>
    </dgm:pt>
    <dgm:pt modelId="{6C93EDD5-40F5-4C32-A332-7DD160F9167F}" type="pres">
      <dgm:prSet presAssocID="{4D378867-3831-4BC1-8AE1-8398A21A939E}" presName="Name17" presStyleLbl="parChTrans1D3" presStyleIdx="1" presStyleCnt="4"/>
      <dgm:spPr/>
    </dgm:pt>
    <dgm:pt modelId="{40E0D709-E367-4DCA-8FE6-DB9F2D9818AB}" type="pres">
      <dgm:prSet presAssocID="{1E1AD554-C4EC-436B-9DE3-71F158D1DC62}" presName="hierRoot3" presStyleCnt="0"/>
      <dgm:spPr/>
    </dgm:pt>
    <dgm:pt modelId="{99059128-1994-462A-B3DA-212C7C7F9505}" type="pres">
      <dgm:prSet presAssocID="{1E1AD554-C4EC-436B-9DE3-71F158D1DC62}" presName="composite3" presStyleCnt="0"/>
      <dgm:spPr/>
    </dgm:pt>
    <dgm:pt modelId="{C016ECB9-21BB-467F-BAC9-0324BE02EA40}" type="pres">
      <dgm:prSet presAssocID="{1E1AD554-C4EC-436B-9DE3-71F158D1DC62}" presName="background3" presStyleLbl="node3" presStyleIdx="1" presStyleCnt="4"/>
      <dgm:spPr/>
    </dgm:pt>
    <dgm:pt modelId="{A9612EF9-EF8A-46A3-972D-D6C50238FE6B}" type="pres">
      <dgm:prSet presAssocID="{1E1AD554-C4EC-436B-9DE3-71F158D1DC62}" presName="text3" presStyleLbl="fgAcc3" presStyleIdx="1" presStyleCnt="4">
        <dgm:presLayoutVars>
          <dgm:chPref val="3"/>
        </dgm:presLayoutVars>
      </dgm:prSet>
      <dgm:spPr/>
    </dgm:pt>
    <dgm:pt modelId="{6F052121-1882-4ABB-9A78-06526E25FA34}" type="pres">
      <dgm:prSet presAssocID="{1E1AD554-C4EC-436B-9DE3-71F158D1DC62}" presName="hierChild4" presStyleCnt="0"/>
      <dgm:spPr/>
    </dgm:pt>
    <dgm:pt modelId="{1F82A10E-E78A-49B3-86DB-678AAD360455}" type="pres">
      <dgm:prSet presAssocID="{8B8A00C3-BDB3-4D01-90F5-7920616CF57A}" presName="Name17" presStyleLbl="parChTrans1D3" presStyleIdx="2" presStyleCnt="4"/>
      <dgm:spPr/>
    </dgm:pt>
    <dgm:pt modelId="{27D0FD1F-3DE8-4B63-AD09-91CB113F08A8}" type="pres">
      <dgm:prSet presAssocID="{6B962D99-596C-4FD3-BF63-AA4EE4DAB0F3}" presName="hierRoot3" presStyleCnt="0"/>
      <dgm:spPr/>
    </dgm:pt>
    <dgm:pt modelId="{183F8B4D-B26F-467A-B479-4ECA1219C8E8}" type="pres">
      <dgm:prSet presAssocID="{6B962D99-596C-4FD3-BF63-AA4EE4DAB0F3}" presName="composite3" presStyleCnt="0"/>
      <dgm:spPr/>
    </dgm:pt>
    <dgm:pt modelId="{003540B9-6F23-44AD-988F-1497A81CCA59}" type="pres">
      <dgm:prSet presAssocID="{6B962D99-596C-4FD3-BF63-AA4EE4DAB0F3}" presName="background3" presStyleLbl="node3" presStyleIdx="2" presStyleCnt="4"/>
      <dgm:spPr/>
    </dgm:pt>
    <dgm:pt modelId="{73B23F19-4C8E-4B17-834D-D774B5601001}" type="pres">
      <dgm:prSet presAssocID="{6B962D99-596C-4FD3-BF63-AA4EE4DAB0F3}" presName="text3" presStyleLbl="fgAcc3" presStyleIdx="2" presStyleCnt="4">
        <dgm:presLayoutVars>
          <dgm:chPref val="3"/>
        </dgm:presLayoutVars>
      </dgm:prSet>
      <dgm:spPr/>
    </dgm:pt>
    <dgm:pt modelId="{3D08084F-4180-4381-8B63-33B6A912BD7F}" type="pres">
      <dgm:prSet presAssocID="{6B962D99-596C-4FD3-BF63-AA4EE4DAB0F3}" presName="hierChild4" presStyleCnt="0"/>
      <dgm:spPr/>
    </dgm:pt>
    <dgm:pt modelId="{93DB22C7-BC0D-4FFB-B614-2F07BC0070E4}" type="pres">
      <dgm:prSet presAssocID="{D838E485-261C-40CD-B86B-9F2C3EB7C1A2}" presName="Name17" presStyleLbl="parChTrans1D3" presStyleIdx="3" presStyleCnt="4"/>
      <dgm:spPr/>
    </dgm:pt>
    <dgm:pt modelId="{87188511-A6FD-457A-B26D-693F722392B0}" type="pres">
      <dgm:prSet presAssocID="{4515B1E9-F21C-4CBF-AB6F-EE022C56A7FB}" presName="hierRoot3" presStyleCnt="0"/>
      <dgm:spPr/>
    </dgm:pt>
    <dgm:pt modelId="{47B279D8-9F7C-4176-A675-BCC98547B081}" type="pres">
      <dgm:prSet presAssocID="{4515B1E9-F21C-4CBF-AB6F-EE022C56A7FB}" presName="composite3" presStyleCnt="0"/>
      <dgm:spPr/>
    </dgm:pt>
    <dgm:pt modelId="{1170D63E-E8E0-42B2-97B6-8E0EBA377C29}" type="pres">
      <dgm:prSet presAssocID="{4515B1E9-F21C-4CBF-AB6F-EE022C56A7FB}" presName="background3" presStyleLbl="node3" presStyleIdx="3" presStyleCnt="4"/>
      <dgm:spPr/>
    </dgm:pt>
    <dgm:pt modelId="{647DC322-21CD-4056-A9C1-178299ED6D16}" type="pres">
      <dgm:prSet presAssocID="{4515B1E9-F21C-4CBF-AB6F-EE022C56A7FB}" presName="text3" presStyleLbl="fgAcc3" presStyleIdx="3" presStyleCnt="4">
        <dgm:presLayoutVars>
          <dgm:chPref val="3"/>
        </dgm:presLayoutVars>
      </dgm:prSet>
      <dgm:spPr/>
    </dgm:pt>
    <dgm:pt modelId="{527B69CC-BF2D-44C7-BE69-678C464EE27A}" type="pres">
      <dgm:prSet presAssocID="{4515B1E9-F21C-4CBF-AB6F-EE022C56A7FB}" presName="hierChild4" presStyleCnt="0"/>
      <dgm:spPr/>
    </dgm:pt>
  </dgm:ptLst>
  <dgm:cxnLst>
    <dgm:cxn modelId="{4459DE0B-9B6D-4B97-9925-CB01E75FE512}" type="presOf" srcId="{FCA08E67-16F5-4559-A256-57E0EB87EC5C}" destId="{29C999CE-7E0C-4736-AC79-06B44E787766}" srcOrd="0" destOrd="0" presId="urn:microsoft.com/office/officeart/2005/8/layout/hierarchy1"/>
    <dgm:cxn modelId="{2B9B1E0F-C56A-4481-A7AA-5CAEDBA38200}" type="presOf" srcId="{DBD10FAF-95BE-45CC-9537-2C83068FD479}" destId="{B9712AA1-3049-4D72-BC96-CE505903A4C1}" srcOrd="0" destOrd="0" presId="urn:microsoft.com/office/officeart/2005/8/layout/hierarchy1"/>
    <dgm:cxn modelId="{75926517-599F-43E7-940B-90E83C348BCD}" type="presOf" srcId="{E45E389C-72C4-4B79-948F-B7F663300C7A}" destId="{D6539EAD-87BD-4169-BF86-D33FD446D39B}" srcOrd="0" destOrd="0" presId="urn:microsoft.com/office/officeart/2005/8/layout/hierarchy1"/>
    <dgm:cxn modelId="{B232B61A-FDC6-4D4D-AD11-CC70E35C6465}" type="presOf" srcId="{1E1AD554-C4EC-436B-9DE3-71F158D1DC62}" destId="{A9612EF9-EF8A-46A3-972D-D6C50238FE6B}" srcOrd="0" destOrd="0" presId="urn:microsoft.com/office/officeart/2005/8/layout/hierarchy1"/>
    <dgm:cxn modelId="{C4EA122C-38B6-47C4-8B71-69F86490DC5F}" srcId="{FCA08E67-16F5-4559-A256-57E0EB87EC5C}" destId="{6B962D99-596C-4FD3-BF63-AA4EE4DAB0F3}" srcOrd="2" destOrd="0" parTransId="{8B8A00C3-BDB3-4D01-90F5-7920616CF57A}" sibTransId="{463DB3AC-5451-4220-9747-23C9C4AEE0F5}"/>
    <dgm:cxn modelId="{EF466868-AFA1-42FD-A186-A93AC15D7E5B}" type="presOf" srcId="{4D378867-3831-4BC1-8AE1-8398A21A939E}" destId="{6C93EDD5-40F5-4C32-A332-7DD160F9167F}" srcOrd="0" destOrd="0" presId="urn:microsoft.com/office/officeart/2005/8/layout/hierarchy1"/>
    <dgm:cxn modelId="{5D439D4B-67E5-4442-9FA7-BF615AA69498}" srcId="{FCA08E67-16F5-4559-A256-57E0EB87EC5C}" destId="{4515B1E9-F21C-4CBF-AB6F-EE022C56A7FB}" srcOrd="3" destOrd="0" parTransId="{D838E485-261C-40CD-B86B-9F2C3EB7C1A2}" sibTransId="{16E6C520-135F-4026-B8CA-6B211F12C7EE}"/>
    <dgm:cxn modelId="{7F221E56-A9D8-4ECC-BA0D-F56FF3AB0227}" srcId="{83F1C72C-8A5C-4121-BD82-EB29E7EE7996}" destId="{EC1ACC1E-904D-4CCC-B567-555C8530E573}" srcOrd="0" destOrd="0" parTransId="{F18233D4-4491-41FA-BC47-CC5ECD37A0C2}" sibTransId="{9AEA4037-E765-480F-9B23-F0A69BADC6AD}"/>
    <dgm:cxn modelId="{B04A228C-CD8A-44B4-BD7D-99F0A355222C}" type="presOf" srcId="{8B8A00C3-BDB3-4D01-90F5-7920616CF57A}" destId="{1F82A10E-E78A-49B3-86DB-678AAD360455}" srcOrd="0" destOrd="0" presId="urn:microsoft.com/office/officeart/2005/8/layout/hierarchy1"/>
    <dgm:cxn modelId="{1063A18E-9A03-4C87-9647-D7B6444D4055}" type="presOf" srcId="{6B962D99-596C-4FD3-BF63-AA4EE4DAB0F3}" destId="{73B23F19-4C8E-4B17-834D-D774B5601001}" srcOrd="0" destOrd="0" presId="urn:microsoft.com/office/officeart/2005/8/layout/hierarchy1"/>
    <dgm:cxn modelId="{F9A4B29F-19A8-473B-9656-902F1D463E06}" type="presOf" srcId="{4515B1E9-F21C-4CBF-AB6F-EE022C56A7FB}" destId="{647DC322-21CD-4056-A9C1-178299ED6D16}" srcOrd="0" destOrd="0" presId="urn:microsoft.com/office/officeart/2005/8/layout/hierarchy1"/>
    <dgm:cxn modelId="{EAB7E3B9-F3AC-42D2-9185-2343806E009E}" type="presOf" srcId="{83F1C72C-8A5C-4121-BD82-EB29E7EE7996}" destId="{39B63F79-B1FE-4A66-B78C-695E9F1C8FF8}" srcOrd="0" destOrd="0" presId="urn:microsoft.com/office/officeart/2005/8/layout/hierarchy1"/>
    <dgm:cxn modelId="{903F72D4-EC42-4202-9431-8D933CD62ED6}" srcId="{FCA08E67-16F5-4559-A256-57E0EB87EC5C}" destId="{1E1AD554-C4EC-436B-9DE3-71F158D1DC62}" srcOrd="1" destOrd="0" parTransId="{4D378867-3831-4BC1-8AE1-8398A21A939E}" sibTransId="{C6E14480-F0DD-4A27-9E61-CB83E9C96091}"/>
    <dgm:cxn modelId="{95784BDB-B84C-4EBE-AF3D-B2B3FE78E737}" srcId="{EC1ACC1E-904D-4CCC-B567-555C8530E573}" destId="{FCA08E67-16F5-4559-A256-57E0EB87EC5C}" srcOrd="0" destOrd="0" parTransId="{DBD10FAF-95BE-45CC-9537-2C83068FD479}" sibTransId="{91EC025F-8582-4DD5-A20E-A399EA204271}"/>
    <dgm:cxn modelId="{493CE1DC-9DF4-416F-8652-1E8AD8B16D0B}" type="presOf" srcId="{EC1ACC1E-904D-4CCC-B567-555C8530E573}" destId="{FD1C24FD-283D-482C-858E-DC8E73ECD3DD}" srcOrd="0" destOrd="0" presId="urn:microsoft.com/office/officeart/2005/8/layout/hierarchy1"/>
    <dgm:cxn modelId="{A7CA2AE3-3171-4CCC-9710-984A9C352218}" type="presOf" srcId="{D887B18D-B9B7-439A-AEA3-345080206903}" destId="{6903C7E2-66DE-47FB-9C4E-7C9D6A710F27}" srcOrd="0" destOrd="0" presId="urn:microsoft.com/office/officeart/2005/8/layout/hierarchy1"/>
    <dgm:cxn modelId="{5E1A72EA-EC00-45D1-BF20-F6F5B8E90CA6}" srcId="{FCA08E67-16F5-4559-A256-57E0EB87EC5C}" destId="{E45E389C-72C4-4B79-948F-B7F663300C7A}" srcOrd="0" destOrd="0" parTransId="{D887B18D-B9B7-439A-AEA3-345080206903}" sibTransId="{5A8D74A2-F3EC-4433-9492-707C508B7DD2}"/>
    <dgm:cxn modelId="{3556A3EB-5686-498D-B390-9B45FF37C0B6}" type="presOf" srcId="{D838E485-261C-40CD-B86B-9F2C3EB7C1A2}" destId="{93DB22C7-BC0D-4FFB-B614-2F07BC0070E4}" srcOrd="0" destOrd="0" presId="urn:microsoft.com/office/officeart/2005/8/layout/hierarchy1"/>
    <dgm:cxn modelId="{72F1DAC4-525E-430C-8973-0EDC438D1A88}" type="presParOf" srcId="{39B63F79-B1FE-4A66-B78C-695E9F1C8FF8}" destId="{EFFAECEC-ACD2-4B1B-B97B-377B1D3033FA}" srcOrd="0" destOrd="0" presId="urn:microsoft.com/office/officeart/2005/8/layout/hierarchy1"/>
    <dgm:cxn modelId="{4B6CD709-A8BA-4F25-9D7B-D036764BD228}" type="presParOf" srcId="{EFFAECEC-ACD2-4B1B-B97B-377B1D3033FA}" destId="{3792B8B6-4057-4503-ACBB-6B943BA6EAA4}" srcOrd="0" destOrd="0" presId="urn:microsoft.com/office/officeart/2005/8/layout/hierarchy1"/>
    <dgm:cxn modelId="{2962D2A3-2E09-4376-A501-7155DB351960}" type="presParOf" srcId="{3792B8B6-4057-4503-ACBB-6B943BA6EAA4}" destId="{88E5DAB1-0D1E-425F-B67C-B46D1C56D1FE}" srcOrd="0" destOrd="0" presId="urn:microsoft.com/office/officeart/2005/8/layout/hierarchy1"/>
    <dgm:cxn modelId="{B09D553F-C834-4CFB-8675-ECEC0769B598}" type="presParOf" srcId="{3792B8B6-4057-4503-ACBB-6B943BA6EAA4}" destId="{FD1C24FD-283D-482C-858E-DC8E73ECD3DD}" srcOrd="1" destOrd="0" presId="urn:microsoft.com/office/officeart/2005/8/layout/hierarchy1"/>
    <dgm:cxn modelId="{CB0FFE53-5A34-4B44-B4E5-9557E35BD393}" type="presParOf" srcId="{EFFAECEC-ACD2-4B1B-B97B-377B1D3033FA}" destId="{5F242EB9-30DB-45CE-BB38-4C745D86C4CC}" srcOrd="1" destOrd="0" presId="urn:microsoft.com/office/officeart/2005/8/layout/hierarchy1"/>
    <dgm:cxn modelId="{AD5BE5E9-8861-43A0-B423-248598BE729D}" type="presParOf" srcId="{5F242EB9-30DB-45CE-BB38-4C745D86C4CC}" destId="{B9712AA1-3049-4D72-BC96-CE505903A4C1}" srcOrd="0" destOrd="0" presId="urn:microsoft.com/office/officeart/2005/8/layout/hierarchy1"/>
    <dgm:cxn modelId="{E169BBD1-E7DD-45B5-B0F6-933543A10EB4}" type="presParOf" srcId="{5F242EB9-30DB-45CE-BB38-4C745D86C4CC}" destId="{C64A7AC4-E33A-40E6-B92C-864380509F33}" srcOrd="1" destOrd="0" presId="urn:microsoft.com/office/officeart/2005/8/layout/hierarchy1"/>
    <dgm:cxn modelId="{B699C0FC-CD47-4F6D-B71A-CEE3198F3775}" type="presParOf" srcId="{C64A7AC4-E33A-40E6-B92C-864380509F33}" destId="{4FFE5FC2-1881-4020-BD1F-823A33B19C6F}" srcOrd="0" destOrd="0" presId="urn:microsoft.com/office/officeart/2005/8/layout/hierarchy1"/>
    <dgm:cxn modelId="{0AC8AD7F-0D33-4E9B-B9F8-23275ABDA829}" type="presParOf" srcId="{4FFE5FC2-1881-4020-BD1F-823A33B19C6F}" destId="{ACDEA76B-393B-4B7B-9C93-7AA1764CED24}" srcOrd="0" destOrd="0" presId="urn:microsoft.com/office/officeart/2005/8/layout/hierarchy1"/>
    <dgm:cxn modelId="{FC7BEE90-2AA7-47B3-9591-27F7D537E8EB}" type="presParOf" srcId="{4FFE5FC2-1881-4020-BD1F-823A33B19C6F}" destId="{29C999CE-7E0C-4736-AC79-06B44E787766}" srcOrd="1" destOrd="0" presId="urn:microsoft.com/office/officeart/2005/8/layout/hierarchy1"/>
    <dgm:cxn modelId="{C85064E8-3607-4F4A-A3D4-1B2288F64B09}" type="presParOf" srcId="{C64A7AC4-E33A-40E6-B92C-864380509F33}" destId="{3358D251-208D-44AE-B533-FF635475B27C}" srcOrd="1" destOrd="0" presId="urn:microsoft.com/office/officeart/2005/8/layout/hierarchy1"/>
    <dgm:cxn modelId="{C9FF79D6-C64B-4690-9FC5-D60DD0754259}" type="presParOf" srcId="{3358D251-208D-44AE-B533-FF635475B27C}" destId="{6903C7E2-66DE-47FB-9C4E-7C9D6A710F27}" srcOrd="0" destOrd="0" presId="urn:microsoft.com/office/officeart/2005/8/layout/hierarchy1"/>
    <dgm:cxn modelId="{5B456FEB-5248-4D5C-839E-FC1B77884DE2}" type="presParOf" srcId="{3358D251-208D-44AE-B533-FF635475B27C}" destId="{72A4B9BA-7A43-4D81-A2B9-EA6B821F8AE7}" srcOrd="1" destOrd="0" presId="urn:microsoft.com/office/officeart/2005/8/layout/hierarchy1"/>
    <dgm:cxn modelId="{746831F3-3072-40A5-BF56-1E69FC1EA7B3}" type="presParOf" srcId="{72A4B9BA-7A43-4D81-A2B9-EA6B821F8AE7}" destId="{885BBA9F-6AA5-47B0-9ACC-39D35E9E40DC}" srcOrd="0" destOrd="0" presId="urn:microsoft.com/office/officeart/2005/8/layout/hierarchy1"/>
    <dgm:cxn modelId="{826DA53F-6AB1-4F77-BD86-B4454A70D5CD}" type="presParOf" srcId="{885BBA9F-6AA5-47B0-9ACC-39D35E9E40DC}" destId="{A68B6347-6368-4289-89E3-DF8BF7975185}" srcOrd="0" destOrd="0" presId="urn:microsoft.com/office/officeart/2005/8/layout/hierarchy1"/>
    <dgm:cxn modelId="{F37C93D9-D149-47E0-9D22-E5DAE796CED9}" type="presParOf" srcId="{885BBA9F-6AA5-47B0-9ACC-39D35E9E40DC}" destId="{D6539EAD-87BD-4169-BF86-D33FD446D39B}" srcOrd="1" destOrd="0" presId="urn:microsoft.com/office/officeart/2005/8/layout/hierarchy1"/>
    <dgm:cxn modelId="{EC830A3C-F181-4D67-B1B7-F7449CBEE2E7}" type="presParOf" srcId="{72A4B9BA-7A43-4D81-A2B9-EA6B821F8AE7}" destId="{2C11F48A-D801-4BD4-8B46-61A49F640E9A}" srcOrd="1" destOrd="0" presId="urn:microsoft.com/office/officeart/2005/8/layout/hierarchy1"/>
    <dgm:cxn modelId="{0159B87D-1CC9-450F-9600-A95C95A6DE0A}" type="presParOf" srcId="{3358D251-208D-44AE-B533-FF635475B27C}" destId="{6C93EDD5-40F5-4C32-A332-7DD160F9167F}" srcOrd="2" destOrd="0" presId="urn:microsoft.com/office/officeart/2005/8/layout/hierarchy1"/>
    <dgm:cxn modelId="{F9E0AC7C-2E46-4DF1-BE9F-D2CB0E582D70}" type="presParOf" srcId="{3358D251-208D-44AE-B533-FF635475B27C}" destId="{40E0D709-E367-4DCA-8FE6-DB9F2D9818AB}" srcOrd="3" destOrd="0" presId="urn:microsoft.com/office/officeart/2005/8/layout/hierarchy1"/>
    <dgm:cxn modelId="{5360E57B-C59F-41F2-9D43-DF3302B29533}" type="presParOf" srcId="{40E0D709-E367-4DCA-8FE6-DB9F2D9818AB}" destId="{99059128-1994-462A-B3DA-212C7C7F9505}" srcOrd="0" destOrd="0" presId="urn:microsoft.com/office/officeart/2005/8/layout/hierarchy1"/>
    <dgm:cxn modelId="{72A01339-EEAB-4140-BE93-8BCAC0813225}" type="presParOf" srcId="{99059128-1994-462A-B3DA-212C7C7F9505}" destId="{C016ECB9-21BB-467F-BAC9-0324BE02EA40}" srcOrd="0" destOrd="0" presId="urn:microsoft.com/office/officeart/2005/8/layout/hierarchy1"/>
    <dgm:cxn modelId="{C473D025-E3CC-4030-B77D-446D1E4F8E31}" type="presParOf" srcId="{99059128-1994-462A-B3DA-212C7C7F9505}" destId="{A9612EF9-EF8A-46A3-972D-D6C50238FE6B}" srcOrd="1" destOrd="0" presId="urn:microsoft.com/office/officeart/2005/8/layout/hierarchy1"/>
    <dgm:cxn modelId="{CD25C32E-E3E6-47E3-8398-65FD5153D7C6}" type="presParOf" srcId="{40E0D709-E367-4DCA-8FE6-DB9F2D9818AB}" destId="{6F052121-1882-4ABB-9A78-06526E25FA34}" srcOrd="1" destOrd="0" presId="urn:microsoft.com/office/officeart/2005/8/layout/hierarchy1"/>
    <dgm:cxn modelId="{5CB98777-CCDB-4226-A712-0FAEC9515477}" type="presParOf" srcId="{3358D251-208D-44AE-B533-FF635475B27C}" destId="{1F82A10E-E78A-49B3-86DB-678AAD360455}" srcOrd="4" destOrd="0" presId="urn:microsoft.com/office/officeart/2005/8/layout/hierarchy1"/>
    <dgm:cxn modelId="{FE9CAB12-3841-4BE4-8603-335D83056FAF}" type="presParOf" srcId="{3358D251-208D-44AE-B533-FF635475B27C}" destId="{27D0FD1F-3DE8-4B63-AD09-91CB113F08A8}" srcOrd="5" destOrd="0" presId="urn:microsoft.com/office/officeart/2005/8/layout/hierarchy1"/>
    <dgm:cxn modelId="{7DCA3A00-5764-4DF5-B00A-40A2491DFAC8}" type="presParOf" srcId="{27D0FD1F-3DE8-4B63-AD09-91CB113F08A8}" destId="{183F8B4D-B26F-467A-B479-4ECA1219C8E8}" srcOrd="0" destOrd="0" presId="urn:microsoft.com/office/officeart/2005/8/layout/hierarchy1"/>
    <dgm:cxn modelId="{129519EC-B3A9-4FA2-9F04-8BEA0FD0D9DB}" type="presParOf" srcId="{183F8B4D-B26F-467A-B479-4ECA1219C8E8}" destId="{003540B9-6F23-44AD-988F-1497A81CCA59}" srcOrd="0" destOrd="0" presId="urn:microsoft.com/office/officeart/2005/8/layout/hierarchy1"/>
    <dgm:cxn modelId="{5D6F5D85-773E-4699-A572-AAB225D6AD14}" type="presParOf" srcId="{183F8B4D-B26F-467A-B479-4ECA1219C8E8}" destId="{73B23F19-4C8E-4B17-834D-D774B5601001}" srcOrd="1" destOrd="0" presId="urn:microsoft.com/office/officeart/2005/8/layout/hierarchy1"/>
    <dgm:cxn modelId="{E9745239-6D69-4963-8B88-5600B8AA3085}" type="presParOf" srcId="{27D0FD1F-3DE8-4B63-AD09-91CB113F08A8}" destId="{3D08084F-4180-4381-8B63-33B6A912BD7F}" srcOrd="1" destOrd="0" presId="urn:microsoft.com/office/officeart/2005/8/layout/hierarchy1"/>
    <dgm:cxn modelId="{71BB30C2-B6CD-4451-8E64-05C4D8301FE4}" type="presParOf" srcId="{3358D251-208D-44AE-B533-FF635475B27C}" destId="{93DB22C7-BC0D-4FFB-B614-2F07BC0070E4}" srcOrd="6" destOrd="0" presId="urn:microsoft.com/office/officeart/2005/8/layout/hierarchy1"/>
    <dgm:cxn modelId="{A0CAAFB8-C80B-495F-95CF-5F5F9115EC50}" type="presParOf" srcId="{3358D251-208D-44AE-B533-FF635475B27C}" destId="{87188511-A6FD-457A-B26D-693F722392B0}" srcOrd="7" destOrd="0" presId="urn:microsoft.com/office/officeart/2005/8/layout/hierarchy1"/>
    <dgm:cxn modelId="{3AA039A7-6D74-489C-B4E6-A27404D6D1E2}" type="presParOf" srcId="{87188511-A6FD-457A-B26D-693F722392B0}" destId="{47B279D8-9F7C-4176-A675-BCC98547B081}" srcOrd="0" destOrd="0" presId="urn:microsoft.com/office/officeart/2005/8/layout/hierarchy1"/>
    <dgm:cxn modelId="{1B266658-0296-4FB1-94B1-1ACDABA72AE1}" type="presParOf" srcId="{47B279D8-9F7C-4176-A675-BCC98547B081}" destId="{1170D63E-E8E0-42B2-97B6-8E0EBA377C29}" srcOrd="0" destOrd="0" presId="urn:microsoft.com/office/officeart/2005/8/layout/hierarchy1"/>
    <dgm:cxn modelId="{3EE14EEE-5D57-48DD-B306-3F06F01CB112}" type="presParOf" srcId="{47B279D8-9F7C-4176-A675-BCC98547B081}" destId="{647DC322-21CD-4056-A9C1-178299ED6D16}" srcOrd="1" destOrd="0" presId="urn:microsoft.com/office/officeart/2005/8/layout/hierarchy1"/>
    <dgm:cxn modelId="{C424AE57-CC4D-4160-A68A-E4FDD2961B46}" type="presParOf" srcId="{87188511-A6FD-457A-B26D-693F722392B0}" destId="{527B69CC-BF2D-44C7-BE69-678C464EE2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10E80D-58D0-435F-94F3-48945D1003D6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B43312E-F046-4C18-8AAC-A76B1773DC8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решений </a:t>
          </a:r>
        </a:p>
      </dgm:t>
    </dgm:pt>
    <dgm:pt modelId="{C0DDD7DD-00B6-4991-9C72-EBE0B3E91E4C}" type="parTrans" cxnId="{32556365-B157-41B0-AFE1-B743343A9D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75DB1C-7F2C-4B46-AE53-D431B4BA34F8}" type="sibTrans" cxnId="{32556365-B157-41B0-AFE1-B743343A9D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C0241-1040-4E9E-A8DD-D77DC0420A5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Раннее планирование завода</a:t>
          </a:r>
        </a:p>
      </dgm:t>
    </dgm:pt>
    <dgm:pt modelId="{E87F25EC-596A-44BD-85CA-C135DAC0BA90}" type="parTrans" cxnId="{B0DA5209-03B5-4C7A-A8E9-2E6185CE352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C63978-1F6C-40EC-A6A5-D3A2AB8B044F}" type="sibTrans" cxnId="{B0DA5209-03B5-4C7A-A8E9-2E6185CE352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010CA-F346-48E4-A371-26A4833966E5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конкурса на выбор завода изготовителя до ПИР на КР</a:t>
          </a:r>
        </a:p>
      </dgm:t>
    </dgm:pt>
    <dgm:pt modelId="{90F7B57A-52A7-4C14-8497-E6E259A52A85}" type="parTrans" cxnId="{1DFCBE82-E362-4B85-BD17-F0F5D35732D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D63D2-62E4-4937-A112-370BD0C1184D}" type="sibTrans" cxnId="{1DFCBE82-E362-4B85-BD17-F0F5D35732D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3B225-05A2-4833-806B-BE738D9F5E5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Департаментом 308 завода изготовителя под конкретный объект с учетом загрузки завода</a:t>
          </a:r>
        </a:p>
      </dgm:t>
    </dgm:pt>
    <dgm:pt modelId="{4E5D0A6A-8DF7-4EB6-935C-820E47D6C80E}" type="parTrans" cxnId="{C0239D8F-DAEE-44B7-B02F-4C877D3057C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006AA-6184-421E-80F4-12271DEBD78D}" type="sibTrans" cxnId="{C0239D8F-DAEE-44B7-B02F-4C877D3057C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05C4B7-5006-4F76-A72D-861B03DF261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Обезличивание завода</a:t>
          </a:r>
        </a:p>
      </dgm:t>
    </dgm:pt>
    <dgm:pt modelId="{A6161E73-8C3F-4C1E-9EBF-709A95A6D557}" type="parTrans" cxnId="{15A5E53A-F19F-49AC-AF4D-2871FDB24E7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9E932-D537-4B63-BCA9-06DA016381BD}" type="sibTrans" cxnId="{15A5E53A-F19F-49AC-AF4D-2871FDB24E7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F6468-709D-4546-9236-BB951A9DB25C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Внедрение обезличенных блоков и узлов. Разработка общих спецификаций (ТУ)</a:t>
          </a:r>
        </a:p>
      </dgm:t>
    </dgm:pt>
    <dgm:pt modelId="{0A2C5BE2-01BB-4DFA-B930-84253890D5BA}" type="parTrans" cxnId="{044293C9-D1FB-4069-A29E-D5DA85E6D34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1FCDB2-FD90-4839-BB13-6371DF936956}" type="sibTrans" cxnId="{044293C9-D1FB-4069-A29E-D5DA85E6D34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E5F971-8812-442B-9ECD-F28E4E51145E}" type="pres">
      <dgm:prSet presAssocID="{9910E80D-58D0-435F-94F3-48945D1003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4A4DBB-ACC0-450A-883B-7B68C425DC05}" type="pres">
      <dgm:prSet presAssocID="{BB43312E-F046-4C18-8AAC-A76B1773DC89}" presName="root1" presStyleCnt="0"/>
      <dgm:spPr/>
    </dgm:pt>
    <dgm:pt modelId="{04096EF2-7C4A-4C55-99F9-C5B278075C2E}" type="pres">
      <dgm:prSet presAssocID="{BB43312E-F046-4C18-8AAC-A76B1773DC89}" presName="LevelOneTextNode" presStyleLbl="node0" presStyleIdx="0" presStyleCnt="1">
        <dgm:presLayoutVars>
          <dgm:chPref val="3"/>
        </dgm:presLayoutVars>
      </dgm:prSet>
      <dgm:spPr/>
    </dgm:pt>
    <dgm:pt modelId="{02B489B3-F2B0-4B39-9383-BA9F53A5DB9E}" type="pres">
      <dgm:prSet presAssocID="{BB43312E-F046-4C18-8AAC-A76B1773DC89}" presName="level2hierChild" presStyleCnt="0"/>
      <dgm:spPr/>
    </dgm:pt>
    <dgm:pt modelId="{B8A7773E-9052-4F9F-963A-EDD7FF9BBC36}" type="pres">
      <dgm:prSet presAssocID="{E87F25EC-596A-44BD-85CA-C135DAC0BA90}" presName="conn2-1" presStyleLbl="parChTrans1D2" presStyleIdx="0" presStyleCnt="2"/>
      <dgm:spPr/>
    </dgm:pt>
    <dgm:pt modelId="{35356377-EF87-4DE9-987B-6E8BAE43E76F}" type="pres">
      <dgm:prSet presAssocID="{E87F25EC-596A-44BD-85CA-C135DAC0BA90}" presName="connTx" presStyleLbl="parChTrans1D2" presStyleIdx="0" presStyleCnt="2"/>
      <dgm:spPr/>
    </dgm:pt>
    <dgm:pt modelId="{2CD24D89-E88D-43BE-9A21-CFDEA2ED8612}" type="pres">
      <dgm:prSet presAssocID="{C81C0241-1040-4E9E-A8DD-D77DC0420A52}" presName="root2" presStyleCnt="0"/>
      <dgm:spPr/>
    </dgm:pt>
    <dgm:pt modelId="{6E84901B-4AAD-4962-8ECB-7D39DFE44392}" type="pres">
      <dgm:prSet presAssocID="{C81C0241-1040-4E9E-A8DD-D77DC0420A52}" presName="LevelTwoTextNode" presStyleLbl="node2" presStyleIdx="0" presStyleCnt="2">
        <dgm:presLayoutVars>
          <dgm:chPref val="3"/>
        </dgm:presLayoutVars>
      </dgm:prSet>
      <dgm:spPr/>
    </dgm:pt>
    <dgm:pt modelId="{9DE700CF-F961-4D85-A751-CB6578CF1E86}" type="pres">
      <dgm:prSet presAssocID="{C81C0241-1040-4E9E-A8DD-D77DC0420A52}" presName="level3hierChild" presStyleCnt="0"/>
      <dgm:spPr/>
    </dgm:pt>
    <dgm:pt modelId="{20DE4A9C-8EAD-481A-A8D9-7E6555E8492C}" type="pres">
      <dgm:prSet presAssocID="{90F7B57A-52A7-4C14-8497-E6E259A52A85}" presName="conn2-1" presStyleLbl="parChTrans1D3" presStyleIdx="0" presStyleCnt="3"/>
      <dgm:spPr/>
    </dgm:pt>
    <dgm:pt modelId="{B716C045-5A88-46A8-BEE3-E3C9A2707C72}" type="pres">
      <dgm:prSet presAssocID="{90F7B57A-52A7-4C14-8497-E6E259A52A85}" presName="connTx" presStyleLbl="parChTrans1D3" presStyleIdx="0" presStyleCnt="3"/>
      <dgm:spPr/>
    </dgm:pt>
    <dgm:pt modelId="{9762DE1C-933E-40F5-9F2D-DBA52F8DDD95}" type="pres">
      <dgm:prSet presAssocID="{8C6010CA-F346-48E4-A371-26A4833966E5}" presName="root2" presStyleCnt="0"/>
      <dgm:spPr/>
    </dgm:pt>
    <dgm:pt modelId="{66D18F7B-695D-472A-8B48-4A03C6777056}" type="pres">
      <dgm:prSet presAssocID="{8C6010CA-F346-48E4-A371-26A4833966E5}" presName="LevelTwoTextNode" presStyleLbl="node3" presStyleIdx="0" presStyleCnt="3">
        <dgm:presLayoutVars>
          <dgm:chPref val="3"/>
        </dgm:presLayoutVars>
      </dgm:prSet>
      <dgm:spPr/>
    </dgm:pt>
    <dgm:pt modelId="{97075743-A68D-44EA-B083-48E1D403DA05}" type="pres">
      <dgm:prSet presAssocID="{8C6010CA-F346-48E4-A371-26A4833966E5}" presName="level3hierChild" presStyleCnt="0"/>
      <dgm:spPr/>
    </dgm:pt>
    <dgm:pt modelId="{F348B796-8527-4C03-AFA5-3699FDA3A6DA}" type="pres">
      <dgm:prSet presAssocID="{4E5D0A6A-8DF7-4EB6-935C-820E47D6C80E}" presName="conn2-1" presStyleLbl="parChTrans1D3" presStyleIdx="1" presStyleCnt="3"/>
      <dgm:spPr/>
    </dgm:pt>
    <dgm:pt modelId="{7264C229-A86B-4D2A-A97F-C42431A2211D}" type="pres">
      <dgm:prSet presAssocID="{4E5D0A6A-8DF7-4EB6-935C-820E47D6C80E}" presName="connTx" presStyleLbl="parChTrans1D3" presStyleIdx="1" presStyleCnt="3"/>
      <dgm:spPr/>
    </dgm:pt>
    <dgm:pt modelId="{DBB4CE4B-7AF4-42CE-8518-3E32176EF876}" type="pres">
      <dgm:prSet presAssocID="{9293B225-05A2-4833-806B-BE738D9F5E58}" presName="root2" presStyleCnt="0"/>
      <dgm:spPr/>
    </dgm:pt>
    <dgm:pt modelId="{71118980-8ECC-44DB-8FE9-97C1176B1C50}" type="pres">
      <dgm:prSet presAssocID="{9293B225-05A2-4833-806B-BE738D9F5E58}" presName="LevelTwoTextNode" presStyleLbl="node3" presStyleIdx="1" presStyleCnt="3">
        <dgm:presLayoutVars>
          <dgm:chPref val="3"/>
        </dgm:presLayoutVars>
      </dgm:prSet>
      <dgm:spPr/>
    </dgm:pt>
    <dgm:pt modelId="{31EB9317-73A4-4AC3-AABF-1FD73EFEC443}" type="pres">
      <dgm:prSet presAssocID="{9293B225-05A2-4833-806B-BE738D9F5E58}" presName="level3hierChild" presStyleCnt="0"/>
      <dgm:spPr/>
    </dgm:pt>
    <dgm:pt modelId="{C53C143D-A7C9-462C-A5F7-AADECE471892}" type="pres">
      <dgm:prSet presAssocID="{A6161E73-8C3F-4C1E-9EBF-709A95A6D557}" presName="conn2-1" presStyleLbl="parChTrans1D2" presStyleIdx="1" presStyleCnt="2"/>
      <dgm:spPr/>
    </dgm:pt>
    <dgm:pt modelId="{A1F48D91-AAA4-4C5A-8241-23EB5C5C29FE}" type="pres">
      <dgm:prSet presAssocID="{A6161E73-8C3F-4C1E-9EBF-709A95A6D557}" presName="connTx" presStyleLbl="parChTrans1D2" presStyleIdx="1" presStyleCnt="2"/>
      <dgm:spPr/>
    </dgm:pt>
    <dgm:pt modelId="{F7AE359E-8556-417F-8124-95C87D81C7D3}" type="pres">
      <dgm:prSet presAssocID="{4805C4B7-5006-4F76-A72D-861B03DF261E}" presName="root2" presStyleCnt="0"/>
      <dgm:spPr/>
    </dgm:pt>
    <dgm:pt modelId="{3F634063-AF70-4C40-B83C-E03DF11FCEA0}" type="pres">
      <dgm:prSet presAssocID="{4805C4B7-5006-4F76-A72D-861B03DF261E}" presName="LevelTwoTextNode" presStyleLbl="node2" presStyleIdx="1" presStyleCnt="2">
        <dgm:presLayoutVars>
          <dgm:chPref val="3"/>
        </dgm:presLayoutVars>
      </dgm:prSet>
      <dgm:spPr/>
    </dgm:pt>
    <dgm:pt modelId="{239131F0-2F0D-493A-AC31-2BDD72EBFEF0}" type="pres">
      <dgm:prSet presAssocID="{4805C4B7-5006-4F76-A72D-861B03DF261E}" presName="level3hierChild" presStyleCnt="0"/>
      <dgm:spPr/>
    </dgm:pt>
    <dgm:pt modelId="{3F0426E9-3124-447D-9436-DE85EECFD6B8}" type="pres">
      <dgm:prSet presAssocID="{0A2C5BE2-01BB-4DFA-B930-84253890D5BA}" presName="conn2-1" presStyleLbl="parChTrans1D3" presStyleIdx="2" presStyleCnt="3"/>
      <dgm:spPr/>
    </dgm:pt>
    <dgm:pt modelId="{BF3A3F1F-D6F2-4C71-9BC4-6F084028A12B}" type="pres">
      <dgm:prSet presAssocID="{0A2C5BE2-01BB-4DFA-B930-84253890D5BA}" presName="connTx" presStyleLbl="parChTrans1D3" presStyleIdx="2" presStyleCnt="3"/>
      <dgm:spPr/>
    </dgm:pt>
    <dgm:pt modelId="{87EDBC8A-8C37-41A1-BD30-040F485EB3E8}" type="pres">
      <dgm:prSet presAssocID="{EA8F6468-709D-4546-9236-BB951A9DB25C}" presName="root2" presStyleCnt="0"/>
      <dgm:spPr/>
    </dgm:pt>
    <dgm:pt modelId="{13BFBA5B-D96A-45BB-B4BA-5315EDFB07D0}" type="pres">
      <dgm:prSet presAssocID="{EA8F6468-709D-4546-9236-BB951A9DB25C}" presName="LevelTwoTextNode" presStyleLbl="node3" presStyleIdx="2" presStyleCnt="3">
        <dgm:presLayoutVars>
          <dgm:chPref val="3"/>
        </dgm:presLayoutVars>
      </dgm:prSet>
      <dgm:spPr/>
    </dgm:pt>
    <dgm:pt modelId="{FADA2E7A-33CC-410C-899B-D3C2EA7105B7}" type="pres">
      <dgm:prSet presAssocID="{EA8F6468-709D-4546-9236-BB951A9DB25C}" presName="level3hierChild" presStyleCnt="0"/>
      <dgm:spPr/>
    </dgm:pt>
  </dgm:ptLst>
  <dgm:cxnLst>
    <dgm:cxn modelId="{B0DA5209-03B5-4C7A-A8E9-2E6185CE3525}" srcId="{BB43312E-F046-4C18-8AAC-A76B1773DC89}" destId="{C81C0241-1040-4E9E-A8DD-D77DC0420A52}" srcOrd="0" destOrd="0" parTransId="{E87F25EC-596A-44BD-85CA-C135DAC0BA90}" sibTransId="{0DC63978-1F6C-40EC-A6A5-D3A2AB8B044F}"/>
    <dgm:cxn modelId="{E7187F0B-1197-4F47-AE8B-159C427E4153}" type="presOf" srcId="{4E5D0A6A-8DF7-4EB6-935C-820E47D6C80E}" destId="{F348B796-8527-4C03-AFA5-3699FDA3A6DA}" srcOrd="0" destOrd="0" presId="urn:microsoft.com/office/officeart/2005/8/layout/hierarchy2"/>
    <dgm:cxn modelId="{A2BEC912-C1B8-4E49-AAB6-5221845F4EEC}" type="presOf" srcId="{90F7B57A-52A7-4C14-8497-E6E259A52A85}" destId="{B716C045-5A88-46A8-BEE3-E3C9A2707C72}" srcOrd="1" destOrd="0" presId="urn:microsoft.com/office/officeart/2005/8/layout/hierarchy2"/>
    <dgm:cxn modelId="{12177835-8A7A-45F5-AEFF-9B4E220B5A7B}" type="presOf" srcId="{4805C4B7-5006-4F76-A72D-861B03DF261E}" destId="{3F634063-AF70-4C40-B83C-E03DF11FCEA0}" srcOrd="0" destOrd="0" presId="urn:microsoft.com/office/officeart/2005/8/layout/hierarchy2"/>
    <dgm:cxn modelId="{C2E04A36-6B3C-4CBA-807F-A695891431C9}" type="presOf" srcId="{E87F25EC-596A-44BD-85CA-C135DAC0BA90}" destId="{35356377-EF87-4DE9-987B-6E8BAE43E76F}" srcOrd="1" destOrd="0" presId="urn:microsoft.com/office/officeart/2005/8/layout/hierarchy2"/>
    <dgm:cxn modelId="{15A5E53A-F19F-49AC-AF4D-2871FDB24E7E}" srcId="{BB43312E-F046-4C18-8AAC-A76B1773DC89}" destId="{4805C4B7-5006-4F76-A72D-861B03DF261E}" srcOrd="1" destOrd="0" parTransId="{A6161E73-8C3F-4C1E-9EBF-709A95A6D557}" sibTransId="{81F9E932-D537-4B63-BCA9-06DA016381BD}"/>
    <dgm:cxn modelId="{32556365-B157-41B0-AFE1-B743343A9DD1}" srcId="{9910E80D-58D0-435F-94F3-48945D1003D6}" destId="{BB43312E-F046-4C18-8AAC-A76B1773DC89}" srcOrd="0" destOrd="0" parTransId="{C0DDD7DD-00B6-4991-9C72-EBE0B3E91E4C}" sibTransId="{DA75DB1C-7F2C-4B46-AE53-D431B4BA34F8}"/>
    <dgm:cxn modelId="{0022796E-19CC-4AC1-90FB-442E0E20977C}" type="presOf" srcId="{0A2C5BE2-01BB-4DFA-B930-84253890D5BA}" destId="{BF3A3F1F-D6F2-4C71-9BC4-6F084028A12B}" srcOrd="1" destOrd="0" presId="urn:microsoft.com/office/officeart/2005/8/layout/hierarchy2"/>
    <dgm:cxn modelId="{D205F854-263D-47FE-ACC1-1EF2E6A06A04}" type="presOf" srcId="{E87F25EC-596A-44BD-85CA-C135DAC0BA90}" destId="{B8A7773E-9052-4F9F-963A-EDD7FF9BBC36}" srcOrd="0" destOrd="0" presId="urn:microsoft.com/office/officeart/2005/8/layout/hierarchy2"/>
    <dgm:cxn modelId="{6E533D80-0155-4C8B-BDC5-71DE0DB11BD0}" type="presOf" srcId="{A6161E73-8C3F-4C1E-9EBF-709A95A6D557}" destId="{C53C143D-A7C9-462C-A5F7-AADECE471892}" srcOrd="0" destOrd="0" presId="urn:microsoft.com/office/officeart/2005/8/layout/hierarchy2"/>
    <dgm:cxn modelId="{1DFCBE82-E362-4B85-BD17-F0F5D35732D2}" srcId="{C81C0241-1040-4E9E-A8DD-D77DC0420A52}" destId="{8C6010CA-F346-48E4-A371-26A4833966E5}" srcOrd="0" destOrd="0" parTransId="{90F7B57A-52A7-4C14-8497-E6E259A52A85}" sibTransId="{91CD63D2-62E4-4937-A112-370BD0C1184D}"/>
    <dgm:cxn modelId="{D713C18B-4FF2-45BD-8123-E21F2DBBE671}" type="presOf" srcId="{BB43312E-F046-4C18-8AAC-A76B1773DC89}" destId="{04096EF2-7C4A-4C55-99F9-C5B278075C2E}" srcOrd="0" destOrd="0" presId="urn:microsoft.com/office/officeart/2005/8/layout/hierarchy2"/>
    <dgm:cxn modelId="{C0239D8F-DAEE-44B7-B02F-4C877D3057C4}" srcId="{C81C0241-1040-4E9E-A8DD-D77DC0420A52}" destId="{9293B225-05A2-4833-806B-BE738D9F5E58}" srcOrd="1" destOrd="0" parTransId="{4E5D0A6A-8DF7-4EB6-935C-820E47D6C80E}" sibTransId="{F3F006AA-6184-421E-80F4-12271DEBD78D}"/>
    <dgm:cxn modelId="{B4FAFFA0-E0F5-4D37-806C-D88A9F8F3CD1}" type="presOf" srcId="{90F7B57A-52A7-4C14-8497-E6E259A52A85}" destId="{20DE4A9C-8EAD-481A-A8D9-7E6555E8492C}" srcOrd="0" destOrd="0" presId="urn:microsoft.com/office/officeart/2005/8/layout/hierarchy2"/>
    <dgm:cxn modelId="{196511A7-6234-470B-85C0-BAB0BD888237}" type="presOf" srcId="{9910E80D-58D0-435F-94F3-48945D1003D6}" destId="{6FE5F971-8812-442B-9ECD-F28E4E51145E}" srcOrd="0" destOrd="0" presId="urn:microsoft.com/office/officeart/2005/8/layout/hierarchy2"/>
    <dgm:cxn modelId="{362A18AA-129F-43E8-B78C-4902C79AF995}" type="presOf" srcId="{C81C0241-1040-4E9E-A8DD-D77DC0420A52}" destId="{6E84901B-4AAD-4962-8ECB-7D39DFE44392}" srcOrd="0" destOrd="0" presId="urn:microsoft.com/office/officeart/2005/8/layout/hierarchy2"/>
    <dgm:cxn modelId="{342DB0BB-FA19-45F5-B610-3010E1F3CD30}" type="presOf" srcId="{4E5D0A6A-8DF7-4EB6-935C-820E47D6C80E}" destId="{7264C229-A86B-4D2A-A97F-C42431A2211D}" srcOrd="1" destOrd="0" presId="urn:microsoft.com/office/officeart/2005/8/layout/hierarchy2"/>
    <dgm:cxn modelId="{93F4FCC8-ED3D-40AF-8E59-2BA05550199E}" type="presOf" srcId="{0A2C5BE2-01BB-4DFA-B930-84253890D5BA}" destId="{3F0426E9-3124-447D-9436-DE85EECFD6B8}" srcOrd="0" destOrd="0" presId="urn:microsoft.com/office/officeart/2005/8/layout/hierarchy2"/>
    <dgm:cxn modelId="{044293C9-D1FB-4069-A29E-D5DA85E6D34E}" srcId="{4805C4B7-5006-4F76-A72D-861B03DF261E}" destId="{EA8F6468-709D-4546-9236-BB951A9DB25C}" srcOrd="0" destOrd="0" parTransId="{0A2C5BE2-01BB-4DFA-B930-84253890D5BA}" sibTransId="{AE1FCDB2-FD90-4839-BB13-6371DF936956}"/>
    <dgm:cxn modelId="{95414DD8-0653-466C-9D0C-6B9AE7E7400B}" type="presOf" srcId="{A6161E73-8C3F-4C1E-9EBF-709A95A6D557}" destId="{A1F48D91-AAA4-4C5A-8241-23EB5C5C29FE}" srcOrd="1" destOrd="0" presId="urn:microsoft.com/office/officeart/2005/8/layout/hierarchy2"/>
    <dgm:cxn modelId="{F8E0D9DB-0F3D-435C-BCFB-E2339D708ECE}" type="presOf" srcId="{9293B225-05A2-4833-806B-BE738D9F5E58}" destId="{71118980-8ECC-44DB-8FE9-97C1176B1C50}" srcOrd="0" destOrd="0" presId="urn:microsoft.com/office/officeart/2005/8/layout/hierarchy2"/>
    <dgm:cxn modelId="{5AC967DC-D189-4F0D-8BB3-FA51F99463EE}" type="presOf" srcId="{8C6010CA-F346-48E4-A371-26A4833966E5}" destId="{66D18F7B-695D-472A-8B48-4A03C6777056}" srcOrd="0" destOrd="0" presId="urn:microsoft.com/office/officeart/2005/8/layout/hierarchy2"/>
    <dgm:cxn modelId="{C0671FFC-1086-413C-8216-F355912D531F}" type="presOf" srcId="{EA8F6468-709D-4546-9236-BB951A9DB25C}" destId="{13BFBA5B-D96A-45BB-B4BA-5315EDFB07D0}" srcOrd="0" destOrd="0" presId="urn:microsoft.com/office/officeart/2005/8/layout/hierarchy2"/>
    <dgm:cxn modelId="{ADDECA69-B70D-4BAE-9063-4892E8DE86D2}" type="presParOf" srcId="{6FE5F971-8812-442B-9ECD-F28E4E51145E}" destId="{D84A4DBB-ACC0-450A-883B-7B68C425DC05}" srcOrd="0" destOrd="0" presId="urn:microsoft.com/office/officeart/2005/8/layout/hierarchy2"/>
    <dgm:cxn modelId="{6EA301EE-4039-4029-9B83-23423DBFFD7E}" type="presParOf" srcId="{D84A4DBB-ACC0-450A-883B-7B68C425DC05}" destId="{04096EF2-7C4A-4C55-99F9-C5B278075C2E}" srcOrd="0" destOrd="0" presId="urn:microsoft.com/office/officeart/2005/8/layout/hierarchy2"/>
    <dgm:cxn modelId="{036C7B8C-00ED-47F6-AD05-47D494DB3002}" type="presParOf" srcId="{D84A4DBB-ACC0-450A-883B-7B68C425DC05}" destId="{02B489B3-F2B0-4B39-9383-BA9F53A5DB9E}" srcOrd="1" destOrd="0" presId="urn:microsoft.com/office/officeart/2005/8/layout/hierarchy2"/>
    <dgm:cxn modelId="{3F048FE0-1805-4CA0-9EA3-405194CF9787}" type="presParOf" srcId="{02B489B3-F2B0-4B39-9383-BA9F53A5DB9E}" destId="{B8A7773E-9052-4F9F-963A-EDD7FF9BBC36}" srcOrd="0" destOrd="0" presId="urn:microsoft.com/office/officeart/2005/8/layout/hierarchy2"/>
    <dgm:cxn modelId="{B7F711F5-4858-47AC-81F1-C580A8B5650A}" type="presParOf" srcId="{B8A7773E-9052-4F9F-963A-EDD7FF9BBC36}" destId="{35356377-EF87-4DE9-987B-6E8BAE43E76F}" srcOrd="0" destOrd="0" presId="urn:microsoft.com/office/officeart/2005/8/layout/hierarchy2"/>
    <dgm:cxn modelId="{58A3F9EF-32F2-4FFC-8498-010EEBBD894D}" type="presParOf" srcId="{02B489B3-F2B0-4B39-9383-BA9F53A5DB9E}" destId="{2CD24D89-E88D-43BE-9A21-CFDEA2ED8612}" srcOrd="1" destOrd="0" presId="urn:microsoft.com/office/officeart/2005/8/layout/hierarchy2"/>
    <dgm:cxn modelId="{F935C3C5-737E-4367-AE6A-89A7C01D63DB}" type="presParOf" srcId="{2CD24D89-E88D-43BE-9A21-CFDEA2ED8612}" destId="{6E84901B-4AAD-4962-8ECB-7D39DFE44392}" srcOrd="0" destOrd="0" presId="urn:microsoft.com/office/officeart/2005/8/layout/hierarchy2"/>
    <dgm:cxn modelId="{C0D3BABB-F74D-4089-81ED-268DC9CD2EA8}" type="presParOf" srcId="{2CD24D89-E88D-43BE-9A21-CFDEA2ED8612}" destId="{9DE700CF-F961-4D85-A751-CB6578CF1E86}" srcOrd="1" destOrd="0" presId="urn:microsoft.com/office/officeart/2005/8/layout/hierarchy2"/>
    <dgm:cxn modelId="{75F0BA3E-7721-43D6-AE32-00BDE375E66E}" type="presParOf" srcId="{9DE700CF-F961-4D85-A751-CB6578CF1E86}" destId="{20DE4A9C-8EAD-481A-A8D9-7E6555E8492C}" srcOrd="0" destOrd="0" presId="urn:microsoft.com/office/officeart/2005/8/layout/hierarchy2"/>
    <dgm:cxn modelId="{1F965AA4-5551-4BE9-9B41-FEDE9CE3C731}" type="presParOf" srcId="{20DE4A9C-8EAD-481A-A8D9-7E6555E8492C}" destId="{B716C045-5A88-46A8-BEE3-E3C9A2707C72}" srcOrd="0" destOrd="0" presId="urn:microsoft.com/office/officeart/2005/8/layout/hierarchy2"/>
    <dgm:cxn modelId="{7FBED070-592A-48A1-8318-6DBF9B5EE52F}" type="presParOf" srcId="{9DE700CF-F961-4D85-A751-CB6578CF1E86}" destId="{9762DE1C-933E-40F5-9F2D-DBA52F8DDD95}" srcOrd="1" destOrd="0" presId="urn:microsoft.com/office/officeart/2005/8/layout/hierarchy2"/>
    <dgm:cxn modelId="{C7EB8390-A052-4179-BF3A-E88E63AD8FEB}" type="presParOf" srcId="{9762DE1C-933E-40F5-9F2D-DBA52F8DDD95}" destId="{66D18F7B-695D-472A-8B48-4A03C6777056}" srcOrd="0" destOrd="0" presId="urn:microsoft.com/office/officeart/2005/8/layout/hierarchy2"/>
    <dgm:cxn modelId="{2053062F-E396-4E33-A4FE-AC9441E71B53}" type="presParOf" srcId="{9762DE1C-933E-40F5-9F2D-DBA52F8DDD95}" destId="{97075743-A68D-44EA-B083-48E1D403DA05}" srcOrd="1" destOrd="0" presId="urn:microsoft.com/office/officeart/2005/8/layout/hierarchy2"/>
    <dgm:cxn modelId="{7ABB4986-B0D4-4643-B045-DCB057CFDDB9}" type="presParOf" srcId="{9DE700CF-F961-4D85-A751-CB6578CF1E86}" destId="{F348B796-8527-4C03-AFA5-3699FDA3A6DA}" srcOrd="2" destOrd="0" presId="urn:microsoft.com/office/officeart/2005/8/layout/hierarchy2"/>
    <dgm:cxn modelId="{314BE4AA-B479-4EB2-A48E-1D8CE56EDDD2}" type="presParOf" srcId="{F348B796-8527-4C03-AFA5-3699FDA3A6DA}" destId="{7264C229-A86B-4D2A-A97F-C42431A2211D}" srcOrd="0" destOrd="0" presId="urn:microsoft.com/office/officeart/2005/8/layout/hierarchy2"/>
    <dgm:cxn modelId="{C09C4742-A7E1-43C6-AFD7-E7849A56CA05}" type="presParOf" srcId="{9DE700CF-F961-4D85-A751-CB6578CF1E86}" destId="{DBB4CE4B-7AF4-42CE-8518-3E32176EF876}" srcOrd="3" destOrd="0" presId="urn:microsoft.com/office/officeart/2005/8/layout/hierarchy2"/>
    <dgm:cxn modelId="{6695C2C0-6FA9-43A5-9E31-EFF0F0B1C07B}" type="presParOf" srcId="{DBB4CE4B-7AF4-42CE-8518-3E32176EF876}" destId="{71118980-8ECC-44DB-8FE9-97C1176B1C50}" srcOrd="0" destOrd="0" presId="urn:microsoft.com/office/officeart/2005/8/layout/hierarchy2"/>
    <dgm:cxn modelId="{5B6A2FC2-467B-4E9A-93B5-A4093C14158E}" type="presParOf" srcId="{DBB4CE4B-7AF4-42CE-8518-3E32176EF876}" destId="{31EB9317-73A4-4AC3-AABF-1FD73EFEC443}" srcOrd="1" destOrd="0" presId="urn:microsoft.com/office/officeart/2005/8/layout/hierarchy2"/>
    <dgm:cxn modelId="{8F647A74-8789-4E02-98A9-AC5B3BE5E73E}" type="presParOf" srcId="{02B489B3-F2B0-4B39-9383-BA9F53A5DB9E}" destId="{C53C143D-A7C9-462C-A5F7-AADECE471892}" srcOrd="2" destOrd="0" presId="urn:microsoft.com/office/officeart/2005/8/layout/hierarchy2"/>
    <dgm:cxn modelId="{0C9A2CBB-5FBC-4A3B-8416-6938F97EDCA0}" type="presParOf" srcId="{C53C143D-A7C9-462C-A5F7-AADECE471892}" destId="{A1F48D91-AAA4-4C5A-8241-23EB5C5C29FE}" srcOrd="0" destOrd="0" presId="urn:microsoft.com/office/officeart/2005/8/layout/hierarchy2"/>
    <dgm:cxn modelId="{92E07FC1-E4A5-4739-8180-5B9765472808}" type="presParOf" srcId="{02B489B3-F2B0-4B39-9383-BA9F53A5DB9E}" destId="{F7AE359E-8556-417F-8124-95C87D81C7D3}" srcOrd="3" destOrd="0" presId="urn:microsoft.com/office/officeart/2005/8/layout/hierarchy2"/>
    <dgm:cxn modelId="{5E8C4DD3-B7D3-4F0E-8C0A-37FA97F7BB2C}" type="presParOf" srcId="{F7AE359E-8556-417F-8124-95C87D81C7D3}" destId="{3F634063-AF70-4C40-B83C-E03DF11FCEA0}" srcOrd="0" destOrd="0" presId="urn:microsoft.com/office/officeart/2005/8/layout/hierarchy2"/>
    <dgm:cxn modelId="{972261C0-FE61-48AB-993C-EE1E54B381F3}" type="presParOf" srcId="{F7AE359E-8556-417F-8124-95C87D81C7D3}" destId="{239131F0-2F0D-493A-AC31-2BDD72EBFEF0}" srcOrd="1" destOrd="0" presId="urn:microsoft.com/office/officeart/2005/8/layout/hierarchy2"/>
    <dgm:cxn modelId="{89C4F343-ABA5-43A8-B9AB-C7D87A599A83}" type="presParOf" srcId="{239131F0-2F0D-493A-AC31-2BDD72EBFEF0}" destId="{3F0426E9-3124-447D-9436-DE85EECFD6B8}" srcOrd="0" destOrd="0" presId="urn:microsoft.com/office/officeart/2005/8/layout/hierarchy2"/>
    <dgm:cxn modelId="{65D48EFD-EC68-429D-96CD-AD24871A2BCE}" type="presParOf" srcId="{3F0426E9-3124-447D-9436-DE85EECFD6B8}" destId="{BF3A3F1F-D6F2-4C71-9BC4-6F084028A12B}" srcOrd="0" destOrd="0" presId="urn:microsoft.com/office/officeart/2005/8/layout/hierarchy2"/>
    <dgm:cxn modelId="{805155EE-7873-4933-9ACC-434CED4E86B4}" type="presParOf" srcId="{239131F0-2F0D-493A-AC31-2BDD72EBFEF0}" destId="{87EDBC8A-8C37-41A1-BD30-040F485EB3E8}" srcOrd="1" destOrd="0" presId="urn:microsoft.com/office/officeart/2005/8/layout/hierarchy2"/>
    <dgm:cxn modelId="{837BC2A4-E76D-4379-BBC6-2818D835B743}" type="presParOf" srcId="{87EDBC8A-8C37-41A1-BD30-040F485EB3E8}" destId="{13BFBA5B-D96A-45BB-B4BA-5315EDFB07D0}" srcOrd="0" destOrd="0" presId="urn:microsoft.com/office/officeart/2005/8/layout/hierarchy2"/>
    <dgm:cxn modelId="{DFF7E94B-F268-4060-8ED7-06B387C4A846}" type="presParOf" srcId="{87EDBC8A-8C37-41A1-BD30-040F485EB3E8}" destId="{FADA2E7A-33CC-410C-899B-D3C2EA7105B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3E41B-9711-4170-83D0-ED89B273D672}">
      <dsp:nvSpPr>
        <dsp:cNvPr id="0" name=""/>
        <dsp:cNvSpPr/>
      </dsp:nvSpPr>
      <dsp:spPr>
        <a:xfrm>
          <a:off x="0" y="20459"/>
          <a:ext cx="3626198" cy="9266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Преимущества разработки ПД собственными силами</a:t>
          </a:r>
        </a:p>
      </dsp:txBody>
      <dsp:txXfrm>
        <a:off x="45235" y="65694"/>
        <a:ext cx="3535728" cy="836170"/>
      </dsp:txXfrm>
    </dsp:sp>
    <dsp:sp modelId="{EAEEA962-82A4-4F9B-AEE1-086512F87893}">
      <dsp:nvSpPr>
        <dsp:cNvPr id="0" name=""/>
        <dsp:cNvSpPr/>
      </dsp:nvSpPr>
      <dsp:spPr>
        <a:xfrm>
          <a:off x="0" y="947099"/>
          <a:ext cx="362619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3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Исключение конкурсных процедур (6 мес.)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Взаимосвязь Разработчика с эксплуатацией в филиалах и администрации ДО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Управляемость процессом</a:t>
          </a:r>
        </a:p>
      </dsp:txBody>
      <dsp:txXfrm>
        <a:off x="0" y="947099"/>
        <a:ext cx="3626198" cy="745200"/>
      </dsp:txXfrm>
    </dsp:sp>
    <dsp:sp modelId="{FA8CBBCF-C3D5-4336-A9AE-C098B98D3E5F}">
      <dsp:nvSpPr>
        <dsp:cNvPr id="0" name=""/>
        <dsp:cNvSpPr/>
      </dsp:nvSpPr>
      <dsp:spPr>
        <a:xfrm>
          <a:off x="0" y="1692300"/>
          <a:ext cx="3626198" cy="926640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Недостатки разработки ПД собственными силами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45235" y="1737535"/>
        <a:ext cx="3535728" cy="836170"/>
      </dsp:txXfrm>
    </dsp:sp>
    <dsp:sp modelId="{4F095271-58CD-4975-AB71-79D78B092E46}">
      <dsp:nvSpPr>
        <dsp:cNvPr id="0" name=""/>
        <dsp:cNvSpPr/>
      </dsp:nvSpPr>
      <dsp:spPr>
        <a:xfrm>
          <a:off x="0" y="2618940"/>
          <a:ext cx="3626198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3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Ограниченный набор инженерных изысканий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Ограниченное число исполнителей (недостаточное количество собственных ресурсов)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Сложности с  финансированием внеплановых затрат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kern="1200" dirty="0"/>
        </a:p>
      </dsp:txBody>
      <dsp:txXfrm>
        <a:off x="0" y="2618940"/>
        <a:ext cx="3626198" cy="1258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ADA04-28BB-471D-AD10-FE4C48FFB158}">
      <dsp:nvSpPr>
        <dsp:cNvPr id="0" name=""/>
        <dsp:cNvSpPr/>
      </dsp:nvSpPr>
      <dsp:spPr>
        <a:xfrm>
          <a:off x="685799" y="0"/>
          <a:ext cx="7772400" cy="38524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793E1-3F00-4A8D-A69E-EA4BBB71A31E}">
      <dsp:nvSpPr>
        <dsp:cNvPr id="0" name=""/>
        <dsp:cNvSpPr/>
      </dsp:nvSpPr>
      <dsp:spPr>
        <a:xfrm>
          <a:off x="1785" y="1155728"/>
          <a:ext cx="1142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Инженерные изыскания,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СИД</a:t>
          </a:r>
        </a:p>
      </dsp:txBody>
      <dsp:txXfrm>
        <a:off x="57560" y="1211503"/>
        <a:ext cx="1031003" cy="1429421"/>
      </dsp:txXfrm>
    </dsp:sp>
    <dsp:sp modelId="{3A7DDDC4-22C5-44AD-B3E4-BEAE2E9D60AF}">
      <dsp:nvSpPr>
        <dsp:cNvPr id="0" name=""/>
        <dsp:cNvSpPr/>
      </dsp:nvSpPr>
      <dsp:spPr>
        <a:xfrm>
          <a:off x="1334765" y="1155728"/>
          <a:ext cx="1142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опросных листов</a:t>
          </a:r>
        </a:p>
      </dsp:txBody>
      <dsp:txXfrm>
        <a:off x="1390540" y="1211503"/>
        <a:ext cx="1031003" cy="1429421"/>
      </dsp:txXfrm>
    </dsp:sp>
    <dsp:sp modelId="{0B1E954D-BFCE-4DEC-B767-63DDBAE68D76}">
      <dsp:nvSpPr>
        <dsp:cNvPr id="0" name=""/>
        <dsp:cNvSpPr/>
      </dsp:nvSpPr>
      <dsp:spPr>
        <a:xfrm>
          <a:off x="2667744" y="1155728"/>
          <a:ext cx="1142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конструкторской документации</a:t>
          </a:r>
        </a:p>
      </dsp:txBody>
      <dsp:txXfrm>
        <a:off x="2723519" y="1211503"/>
        <a:ext cx="1031003" cy="1429421"/>
      </dsp:txXfrm>
    </dsp:sp>
    <dsp:sp modelId="{B5152F7C-948D-4AD1-946E-42068AD8939C}">
      <dsp:nvSpPr>
        <dsp:cNvPr id="0" name=""/>
        <dsp:cNvSpPr/>
      </dsp:nvSpPr>
      <dsp:spPr>
        <a:xfrm>
          <a:off x="4000723" y="1155728"/>
          <a:ext cx="1142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проектной документации</a:t>
          </a:r>
        </a:p>
      </dsp:txBody>
      <dsp:txXfrm>
        <a:off x="4056498" y="1211503"/>
        <a:ext cx="1031003" cy="1429421"/>
      </dsp:txXfrm>
    </dsp:sp>
    <dsp:sp modelId="{05E6903E-FCDC-420F-BF01-4C80B205AFFA}">
      <dsp:nvSpPr>
        <dsp:cNvPr id="0" name=""/>
        <dsp:cNvSpPr/>
      </dsp:nvSpPr>
      <dsp:spPr>
        <a:xfrm>
          <a:off x="5333702" y="1155728"/>
          <a:ext cx="1142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ЭТС</a:t>
          </a:r>
        </a:p>
      </dsp:txBody>
      <dsp:txXfrm>
        <a:off x="5389477" y="1211503"/>
        <a:ext cx="1031003" cy="1429421"/>
      </dsp:txXfrm>
    </dsp:sp>
    <dsp:sp modelId="{FEE0FB7F-AC1F-41AF-AF91-302C40239D9C}">
      <dsp:nvSpPr>
        <dsp:cNvPr id="0" name=""/>
        <dsp:cNvSpPr/>
      </dsp:nvSpPr>
      <dsp:spPr>
        <a:xfrm>
          <a:off x="6666681" y="1155728"/>
          <a:ext cx="1142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Независимая экспертиза, согласование с Д308 и Д840</a:t>
          </a:r>
        </a:p>
      </dsp:txBody>
      <dsp:txXfrm>
        <a:off x="6722456" y="1211503"/>
        <a:ext cx="1031003" cy="1429421"/>
      </dsp:txXfrm>
    </dsp:sp>
    <dsp:sp modelId="{4054BC83-A794-4172-A1A0-3E49F562B93A}">
      <dsp:nvSpPr>
        <dsp:cNvPr id="0" name=""/>
        <dsp:cNvSpPr/>
      </dsp:nvSpPr>
      <dsp:spPr>
        <a:xfrm>
          <a:off x="7999660" y="1155728"/>
          <a:ext cx="1142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Согласование с Газпром комплектация</a:t>
          </a:r>
        </a:p>
      </dsp:txBody>
      <dsp:txXfrm>
        <a:off x="8055435" y="1211503"/>
        <a:ext cx="1031003" cy="1429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ADA04-28BB-471D-AD10-FE4C48FFB158}">
      <dsp:nvSpPr>
        <dsp:cNvPr id="0" name=""/>
        <dsp:cNvSpPr/>
      </dsp:nvSpPr>
      <dsp:spPr>
        <a:xfrm>
          <a:off x="685799" y="0"/>
          <a:ext cx="7772400" cy="38524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793E1-3F00-4A8D-A69E-EA4BBB71A31E}">
      <dsp:nvSpPr>
        <dsp:cNvPr id="0" name=""/>
        <dsp:cNvSpPr/>
      </dsp:nvSpPr>
      <dsp:spPr>
        <a:xfrm>
          <a:off x="4464" y="1155728"/>
          <a:ext cx="996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Инженерные изыскания,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СИД</a:t>
          </a:r>
        </a:p>
      </dsp:txBody>
      <dsp:txXfrm>
        <a:off x="53112" y="1204376"/>
        <a:ext cx="899257" cy="1443675"/>
      </dsp:txXfrm>
    </dsp:sp>
    <dsp:sp modelId="{3A7DDDC4-22C5-44AD-B3E4-BEAE2E9D60AF}">
      <dsp:nvSpPr>
        <dsp:cNvPr id="0" name=""/>
        <dsp:cNvSpPr/>
      </dsp:nvSpPr>
      <dsp:spPr>
        <a:xfrm>
          <a:off x="1167110" y="1155728"/>
          <a:ext cx="996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опросных листов</a:t>
          </a:r>
        </a:p>
      </dsp:txBody>
      <dsp:txXfrm>
        <a:off x="1215758" y="1204376"/>
        <a:ext cx="899257" cy="1443675"/>
      </dsp:txXfrm>
    </dsp:sp>
    <dsp:sp modelId="{7C8A173B-D2B3-454B-B7B7-62A99C14F199}">
      <dsp:nvSpPr>
        <dsp:cNvPr id="0" name=""/>
        <dsp:cNvSpPr/>
      </dsp:nvSpPr>
      <dsp:spPr>
        <a:xfrm>
          <a:off x="2329755" y="1155728"/>
          <a:ext cx="996553" cy="1540971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Согласование опросных листов с Д308 и Д840</a:t>
          </a:r>
        </a:p>
      </dsp:txBody>
      <dsp:txXfrm>
        <a:off x="2378403" y="1204376"/>
        <a:ext cx="899257" cy="1443675"/>
      </dsp:txXfrm>
    </dsp:sp>
    <dsp:sp modelId="{0B1E954D-BFCE-4DEC-B767-63DDBAE68D76}">
      <dsp:nvSpPr>
        <dsp:cNvPr id="0" name=""/>
        <dsp:cNvSpPr/>
      </dsp:nvSpPr>
      <dsp:spPr>
        <a:xfrm>
          <a:off x="3492400" y="1155728"/>
          <a:ext cx="996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конструкторской документации</a:t>
          </a:r>
        </a:p>
      </dsp:txBody>
      <dsp:txXfrm>
        <a:off x="3541048" y="1204376"/>
        <a:ext cx="899257" cy="1443675"/>
      </dsp:txXfrm>
    </dsp:sp>
    <dsp:sp modelId="{B5152F7C-948D-4AD1-946E-42068AD8939C}">
      <dsp:nvSpPr>
        <dsp:cNvPr id="0" name=""/>
        <dsp:cNvSpPr/>
      </dsp:nvSpPr>
      <dsp:spPr>
        <a:xfrm>
          <a:off x="4655046" y="1155728"/>
          <a:ext cx="996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проектной документации</a:t>
          </a:r>
        </a:p>
      </dsp:txBody>
      <dsp:txXfrm>
        <a:off x="4703694" y="1204376"/>
        <a:ext cx="899257" cy="1443675"/>
      </dsp:txXfrm>
    </dsp:sp>
    <dsp:sp modelId="{0F11CC1A-78C6-4892-B2FE-9050B1098F98}">
      <dsp:nvSpPr>
        <dsp:cNvPr id="0" name=""/>
        <dsp:cNvSpPr/>
      </dsp:nvSpPr>
      <dsp:spPr>
        <a:xfrm>
          <a:off x="5817691" y="1155728"/>
          <a:ext cx="996553" cy="1540971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Согласование с Газпром комплектация</a:t>
          </a:r>
        </a:p>
      </dsp:txBody>
      <dsp:txXfrm>
        <a:off x="5866339" y="1204376"/>
        <a:ext cx="899257" cy="1443675"/>
      </dsp:txXfrm>
    </dsp:sp>
    <dsp:sp modelId="{05E6903E-FCDC-420F-BF01-4C80B205AFFA}">
      <dsp:nvSpPr>
        <dsp:cNvPr id="0" name=""/>
        <dsp:cNvSpPr/>
      </dsp:nvSpPr>
      <dsp:spPr>
        <a:xfrm>
          <a:off x="6980336" y="1155728"/>
          <a:ext cx="996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ЭТС</a:t>
          </a:r>
        </a:p>
      </dsp:txBody>
      <dsp:txXfrm>
        <a:off x="7028984" y="1204376"/>
        <a:ext cx="899257" cy="1443675"/>
      </dsp:txXfrm>
    </dsp:sp>
    <dsp:sp modelId="{FEE0FB7F-AC1F-41AF-AF91-302C40239D9C}">
      <dsp:nvSpPr>
        <dsp:cNvPr id="0" name=""/>
        <dsp:cNvSpPr/>
      </dsp:nvSpPr>
      <dsp:spPr>
        <a:xfrm>
          <a:off x="8142982" y="1155728"/>
          <a:ext cx="996553" cy="1540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Независимая экспертиза</a:t>
          </a:r>
        </a:p>
      </dsp:txBody>
      <dsp:txXfrm>
        <a:off x="8191630" y="1204376"/>
        <a:ext cx="899257" cy="1443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D65E-FA81-4FB7-AE0E-26E61BC36345}">
      <dsp:nvSpPr>
        <dsp:cNvPr id="0" name=""/>
        <dsp:cNvSpPr/>
      </dsp:nvSpPr>
      <dsp:spPr>
        <a:xfrm>
          <a:off x="2642951" y="0"/>
          <a:ext cx="3858097" cy="1714710"/>
        </a:xfrm>
        <a:prstGeom prst="trapezoid">
          <a:avLst>
            <a:gd name="adj" fmla="val 1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кон-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курентная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стоимость 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узлов и блоков 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определенная заводом</a:t>
          </a:r>
        </a:p>
      </dsp:txBody>
      <dsp:txXfrm>
        <a:off x="2642951" y="0"/>
        <a:ext cx="3858097" cy="1714710"/>
      </dsp:txXfrm>
    </dsp:sp>
    <dsp:sp modelId="{4EC9C565-DE3E-4EA4-A30F-5BAFDAF0EA48}">
      <dsp:nvSpPr>
        <dsp:cNvPr id="0" name=""/>
        <dsp:cNvSpPr/>
      </dsp:nvSpPr>
      <dsp:spPr>
        <a:xfrm>
          <a:off x="713902" y="1714710"/>
          <a:ext cx="7716195" cy="1714710"/>
        </a:xfrm>
        <a:prstGeom prst="trapezoid">
          <a:avLst>
            <a:gd name="adj" fmla="val 1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</a:t>
          </a:r>
          <a:b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единообразия и стандартизации среди конструктивных особенностей оборудования</a:t>
          </a:r>
        </a:p>
      </dsp:txBody>
      <dsp:txXfrm>
        <a:off x="2064236" y="1714710"/>
        <a:ext cx="5015526" cy="1714710"/>
      </dsp:txXfrm>
    </dsp:sp>
    <dsp:sp modelId="{5E680B17-534F-461D-8EC3-DCEF88C5B67F}">
      <dsp:nvSpPr>
        <dsp:cNvPr id="0" name=""/>
        <dsp:cNvSpPr/>
      </dsp:nvSpPr>
      <dsp:spPr>
        <a:xfrm>
          <a:off x="0" y="3429420"/>
          <a:ext cx="9144000" cy="634579"/>
        </a:xfrm>
        <a:prstGeom prst="trapezoid">
          <a:avLst>
            <a:gd name="adj" fmla="val 1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Завод-изготовитель основа проектной документации</a:t>
          </a:r>
        </a:p>
      </dsp:txBody>
      <dsp:txXfrm>
        <a:off x="1600199" y="3429420"/>
        <a:ext cx="5943600" cy="634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B22C7-BC0D-4FFB-B614-2F07BC0070E4}">
      <dsp:nvSpPr>
        <dsp:cNvPr id="0" name=""/>
        <dsp:cNvSpPr/>
      </dsp:nvSpPr>
      <dsp:spPr>
        <a:xfrm>
          <a:off x="4487949" y="2362719"/>
          <a:ext cx="2773672" cy="44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50"/>
              </a:lnTo>
              <a:lnTo>
                <a:pt x="2773672" y="299850"/>
              </a:lnTo>
              <a:lnTo>
                <a:pt x="2773672" y="44000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2A10E-E78A-49B3-86DB-678AAD360455}">
      <dsp:nvSpPr>
        <dsp:cNvPr id="0" name=""/>
        <dsp:cNvSpPr/>
      </dsp:nvSpPr>
      <dsp:spPr>
        <a:xfrm>
          <a:off x="4487949" y="2362719"/>
          <a:ext cx="924557" cy="44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50"/>
              </a:lnTo>
              <a:lnTo>
                <a:pt x="924557" y="299850"/>
              </a:lnTo>
              <a:lnTo>
                <a:pt x="924557" y="44000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3EDD5-40F5-4C32-A332-7DD160F9167F}">
      <dsp:nvSpPr>
        <dsp:cNvPr id="0" name=""/>
        <dsp:cNvSpPr/>
      </dsp:nvSpPr>
      <dsp:spPr>
        <a:xfrm>
          <a:off x="3563391" y="2362719"/>
          <a:ext cx="924557" cy="440005"/>
        </a:xfrm>
        <a:custGeom>
          <a:avLst/>
          <a:gdLst/>
          <a:ahLst/>
          <a:cxnLst/>
          <a:rect l="0" t="0" r="0" b="0"/>
          <a:pathLst>
            <a:path>
              <a:moveTo>
                <a:pt x="924557" y="0"/>
              </a:moveTo>
              <a:lnTo>
                <a:pt x="924557" y="299850"/>
              </a:lnTo>
              <a:lnTo>
                <a:pt x="0" y="299850"/>
              </a:lnTo>
              <a:lnTo>
                <a:pt x="0" y="44000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3C7E2-66DE-47FB-9C4E-7C9D6A710F27}">
      <dsp:nvSpPr>
        <dsp:cNvPr id="0" name=""/>
        <dsp:cNvSpPr/>
      </dsp:nvSpPr>
      <dsp:spPr>
        <a:xfrm>
          <a:off x="1714276" y="2362719"/>
          <a:ext cx="2773672" cy="440005"/>
        </a:xfrm>
        <a:custGeom>
          <a:avLst/>
          <a:gdLst/>
          <a:ahLst/>
          <a:cxnLst/>
          <a:rect l="0" t="0" r="0" b="0"/>
          <a:pathLst>
            <a:path>
              <a:moveTo>
                <a:pt x="2773672" y="0"/>
              </a:moveTo>
              <a:lnTo>
                <a:pt x="2773672" y="299850"/>
              </a:lnTo>
              <a:lnTo>
                <a:pt x="0" y="299850"/>
              </a:lnTo>
              <a:lnTo>
                <a:pt x="0" y="44000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12AA1-3049-4D72-BC96-CE505903A4C1}">
      <dsp:nvSpPr>
        <dsp:cNvPr id="0" name=""/>
        <dsp:cNvSpPr/>
      </dsp:nvSpPr>
      <dsp:spPr>
        <a:xfrm>
          <a:off x="4442229" y="962014"/>
          <a:ext cx="91440" cy="440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00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5DAB1-0D1E-425F-B67C-B46D1C56D1FE}">
      <dsp:nvSpPr>
        <dsp:cNvPr id="0" name=""/>
        <dsp:cNvSpPr/>
      </dsp:nvSpPr>
      <dsp:spPr>
        <a:xfrm>
          <a:off x="1919621" y="1315"/>
          <a:ext cx="5136654" cy="9606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C24FD-283D-482C-858E-DC8E73ECD3DD}">
      <dsp:nvSpPr>
        <dsp:cNvPr id="0" name=""/>
        <dsp:cNvSpPr/>
      </dsp:nvSpPr>
      <dsp:spPr>
        <a:xfrm>
          <a:off x="2087723" y="161011"/>
          <a:ext cx="5136654" cy="960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направляет в проектную организацию перечень заводов</a:t>
          </a:r>
        </a:p>
      </dsp:txBody>
      <dsp:txXfrm>
        <a:off x="2115861" y="189149"/>
        <a:ext cx="5080378" cy="904423"/>
      </dsp:txXfrm>
    </dsp:sp>
    <dsp:sp modelId="{ACDEA76B-393B-4B7B-9C93-7AA1764CED24}">
      <dsp:nvSpPr>
        <dsp:cNvPr id="0" name=""/>
        <dsp:cNvSpPr/>
      </dsp:nvSpPr>
      <dsp:spPr>
        <a:xfrm>
          <a:off x="1919621" y="1402020"/>
          <a:ext cx="5136654" cy="96069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999CE-7E0C-4736-AC79-06B44E787766}">
      <dsp:nvSpPr>
        <dsp:cNvPr id="0" name=""/>
        <dsp:cNvSpPr/>
      </dsp:nvSpPr>
      <dsp:spPr>
        <a:xfrm>
          <a:off x="2087723" y="1561716"/>
          <a:ext cx="5136654" cy="960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организация разрабатывает опросные листы и направляет по перечню на заводы</a:t>
          </a:r>
        </a:p>
      </dsp:txBody>
      <dsp:txXfrm>
        <a:off x="2115861" y="1589854"/>
        <a:ext cx="5080378" cy="904423"/>
      </dsp:txXfrm>
    </dsp:sp>
    <dsp:sp modelId="{A68B6347-6368-4289-89E3-DF8BF7975185}">
      <dsp:nvSpPr>
        <dsp:cNvPr id="0" name=""/>
        <dsp:cNvSpPr/>
      </dsp:nvSpPr>
      <dsp:spPr>
        <a:xfrm>
          <a:off x="957820" y="2802724"/>
          <a:ext cx="1512912" cy="96069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39EAD-87BD-4169-BF86-D33FD446D39B}">
      <dsp:nvSpPr>
        <dsp:cNvPr id="0" name=""/>
        <dsp:cNvSpPr/>
      </dsp:nvSpPr>
      <dsp:spPr>
        <a:xfrm>
          <a:off x="1125921" y="2962421"/>
          <a:ext cx="1512912" cy="960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№1</a:t>
          </a:r>
        </a:p>
      </dsp:txBody>
      <dsp:txXfrm>
        <a:off x="1154059" y="2990559"/>
        <a:ext cx="1456636" cy="904423"/>
      </dsp:txXfrm>
    </dsp:sp>
    <dsp:sp modelId="{C016ECB9-21BB-467F-BAC9-0324BE02EA40}">
      <dsp:nvSpPr>
        <dsp:cNvPr id="0" name=""/>
        <dsp:cNvSpPr/>
      </dsp:nvSpPr>
      <dsp:spPr>
        <a:xfrm>
          <a:off x="2806935" y="2802724"/>
          <a:ext cx="1512912" cy="96069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12EF9-EF8A-46A3-972D-D6C50238FE6B}">
      <dsp:nvSpPr>
        <dsp:cNvPr id="0" name=""/>
        <dsp:cNvSpPr/>
      </dsp:nvSpPr>
      <dsp:spPr>
        <a:xfrm>
          <a:off x="2975037" y="2962421"/>
          <a:ext cx="1512912" cy="960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№2</a:t>
          </a:r>
        </a:p>
      </dsp:txBody>
      <dsp:txXfrm>
        <a:off x="3003175" y="2990559"/>
        <a:ext cx="1456636" cy="904423"/>
      </dsp:txXfrm>
    </dsp:sp>
    <dsp:sp modelId="{003540B9-6F23-44AD-988F-1497A81CCA59}">
      <dsp:nvSpPr>
        <dsp:cNvPr id="0" name=""/>
        <dsp:cNvSpPr/>
      </dsp:nvSpPr>
      <dsp:spPr>
        <a:xfrm>
          <a:off x="4656050" y="2802724"/>
          <a:ext cx="1512912" cy="96069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3F19-4C8E-4B17-834D-D774B5601001}">
      <dsp:nvSpPr>
        <dsp:cNvPr id="0" name=""/>
        <dsp:cNvSpPr/>
      </dsp:nvSpPr>
      <dsp:spPr>
        <a:xfrm>
          <a:off x="4824152" y="2962421"/>
          <a:ext cx="1512912" cy="960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№3</a:t>
          </a:r>
        </a:p>
      </dsp:txBody>
      <dsp:txXfrm>
        <a:off x="4852290" y="2990559"/>
        <a:ext cx="1456636" cy="904423"/>
      </dsp:txXfrm>
    </dsp:sp>
    <dsp:sp modelId="{1170D63E-E8E0-42B2-97B6-8E0EBA377C29}">
      <dsp:nvSpPr>
        <dsp:cNvPr id="0" name=""/>
        <dsp:cNvSpPr/>
      </dsp:nvSpPr>
      <dsp:spPr>
        <a:xfrm>
          <a:off x="6505165" y="2802724"/>
          <a:ext cx="1512912" cy="96069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DC322-21CD-4056-A9C1-178299ED6D16}">
      <dsp:nvSpPr>
        <dsp:cNvPr id="0" name=""/>
        <dsp:cNvSpPr/>
      </dsp:nvSpPr>
      <dsp:spPr>
        <a:xfrm>
          <a:off x="6673267" y="2962421"/>
          <a:ext cx="1512912" cy="960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Завод №4</a:t>
          </a:r>
        </a:p>
      </dsp:txBody>
      <dsp:txXfrm>
        <a:off x="6701405" y="2990559"/>
        <a:ext cx="1456636" cy="904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96EF2-7C4A-4C55-99F9-C5B278075C2E}">
      <dsp:nvSpPr>
        <dsp:cNvPr id="0" name=""/>
        <dsp:cNvSpPr/>
      </dsp:nvSpPr>
      <dsp:spPr>
        <a:xfrm>
          <a:off x="98784" y="1694069"/>
          <a:ext cx="2354324" cy="117716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решений </a:t>
          </a:r>
        </a:p>
      </dsp:txBody>
      <dsp:txXfrm>
        <a:off x="133262" y="1728547"/>
        <a:ext cx="2285368" cy="1108206"/>
      </dsp:txXfrm>
    </dsp:sp>
    <dsp:sp modelId="{B8A7773E-9052-4F9F-963A-EDD7FF9BBC36}">
      <dsp:nvSpPr>
        <dsp:cNvPr id="0" name=""/>
        <dsp:cNvSpPr/>
      </dsp:nvSpPr>
      <dsp:spPr>
        <a:xfrm rot="18770822">
          <a:off x="2231569" y="1747752"/>
          <a:ext cx="138480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84808" y="2724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9352" y="1740378"/>
        <a:ext cx="69240" cy="69240"/>
      </dsp:txXfrm>
    </dsp:sp>
    <dsp:sp modelId="{6E84901B-4AAD-4962-8ECB-7D39DFE44392}">
      <dsp:nvSpPr>
        <dsp:cNvPr id="0" name=""/>
        <dsp:cNvSpPr/>
      </dsp:nvSpPr>
      <dsp:spPr>
        <a:xfrm>
          <a:off x="3394837" y="678766"/>
          <a:ext cx="2354324" cy="1177162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Раннее планирование завода</a:t>
          </a:r>
        </a:p>
      </dsp:txBody>
      <dsp:txXfrm>
        <a:off x="3429315" y="713244"/>
        <a:ext cx="2285368" cy="1108206"/>
      </dsp:txXfrm>
    </dsp:sp>
    <dsp:sp modelId="{20DE4A9C-8EAD-481A-A8D9-7E6555E8492C}">
      <dsp:nvSpPr>
        <dsp:cNvPr id="0" name=""/>
        <dsp:cNvSpPr/>
      </dsp:nvSpPr>
      <dsp:spPr>
        <a:xfrm rot="19457599">
          <a:off x="5640155" y="901667"/>
          <a:ext cx="115974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59743" y="2724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1033" y="899920"/>
        <a:ext cx="57987" cy="57987"/>
      </dsp:txXfrm>
    </dsp:sp>
    <dsp:sp modelId="{66D18F7B-695D-472A-8B48-4A03C6777056}">
      <dsp:nvSpPr>
        <dsp:cNvPr id="0" name=""/>
        <dsp:cNvSpPr/>
      </dsp:nvSpPr>
      <dsp:spPr>
        <a:xfrm>
          <a:off x="6690891" y="1898"/>
          <a:ext cx="2354324" cy="1177162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конкурса на выбор завода изготовителя до ПИР на КР</a:t>
          </a:r>
        </a:p>
      </dsp:txBody>
      <dsp:txXfrm>
        <a:off x="6725369" y="36376"/>
        <a:ext cx="2285368" cy="1108206"/>
      </dsp:txXfrm>
    </dsp:sp>
    <dsp:sp modelId="{F348B796-8527-4C03-AFA5-3699FDA3A6DA}">
      <dsp:nvSpPr>
        <dsp:cNvPr id="0" name=""/>
        <dsp:cNvSpPr/>
      </dsp:nvSpPr>
      <dsp:spPr>
        <a:xfrm rot="2142401">
          <a:off x="5640155" y="1578535"/>
          <a:ext cx="115974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59743" y="2724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1033" y="1576788"/>
        <a:ext cx="57987" cy="57987"/>
      </dsp:txXfrm>
    </dsp:sp>
    <dsp:sp modelId="{71118980-8ECC-44DB-8FE9-97C1176B1C50}">
      <dsp:nvSpPr>
        <dsp:cNvPr id="0" name=""/>
        <dsp:cNvSpPr/>
      </dsp:nvSpPr>
      <dsp:spPr>
        <a:xfrm>
          <a:off x="6690891" y="1355634"/>
          <a:ext cx="2354324" cy="1177162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Департаментом 308 завода изготовителя под конкретный объект с учетом загрузки завода</a:t>
          </a:r>
        </a:p>
      </dsp:txBody>
      <dsp:txXfrm>
        <a:off x="6725369" y="1390112"/>
        <a:ext cx="2285368" cy="1108206"/>
      </dsp:txXfrm>
    </dsp:sp>
    <dsp:sp modelId="{C53C143D-A7C9-462C-A5F7-AADECE471892}">
      <dsp:nvSpPr>
        <dsp:cNvPr id="0" name=""/>
        <dsp:cNvSpPr/>
      </dsp:nvSpPr>
      <dsp:spPr>
        <a:xfrm rot="2829178">
          <a:off x="2231569" y="2763055"/>
          <a:ext cx="138480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84808" y="2724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9352" y="2755681"/>
        <a:ext cx="69240" cy="69240"/>
      </dsp:txXfrm>
    </dsp:sp>
    <dsp:sp modelId="{3F634063-AF70-4C40-B83C-E03DF11FCEA0}">
      <dsp:nvSpPr>
        <dsp:cNvPr id="0" name=""/>
        <dsp:cNvSpPr/>
      </dsp:nvSpPr>
      <dsp:spPr>
        <a:xfrm>
          <a:off x="3394837" y="2709371"/>
          <a:ext cx="2354324" cy="1177162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Обезличивание завода</a:t>
          </a:r>
        </a:p>
      </dsp:txBody>
      <dsp:txXfrm>
        <a:off x="3429315" y="2743849"/>
        <a:ext cx="2285368" cy="1108206"/>
      </dsp:txXfrm>
    </dsp:sp>
    <dsp:sp modelId="{3F0426E9-3124-447D-9436-DE85EECFD6B8}">
      <dsp:nvSpPr>
        <dsp:cNvPr id="0" name=""/>
        <dsp:cNvSpPr/>
      </dsp:nvSpPr>
      <dsp:spPr>
        <a:xfrm>
          <a:off x="5749162" y="3270706"/>
          <a:ext cx="94172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41729" y="2724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6483" y="3274409"/>
        <a:ext cx="47086" cy="47086"/>
      </dsp:txXfrm>
    </dsp:sp>
    <dsp:sp modelId="{13BFBA5B-D96A-45BB-B4BA-5315EDFB07D0}">
      <dsp:nvSpPr>
        <dsp:cNvPr id="0" name=""/>
        <dsp:cNvSpPr/>
      </dsp:nvSpPr>
      <dsp:spPr>
        <a:xfrm>
          <a:off x="6690891" y="2709371"/>
          <a:ext cx="2354324" cy="1177162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Внедрение обезличенных блоков и узлов. Разработка общих спецификаций (ТУ)</a:t>
          </a:r>
        </a:p>
      </dsp:txBody>
      <dsp:txXfrm>
        <a:off x="6725369" y="2743849"/>
        <a:ext cx="2285368" cy="1108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0" y="15"/>
            <a:ext cx="2889249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307" y="15"/>
            <a:ext cx="2889249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810F4-26D6-4715-BB0E-B7FBE38DF199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0" y="9429765"/>
            <a:ext cx="2889249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307" y="9429765"/>
            <a:ext cx="2889249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93B41-1BF6-4B77-8234-75251E8FF7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5415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8"/>
            <a:ext cx="2889938" cy="496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7" y="28"/>
            <a:ext cx="2889938" cy="496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25" y="330200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0238" y="4167707"/>
            <a:ext cx="6428694" cy="54663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139"/>
            <a:ext cx="2889938" cy="496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7" y="9430139"/>
            <a:ext cx="2889938" cy="496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A72D-8CA1-43DC-9500-801568ED9F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500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Образ слайда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50736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93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266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86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55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692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596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198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305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46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5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81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784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784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126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649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810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90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922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638" y="569913"/>
            <a:ext cx="6627812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26274" y="4388049"/>
            <a:ext cx="5616584" cy="5040560"/>
          </a:xfrm>
        </p:spPr>
        <p:txBody>
          <a:bodyPr/>
          <a:lstStyle/>
          <a:p>
            <a:pPr marL="0" indent="0">
              <a:buFontTx/>
              <a:buNone/>
            </a:pPr>
            <a:endParaRPr lang="ru-RU" b="0" i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300AA5-C4BB-4F15-9BF0-D4198AF737DD}" type="datetime1">
              <a:rPr lang="ru-RU" smtClean="0"/>
              <a:pPr/>
              <a:t>23.10.2017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55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13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7D1550-7E2E-49DF-8081-31A5DB25AFA1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" name="Заметки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1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49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97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97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2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0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69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7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­_Титульный лист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6518"/>
            <a:ext cx="8229600" cy="857250"/>
          </a:xfrm>
          <a:prstGeom prst="rect">
            <a:avLst/>
          </a:prstGeom>
        </p:spPr>
        <p:txBody>
          <a:bodyPr anchor="ctr" anchorCtr="0"/>
          <a:lstStyle>
            <a:lvl1pPr>
              <a:defRPr sz="28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935127" y="170260"/>
            <a:ext cx="7208875" cy="411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cap="all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Департамент 338</a:t>
            </a: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3909782" y="4741608"/>
            <a:ext cx="1324436" cy="4018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67500" lnSpcReduction="2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cap="all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Казань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4932041" y="3646207"/>
            <a:ext cx="414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Тогузов</a:t>
            </a:r>
            <a:r>
              <a:rPr lang="ru-RU" sz="20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Игорь Борисович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Начальник отдела 338\9\1</a:t>
            </a:r>
          </a:p>
        </p:txBody>
      </p:sp>
    </p:spTree>
    <p:extLst>
      <p:ext uri="{BB962C8B-B14F-4D97-AF65-F5344CB8AC3E}">
        <p14:creationId xmlns:p14="http://schemas.microsoft.com/office/powerpoint/2010/main" val="2592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истый лист_серый фон">
    <p:bg>
      <p:bgPr>
        <a:blipFill dpi="0" rotWithShape="1">
          <a:blip r:embed="rId2">
            <a:alphaModFix amt="29000"/>
            <a:lum/>
          </a:blip>
          <a:srcRect/>
          <a:stretch>
            <a:fillRect t="1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4050" y="-2846"/>
            <a:ext cx="7219950" cy="792398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>
              <a:defRPr sz="18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141" y="4758702"/>
            <a:ext cx="61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2DF9AF-EA90-451B-A8D5-51C311BC8073}" type="slidenum">
              <a:rPr lang="ru-RU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624229" y="4758702"/>
            <a:ext cx="251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октября</a:t>
            </a:r>
            <a:r>
              <a:rPr lang="ru-RU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года</a:t>
            </a:r>
          </a:p>
        </p:txBody>
      </p:sp>
    </p:spTree>
    <p:extLst>
      <p:ext uri="{BB962C8B-B14F-4D97-AF65-F5344CB8AC3E}">
        <p14:creationId xmlns:p14="http://schemas.microsoft.com/office/powerpoint/2010/main" val="3230452749"/>
      </p:ext>
    </p:extLst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истый лист_синий фон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4050" y="-2846"/>
            <a:ext cx="7219950" cy="792398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>
              <a:defRPr sz="18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141" y="4758702"/>
            <a:ext cx="61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2DF9AF-EA90-451B-A8D5-51C311BC8073}" type="slidenum">
              <a:rPr lang="ru-RU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24229" y="4758702"/>
            <a:ext cx="251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октября</a:t>
            </a:r>
            <a:r>
              <a:rPr lang="ru-RU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года</a:t>
            </a:r>
          </a:p>
        </p:txBody>
      </p:sp>
    </p:spTree>
    <p:extLst>
      <p:ext uri="{BB962C8B-B14F-4D97-AF65-F5344CB8AC3E}">
        <p14:creationId xmlns:p14="http://schemas.microsoft.com/office/powerpoint/2010/main" val="3650435223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Благодарю за внимание!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586581" y="2156782"/>
            <a:ext cx="797083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43332916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7" name="Rectangle 9"/>
          <p:cNvSpPr>
            <a:spLocks noChangeArrowheads="1"/>
          </p:cNvSpPr>
          <p:nvPr userDrawn="1"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1021" name="Rectangle 13"/>
          <p:cNvSpPr>
            <a:spLocks noChangeArrowheads="1"/>
          </p:cNvSpPr>
          <p:nvPr userDrawn="1"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1022" name="Rectangle 14"/>
          <p:cNvSpPr>
            <a:spLocks noChangeArrowheads="1"/>
          </p:cNvSpPr>
          <p:nvPr userDrawn="1"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1023" name="Line 15"/>
          <p:cNvSpPr>
            <a:spLocks noChangeShapeType="1"/>
          </p:cNvSpPr>
          <p:nvPr userDrawn="1"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1041" name="Line 33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1042" name="Line 3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9" name="Picture 4" descr="http://upload.wikimedia.org/wikipedia/ru/thumb/2/2d/Gazprom-Logo-rus.svg/2000px-Gazprom-Logo-rus.svg.png"/>
          <p:cNvPicPr>
            <a:picLocks noChangeAspect="1" noChangeArrowheads="1"/>
          </p:cNvPicPr>
          <p:nvPr userDrawn="1"/>
        </p:nvPicPr>
        <p:blipFill>
          <a:blip r:embed="rId6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179512" y="46796"/>
            <a:ext cx="1584176" cy="703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0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transition spd="med">
    <p:blinds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540" y="1734657"/>
            <a:ext cx="8229600" cy="965262"/>
          </a:xfrm>
        </p:spPr>
        <p:txBody>
          <a:bodyPr/>
          <a:lstStyle/>
          <a:p>
            <a:r>
              <a:rPr lang="ru-RU" sz="2400" cap="none" dirty="0"/>
              <a:t>Проблемные вопросы при разработке проектной документации на капитальный ремонт ГРС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12821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Разработанные формы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36" y="2283718"/>
            <a:ext cx="38085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Технические требования для разработки проектной документации на капитальный ремонт ГРС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0808" r="26638" b="11918"/>
          <a:stretch/>
        </p:blipFill>
        <p:spPr bwMode="auto">
          <a:xfrm>
            <a:off x="3995936" y="555526"/>
            <a:ext cx="4392488" cy="4182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10134"/>
      </p:ext>
    </p:extLst>
  </p:cSld>
  <p:clrMapOvr>
    <a:masterClrMapping/>
  </p:clrMapOvr>
  <p:transition spd="med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проектно-изыскательских работ по способу выполнения: Хозспособ/Подрядный способ в 2017 г.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91674"/>
              </p:ext>
            </p:extLst>
          </p:nvPr>
        </p:nvGraphicFramePr>
        <p:xfrm>
          <a:off x="35496" y="843556"/>
          <a:ext cx="9108504" cy="3852431"/>
        </p:xfrm>
        <a:graphic>
          <a:graphicData uri="http://schemas.openxmlformats.org/drawingml/2006/table">
            <a:tbl>
              <a:tblPr firstRow="1" firstCol="1">
                <a:tableStyleId>{638B1855-1B75-4FBE-930C-398BA8C253C6}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Всего ПД для КР ГРС,</a:t>
                      </a:r>
                      <a:r>
                        <a:rPr lang="ru-RU" sz="1800" u="none" strike="noStrike" baseline="0" dirty="0">
                          <a:effectLst/>
                        </a:rPr>
                        <a:t> шт.</a:t>
                      </a:r>
                      <a:endParaRPr lang="ru-RU" sz="1800" u="none" strike="noStrike" dirty="0">
                        <a:effectLst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377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ВЫПОЛНЕНИЕ ИНЖЕНЕРНЫХ ИЗЫСКАНИЙ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88">
                <a:tc>
                  <a:txBody>
                    <a:bodyPr/>
                    <a:lstStyle/>
                    <a:p>
                      <a:pPr marL="108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разрабатывается</a:t>
                      </a:r>
                      <a:r>
                        <a:rPr lang="ru-RU" sz="1400" u="none" strike="noStrike" baseline="0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 по ГТО собственными</a:t>
                      </a:r>
                      <a:r>
                        <a:rPr lang="ru-RU" sz="1400" u="none" strike="noStrike" baseline="0" dirty="0">
                          <a:effectLst/>
                        </a:rPr>
                        <a:t> силами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28">
                <a:tc>
                  <a:txBody>
                    <a:bodyPr/>
                    <a:lstStyle/>
                    <a:p>
                      <a:pPr marL="108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разрабатывается</a:t>
                      </a:r>
                      <a:r>
                        <a:rPr lang="ru-RU" sz="1400" u="none" strike="noStrike" baseline="0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 по ГТО с привлечением стороннего проектировщика: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91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РАЗРАБОТКА ПД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988">
                <a:tc>
                  <a:txBody>
                    <a:bodyPr/>
                    <a:lstStyle/>
                    <a:p>
                      <a:pPr marL="108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разрабатывается</a:t>
                      </a:r>
                      <a:r>
                        <a:rPr lang="ru-RU" sz="1400" u="none" strike="noStrike" baseline="0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 по ГТО собственными</a:t>
                      </a:r>
                      <a:r>
                        <a:rPr lang="ru-RU" sz="1400" u="none" strike="noStrike" baseline="0" dirty="0">
                          <a:effectLst/>
                        </a:rPr>
                        <a:t> силами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28">
                <a:tc>
                  <a:txBody>
                    <a:bodyPr/>
                    <a:lstStyle/>
                    <a:p>
                      <a:pPr marL="108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разрабатывается</a:t>
                      </a:r>
                      <a:r>
                        <a:rPr lang="ru-RU" sz="1400" u="none" strike="noStrike" baseline="0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 по ГТО с привлечением стороннего проектировщика: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799520"/>
      </p:ext>
    </p:extLst>
  </p:cSld>
  <p:clrMapOvr>
    <a:masterClrMapping/>
  </p:clrMapOvr>
  <p:transition spd="med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разработки ПД собственными силами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2571290"/>
              </p:ext>
            </p:extLst>
          </p:nvPr>
        </p:nvGraphicFramePr>
        <p:xfrm>
          <a:off x="5535386" y="834030"/>
          <a:ext cx="3626198" cy="389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d:\Users\ISAEMIKV\Desktop\Итоги ПИР 2013-2017\Материалы\pic5\0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/>
          <a:stretch/>
        </p:blipFill>
        <p:spPr bwMode="auto">
          <a:xfrm>
            <a:off x="9938" y="807553"/>
            <a:ext cx="5476462" cy="39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78928"/>
      </p:ext>
    </p:extLst>
  </p:cSld>
  <p:clrMapOvr>
    <a:masterClrMapping/>
  </p:clrMapOvr>
  <p:transition spd="med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41103" r="7502" b="5529"/>
          <a:stretch/>
        </p:blipFill>
        <p:spPr bwMode="auto">
          <a:xfrm>
            <a:off x="13936" y="807554"/>
            <a:ext cx="91300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КР ГРС 2018-2020 г.г.</a:t>
            </a:r>
          </a:p>
        </p:txBody>
      </p:sp>
      <p:sp>
        <p:nvSpPr>
          <p:cNvPr id="3" name="Выноска 3 (без границы) 2"/>
          <p:cNvSpPr/>
          <p:nvPr/>
        </p:nvSpPr>
        <p:spPr bwMode="auto">
          <a:xfrm>
            <a:off x="4499992" y="2067694"/>
            <a:ext cx="2628292" cy="61206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46241"/>
              <a:gd name="adj6" fmla="val -17297"/>
              <a:gd name="adj7" fmla="val 148533"/>
              <a:gd name="adj8" fmla="val -163601"/>
            </a:avLst>
          </a:prstGeom>
          <a:solidFill>
            <a:schemeClr val="lt1">
              <a:alpha val="67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Объем  ремонта указан в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4193786095"/>
      </p:ext>
    </p:extLst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Поручение Председателя правления ПАО «Газпром»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07554"/>
            <a:ext cx="9185655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Дочерним обществам ПАО «Газпром» совместно с Департаментом (В.А. Михаленко), Департаментом </a:t>
            </a:r>
            <a:br>
              <a:rPr lang="ru-RU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(С.В. Скрынников), Департаментом (М.В. Сироткин) предусмотреть по объектам капитального ремонта ГРС, имеющим превышение стоимости более чем в 2 раза по отношению к показателям Программы капитального ремонта ГРС ПАО «Газпром», мероприятия по подтверждению затрат на ремонт с комиссионным выездом на объекты.</a:t>
            </a:r>
          </a:p>
          <a:p>
            <a:pPr algn="r"/>
            <a:r>
              <a:rPr lang="ru-RU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 5.7 протокола №01-45 от 13.10.2017</a:t>
            </a:r>
          </a:p>
        </p:txBody>
      </p:sp>
    </p:spTree>
    <p:extLst>
      <p:ext uri="{BB962C8B-B14F-4D97-AF65-F5344CB8AC3E}">
        <p14:creationId xmlns:p14="http://schemas.microsoft.com/office/powerpoint/2010/main" val="1121763520"/>
      </p:ext>
    </p:extLst>
  </p:cSld>
  <p:clrMapOvr>
    <a:masterClrMapping/>
  </p:clrMapOvr>
  <p:transition spd="med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292"/>
              </p:ext>
            </p:extLst>
          </p:nvPr>
        </p:nvGraphicFramePr>
        <p:xfrm>
          <a:off x="0" y="807552"/>
          <a:ext cx="9144000" cy="3924442"/>
        </p:xfrm>
        <a:graphic>
          <a:graphicData uri="http://schemas.openxmlformats.org/drawingml/2006/table">
            <a:tbl>
              <a:tblPr firstRow="1" lastRow="1">
                <a:tableStyleId>{21E4AEA4-8DFA-4A89-87EB-49C32662AFE0}</a:tableStyleId>
              </a:tblPr>
              <a:tblGrid>
                <a:gridCol w="29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76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№ п/п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Дочернее общество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Объект ремонта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Стоимость по Программе, млн. руб.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Заявленная стоимость, млн.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Отклонение стоимости,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ГТЕкатеринбург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Оборудование ГРС-2 (Новой) г. Челябинска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36,62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-2516%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ГТЕкатеринбург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Оборудование ГРС г. Курган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6,2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18,6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-200%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ГТЕкатеринбург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ГРС г. Гай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3,5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25,53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-630%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ГТЕкатеринбург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ГРС в </a:t>
                      </a:r>
                      <a:r>
                        <a:rPr lang="ru-RU" sz="1050" b="1" u="none" strike="noStrike" dirty="0" err="1">
                          <a:effectLst/>
                        </a:rPr>
                        <a:t>В.Тагиле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16,71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-1093%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ГТЕкатеринбург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Газопровод-отвод ГРС и технологическая часть ГРС с </a:t>
                      </a:r>
                      <a:r>
                        <a:rPr lang="ru-RU" sz="1050" b="1" u="none" strike="noStrike" dirty="0" err="1">
                          <a:effectLst/>
                        </a:rPr>
                        <a:t>Донгуз</a:t>
                      </a:r>
                      <a:r>
                        <a:rPr lang="ru-RU" sz="1050" b="1" u="none" strike="noStrike" dirty="0">
                          <a:effectLst/>
                        </a:rPr>
                        <a:t>, (ЛЭС-2, Оренбургское ЛПУ, УЭСП)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20,83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-1202%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effectLst/>
                        </a:rPr>
                        <a:t>ГТН.Новгород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АГРС </a:t>
                      </a:r>
                      <a:r>
                        <a:rPr lang="ru-RU" sz="1050" b="1" u="none" strike="noStrike" dirty="0" err="1">
                          <a:effectLst/>
                        </a:rPr>
                        <a:t>Кременки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0,8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3,11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-289%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effectLst/>
                        </a:rPr>
                        <a:t>ГТН.Новгород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АГРС </a:t>
                      </a:r>
                      <a:r>
                        <a:rPr lang="ru-RU" sz="1050" b="1" u="none" strike="noStrike" dirty="0" err="1">
                          <a:effectLst/>
                        </a:rPr>
                        <a:t>Пешелань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2,5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15,47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-519%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ГТУхта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Газопровод-отвод к </a:t>
                      </a:r>
                      <a:r>
                        <a:rPr lang="ru-RU" sz="105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д.Нажировка</a:t>
                      </a:r>
                      <a:r>
                        <a:rPr lang="ru-RU" sz="105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'Газораспределительная станция '</a:t>
                      </a:r>
                      <a:r>
                        <a:rPr lang="ru-RU" sz="105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Нажировка</a:t>
                      </a:r>
                      <a:r>
                        <a:rPr lang="ru-RU" sz="105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'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24,3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97,53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-301%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effectLst/>
                        </a:rPr>
                        <a:t>ГТУхта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Газораспределительная станция </a:t>
                      </a:r>
                      <a:r>
                        <a:rPr lang="ru-RU" sz="1050" b="1" u="none" strike="noStrike" dirty="0" err="1">
                          <a:effectLst/>
                        </a:rPr>
                        <a:t>г.Коряжма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9,5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30,93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-226%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075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>
                          <a:effectLst/>
                        </a:rPr>
                        <a:t>Итого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265,33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-418%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8" marR="5668" marT="56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157159"/>
      </p:ext>
    </p:extLst>
  </p:cSld>
  <p:clrMapOvr>
    <a:masterClrMapping/>
  </p:clrMapOvr>
  <p:transition spd="med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ремонт заложили больший объем работ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93653"/>
              </p:ext>
            </p:extLst>
          </p:nvPr>
        </p:nvGraphicFramePr>
        <p:xfrm>
          <a:off x="0" y="771550"/>
          <a:ext cx="9144000" cy="399644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0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4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ГРС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Объем капитального ремонта по Программе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Заявленный объем работ в план капитального ремонта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АГРС </a:t>
                      </a:r>
                      <a:r>
                        <a:rPr lang="ru-RU" sz="1800" b="1" u="none" strike="noStrike" dirty="0" err="1">
                          <a:effectLst/>
                        </a:rPr>
                        <a:t>Кременки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узел редуцирования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узел редуцирования, автоматизации и охранной сигнализации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407">
                <a:tc>
                  <a:txBody>
                    <a:bodyPr/>
                    <a:lstStyle/>
                    <a:p>
                      <a:pPr algn="l" fontAlgn="b"/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АГРС </a:t>
                      </a:r>
                      <a:r>
                        <a:rPr lang="ru-RU" sz="1800" b="1" u="none" strike="noStrike" dirty="0" err="1">
                          <a:effectLst/>
                        </a:rPr>
                        <a:t>Пешелань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узел одоризации газа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узел одоризации, электроснабжение, освещение, электрооборудование, системы автоматизации, молниеотвод, фундаменты и блок хранения </a:t>
                      </a:r>
                      <a:r>
                        <a:rPr lang="ru-RU" sz="1800" b="1" u="none" strike="noStrike" dirty="0" err="1">
                          <a:effectLst/>
                        </a:rPr>
                        <a:t>одоранта</a:t>
                      </a:r>
                      <a:r>
                        <a:rPr lang="ru-RU" sz="1800" b="1" u="none" strike="noStrike" dirty="0">
                          <a:effectLst/>
                        </a:rPr>
                        <a:t>, обустройство площадки обслуживания пожарной охраны.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351365"/>
      </p:ext>
    </p:extLst>
  </p:cSld>
  <p:clrMapOvr>
    <a:masterClrMapping/>
  </p:clrMapOvr>
  <p:transition spd="med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Недоучет объемов работ в программе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41745" r="7585" b="5734"/>
          <a:stretch/>
        </p:blipFill>
        <p:spPr bwMode="auto">
          <a:xfrm>
            <a:off x="-1" y="807553"/>
            <a:ext cx="9144001" cy="330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8701" r="15455" b="56936"/>
          <a:stretch/>
        </p:blipFill>
        <p:spPr bwMode="auto">
          <a:xfrm>
            <a:off x="2123728" y="3579862"/>
            <a:ext cx="6807543" cy="701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Соединительная линия уступом 3"/>
          <p:cNvCxnSpPr/>
          <p:nvPr/>
        </p:nvCxnSpPr>
        <p:spPr bwMode="auto">
          <a:xfrm>
            <a:off x="251520" y="3579862"/>
            <a:ext cx="3600400" cy="792088"/>
          </a:xfrm>
          <a:prstGeom prst="bentConnector3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96562"/>
      </p:ext>
    </p:extLst>
  </p:cSld>
  <p:clrMapOvr>
    <a:masterClrMapping/>
  </p:clrMapOvr>
  <p:transition spd="med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технических требований </a:t>
            </a:r>
            <a:br>
              <a:rPr lang="ru-RU" dirty="0"/>
            </a:br>
            <a:r>
              <a:rPr lang="ru-RU" dirty="0"/>
              <a:t>на этапе проектирования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11164" r="26377" b="4656"/>
          <a:stretch/>
        </p:blipFill>
        <p:spPr bwMode="auto">
          <a:xfrm>
            <a:off x="179512" y="807103"/>
            <a:ext cx="2722098" cy="392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3868" y="843558"/>
            <a:ext cx="507656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Отмечено изменение требований к проектируемому ремонту</a:t>
            </a: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ГТСанкт-Петербург 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(ГРС Кесова Гора, ГРС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Ефимовская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ГРС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Михеево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применение блочных ГРС заводской готовности вместо предусмотренного изготовления индивидуального оборудования для каждой ГРС)</a:t>
            </a:r>
          </a:p>
          <a:p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ГТСургут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(ГРС Тобольская – расчистка площади на территории ГРС для подключения КСПГ)</a:t>
            </a:r>
          </a:p>
        </p:txBody>
      </p:sp>
    </p:spTree>
    <p:extLst>
      <p:ext uri="{BB962C8B-B14F-4D97-AF65-F5344CB8AC3E}">
        <p14:creationId xmlns:p14="http://schemas.microsoft.com/office/powerpoint/2010/main" val="1019409781"/>
      </p:ext>
    </p:extLst>
  </p:cSld>
  <p:clrMapOvr>
    <a:masterClrMapping/>
  </p:clrMapOvr>
  <p:transition spd="med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объема работ для проектирования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2025" r="27923" b="3554"/>
          <a:stretch/>
        </p:blipFill>
        <p:spPr bwMode="auto">
          <a:xfrm>
            <a:off x="39626" y="843558"/>
            <a:ext cx="4244342" cy="3852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938501"/>
            <a:ext cx="47956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технических требованиях недостаточно проработаны и детализированы объемы работ по КР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перечня и объема работ на этапе сбора исходных данных -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недопустимо</a:t>
            </a:r>
          </a:p>
        </p:txBody>
      </p:sp>
    </p:spTree>
    <p:extLst>
      <p:ext uri="{BB962C8B-B14F-4D97-AF65-F5344CB8AC3E}">
        <p14:creationId xmlns:p14="http://schemas.microsoft.com/office/powerpoint/2010/main" val="878449878"/>
      </p:ext>
    </p:extLst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Федеральные законы</a:t>
            </a:r>
          </a:p>
        </p:txBody>
      </p:sp>
      <p:pic>
        <p:nvPicPr>
          <p:cNvPr id="1031" name="Picture 7" descr="d:\Users\ISAEMIKV\Desktop\Итоги ПИР 2013-2017\Материалы\pic3\img_4df328c4f649be3f112288cc9f631e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807388"/>
            <a:ext cx="2807392" cy="3890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ISAEMIKV\Desktop\Итоги ПИР 2013-2017\Материалы\pic3\1012024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558"/>
            <a:ext cx="2412268" cy="3890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8" t="13482" r="26322" b="7531"/>
          <a:stretch/>
        </p:blipFill>
        <p:spPr bwMode="auto">
          <a:xfrm>
            <a:off x="2447764" y="843558"/>
            <a:ext cx="3924436" cy="3854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53997"/>
      </p:ext>
    </p:extLst>
  </p:cSld>
  <p:clrMapOvr>
    <a:masterClrMapping/>
  </p:clrMapOvr>
  <p:transition spd="med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разработки проектной документации для КР ГРС. Существующая схема проведения работ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2699514"/>
              </p:ext>
            </p:extLst>
          </p:nvPr>
        </p:nvGraphicFramePr>
        <p:xfrm>
          <a:off x="0" y="843558"/>
          <a:ext cx="9144000" cy="385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0598987"/>
      </p:ext>
    </p:extLst>
  </p:cSld>
  <p:clrMapOvr>
    <a:masterClrMapping/>
  </p:clrMapOvr>
  <p:transition spd="med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разработки проектной документации для КР ГРС. Предлагаемая схема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5228397"/>
              </p:ext>
            </p:extLst>
          </p:nvPr>
        </p:nvGraphicFramePr>
        <p:xfrm>
          <a:off x="0" y="843558"/>
          <a:ext cx="9144000" cy="385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614554"/>
      </p:ext>
    </p:extLst>
  </p:cSld>
  <p:clrMapOvr>
    <a:masterClrMapping/>
  </p:clrMapOvr>
  <p:transition spd="med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заводов-изготовителей ГРС при проектировании для капитального ремонта ГСР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175241"/>
              </p:ext>
            </p:extLst>
          </p:nvPr>
        </p:nvGraphicFramePr>
        <p:xfrm>
          <a:off x="0" y="663538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5032847"/>
      </p:ext>
    </p:extLst>
  </p:cSld>
  <p:clrMapOvr>
    <a:masterClrMapping/>
  </p:clrMapOvr>
  <p:transition spd="med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Существующая схема определения </a:t>
            </a:r>
            <a:br>
              <a:rPr lang="ru-RU" dirty="0"/>
            </a:br>
            <a:r>
              <a:rPr lang="ru-RU" dirty="0"/>
              <a:t>заводов-изготовителей грс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70780"/>
              </p:ext>
            </p:extLst>
          </p:nvPr>
        </p:nvGraphicFramePr>
        <p:xfrm>
          <a:off x="0" y="807554"/>
          <a:ext cx="9144000" cy="392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47504"/>
      </p:ext>
    </p:extLst>
  </p:cSld>
  <p:clrMapOvr>
    <a:masterClrMapping/>
  </p:clrMapOvr>
  <p:transition spd="med"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решения вопроса выбора завода изготовителя оборудования ГРС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3023242"/>
              </p:ext>
            </p:extLst>
          </p:nvPr>
        </p:nvGraphicFramePr>
        <p:xfrm>
          <a:off x="0" y="807554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1282696"/>
      </p:ext>
    </p:extLst>
  </p:cSld>
  <p:clrMapOvr>
    <a:masterClrMapping/>
  </p:clrMapOvr>
  <p:transition spd="med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Унификация (обезличивание) блоков и узлов ГРС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4203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1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Формирование заводами изготовителями (в т.ч. отдельных блоков ГРС) детализированных технологических схемы и спецификации, учитывающие все материалы и оборудование для ранее представленных вариантов блоков, с учетом уточненной вариантности. Материалы должны содержать, в том числе, схемы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теплообеспечения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энергообеспечения 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водообеспечения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2000"/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lvl="1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Анализ и консолидация детализированных технологических схем и спецификаций оборудования систем автоматики и телеуправления, разрешенных к использованию в ПАО «Газпром», с учетом уточненной вариантности блоков ГРС.</a:t>
            </a:r>
          </a:p>
          <a:p>
            <a:pPr marL="72000" lvl="1"/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lvl="0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Внедрения УПР и комплектация унифицированных блоков ГРС как неотъемлемой части УПР.</a:t>
            </a:r>
          </a:p>
        </p:txBody>
      </p:sp>
    </p:spTree>
    <p:extLst>
      <p:ext uri="{BB962C8B-B14F-4D97-AF65-F5344CB8AC3E}">
        <p14:creationId xmlns:p14="http://schemas.microsoft.com/office/powerpoint/2010/main" val="3508236696"/>
      </p:ext>
    </p:extLst>
  </p:cSld>
  <p:clrMapOvr>
    <a:masterClrMapping/>
  </p:clrMapOvr>
  <p:transition spd="med"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Инновационная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500" y="879562"/>
            <a:ext cx="41404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2013 году была начата работа по снижению зависимости от конкретных заводов-изготовителей ГРС – стандартизация габаритов и технических характеристик блоков и модулей ГРС для КР ГРС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Users\ISAEMIKV\Desktop\Итоги ПИР 2013-2017\Материалы\pic2\aXBtCenfCYKi1FW9Z--w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21" y="843558"/>
            <a:ext cx="5066136" cy="370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07095"/>
      </p:ext>
    </p:extLst>
  </p:cSld>
  <p:clrMapOvr>
    <a:masterClrMapping/>
  </p:clrMapOvr>
  <p:transition spd="med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  <a:cs typeface="Arial" pitchFamily="34" charset="0"/>
              </a:rPr>
              <a:t>Пути решения проблем формирования</a:t>
            </a:r>
            <a:br>
              <a:rPr lang="ru-RU" dirty="0">
                <a:solidFill>
                  <a:srgbClr val="FFFFFF"/>
                </a:solidFill>
                <a:cs typeface="Arial" pitchFamily="34" charset="0"/>
              </a:rPr>
            </a:br>
            <a:r>
              <a:rPr lang="ru-RU" dirty="0">
                <a:solidFill>
                  <a:srgbClr val="FFFFFF"/>
                </a:solidFill>
                <a:cs typeface="Arial" pitchFamily="34" charset="0"/>
              </a:rPr>
              <a:t> ТЗ на изготовление ГРС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31640" y="2391730"/>
            <a:ext cx="6407074" cy="728437"/>
          </a:xfrm>
          <a:prstGeom prst="roundRect">
            <a:avLst/>
          </a:prstGeom>
          <a:solidFill>
            <a:schemeClr val="accent2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tx1">
                <a:alpha val="8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Разработка полного комплекта</a:t>
            </a:r>
            <a:r>
              <a:rPr kumimoji="0" lang="ru-RU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необходимой проектной и конструкторской документации силами проектных организаций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332248" y="3507853"/>
            <a:ext cx="6407074" cy="749043"/>
          </a:xfrm>
          <a:prstGeom prst="roundRect">
            <a:avLst/>
          </a:prstGeom>
          <a:solidFill>
            <a:schemeClr val="accent2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tx1">
                <a:alpha val="8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FFFF"/>
                </a:solidFill>
                <a:latin typeface="Arial Narrow"/>
              </a:rPr>
              <a:t>Максимальная унификация проектных решений по ГРС    (технологических схем, площадок, применяемого оборудования)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331640" y="1059582"/>
            <a:ext cx="6407074" cy="972108"/>
          </a:xfrm>
          <a:prstGeom prst="roundRect">
            <a:avLst/>
          </a:prstGeom>
          <a:solidFill>
            <a:schemeClr val="accent2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tx1">
                <a:alpha val="8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FFFF"/>
                </a:solidFill>
                <a:latin typeface="Arial Narrow"/>
              </a:rPr>
              <a:t>Определение конкретных заводов изготовителей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FFFFFF"/>
                </a:solidFill>
                <a:latin typeface="Arial Narrow"/>
              </a:rPr>
              <a:t> оборудования ГРС на этапе формирования Программы КР. Переход на рамочные, многолетние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468211194"/>
      </p:ext>
    </p:extLst>
  </p:cSld>
  <p:clrMapOvr>
    <a:masterClrMapping/>
  </p:clrMapOvr>
  <p:transition spd="med"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в протокол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99542"/>
            <a:ext cx="918565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Детализировать объем капитального ремонта в Программе КР ГРС, в том числе указать ремонт сопутствующих направлений (связь, эл. снабжение, ЭХЗ,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КИПиА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Расширить объем технических требований: включить в ТТ паспорт ГРС, паспорт газа, необходимую исполнительную документацию.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Продолжить работу по унификации блоков ГРС.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Согласовывать опросные листы с Департаментами (Михаленко В.А.) и Департаментом (Борисенко Н.Ю.) на начальных этапах разработки ПД.</a:t>
            </a:r>
          </a:p>
        </p:txBody>
      </p:sp>
    </p:spTree>
    <p:extLst>
      <p:ext uri="{BB962C8B-B14F-4D97-AF65-F5344CB8AC3E}">
        <p14:creationId xmlns:p14="http://schemas.microsoft.com/office/powerpoint/2010/main" val="3788804269"/>
      </p:ext>
    </p:extLst>
  </p:cSld>
  <p:clrMapOvr>
    <a:masterClrMapping/>
  </p:clrMapOvr>
  <p:transition spd="med"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640215"/>
      </p:ext>
    </p:ext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нормативные Документы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12924" r="34330" b="1842"/>
          <a:stretch/>
        </p:blipFill>
        <p:spPr bwMode="auto">
          <a:xfrm>
            <a:off x="6300192" y="843558"/>
            <a:ext cx="2668842" cy="3854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2" t="8019" r="32918" b="2123"/>
          <a:stretch/>
        </p:blipFill>
        <p:spPr bwMode="auto">
          <a:xfrm>
            <a:off x="2911052" y="843558"/>
            <a:ext cx="2633056" cy="386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433" r="34314" b="2961"/>
          <a:stretch/>
        </p:blipFill>
        <p:spPr bwMode="auto">
          <a:xfrm>
            <a:off x="38067" y="843558"/>
            <a:ext cx="2340260" cy="3862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74877"/>
      </p:ext>
    </p:ext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Необходимость проектирования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29" y="80755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П. 1 статьи 8 Федерального закона от 21.07.1997 №116-ФЗ «О промышленной безопасности опасных производственных объектов»: </a:t>
            </a:r>
            <a:r>
              <a:rPr lang="ru-RU" u="sng" dirty="0"/>
              <a:t>капитальный ремонт</a:t>
            </a:r>
            <a:r>
              <a:rPr lang="ru-RU" dirty="0"/>
              <a:t> опасного производственного объекта выполняется на основании документации, разработанной в порядке, установленном указанным Федеральным законом, с учетом законодательства о градостроительной деятельности.</a:t>
            </a:r>
          </a:p>
          <a:p>
            <a:endParaRPr lang="ru-RU" dirty="0"/>
          </a:p>
          <a:p>
            <a:r>
              <a:rPr lang="ru-RU" dirty="0"/>
              <a:t>П. 12_2 статьи 48 Градостроительного Кодекса Российской Федерации: в случае проведения </a:t>
            </a:r>
            <a:r>
              <a:rPr lang="ru-RU" u="sng" dirty="0"/>
              <a:t>капитального ремонта</a:t>
            </a:r>
            <a:r>
              <a:rPr lang="ru-RU" dirty="0"/>
              <a:t> объектов капитального строительства осуществляется подготовка отдельных разделов проектной документации на основании задания застройщика или технического заказчика в зависимости от содержания работ, выполняемых при капитальном ремонте объектов капитального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482762354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Необходимость проектирования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29" y="80755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Российской Федерации от 16.02.2008 № 87 (ред. от 23.01.2016) «О составе разделов проектной документации и требованиях к их содержанию» - требования к содержанию разделов проектной документации</a:t>
            </a:r>
          </a:p>
          <a:p>
            <a:endParaRPr lang="ru-RU" dirty="0"/>
          </a:p>
          <a:p>
            <a:r>
              <a:rPr lang="ru-RU" dirty="0"/>
              <a:t>П. 1.1 и п. 3.10 «Временного регламента организации разработки и экспертизы проектной документации для капитального ремонта объектов ОАО «Газпром» -необходимость проведения экспертизы проектной документации для капитального ремонта объектов линейной части, подводных   переходов, газораспределительных   станций,   технологических трубопроводов компрессорных станций магистральных газопроводов ПАО «Газпром» и получения положительного заключения по ее результатам с рекомендацией «в производство работ».</a:t>
            </a:r>
          </a:p>
        </p:txBody>
      </p:sp>
    </p:spTree>
    <p:extLst>
      <p:ext uri="{BB962C8B-B14F-4D97-AF65-F5344CB8AC3E}">
        <p14:creationId xmlns:p14="http://schemas.microsoft.com/office/powerpoint/2010/main" val="3081209136"/>
      </p:ext>
    </p:extLst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</a:t>
            </a:r>
          </a:p>
        </p:txBody>
      </p:sp>
      <p:sp>
        <p:nvSpPr>
          <p:cNvPr id="32" name="Freeform 11" descr="© INSCALE GmbH, 26.05.2010&#10;http://www.presentationload.com/"/>
          <p:cNvSpPr>
            <a:spLocks/>
          </p:cNvSpPr>
          <p:nvPr/>
        </p:nvSpPr>
        <p:spPr bwMode="gray">
          <a:xfrm>
            <a:off x="1607962" y="3733892"/>
            <a:ext cx="3643141" cy="998098"/>
          </a:xfrm>
          <a:custGeom>
            <a:avLst/>
            <a:gdLst/>
            <a:ahLst/>
            <a:cxnLst>
              <a:cxn ang="0">
                <a:pos x="52" y="88"/>
              </a:cxn>
              <a:cxn ang="0">
                <a:pos x="175" y="44"/>
              </a:cxn>
              <a:cxn ang="0">
                <a:pos x="323" y="16"/>
              </a:cxn>
              <a:cxn ang="0">
                <a:pos x="490" y="2"/>
              </a:cxn>
              <a:cxn ang="0">
                <a:pos x="674" y="2"/>
              </a:cxn>
              <a:cxn ang="0">
                <a:pos x="870" y="13"/>
              </a:cxn>
              <a:cxn ang="0">
                <a:pos x="1076" y="34"/>
              </a:cxn>
              <a:cxn ang="0">
                <a:pos x="1285" y="62"/>
              </a:cxn>
              <a:cxn ang="0">
                <a:pos x="1496" y="97"/>
              </a:cxn>
              <a:cxn ang="0">
                <a:pos x="1703" y="136"/>
              </a:cxn>
              <a:cxn ang="0">
                <a:pos x="1904" y="178"/>
              </a:cxn>
              <a:cxn ang="0">
                <a:pos x="2093" y="222"/>
              </a:cxn>
              <a:cxn ang="0">
                <a:pos x="2267" y="265"/>
              </a:cxn>
              <a:cxn ang="0">
                <a:pos x="2424" y="305"/>
              </a:cxn>
              <a:cxn ang="0">
                <a:pos x="2613" y="358"/>
              </a:cxn>
              <a:cxn ang="0">
                <a:pos x="2898" y="365"/>
              </a:cxn>
              <a:cxn ang="0">
                <a:pos x="1397" y="531"/>
              </a:cxn>
              <a:cxn ang="0">
                <a:pos x="1822" y="453"/>
              </a:cxn>
              <a:cxn ang="0">
                <a:pos x="1705" y="406"/>
              </a:cxn>
              <a:cxn ang="0">
                <a:pos x="1589" y="363"/>
              </a:cxn>
              <a:cxn ang="0">
                <a:pos x="1473" y="323"/>
              </a:cxn>
              <a:cxn ang="0">
                <a:pos x="1358" y="287"/>
              </a:cxn>
              <a:cxn ang="0">
                <a:pos x="1244" y="256"/>
              </a:cxn>
              <a:cxn ang="0">
                <a:pos x="1129" y="226"/>
              </a:cxn>
              <a:cxn ang="0">
                <a:pos x="1014" y="201"/>
              </a:cxn>
              <a:cxn ang="0">
                <a:pos x="900" y="179"/>
              </a:cxn>
              <a:cxn ang="0">
                <a:pos x="784" y="161"/>
              </a:cxn>
              <a:cxn ang="0">
                <a:pos x="668" y="146"/>
              </a:cxn>
              <a:cxn ang="0">
                <a:pos x="550" y="134"/>
              </a:cxn>
              <a:cxn ang="0">
                <a:pos x="431" y="125"/>
              </a:cxn>
              <a:cxn ang="0">
                <a:pos x="309" y="118"/>
              </a:cxn>
              <a:cxn ang="0">
                <a:pos x="187" y="115"/>
              </a:cxn>
              <a:cxn ang="0">
                <a:pos x="63" y="116"/>
              </a:cxn>
            </a:cxnLst>
            <a:rect l="0" t="0" r="r" b="b"/>
            <a:pathLst>
              <a:path w="2898" h="794">
                <a:moveTo>
                  <a:pt x="0" y="117"/>
                </a:moveTo>
                <a:lnTo>
                  <a:pt x="52" y="88"/>
                </a:lnTo>
                <a:lnTo>
                  <a:pt x="110" y="63"/>
                </a:lnTo>
                <a:lnTo>
                  <a:pt x="175" y="44"/>
                </a:lnTo>
                <a:lnTo>
                  <a:pt x="245" y="28"/>
                </a:lnTo>
                <a:lnTo>
                  <a:pt x="323" y="16"/>
                </a:lnTo>
                <a:lnTo>
                  <a:pt x="404" y="8"/>
                </a:lnTo>
                <a:lnTo>
                  <a:pt x="490" y="2"/>
                </a:lnTo>
                <a:lnTo>
                  <a:pt x="580" y="0"/>
                </a:lnTo>
                <a:lnTo>
                  <a:pt x="674" y="2"/>
                </a:lnTo>
                <a:lnTo>
                  <a:pt x="770" y="6"/>
                </a:lnTo>
                <a:lnTo>
                  <a:pt x="870" y="13"/>
                </a:lnTo>
                <a:lnTo>
                  <a:pt x="972" y="22"/>
                </a:lnTo>
                <a:lnTo>
                  <a:pt x="1076" y="34"/>
                </a:lnTo>
                <a:lnTo>
                  <a:pt x="1180" y="47"/>
                </a:lnTo>
                <a:lnTo>
                  <a:pt x="1285" y="62"/>
                </a:lnTo>
                <a:lnTo>
                  <a:pt x="1391" y="79"/>
                </a:lnTo>
                <a:lnTo>
                  <a:pt x="1496" y="97"/>
                </a:lnTo>
                <a:lnTo>
                  <a:pt x="1599" y="116"/>
                </a:lnTo>
                <a:lnTo>
                  <a:pt x="1703" y="136"/>
                </a:lnTo>
                <a:lnTo>
                  <a:pt x="1804" y="157"/>
                </a:lnTo>
                <a:lnTo>
                  <a:pt x="1904" y="178"/>
                </a:lnTo>
                <a:lnTo>
                  <a:pt x="1999" y="200"/>
                </a:lnTo>
                <a:lnTo>
                  <a:pt x="2093" y="222"/>
                </a:lnTo>
                <a:lnTo>
                  <a:pt x="2182" y="244"/>
                </a:lnTo>
                <a:lnTo>
                  <a:pt x="2267" y="265"/>
                </a:lnTo>
                <a:lnTo>
                  <a:pt x="2347" y="285"/>
                </a:lnTo>
                <a:lnTo>
                  <a:pt x="2424" y="305"/>
                </a:lnTo>
                <a:lnTo>
                  <a:pt x="2493" y="324"/>
                </a:lnTo>
                <a:lnTo>
                  <a:pt x="2613" y="358"/>
                </a:lnTo>
                <a:lnTo>
                  <a:pt x="2705" y="386"/>
                </a:lnTo>
                <a:lnTo>
                  <a:pt x="2898" y="365"/>
                </a:lnTo>
                <a:lnTo>
                  <a:pt x="2780" y="794"/>
                </a:lnTo>
                <a:lnTo>
                  <a:pt x="1397" y="531"/>
                </a:lnTo>
                <a:lnTo>
                  <a:pt x="1881" y="478"/>
                </a:lnTo>
                <a:lnTo>
                  <a:pt x="1822" y="453"/>
                </a:lnTo>
                <a:lnTo>
                  <a:pt x="1763" y="429"/>
                </a:lnTo>
                <a:lnTo>
                  <a:pt x="1705" y="406"/>
                </a:lnTo>
                <a:lnTo>
                  <a:pt x="1647" y="384"/>
                </a:lnTo>
                <a:lnTo>
                  <a:pt x="1589" y="363"/>
                </a:lnTo>
                <a:lnTo>
                  <a:pt x="1531" y="342"/>
                </a:lnTo>
                <a:lnTo>
                  <a:pt x="1473" y="323"/>
                </a:lnTo>
                <a:lnTo>
                  <a:pt x="1416" y="305"/>
                </a:lnTo>
                <a:lnTo>
                  <a:pt x="1358" y="287"/>
                </a:lnTo>
                <a:lnTo>
                  <a:pt x="1301" y="271"/>
                </a:lnTo>
                <a:lnTo>
                  <a:pt x="1244" y="256"/>
                </a:lnTo>
                <a:lnTo>
                  <a:pt x="1186" y="240"/>
                </a:lnTo>
                <a:lnTo>
                  <a:pt x="1129" y="226"/>
                </a:lnTo>
                <a:lnTo>
                  <a:pt x="1072" y="213"/>
                </a:lnTo>
                <a:lnTo>
                  <a:pt x="1014" y="201"/>
                </a:lnTo>
                <a:lnTo>
                  <a:pt x="958" y="190"/>
                </a:lnTo>
                <a:lnTo>
                  <a:pt x="900" y="179"/>
                </a:lnTo>
                <a:lnTo>
                  <a:pt x="842" y="169"/>
                </a:lnTo>
                <a:lnTo>
                  <a:pt x="784" y="161"/>
                </a:lnTo>
                <a:lnTo>
                  <a:pt x="726" y="153"/>
                </a:lnTo>
                <a:lnTo>
                  <a:pt x="668" y="146"/>
                </a:lnTo>
                <a:lnTo>
                  <a:pt x="609" y="139"/>
                </a:lnTo>
                <a:lnTo>
                  <a:pt x="550" y="134"/>
                </a:lnTo>
                <a:lnTo>
                  <a:pt x="491" y="129"/>
                </a:lnTo>
                <a:lnTo>
                  <a:pt x="431" y="125"/>
                </a:lnTo>
                <a:lnTo>
                  <a:pt x="371" y="121"/>
                </a:lnTo>
                <a:lnTo>
                  <a:pt x="309" y="118"/>
                </a:lnTo>
                <a:lnTo>
                  <a:pt x="249" y="116"/>
                </a:lnTo>
                <a:lnTo>
                  <a:pt x="187" y="115"/>
                </a:lnTo>
                <a:lnTo>
                  <a:pt x="125" y="115"/>
                </a:lnTo>
                <a:lnTo>
                  <a:pt x="63" y="116"/>
                </a:lnTo>
                <a:lnTo>
                  <a:pt x="0" y="117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65000"/>
                </a:sysClr>
              </a:gs>
              <a:gs pos="0">
                <a:srgbClr val="E6E6E6"/>
              </a:gs>
            </a:gsLst>
            <a:lin ang="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gray">
          <a:xfrm>
            <a:off x="1654571" y="705498"/>
            <a:ext cx="3889537" cy="3453116"/>
            <a:chOff x="927" y="1024"/>
            <a:chExt cx="3094" cy="2747"/>
          </a:xfrm>
        </p:grpSpPr>
        <p:sp>
          <p:nvSpPr>
            <p:cNvPr id="36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rgbClr val="2A79FF"/>
                </a:gs>
                <a:gs pos="100000">
                  <a:srgbClr val="2A79FF">
                    <a:lumMod val="75000"/>
                  </a:srgb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2A79FF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2A7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9" name="Gruppieren 34"/>
          <p:cNvGrpSpPr/>
          <p:nvPr/>
        </p:nvGrpSpPr>
        <p:grpSpPr>
          <a:xfrm>
            <a:off x="3870249" y="1060715"/>
            <a:ext cx="5130243" cy="295550"/>
            <a:chOff x="4161453" y="1919944"/>
            <a:chExt cx="4660813" cy="362557"/>
          </a:xfrm>
        </p:grpSpPr>
        <p:sp>
          <p:nvSpPr>
            <p:cNvPr id="40" name="Line 20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161453" y="1921977"/>
              <a:ext cx="4660813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hteck 25"/>
            <p:cNvSpPr/>
            <p:nvPr/>
          </p:nvSpPr>
          <p:spPr bwMode="gray">
            <a:xfrm>
              <a:off x="4811797" y="1919944"/>
              <a:ext cx="4002951" cy="362557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/>
                </a:rPr>
                <a:t>Подготовка перечня объектов КР в 2021 г.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uppieren 35"/>
          <p:cNvGrpSpPr/>
          <p:nvPr/>
        </p:nvGrpSpPr>
        <p:grpSpPr>
          <a:xfrm>
            <a:off x="4788024" y="1773993"/>
            <a:ext cx="4212465" cy="500222"/>
            <a:chOff x="5075853" y="2633222"/>
            <a:chExt cx="3746414" cy="613632"/>
          </a:xfrm>
        </p:grpSpPr>
        <p:sp>
          <p:nvSpPr>
            <p:cNvPr id="43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5075853" y="2639185"/>
              <a:ext cx="374641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hteck 26"/>
            <p:cNvSpPr/>
            <p:nvPr/>
          </p:nvSpPr>
          <p:spPr bwMode="gray">
            <a:xfrm>
              <a:off x="6414577" y="2633222"/>
              <a:ext cx="2400172" cy="6136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/>
                </a:rPr>
                <a:t>Формирование ТТ, ЗП для ПИР КР, </a:t>
              </a:r>
              <a:br>
                <a:rPr lang="ru-RU" sz="1400" b="1" dirty="0">
                  <a:solidFill>
                    <a:prstClr val="black"/>
                  </a:solidFill>
                  <a:latin typeface="Calibri"/>
                </a:rPr>
              </a:br>
              <a:r>
                <a:rPr lang="ru-RU" sz="1400" b="1" dirty="0">
                  <a:solidFill>
                    <a:prstClr val="black"/>
                  </a:solidFill>
                  <a:latin typeface="Calibri"/>
                </a:rPr>
                <a:t>организация ПИР для КР в 2021 г.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" name="Gruppieren 36"/>
          <p:cNvGrpSpPr/>
          <p:nvPr/>
        </p:nvGrpSpPr>
        <p:grpSpPr>
          <a:xfrm>
            <a:off x="5460876" y="2487271"/>
            <a:ext cx="3539619" cy="500222"/>
            <a:chOff x="6270171" y="3346500"/>
            <a:chExt cx="2552096" cy="613632"/>
          </a:xfrm>
        </p:grpSpPr>
        <p:sp>
          <p:nvSpPr>
            <p:cNvPr id="46" name="Line 18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6270171" y="3350662"/>
              <a:ext cx="2552096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hteck 27"/>
            <p:cNvSpPr/>
            <p:nvPr/>
          </p:nvSpPr>
          <p:spPr bwMode="gray">
            <a:xfrm>
              <a:off x="6364774" y="3346500"/>
              <a:ext cx="2449974" cy="6136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/>
                </a:rPr>
                <a:t>Разработка ПД, экспертиза ПД,</a:t>
              </a:r>
              <a:br>
                <a:rPr lang="ru-RU" sz="1400" b="1" dirty="0">
                  <a:solidFill>
                    <a:prstClr val="black"/>
                  </a:solidFill>
                  <a:latin typeface="Calibri"/>
                </a:rPr>
              </a:br>
              <a:r>
                <a:rPr lang="ru-RU" sz="1400" b="1" dirty="0">
                  <a:solidFill>
                    <a:prstClr val="black"/>
                  </a:solidFill>
                  <a:latin typeface="Calibri"/>
                </a:rPr>
                <a:t> заказ МТР, формирование плана КР 2021 г.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8" name="Gruppieren 37"/>
          <p:cNvGrpSpPr/>
          <p:nvPr/>
        </p:nvGrpSpPr>
        <p:grpSpPr>
          <a:xfrm>
            <a:off x="117735" y="2197055"/>
            <a:ext cx="8882754" cy="2175648"/>
            <a:chOff x="2318020" y="2828774"/>
            <a:chExt cx="6504247" cy="2668910"/>
          </a:xfrm>
        </p:grpSpPr>
        <p:sp>
          <p:nvSpPr>
            <p:cNvPr id="49" name="Line 18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6193285" y="4071739"/>
              <a:ext cx="2628982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hteck 29"/>
            <p:cNvSpPr/>
            <p:nvPr/>
          </p:nvSpPr>
          <p:spPr bwMode="gray">
            <a:xfrm>
              <a:off x="6439925" y="4059779"/>
              <a:ext cx="2374822" cy="6136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/>
                </a:rPr>
                <a:t>Рассмотрение конкурсной документации</a:t>
              </a:r>
              <a:br>
                <a:rPr lang="ru-RU" sz="1400" b="1" dirty="0">
                  <a:solidFill>
                    <a:prstClr val="black"/>
                  </a:solidFill>
                  <a:latin typeface="Calibri"/>
                </a:rPr>
              </a:br>
              <a:r>
                <a:rPr lang="ru-RU" sz="1400" b="1" dirty="0">
                  <a:solidFill>
                    <a:prstClr val="black"/>
                  </a:solidFill>
                  <a:latin typeface="Calibri"/>
                </a:rPr>
                <a:t>  для КР 2021 г.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Rechteck 29"/>
            <p:cNvSpPr/>
            <p:nvPr/>
          </p:nvSpPr>
          <p:spPr bwMode="gray">
            <a:xfrm>
              <a:off x="7942684" y="5099259"/>
              <a:ext cx="457771" cy="398425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ГОД КР</a:t>
              </a:r>
              <a:endParaRPr lang="de-DE" sz="1600" dirty="0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63" name="Rechteck 29"/>
            <p:cNvSpPr/>
            <p:nvPr/>
          </p:nvSpPr>
          <p:spPr bwMode="gray">
            <a:xfrm>
              <a:off x="2318020" y="2828774"/>
              <a:ext cx="1732487" cy="398425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ГОД начала планирования</a:t>
              </a:r>
              <a:endParaRPr lang="de-DE" sz="1600" dirty="0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</p:grpSp>
      <p:sp>
        <p:nvSpPr>
          <p:cNvPr id="51" name="Rechteck 30"/>
          <p:cNvSpPr/>
          <p:nvPr/>
        </p:nvSpPr>
        <p:spPr bwMode="gray">
          <a:xfrm>
            <a:off x="2991991" y="927367"/>
            <a:ext cx="786816" cy="233910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201</a:t>
            </a:r>
            <a:r>
              <a:rPr lang="ru-RU" sz="16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7</a:t>
            </a:r>
            <a:endParaRPr lang="de-DE" sz="16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Arial" charset="0"/>
            </a:endParaRPr>
          </a:p>
        </p:txBody>
      </p:sp>
      <p:sp>
        <p:nvSpPr>
          <p:cNvPr id="52" name="Rechteck 31"/>
          <p:cNvSpPr/>
          <p:nvPr/>
        </p:nvSpPr>
        <p:spPr bwMode="gray">
          <a:xfrm>
            <a:off x="3953793" y="1696533"/>
            <a:ext cx="581098" cy="263149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201</a:t>
            </a:r>
            <a:r>
              <a:rPr lang="ru-RU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8</a:t>
            </a:r>
            <a:endParaRPr lang="de-DE" sz="16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Arial" charset="0"/>
            </a:endParaRPr>
          </a:p>
        </p:txBody>
      </p:sp>
      <p:sp>
        <p:nvSpPr>
          <p:cNvPr id="53" name="Rechteck 32"/>
          <p:cNvSpPr/>
          <p:nvPr/>
        </p:nvSpPr>
        <p:spPr bwMode="gray">
          <a:xfrm>
            <a:off x="4368991" y="2356117"/>
            <a:ext cx="669956" cy="292388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201</a:t>
            </a:r>
            <a:r>
              <a:rPr lang="ru-RU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9</a:t>
            </a:r>
            <a:endParaRPr lang="de-DE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Arial" charset="0"/>
            </a:endParaRPr>
          </a:p>
        </p:txBody>
      </p:sp>
      <p:sp>
        <p:nvSpPr>
          <p:cNvPr id="54" name="Rechteck 33"/>
          <p:cNvSpPr/>
          <p:nvPr/>
        </p:nvSpPr>
        <p:spPr bwMode="gray">
          <a:xfrm>
            <a:off x="4606899" y="3012671"/>
            <a:ext cx="753589" cy="350865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20</a:t>
            </a:r>
            <a:r>
              <a:rPr lang="ru-RU" sz="24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Arial" charset="0"/>
              </a:rPr>
              <a:t>20</a:t>
            </a:r>
            <a:endParaRPr lang="de-DE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Arial" charset="0"/>
            </a:endParaRPr>
          </a:p>
        </p:txBody>
      </p:sp>
      <p:grpSp>
        <p:nvGrpSpPr>
          <p:cNvPr id="55" name="Gruppieren 1"/>
          <p:cNvGrpSpPr/>
          <p:nvPr/>
        </p:nvGrpSpPr>
        <p:grpSpPr>
          <a:xfrm>
            <a:off x="550263" y="1347614"/>
            <a:ext cx="1320332" cy="725611"/>
            <a:chOff x="800004" y="2905602"/>
            <a:chExt cx="1619676" cy="89012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/>
          </a:scene3d>
        </p:grpSpPr>
        <p:sp>
          <p:nvSpPr>
            <p:cNvPr id="56" name="Rechteck 39"/>
            <p:cNvSpPr/>
            <p:nvPr/>
          </p:nvSpPr>
          <p:spPr bwMode="gray">
            <a:xfrm>
              <a:off x="800004" y="2905602"/>
              <a:ext cx="1619676" cy="890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2B2B2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p3d>
              <a:bevelT/>
            </a:sp3d>
          </p:spPr>
          <p:txBody>
            <a:bodyPr lIns="72000" tIns="36000" rIns="72000" bIns="36000" anchor="ctr"/>
            <a:lstStyle/>
            <a:p>
              <a:pPr marL="0" marR="0" lvl="0" indent="0" algn="ctr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177800" dist="38100" dir="11280000">
                    <a:prstClr val="black">
                      <a:alpha val="55000"/>
                    </a:prstClr>
                  </a:innerShdw>
                </a:effectLst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57" name="Rectangle 14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1080152" y="3016280"/>
              <a:ext cx="1093788" cy="63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/>
            </a:sp3d>
          </p:spPr>
          <p:txBody>
            <a:bodyPr lIns="108000" tIns="72000" rIns="108000" bIns="72000" anchor="ctr">
              <a:spAutoFit/>
            </a:bodyPr>
            <a:lstStyle/>
            <a:p>
              <a:pPr marL="0" marR="0" lvl="0" indent="0" algn="ctr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/>
                  <a:cs typeface="Arial" charset="0"/>
                </a:rPr>
                <a:t>201</a:t>
              </a: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/>
                  <a:cs typeface="Arial" charset="0"/>
                </a:rPr>
                <a:t>7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cs typeface="Arial" charset="0"/>
              </a:endParaRPr>
            </a:p>
          </p:txBody>
        </p:sp>
      </p:grpSp>
      <p:grpSp>
        <p:nvGrpSpPr>
          <p:cNvPr id="58" name="Gruppieren 3"/>
          <p:cNvGrpSpPr/>
          <p:nvPr/>
        </p:nvGrpSpPr>
        <p:grpSpPr>
          <a:xfrm>
            <a:off x="6336196" y="3867894"/>
            <a:ext cx="1320332" cy="725611"/>
            <a:chOff x="6193285" y="4862802"/>
            <a:chExt cx="1619676" cy="89012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/>
          </a:scene3d>
        </p:grpSpPr>
        <p:sp>
          <p:nvSpPr>
            <p:cNvPr id="59" name="Rechteck 40"/>
            <p:cNvSpPr/>
            <p:nvPr/>
          </p:nvSpPr>
          <p:spPr bwMode="gray">
            <a:xfrm>
              <a:off x="6193285" y="4862802"/>
              <a:ext cx="1619676" cy="890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2B2B2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p3d>
              <a:bevelT/>
            </a:sp3d>
          </p:spPr>
          <p:txBody>
            <a:bodyPr lIns="72000" tIns="36000" rIns="72000" bIns="36000" anchor="ctr"/>
            <a:lstStyle/>
            <a:p>
              <a:pPr marL="0" marR="0" lvl="0" indent="0" algn="ctr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177800" dist="38100" dir="11280000">
                    <a:prstClr val="black">
                      <a:alpha val="55000"/>
                    </a:prstClr>
                  </a:innerShdw>
                </a:effectLst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60" name="Rectangle 15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6387608" y="4923696"/>
              <a:ext cx="1244833" cy="78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/>
            </a:sp3d>
          </p:spPr>
          <p:txBody>
            <a:bodyPr lIns="108000" tIns="72000" rIns="108000" bIns="72000" anchor="ctr"/>
            <a:lstStyle/>
            <a:p>
              <a:pPr marL="0" marR="0" lvl="0" indent="0" algn="ctr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/>
                  <a:cs typeface="Arial" charset="0"/>
                </a:rPr>
                <a:t>202</a:t>
              </a: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/>
                  <a:cs typeface="Arial" charset="0"/>
                </a:rPr>
                <a:t>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434068"/>
      </p:ext>
    </p:ext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для капитального ремонта ГРС. </a:t>
            </a:r>
            <a:br>
              <a:rPr lang="ru-RU" dirty="0"/>
            </a:br>
            <a:r>
              <a:rPr lang="ru-RU" dirty="0"/>
              <a:t>Сочетание циклов по годам</a:t>
            </a:r>
          </a:p>
        </p:txBody>
      </p:sp>
      <p:sp>
        <p:nvSpPr>
          <p:cNvPr id="3" name="Пятиугольник 2"/>
          <p:cNvSpPr/>
          <p:nvPr/>
        </p:nvSpPr>
        <p:spPr bwMode="auto">
          <a:xfrm>
            <a:off x="359532" y="116759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Планирование и организация ПИР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2017)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 bwMode="auto">
          <a:xfrm>
            <a:off x="1727684" y="116759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Разработка и экспертиза ПД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2017)</a:t>
            </a:r>
          </a:p>
        </p:txBody>
      </p:sp>
      <p:sp>
        <p:nvSpPr>
          <p:cNvPr id="5" name="Пятиугольник 4"/>
          <p:cNvSpPr/>
          <p:nvPr/>
        </p:nvSpPr>
        <p:spPr bwMode="auto">
          <a:xfrm>
            <a:off x="3095836" y="116759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Подготовка к КР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2017)</a:t>
            </a:r>
          </a:p>
        </p:txBody>
      </p:sp>
      <p:sp>
        <p:nvSpPr>
          <p:cNvPr id="6" name="Пятиугольник 5"/>
          <p:cNvSpPr/>
          <p:nvPr/>
        </p:nvSpPr>
        <p:spPr bwMode="auto">
          <a:xfrm>
            <a:off x="4463988" y="116759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Выполнение КР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2017)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1691680" y="1002092"/>
            <a:ext cx="0" cy="370841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059832" y="1002092"/>
            <a:ext cx="0" cy="370841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4427984" y="1002092"/>
            <a:ext cx="0" cy="370841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3548" y="80755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698" y="80755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850" y="80755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0002" y="80755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796136" y="1002092"/>
            <a:ext cx="0" cy="370841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4158" y="80755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7164288" y="1002092"/>
            <a:ext cx="0" cy="370841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2310" y="80755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1727684" y="188767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Планирование и организация ПИР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2018)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 bwMode="auto">
          <a:xfrm>
            <a:off x="3095836" y="188767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Разработка и экспертиза ПД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2018)</a:t>
            </a: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4463988" y="188767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Подготовка к КР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2018)</a:t>
            </a:r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5832140" y="188767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Выполнение КР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2018)</a:t>
            </a: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3095836" y="259323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Планирование и организация ПИР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2019)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4463988" y="259323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Разработка и экспертиза ПД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2019)</a:t>
            </a: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5832140" y="259323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Подготовка к КР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2019)</a:t>
            </a:r>
          </a:p>
        </p:txBody>
      </p:sp>
      <p:sp>
        <p:nvSpPr>
          <p:cNvPr id="25" name="Пятиугольник 24"/>
          <p:cNvSpPr/>
          <p:nvPr/>
        </p:nvSpPr>
        <p:spPr bwMode="auto">
          <a:xfrm>
            <a:off x="7236296" y="259323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Выполнение КР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2019)</a:t>
            </a:r>
          </a:p>
        </p:txBody>
      </p:sp>
      <p:sp>
        <p:nvSpPr>
          <p:cNvPr id="26" name="Пятиугольник 25"/>
          <p:cNvSpPr/>
          <p:nvPr/>
        </p:nvSpPr>
        <p:spPr bwMode="auto">
          <a:xfrm>
            <a:off x="4463988" y="3306348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Планирование и организация ПИР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2020)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 bwMode="auto">
          <a:xfrm>
            <a:off x="5832140" y="3306348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Разработка и экспертиза ПД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2020)</a:t>
            </a:r>
          </a:p>
        </p:txBody>
      </p:sp>
      <p:sp>
        <p:nvSpPr>
          <p:cNvPr id="28" name="Пятиугольник 27"/>
          <p:cNvSpPr/>
          <p:nvPr/>
        </p:nvSpPr>
        <p:spPr bwMode="auto">
          <a:xfrm>
            <a:off x="7236296" y="3306348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Подготовка к КР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2020)</a:t>
            </a:r>
          </a:p>
        </p:txBody>
      </p:sp>
      <p:sp>
        <p:nvSpPr>
          <p:cNvPr id="29" name="Пятиугольник 28"/>
          <p:cNvSpPr/>
          <p:nvPr/>
        </p:nvSpPr>
        <p:spPr bwMode="auto">
          <a:xfrm>
            <a:off x="8604448" y="3306348"/>
            <a:ext cx="432048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359532" y="1887674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Предварительное планирование КР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2018)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 bwMode="auto">
          <a:xfrm>
            <a:off x="1727684" y="259323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Предварительное планирование КР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2019)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 bwMode="auto">
          <a:xfrm>
            <a:off x="3095836" y="3306348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Предварительное планирование КР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2020)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 bwMode="auto">
          <a:xfrm>
            <a:off x="35496" y="1167594"/>
            <a:ext cx="252028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35" name="Пятиугольник 34"/>
          <p:cNvSpPr/>
          <p:nvPr/>
        </p:nvSpPr>
        <p:spPr bwMode="auto">
          <a:xfrm>
            <a:off x="5832140" y="404094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Планирование и организация ПИР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2021)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 bwMode="auto">
          <a:xfrm>
            <a:off x="7200292" y="404094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Разработка и экспертиза ПД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(для КР 2021)</a:t>
            </a:r>
          </a:p>
        </p:txBody>
      </p:sp>
      <p:sp>
        <p:nvSpPr>
          <p:cNvPr id="38" name="Пятиугольник 37"/>
          <p:cNvSpPr/>
          <p:nvPr/>
        </p:nvSpPr>
        <p:spPr bwMode="auto">
          <a:xfrm>
            <a:off x="8604448" y="4040946"/>
            <a:ext cx="432048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39" name="Пятиугольник 38"/>
          <p:cNvSpPr/>
          <p:nvPr/>
        </p:nvSpPr>
        <p:spPr bwMode="auto">
          <a:xfrm>
            <a:off x="4463988" y="4040946"/>
            <a:ext cx="1296144" cy="669558"/>
          </a:xfrm>
          <a:prstGeom prst="homePlate">
            <a:avLst>
              <a:gd name="adj" fmla="val 110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Предварительное планирование КР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(для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КР 2021)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427984" y="879562"/>
            <a:ext cx="1368152" cy="3852428"/>
          </a:xfrm>
          <a:prstGeom prst="rect">
            <a:avLst/>
          </a:prstGeom>
          <a:solidFill>
            <a:schemeClr val="accent5">
              <a:lumMod val="90000"/>
              <a:alpha val="2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02632"/>
      </p:ext>
    </p:extLst>
  </p:cSld>
  <p:clrMapOvr>
    <a:masterClrMapping/>
  </p:clrMapOvr>
  <p:transition spd="med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Объемы ПИР для объектов КР ГРС ПАО «Газпром»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33954"/>
              </p:ext>
            </p:extLst>
          </p:nvPr>
        </p:nvGraphicFramePr>
        <p:xfrm>
          <a:off x="35489" y="843557"/>
          <a:ext cx="9108512" cy="38884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Год </a:t>
                      </a:r>
                    </a:p>
                    <a:p>
                      <a:pPr algn="ctr" rtl="0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ПИР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Год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капитального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ремонта</a:t>
                      </a:r>
                    </a:p>
                  </a:txBody>
                  <a:tcPr marL="7890" marR="7890" marT="591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Количество объектов по 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Программе 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для КР ГРС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90" marR="7890" marT="591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Количество комплектов</a:t>
                      </a:r>
                      <a:r>
                        <a:rPr lang="ru-RU" sz="1600" b="1" i="0" u="none" strike="noStrike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ru-RU" sz="1600" b="1" i="0" u="none" strike="noStrike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</a:br>
                      <a:r>
                        <a:rPr lang="ru-RU" sz="1600" b="1" i="0" u="none" strike="noStrike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проектной документации </a:t>
                      </a:r>
                      <a:br>
                        <a:rPr lang="ru-RU" sz="1600" b="1" i="0" u="none" strike="noStrike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</a:br>
                      <a:r>
                        <a:rPr lang="ru-RU" sz="1600" b="1" i="0" u="none" strike="noStrike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для КР ГРС</a:t>
                      </a:r>
                      <a:endParaRPr lang="ru-RU" sz="15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890" marR="7890" marT="591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2016</a:t>
                      </a:r>
                      <a:endParaRPr lang="ru-RU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90" marR="7890" marT="591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890" marR="7890" marT="591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2015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2017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90" marR="7890" marT="591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890" marR="7890" marT="591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7890" marR="7890" marT="591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890" marR="7890" marT="5918" marB="0" anchor="ctr">
                    <a:solidFill>
                      <a:srgbClr val="B2B2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890" marR="7890" marT="5918" marB="0" anchor="ctr">
                    <a:solidFill>
                      <a:srgbClr val="B2B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2017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2019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90" marR="7890" marT="591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890" marR="7890" marT="591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90" marR="7890" marT="59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90" marR="7890" marT="591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890" marR="7890" marT="5918" marB="0" anchor="ctr">
                    <a:solidFill>
                      <a:srgbClr val="B2B2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76</a:t>
                      </a:r>
                      <a:endParaRPr lang="ru-RU" sz="1600" b="1" i="0" u="none" strike="noStrike" dirty="0">
                        <a:solidFill>
                          <a:srgbClr val="2626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90" marR="7890" marT="5918" marB="0" anchor="ctr">
                    <a:solidFill>
                      <a:srgbClr val="B2B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ИТОГО:   </a:t>
                      </a:r>
                    </a:p>
                  </a:txBody>
                  <a:tcPr marL="7890" marR="7890" marT="5918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90" marR="7890" marT="789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1420</a:t>
                      </a:r>
                    </a:p>
                  </a:txBody>
                  <a:tcPr marL="7890" marR="7890" marT="59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2626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329</a:t>
                      </a:r>
                      <a:endParaRPr lang="ru-RU" sz="1600" b="1" i="0" u="none" strike="noStrike" dirty="0">
                        <a:solidFill>
                          <a:srgbClr val="2626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90" marR="7890" marT="591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926079"/>
      </p:ext>
    </p:extLst>
  </p:cSld>
  <p:clrMapOvr>
    <a:masterClrMapping/>
  </p:clrMapOvr>
  <p:transition spd="med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требований к КР </a:t>
            </a:r>
            <a:br>
              <a:rPr lang="ru-RU" dirty="0"/>
            </a:br>
            <a:r>
              <a:rPr lang="ru-RU" dirty="0"/>
              <a:t>(подготовка технических требований для проектирования)</a:t>
            </a:r>
          </a:p>
        </p:txBody>
      </p:sp>
      <p:pic>
        <p:nvPicPr>
          <p:cNvPr id="3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0758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1280758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1280758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9"/>
          <p:cNvSpPr/>
          <p:nvPr/>
        </p:nvSpPr>
        <p:spPr>
          <a:xfrm>
            <a:off x="762000" y="2077161"/>
            <a:ext cx="2057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altLang="ko-KR" sz="1600" dirty="0">
                <a:ea typeface="돋움" pitchFamily="50" charset="-127"/>
              </a:rPr>
              <a:t>Определение границ объекта капитального ремонта и объемов ремонта</a:t>
            </a:r>
          </a:p>
          <a:p>
            <a:pPr>
              <a:tabLst>
                <a:tab pos="482600" algn="l"/>
              </a:tabLst>
            </a:pPr>
            <a:endParaRPr lang="ru-RU" altLang="ko-KR" sz="1400" u="sng" dirty="0">
              <a:ea typeface="돋움" pitchFamily="50" charset="-127"/>
            </a:endParaRPr>
          </a:p>
          <a:p>
            <a:pPr>
              <a:tabLst>
                <a:tab pos="482600" algn="l"/>
              </a:tabLst>
            </a:pPr>
            <a:r>
              <a:rPr lang="ru-RU" altLang="ko-KR" sz="1400" i="1" dirty="0">
                <a:ea typeface="돋움" pitchFamily="50" charset="-127"/>
              </a:rPr>
              <a:t>(ремонтируемые блоки и узлы ГРС, замену ТПА, ремонт другого оборудования)</a:t>
            </a:r>
          </a:p>
        </p:txBody>
      </p:sp>
      <p:sp>
        <p:nvSpPr>
          <p:cNvPr id="7" name="Rectangle 17"/>
          <p:cNvSpPr/>
          <p:nvPr/>
        </p:nvSpPr>
        <p:spPr>
          <a:xfrm>
            <a:off x="3429000" y="2081626"/>
            <a:ext cx="2057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altLang="ko-KR" sz="1600" dirty="0">
                <a:ea typeface="돋움" pitchFamily="50" charset="-127"/>
              </a:rPr>
              <a:t>Определение специфики выполнения капитального ремонта ГРС</a:t>
            </a:r>
          </a:p>
          <a:p>
            <a:pPr>
              <a:tabLst>
                <a:tab pos="482600" algn="l"/>
              </a:tabLst>
            </a:pPr>
            <a:endParaRPr lang="ru-RU" altLang="ko-KR" sz="1400" dirty="0">
              <a:ea typeface="돋움" pitchFamily="50" charset="-127"/>
            </a:endParaRPr>
          </a:p>
          <a:p>
            <a:pPr>
              <a:tabLst>
                <a:tab pos="482600" algn="l"/>
              </a:tabLst>
            </a:pPr>
            <a:r>
              <a:rPr lang="ru-RU" altLang="ko-KR" sz="1400" i="1" dirty="0">
                <a:ea typeface="돋움" pitchFamily="50" charset="-127"/>
              </a:rPr>
              <a:t>(в т.ч.: необходимость установки временных ГРС, время отключения ГРС)</a:t>
            </a:r>
          </a:p>
          <a:p>
            <a:pPr>
              <a:tabLst>
                <a:tab pos="482600" algn="l"/>
              </a:tabLst>
            </a:pPr>
            <a:endParaRPr lang="ru-RU" altLang="ko-KR" sz="1400" dirty="0">
              <a:ea typeface="돋움" pitchFamily="50" charset="-127"/>
            </a:endParaRPr>
          </a:p>
          <a:p>
            <a:pPr>
              <a:tabLst>
                <a:tab pos="482600" algn="l"/>
              </a:tabLst>
            </a:pPr>
            <a:endParaRPr lang="en-US" altLang="ko-KR" sz="1600" dirty="0">
              <a:ea typeface="돋움" pitchFamily="50" charset="-127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6096000" y="2081626"/>
            <a:ext cx="2057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altLang="ko-KR" sz="1600" dirty="0">
                <a:ea typeface="돋움" pitchFamily="50" charset="-127"/>
              </a:rPr>
              <a:t>Формирование требований к применяемым на объекте ремонта МТР и оборудования</a:t>
            </a:r>
          </a:p>
          <a:p>
            <a:pPr>
              <a:tabLst>
                <a:tab pos="482600" algn="l"/>
              </a:tabLst>
            </a:pPr>
            <a:r>
              <a:rPr lang="ru-RU" altLang="ko-KR" sz="1400" i="1" dirty="0">
                <a:ea typeface="돋움" pitchFamily="50" charset="-127"/>
              </a:rPr>
              <a:t>(в т.ч.: по оборудованию и материалам)</a:t>
            </a:r>
            <a:endParaRPr lang="en-US" altLang="ko-KR" sz="1200" i="1" dirty="0">
              <a:ea typeface="돋움" pitchFamily="50" charset="-127"/>
            </a:endParaRPr>
          </a:p>
        </p:txBody>
      </p:sp>
      <p:pic>
        <p:nvPicPr>
          <p:cNvPr id="9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609600" y="671158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220745" y="663538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5991872" y="701638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0919"/>
      </p:ext>
    </p:extLst>
  </p:cSld>
  <p:clrMapOvr>
    <a:masterClrMapping/>
  </p:clrMapOvr>
  <p:transition spd="med">
    <p:blinds/>
  </p:transition>
</p:sld>
</file>

<file path=ppt/theme/theme1.xml><?xml version="1.0" encoding="utf-8"?>
<a:theme xmlns:a="http://schemas.openxmlformats.org/drawingml/2006/main" name="1_Презентация_338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65761</TotalTime>
  <Words>1519</Words>
  <Application>Microsoft Office PowerPoint</Application>
  <PresentationFormat>Экран (16:9)</PresentationFormat>
  <Paragraphs>347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돋움</vt:lpstr>
      <vt:lpstr>Arial</vt:lpstr>
      <vt:lpstr>Arial Narrow</vt:lpstr>
      <vt:lpstr>Calibri</vt:lpstr>
      <vt:lpstr>Times New Roman</vt:lpstr>
      <vt:lpstr>1_Презентация_338</vt:lpstr>
      <vt:lpstr>Проблемные вопросы при разработке проектной документации на капитальный ремонт ГРС ПАО «Газпром»</vt:lpstr>
      <vt:lpstr>Федеральные законы</vt:lpstr>
      <vt:lpstr>Локальные нормативные Документы</vt:lpstr>
      <vt:lpstr>Необходимость проектирования</vt:lpstr>
      <vt:lpstr>Необходимость проектирования</vt:lpstr>
      <vt:lpstr>планирование</vt:lpstr>
      <vt:lpstr>Проектирование для капитального ремонта ГРС.  Сочетание циклов по годам</vt:lpstr>
      <vt:lpstr>Объемы ПИР для объектов КР ГРС ПАО «Газпром»</vt:lpstr>
      <vt:lpstr>Формирование требований к КР  (подготовка технических требований для проектирования)</vt:lpstr>
      <vt:lpstr>Разработанные формы</vt:lpstr>
      <vt:lpstr>Распределение проектно-изыскательских работ по способу выполнения: Хозспособ/Подрядный способ в 2017 г.</vt:lpstr>
      <vt:lpstr>Преимущества разработки ПД собственными силами</vt:lpstr>
      <vt:lpstr>Программа КР ГРС 2018-2020 г.г.</vt:lpstr>
      <vt:lpstr>Поручение Председателя правления ПАО «Газпром»</vt:lpstr>
      <vt:lpstr>Презентация PowerPoint</vt:lpstr>
      <vt:lpstr>В ремонт заложили больший объем работ</vt:lpstr>
      <vt:lpstr>Недоучет объемов работ в программе</vt:lpstr>
      <vt:lpstr>Изменение технических требований  на этапе проектирования</vt:lpstr>
      <vt:lpstr>Определение объема работ для проектирования</vt:lpstr>
      <vt:lpstr>Этапы разработки проектной документации для КР ГРС. Существующая схема проведения работ</vt:lpstr>
      <vt:lpstr>Этапы разработки проектной документации для КР ГРС. Предлагаемая схема</vt:lpstr>
      <vt:lpstr>Роль заводов-изготовителей ГРС при проектировании для капитального ремонта ГСР</vt:lpstr>
      <vt:lpstr>Существующая схема определения  заводов-изготовителей грс</vt:lpstr>
      <vt:lpstr>Варианты решения вопроса выбора завода изготовителя оборудования ГРС</vt:lpstr>
      <vt:lpstr>Унификация (обезличивание) блоков и узлов ГРС</vt:lpstr>
      <vt:lpstr>Инновационная деятельность</vt:lpstr>
      <vt:lpstr>Пути решения проблем формирования  ТЗ на изготовление ГРС</vt:lpstr>
      <vt:lpstr>Предложения в протокол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Долгих  Андрей Михайлович</dc:creator>
  <cp:lastModifiedBy>Давид Тогузов</cp:lastModifiedBy>
  <cp:revision>4426</cp:revision>
  <cp:lastPrinted>2017-10-11T06:22:10Z</cp:lastPrinted>
  <dcterms:created xsi:type="dcterms:W3CDTF">2014-04-20T08:15:48Z</dcterms:created>
  <dcterms:modified xsi:type="dcterms:W3CDTF">2017-10-23T14:03:58Z</dcterms:modified>
</cp:coreProperties>
</file>