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6639" r:id="rId2"/>
    <p:sldMasterId id="2147486646" r:id="rId3"/>
  </p:sldMasterIdLst>
  <p:notesMasterIdLst>
    <p:notesMasterId r:id="rId16"/>
  </p:notesMasterIdLst>
  <p:sldIdLst>
    <p:sldId id="256" r:id="rId4"/>
    <p:sldId id="310" r:id="rId5"/>
    <p:sldId id="296" r:id="rId6"/>
    <p:sldId id="298" r:id="rId7"/>
    <p:sldId id="299" r:id="rId8"/>
    <p:sldId id="300" r:id="rId9"/>
    <p:sldId id="301" r:id="rId10"/>
    <p:sldId id="303" r:id="rId11"/>
    <p:sldId id="304" r:id="rId12"/>
    <p:sldId id="307" r:id="rId13"/>
    <p:sldId id="311" r:id="rId14"/>
    <p:sldId id="277" r:id="rId15"/>
  </p:sldIdLst>
  <p:sldSz cx="9144000" cy="5143500" type="screen16x9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09FF"/>
    <a:srgbClr val="AD5BFF"/>
    <a:srgbClr val="0634C6"/>
    <a:srgbClr val="CC99FF"/>
    <a:srgbClr val="00CCFF"/>
    <a:srgbClr val="0082C8"/>
    <a:srgbClr val="008EC0"/>
    <a:srgbClr val="008AF2"/>
    <a:srgbClr val="A568D2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25" autoAdjust="0"/>
    <p:restoredTop sz="93511" autoAdjust="0"/>
  </p:normalViewPr>
  <p:slideViewPr>
    <p:cSldViewPr>
      <p:cViewPr varScale="1">
        <p:scale>
          <a:sx n="94" d="100"/>
          <a:sy n="94" d="100"/>
        </p:scale>
        <p:origin x="-88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1889870094514"/>
          <c:y val="6.9933697843096804E-2"/>
          <c:w val="0.66206907941159687"/>
          <c:h val="0.7722683590712142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подрядным способом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80</c:v>
                </c:pt>
                <c:pt idx="3">
                  <c:v>65</c:v>
                </c:pt>
                <c:pt idx="4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50-4B2A-9314-F8F6BB6CDBF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 силами ИТЦ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20</c:v>
                </c:pt>
                <c:pt idx="3">
                  <c:v>35</c:v>
                </c:pt>
                <c:pt idx="4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50-4B2A-9314-F8F6BB6CDB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125440"/>
        <c:axId val="70126976"/>
        <c:axId val="0"/>
      </c:bar3DChart>
      <c:catAx>
        <c:axId val="70125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70126976"/>
        <c:crosses val="autoZero"/>
        <c:auto val="1"/>
        <c:lblAlgn val="ctr"/>
        <c:lblOffset val="100"/>
        <c:noMultiLvlLbl val="0"/>
      </c:catAx>
      <c:valAx>
        <c:axId val="701269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70125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970156469101032"/>
          <c:y val="0.34148289078991223"/>
          <c:w val="0.25989443718029431"/>
          <c:h val="0.38002325138476678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1889870094514"/>
          <c:y val="6.9933697843096804E-2"/>
          <c:w val="0.66206907941159687"/>
          <c:h val="0.7722683590712142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 подрядным способом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</c:v>
                </c:pt>
                <c:pt idx="1">
                  <c:v>30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85-4DBF-B3CF-469EE5D30AF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 хозяйственным способом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60</c:v>
                </c:pt>
                <c:pt idx="1">
                  <c:v>70</c:v>
                </c:pt>
                <c:pt idx="2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85-4DBF-B3CF-469EE5D30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158976"/>
        <c:axId val="70160768"/>
        <c:axId val="0"/>
      </c:bar3DChart>
      <c:catAx>
        <c:axId val="70158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70160768"/>
        <c:crosses val="autoZero"/>
        <c:auto val="1"/>
        <c:lblAlgn val="ctr"/>
        <c:lblOffset val="100"/>
        <c:noMultiLvlLbl val="0"/>
      </c:catAx>
      <c:valAx>
        <c:axId val="701607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70158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970156469101032"/>
          <c:y val="0.34148289078991223"/>
          <c:w val="0.27394278513598591"/>
          <c:h val="0.38002325138476678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21136025210987"/>
          <c:y val="7.7414810706244539E-4"/>
          <c:w val="0.65279553468361939"/>
          <c:h val="0.9907012797089231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7030A0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B6-47FB-B704-D2C5AA94A16D}"/>
              </c:ext>
            </c:extLst>
          </c:dPt>
          <c:dPt>
            <c:idx val="1"/>
            <c:bubble3D val="0"/>
            <c:spPr>
              <a:solidFill>
                <a:srgbClr val="0634C6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6B6-47FB-B704-D2C5AA94A16D}"/>
              </c:ext>
            </c:extLst>
          </c:dPt>
          <c:dPt>
            <c:idx val="2"/>
            <c:bubble3D val="0"/>
            <c:spPr>
              <a:solidFill>
                <a:srgbClr val="008EC0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6B6-47FB-B704-D2C5AA94A16D}"/>
              </c:ext>
            </c:extLst>
          </c:dPt>
          <c:dPt>
            <c:idx val="3"/>
            <c:bubble3D val="0"/>
            <c:spPr>
              <a:solidFill>
                <a:srgbClr val="AD5BFF"/>
              </a:solidFill>
              <a:ln>
                <a:solidFill>
                  <a:srgbClr val="CC99FF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6B6-47FB-B704-D2C5AA94A16D}"/>
              </c:ext>
            </c:extLst>
          </c:dPt>
          <c:cat>
            <c:strRef>
              <c:f>Лист1!$A$2:$A$5</c:f>
              <c:strCache>
                <c:ptCount val="4"/>
                <c:pt idx="0">
                  <c:v>Цент</c:v>
                </c:pt>
                <c:pt idx="1">
                  <c:v>Ндмн</c:v>
                </c:pt>
                <c:pt idx="2">
                  <c:v>Прдч</c:v>
                </c:pt>
                <c:pt idx="3">
                  <c:v>Вхтн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8.5553654363236387</c:v>
                </c:pt>
                <c:pt idx="1">
                  <c:v>51.234417012955269</c:v>
                </c:pt>
                <c:pt idx="2">
                  <c:v>31.459300904424346</c:v>
                </c:pt>
                <c:pt idx="3">
                  <c:v>8.7509166462967478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6B6-47FB-B704-D2C5AA94A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 baseline="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68EF6D-9514-4673-A71C-D8BFBDE0A24A}" type="doc">
      <dgm:prSet loTypeId="urn:microsoft.com/office/officeart/2005/8/layout/vList6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BBBECC-7E1B-40C1-9F42-3808CDB904C2}">
      <dgm:prSet phldrT="[Текст]" custT="1"/>
      <dgm:spPr>
        <a:solidFill>
          <a:srgbClr val="00B0F0"/>
        </a:solidFill>
        <a:ln w="76200">
          <a:solidFill>
            <a:schemeClr val="bg1">
              <a:lumMod val="95000"/>
            </a:schemeClr>
          </a:solidFill>
        </a:ln>
      </dgm:spPr>
      <dgm:t>
        <a:bodyPr/>
        <a:lstStyle/>
        <a:p>
          <a:pPr algn="l"/>
          <a:r>
            <a:rPr lang="ru-RU" sz="1300" dirty="0"/>
            <a:t>Выполнение</a:t>
          </a:r>
          <a:br>
            <a:rPr lang="ru-RU" sz="1300" dirty="0"/>
          </a:br>
          <a:r>
            <a:rPr lang="ru-RU" sz="1300" dirty="0"/>
            <a:t>технического</a:t>
          </a:r>
          <a:br>
            <a:rPr lang="ru-RU" sz="1300" dirty="0"/>
          </a:br>
          <a:r>
            <a:rPr lang="ru-RU" sz="1300" dirty="0"/>
            <a:t>диагностирования ГРС</a:t>
          </a:r>
          <a:br>
            <a:rPr lang="ru-RU" sz="1300" dirty="0"/>
          </a:br>
          <a:r>
            <a:rPr lang="ru-RU" sz="1300" dirty="0"/>
            <a:t>силами ИТЦ ГТО</a:t>
          </a:r>
        </a:p>
      </dgm:t>
    </dgm:pt>
    <dgm:pt modelId="{E523D5E5-6114-4436-83A3-1D30960377BC}" type="parTrans" cxnId="{7415B99A-BEAF-4C2E-ABBE-F91485D1DA38}">
      <dgm:prSet/>
      <dgm:spPr/>
      <dgm:t>
        <a:bodyPr/>
        <a:lstStyle/>
        <a:p>
          <a:endParaRPr lang="ru-RU"/>
        </a:p>
      </dgm:t>
    </dgm:pt>
    <dgm:pt modelId="{E5F7628A-3B0D-441A-97E3-871278B28A81}" type="sibTrans" cxnId="{7415B99A-BEAF-4C2E-ABBE-F91485D1DA38}">
      <dgm:prSet/>
      <dgm:spPr/>
      <dgm:t>
        <a:bodyPr/>
        <a:lstStyle/>
        <a:p>
          <a:endParaRPr lang="ru-RU"/>
        </a:p>
      </dgm:t>
    </dgm:pt>
    <dgm:pt modelId="{996A7A6B-91FF-4C06-BF81-438F490BD44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0070C0"/>
        </a:solidFill>
        <a:ln w="76200">
          <a:solidFill>
            <a:srgbClr val="0070C0"/>
          </a:solidFill>
        </a:ln>
      </dgm:spPr>
      <dgm:t>
        <a:bodyPr anchor="ctr"/>
        <a:lstStyle/>
        <a:p>
          <a:r>
            <a:rPr lang="ru-RU" sz="1300" dirty="0">
              <a:solidFill>
                <a:schemeClr val="bg1"/>
              </a:solidFill>
            </a:rPr>
            <a:t>Дооснащение оборудованием</a:t>
          </a:r>
        </a:p>
      </dgm:t>
    </dgm:pt>
    <dgm:pt modelId="{2F8954F7-F53A-4F92-851C-88B0CEE8B533}" type="parTrans" cxnId="{B9F3161F-90AD-45FD-BB14-1ABBFE76BD19}">
      <dgm:prSet/>
      <dgm:spPr/>
      <dgm:t>
        <a:bodyPr/>
        <a:lstStyle/>
        <a:p>
          <a:endParaRPr lang="ru-RU"/>
        </a:p>
      </dgm:t>
    </dgm:pt>
    <dgm:pt modelId="{02C0F4F3-B311-47CB-8EB4-64ADD15AFCAB}" type="sibTrans" cxnId="{B9F3161F-90AD-45FD-BB14-1ABBFE76BD19}">
      <dgm:prSet/>
      <dgm:spPr/>
      <dgm:t>
        <a:bodyPr/>
        <a:lstStyle/>
        <a:p>
          <a:endParaRPr lang="ru-RU"/>
        </a:p>
      </dgm:t>
    </dgm:pt>
    <dgm:pt modelId="{5F418939-9A2B-4EB2-9E6A-3ACC7C51C80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0070C0"/>
        </a:solidFill>
        <a:ln w="76200">
          <a:solidFill>
            <a:srgbClr val="0070C0"/>
          </a:solidFill>
        </a:ln>
      </dgm:spPr>
      <dgm:t>
        <a:bodyPr anchor="ctr"/>
        <a:lstStyle/>
        <a:p>
          <a:r>
            <a:rPr lang="ru-RU" sz="1300">
              <a:solidFill>
                <a:schemeClr val="bg1"/>
              </a:solidFill>
            </a:rPr>
            <a:t>2017 год - до 60% работ по КР ГРС силами ГТО</a:t>
          </a:r>
          <a:endParaRPr lang="ru-RU" sz="1300" dirty="0">
            <a:solidFill>
              <a:schemeClr val="bg1"/>
            </a:solidFill>
          </a:endParaRPr>
        </a:p>
      </dgm:t>
    </dgm:pt>
    <dgm:pt modelId="{5A0DA1BD-E46D-46A1-A9D1-6B090B94F3D4}" type="parTrans" cxnId="{EB1F4F79-4C13-4C09-AC1B-07417ACC6938}">
      <dgm:prSet/>
      <dgm:spPr/>
      <dgm:t>
        <a:bodyPr/>
        <a:lstStyle/>
        <a:p>
          <a:endParaRPr lang="ru-RU"/>
        </a:p>
      </dgm:t>
    </dgm:pt>
    <dgm:pt modelId="{E17929CF-C479-45F2-A223-F05664BC6F23}" type="sibTrans" cxnId="{EB1F4F79-4C13-4C09-AC1B-07417ACC6938}">
      <dgm:prSet/>
      <dgm:spPr/>
      <dgm:t>
        <a:bodyPr/>
        <a:lstStyle/>
        <a:p>
          <a:endParaRPr lang="ru-RU"/>
        </a:p>
      </dgm:t>
    </dgm:pt>
    <dgm:pt modelId="{D196709C-714C-4CEF-8344-BAFB82EAA2F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0070C0"/>
        </a:solidFill>
        <a:ln w="76200">
          <a:solidFill>
            <a:srgbClr val="0070C0"/>
          </a:solidFill>
        </a:ln>
      </dgm:spPr>
      <dgm:t>
        <a:bodyPr anchor="ctr"/>
        <a:lstStyle/>
        <a:p>
          <a:r>
            <a:rPr lang="ru-RU" sz="1300" dirty="0">
              <a:solidFill>
                <a:schemeClr val="bg1"/>
              </a:solidFill>
            </a:rPr>
            <a:t>Анализ опыта эксплуатации ГРС</a:t>
          </a:r>
        </a:p>
      </dgm:t>
    </dgm:pt>
    <dgm:pt modelId="{E5340DA0-1ED5-471C-80E9-370EBFF43B74}" type="parTrans" cxnId="{CC794FFA-27B9-4011-9584-0FF1EC11DA9E}">
      <dgm:prSet/>
      <dgm:spPr/>
      <dgm:t>
        <a:bodyPr/>
        <a:lstStyle/>
        <a:p>
          <a:endParaRPr lang="ru-RU"/>
        </a:p>
      </dgm:t>
    </dgm:pt>
    <dgm:pt modelId="{7374E31D-5F00-48C2-8AF4-9E84C312E46D}" type="sibTrans" cxnId="{CC794FFA-27B9-4011-9584-0FF1EC11DA9E}">
      <dgm:prSet/>
      <dgm:spPr/>
      <dgm:t>
        <a:bodyPr/>
        <a:lstStyle/>
        <a:p>
          <a:endParaRPr lang="ru-RU"/>
        </a:p>
      </dgm:t>
    </dgm:pt>
    <dgm:pt modelId="{7971D0E1-FB85-4771-8C16-95E47B0FC7DC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0070C0"/>
        </a:solidFill>
        <a:ln w="76200">
          <a:solidFill>
            <a:srgbClr val="0070C0"/>
          </a:solidFill>
        </a:ln>
      </dgm:spPr>
      <dgm:t>
        <a:bodyPr anchor="ctr"/>
        <a:lstStyle/>
        <a:p>
          <a:r>
            <a:rPr lang="ru-RU" sz="1300" dirty="0">
              <a:solidFill>
                <a:schemeClr val="bg1"/>
              </a:solidFill>
            </a:rPr>
            <a:t>Выделение штатных единиц</a:t>
          </a:r>
        </a:p>
      </dgm:t>
    </dgm:pt>
    <dgm:pt modelId="{60BC0EBD-8E30-4D93-8EA2-C4E0B2E6D8E6}" type="parTrans" cxnId="{15C7B154-0B4F-417B-8387-0A6BB19EC660}">
      <dgm:prSet/>
      <dgm:spPr/>
      <dgm:t>
        <a:bodyPr/>
        <a:lstStyle/>
        <a:p>
          <a:endParaRPr lang="ru-RU"/>
        </a:p>
      </dgm:t>
    </dgm:pt>
    <dgm:pt modelId="{B8371CC1-686A-42BD-9A58-9F87B83E6B31}" type="sibTrans" cxnId="{15C7B154-0B4F-417B-8387-0A6BB19EC660}">
      <dgm:prSet/>
      <dgm:spPr/>
      <dgm:t>
        <a:bodyPr/>
        <a:lstStyle/>
        <a:p>
          <a:endParaRPr lang="ru-RU"/>
        </a:p>
      </dgm:t>
    </dgm:pt>
    <dgm:pt modelId="{1B4D5DE0-77C8-41AD-85E6-34EA34EDC8C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0070C0"/>
        </a:solidFill>
        <a:ln w="76200">
          <a:solidFill>
            <a:srgbClr val="0070C0"/>
          </a:solidFill>
        </a:ln>
      </dgm:spPr>
      <dgm:t>
        <a:bodyPr anchor="ctr"/>
        <a:lstStyle/>
        <a:p>
          <a:r>
            <a:rPr lang="ru-RU" sz="1300" dirty="0">
              <a:solidFill>
                <a:schemeClr val="bg1"/>
              </a:solidFill>
            </a:rPr>
            <a:t>Выполнение диагностических работ</a:t>
          </a:r>
        </a:p>
      </dgm:t>
    </dgm:pt>
    <dgm:pt modelId="{AE7B66E0-A8E5-45E4-9D4D-C7849C955852}" type="parTrans" cxnId="{EA9F90D2-654F-4026-B09A-ED1D968CD96B}">
      <dgm:prSet/>
      <dgm:spPr/>
      <dgm:t>
        <a:bodyPr/>
        <a:lstStyle/>
        <a:p>
          <a:endParaRPr lang="ru-RU"/>
        </a:p>
      </dgm:t>
    </dgm:pt>
    <dgm:pt modelId="{E73E5B5A-84EC-4C93-B5AE-74227E1FF8DF}" type="sibTrans" cxnId="{EA9F90D2-654F-4026-B09A-ED1D968CD96B}">
      <dgm:prSet/>
      <dgm:spPr/>
      <dgm:t>
        <a:bodyPr/>
        <a:lstStyle/>
        <a:p>
          <a:endParaRPr lang="ru-RU"/>
        </a:p>
      </dgm:t>
    </dgm:pt>
    <dgm:pt modelId="{0F8CDCCD-E8EB-4A78-B89D-4EFA693DE18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0070C0"/>
        </a:solidFill>
        <a:ln w="76200">
          <a:solidFill>
            <a:srgbClr val="0070C0"/>
          </a:solidFill>
        </a:ln>
      </dgm:spPr>
      <dgm:t>
        <a:bodyPr anchor="ctr"/>
        <a:lstStyle/>
        <a:p>
          <a:r>
            <a:rPr lang="ru-RU" sz="1300" dirty="0">
              <a:solidFill>
                <a:schemeClr val="bg1"/>
              </a:solidFill>
            </a:rPr>
            <a:t>Реализация домов операторов</a:t>
          </a:r>
        </a:p>
      </dgm:t>
    </dgm:pt>
    <dgm:pt modelId="{9259FBCB-0910-42CD-8260-BA7A5165B94F}" type="parTrans" cxnId="{09063450-E09E-4A4C-8EF1-CFF49CE29F40}">
      <dgm:prSet/>
      <dgm:spPr/>
      <dgm:t>
        <a:bodyPr/>
        <a:lstStyle/>
        <a:p>
          <a:endParaRPr lang="ru-RU"/>
        </a:p>
      </dgm:t>
    </dgm:pt>
    <dgm:pt modelId="{C1977D54-4A08-4DFC-A00C-BE48AD4743E5}" type="sibTrans" cxnId="{09063450-E09E-4A4C-8EF1-CFF49CE29F40}">
      <dgm:prSet/>
      <dgm:spPr/>
      <dgm:t>
        <a:bodyPr/>
        <a:lstStyle/>
        <a:p>
          <a:endParaRPr lang="ru-RU"/>
        </a:p>
      </dgm:t>
    </dgm:pt>
    <dgm:pt modelId="{F45B6DA8-1B45-4F01-A4BB-9ABDDB77CDB7}">
      <dgm:prSet phldrT="[Текст]" custT="1"/>
      <dgm:spPr>
        <a:solidFill>
          <a:srgbClr val="00B0F0"/>
        </a:solidFill>
        <a:ln w="76200">
          <a:solidFill>
            <a:schemeClr val="bg1">
              <a:lumMod val="95000"/>
            </a:schemeClr>
          </a:solidFill>
        </a:ln>
      </dgm:spPr>
      <dgm:t>
        <a:bodyPr/>
        <a:lstStyle/>
        <a:p>
          <a:pPr algn="l"/>
          <a:r>
            <a:rPr lang="ru-RU" sz="1300" dirty="0"/>
            <a:t>Выполнение</a:t>
          </a:r>
          <a:br>
            <a:rPr lang="ru-RU" sz="1300" dirty="0"/>
          </a:br>
          <a:r>
            <a:rPr lang="ru-RU" sz="1300" dirty="0"/>
            <a:t>капитального ремонта ГРС силами ГТО</a:t>
          </a:r>
        </a:p>
      </dgm:t>
    </dgm:pt>
    <dgm:pt modelId="{B81CF560-62A5-4132-972C-758326FAD649}" type="parTrans" cxnId="{05FEBDDB-161C-4368-8DF2-60B2D421A57F}">
      <dgm:prSet/>
      <dgm:spPr/>
      <dgm:t>
        <a:bodyPr/>
        <a:lstStyle/>
        <a:p>
          <a:endParaRPr lang="ru-RU"/>
        </a:p>
      </dgm:t>
    </dgm:pt>
    <dgm:pt modelId="{2394AB40-63F0-4443-8894-C8AA2DB7F1B9}" type="sibTrans" cxnId="{05FEBDDB-161C-4368-8DF2-60B2D421A57F}">
      <dgm:prSet/>
      <dgm:spPr/>
      <dgm:t>
        <a:bodyPr/>
        <a:lstStyle/>
        <a:p>
          <a:endParaRPr lang="ru-RU"/>
        </a:p>
      </dgm:t>
    </dgm:pt>
    <dgm:pt modelId="{266930BB-F719-4A4C-BB51-184340FFE075}">
      <dgm:prSet phldrT="[Текст]" custT="1"/>
      <dgm:spPr>
        <a:solidFill>
          <a:srgbClr val="00B0F0"/>
        </a:solidFill>
        <a:ln w="76200">
          <a:solidFill>
            <a:schemeClr val="bg1">
              <a:lumMod val="95000"/>
            </a:schemeClr>
          </a:solidFill>
        </a:ln>
      </dgm:spPr>
      <dgm:t>
        <a:bodyPr/>
        <a:lstStyle/>
        <a:p>
          <a:pPr algn="l"/>
          <a:r>
            <a:rPr lang="ru-RU" sz="1300" dirty="0"/>
            <a:t>Оптимизация работы</a:t>
          </a:r>
          <a:br>
            <a:rPr lang="ru-RU" sz="1300" dirty="0"/>
          </a:br>
          <a:r>
            <a:rPr lang="ru-RU" sz="1300" dirty="0"/>
            <a:t>объектов</a:t>
          </a:r>
          <a:br>
            <a:rPr lang="ru-RU" sz="1300" dirty="0"/>
          </a:br>
          <a:r>
            <a:rPr lang="ru-RU" sz="1300" dirty="0"/>
            <a:t>газотранспортной</a:t>
          </a:r>
          <a:br>
            <a:rPr lang="ru-RU" sz="1300" dirty="0"/>
          </a:br>
          <a:r>
            <a:rPr lang="ru-RU" sz="1300" dirty="0"/>
            <a:t>системы</a:t>
          </a:r>
        </a:p>
      </dgm:t>
    </dgm:pt>
    <dgm:pt modelId="{73F33082-9E40-4231-80CF-C0BBBBAC435E}" type="parTrans" cxnId="{ABE9AE62-53A5-4017-B6FE-94D7BFDA3EBD}">
      <dgm:prSet/>
      <dgm:spPr/>
      <dgm:t>
        <a:bodyPr/>
        <a:lstStyle/>
        <a:p>
          <a:endParaRPr lang="ru-RU"/>
        </a:p>
      </dgm:t>
    </dgm:pt>
    <dgm:pt modelId="{1EF9E2B4-0C98-4B91-A456-134151C7C4B6}" type="sibTrans" cxnId="{ABE9AE62-53A5-4017-B6FE-94D7BFDA3EBD}">
      <dgm:prSet/>
      <dgm:spPr/>
      <dgm:t>
        <a:bodyPr/>
        <a:lstStyle/>
        <a:p>
          <a:endParaRPr lang="ru-RU"/>
        </a:p>
      </dgm:t>
    </dgm:pt>
    <dgm:pt modelId="{B1A1D9AA-D6D8-483F-92B6-ABF422DC1B58}">
      <dgm:prSet phldrT="[Текст]" custT="1"/>
      <dgm:spPr>
        <a:solidFill>
          <a:srgbClr val="00B0F0"/>
        </a:solidFill>
        <a:ln w="76200">
          <a:solidFill>
            <a:schemeClr val="bg1">
              <a:lumMod val="95000"/>
            </a:schemeClr>
          </a:solidFill>
        </a:ln>
      </dgm:spPr>
      <dgm:t>
        <a:bodyPr/>
        <a:lstStyle/>
        <a:p>
          <a:pPr algn="l"/>
          <a:r>
            <a:rPr lang="ru-RU" sz="1300" dirty="0"/>
            <a:t>Перевод ГРС </a:t>
          </a:r>
          <a:br>
            <a:rPr lang="ru-RU" sz="1300" dirty="0"/>
          </a:br>
          <a:r>
            <a:rPr lang="ru-RU" sz="1300" dirty="0"/>
            <a:t>на централизованную</a:t>
          </a:r>
          <a:r>
            <a:rPr lang="en-US" sz="1300" dirty="0"/>
            <a:t> </a:t>
          </a:r>
          <a:r>
            <a:rPr lang="ru-RU" sz="1300" dirty="0"/>
            <a:t>и периодическую </a:t>
          </a:r>
          <a:br>
            <a:rPr lang="ru-RU" sz="1300" dirty="0"/>
          </a:br>
          <a:r>
            <a:rPr lang="ru-RU" sz="1300" dirty="0"/>
            <a:t>форму обслуживания</a:t>
          </a:r>
        </a:p>
      </dgm:t>
    </dgm:pt>
    <dgm:pt modelId="{B827688F-A9CA-4945-81A5-F0AFBD920A3D}" type="parTrans" cxnId="{B55FC0D2-42E8-45D4-9FF4-6FFA9E801C93}">
      <dgm:prSet/>
      <dgm:spPr/>
      <dgm:t>
        <a:bodyPr/>
        <a:lstStyle/>
        <a:p>
          <a:endParaRPr lang="ru-RU"/>
        </a:p>
      </dgm:t>
    </dgm:pt>
    <dgm:pt modelId="{07665B61-29B1-4F35-BC98-4B49716F8107}" type="sibTrans" cxnId="{B55FC0D2-42E8-45D4-9FF4-6FFA9E801C93}">
      <dgm:prSet/>
      <dgm:spPr/>
      <dgm:t>
        <a:bodyPr/>
        <a:lstStyle/>
        <a:p>
          <a:endParaRPr lang="ru-RU"/>
        </a:p>
      </dgm:t>
    </dgm:pt>
    <dgm:pt modelId="{4A18DF0B-E98F-407F-8AD2-D4BF078962F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0070C0"/>
        </a:solidFill>
        <a:ln w="76200">
          <a:solidFill>
            <a:srgbClr val="0070C0"/>
          </a:solidFill>
        </a:ln>
      </dgm:spPr>
      <dgm:t>
        <a:bodyPr anchor="ctr"/>
        <a:lstStyle/>
        <a:p>
          <a:r>
            <a:rPr lang="ru-RU" sz="1300" dirty="0">
              <a:solidFill>
                <a:schemeClr val="bg1"/>
              </a:solidFill>
            </a:rPr>
            <a:t>Изменение форм обслуживания</a:t>
          </a:r>
        </a:p>
      </dgm:t>
    </dgm:pt>
    <dgm:pt modelId="{09E44030-A8E6-4FD8-BA53-D6106FFD65D4}" type="parTrans" cxnId="{6B4C6333-AC91-4E01-A071-334C842A9666}">
      <dgm:prSet/>
      <dgm:spPr/>
      <dgm:t>
        <a:bodyPr/>
        <a:lstStyle/>
        <a:p>
          <a:endParaRPr lang="ru-RU"/>
        </a:p>
      </dgm:t>
    </dgm:pt>
    <dgm:pt modelId="{9405F690-1032-4E35-B262-0513AAB278DC}" type="sibTrans" cxnId="{6B4C6333-AC91-4E01-A071-334C842A9666}">
      <dgm:prSet/>
      <dgm:spPr/>
      <dgm:t>
        <a:bodyPr/>
        <a:lstStyle/>
        <a:p>
          <a:endParaRPr lang="ru-RU"/>
        </a:p>
      </dgm:t>
    </dgm:pt>
    <dgm:pt modelId="{A45D3A64-B445-41B0-9DAD-8179C00EA86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0070C0"/>
        </a:solidFill>
        <a:ln w="76200">
          <a:solidFill>
            <a:srgbClr val="0070C0"/>
          </a:solidFill>
        </a:ln>
      </dgm:spPr>
      <dgm:t>
        <a:bodyPr anchor="ctr"/>
        <a:lstStyle/>
        <a:p>
          <a:r>
            <a:rPr lang="ru-RU" sz="1300" dirty="0">
              <a:solidFill>
                <a:schemeClr val="bg1"/>
              </a:solidFill>
            </a:rPr>
            <a:t>Проведение аудита схем газоснабжения</a:t>
          </a:r>
        </a:p>
      </dgm:t>
    </dgm:pt>
    <dgm:pt modelId="{5D8D753E-5BC4-4770-BE45-C98E344265C5}" type="parTrans" cxnId="{0401175C-4A19-4CC8-8DC8-76BA2082F37C}">
      <dgm:prSet/>
      <dgm:spPr/>
      <dgm:t>
        <a:bodyPr/>
        <a:lstStyle/>
        <a:p>
          <a:endParaRPr lang="ru-RU"/>
        </a:p>
      </dgm:t>
    </dgm:pt>
    <dgm:pt modelId="{71D7CF4F-82B2-46B7-94FB-7B4C79087BCD}" type="sibTrans" cxnId="{0401175C-4A19-4CC8-8DC8-76BA2082F37C}">
      <dgm:prSet/>
      <dgm:spPr/>
      <dgm:t>
        <a:bodyPr/>
        <a:lstStyle/>
        <a:p>
          <a:endParaRPr lang="ru-RU"/>
        </a:p>
      </dgm:t>
    </dgm:pt>
    <dgm:pt modelId="{F4752026-E593-4652-91E6-A61A3EE91401}">
      <dgm:prSet custT="1"/>
      <dgm:spPr>
        <a:solidFill>
          <a:srgbClr val="0070C0"/>
        </a:solidFill>
        <a:ln>
          <a:solidFill>
            <a:srgbClr val="0070C0"/>
          </a:solidFill>
        </a:ln>
      </dgm:spPr>
      <dgm:t>
        <a:bodyPr anchor="ctr"/>
        <a:lstStyle/>
        <a:p>
          <a:r>
            <a:rPr lang="ru-RU" sz="1300" dirty="0">
              <a:solidFill>
                <a:schemeClr val="bg1"/>
              </a:solidFill>
            </a:rPr>
            <a:t>Определение пилотных проектов оптимизации</a:t>
          </a:r>
        </a:p>
      </dgm:t>
    </dgm:pt>
    <dgm:pt modelId="{DD4DAFC4-C0FB-4670-B4C8-49D7C99E12BE}" type="parTrans" cxnId="{2959C6BC-7A1E-497B-8F13-F191BA864A70}">
      <dgm:prSet/>
      <dgm:spPr/>
      <dgm:t>
        <a:bodyPr/>
        <a:lstStyle/>
        <a:p>
          <a:endParaRPr lang="ru-RU"/>
        </a:p>
      </dgm:t>
    </dgm:pt>
    <dgm:pt modelId="{7177CD9B-4B18-4684-B2F1-4699F07ABDAB}" type="sibTrans" cxnId="{2959C6BC-7A1E-497B-8F13-F191BA864A70}">
      <dgm:prSet/>
      <dgm:spPr/>
      <dgm:t>
        <a:bodyPr/>
        <a:lstStyle/>
        <a:p>
          <a:endParaRPr lang="ru-RU"/>
        </a:p>
      </dgm:t>
    </dgm:pt>
    <dgm:pt modelId="{CEA43703-ED80-446C-8E65-A097B90D3FCE}">
      <dgm:prSet custT="1"/>
      <dgm:spPr>
        <a:solidFill>
          <a:srgbClr val="0070C0"/>
        </a:solidFill>
        <a:ln>
          <a:solidFill>
            <a:srgbClr val="0070C0"/>
          </a:solidFill>
        </a:ln>
      </dgm:spPr>
      <dgm:t>
        <a:bodyPr anchor="ctr"/>
        <a:lstStyle/>
        <a:p>
          <a:r>
            <a:rPr lang="ru-RU" sz="1300" dirty="0">
              <a:solidFill>
                <a:schemeClr val="bg1"/>
              </a:solidFill>
            </a:rPr>
            <a:t>Реализация программы оптимизации</a:t>
          </a:r>
        </a:p>
      </dgm:t>
    </dgm:pt>
    <dgm:pt modelId="{76F57216-1441-4CCA-9C8B-35B8446DAD4F}" type="parTrans" cxnId="{2D8EEC33-BB2D-47F9-8444-4ACDC3C627CF}">
      <dgm:prSet/>
      <dgm:spPr/>
      <dgm:t>
        <a:bodyPr/>
        <a:lstStyle/>
        <a:p>
          <a:endParaRPr lang="ru-RU"/>
        </a:p>
      </dgm:t>
    </dgm:pt>
    <dgm:pt modelId="{4345B3DC-D5C1-48D0-ACA0-BB5E4754F237}" type="sibTrans" cxnId="{2D8EEC33-BB2D-47F9-8444-4ACDC3C627CF}">
      <dgm:prSet/>
      <dgm:spPr/>
      <dgm:t>
        <a:bodyPr/>
        <a:lstStyle/>
        <a:p>
          <a:endParaRPr lang="ru-RU"/>
        </a:p>
      </dgm:t>
    </dgm:pt>
    <dgm:pt modelId="{92225B33-7FC5-4325-924A-132738EE6D57}">
      <dgm:prSet custT="1"/>
      <dgm:spPr>
        <a:solidFill>
          <a:srgbClr val="0070C0"/>
        </a:solidFill>
        <a:ln>
          <a:solidFill>
            <a:srgbClr val="0070C0"/>
          </a:solidFill>
        </a:ln>
      </dgm:spPr>
      <dgm:t>
        <a:bodyPr anchor="ctr"/>
        <a:lstStyle/>
        <a:p>
          <a:r>
            <a:rPr lang="ru-RU" sz="1300" dirty="0">
              <a:solidFill>
                <a:schemeClr val="bg1"/>
              </a:solidFill>
            </a:rPr>
            <a:t>2019 год – до</a:t>
          </a:r>
          <a:r>
            <a:rPr lang="en-US" sz="1300" dirty="0">
              <a:solidFill>
                <a:schemeClr val="bg1"/>
              </a:solidFill>
            </a:rPr>
            <a:t> 80 </a:t>
          </a:r>
          <a:r>
            <a:rPr lang="ru-RU" sz="1300" dirty="0">
              <a:solidFill>
                <a:schemeClr val="bg1"/>
              </a:solidFill>
            </a:rPr>
            <a:t>% работ по КР ГРС силами ГТО</a:t>
          </a:r>
        </a:p>
      </dgm:t>
    </dgm:pt>
    <dgm:pt modelId="{BD7299BB-A706-4646-93F9-C7B9FF74FB8D}" type="parTrans" cxnId="{0DB1D184-E3E8-4CB7-ADE4-41690E033891}">
      <dgm:prSet/>
      <dgm:spPr/>
      <dgm:t>
        <a:bodyPr/>
        <a:lstStyle/>
        <a:p>
          <a:endParaRPr lang="ru-RU"/>
        </a:p>
      </dgm:t>
    </dgm:pt>
    <dgm:pt modelId="{B9B2A981-B778-4BB0-9110-AFDF1A871DD5}" type="sibTrans" cxnId="{0DB1D184-E3E8-4CB7-ADE4-41690E033891}">
      <dgm:prSet/>
      <dgm:spPr/>
      <dgm:t>
        <a:bodyPr/>
        <a:lstStyle/>
        <a:p>
          <a:endParaRPr lang="ru-RU"/>
        </a:p>
      </dgm:t>
    </dgm:pt>
    <dgm:pt modelId="{289554B9-0AE8-4066-9D00-FC0A638C89F2}">
      <dgm:prSet custT="1"/>
      <dgm:spPr>
        <a:solidFill>
          <a:srgbClr val="0070C0"/>
        </a:solidFill>
        <a:ln>
          <a:solidFill>
            <a:srgbClr val="0070C0"/>
          </a:solidFill>
        </a:ln>
      </dgm:spPr>
      <dgm:t>
        <a:bodyPr anchor="ctr"/>
        <a:lstStyle/>
        <a:p>
          <a:r>
            <a:rPr lang="ru-RU" sz="1300" dirty="0">
              <a:solidFill>
                <a:schemeClr val="bg1"/>
              </a:solidFill>
            </a:rPr>
            <a:t>2018 год - до 7</a:t>
          </a:r>
          <a:r>
            <a:rPr lang="en-US" sz="1300" dirty="0">
              <a:solidFill>
                <a:schemeClr val="bg1"/>
              </a:solidFill>
            </a:rPr>
            <a:t>0</a:t>
          </a:r>
          <a:r>
            <a:rPr lang="ru-RU" sz="1300" dirty="0">
              <a:solidFill>
                <a:schemeClr val="bg1"/>
              </a:solidFill>
            </a:rPr>
            <a:t>% работ по КР ГРС силами ГТО</a:t>
          </a:r>
        </a:p>
      </dgm:t>
    </dgm:pt>
    <dgm:pt modelId="{83773D61-89BC-4DBC-BA1B-30269C911A55}" type="sibTrans" cxnId="{D888EDBC-AC79-432B-961F-5DE8E971B76D}">
      <dgm:prSet/>
      <dgm:spPr/>
      <dgm:t>
        <a:bodyPr/>
        <a:lstStyle/>
        <a:p>
          <a:endParaRPr lang="ru-RU"/>
        </a:p>
      </dgm:t>
    </dgm:pt>
    <dgm:pt modelId="{58BA834C-0538-4E9B-B879-75A9268FCB02}" type="parTrans" cxnId="{D888EDBC-AC79-432B-961F-5DE8E971B76D}">
      <dgm:prSet/>
      <dgm:spPr/>
      <dgm:t>
        <a:bodyPr/>
        <a:lstStyle/>
        <a:p>
          <a:endParaRPr lang="ru-RU"/>
        </a:p>
      </dgm:t>
    </dgm:pt>
    <dgm:pt modelId="{E32CD613-192E-4613-99FC-42A541340463}" type="pres">
      <dgm:prSet presAssocID="{0368EF6D-9514-4673-A71C-D8BFBDE0A24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E7F86B0-6F5D-4425-8B1C-9EAF869D347B}" type="pres">
      <dgm:prSet presAssocID="{41BBBECC-7E1B-40C1-9F42-3808CDB904C2}" presName="linNode" presStyleCnt="0"/>
      <dgm:spPr/>
    </dgm:pt>
    <dgm:pt modelId="{B759A3C1-4B61-49A3-AE6D-3E09E562785E}" type="pres">
      <dgm:prSet presAssocID="{41BBBECC-7E1B-40C1-9F42-3808CDB904C2}" presName="parentShp" presStyleLbl="node1" presStyleIdx="0" presStyleCnt="4" custScaleX="72964" custLinFactNeighborX="-13763" custLinFactNeighborY="-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2D7A7-72FE-4C2E-B96E-CCED6E86E04B}" type="pres">
      <dgm:prSet presAssocID="{41BBBECC-7E1B-40C1-9F42-3808CDB904C2}" presName="childShp" presStyleLbl="bgAccFollowNode1" presStyleIdx="0" presStyleCnt="4" custScaleX="92769" custLinFactNeighborX="-16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0670EE-4DAF-426E-ADA4-A5C5E6FCB74B}" type="pres">
      <dgm:prSet presAssocID="{E5F7628A-3B0D-441A-97E3-871278B28A81}" presName="spacing" presStyleCnt="0"/>
      <dgm:spPr/>
    </dgm:pt>
    <dgm:pt modelId="{A3801B07-0465-41E2-A199-6557B0A1405B}" type="pres">
      <dgm:prSet presAssocID="{F45B6DA8-1B45-4F01-A4BB-9ABDDB77CDB7}" presName="linNode" presStyleCnt="0"/>
      <dgm:spPr/>
    </dgm:pt>
    <dgm:pt modelId="{5B1451EA-C466-4D57-BBA0-B7ACB60B65E6}" type="pres">
      <dgm:prSet presAssocID="{F45B6DA8-1B45-4F01-A4BB-9ABDDB77CDB7}" presName="parentShp" presStyleLbl="node1" presStyleIdx="1" presStyleCnt="4" custScaleX="72964" custLinFactNeighborX="-12624" custLinFactNeighborY="-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30A7D-D511-4D33-89C3-D07F69BD3C09}" type="pres">
      <dgm:prSet presAssocID="{F45B6DA8-1B45-4F01-A4BB-9ABDDB77CDB7}" presName="childShp" presStyleLbl="bgAccFollowNode1" presStyleIdx="1" presStyleCnt="4" custScaleX="92775" custLinFactNeighborX="-16929" custLinFactNeighborY="-1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45178-9AE0-44FC-ACFE-CBE26572DB5D}" type="pres">
      <dgm:prSet presAssocID="{2394AB40-63F0-4443-8894-C8AA2DB7F1B9}" presName="spacing" presStyleCnt="0"/>
      <dgm:spPr/>
    </dgm:pt>
    <dgm:pt modelId="{F8FEEFE9-9414-4620-897C-C70712516D59}" type="pres">
      <dgm:prSet presAssocID="{266930BB-F719-4A4C-BB51-184340FFE075}" presName="linNode" presStyleCnt="0"/>
      <dgm:spPr/>
    </dgm:pt>
    <dgm:pt modelId="{EEFBF512-33B9-4B41-AB2D-754CD0B03CA0}" type="pres">
      <dgm:prSet presAssocID="{266930BB-F719-4A4C-BB51-184340FFE075}" presName="parentShp" presStyleLbl="node1" presStyleIdx="2" presStyleCnt="4" custScaleX="72964" custLinFactNeighborX="-12861" custLinFactNeighborY="-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CF827-44EC-427B-98F5-A2DC295E6486}" type="pres">
      <dgm:prSet presAssocID="{266930BB-F719-4A4C-BB51-184340FFE075}" presName="childShp" presStyleLbl="bgAccFollowNode1" presStyleIdx="2" presStyleCnt="4" custScaleX="92302" custLinFactNeighborX="-16574" custLinFactNeighborY="-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D00BE-F54B-4F87-8C0A-32B7FBA224E8}" type="pres">
      <dgm:prSet presAssocID="{1EF9E2B4-0C98-4B91-A456-134151C7C4B6}" presName="spacing" presStyleCnt="0"/>
      <dgm:spPr/>
    </dgm:pt>
    <dgm:pt modelId="{13F28351-505C-4D47-ACF3-E04F229A8370}" type="pres">
      <dgm:prSet presAssocID="{B1A1D9AA-D6D8-483F-92B6-ABF422DC1B58}" presName="linNode" presStyleCnt="0"/>
      <dgm:spPr/>
    </dgm:pt>
    <dgm:pt modelId="{B486632A-2CEE-45F5-94AB-49DCCF769A8C}" type="pres">
      <dgm:prSet presAssocID="{B1A1D9AA-D6D8-483F-92B6-ABF422DC1B58}" presName="parentShp" presStyleLbl="node1" presStyleIdx="3" presStyleCnt="4" custScaleX="72964" custLinFactNeighborX="-12752" custLinFactNeighborY="-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B192B-D90B-4761-8ECB-73474DDD11CE}" type="pres">
      <dgm:prSet presAssocID="{B1A1D9AA-D6D8-483F-92B6-ABF422DC1B58}" presName="childShp" presStyleLbl="bgAccFollowNode1" presStyleIdx="3" presStyleCnt="4" custScaleX="92691" custLinFactNeighborX="-16727" custLinFactNeighborY="-2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2102D3-0E3E-46FE-A4B8-91D2EEA171CB}" type="presOf" srcId="{41BBBECC-7E1B-40C1-9F42-3808CDB904C2}" destId="{B759A3C1-4B61-49A3-AE6D-3E09E562785E}" srcOrd="0" destOrd="0" presId="urn:microsoft.com/office/officeart/2005/8/layout/vList6"/>
    <dgm:cxn modelId="{05FEBDDB-161C-4368-8DF2-60B2D421A57F}" srcId="{0368EF6D-9514-4673-A71C-D8BFBDE0A24A}" destId="{F45B6DA8-1B45-4F01-A4BB-9ABDDB77CDB7}" srcOrd="1" destOrd="0" parTransId="{B81CF560-62A5-4132-972C-758326FAD649}" sibTransId="{2394AB40-63F0-4443-8894-C8AA2DB7F1B9}"/>
    <dgm:cxn modelId="{0F52A47B-E329-43C5-BEA1-5915F4843D1F}" type="presOf" srcId="{F45B6DA8-1B45-4F01-A4BB-9ABDDB77CDB7}" destId="{5B1451EA-C466-4D57-BBA0-B7ACB60B65E6}" srcOrd="0" destOrd="0" presId="urn:microsoft.com/office/officeart/2005/8/layout/vList6"/>
    <dgm:cxn modelId="{595BB6B6-A8AA-4175-BC9C-2FBE89A427CA}" type="presOf" srcId="{F4752026-E593-4652-91E6-A61A3EE91401}" destId="{9B6CF827-44EC-427B-98F5-A2DC295E6486}" srcOrd="0" destOrd="1" presId="urn:microsoft.com/office/officeart/2005/8/layout/vList6"/>
    <dgm:cxn modelId="{7AA2ECD7-4CA8-411F-B3A3-BB53ED58AC0E}" type="presOf" srcId="{B1A1D9AA-D6D8-483F-92B6-ABF422DC1B58}" destId="{B486632A-2CEE-45F5-94AB-49DCCF769A8C}" srcOrd="0" destOrd="0" presId="urn:microsoft.com/office/officeart/2005/8/layout/vList6"/>
    <dgm:cxn modelId="{443408D4-D4D8-4F40-9603-CDDCB0ADCC19}" type="presOf" srcId="{A45D3A64-B445-41B0-9DAD-8179C00EA86D}" destId="{9B6CF827-44EC-427B-98F5-A2DC295E6486}" srcOrd="0" destOrd="0" presId="urn:microsoft.com/office/officeart/2005/8/layout/vList6"/>
    <dgm:cxn modelId="{46B10DD2-1DBA-4441-9F13-8446D6CF067B}" type="presOf" srcId="{D196709C-714C-4CEF-8344-BAFB82EAA2F6}" destId="{C29B192B-D90B-4761-8ECB-73474DDD11CE}" srcOrd="0" destOrd="0" presId="urn:microsoft.com/office/officeart/2005/8/layout/vList6"/>
    <dgm:cxn modelId="{4576DF33-082D-451D-ADDF-02AB7D23E1A1}" type="presOf" srcId="{4A18DF0B-E98F-407F-8AD2-D4BF078962F2}" destId="{C29B192B-D90B-4761-8ECB-73474DDD11CE}" srcOrd="0" destOrd="1" presId="urn:microsoft.com/office/officeart/2005/8/layout/vList6"/>
    <dgm:cxn modelId="{F5AD08FE-B5E8-40CE-8B87-A94D2A1C04A0}" type="presOf" srcId="{996A7A6B-91FF-4C06-BF81-438F490BD44E}" destId="{F2A2D7A7-72FE-4C2E-B96E-CCED6E86E04B}" srcOrd="0" destOrd="0" presId="urn:microsoft.com/office/officeart/2005/8/layout/vList6"/>
    <dgm:cxn modelId="{15C7B154-0B4F-417B-8387-0A6BB19EC660}" srcId="{41BBBECC-7E1B-40C1-9F42-3808CDB904C2}" destId="{7971D0E1-FB85-4771-8C16-95E47B0FC7DC}" srcOrd="1" destOrd="0" parTransId="{60BC0EBD-8E30-4D93-8EA2-C4E0B2E6D8E6}" sibTransId="{B8371CC1-686A-42BD-9A58-9F87B83E6B31}"/>
    <dgm:cxn modelId="{B9F3161F-90AD-45FD-BB14-1ABBFE76BD19}" srcId="{41BBBECC-7E1B-40C1-9F42-3808CDB904C2}" destId="{996A7A6B-91FF-4C06-BF81-438F490BD44E}" srcOrd="0" destOrd="0" parTransId="{2F8954F7-F53A-4F92-851C-88B0CEE8B533}" sibTransId="{02C0F4F3-B311-47CB-8EB4-64ADD15AFCAB}"/>
    <dgm:cxn modelId="{2D8EEC33-BB2D-47F9-8444-4ACDC3C627CF}" srcId="{266930BB-F719-4A4C-BB51-184340FFE075}" destId="{CEA43703-ED80-446C-8E65-A097B90D3FCE}" srcOrd="2" destOrd="0" parTransId="{76F57216-1441-4CCA-9C8B-35B8446DAD4F}" sibTransId="{4345B3DC-D5C1-48D0-ACA0-BB5E4754F237}"/>
    <dgm:cxn modelId="{09063450-E09E-4A4C-8EF1-CFF49CE29F40}" srcId="{B1A1D9AA-D6D8-483F-92B6-ABF422DC1B58}" destId="{0F8CDCCD-E8EB-4A78-B89D-4EFA693DE18E}" srcOrd="2" destOrd="0" parTransId="{9259FBCB-0910-42CD-8260-BA7A5165B94F}" sibTransId="{C1977D54-4A08-4DFC-A00C-BE48AD4743E5}"/>
    <dgm:cxn modelId="{33A865BE-1532-4C3F-98D5-91E8CB8C8CC1}" type="presOf" srcId="{5F418939-9A2B-4EB2-9E6A-3ACC7C51C806}" destId="{2D230A7D-D511-4D33-89C3-D07F69BD3C09}" srcOrd="0" destOrd="0" presId="urn:microsoft.com/office/officeart/2005/8/layout/vList6"/>
    <dgm:cxn modelId="{A79E1AD7-5E88-46F9-ABB1-17FE3CBF2A85}" type="presOf" srcId="{289554B9-0AE8-4066-9D00-FC0A638C89F2}" destId="{2D230A7D-D511-4D33-89C3-D07F69BD3C09}" srcOrd="0" destOrd="1" presId="urn:microsoft.com/office/officeart/2005/8/layout/vList6"/>
    <dgm:cxn modelId="{EA9F90D2-654F-4026-B09A-ED1D968CD96B}" srcId="{41BBBECC-7E1B-40C1-9F42-3808CDB904C2}" destId="{1B4D5DE0-77C8-41AD-85E6-34EA34EDC8C8}" srcOrd="2" destOrd="0" parTransId="{AE7B66E0-A8E5-45E4-9D4D-C7849C955852}" sibTransId="{E73E5B5A-84EC-4C93-B5AE-74227E1FF8DF}"/>
    <dgm:cxn modelId="{2959C6BC-7A1E-497B-8F13-F191BA864A70}" srcId="{266930BB-F719-4A4C-BB51-184340FFE075}" destId="{F4752026-E593-4652-91E6-A61A3EE91401}" srcOrd="1" destOrd="0" parTransId="{DD4DAFC4-C0FB-4670-B4C8-49D7C99E12BE}" sibTransId="{7177CD9B-4B18-4684-B2F1-4699F07ABDAB}"/>
    <dgm:cxn modelId="{0DB1D184-E3E8-4CB7-ADE4-41690E033891}" srcId="{F45B6DA8-1B45-4F01-A4BB-9ABDDB77CDB7}" destId="{92225B33-7FC5-4325-924A-132738EE6D57}" srcOrd="2" destOrd="0" parTransId="{BD7299BB-A706-4646-93F9-C7B9FF74FB8D}" sibTransId="{B9B2A981-B778-4BB0-9110-AFDF1A871DD5}"/>
    <dgm:cxn modelId="{ABE9AE62-53A5-4017-B6FE-94D7BFDA3EBD}" srcId="{0368EF6D-9514-4673-A71C-D8BFBDE0A24A}" destId="{266930BB-F719-4A4C-BB51-184340FFE075}" srcOrd="2" destOrd="0" parTransId="{73F33082-9E40-4231-80CF-C0BBBBAC435E}" sibTransId="{1EF9E2B4-0C98-4B91-A456-134151C7C4B6}"/>
    <dgm:cxn modelId="{EB1F4F79-4C13-4C09-AC1B-07417ACC6938}" srcId="{F45B6DA8-1B45-4F01-A4BB-9ABDDB77CDB7}" destId="{5F418939-9A2B-4EB2-9E6A-3ACC7C51C806}" srcOrd="0" destOrd="0" parTransId="{5A0DA1BD-E46D-46A1-A9D1-6B090B94F3D4}" sibTransId="{E17929CF-C479-45F2-A223-F05664BC6F23}"/>
    <dgm:cxn modelId="{95AEA736-9C0F-446E-A515-BC7560B5C2AA}" type="presOf" srcId="{92225B33-7FC5-4325-924A-132738EE6D57}" destId="{2D230A7D-D511-4D33-89C3-D07F69BD3C09}" srcOrd="0" destOrd="2" presId="urn:microsoft.com/office/officeart/2005/8/layout/vList6"/>
    <dgm:cxn modelId="{D6DE561B-C696-488F-8D50-66BFF2F2026E}" type="presOf" srcId="{266930BB-F719-4A4C-BB51-184340FFE075}" destId="{EEFBF512-33B9-4B41-AB2D-754CD0B03CA0}" srcOrd="0" destOrd="0" presId="urn:microsoft.com/office/officeart/2005/8/layout/vList6"/>
    <dgm:cxn modelId="{B64FEC04-C18B-4EF4-8705-DE025F09584E}" type="presOf" srcId="{1B4D5DE0-77C8-41AD-85E6-34EA34EDC8C8}" destId="{F2A2D7A7-72FE-4C2E-B96E-CCED6E86E04B}" srcOrd="0" destOrd="2" presId="urn:microsoft.com/office/officeart/2005/8/layout/vList6"/>
    <dgm:cxn modelId="{0401175C-4A19-4CC8-8DC8-76BA2082F37C}" srcId="{266930BB-F719-4A4C-BB51-184340FFE075}" destId="{A45D3A64-B445-41B0-9DAD-8179C00EA86D}" srcOrd="0" destOrd="0" parTransId="{5D8D753E-5BC4-4770-BE45-C98E344265C5}" sibTransId="{71D7CF4F-82B2-46B7-94FB-7B4C79087BCD}"/>
    <dgm:cxn modelId="{D888EDBC-AC79-432B-961F-5DE8E971B76D}" srcId="{F45B6DA8-1B45-4F01-A4BB-9ABDDB77CDB7}" destId="{289554B9-0AE8-4066-9D00-FC0A638C89F2}" srcOrd="1" destOrd="0" parTransId="{58BA834C-0538-4E9B-B879-75A9268FCB02}" sibTransId="{83773D61-89BC-4DBC-BA1B-30269C911A55}"/>
    <dgm:cxn modelId="{DEE3A197-9ACA-463F-A41A-FD1DE6D8A0E4}" type="presOf" srcId="{0F8CDCCD-E8EB-4A78-B89D-4EFA693DE18E}" destId="{C29B192B-D90B-4761-8ECB-73474DDD11CE}" srcOrd="0" destOrd="2" presId="urn:microsoft.com/office/officeart/2005/8/layout/vList6"/>
    <dgm:cxn modelId="{6B4C6333-AC91-4E01-A071-334C842A9666}" srcId="{B1A1D9AA-D6D8-483F-92B6-ABF422DC1B58}" destId="{4A18DF0B-E98F-407F-8AD2-D4BF078962F2}" srcOrd="1" destOrd="0" parTransId="{09E44030-A8E6-4FD8-BA53-D6106FFD65D4}" sibTransId="{9405F690-1032-4E35-B262-0513AAB278DC}"/>
    <dgm:cxn modelId="{7415B99A-BEAF-4C2E-ABBE-F91485D1DA38}" srcId="{0368EF6D-9514-4673-A71C-D8BFBDE0A24A}" destId="{41BBBECC-7E1B-40C1-9F42-3808CDB904C2}" srcOrd="0" destOrd="0" parTransId="{E523D5E5-6114-4436-83A3-1D30960377BC}" sibTransId="{E5F7628A-3B0D-441A-97E3-871278B28A81}"/>
    <dgm:cxn modelId="{460D8E87-7F1F-40A8-B1F1-A752D83AF9EA}" type="presOf" srcId="{7971D0E1-FB85-4771-8C16-95E47B0FC7DC}" destId="{F2A2D7A7-72FE-4C2E-B96E-CCED6E86E04B}" srcOrd="0" destOrd="1" presId="urn:microsoft.com/office/officeart/2005/8/layout/vList6"/>
    <dgm:cxn modelId="{B55FC0D2-42E8-45D4-9FF4-6FFA9E801C93}" srcId="{0368EF6D-9514-4673-A71C-D8BFBDE0A24A}" destId="{B1A1D9AA-D6D8-483F-92B6-ABF422DC1B58}" srcOrd="3" destOrd="0" parTransId="{B827688F-A9CA-4945-81A5-F0AFBD920A3D}" sibTransId="{07665B61-29B1-4F35-BC98-4B49716F8107}"/>
    <dgm:cxn modelId="{95CBD484-AFDB-4288-9CDF-1A35CDDEC080}" type="presOf" srcId="{CEA43703-ED80-446C-8E65-A097B90D3FCE}" destId="{9B6CF827-44EC-427B-98F5-A2DC295E6486}" srcOrd="0" destOrd="2" presId="urn:microsoft.com/office/officeart/2005/8/layout/vList6"/>
    <dgm:cxn modelId="{CC794FFA-27B9-4011-9584-0FF1EC11DA9E}" srcId="{B1A1D9AA-D6D8-483F-92B6-ABF422DC1B58}" destId="{D196709C-714C-4CEF-8344-BAFB82EAA2F6}" srcOrd="0" destOrd="0" parTransId="{E5340DA0-1ED5-471C-80E9-370EBFF43B74}" sibTransId="{7374E31D-5F00-48C2-8AF4-9E84C312E46D}"/>
    <dgm:cxn modelId="{8A1DE8F3-6BB8-460D-B60A-3C53D566F232}" type="presOf" srcId="{0368EF6D-9514-4673-A71C-D8BFBDE0A24A}" destId="{E32CD613-192E-4613-99FC-42A541340463}" srcOrd="0" destOrd="0" presId="urn:microsoft.com/office/officeart/2005/8/layout/vList6"/>
    <dgm:cxn modelId="{364B1DD3-75A2-48FF-8852-32CF18580446}" type="presParOf" srcId="{E32CD613-192E-4613-99FC-42A541340463}" destId="{8E7F86B0-6F5D-4425-8B1C-9EAF869D347B}" srcOrd="0" destOrd="0" presId="urn:microsoft.com/office/officeart/2005/8/layout/vList6"/>
    <dgm:cxn modelId="{E6477266-8B1E-4332-840E-F40C73FBB372}" type="presParOf" srcId="{8E7F86B0-6F5D-4425-8B1C-9EAF869D347B}" destId="{B759A3C1-4B61-49A3-AE6D-3E09E562785E}" srcOrd="0" destOrd="0" presId="urn:microsoft.com/office/officeart/2005/8/layout/vList6"/>
    <dgm:cxn modelId="{BB59DD70-3AD3-4827-B0A7-774E9280A4B7}" type="presParOf" srcId="{8E7F86B0-6F5D-4425-8B1C-9EAF869D347B}" destId="{F2A2D7A7-72FE-4C2E-B96E-CCED6E86E04B}" srcOrd="1" destOrd="0" presId="urn:microsoft.com/office/officeart/2005/8/layout/vList6"/>
    <dgm:cxn modelId="{58009E53-6E03-44EC-9C87-81E177D0E604}" type="presParOf" srcId="{E32CD613-192E-4613-99FC-42A541340463}" destId="{2E0670EE-4DAF-426E-ADA4-A5C5E6FCB74B}" srcOrd="1" destOrd="0" presId="urn:microsoft.com/office/officeart/2005/8/layout/vList6"/>
    <dgm:cxn modelId="{4380B511-E09E-49E3-A6CA-74E405FF09A0}" type="presParOf" srcId="{E32CD613-192E-4613-99FC-42A541340463}" destId="{A3801B07-0465-41E2-A199-6557B0A1405B}" srcOrd="2" destOrd="0" presId="urn:microsoft.com/office/officeart/2005/8/layout/vList6"/>
    <dgm:cxn modelId="{3773267F-6CF8-46E8-861A-B7D2C2A24D1C}" type="presParOf" srcId="{A3801B07-0465-41E2-A199-6557B0A1405B}" destId="{5B1451EA-C466-4D57-BBA0-B7ACB60B65E6}" srcOrd="0" destOrd="0" presId="urn:microsoft.com/office/officeart/2005/8/layout/vList6"/>
    <dgm:cxn modelId="{4563476E-2F1D-45BE-BD97-29CCC0DE733F}" type="presParOf" srcId="{A3801B07-0465-41E2-A199-6557B0A1405B}" destId="{2D230A7D-D511-4D33-89C3-D07F69BD3C09}" srcOrd="1" destOrd="0" presId="urn:microsoft.com/office/officeart/2005/8/layout/vList6"/>
    <dgm:cxn modelId="{73C090D9-E62F-49DD-ADAE-CEBB9F3EC43E}" type="presParOf" srcId="{E32CD613-192E-4613-99FC-42A541340463}" destId="{57C45178-9AE0-44FC-ACFE-CBE26572DB5D}" srcOrd="3" destOrd="0" presId="urn:microsoft.com/office/officeart/2005/8/layout/vList6"/>
    <dgm:cxn modelId="{70B28128-27CE-4B45-BCEA-3DEC3F432BD0}" type="presParOf" srcId="{E32CD613-192E-4613-99FC-42A541340463}" destId="{F8FEEFE9-9414-4620-897C-C70712516D59}" srcOrd="4" destOrd="0" presId="urn:microsoft.com/office/officeart/2005/8/layout/vList6"/>
    <dgm:cxn modelId="{D3D4F4D5-E974-4F6B-9F16-40E68889BA1F}" type="presParOf" srcId="{F8FEEFE9-9414-4620-897C-C70712516D59}" destId="{EEFBF512-33B9-4B41-AB2D-754CD0B03CA0}" srcOrd="0" destOrd="0" presId="urn:microsoft.com/office/officeart/2005/8/layout/vList6"/>
    <dgm:cxn modelId="{F9CA79D5-B635-41E8-A412-A49A8F33D717}" type="presParOf" srcId="{F8FEEFE9-9414-4620-897C-C70712516D59}" destId="{9B6CF827-44EC-427B-98F5-A2DC295E6486}" srcOrd="1" destOrd="0" presId="urn:microsoft.com/office/officeart/2005/8/layout/vList6"/>
    <dgm:cxn modelId="{90F3EA86-CD54-4899-9010-65919FC31E61}" type="presParOf" srcId="{E32CD613-192E-4613-99FC-42A541340463}" destId="{005D00BE-F54B-4F87-8C0A-32B7FBA224E8}" srcOrd="5" destOrd="0" presId="urn:microsoft.com/office/officeart/2005/8/layout/vList6"/>
    <dgm:cxn modelId="{339D8829-71A4-45CB-9E5E-A914538031DC}" type="presParOf" srcId="{E32CD613-192E-4613-99FC-42A541340463}" destId="{13F28351-505C-4D47-ACF3-E04F229A8370}" srcOrd="6" destOrd="0" presId="urn:microsoft.com/office/officeart/2005/8/layout/vList6"/>
    <dgm:cxn modelId="{EB39BE9D-9F5A-4C89-8C2D-1ED565F7278A}" type="presParOf" srcId="{13F28351-505C-4D47-ACF3-E04F229A8370}" destId="{B486632A-2CEE-45F5-94AB-49DCCF769A8C}" srcOrd="0" destOrd="0" presId="urn:microsoft.com/office/officeart/2005/8/layout/vList6"/>
    <dgm:cxn modelId="{8247BA88-19C0-44EF-A32F-18B41CDDDB42}" type="presParOf" srcId="{13F28351-505C-4D47-ACF3-E04F229A8370}" destId="{C29B192B-D90B-4761-8ECB-73474DDD11C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3637D4-F589-41F5-B5F7-2D894601BA1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EBD789C-5144-40AC-9AD2-E7D83EF4B8C3}">
      <dgm:prSet phldrT="[Текст]"/>
      <dgm:spPr>
        <a:solidFill>
          <a:srgbClr val="00B0F0"/>
        </a:solidFill>
        <a:ln w="76200">
          <a:solidFill>
            <a:schemeClr val="bg1">
              <a:lumMod val="95000"/>
            </a:schemeClr>
          </a:solidFill>
        </a:ln>
      </dgm:spPr>
      <dgm:t>
        <a:bodyPr/>
        <a:lstStyle/>
        <a:p>
          <a:pPr algn="l"/>
          <a:r>
            <a:rPr lang="ru-RU" dirty="0"/>
            <a:t>Снижение затрат</a:t>
          </a:r>
          <a:br>
            <a:rPr lang="ru-RU" dirty="0"/>
          </a:br>
          <a:r>
            <a:rPr lang="ru-RU" dirty="0"/>
            <a:t>на диагностическое</a:t>
          </a:r>
          <a:br>
            <a:rPr lang="ru-RU" dirty="0"/>
          </a:br>
          <a:r>
            <a:rPr lang="ru-RU" dirty="0"/>
            <a:t>обследование</a:t>
          </a:r>
        </a:p>
      </dgm:t>
    </dgm:pt>
    <dgm:pt modelId="{17EF0829-51A7-42CA-896F-0B17F17E9555}" type="parTrans" cxnId="{A11A3214-0B98-4032-A440-7219F244C562}">
      <dgm:prSet/>
      <dgm:spPr/>
      <dgm:t>
        <a:bodyPr/>
        <a:lstStyle/>
        <a:p>
          <a:endParaRPr lang="ru-RU"/>
        </a:p>
      </dgm:t>
    </dgm:pt>
    <dgm:pt modelId="{82AA4E4B-033B-44D8-94F0-ADA7F823C26B}" type="sibTrans" cxnId="{A11A3214-0B98-4032-A440-7219F244C56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38B1575E-065E-4FE6-8949-E9733A3D290F}">
      <dgm:prSet phldrT="[Текст]"/>
      <dgm:spPr>
        <a:solidFill>
          <a:srgbClr val="00B0F0"/>
        </a:solidFill>
        <a:ln w="76200">
          <a:solidFill>
            <a:schemeClr val="bg1">
              <a:lumMod val="95000"/>
            </a:schemeClr>
          </a:solidFill>
        </a:ln>
      </dgm:spPr>
      <dgm:t>
        <a:bodyPr/>
        <a:lstStyle/>
        <a:p>
          <a:pPr algn="l"/>
          <a:r>
            <a:rPr lang="ru-RU" dirty="0"/>
            <a:t>Экономия ФОТ</a:t>
          </a:r>
          <a:br>
            <a:rPr lang="ru-RU" dirty="0"/>
          </a:br>
          <a:r>
            <a:rPr lang="ru-RU" dirty="0"/>
            <a:t>Снижение затрат</a:t>
          </a:r>
          <a:br>
            <a:rPr lang="ru-RU" dirty="0"/>
          </a:br>
          <a:r>
            <a:rPr lang="ru-RU" dirty="0"/>
            <a:t>на дома операторов</a:t>
          </a:r>
        </a:p>
      </dgm:t>
    </dgm:pt>
    <dgm:pt modelId="{14033D60-06D3-4EDE-B250-815EB51CB33F}" type="parTrans" cxnId="{85706596-F304-40FE-B963-AEAC89A7B2FE}">
      <dgm:prSet/>
      <dgm:spPr/>
      <dgm:t>
        <a:bodyPr/>
        <a:lstStyle/>
        <a:p>
          <a:endParaRPr lang="ru-RU"/>
        </a:p>
      </dgm:t>
    </dgm:pt>
    <dgm:pt modelId="{E1897956-BCF2-4B9C-8FC8-AE6F73EA389C}" type="sibTrans" cxnId="{85706596-F304-40FE-B963-AEAC89A7B2FE}">
      <dgm:prSet/>
      <dgm:spPr/>
      <dgm:t>
        <a:bodyPr/>
        <a:lstStyle/>
        <a:p>
          <a:endParaRPr lang="ru-RU"/>
        </a:p>
      </dgm:t>
    </dgm:pt>
    <dgm:pt modelId="{93A6C8BF-2A8A-4595-A7A0-990EF6B1FF0F}">
      <dgm:prSet phldrT="[Текст]"/>
      <dgm:spPr>
        <a:solidFill>
          <a:srgbClr val="00B0F0"/>
        </a:solidFill>
        <a:ln w="76200">
          <a:solidFill>
            <a:schemeClr val="bg1">
              <a:lumMod val="95000"/>
            </a:schemeClr>
          </a:solidFill>
        </a:ln>
      </dgm:spPr>
      <dgm:t>
        <a:bodyPr/>
        <a:lstStyle/>
        <a:p>
          <a:pPr algn="l"/>
          <a:r>
            <a:rPr lang="ru-RU" dirty="0"/>
            <a:t>Снижение затрат</a:t>
          </a:r>
          <a:br>
            <a:rPr lang="ru-RU" dirty="0"/>
          </a:br>
          <a:r>
            <a:rPr lang="ru-RU" dirty="0"/>
            <a:t>на капитальный ремонт</a:t>
          </a:r>
        </a:p>
      </dgm:t>
    </dgm:pt>
    <dgm:pt modelId="{3D98EEEB-2CFF-40CB-BA5E-0E7C0E54CEC7}" type="parTrans" cxnId="{4561429E-57A2-4760-92C1-C0AA65B66F21}">
      <dgm:prSet/>
      <dgm:spPr/>
      <dgm:t>
        <a:bodyPr/>
        <a:lstStyle/>
        <a:p>
          <a:endParaRPr lang="ru-RU"/>
        </a:p>
      </dgm:t>
    </dgm:pt>
    <dgm:pt modelId="{BB7888E4-3384-4698-BCE1-52ADEEDDFD1C}" type="sibTrans" cxnId="{4561429E-57A2-4760-92C1-C0AA65B66F21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ru-RU">
            <a:solidFill>
              <a:srgbClr val="00B050"/>
            </a:solidFill>
          </a:endParaRPr>
        </a:p>
      </dgm:t>
    </dgm:pt>
    <dgm:pt modelId="{13537744-B6B3-4983-B2BB-2F8700777997}">
      <dgm:prSet phldrT="[Текст]"/>
      <dgm:spPr>
        <a:solidFill>
          <a:srgbClr val="00B0F0"/>
        </a:solidFill>
        <a:ln w="76200">
          <a:solidFill>
            <a:schemeClr val="bg1">
              <a:lumMod val="95000"/>
            </a:schemeClr>
          </a:solidFill>
        </a:ln>
      </dgm:spPr>
      <dgm:t>
        <a:bodyPr/>
        <a:lstStyle/>
        <a:p>
          <a:pPr algn="l"/>
          <a:r>
            <a:rPr lang="ru-RU" dirty="0"/>
            <a:t>Исключение</a:t>
          </a:r>
          <a:br>
            <a:rPr lang="ru-RU" dirty="0"/>
          </a:br>
          <a:r>
            <a:rPr lang="ru-RU" dirty="0"/>
            <a:t>необходимости</a:t>
          </a:r>
          <a:br>
            <a:rPr lang="ru-RU" dirty="0"/>
          </a:br>
          <a:r>
            <a:rPr lang="ru-RU" dirty="0"/>
            <a:t>реконструкции ГРС</a:t>
          </a:r>
        </a:p>
      </dgm:t>
    </dgm:pt>
    <dgm:pt modelId="{CED84C3E-3F10-442F-A9F7-CDF1EB4F55B3}" type="parTrans" cxnId="{FA48A44D-87E7-46BF-8209-2E6B2329DBD9}">
      <dgm:prSet/>
      <dgm:spPr/>
      <dgm:t>
        <a:bodyPr/>
        <a:lstStyle/>
        <a:p>
          <a:endParaRPr lang="ru-RU"/>
        </a:p>
      </dgm:t>
    </dgm:pt>
    <dgm:pt modelId="{6E1D72EA-42C4-404B-9B57-6410429766F3}" type="sibTrans" cxnId="{FA48A44D-87E7-46BF-8209-2E6B2329DBD9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57C99CB9-FAD4-43C0-A985-707FBCDF0577}" type="pres">
      <dgm:prSet presAssocID="{903637D4-F589-41F5-B5F7-2D894601BA15}" presName="linearFlow" presStyleCnt="0">
        <dgm:presLayoutVars>
          <dgm:resizeHandles val="exact"/>
        </dgm:presLayoutVars>
      </dgm:prSet>
      <dgm:spPr/>
    </dgm:pt>
    <dgm:pt modelId="{61295FE5-3724-4F80-9605-6918B297C2ED}" type="pres">
      <dgm:prSet presAssocID="{5EBD789C-5144-40AC-9AD2-E7D83EF4B8C3}" presName="node" presStyleLbl="node1" presStyleIdx="0" presStyleCnt="4" custScaleX="149521" custLinFactNeighborX="19768" custLinFactNeighborY="30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59336-CB8E-4015-8617-3BFE6F283660}" type="pres">
      <dgm:prSet presAssocID="{82AA4E4B-033B-44D8-94F0-ADA7F823C26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ED0A6B08-3E8C-4DA4-8DF7-265B3AFB40E6}" type="pres">
      <dgm:prSet presAssocID="{82AA4E4B-033B-44D8-94F0-ADA7F823C26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A0614E1F-F015-45EA-945D-2F025EFFFE34}" type="pres">
      <dgm:prSet presAssocID="{93A6C8BF-2A8A-4595-A7A0-990EF6B1FF0F}" presName="node" presStyleLbl="node1" presStyleIdx="1" presStyleCnt="4" custScaleX="149521" custLinFactNeighborX="19768" custLinFactNeighborY="7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A80906-A5A1-47A0-A26B-8E08F869323E}" type="pres">
      <dgm:prSet presAssocID="{BB7888E4-3384-4698-BCE1-52ADEEDDFD1C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49601FF-B363-4426-9A47-FC31C8197F14}" type="pres">
      <dgm:prSet presAssocID="{BB7888E4-3384-4698-BCE1-52ADEEDDFD1C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878930D4-0FED-452A-BBC6-DC26BCF583A7}" type="pres">
      <dgm:prSet presAssocID="{13537744-B6B3-4983-B2BB-2F8700777997}" presName="node" presStyleLbl="node1" presStyleIdx="2" presStyleCnt="4" custScaleX="144674" custLinFactNeighborX="19768" custLinFactNeighborY="-15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9E366-9327-4541-931B-DE2BCEA98DEC}" type="pres">
      <dgm:prSet presAssocID="{6E1D72EA-42C4-404B-9B57-6410429766F3}" presName="sibTrans" presStyleLbl="sibTrans2D1" presStyleIdx="2" presStyleCnt="3"/>
      <dgm:spPr/>
      <dgm:t>
        <a:bodyPr/>
        <a:lstStyle/>
        <a:p>
          <a:endParaRPr lang="ru-RU"/>
        </a:p>
      </dgm:t>
    </dgm:pt>
    <dgm:pt modelId="{0E3500BD-C237-4A56-84AF-4DEBF884E943}" type="pres">
      <dgm:prSet presAssocID="{6E1D72EA-42C4-404B-9B57-6410429766F3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94363DFE-8826-400E-B7A5-9D1097119C58}" type="pres">
      <dgm:prSet presAssocID="{38B1575E-065E-4FE6-8949-E9733A3D290F}" presName="node" presStyleLbl="node1" presStyleIdx="3" presStyleCnt="4" custScaleX="144674" custLinFactNeighborX="19768" custLinFactNeighborY="-30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428BB0-F3D7-490B-97F9-3743F77D6F47}" type="presOf" srcId="{903637D4-F589-41F5-B5F7-2D894601BA15}" destId="{57C99CB9-FAD4-43C0-A985-707FBCDF0577}" srcOrd="0" destOrd="0" presId="urn:microsoft.com/office/officeart/2005/8/layout/process2"/>
    <dgm:cxn modelId="{E9669B5C-88BA-4D5E-B049-FDFAE165E1F7}" type="presOf" srcId="{93A6C8BF-2A8A-4595-A7A0-990EF6B1FF0F}" destId="{A0614E1F-F015-45EA-945D-2F025EFFFE34}" srcOrd="0" destOrd="0" presId="urn:microsoft.com/office/officeart/2005/8/layout/process2"/>
    <dgm:cxn modelId="{8BE4F080-A05F-4389-ABC8-9C55BAAB4752}" type="presOf" srcId="{6E1D72EA-42C4-404B-9B57-6410429766F3}" destId="{E8E9E366-9327-4541-931B-DE2BCEA98DEC}" srcOrd="0" destOrd="0" presId="urn:microsoft.com/office/officeart/2005/8/layout/process2"/>
    <dgm:cxn modelId="{38FD76C6-E1B1-49E6-BB72-1EB82D5575E0}" type="presOf" srcId="{38B1575E-065E-4FE6-8949-E9733A3D290F}" destId="{94363DFE-8826-400E-B7A5-9D1097119C58}" srcOrd="0" destOrd="0" presId="urn:microsoft.com/office/officeart/2005/8/layout/process2"/>
    <dgm:cxn modelId="{FA48A44D-87E7-46BF-8209-2E6B2329DBD9}" srcId="{903637D4-F589-41F5-B5F7-2D894601BA15}" destId="{13537744-B6B3-4983-B2BB-2F8700777997}" srcOrd="2" destOrd="0" parTransId="{CED84C3E-3F10-442F-A9F7-CDF1EB4F55B3}" sibTransId="{6E1D72EA-42C4-404B-9B57-6410429766F3}"/>
    <dgm:cxn modelId="{85706596-F304-40FE-B963-AEAC89A7B2FE}" srcId="{903637D4-F589-41F5-B5F7-2D894601BA15}" destId="{38B1575E-065E-4FE6-8949-E9733A3D290F}" srcOrd="3" destOrd="0" parTransId="{14033D60-06D3-4EDE-B250-815EB51CB33F}" sibTransId="{E1897956-BCF2-4B9C-8FC8-AE6F73EA389C}"/>
    <dgm:cxn modelId="{33EF7F9F-F484-4F28-9311-F23F50164D1C}" type="presOf" srcId="{13537744-B6B3-4983-B2BB-2F8700777997}" destId="{878930D4-0FED-452A-BBC6-DC26BCF583A7}" srcOrd="0" destOrd="0" presId="urn:microsoft.com/office/officeart/2005/8/layout/process2"/>
    <dgm:cxn modelId="{A11A3214-0B98-4032-A440-7219F244C562}" srcId="{903637D4-F589-41F5-B5F7-2D894601BA15}" destId="{5EBD789C-5144-40AC-9AD2-E7D83EF4B8C3}" srcOrd="0" destOrd="0" parTransId="{17EF0829-51A7-42CA-896F-0B17F17E9555}" sibTransId="{82AA4E4B-033B-44D8-94F0-ADA7F823C26B}"/>
    <dgm:cxn modelId="{B7B4137B-4759-40BB-8243-5109D3F69C04}" type="presOf" srcId="{6E1D72EA-42C4-404B-9B57-6410429766F3}" destId="{0E3500BD-C237-4A56-84AF-4DEBF884E943}" srcOrd="1" destOrd="0" presId="urn:microsoft.com/office/officeart/2005/8/layout/process2"/>
    <dgm:cxn modelId="{7B3DD19C-16FE-4B11-8CF4-EA6546BA924B}" type="presOf" srcId="{82AA4E4B-033B-44D8-94F0-ADA7F823C26B}" destId="{ED0A6B08-3E8C-4DA4-8DF7-265B3AFB40E6}" srcOrd="1" destOrd="0" presId="urn:microsoft.com/office/officeart/2005/8/layout/process2"/>
    <dgm:cxn modelId="{4561429E-57A2-4760-92C1-C0AA65B66F21}" srcId="{903637D4-F589-41F5-B5F7-2D894601BA15}" destId="{93A6C8BF-2A8A-4595-A7A0-990EF6B1FF0F}" srcOrd="1" destOrd="0" parTransId="{3D98EEEB-2CFF-40CB-BA5E-0E7C0E54CEC7}" sibTransId="{BB7888E4-3384-4698-BCE1-52ADEEDDFD1C}"/>
    <dgm:cxn modelId="{1BA0B9C4-05DE-4621-A734-7308F7C36FE6}" type="presOf" srcId="{BB7888E4-3384-4698-BCE1-52ADEEDDFD1C}" destId="{149601FF-B363-4426-9A47-FC31C8197F14}" srcOrd="1" destOrd="0" presId="urn:microsoft.com/office/officeart/2005/8/layout/process2"/>
    <dgm:cxn modelId="{AE06628C-0368-485C-8FD5-263F46AD5FC9}" type="presOf" srcId="{BB7888E4-3384-4698-BCE1-52ADEEDDFD1C}" destId="{D4A80906-A5A1-47A0-A26B-8E08F869323E}" srcOrd="0" destOrd="0" presId="urn:microsoft.com/office/officeart/2005/8/layout/process2"/>
    <dgm:cxn modelId="{572D81A9-1B4B-4407-8D5D-E37EECFC9753}" type="presOf" srcId="{82AA4E4B-033B-44D8-94F0-ADA7F823C26B}" destId="{C0659336-CB8E-4015-8617-3BFE6F283660}" srcOrd="0" destOrd="0" presId="urn:microsoft.com/office/officeart/2005/8/layout/process2"/>
    <dgm:cxn modelId="{53A7CD3D-D2F5-429C-BC9B-84A1C06854FD}" type="presOf" srcId="{5EBD789C-5144-40AC-9AD2-E7D83EF4B8C3}" destId="{61295FE5-3724-4F80-9605-6918B297C2ED}" srcOrd="0" destOrd="0" presId="urn:microsoft.com/office/officeart/2005/8/layout/process2"/>
    <dgm:cxn modelId="{5513901C-7E99-4CEA-B42A-CF9DFD3698EE}" type="presParOf" srcId="{57C99CB9-FAD4-43C0-A985-707FBCDF0577}" destId="{61295FE5-3724-4F80-9605-6918B297C2ED}" srcOrd="0" destOrd="0" presId="urn:microsoft.com/office/officeart/2005/8/layout/process2"/>
    <dgm:cxn modelId="{6D87A341-143E-4648-A9E2-536EDAEAD534}" type="presParOf" srcId="{57C99CB9-FAD4-43C0-A985-707FBCDF0577}" destId="{C0659336-CB8E-4015-8617-3BFE6F283660}" srcOrd="1" destOrd="0" presId="urn:microsoft.com/office/officeart/2005/8/layout/process2"/>
    <dgm:cxn modelId="{E533EBEA-4E07-4F4D-844D-F4C381E3D66F}" type="presParOf" srcId="{C0659336-CB8E-4015-8617-3BFE6F283660}" destId="{ED0A6B08-3E8C-4DA4-8DF7-265B3AFB40E6}" srcOrd="0" destOrd="0" presId="urn:microsoft.com/office/officeart/2005/8/layout/process2"/>
    <dgm:cxn modelId="{50DD3C01-6152-4262-BA03-A591A43A6CDD}" type="presParOf" srcId="{57C99CB9-FAD4-43C0-A985-707FBCDF0577}" destId="{A0614E1F-F015-45EA-945D-2F025EFFFE34}" srcOrd="2" destOrd="0" presId="urn:microsoft.com/office/officeart/2005/8/layout/process2"/>
    <dgm:cxn modelId="{276F6855-3E8E-4B6A-864D-BE28B54291E7}" type="presParOf" srcId="{57C99CB9-FAD4-43C0-A985-707FBCDF0577}" destId="{D4A80906-A5A1-47A0-A26B-8E08F869323E}" srcOrd="3" destOrd="0" presId="urn:microsoft.com/office/officeart/2005/8/layout/process2"/>
    <dgm:cxn modelId="{5503D90E-B292-4FD8-B2B6-8DC9F09566AF}" type="presParOf" srcId="{D4A80906-A5A1-47A0-A26B-8E08F869323E}" destId="{149601FF-B363-4426-9A47-FC31C8197F14}" srcOrd="0" destOrd="0" presId="urn:microsoft.com/office/officeart/2005/8/layout/process2"/>
    <dgm:cxn modelId="{6C8F810B-6D11-4E2A-97BA-E123A15722CD}" type="presParOf" srcId="{57C99CB9-FAD4-43C0-A985-707FBCDF0577}" destId="{878930D4-0FED-452A-BBC6-DC26BCF583A7}" srcOrd="4" destOrd="0" presId="urn:microsoft.com/office/officeart/2005/8/layout/process2"/>
    <dgm:cxn modelId="{381E61D2-FC92-4B1C-B865-0A0AB59E281F}" type="presParOf" srcId="{57C99CB9-FAD4-43C0-A985-707FBCDF0577}" destId="{E8E9E366-9327-4541-931B-DE2BCEA98DEC}" srcOrd="5" destOrd="0" presId="urn:microsoft.com/office/officeart/2005/8/layout/process2"/>
    <dgm:cxn modelId="{8A8311C4-9FA4-40D2-855E-7259F088E17F}" type="presParOf" srcId="{E8E9E366-9327-4541-931B-DE2BCEA98DEC}" destId="{0E3500BD-C237-4A56-84AF-4DEBF884E943}" srcOrd="0" destOrd="0" presId="urn:microsoft.com/office/officeart/2005/8/layout/process2"/>
    <dgm:cxn modelId="{FEC66D76-DA1C-42E7-8A39-1FE5572ECF57}" type="presParOf" srcId="{57C99CB9-FAD4-43C0-A985-707FBCDF0577}" destId="{94363DFE-8826-400E-B7A5-9D1097119C58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FDC164-430B-438C-9E1E-76C908DB4EB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5B9858-C5C3-4E25-8469-FEDCB21E09B7}">
      <dgm:prSet phldrT="[Текст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ru-RU" dirty="0"/>
            <a:t>Максимальное использование существующих газотранспортных мощностей</a:t>
          </a:r>
        </a:p>
      </dgm:t>
    </dgm:pt>
    <dgm:pt modelId="{C8055C84-4282-439C-83C0-8ABB478A3B67}" type="parTrans" cxnId="{E004841A-F159-462E-98AB-B195AFE8FE0A}">
      <dgm:prSet/>
      <dgm:spPr/>
      <dgm:t>
        <a:bodyPr/>
        <a:lstStyle/>
        <a:p>
          <a:endParaRPr lang="ru-RU"/>
        </a:p>
      </dgm:t>
    </dgm:pt>
    <dgm:pt modelId="{407DAAD6-1CFA-4FDC-B9AB-CF74D78CF600}" type="sibTrans" cxnId="{E004841A-F159-462E-98AB-B195AFE8FE0A}">
      <dgm:prSet/>
      <dgm:spPr/>
      <dgm:t>
        <a:bodyPr/>
        <a:lstStyle/>
        <a:p>
          <a:endParaRPr lang="ru-RU"/>
        </a:p>
      </dgm:t>
    </dgm:pt>
    <dgm:pt modelId="{DD7BA337-11BE-4396-932E-4EA68E542030}">
      <dgm:prSet phldrT="[Текст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ru-RU" dirty="0"/>
            <a:t>Обеспечение технической возможности присоединения новых потребителей газа</a:t>
          </a:r>
        </a:p>
      </dgm:t>
    </dgm:pt>
    <dgm:pt modelId="{20F921B3-BAB2-4607-87F1-8330826453B8}" type="parTrans" cxnId="{3A337FFB-B81C-4473-9EF5-7FAE474638D8}">
      <dgm:prSet/>
      <dgm:spPr/>
      <dgm:t>
        <a:bodyPr/>
        <a:lstStyle/>
        <a:p>
          <a:endParaRPr lang="ru-RU"/>
        </a:p>
      </dgm:t>
    </dgm:pt>
    <dgm:pt modelId="{290E6F67-B181-4DAA-8007-5B01BA82C535}" type="sibTrans" cxnId="{3A337FFB-B81C-4473-9EF5-7FAE474638D8}">
      <dgm:prSet/>
      <dgm:spPr/>
      <dgm:t>
        <a:bodyPr/>
        <a:lstStyle/>
        <a:p>
          <a:endParaRPr lang="ru-RU"/>
        </a:p>
      </dgm:t>
    </dgm:pt>
    <dgm:pt modelId="{F1901F92-2D36-4455-94E5-F1A8A446A2FC}" type="pres">
      <dgm:prSet presAssocID="{8DFDC164-430B-438C-9E1E-76C908DB4EB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6ABFCAE-12BD-4889-BBC2-5A6FE502DCAD}" type="pres">
      <dgm:prSet presAssocID="{8DFDC164-430B-438C-9E1E-76C908DB4EB0}" presName="Name1" presStyleCnt="0"/>
      <dgm:spPr/>
    </dgm:pt>
    <dgm:pt modelId="{E99130E7-89C0-4496-87EE-5CC43B9CCF1A}" type="pres">
      <dgm:prSet presAssocID="{8DFDC164-430B-438C-9E1E-76C908DB4EB0}" presName="cycle" presStyleCnt="0"/>
      <dgm:spPr/>
    </dgm:pt>
    <dgm:pt modelId="{8B867CCF-6DC3-498C-BDAD-C604C2CE8627}" type="pres">
      <dgm:prSet presAssocID="{8DFDC164-430B-438C-9E1E-76C908DB4EB0}" presName="srcNode" presStyleLbl="node1" presStyleIdx="0" presStyleCnt="2"/>
      <dgm:spPr/>
    </dgm:pt>
    <dgm:pt modelId="{84CDA532-47E8-47D1-81D2-3D4B438C6971}" type="pres">
      <dgm:prSet presAssocID="{8DFDC164-430B-438C-9E1E-76C908DB4EB0}" presName="conn" presStyleLbl="parChTrans1D2" presStyleIdx="0" presStyleCnt="1"/>
      <dgm:spPr/>
      <dgm:t>
        <a:bodyPr/>
        <a:lstStyle/>
        <a:p>
          <a:endParaRPr lang="ru-RU"/>
        </a:p>
      </dgm:t>
    </dgm:pt>
    <dgm:pt modelId="{EF4E9C9F-0B74-4583-9620-EE830FEA4166}" type="pres">
      <dgm:prSet presAssocID="{8DFDC164-430B-438C-9E1E-76C908DB4EB0}" presName="extraNode" presStyleLbl="node1" presStyleIdx="0" presStyleCnt="2"/>
      <dgm:spPr/>
    </dgm:pt>
    <dgm:pt modelId="{B5AB9309-6001-4CAB-A2BE-D3C6F8FBD181}" type="pres">
      <dgm:prSet presAssocID="{8DFDC164-430B-438C-9E1E-76C908DB4EB0}" presName="dstNode" presStyleLbl="node1" presStyleIdx="0" presStyleCnt="2"/>
      <dgm:spPr/>
    </dgm:pt>
    <dgm:pt modelId="{638645DC-4EB7-47F3-AD88-B72D3C06F621}" type="pres">
      <dgm:prSet presAssocID="{1E5B9858-C5C3-4E25-8469-FEDCB21E09B7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F0B42-5616-4ADE-A97C-8D6E11606FBD}" type="pres">
      <dgm:prSet presAssocID="{1E5B9858-C5C3-4E25-8469-FEDCB21E09B7}" presName="accent_1" presStyleCnt="0"/>
      <dgm:spPr/>
    </dgm:pt>
    <dgm:pt modelId="{56490D6F-3998-458C-A069-C07DFADE08DA}" type="pres">
      <dgm:prSet presAssocID="{1E5B9858-C5C3-4E25-8469-FEDCB21E09B7}" presName="accentRepeatNode" presStyleLbl="solidFgAcc1" presStyleIdx="0" presStyleCnt="2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00B0F0"/>
        </a:solidFill>
        <a:ln w="38100">
          <a:solidFill>
            <a:schemeClr val="bg1"/>
          </a:solidFill>
        </a:ln>
      </dgm:spPr>
    </dgm:pt>
    <dgm:pt modelId="{7936987B-E11E-4EF8-8D5E-A4163289FE29}" type="pres">
      <dgm:prSet presAssocID="{DD7BA337-11BE-4396-932E-4EA68E542030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11F99-A890-4DA6-AF21-B6A8CD2BA6EA}" type="pres">
      <dgm:prSet presAssocID="{DD7BA337-11BE-4396-932E-4EA68E542030}" presName="accent_2" presStyleCnt="0"/>
      <dgm:spPr/>
    </dgm:pt>
    <dgm:pt modelId="{0BEC406B-673D-4572-B113-71F9347713BA}" type="pres">
      <dgm:prSet presAssocID="{DD7BA337-11BE-4396-932E-4EA68E542030}" presName="accentRepeatNode" presStyleLbl="solidFgAcc1" presStyleIdx="1" presStyleCnt="2"/>
      <dgm:spPr>
        <a:solidFill>
          <a:srgbClr val="00B0F0"/>
        </a:solidFill>
        <a:ln w="38100">
          <a:solidFill>
            <a:schemeClr val="bg1"/>
          </a:solidFill>
        </a:ln>
      </dgm:spPr>
    </dgm:pt>
  </dgm:ptLst>
  <dgm:cxnLst>
    <dgm:cxn modelId="{E004841A-F159-462E-98AB-B195AFE8FE0A}" srcId="{8DFDC164-430B-438C-9E1E-76C908DB4EB0}" destId="{1E5B9858-C5C3-4E25-8469-FEDCB21E09B7}" srcOrd="0" destOrd="0" parTransId="{C8055C84-4282-439C-83C0-8ABB478A3B67}" sibTransId="{407DAAD6-1CFA-4FDC-B9AB-CF74D78CF600}"/>
    <dgm:cxn modelId="{AE135A5A-7A24-4684-8221-244BEBFCCAD5}" type="presOf" srcId="{1E5B9858-C5C3-4E25-8469-FEDCB21E09B7}" destId="{638645DC-4EB7-47F3-AD88-B72D3C06F621}" srcOrd="0" destOrd="0" presId="urn:microsoft.com/office/officeart/2008/layout/VerticalCurvedList"/>
    <dgm:cxn modelId="{5EA9EF8A-FDD1-4906-B486-06FD822DD49F}" type="presOf" srcId="{8DFDC164-430B-438C-9E1E-76C908DB4EB0}" destId="{F1901F92-2D36-4455-94E5-F1A8A446A2FC}" srcOrd="0" destOrd="0" presId="urn:microsoft.com/office/officeart/2008/layout/VerticalCurvedList"/>
    <dgm:cxn modelId="{CE477618-62EC-4391-BDE5-978E62D4A3D1}" type="presOf" srcId="{DD7BA337-11BE-4396-932E-4EA68E542030}" destId="{7936987B-E11E-4EF8-8D5E-A4163289FE29}" srcOrd="0" destOrd="0" presId="urn:microsoft.com/office/officeart/2008/layout/VerticalCurvedList"/>
    <dgm:cxn modelId="{7072ABCA-75C6-4523-B96F-C0AC29FB837D}" type="presOf" srcId="{407DAAD6-1CFA-4FDC-B9AB-CF74D78CF600}" destId="{84CDA532-47E8-47D1-81D2-3D4B438C6971}" srcOrd="0" destOrd="0" presId="urn:microsoft.com/office/officeart/2008/layout/VerticalCurvedList"/>
    <dgm:cxn modelId="{3A337FFB-B81C-4473-9EF5-7FAE474638D8}" srcId="{8DFDC164-430B-438C-9E1E-76C908DB4EB0}" destId="{DD7BA337-11BE-4396-932E-4EA68E542030}" srcOrd="1" destOrd="0" parTransId="{20F921B3-BAB2-4607-87F1-8330826453B8}" sibTransId="{290E6F67-B181-4DAA-8007-5B01BA82C535}"/>
    <dgm:cxn modelId="{8B4F64DA-46C4-4599-B99A-1A3FFDAED34B}" type="presParOf" srcId="{F1901F92-2D36-4455-94E5-F1A8A446A2FC}" destId="{B6ABFCAE-12BD-4889-BBC2-5A6FE502DCAD}" srcOrd="0" destOrd="0" presId="urn:microsoft.com/office/officeart/2008/layout/VerticalCurvedList"/>
    <dgm:cxn modelId="{CC8110A1-6507-41C4-9978-0A223385BB18}" type="presParOf" srcId="{B6ABFCAE-12BD-4889-BBC2-5A6FE502DCAD}" destId="{E99130E7-89C0-4496-87EE-5CC43B9CCF1A}" srcOrd="0" destOrd="0" presId="urn:microsoft.com/office/officeart/2008/layout/VerticalCurvedList"/>
    <dgm:cxn modelId="{4AB40796-B1C3-458F-9D29-0FDABD154971}" type="presParOf" srcId="{E99130E7-89C0-4496-87EE-5CC43B9CCF1A}" destId="{8B867CCF-6DC3-498C-BDAD-C604C2CE8627}" srcOrd="0" destOrd="0" presId="urn:microsoft.com/office/officeart/2008/layout/VerticalCurvedList"/>
    <dgm:cxn modelId="{18FCFAB7-9A3A-46DC-8EE1-F379A6FAA4BA}" type="presParOf" srcId="{E99130E7-89C0-4496-87EE-5CC43B9CCF1A}" destId="{84CDA532-47E8-47D1-81D2-3D4B438C6971}" srcOrd="1" destOrd="0" presId="urn:microsoft.com/office/officeart/2008/layout/VerticalCurvedList"/>
    <dgm:cxn modelId="{3A95F8A2-7119-4EB8-92BE-42CCCBA26BF6}" type="presParOf" srcId="{E99130E7-89C0-4496-87EE-5CC43B9CCF1A}" destId="{EF4E9C9F-0B74-4583-9620-EE830FEA4166}" srcOrd="2" destOrd="0" presId="urn:microsoft.com/office/officeart/2008/layout/VerticalCurvedList"/>
    <dgm:cxn modelId="{091EC072-B0FE-4F5C-B336-30B5755546C7}" type="presParOf" srcId="{E99130E7-89C0-4496-87EE-5CC43B9CCF1A}" destId="{B5AB9309-6001-4CAB-A2BE-D3C6F8FBD181}" srcOrd="3" destOrd="0" presId="urn:microsoft.com/office/officeart/2008/layout/VerticalCurvedList"/>
    <dgm:cxn modelId="{344E1691-22F6-4C32-93B1-7DD8D6084286}" type="presParOf" srcId="{B6ABFCAE-12BD-4889-BBC2-5A6FE502DCAD}" destId="{638645DC-4EB7-47F3-AD88-B72D3C06F621}" srcOrd="1" destOrd="0" presId="urn:microsoft.com/office/officeart/2008/layout/VerticalCurvedList"/>
    <dgm:cxn modelId="{9B8DCBA1-EAB3-41C4-A282-BA5D75664542}" type="presParOf" srcId="{B6ABFCAE-12BD-4889-BBC2-5A6FE502DCAD}" destId="{02FF0B42-5616-4ADE-A97C-8D6E11606FBD}" srcOrd="2" destOrd="0" presId="urn:microsoft.com/office/officeart/2008/layout/VerticalCurvedList"/>
    <dgm:cxn modelId="{E4D5F168-6F84-4B47-A4E0-5A3CF3E14C85}" type="presParOf" srcId="{02FF0B42-5616-4ADE-A97C-8D6E11606FBD}" destId="{56490D6F-3998-458C-A069-C07DFADE08DA}" srcOrd="0" destOrd="0" presId="urn:microsoft.com/office/officeart/2008/layout/VerticalCurvedList"/>
    <dgm:cxn modelId="{272BEE44-65C2-481A-9AE8-A2426D2AD7FB}" type="presParOf" srcId="{B6ABFCAE-12BD-4889-BBC2-5A6FE502DCAD}" destId="{7936987B-E11E-4EF8-8D5E-A4163289FE29}" srcOrd="3" destOrd="0" presId="urn:microsoft.com/office/officeart/2008/layout/VerticalCurvedList"/>
    <dgm:cxn modelId="{8469ED0D-10CE-48F9-BAB4-241BE62D8404}" type="presParOf" srcId="{B6ABFCAE-12BD-4889-BBC2-5A6FE502DCAD}" destId="{D7711F99-A890-4DA6-AF21-B6A8CD2BA6EA}" srcOrd="4" destOrd="0" presId="urn:microsoft.com/office/officeart/2008/layout/VerticalCurvedList"/>
    <dgm:cxn modelId="{A7EE66C2-9901-4682-86A7-F4B4DD337792}" type="presParOf" srcId="{D7711F99-A890-4DA6-AF21-B6A8CD2BA6EA}" destId="{0BEC406B-673D-4572-B113-71F9347713B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3F36AE-1E33-4537-A503-D4AB3DAA9F8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D3BDD3-AEA7-4658-B747-25F948CA11CA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0070C0"/>
        </a:solidFill>
        <a:ln w="38100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ru-RU" dirty="0"/>
            <a:t>1</a:t>
          </a:r>
        </a:p>
      </dgm:t>
    </dgm:pt>
    <dgm:pt modelId="{D650A94F-5C51-4EE3-A6E8-86466F2FE3C4}" type="parTrans" cxnId="{649FD13F-973B-4744-96C8-BBED98134879}">
      <dgm:prSet/>
      <dgm:spPr/>
      <dgm:t>
        <a:bodyPr/>
        <a:lstStyle/>
        <a:p>
          <a:endParaRPr lang="ru-RU"/>
        </a:p>
      </dgm:t>
    </dgm:pt>
    <dgm:pt modelId="{F23D45D5-184B-424C-92AB-04B490D86307}" type="sibTrans" cxnId="{649FD13F-973B-4744-96C8-BBED98134879}">
      <dgm:prSet/>
      <dgm:spPr/>
      <dgm:t>
        <a:bodyPr/>
        <a:lstStyle/>
        <a:p>
          <a:endParaRPr lang="ru-RU"/>
        </a:p>
      </dgm:t>
    </dgm:pt>
    <dgm:pt modelId="{D497C590-D1C0-4AA4-8043-30585FD62150}">
      <dgm:prSet phldrT="[Текст]" custT="1"/>
      <dgm:spPr>
        <a:solidFill>
          <a:srgbClr val="00B0F0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2000" dirty="0">
              <a:ln>
                <a:noFill/>
              </a:ln>
              <a:solidFill>
                <a:schemeClr val="bg1"/>
              </a:solidFill>
            </a:rPr>
            <a:t>Строительство закольцовок для перераспределения нагрузки между ГРС с целью исключения необходимости реконструкции либо консервации</a:t>
          </a:r>
        </a:p>
      </dgm:t>
    </dgm:pt>
    <dgm:pt modelId="{CFCA0AFC-491F-4748-9F31-70E887FD8199}" type="parTrans" cxnId="{36E0D61A-AFC6-4B73-8BC9-02C3F59AC525}">
      <dgm:prSet/>
      <dgm:spPr/>
      <dgm:t>
        <a:bodyPr/>
        <a:lstStyle/>
        <a:p>
          <a:endParaRPr lang="ru-RU"/>
        </a:p>
      </dgm:t>
    </dgm:pt>
    <dgm:pt modelId="{F9373490-6852-49D8-8FD5-79094396481D}" type="sibTrans" cxnId="{36E0D61A-AFC6-4B73-8BC9-02C3F59AC525}">
      <dgm:prSet/>
      <dgm:spPr/>
      <dgm:t>
        <a:bodyPr/>
        <a:lstStyle/>
        <a:p>
          <a:endParaRPr lang="ru-RU"/>
        </a:p>
      </dgm:t>
    </dgm:pt>
    <dgm:pt modelId="{61D91E6E-59AF-4565-9DA5-84EDC9CD01C6}">
      <dgm:prSet phldrT="[Текст]"/>
      <dgm:spPr>
        <a:solidFill>
          <a:srgbClr val="0070C0"/>
        </a:solidFill>
        <a:ln w="38100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ru-RU" dirty="0"/>
            <a:t>2</a:t>
          </a:r>
        </a:p>
      </dgm:t>
    </dgm:pt>
    <dgm:pt modelId="{70BEFE95-4954-4F70-9823-BAF01235A1C9}" type="parTrans" cxnId="{5E7BE269-B28A-494C-BC1A-B540FB04D5D8}">
      <dgm:prSet/>
      <dgm:spPr/>
      <dgm:t>
        <a:bodyPr/>
        <a:lstStyle/>
        <a:p>
          <a:endParaRPr lang="ru-RU"/>
        </a:p>
      </dgm:t>
    </dgm:pt>
    <dgm:pt modelId="{6CACAB96-092D-46B4-91D3-A19B1F53CAF9}" type="sibTrans" cxnId="{5E7BE269-B28A-494C-BC1A-B540FB04D5D8}">
      <dgm:prSet/>
      <dgm:spPr/>
      <dgm:t>
        <a:bodyPr/>
        <a:lstStyle/>
        <a:p>
          <a:endParaRPr lang="ru-RU"/>
        </a:p>
      </dgm:t>
    </dgm:pt>
    <dgm:pt modelId="{45AEC209-ADCE-47D6-89E8-51292185BD30}">
      <dgm:prSet phldrT="[Текст]" custT="1"/>
      <dgm:spPr>
        <a:solidFill>
          <a:srgbClr val="00B0F0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2000" dirty="0">
              <a:ln>
                <a:noFill/>
              </a:ln>
              <a:solidFill>
                <a:schemeClr val="bg1"/>
              </a:solidFill>
            </a:rPr>
            <a:t>Повышение давления на выходе ГРС без проведения реконструкции</a:t>
          </a:r>
          <a:endParaRPr lang="ru-RU" sz="3800" dirty="0">
            <a:ln>
              <a:noFill/>
            </a:ln>
            <a:solidFill>
              <a:schemeClr val="bg1"/>
            </a:solidFill>
          </a:endParaRPr>
        </a:p>
      </dgm:t>
    </dgm:pt>
    <dgm:pt modelId="{F10888F9-B3EF-45B9-A985-D656848CE31A}" type="parTrans" cxnId="{1BB7246C-4875-46B9-9E6F-6401FFCBA0AB}">
      <dgm:prSet/>
      <dgm:spPr/>
      <dgm:t>
        <a:bodyPr/>
        <a:lstStyle/>
        <a:p>
          <a:endParaRPr lang="ru-RU"/>
        </a:p>
      </dgm:t>
    </dgm:pt>
    <dgm:pt modelId="{FFE87E79-1708-48D7-8199-2A3EBE9546DB}" type="sibTrans" cxnId="{1BB7246C-4875-46B9-9E6F-6401FFCBA0AB}">
      <dgm:prSet/>
      <dgm:spPr/>
      <dgm:t>
        <a:bodyPr/>
        <a:lstStyle/>
        <a:p>
          <a:endParaRPr lang="ru-RU"/>
        </a:p>
      </dgm:t>
    </dgm:pt>
    <dgm:pt modelId="{5DA9117E-521B-4EA8-B737-550EFEC24A8B}" type="pres">
      <dgm:prSet presAssocID="{083F36AE-1E33-4537-A503-D4AB3DAA9F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67AAD6-A107-414C-8641-A1059D2FF830}" type="pres">
      <dgm:prSet presAssocID="{75D3BDD3-AEA7-4658-B747-25F948CA11CA}" presName="composite" presStyleCnt="0"/>
      <dgm:spPr/>
    </dgm:pt>
    <dgm:pt modelId="{131EAA2B-AD3B-436C-883C-7B345068C1FE}" type="pres">
      <dgm:prSet presAssocID="{75D3BDD3-AEA7-4658-B747-25F948CA11CA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93D45-8078-45D2-B1D2-AE4A5DBAC8D0}" type="pres">
      <dgm:prSet presAssocID="{75D3BDD3-AEA7-4658-B747-25F948CA11CA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BD10B-1FCD-469B-B27A-03598297AA8D}" type="pres">
      <dgm:prSet presAssocID="{F23D45D5-184B-424C-92AB-04B490D86307}" presName="sp" presStyleCnt="0"/>
      <dgm:spPr/>
    </dgm:pt>
    <dgm:pt modelId="{735C57A2-997F-4B37-AB66-32FFF3AE4E7F}" type="pres">
      <dgm:prSet presAssocID="{61D91E6E-59AF-4565-9DA5-84EDC9CD01C6}" presName="composite" presStyleCnt="0"/>
      <dgm:spPr/>
    </dgm:pt>
    <dgm:pt modelId="{C321BBFD-8979-4098-BB9F-0C4AAA5C2278}" type="pres">
      <dgm:prSet presAssocID="{61D91E6E-59AF-4565-9DA5-84EDC9CD01C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8465F-A5C0-4575-A830-32A773ECBD92}" type="pres">
      <dgm:prSet presAssocID="{61D91E6E-59AF-4565-9DA5-84EDC9CD01C6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90C63C-5824-497D-A96D-FB5303EB9935}" type="presOf" srcId="{61D91E6E-59AF-4565-9DA5-84EDC9CD01C6}" destId="{C321BBFD-8979-4098-BB9F-0C4AAA5C2278}" srcOrd="0" destOrd="0" presId="urn:microsoft.com/office/officeart/2005/8/layout/chevron2"/>
    <dgm:cxn modelId="{649FD13F-973B-4744-96C8-BBED98134879}" srcId="{083F36AE-1E33-4537-A503-D4AB3DAA9F80}" destId="{75D3BDD3-AEA7-4658-B747-25F948CA11CA}" srcOrd="0" destOrd="0" parTransId="{D650A94F-5C51-4EE3-A6E8-86466F2FE3C4}" sibTransId="{F23D45D5-184B-424C-92AB-04B490D86307}"/>
    <dgm:cxn modelId="{36E0D61A-AFC6-4B73-8BC9-02C3F59AC525}" srcId="{75D3BDD3-AEA7-4658-B747-25F948CA11CA}" destId="{D497C590-D1C0-4AA4-8043-30585FD62150}" srcOrd="0" destOrd="0" parTransId="{CFCA0AFC-491F-4748-9F31-70E887FD8199}" sibTransId="{F9373490-6852-49D8-8FD5-79094396481D}"/>
    <dgm:cxn modelId="{DE696970-CFB4-471B-90BE-FD65AD803DD8}" type="presOf" srcId="{45AEC209-ADCE-47D6-89E8-51292185BD30}" destId="{2E68465F-A5C0-4575-A830-32A773ECBD92}" srcOrd="0" destOrd="0" presId="urn:microsoft.com/office/officeart/2005/8/layout/chevron2"/>
    <dgm:cxn modelId="{5E7BE269-B28A-494C-BC1A-B540FB04D5D8}" srcId="{083F36AE-1E33-4537-A503-D4AB3DAA9F80}" destId="{61D91E6E-59AF-4565-9DA5-84EDC9CD01C6}" srcOrd="1" destOrd="0" parTransId="{70BEFE95-4954-4F70-9823-BAF01235A1C9}" sibTransId="{6CACAB96-092D-46B4-91D3-A19B1F53CAF9}"/>
    <dgm:cxn modelId="{4856ECDB-6FD8-44E8-8592-E60AB358EA9E}" type="presOf" srcId="{D497C590-D1C0-4AA4-8043-30585FD62150}" destId="{27E93D45-8078-45D2-B1D2-AE4A5DBAC8D0}" srcOrd="0" destOrd="0" presId="urn:microsoft.com/office/officeart/2005/8/layout/chevron2"/>
    <dgm:cxn modelId="{C8DCFF95-1867-4DDB-A1D5-5851201CA597}" type="presOf" srcId="{083F36AE-1E33-4537-A503-D4AB3DAA9F80}" destId="{5DA9117E-521B-4EA8-B737-550EFEC24A8B}" srcOrd="0" destOrd="0" presId="urn:microsoft.com/office/officeart/2005/8/layout/chevron2"/>
    <dgm:cxn modelId="{E7264B69-FC23-4950-A560-3551DC23F7BD}" type="presOf" srcId="{75D3BDD3-AEA7-4658-B747-25F948CA11CA}" destId="{131EAA2B-AD3B-436C-883C-7B345068C1FE}" srcOrd="0" destOrd="0" presId="urn:microsoft.com/office/officeart/2005/8/layout/chevron2"/>
    <dgm:cxn modelId="{1BB7246C-4875-46B9-9E6F-6401FFCBA0AB}" srcId="{61D91E6E-59AF-4565-9DA5-84EDC9CD01C6}" destId="{45AEC209-ADCE-47D6-89E8-51292185BD30}" srcOrd="0" destOrd="0" parTransId="{F10888F9-B3EF-45B9-A985-D656848CE31A}" sibTransId="{FFE87E79-1708-48D7-8199-2A3EBE9546DB}"/>
    <dgm:cxn modelId="{BDC90732-E386-434A-A284-ECA3C5CE7FC3}" type="presParOf" srcId="{5DA9117E-521B-4EA8-B737-550EFEC24A8B}" destId="{0A67AAD6-A107-414C-8641-A1059D2FF830}" srcOrd="0" destOrd="0" presId="urn:microsoft.com/office/officeart/2005/8/layout/chevron2"/>
    <dgm:cxn modelId="{75303EFC-4C70-4224-8E3E-677EA5840A86}" type="presParOf" srcId="{0A67AAD6-A107-414C-8641-A1059D2FF830}" destId="{131EAA2B-AD3B-436C-883C-7B345068C1FE}" srcOrd="0" destOrd="0" presId="urn:microsoft.com/office/officeart/2005/8/layout/chevron2"/>
    <dgm:cxn modelId="{B0D18ADE-42AF-4BA8-AD21-0DF64EA668DD}" type="presParOf" srcId="{0A67AAD6-A107-414C-8641-A1059D2FF830}" destId="{27E93D45-8078-45D2-B1D2-AE4A5DBAC8D0}" srcOrd="1" destOrd="0" presId="urn:microsoft.com/office/officeart/2005/8/layout/chevron2"/>
    <dgm:cxn modelId="{433F6313-0D02-449F-9573-9F62D451478D}" type="presParOf" srcId="{5DA9117E-521B-4EA8-B737-550EFEC24A8B}" destId="{A76BD10B-1FCD-469B-B27A-03598297AA8D}" srcOrd="1" destOrd="0" presId="urn:microsoft.com/office/officeart/2005/8/layout/chevron2"/>
    <dgm:cxn modelId="{2FE8C963-76B8-4D29-BC91-8898C26C4692}" type="presParOf" srcId="{5DA9117E-521B-4EA8-B737-550EFEC24A8B}" destId="{735C57A2-997F-4B37-AB66-32FFF3AE4E7F}" srcOrd="2" destOrd="0" presId="urn:microsoft.com/office/officeart/2005/8/layout/chevron2"/>
    <dgm:cxn modelId="{B202480E-17B9-4A14-B69D-EF80116BDC58}" type="presParOf" srcId="{735C57A2-997F-4B37-AB66-32FFF3AE4E7F}" destId="{C321BBFD-8979-4098-BB9F-0C4AAA5C2278}" srcOrd="0" destOrd="0" presId="urn:microsoft.com/office/officeart/2005/8/layout/chevron2"/>
    <dgm:cxn modelId="{666DE707-8508-44BE-A80C-107812EE57B1}" type="presParOf" srcId="{735C57A2-997F-4B37-AB66-32FFF3AE4E7F}" destId="{2E68465F-A5C0-4575-A830-32A773ECBD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3F36AE-1E33-4537-A503-D4AB3DAA9F8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D3BDD3-AEA7-4658-B747-25F948CA11CA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0070C0"/>
        </a:solidFill>
        <a:ln w="38100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ru-RU" dirty="0"/>
            <a:t>1</a:t>
          </a:r>
        </a:p>
      </dgm:t>
    </dgm:pt>
    <dgm:pt modelId="{D650A94F-5C51-4EE3-A6E8-86466F2FE3C4}" type="parTrans" cxnId="{649FD13F-973B-4744-96C8-BBED98134879}">
      <dgm:prSet/>
      <dgm:spPr/>
      <dgm:t>
        <a:bodyPr/>
        <a:lstStyle/>
        <a:p>
          <a:endParaRPr lang="ru-RU"/>
        </a:p>
      </dgm:t>
    </dgm:pt>
    <dgm:pt modelId="{F23D45D5-184B-424C-92AB-04B490D86307}" type="sibTrans" cxnId="{649FD13F-973B-4744-96C8-BBED98134879}">
      <dgm:prSet/>
      <dgm:spPr/>
      <dgm:t>
        <a:bodyPr/>
        <a:lstStyle/>
        <a:p>
          <a:endParaRPr lang="ru-RU"/>
        </a:p>
      </dgm:t>
    </dgm:pt>
    <dgm:pt modelId="{D497C590-D1C0-4AA4-8043-30585FD62150}">
      <dgm:prSet phldrT="[Текст]" custT="1"/>
      <dgm:spPr>
        <a:solidFill>
          <a:srgbClr val="00B0F0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900" dirty="0">
              <a:ln>
                <a:noFill/>
              </a:ln>
              <a:solidFill>
                <a:schemeClr val="bg1"/>
              </a:solidFill>
            </a:rPr>
            <a:t>Комплексная программа реконструкции и технического перевооружения объектов транспорта газа на 2016 – 2020 годы</a:t>
          </a:r>
        </a:p>
      </dgm:t>
    </dgm:pt>
    <dgm:pt modelId="{CFCA0AFC-491F-4748-9F31-70E887FD8199}" type="parTrans" cxnId="{36E0D61A-AFC6-4B73-8BC9-02C3F59AC525}">
      <dgm:prSet/>
      <dgm:spPr/>
      <dgm:t>
        <a:bodyPr/>
        <a:lstStyle/>
        <a:p>
          <a:endParaRPr lang="ru-RU"/>
        </a:p>
      </dgm:t>
    </dgm:pt>
    <dgm:pt modelId="{F9373490-6852-49D8-8FD5-79094396481D}" type="sibTrans" cxnId="{36E0D61A-AFC6-4B73-8BC9-02C3F59AC525}">
      <dgm:prSet/>
      <dgm:spPr/>
      <dgm:t>
        <a:bodyPr/>
        <a:lstStyle/>
        <a:p>
          <a:endParaRPr lang="ru-RU"/>
        </a:p>
      </dgm:t>
    </dgm:pt>
    <dgm:pt modelId="{61D91E6E-59AF-4565-9DA5-84EDC9CD01C6}">
      <dgm:prSet phldrT="[Текст]"/>
      <dgm:spPr>
        <a:solidFill>
          <a:srgbClr val="0070C0"/>
        </a:solidFill>
        <a:ln w="38100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ru-RU" dirty="0"/>
            <a:t>2</a:t>
          </a:r>
        </a:p>
      </dgm:t>
    </dgm:pt>
    <dgm:pt modelId="{70BEFE95-4954-4F70-9823-BAF01235A1C9}" type="parTrans" cxnId="{5E7BE269-B28A-494C-BC1A-B540FB04D5D8}">
      <dgm:prSet/>
      <dgm:spPr/>
      <dgm:t>
        <a:bodyPr/>
        <a:lstStyle/>
        <a:p>
          <a:endParaRPr lang="ru-RU"/>
        </a:p>
      </dgm:t>
    </dgm:pt>
    <dgm:pt modelId="{6CACAB96-092D-46B4-91D3-A19B1F53CAF9}" type="sibTrans" cxnId="{5E7BE269-B28A-494C-BC1A-B540FB04D5D8}">
      <dgm:prSet/>
      <dgm:spPr/>
      <dgm:t>
        <a:bodyPr/>
        <a:lstStyle/>
        <a:p>
          <a:endParaRPr lang="ru-RU"/>
        </a:p>
      </dgm:t>
    </dgm:pt>
    <dgm:pt modelId="{45AEC209-ADCE-47D6-89E8-51292185BD30}">
      <dgm:prSet phldrT="[Текст]" custT="1"/>
      <dgm:spPr>
        <a:solidFill>
          <a:srgbClr val="00B0F0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2000" dirty="0">
              <a:ln>
                <a:noFill/>
              </a:ln>
              <a:solidFill>
                <a:schemeClr val="bg1"/>
              </a:solidFill>
            </a:rPr>
            <a:t>Программа выполнения малозатратной реконструкции ГРС</a:t>
          </a:r>
          <a:endParaRPr lang="ru-RU" sz="3800" dirty="0">
            <a:ln>
              <a:noFill/>
            </a:ln>
            <a:solidFill>
              <a:schemeClr val="bg1"/>
            </a:solidFill>
          </a:endParaRPr>
        </a:p>
      </dgm:t>
    </dgm:pt>
    <dgm:pt modelId="{F10888F9-B3EF-45B9-A985-D656848CE31A}" type="parTrans" cxnId="{1BB7246C-4875-46B9-9E6F-6401FFCBA0AB}">
      <dgm:prSet/>
      <dgm:spPr/>
      <dgm:t>
        <a:bodyPr/>
        <a:lstStyle/>
        <a:p>
          <a:endParaRPr lang="ru-RU"/>
        </a:p>
      </dgm:t>
    </dgm:pt>
    <dgm:pt modelId="{FFE87E79-1708-48D7-8199-2A3EBE9546DB}" type="sibTrans" cxnId="{1BB7246C-4875-46B9-9E6F-6401FFCBA0AB}">
      <dgm:prSet/>
      <dgm:spPr/>
      <dgm:t>
        <a:bodyPr/>
        <a:lstStyle/>
        <a:p>
          <a:endParaRPr lang="ru-RU"/>
        </a:p>
      </dgm:t>
    </dgm:pt>
    <dgm:pt modelId="{A547ABA8-B05B-492A-A9B6-FB0E98D423AF}">
      <dgm:prSet custT="1"/>
      <dgm:spPr/>
      <dgm:t>
        <a:bodyPr/>
        <a:lstStyle/>
        <a:p>
          <a:r>
            <a:rPr lang="ru-RU" sz="1900" dirty="0">
              <a:ln>
                <a:noFill/>
              </a:ln>
              <a:solidFill>
                <a:schemeClr val="bg1"/>
              </a:solidFill>
            </a:rPr>
            <a:t>Строительство газопроводов-отводов и ГРС по Инвестиционной программе ООО «Газпром межрегионгаз»</a:t>
          </a:r>
        </a:p>
      </dgm:t>
    </dgm:pt>
    <dgm:pt modelId="{B5903A57-5370-4979-B73A-25F1F4617500}" type="parTrans" cxnId="{58515C9E-568D-4FC8-9482-2A8C131231D5}">
      <dgm:prSet/>
      <dgm:spPr/>
      <dgm:t>
        <a:bodyPr/>
        <a:lstStyle/>
        <a:p>
          <a:endParaRPr lang="ru-RU"/>
        </a:p>
      </dgm:t>
    </dgm:pt>
    <dgm:pt modelId="{5C950086-4311-4633-9184-DF7CD7FC5037}" type="sibTrans" cxnId="{58515C9E-568D-4FC8-9482-2A8C131231D5}">
      <dgm:prSet/>
      <dgm:spPr/>
      <dgm:t>
        <a:bodyPr/>
        <a:lstStyle/>
        <a:p>
          <a:endParaRPr lang="ru-RU"/>
        </a:p>
      </dgm:t>
    </dgm:pt>
    <dgm:pt modelId="{5DA9117E-521B-4EA8-B737-550EFEC24A8B}" type="pres">
      <dgm:prSet presAssocID="{083F36AE-1E33-4537-A503-D4AB3DAA9F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67AAD6-A107-414C-8641-A1059D2FF830}" type="pres">
      <dgm:prSet presAssocID="{75D3BDD3-AEA7-4658-B747-25F948CA11CA}" presName="composite" presStyleCnt="0"/>
      <dgm:spPr/>
    </dgm:pt>
    <dgm:pt modelId="{131EAA2B-AD3B-436C-883C-7B345068C1FE}" type="pres">
      <dgm:prSet presAssocID="{75D3BDD3-AEA7-4658-B747-25F948CA11CA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93D45-8078-45D2-B1D2-AE4A5DBAC8D0}" type="pres">
      <dgm:prSet presAssocID="{75D3BDD3-AEA7-4658-B747-25F948CA11CA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BD10B-1FCD-469B-B27A-03598297AA8D}" type="pres">
      <dgm:prSet presAssocID="{F23D45D5-184B-424C-92AB-04B490D86307}" presName="sp" presStyleCnt="0"/>
      <dgm:spPr/>
    </dgm:pt>
    <dgm:pt modelId="{735C57A2-997F-4B37-AB66-32FFF3AE4E7F}" type="pres">
      <dgm:prSet presAssocID="{61D91E6E-59AF-4565-9DA5-84EDC9CD01C6}" presName="composite" presStyleCnt="0"/>
      <dgm:spPr/>
    </dgm:pt>
    <dgm:pt modelId="{C321BBFD-8979-4098-BB9F-0C4AAA5C2278}" type="pres">
      <dgm:prSet presAssocID="{61D91E6E-59AF-4565-9DA5-84EDC9CD01C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8465F-A5C0-4575-A830-32A773ECBD92}" type="pres">
      <dgm:prSet presAssocID="{61D91E6E-59AF-4565-9DA5-84EDC9CD01C6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91A664-00B2-4276-B71C-213AC814A534}" type="presOf" srcId="{D497C590-D1C0-4AA4-8043-30585FD62150}" destId="{27E93D45-8078-45D2-B1D2-AE4A5DBAC8D0}" srcOrd="0" destOrd="0" presId="urn:microsoft.com/office/officeart/2005/8/layout/chevron2"/>
    <dgm:cxn modelId="{27B342CE-3857-4EC1-9EAA-4AE619DD7297}" type="presOf" srcId="{75D3BDD3-AEA7-4658-B747-25F948CA11CA}" destId="{131EAA2B-AD3B-436C-883C-7B345068C1FE}" srcOrd="0" destOrd="0" presId="urn:microsoft.com/office/officeart/2005/8/layout/chevron2"/>
    <dgm:cxn modelId="{2DFF052D-B1CF-4A43-AA85-32DED8240AE7}" type="presOf" srcId="{45AEC209-ADCE-47D6-89E8-51292185BD30}" destId="{2E68465F-A5C0-4575-A830-32A773ECBD92}" srcOrd="0" destOrd="0" presId="urn:microsoft.com/office/officeart/2005/8/layout/chevron2"/>
    <dgm:cxn modelId="{8B4137CC-6E41-4044-88FE-EF86338E1538}" type="presOf" srcId="{A547ABA8-B05B-492A-A9B6-FB0E98D423AF}" destId="{27E93D45-8078-45D2-B1D2-AE4A5DBAC8D0}" srcOrd="0" destOrd="1" presId="urn:microsoft.com/office/officeart/2005/8/layout/chevron2"/>
    <dgm:cxn modelId="{36E0D61A-AFC6-4B73-8BC9-02C3F59AC525}" srcId="{75D3BDD3-AEA7-4658-B747-25F948CA11CA}" destId="{D497C590-D1C0-4AA4-8043-30585FD62150}" srcOrd="0" destOrd="0" parTransId="{CFCA0AFC-491F-4748-9F31-70E887FD8199}" sibTransId="{F9373490-6852-49D8-8FD5-79094396481D}"/>
    <dgm:cxn modelId="{58515C9E-568D-4FC8-9482-2A8C131231D5}" srcId="{75D3BDD3-AEA7-4658-B747-25F948CA11CA}" destId="{A547ABA8-B05B-492A-A9B6-FB0E98D423AF}" srcOrd="1" destOrd="0" parTransId="{B5903A57-5370-4979-B73A-25F1F4617500}" sibTransId="{5C950086-4311-4633-9184-DF7CD7FC5037}"/>
    <dgm:cxn modelId="{1BB7246C-4875-46B9-9E6F-6401FFCBA0AB}" srcId="{61D91E6E-59AF-4565-9DA5-84EDC9CD01C6}" destId="{45AEC209-ADCE-47D6-89E8-51292185BD30}" srcOrd="0" destOrd="0" parTransId="{F10888F9-B3EF-45B9-A985-D656848CE31A}" sibTransId="{FFE87E79-1708-48D7-8199-2A3EBE9546DB}"/>
    <dgm:cxn modelId="{B09BB71E-A9D4-4F7A-A569-D735D1F2014E}" type="presOf" srcId="{083F36AE-1E33-4537-A503-D4AB3DAA9F80}" destId="{5DA9117E-521B-4EA8-B737-550EFEC24A8B}" srcOrd="0" destOrd="0" presId="urn:microsoft.com/office/officeart/2005/8/layout/chevron2"/>
    <dgm:cxn modelId="{5E7BE269-B28A-494C-BC1A-B540FB04D5D8}" srcId="{083F36AE-1E33-4537-A503-D4AB3DAA9F80}" destId="{61D91E6E-59AF-4565-9DA5-84EDC9CD01C6}" srcOrd="1" destOrd="0" parTransId="{70BEFE95-4954-4F70-9823-BAF01235A1C9}" sibTransId="{6CACAB96-092D-46B4-91D3-A19B1F53CAF9}"/>
    <dgm:cxn modelId="{98015787-5E20-49E9-A12D-0ACC93A29263}" type="presOf" srcId="{61D91E6E-59AF-4565-9DA5-84EDC9CD01C6}" destId="{C321BBFD-8979-4098-BB9F-0C4AAA5C2278}" srcOrd="0" destOrd="0" presId="urn:microsoft.com/office/officeart/2005/8/layout/chevron2"/>
    <dgm:cxn modelId="{649FD13F-973B-4744-96C8-BBED98134879}" srcId="{083F36AE-1E33-4537-A503-D4AB3DAA9F80}" destId="{75D3BDD3-AEA7-4658-B747-25F948CA11CA}" srcOrd="0" destOrd="0" parTransId="{D650A94F-5C51-4EE3-A6E8-86466F2FE3C4}" sibTransId="{F23D45D5-184B-424C-92AB-04B490D86307}"/>
    <dgm:cxn modelId="{1D6367E9-E29F-467A-B97D-C5BFD2C06DF5}" type="presParOf" srcId="{5DA9117E-521B-4EA8-B737-550EFEC24A8B}" destId="{0A67AAD6-A107-414C-8641-A1059D2FF830}" srcOrd="0" destOrd="0" presId="urn:microsoft.com/office/officeart/2005/8/layout/chevron2"/>
    <dgm:cxn modelId="{77589AD0-63EF-40F7-9B97-88FF9C4E0382}" type="presParOf" srcId="{0A67AAD6-A107-414C-8641-A1059D2FF830}" destId="{131EAA2B-AD3B-436C-883C-7B345068C1FE}" srcOrd="0" destOrd="0" presId="urn:microsoft.com/office/officeart/2005/8/layout/chevron2"/>
    <dgm:cxn modelId="{89D9CFD7-8173-4ED1-97D9-C3A169960F90}" type="presParOf" srcId="{0A67AAD6-A107-414C-8641-A1059D2FF830}" destId="{27E93D45-8078-45D2-B1D2-AE4A5DBAC8D0}" srcOrd="1" destOrd="0" presId="urn:microsoft.com/office/officeart/2005/8/layout/chevron2"/>
    <dgm:cxn modelId="{E25F8E15-1133-4B50-9F71-85478353F749}" type="presParOf" srcId="{5DA9117E-521B-4EA8-B737-550EFEC24A8B}" destId="{A76BD10B-1FCD-469B-B27A-03598297AA8D}" srcOrd="1" destOrd="0" presId="urn:microsoft.com/office/officeart/2005/8/layout/chevron2"/>
    <dgm:cxn modelId="{E694D326-EA41-4D04-85B8-903366A30354}" type="presParOf" srcId="{5DA9117E-521B-4EA8-B737-550EFEC24A8B}" destId="{735C57A2-997F-4B37-AB66-32FFF3AE4E7F}" srcOrd="2" destOrd="0" presId="urn:microsoft.com/office/officeart/2005/8/layout/chevron2"/>
    <dgm:cxn modelId="{CB98A67A-A434-482C-9B96-BB7924ED8F07}" type="presParOf" srcId="{735C57A2-997F-4B37-AB66-32FFF3AE4E7F}" destId="{C321BBFD-8979-4098-BB9F-0C4AAA5C2278}" srcOrd="0" destOrd="0" presId="urn:microsoft.com/office/officeart/2005/8/layout/chevron2"/>
    <dgm:cxn modelId="{D0CFDFC5-DDC0-455A-A7AA-7103AC0A4452}" type="presParOf" srcId="{735C57A2-997F-4B37-AB66-32FFF3AE4E7F}" destId="{2E68465F-A5C0-4575-A830-32A773ECBD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3F36AE-1E33-4537-A503-D4AB3DAA9F8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D3BDD3-AEA7-4658-B747-25F948CA11CA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0070C0"/>
        </a:solidFill>
        <a:ln w="38100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ru-RU" sz="1600" b="1" dirty="0"/>
            <a:t>1</a:t>
          </a:r>
        </a:p>
      </dgm:t>
    </dgm:pt>
    <dgm:pt modelId="{D650A94F-5C51-4EE3-A6E8-86466F2FE3C4}" type="parTrans" cxnId="{649FD13F-973B-4744-96C8-BBED98134879}">
      <dgm:prSet/>
      <dgm:spPr/>
      <dgm:t>
        <a:bodyPr/>
        <a:lstStyle/>
        <a:p>
          <a:endParaRPr lang="ru-RU" b="1"/>
        </a:p>
      </dgm:t>
    </dgm:pt>
    <dgm:pt modelId="{F23D45D5-184B-424C-92AB-04B490D86307}" type="sibTrans" cxnId="{649FD13F-973B-4744-96C8-BBED98134879}">
      <dgm:prSet/>
      <dgm:spPr/>
      <dgm:t>
        <a:bodyPr/>
        <a:lstStyle/>
        <a:p>
          <a:endParaRPr lang="ru-RU" b="1"/>
        </a:p>
      </dgm:t>
    </dgm:pt>
    <dgm:pt modelId="{D497C590-D1C0-4AA4-8043-30585FD62150}">
      <dgm:prSet phldrT="[Текст]" custT="1"/>
      <dgm:spPr>
        <a:solidFill>
          <a:srgbClr val="00B0F0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600" b="0" dirty="0">
              <a:ln>
                <a:noFill/>
              </a:ln>
              <a:solidFill>
                <a:schemeClr val="bg1"/>
              </a:solidFill>
            </a:rPr>
            <a:t>ГРС имеющие схемы закольцовки в газораспределительных сетях</a:t>
          </a:r>
        </a:p>
      </dgm:t>
    </dgm:pt>
    <dgm:pt modelId="{CFCA0AFC-491F-4748-9F31-70E887FD8199}" type="parTrans" cxnId="{36E0D61A-AFC6-4B73-8BC9-02C3F59AC525}">
      <dgm:prSet/>
      <dgm:spPr/>
      <dgm:t>
        <a:bodyPr/>
        <a:lstStyle/>
        <a:p>
          <a:endParaRPr lang="ru-RU" b="1"/>
        </a:p>
      </dgm:t>
    </dgm:pt>
    <dgm:pt modelId="{F9373490-6852-49D8-8FD5-79094396481D}" type="sibTrans" cxnId="{36E0D61A-AFC6-4B73-8BC9-02C3F59AC525}">
      <dgm:prSet/>
      <dgm:spPr/>
      <dgm:t>
        <a:bodyPr/>
        <a:lstStyle/>
        <a:p>
          <a:endParaRPr lang="ru-RU" b="1"/>
        </a:p>
      </dgm:t>
    </dgm:pt>
    <dgm:pt modelId="{61D91E6E-59AF-4565-9DA5-84EDC9CD01C6}">
      <dgm:prSet phldrT="[Текст]" custT="1"/>
      <dgm:spPr>
        <a:solidFill>
          <a:srgbClr val="0070C0"/>
        </a:solidFill>
        <a:ln w="38100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ru-RU" sz="1600" b="1" dirty="0"/>
            <a:t>2</a:t>
          </a:r>
        </a:p>
      </dgm:t>
    </dgm:pt>
    <dgm:pt modelId="{70BEFE95-4954-4F70-9823-BAF01235A1C9}" type="parTrans" cxnId="{5E7BE269-B28A-494C-BC1A-B540FB04D5D8}">
      <dgm:prSet/>
      <dgm:spPr/>
      <dgm:t>
        <a:bodyPr/>
        <a:lstStyle/>
        <a:p>
          <a:endParaRPr lang="ru-RU" b="1"/>
        </a:p>
      </dgm:t>
    </dgm:pt>
    <dgm:pt modelId="{6CACAB96-092D-46B4-91D3-A19B1F53CAF9}" type="sibTrans" cxnId="{5E7BE269-B28A-494C-BC1A-B540FB04D5D8}">
      <dgm:prSet/>
      <dgm:spPr/>
      <dgm:t>
        <a:bodyPr/>
        <a:lstStyle/>
        <a:p>
          <a:endParaRPr lang="ru-RU" b="1"/>
        </a:p>
      </dgm:t>
    </dgm:pt>
    <dgm:pt modelId="{45AEC209-ADCE-47D6-89E8-51292185BD30}">
      <dgm:prSet phldrT="[Текст]" custT="1"/>
      <dgm:spPr>
        <a:solidFill>
          <a:srgbClr val="00B0F0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600" b="0" dirty="0">
              <a:ln>
                <a:noFill/>
              </a:ln>
              <a:solidFill>
                <a:schemeClr val="bg1"/>
              </a:solidFill>
            </a:rPr>
            <a:t>ГРС с возможностью газоснабжения потребителя с помощью запасов газа в газораспределительных сетях на срок 24 и более часов</a:t>
          </a:r>
        </a:p>
      </dgm:t>
    </dgm:pt>
    <dgm:pt modelId="{F10888F9-B3EF-45B9-A985-D656848CE31A}" type="parTrans" cxnId="{1BB7246C-4875-46B9-9E6F-6401FFCBA0AB}">
      <dgm:prSet/>
      <dgm:spPr/>
      <dgm:t>
        <a:bodyPr/>
        <a:lstStyle/>
        <a:p>
          <a:endParaRPr lang="ru-RU" b="1"/>
        </a:p>
      </dgm:t>
    </dgm:pt>
    <dgm:pt modelId="{FFE87E79-1708-48D7-8199-2A3EBE9546DB}" type="sibTrans" cxnId="{1BB7246C-4875-46B9-9E6F-6401FFCBA0AB}">
      <dgm:prSet/>
      <dgm:spPr/>
      <dgm:t>
        <a:bodyPr/>
        <a:lstStyle/>
        <a:p>
          <a:endParaRPr lang="ru-RU" b="1"/>
        </a:p>
      </dgm:t>
    </dgm:pt>
    <dgm:pt modelId="{A27B47DA-E2F2-497C-B820-D9BDDF8EE504}">
      <dgm:prSet phldrT="[Текст]" custT="1"/>
      <dgm:spPr>
        <a:solidFill>
          <a:srgbClr val="0070C0">
            <a:alpha val="90000"/>
          </a:srgb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ru-RU" sz="1600" b="1" dirty="0">
              <a:ln>
                <a:noFill/>
              </a:ln>
              <a:solidFill>
                <a:schemeClr val="bg1"/>
              </a:solidFill>
            </a:rPr>
            <a:t>3</a:t>
          </a:r>
        </a:p>
      </dgm:t>
    </dgm:pt>
    <dgm:pt modelId="{7B6216C1-7F95-495A-8729-348051FD5F2B}" type="parTrans" cxnId="{B0FB95B4-26C1-4A5A-9E5D-9ABA5FA842D6}">
      <dgm:prSet/>
      <dgm:spPr/>
      <dgm:t>
        <a:bodyPr/>
        <a:lstStyle/>
        <a:p>
          <a:endParaRPr lang="ru-RU" b="1"/>
        </a:p>
      </dgm:t>
    </dgm:pt>
    <dgm:pt modelId="{A5420A39-8DBA-42A6-B7A4-1E248647275B}" type="sibTrans" cxnId="{B0FB95B4-26C1-4A5A-9E5D-9ABA5FA842D6}">
      <dgm:prSet/>
      <dgm:spPr/>
      <dgm:t>
        <a:bodyPr/>
        <a:lstStyle/>
        <a:p>
          <a:endParaRPr lang="ru-RU" b="1"/>
        </a:p>
      </dgm:t>
    </dgm:pt>
    <dgm:pt modelId="{1D68DEA0-A016-4B15-AA64-4C15989806EF}">
      <dgm:prSet phldrT="[Текст]" custT="1"/>
      <dgm:spPr>
        <a:solidFill>
          <a:srgbClr val="00B0F0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600" b="0" dirty="0">
              <a:ln>
                <a:noFill/>
              </a:ln>
              <a:solidFill>
                <a:schemeClr val="bg1"/>
              </a:solidFill>
            </a:rPr>
            <a:t>ГРС с производительность менее 10 тыс.м3/час</a:t>
          </a:r>
        </a:p>
      </dgm:t>
    </dgm:pt>
    <dgm:pt modelId="{8856A74F-66DD-4658-90B2-2792B3E6A301}" type="parTrans" cxnId="{5D4323F2-3BAC-40CF-AD19-78991027EFA7}">
      <dgm:prSet/>
      <dgm:spPr/>
      <dgm:t>
        <a:bodyPr/>
        <a:lstStyle/>
        <a:p>
          <a:endParaRPr lang="ru-RU" b="1"/>
        </a:p>
      </dgm:t>
    </dgm:pt>
    <dgm:pt modelId="{25C81C6F-261B-4CBA-A108-90170CC0792B}" type="sibTrans" cxnId="{5D4323F2-3BAC-40CF-AD19-78991027EFA7}">
      <dgm:prSet/>
      <dgm:spPr/>
      <dgm:t>
        <a:bodyPr/>
        <a:lstStyle/>
        <a:p>
          <a:endParaRPr lang="ru-RU" b="1"/>
        </a:p>
      </dgm:t>
    </dgm:pt>
    <dgm:pt modelId="{BA1CC70A-A652-4BCE-B9D4-E3927660C265}">
      <dgm:prSet phldrT="[Текст]" custT="1"/>
      <dgm:spPr>
        <a:solidFill>
          <a:srgbClr val="0070C0">
            <a:alpha val="90000"/>
          </a:srgb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ru-RU" sz="1600" b="1" dirty="0">
              <a:ln>
                <a:noFill/>
              </a:ln>
              <a:solidFill>
                <a:schemeClr val="bg1"/>
              </a:solidFill>
            </a:rPr>
            <a:t>4</a:t>
          </a:r>
        </a:p>
      </dgm:t>
    </dgm:pt>
    <dgm:pt modelId="{0CC0D1FA-6DB8-4E32-8006-A41C7C38B439}" type="parTrans" cxnId="{F15C5129-34BD-4C4B-8834-E11C2C2508AE}">
      <dgm:prSet/>
      <dgm:spPr/>
      <dgm:t>
        <a:bodyPr/>
        <a:lstStyle/>
        <a:p>
          <a:endParaRPr lang="ru-RU" b="1"/>
        </a:p>
      </dgm:t>
    </dgm:pt>
    <dgm:pt modelId="{F24D1BCA-958E-4AEA-BB96-20C80AA8FEA1}" type="sibTrans" cxnId="{F15C5129-34BD-4C4B-8834-E11C2C2508AE}">
      <dgm:prSet/>
      <dgm:spPr/>
      <dgm:t>
        <a:bodyPr/>
        <a:lstStyle/>
        <a:p>
          <a:endParaRPr lang="ru-RU" b="1"/>
        </a:p>
      </dgm:t>
    </dgm:pt>
    <dgm:pt modelId="{F649FBEC-DDCD-42B8-9259-04F7343AD15D}">
      <dgm:prSet phldrT="[Текст]" custT="1"/>
      <dgm:spPr>
        <a:solidFill>
          <a:srgbClr val="00B0F0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600" b="0" dirty="0">
              <a:ln>
                <a:noFill/>
              </a:ln>
              <a:solidFill>
                <a:schemeClr val="bg1"/>
              </a:solidFill>
            </a:rPr>
            <a:t>ГРС с возможностью отключения крупного потребителя и возможностью при этом осуществлять газоснабжение потребителя с помощью запасов газа в газораспределительных сетях на срок 24 и более часов</a:t>
          </a:r>
        </a:p>
      </dgm:t>
    </dgm:pt>
    <dgm:pt modelId="{9F90E45F-2CC6-4085-9173-0ED5F6BAB0B7}" type="parTrans" cxnId="{A17AF988-3B72-40EB-98AC-2A4399592441}">
      <dgm:prSet/>
      <dgm:spPr/>
      <dgm:t>
        <a:bodyPr/>
        <a:lstStyle/>
        <a:p>
          <a:endParaRPr lang="ru-RU" b="1"/>
        </a:p>
      </dgm:t>
    </dgm:pt>
    <dgm:pt modelId="{564487AA-4C52-49D4-99E9-9413877999B6}" type="sibTrans" cxnId="{A17AF988-3B72-40EB-98AC-2A4399592441}">
      <dgm:prSet/>
      <dgm:spPr/>
      <dgm:t>
        <a:bodyPr/>
        <a:lstStyle/>
        <a:p>
          <a:endParaRPr lang="ru-RU" b="1"/>
        </a:p>
      </dgm:t>
    </dgm:pt>
    <dgm:pt modelId="{75C0D07C-6E46-4569-9ABF-BAE2CCD04E47}">
      <dgm:prSet phldrT="[Текст]" custT="1"/>
      <dgm:spPr>
        <a:solidFill>
          <a:srgbClr val="0070C0">
            <a:alpha val="90000"/>
          </a:srgb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ru-RU" sz="1600" b="1" dirty="0">
              <a:ln>
                <a:noFill/>
              </a:ln>
              <a:solidFill>
                <a:schemeClr val="bg1"/>
              </a:solidFill>
            </a:rPr>
            <a:t>5</a:t>
          </a:r>
        </a:p>
      </dgm:t>
    </dgm:pt>
    <dgm:pt modelId="{25B3ED54-14E6-487F-9B3C-AF0BEDD8F9A7}" type="parTrans" cxnId="{85F9FA1A-FB63-480E-A19F-23B46CE6A774}">
      <dgm:prSet/>
      <dgm:spPr/>
      <dgm:t>
        <a:bodyPr/>
        <a:lstStyle/>
        <a:p>
          <a:endParaRPr lang="ru-RU" b="1"/>
        </a:p>
      </dgm:t>
    </dgm:pt>
    <dgm:pt modelId="{86B4BAF0-3F39-49A1-8CDB-FF76A49E2C4B}" type="sibTrans" cxnId="{85F9FA1A-FB63-480E-A19F-23B46CE6A774}">
      <dgm:prSet/>
      <dgm:spPr/>
      <dgm:t>
        <a:bodyPr/>
        <a:lstStyle/>
        <a:p>
          <a:endParaRPr lang="ru-RU" b="1"/>
        </a:p>
      </dgm:t>
    </dgm:pt>
    <dgm:pt modelId="{6A63D4A6-1EE5-423C-AAA8-CE2C98D3AE19}">
      <dgm:prSet phldrT="[Текст]" custT="1"/>
      <dgm:spPr>
        <a:solidFill>
          <a:srgbClr val="00B0F0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600" b="0" dirty="0">
              <a:ln>
                <a:noFill/>
              </a:ln>
              <a:solidFill>
                <a:schemeClr val="bg1"/>
              </a:solidFill>
            </a:rPr>
            <a:t>ГРС  резервированные газопроводом - отводом</a:t>
          </a:r>
          <a:endParaRPr lang="ru-RU" sz="1600" b="0" dirty="0"/>
        </a:p>
      </dgm:t>
    </dgm:pt>
    <dgm:pt modelId="{527F0ABA-2A7C-4FDD-A535-8C2B46C71FD6}" type="parTrans" cxnId="{6277F60B-E612-4923-B085-D7A3827F18FC}">
      <dgm:prSet/>
      <dgm:spPr/>
      <dgm:t>
        <a:bodyPr/>
        <a:lstStyle/>
        <a:p>
          <a:endParaRPr lang="ru-RU" b="1"/>
        </a:p>
      </dgm:t>
    </dgm:pt>
    <dgm:pt modelId="{D0EBAABA-F8B4-4DCC-A5ED-0C21C14F0FE2}" type="sibTrans" cxnId="{6277F60B-E612-4923-B085-D7A3827F18FC}">
      <dgm:prSet/>
      <dgm:spPr/>
      <dgm:t>
        <a:bodyPr/>
        <a:lstStyle/>
        <a:p>
          <a:endParaRPr lang="ru-RU" b="1"/>
        </a:p>
      </dgm:t>
    </dgm:pt>
    <dgm:pt modelId="{5DA9117E-521B-4EA8-B737-550EFEC24A8B}" type="pres">
      <dgm:prSet presAssocID="{083F36AE-1E33-4537-A503-D4AB3DAA9F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67AAD6-A107-414C-8641-A1059D2FF830}" type="pres">
      <dgm:prSet presAssocID="{75D3BDD3-AEA7-4658-B747-25F948CA11CA}" presName="composite" presStyleCnt="0"/>
      <dgm:spPr/>
    </dgm:pt>
    <dgm:pt modelId="{131EAA2B-AD3B-436C-883C-7B345068C1FE}" type="pres">
      <dgm:prSet presAssocID="{75D3BDD3-AEA7-4658-B747-25F948CA11C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93D45-8078-45D2-B1D2-AE4A5DBAC8D0}" type="pres">
      <dgm:prSet presAssocID="{75D3BDD3-AEA7-4658-B747-25F948CA11CA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BD10B-1FCD-469B-B27A-03598297AA8D}" type="pres">
      <dgm:prSet presAssocID="{F23D45D5-184B-424C-92AB-04B490D86307}" presName="sp" presStyleCnt="0"/>
      <dgm:spPr/>
    </dgm:pt>
    <dgm:pt modelId="{735C57A2-997F-4B37-AB66-32FFF3AE4E7F}" type="pres">
      <dgm:prSet presAssocID="{61D91E6E-59AF-4565-9DA5-84EDC9CD01C6}" presName="composite" presStyleCnt="0"/>
      <dgm:spPr/>
    </dgm:pt>
    <dgm:pt modelId="{C321BBFD-8979-4098-BB9F-0C4AAA5C2278}" type="pres">
      <dgm:prSet presAssocID="{61D91E6E-59AF-4565-9DA5-84EDC9CD01C6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8465F-A5C0-4575-A830-32A773ECBD92}" type="pres">
      <dgm:prSet presAssocID="{61D91E6E-59AF-4565-9DA5-84EDC9CD01C6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140C22-E9B3-46F3-904D-47A80943C787}" type="pres">
      <dgm:prSet presAssocID="{6CACAB96-092D-46B4-91D3-A19B1F53CAF9}" presName="sp" presStyleCnt="0"/>
      <dgm:spPr/>
    </dgm:pt>
    <dgm:pt modelId="{2EA46A21-ABF9-4F9B-B3E6-B59F1D464663}" type="pres">
      <dgm:prSet presAssocID="{A27B47DA-E2F2-497C-B820-D9BDDF8EE504}" presName="composite" presStyleCnt="0"/>
      <dgm:spPr/>
    </dgm:pt>
    <dgm:pt modelId="{031D7BD6-D33A-49AE-A64F-17741DBEF5C8}" type="pres">
      <dgm:prSet presAssocID="{A27B47DA-E2F2-497C-B820-D9BDDF8EE504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66A46-D35F-4F8F-A306-622BF0AC59A4}" type="pres">
      <dgm:prSet presAssocID="{A27B47DA-E2F2-497C-B820-D9BDDF8EE504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BF9953-8074-4BC6-8F8D-535D8389115A}" type="pres">
      <dgm:prSet presAssocID="{A5420A39-8DBA-42A6-B7A4-1E248647275B}" presName="sp" presStyleCnt="0"/>
      <dgm:spPr/>
    </dgm:pt>
    <dgm:pt modelId="{69964582-6BA9-43D2-A842-7B28FB247772}" type="pres">
      <dgm:prSet presAssocID="{BA1CC70A-A652-4BCE-B9D4-E3927660C265}" presName="composite" presStyleCnt="0"/>
      <dgm:spPr/>
    </dgm:pt>
    <dgm:pt modelId="{22078360-5D48-4696-8FD0-4CF3ACA4DE42}" type="pres">
      <dgm:prSet presAssocID="{BA1CC70A-A652-4BCE-B9D4-E3927660C26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E1CCE-9FC1-470A-BDD6-050DF27B6766}" type="pres">
      <dgm:prSet presAssocID="{BA1CC70A-A652-4BCE-B9D4-E3927660C265}" presName="descendantText" presStyleLbl="alignAcc1" presStyleIdx="3" presStyleCnt="5" custScaleY="147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B4903-B7FE-4222-AA6F-C8E7F5AF2ADE}" type="pres">
      <dgm:prSet presAssocID="{F24D1BCA-958E-4AEA-BB96-20C80AA8FEA1}" presName="sp" presStyleCnt="0"/>
      <dgm:spPr/>
    </dgm:pt>
    <dgm:pt modelId="{6BF37A23-5811-42A1-B3D8-EDFB660791B1}" type="pres">
      <dgm:prSet presAssocID="{75C0D07C-6E46-4569-9ABF-BAE2CCD04E47}" presName="composite" presStyleCnt="0"/>
      <dgm:spPr/>
    </dgm:pt>
    <dgm:pt modelId="{493C03C2-7A9D-4ADA-88AE-DBDA96E54FFD}" type="pres">
      <dgm:prSet presAssocID="{75C0D07C-6E46-4569-9ABF-BAE2CCD04E47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38C23-E11C-4459-901E-46E2D1DD00DF}" type="pres">
      <dgm:prSet presAssocID="{75C0D07C-6E46-4569-9ABF-BAE2CCD04E47}" presName="descendantText" presStyleLbl="alignAcc1" presStyleIdx="4" presStyleCnt="5" custScaleY="104463" custLinFactNeighborX="-117" custLinFactNeighborY="22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B7246C-4875-46B9-9E6F-6401FFCBA0AB}" srcId="{61D91E6E-59AF-4565-9DA5-84EDC9CD01C6}" destId="{45AEC209-ADCE-47D6-89E8-51292185BD30}" srcOrd="0" destOrd="0" parTransId="{F10888F9-B3EF-45B9-A985-D656848CE31A}" sibTransId="{FFE87E79-1708-48D7-8199-2A3EBE9546DB}"/>
    <dgm:cxn modelId="{996487E2-615A-44FF-9137-716DF2199B75}" type="presOf" srcId="{75D3BDD3-AEA7-4658-B747-25F948CA11CA}" destId="{131EAA2B-AD3B-436C-883C-7B345068C1FE}" srcOrd="0" destOrd="0" presId="urn:microsoft.com/office/officeart/2005/8/layout/chevron2"/>
    <dgm:cxn modelId="{B0FB95B4-26C1-4A5A-9E5D-9ABA5FA842D6}" srcId="{083F36AE-1E33-4537-A503-D4AB3DAA9F80}" destId="{A27B47DA-E2F2-497C-B820-D9BDDF8EE504}" srcOrd="2" destOrd="0" parTransId="{7B6216C1-7F95-495A-8729-348051FD5F2B}" sibTransId="{A5420A39-8DBA-42A6-B7A4-1E248647275B}"/>
    <dgm:cxn modelId="{B5328E56-906E-47C0-A8DF-01C3D38B3E14}" type="presOf" srcId="{D497C590-D1C0-4AA4-8043-30585FD62150}" destId="{27E93D45-8078-45D2-B1D2-AE4A5DBAC8D0}" srcOrd="0" destOrd="0" presId="urn:microsoft.com/office/officeart/2005/8/layout/chevron2"/>
    <dgm:cxn modelId="{6277F60B-E612-4923-B085-D7A3827F18FC}" srcId="{75C0D07C-6E46-4569-9ABF-BAE2CCD04E47}" destId="{6A63D4A6-1EE5-423C-AAA8-CE2C98D3AE19}" srcOrd="0" destOrd="0" parTransId="{527F0ABA-2A7C-4FDD-A535-8C2B46C71FD6}" sibTransId="{D0EBAABA-F8B4-4DCC-A5ED-0C21C14F0FE2}"/>
    <dgm:cxn modelId="{CDB70282-4129-417F-AB7D-F33096D6759F}" type="presOf" srcId="{083F36AE-1E33-4537-A503-D4AB3DAA9F80}" destId="{5DA9117E-521B-4EA8-B737-550EFEC24A8B}" srcOrd="0" destOrd="0" presId="urn:microsoft.com/office/officeart/2005/8/layout/chevron2"/>
    <dgm:cxn modelId="{DD4F1222-7FBD-4958-A80E-7C88734F0D1D}" type="presOf" srcId="{1D68DEA0-A016-4B15-AA64-4C15989806EF}" destId="{18266A46-D35F-4F8F-A306-622BF0AC59A4}" srcOrd="0" destOrd="0" presId="urn:microsoft.com/office/officeart/2005/8/layout/chevron2"/>
    <dgm:cxn modelId="{AF92E069-62D3-499A-9835-2D3CD9533EA1}" type="presOf" srcId="{6A63D4A6-1EE5-423C-AAA8-CE2C98D3AE19}" destId="{9A638C23-E11C-4459-901E-46E2D1DD00DF}" srcOrd="0" destOrd="0" presId="urn:microsoft.com/office/officeart/2005/8/layout/chevron2"/>
    <dgm:cxn modelId="{BA9A32FD-AD06-469F-882A-4534799DABF8}" type="presOf" srcId="{F649FBEC-DDCD-42B8-9259-04F7343AD15D}" destId="{7E1E1CCE-9FC1-470A-BDD6-050DF27B6766}" srcOrd="0" destOrd="0" presId="urn:microsoft.com/office/officeart/2005/8/layout/chevron2"/>
    <dgm:cxn modelId="{3D6FAC2B-176A-4282-B2D2-809FDC2E7FDD}" type="presOf" srcId="{45AEC209-ADCE-47D6-89E8-51292185BD30}" destId="{2E68465F-A5C0-4575-A830-32A773ECBD92}" srcOrd="0" destOrd="0" presId="urn:microsoft.com/office/officeart/2005/8/layout/chevron2"/>
    <dgm:cxn modelId="{2CB7B473-A79B-4755-B92C-7FBDF0A350D1}" type="presOf" srcId="{61D91E6E-59AF-4565-9DA5-84EDC9CD01C6}" destId="{C321BBFD-8979-4098-BB9F-0C4AAA5C2278}" srcOrd="0" destOrd="0" presId="urn:microsoft.com/office/officeart/2005/8/layout/chevron2"/>
    <dgm:cxn modelId="{5E7BE269-B28A-494C-BC1A-B540FB04D5D8}" srcId="{083F36AE-1E33-4537-A503-D4AB3DAA9F80}" destId="{61D91E6E-59AF-4565-9DA5-84EDC9CD01C6}" srcOrd="1" destOrd="0" parTransId="{70BEFE95-4954-4F70-9823-BAF01235A1C9}" sibTransId="{6CACAB96-092D-46B4-91D3-A19B1F53CAF9}"/>
    <dgm:cxn modelId="{F15C5129-34BD-4C4B-8834-E11C2C2508AE}" srcId="{083F36AE-1E33-4537-A503-D4AB3DAA9F80}" destId="{BA1CC70A-A652-4BCE-B9D4-E3927660C265}" srcOrd="3" destOrd="0" parTransId="{0CC0D1FA-6DB8-4E32-8006-A41C7C38B439}" sibTransId="{F24D1BCA-958E-4AEA-BB96-20C80AA8FEA1}"/>
    <dgm:cxn modelId="{A17AF988-3B72-40EB-98AC-2A4399592441}" srcId="{BA1CC70A-A652-4BCE-B9D4-E3927660C265}" destId="{F649FBEC-DDCD-42B8-9259-04F7343AD15D}" srcOrd="0" destOrd="0" parTransId="{9F90E45F-2CC6-4085-9173-0ED5F6BAB0B7}" sibTransId="{564487AA-4C52-49D4-99E9-9413877999B6}"/>
    <dgm:cxn modelId="{5D4323F2-3BAC-40CF-AD19-78991027EFA7}" srcId="{A27B47DA-E2F2-497C-B820-D9BDDF8EE504}" destId="{1D68DEA0-A016-4B15-AA64-4C15989806EF}" srcOrd="0" destOrd="0" parTransId="{8856A74F-66DD-4658-90B2-2792B3E6A301}" sibTransId="{25C81C6F-261B-4CBA-A108-90170CC0792B}"/>
    <dgm:cxn modelId="{59AA6F18-9DC5-4ADA-B462-F5A712629D49}" type="presOf" srcId="{75C0D07C-6E46-4569-9ABF-BAE2CCD04E47}" destId="{493C03C2-7A9D-4ADA-88AE-DBDA96E54FFD}" srcOrd="0" destOrd="0" presId="urn:microsoft.com/office/officeart/2005/8/layout/chevron2"/>
    <dgm:cxn modelId="{36E0D61A-AFC6-4B73-8BC9-02C3F59AC525}" srcId="{75D3BDD3-AEA7-4658-B747-25F948CA11CA}" destId="{D497C590-D1C0-4AA4-8043-30585FD62150}" srcOrd="0" destOrd="0" parTransId="{CFCA0AFC-491F-4748-9F31-70E887FD8199}" sibTransId="{F9373490-6852-49D8-8FD5-79094396481D}"/>
    <dgm:cxn modelId="{2365F18A-FD1C-4F47-818C-BF6BCC8DFA55}" type="presOf" srcId="{A27B47DA-E2F2-497C-B820-D9BDDF8EE504}" destId="{031D7BD6-D33A-49AE-A64F-17741DBEF5C8}" srcOrd="0" destOrd="0" presId="urn:microsoft.com/office/officeart/2005/8/layout/chevron2"/>
    <dgm:cxn modelId="{5E46C9A4-A980-46C3-A210-DB43D9D1160B}" type="presOf" srcId="{BA1CC70A-A652-4BCE-B9D4-E3927660C265}" destId="{22078360-5D48-4696-8FD0-4CF3ACA4DE42}" srcOrd="0" destOrd="0" presId="urn:microsoft.com/office/officeart/2005/8/layout/chevron2"/>
    <dgm:cxn modelId="{649FD13F-973B-4744-96C8-BBED98134879}" srcId="{083F36AE-1E33-4537-A503-D4AB3DAA9F80}" destId="{75D3BDD3-AEA7-4658-B747-25F948CA11CA}" srcOrd="0" destOrd="0" parTransId="{D650A94F-5C51-4EE3-A6E8-86466F2FE3C4}" sibTransId="{F23D45D5-184B-424C-92AB-04B490D86307}"/>
    <dgm:cxn modelId="{85F9FA1A-FB63-480E-A19F-23B46CE6A774}" srcId="{083F36AE-1E33-4537-A503-D4AB3DAA9F80}" destId="{75C0D07C-6E46-4569-9ABF-BAE2CCD04E47}" srcOrd="4" destOrd="0" parTransId="{25B3ED54-14E6-487F-9B3C-AF0BEDD8F9A7}" sibTransId="{86B4BAF0-3F39-49A1-8CDB-FF76A49E2C4B}"/>
    <dgm:cxn modelId="{C34DAE9C-A661-4090-B559-8064FF8258B1}" type="presParOf" srcId="{5DA9117E-521B-4EA8-B737-550EFEC24A8B}" destId="{0A67AAD6-A107-414C-8641-A1059D2FF830}" srcOrd="0" destOrd="0" presId="urn:microsoft.com/office/officeart/2005/8/layout/chevron2"/>
    <dgm:cxn modelId="{C0005B77-C6EC-4352-95E7-5E1054E22A30}" type="presParOf" srcId="{0A67AAD6-A107-414C-8641-A1059D2FF830}" destId="{131EAA2B-AD3B-436C-883C-7B345068C1FE}" srcOrd="0" destOrd="0" presId="urn:microsoft.com/office/officeart/2005/8/layout/chevron2"/>
    <dgm:cxn modelId="{F6C1E8E9-1B28-4F70-902F-0AD2D176C559}" type="presParOf" srcId="{0A67AAD6-A107-414C-8641-A1059D2FF830}" destId="{27E93D45-8078-45D2-B1D2-AE4A5DBAC8D0}" srcOrd="1" destOrd="0" presId="urn:microsoft.com/office/officeart/2005/8/layout/chevron2"/>
    <dgm:cxn modelId="{4CC36ECF-5929-403B-A534-72BA5757CB16}" type="presParOf" srcId="{5DA9117E-521B-4EA8-B737-550EFEC24A8B}" destId="{A76BD10B-1FCD-469B-B27A-03598297AA8D}" srcOrd="1" destOrd="0" presId="urn:microsoft.com/office/officeart/2005/8/layout/chevron2"/>
    <dgm:cxn modelId="{40EAA321-BEE1-4841-836F-23D07793C5EC}" type="presParOf" srcId="{5DA9117E-521B-4EA8-B737-550EFEC24A8B}" destId="{735C57A2-997F-4B37-AB66-32FFF3AE4E7F}" srcOrd="2" destOrd="0" presId="urn:microsoft.com/office/officeart/2005/8/layout/chevron2"/>
    <dgm:cxn modelId="{B3DF8567-B7D0-48A2-8838-9C4A3F608B7B}" type="presParOf" srcId="{735C57A2-997F-4B37-AB66-32FFF3AE4E7F}" destId="{C321BBFD-8979-4098-BB9F-0C4AAA5C2278}" srcOrd="0" destOrd="0" presId="urn:microsoft.com/office/officeart/2005/8/layout/chevron2"/>
    <dgm:cxn modelId="{14ACE3E1-69D2-4B12-9995-3903FE6CB4B7}" type="presParOf" srcId="{735C57A2-997F-4B37-AB66-32FFF3AE4E7F}" destId="{2E68465F-A5C0-4575-A830-32A773ECBD92}" srcOrd="1" destOrd="0" presId="urn:microsoft.com/office/officeart/2005/8/layout/chevron2"/>
    <dgm:cxn modelId="{09853388-7FB2-4F4C-9CE9-BE9A9DDF8D22}" type="presParOf" srcId="{5DA9117E-521B-4EA8-B737-550EFEC24A8B}" destId="{99140C22-E9B3-46F3-904D-47A80943C787}" srcOrd="3" destOrd="0" presId="urn:microsoft.com/office/officeart/2005/8/layout/chevron2"/>
    <dgm:cxn modelId="{BF337416-5AA3-465D-AC26-313459BBDA77}" type="presParOf" srcId="{5DA9117E-521B-4EA8-B737-550EFEC24A8B}" destId="{2EA46A21-ABF9-4F9B-B3E6-B59F1D464663}" srcOrd="4" destOrd="0" presId="urn:microsoft.com/office/officeart/2005/8/layout/chevron2"/>
    <dgm:cxn modelId="{43D6D4BC-9909-41ED-B6B7-28533D0E1B8C}" type="presParOf" srcId="{2EA46A21-ABF9-4F9B-B3E6-B59F1D464663}" destId="{031D7BD6-D33A-49AE-A64F-17741DBEF5C8}" srcOrd="0" destOrd="0" presId="urn:microsoft.com/office/officeart/2005/8/layout/chevron2"/>
    <dgm:cxn modelId="{3EF2F284-CC40-4AAF-8A6B-16AAE164FDE9}" type="presParOf" srcId="{2EA46A21-ABF9-4F9B-B3E6-B59F1D464663}" destId="{18266A46-D35F-4F8F-A306-622BF0AC59A4}" srcOrd="1" destOrd="0" presId="urn:microsoft.com/office/officeart/2005/8/layout/chevron2"/>
    <dgm:cxn modelId="{77912965-0800-4B11-85E1-92A5EB44B5B3}" type="presParOf" srcId="{5DA9117E-521B-4EA8-B737-550EFEC24A8B}" destId="{20BF9953-8074-4BC6-8F8D-535D8389115A}" srcOrd="5" destOrd="0" presId="urn:microsoft.com/office/officeart/2005/8/layout/chevron2"/>
    <dgm:cxn modelId="{DF795EAA-9193-45D0-8261-158B2CF01AD2}" type="presParOf" srcId="{5DA9117E-521B-4EA8-B737-550EFEC24A8B}" destId="{69964582-6BA9-43D2-A842-7B28FB247772}" srcOrd="6" destOrd="0" presId="urn:microsoft.com/office/officeart/2005/8/layout/chevron2"/>
    <dgm:cxn modelId="{661B9576-CAEC-49AF-80F8-022705971A6C}" type="presParOf" srcId="{69964582-6BA9-43D2-A842-7B28FB247772}" destId="{22078360-5D48-4696-8FD0-4CF3ACA4DE42}" srcOrd="0" destOrd="0" presId="urn:microsoft.com/office/officeart/2005/8/layout/chevron2"/>
    <dgm:cxn modelId="{2EDE5D6D-99F9-40A8-9D59-99789AAB4B9C}" type="presParOf" srcId="{69964582-6BA9-43D2-A842-7B28FB247772}" destId="{7E1E1CCE-9FC1-470A-BDD6-050DF27B6766}" srcOrd="1" destOrd="0" presId="urn:microsoft.com/office/officeart/2005/8/layout/chevron2"/>
    <dgm:cxn modelId="{94D241C0-1628-4F11-B596-359C012D92EE}" type="presParOf" srcId="{5DA9117E-521B-4EA8-B737-550EFEC24A8B}" destId="{B4AB4903-B7FE-4222-AA6F-C8E7F5AF2ADE}" srcOrd="7" destOrd="0" presId="urn:microsoft.com/office/officeart/2005/8/layout/chevron2"/>
    <dgm:cxn modelId="{59A763A8-4ABC-4AB6-8F8B-C84362030399}" type="presParOf" srcId="{5DA9117E-521B-4EA8-B737-550EFEC24A8B}" destId="{6BF37A23-5811-42A1-B3D8-EDFB660791B1}" srcOrd="8" destOrd="0" presId="urn:microsoft.com/office/officeart/2005/8/layout/chevron2"/>
    <dgm:cxn modelId="{C7F0D76D-D196-4E83-980B-D0060BDA9434}" type="presParOf" srcId="{6BF37A23-5811-42A1-B3D8-EDFB660791B1}" destId="{493C03C2-7A9D-4ADA-88AE-DBDA96E54FFD}" srcOrd="0" destOrd="0" presId="urn:microsoft.com/office/officeart/2005/8/layout/chevron2"/>
    <dgm:cxn modelId="{EDA0B4F3-0151-4D8C-9EC3-85298EC18483}" type="presParOf" srcId="{6BF37A23-5811-42A1-B3D8-EDFB660791B1}" destId="{9A638C23-E11C-4459-901E-46E2D1DD00D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2D7A7-72FE-4C2E-B96E-CCED6E86E04B}">
      <dsp:nvSpPr>
        <dsp:cNvPr id="0" name=""/>
        <dsp:cNvSpPr/>
      </dsp:nvSpPr>
      <dsp:spPr>
        <a:xfrm>
          <a:off x="2332323" y="1004"/>
          <a:ext cx="4328429" cy="796562"/>
        </a:xfrm>
        <a:prstGeom prst="rightArrow">
          <a:avLst>
            <a:gd name="adj1" fmla="val 75000"/>
            <a:gd name="adj2" fmla="val 50000"/>
          </a:avLst>
        </a:prstGeom>
        <a:solidFill>
          <a:srgbClr val="0070C0"/>
        </a:solidFill>
        <a:ln w="762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>
              <a:solidFill>
                <a:schemeClr val="bg1"/>
              </a:solidFill>
            </a:rPr>
            <a:t>Дооснащение оборудованием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>
              <a:solidFill>
                <a:schemeClr val="bg1"/>
              </a:solidFill>
            </a:rPr>
            <a:t>Выделение штатных единиц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>
              <a:solidFill>
                <a:schemeClr val="bg1"/>
              </a:solidFill>
            </a:rPr>
            <a:t>Выполнение диагностических работ</a:t>
          </a:r>
        </a:p>
      </dsp:txBody>
      <dsp:txXfrm>
        <a:off x="2332323" y="100574"/>
        <a:ext cx="4029718" cy="597422"/>
      </dsp:txXfrm>
    </dsp:sp>
    <dsp:sp modelId="{B759A3C1-4B61-49A3-AE6D-3E09E562785E}">
      <dsp:nvSpPr>
        <dsp:cNvPr id="0" name=""/>
        <dsp:cNvSpPr/>
      </dsp:nvSpPr>
      <dsp:spPr>
        <a:xfrm>
          <a:off x="0" y="0"/>
          <a:ext cx="2269576" cy="796562"/>
        </a:xfrm>
        <a:prstGeom prst="roundRect">
          <a:avLst/>
        </a:prstGeom>
        <a:solidFill>
          <a:srgbClr val="00B0F0"/>
        </a:solidFill>
        <a:ln w="76200" cap="flat" cmpd="sng" algn="ctr">
          <a:solidFill>
            <a:schemeClr val="bg1">
              <a:lumMod val="9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Выполнение</a:t>
          </a:r>
          <a:br>
            <a:rPr lang="ru-RU" sz="1300" kern="1200" dirty="0"/>
          </a:br>
          <a:r>
            <a:rPr lang="ru-RU" sz="1300" kern="1200" dirty="0"/>
            <a:t>технического</a:t>
          </a:r>
          <a:br>
            <a:rPr lang="ru-RU" sz="1300" kern="1200" dirty="0"/>
          </a:br>
          <a:r>
            <a:rPr lang="ru-RU" sz="1300" kern="1200" dirty="0"/>
            <a:t>диагностирования ГРС</a:t>
          </a:r>
          <a:br>
            <a:rPr lang="ru-RU" sz="1300" kern="1200" dirty="0"/>
          </a:br>
          <a:r>
            <a:rPr lang="ru-RU" sz="1300" kern="1200" dirty="0"/>
            <a:t>силами ИТЦ ГТО</a:t>
          </a:r>
        </a:p>
      </dsp:txBody>
      <dsp:txXfrm>
        <a:off x="38885" y="38885"/>
        <a:ext cx="2191806" cy="718792"/>
      </dsp:txXfrm>
    </dsp:sp>
    <dsp:sp modelId="{2D230A7D-D511-4D33-89C3-D07F69BD3C09}">
      <dsp:nvSpPr>
        <dsp:cNvPr id="0" name=""/>
        <dsp:cNvSpPr/>
      </dsp:nvSpPr>
      <dsp:spPr>
        <a:xfrm>
          <a:off x="2332028" y="862797"/>
          <a:ext cx="4328709" cy="796562"/>
        </a:xfrm>
        <a:prstGeom prst="rightArrow">
          <a:avLst>
            <a:gd name="adj1" fmla="val 75000"/>
            <a:gd name="adj2" fmla="val 50000"/>
          </a:avLst>
        </a:prstGeom>
        <a:solidFill>
          <a:srgbClr val="0070C0"/>
        </a:solidFill>
        <a:ln w="762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>
              <a:solidFill>
                <a:schemeClr val="bg1"/>
              </a:solidFill>
            </a:rPr>
            <a:t>2017 год - до 60% работ по КР ГРС силами ГТО</a:t>
          </a:r>
          <a:endParaRPr lang="ru-RU" sz="13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>
              <a:solidFill>
                <a:schemeClr val="bg1"/>
              </a:solidFill>
            </a:rPr>
            <a:t>2018 год - до 7</a:t>
          </a:r>
          <a:r>
            <a:rPr lang="en-US" sz="1300" kern="1200" dirty="0">
              <a:solidFill>
                <a:schemeClr val="bg1"/>
              </a:solidFill>
            </a:rPr>
            <a:t>0</a:t>
          </a:r>
          <a:r>
            <a:rPr lang="ru-RU" sz="1300" kern="1200" dirty="0">
              <a:solidFill>
                <a:schemeClr val="bg1"/>
              </a:solidFill>
            </a:rPr>
            <a:t>% работ по КР ГРС силами ГТО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>
              <a:solidFill>
                <a:schemeClr val="bg1"/>
              </a:solidFill>
            </a:rPr>
            <a:t>2019 год – до</a:t>
          </a:r>
          <a:r>
            <a:rPr lang="en-US" sz="1300" kern="1200" dirty="0">
              <a:solidFill>
                <a:schemeClr val="bg1"/>
              </a:solidFill>
            </a:rPr>
            <a:t> 80 </a:t>
          </a:r>
          <a:r>
            <a:rPr lang="ru-RU" sz="1300" kern="1200" dirty="0">
              <a:solidFill>
                <a:schemeClr val="bg1"/>
              </a:solidFill>
            </a:rPr>
            <a:t>% работ по КР ГРС силами ГТО</a:t>
          </a:r>
        </a:p>
      </dsp:txBody>
      <dsp:txXfrm>
        <a:off x="2332028" y="962367"/>
        <a:ext cx="4029998" cy="597422"/>
      </dsp:txXfrm>
    </dsp:sp>
    <dsp:sp modelId="{5B1451EA-C466-4D57-BBA0-B7ACB60B65E6}">
      <dsp:nvSpPr>
        <dsp:cNvPr id="0" name=""/>
        <dsp:cNvSpPr/>
      </dsp:nvSpPr>
      <dsp:spPr>
        <a:xfrm>
          <a:off x="23" y="875398"/>
          <a:ext cx="2269576" cy="796562"/>
        </a:xfrm>
        <a:prstGeom prst="roundRect">
          <a:avLst/>
        </a:prstGeom>
        <a:solidFill>
          <a:srgbClr val="00B0F0"/>
        </a:solidFill>
        <a:ln w="76200" cap="flat" cmpd="sng" algn="ctr">
          <a:solidFill>
            <a:schemeClr val="bg1">
              <a:lumMod val="9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Выполнение</a:t>
          </a:r>
          <a:br>
            <a:rPr lang="ru-RU" sz="1300" kern="1200" dirty="0"/>
          </a:br>
          <a:r>
            <a:rPr lang="ru-RU" sz="1300" kern="1200" dirty="0"/>
            <a:t>капитального ремонта ГРС силами ГТО</a:t>
          </a:r>
        </a:p>
      </dsp:txBody>
      <dsp:txXfrm>
        <a:off x="38908" y="914283"/>
        <a:ext cx="2191806" cy="718792"/>
      </dsp:txXfrm>
    </dsp:sp>
    <dsp:sp modelId="{9B6CF827-44EC-427B-98F5-A2DC295E6486}">
      <dsp:nvSpPr>
        <dsp:cNvPr id="0" name=""/>
        <dsp:cNvSpPr/>
      </dsp:nvSpPr>
      <dsp:spPr>
        <a:xfrm>
          <a:off x="2354105" y="1749562"/>
          <a:ext cx="4306639" cy="796562"/>
        </a:xfrm>
        <a:prstGeom prst="rightArrow">
          <a:avLst>
            <a:gd name="adj1" fmla="val 75000"/>
            <a:gd name="adj2" fmla="val 50000"/>
          </a:avLst>
        </a:prstGeom>
        <a:solidFill>
          <a:srgbClr val="0070C0"/>
        </a:solidFill>
        <a:ln w="762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>
              <a:solidFill>
                <a:schemeClr val="bg1"/>
              </a:solidFill>
            </a:rPr>
            <a:t>Проведение аудита схем газоснабжения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>
              <a:solidFill>
                <a:schemeClr val="bg1"/>
              </a:solidFill>
            </a:rPr>
            <a:t>Определение пилотных проектов оптимизации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>
              <a:solidFill>
                <a:schemeClr val="bg1"/>
              </a:solidFill>
            </a:rPr>
            <a:t>Реализация программы оптимизации</a:t>
          </a:r>
        </a:p>
      </dsp:txBody>
      <dsp:txXfrm>
        <a:off x="2354105" y="1849132"/>
        <a:ext cx="4007928" cy="597422"/>
      </dsp:txXfrm>
    </dsp:sp>
    <dsp:sp modelId="{EEFBF512-33B9-4B41-AB2D-754CD0B03CA0}">
      <dsp:nvSpPr>
        <dsp:cNvPr id="0" name=""/>
        <dsp:cNvSpPr/>
      </dsp:nvSpPr>
      <dsp:spPr>
        <a:xfrm>
          <a:off x="0" y="1751617"/>
          <a:ext cx="2269576" cy="796562"/>
        </a:xfrm>
        <a:prstGeom prst="roundRect">
          <a:avLst/>
        </a:prstGeom>
        <a:solidFill>
          <a:srgbClr val="00B0F0"/>
        </a:solidFill>
        <a:ln w="76200" cap="flat" cmpd="sng" algn="ctr">
          <a:solidFill>
            <a:schemeClr val="bg1">
              <a:lumMod val="9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Оптимизация работы</a:t>
          </a:r>
          <a:br>
            <a:rPr lang="ru-RU" sz="1300" kern="1200" dirty="0"/>
          </a:br>
          <a:r>
            <a:rPr lang="ru-RU" sz="1300" kern="1200" dirty="0"/>
            <a:t>объектов</a:t>
          </a:r>
          <a:br>
            <a:rPr lang="ru-RU" sz="1300" kern="1200" dirty="0"/>
          </a:br>
          <a:r>
            <a:rPr lang="ru-RU" sz="1300" kern="1200" dirty="0"/>
            <a:t>газотранспортной</a:t>
          </a:r>
          <a:br>
            <a:rPr lang="ru-RU" sz="1300" kern="1200" dirty="0"/>
          </a:br>
          <a:r>
            <a:rPr lang="ru-RU" sz="1300" kern="1200" dirty="0"/>
            <a:t>системы</a:t>
          </a:r>
        </a:p>
      </dsp:txBody>
      <dsp:txXfrm>
        <a:off x="38885" y="1790502"/>
        <a:ext cx="2191806" cy="718792"/>
      </dsp:txXfrm>
    </dsp:sp>
    <dsp:sp modelId="{C29B192B-D90B-4761-8ECB-73474DDD11CE}">
      <dsp:nvSpPr>
        <dsp:cNvPr id="0" name=""/>
        <dsp:cNvSpPr/>
      </dsp:nvSpPr>
      <dsp:spPr>
        <a:xfrm>
          <a:off x="2340271" y="2612359"/>
          <a:ext cx="4324789" cy="796562"/>
        </a:xfrm>
        <a:prstGeom prst="rightArrow">
          <a:avLst>
            <a:gd name="adj1" fmla="val 75000"/>
            <a:gd name="adj2" fmla="val 50000"/>
          </a:avLst>
        </a:prstGeom>
        <a:solidFill>
          <a:srgbClr val="0070C0"/>
        </a:solidFill>
        <a:ln w="762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>
              <a:solidFill>
                <a:schemeClr val="bg1"/>
              </a:solidFill>
            </a:rPr>
            <a:t>Анализ опыта эксплуатации ГРС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>
              <a:solidFill>
                <a:schemeClr val="bg1"/>
              </a:solidFill>
            </a:rPr>
            <a:t>Изменение форм обслуживания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>
              <a:solidFill>
                <a:schemeClr val="bg1"/>
              </a:solidFill>
            </a:rPr>
            <a:t>Реализация домов операторов</a:t>
          </a:r>
        </a:p>
      </dsp:txBody>
      <dsp:txXfrm>
        <a:off x="2340271" y="2711929"/>
        <a:ext cx="4026078" cy="597422"/>
      </dsp:txXfrm>
    </dsp:sp>
    <dsp:sp modelId="{B486632A-2CEE-45F5-94AB-49DCCF769A8C}">
      <dsp:nvSpPr>
        <dsp:cNvPr id="0" name=""/>
        <dsp:cNvSpPr/>
      </dsp:nvSpPr>
      <dsp:spPr>
        <a:xfrm>
          <a:off x="0" y="2627836"/>
          <a:ext cx="2269576" cy="796562"/>
        </a:xfrm>
        <a:prstGeom prst="roundRect">
          <a:avLst/>
        </a:prstGeom>
        <a:solidFill>
          <a:srgbClr val="00B0F0"/>
        </a:solidFill>
        <a:ln w="76200" cap="flat" cmpd="sng" algn="ctr">
          <a:solidFill>
            <a:schemeClr val="bg1">
              <a:lumMod val="9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Перевод ГРС </a:t>
          </a:r>
          <a:br>
            <a:rPr lang="ru-RU" sz="1300" kern="1200" dirty="0"/>
          </a:br>
          <a:r>
            <a:rPr lang="ru-RU" sz="1300" kern="1200" dirty="0"/>
            <a:t>на централизованную</a:t>
          </a:r>
          <a:r>
            <a:rPr lang="en-US" sz="1300" kern="1200" dirty="0"/>
            <a:t> </a:t>
          </a:r>
          <a:r>
            <a:rPr lang="ru-RU" sz="1300" kern="1200" dirty="0"/>
            <a:t>и периодическую </a:t>
          </a:r>
          <a:br>
            <a:rPr lang="ru-RU" sz="1300" kern="1200" dirty="0"/>
          </a:br>
          <a:r>
            <a:rPr lang="ru-RU" sz="1300" kern="1200" dirty="0"/>
            <a:t>форму обслуживания</a:t>
          </a:r>
        </a:p>
      </dsp:txBody>
      <dsp:txXfrm>
        <a:off x="38885" y="2666721"/>
        <a:ext cx="2191806" cy="7187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95FE5-3724-4F80-9605-6918B297C2ED}">
      <dsp:nvSpPr>
        <dsp:cNvPr id="0" name=""/>
        <dsp:cNvSpPr/>
      </dsp:nvSpPr>
      <dsp:spPr>
        <a:xfrm>
          <a:off x="623278" y="98593"/>
          <a:ext cx="2221047" cy="636174"/>
        </a:xfrm>
        <a:prstGeom prst="roundRect">
          <a:avLst>
            <a:gd name="adj" fmla="val 10000"/>
          </a:avLst>
        </a:prstGeom>
        <a:solidFill>
          <a:srgbClr val="00B0F0"/>
        </a:solidFill>
        <a:ln w="762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Снижение затрат</a:t>
          </a:r>
          <a:br>
            <a:rPr lang="ru-RU" sz="1200" kern="1200" dirty="0"/>
          </a:br>
          <a:r>
            <a:rPr lang="ru-RU" sz="1200" kern="1200" dirty="0"/>
            <a:t>на диагностическое</a:t>
          </a:r>
          <a:br>
            <a:rPr lang="ru-RU" sz="1200" kern="1200" dirty="0"/>
          </a:br>
          <a:r>
            <a:rPr lang="ru-RU" sz="1200" kern="1200" dirty="0"/>
            <a:t>обследование</a:t>
          </a:r>
        </a:p>
      </dsp:txBody>
      <dsp:txXfrm>
        <a:off x="641911" y="117226"/>
        <a:ext cx="2183781" cy="598908"/>
      </dsp:txXfrm>
    </dsp:sp>
    <dsp:sp modelId="{C0659336-CB8E-4015-8617-3BFE6F283660}">
      <dsp:nvSpPr>
        <dsp:cNvPr id="0" name=""/>
        <dsp:cNvSpPr/>
      </dsp:nvSpPr>
      <dsp:spPr>
        <a:xfrm rot="5400000">
          <a:off x="1641956" y="714088"/>
          <a:ext cx="183690" cy="28627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-5400000">
        <a:off x="1647919" y="765382"/>
        <a:ext cx="171766" cy="128583"/>
      </dsp:txXfrm>
    </dsp:sp>
    <dsp:sp modelId="{A0614E1F-F015-45EA-945D-2F025EFFFE34}">
      <dsp:nvSpPr>
        <dsp:cNvPr id="0" name=""/>
        <dsp:cNvSpPr/>
      </dsp:nvSpPr>
      <dsp:spPr>
        <a:xfrm>
          <a:off x="623278" y="979688"/>
          <a:ext cx="2221047" cy="636174"/>
        </a:xfrm>
        <a:prstGeom prst="roundRect">
          <a:avLst>
            <a:gd name="adj" fmla="val 10000"/>
          </a:avLst>
        </a:prstGeom>
        <a:solidFill>
          <a:srgbClr val="00B0F0"/>
        </a:solidFill>
        <a:ln w="762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Снижение затрат</a:t>
          </a:r>
          <a:br>
            <a:rPr lang="ru-RU" sz="1200" kern="1200" dirty="0"/>
          </a:br>
          <a:r>
            <a:rPr lang="ru-RU" sz="1200" kern="1200" dirty="0"/>
            <a:t>на капитальный ремонт</a:t>
          </a:r>
        </a:p>
      </dsp:txBody>
      <dsp:txXfrm>
        <a:off x="641911" y="998321"/>
        <a:ext cx="2183781" cy="598908"/>
      </dsp:txXfrm>
    </dsp:sp>
    <dsp:sp modelId="{D4A80906-A5A1-47A0-A26B-8E08F869323E}">
      <dsp:nvSpPr>
        <dsp:cNvPr id="0" name=""/>
        <dsp:cNvSpPr/>
      </dsp:nvSpPr>
      <dsp:spPr>
        <a:xfrm rot="5400000">
          <a:off x="1641724" y="1595493"/>
          <a:ext cx="184155" cy="28627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solidFill>
              <a:srgbClr val="00B050"/>
            </a:solidFill>
          </a:endParaRPr>
        </a:p>
      </dsp:txBody>
      <dsp:txXfrm rot="-5400000">
        <a:off x="1647919" y="1646554"/>
        <a:ext cx="171766" cy="128909"/>
      </dsp:txXfrm>
    </dsp:sp>
    <dsp:sp modelId="{878930D4-0FED-452A-BBC6-DC26BCF583A7}">
      <dsp:nvSpPr>
        <dsp:cNvPr id="0" name=""/>
        <dsp:cNvSpPr/>
      </dsp:nvSpPr>
      <dsp:spPr>
        <a:xfrm>
          <a:off x="659277" y="1861403"/>
          <a:ext cx="2149048" cy="636174"/>
        </a:xfrm>
        <a:prstGeom prst="roundRect">
          <a:avLst>
            <a:gd name="adj" fmla="val 10000"/>
          </a:avLst>
        </a:prstGeom>
        <a:solidFill>
          <a:srgbClr val="00B0F0"/>
        </a:solidFill>
        <a:ln w="762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Исключение</a:t>
          </a:r>
          <a:br>
            <a:rPr lang="ru-RU" sz="1200" kern="1200" dirty="0"/>
          </a:br>
          <a:r>
            <a:rPr lang="ru-RU" sz="1200" kern="1200" dirty="0"/>
            <a:t>необходимости</a:t>
          </a:r>
          <a:br>
            <a:rPr lang="ru-RU" sz="1200" kern="1200" dirty="0"/>
          </a:br>
          <a:r>
            <a:rPr lang="ru-RU" sz="1200" kern="1200" dirty="0"/>
            <a:t>реконструкции ГРС</a:t>
          </a:r>
        </a:p>
      </dsp:txBody>
      <dsp:txXfrm>
        <a:off x="677910" y="1880036"/>
        <a:ext cx="2111782" cy="598908"/>
      </dsp:txXfrm>
    </dsp:sp>
    <dsp:sp modelId="{E8E9E366-9327-4541-931B-DE2BCEA98DEC}">
      <dsp:nvSpPr>
        <dsp:cNvPr id="0" name=""/>
        <dsp:cNvSpPr/>
      </dsp:nvSpPr>
      <dsp:spPr>
        <a:xfrm rot="5400000">
          <a:off x="1632538" y="2489457"/>
          <a:ext cx="202527" cy="28627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-5400000">
        <a:off x="1647919" y="2531332"/>
        <a:ext cx="171766" cy="141769"/>
      </dsp:txXfrm>
    </dsp:sp>
    <dsp:sp modelId="{94363DFE-8826-400E-B7A5-9D1097119C58}">
      <dsp:nvSpPr>
        <dsp:cNvPr id="0" name=""/>
        <dsp:cNvSpPr/>
      </dsp:nvSpPr>
      <dsp:spPr>
        <a:xfrm>
          <a:off x="659277" y="2767614"/>
          <a:ext cx="2149048" cy="636174"/>
        </a:xfrm>
        <a:prstGeom prst="roundRect">
          <a:avLst>
            <a:gd name="adj" fmla="val 10000"/>
          </a:avLst>
        </a:prstGeom>
        <a:solidFill>
          <a:srgbClr val="00B0F0"/>
        </a:solidFill>
        <a:ln w="762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Экономия ФОТ</a:t>
          </a:r>
          <a:br>
            <a:rPr lang="ru-RU" sz="1200" kern="1200" dirty="0"/>
          </a:br>
          <a:r>
            <a:rPr lang="ru-RU" sz="1200" kern="1200" dirty="0"/>
            <a:t>Снижение затрат</a:t>
          </a:r>
          <a:br>
            <a:rPr lang="ru-RU" sz="1200" kern="1200" dirty="0"/>
          </a:br>
          <a:r>
            <a:rPr lang="ru-RU" sz="1200" kern="1200" dirty="0"/>
            <a:t>на дома операторов</a:t>
          </a:r>
        </a:p>
      </dsp:txBody>
      <dsp:txXfrm>
        <a:off x="677910" y="2786247"/>
        <a:ext cx="2111782" cy="5989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DA532-47E8-47D1-81D2-3D4B438C6971}">
      <dsp:nvSpPr>
        <dsp:cNvPr id="0" name=""/>
        <dsp:cNvSpPr/>
      </dsp:nvSpPr>
      <dsp:spPr>
        <a:xfrm>
          <a:off x="-4048628" y="-625846"/>
          <a:ext cx="4858938" cy="4858938"/>
        </a:xfrm>
        <a:prstGeom prst="blockArc">
          <a:avLst>
            <a:gd name="adj1" fmla="val 18900000"/>
            <a:gd name="adj2" fmla="val 2700000"/>
            <a:gd name="adj3" fmla="val 44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645DC-4EB7-47F3-AD88-B72D3C06F621}">
      <dsp:nvSpPr>
        <dsp:cNvPr id="0" name=""/>
        <dsp:cNvSpPr/>
      </dsp:nvSpPr>
      <dsp:spPr>
        <a:xfrm>
          <a:off x="663101" y="515331"/>
          <a:ext cx="8448405" cy="1030518"/>
        </a:xfrm>
        <a:prstGeom prst="rect">
          <a:avLst/>
        </a:prstGeom>
        <a:solidFill>
          <a:srgbClr val="0070C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817974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Максимальное использование существующих газотранспортных мощностей</a:t>
          </a:r>
        </a:p>
      </dsp:txBody>
      <dsp:txXfrm>
        <a:off x="663101" y="515331"/>
        <a:ext cx="8448405" cy="1030518"/>
      </dsp:txXfrm>
    </dsp:sp>
    <dsp:sp modelId="{56490D6F-3998-458C-A069-C07DFADE08DA}">
      <dsp:nvSpPr>
        <dsp:cNvPr id="0" name=""/>
        <dsp:cNvSpPr/>
      </dsp:nvSpPr>
      <dsp:spPr>
        <a:xfrm>
          <a:off x="19028" y="386516"/>
          <a:ext cx="1288147" cy="1288147"/>
        </a:xfrm>
        <a:prstGeom prst="ellipse">
          <a:avLst/>
        </a:prstGeom>
        <a:solidFill>
          <a:srgbClr val="00B0F0"/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7936987B-E11E-4EF8-8D5E-A4163289FE29}">
      <dsp:nvSpPr>
        <dsp:cNvPr id="0" name=""/>
        <dsp:cNvSpPr/>
      </dsp:nvSpPr>
      <dsp:spPr>
        <a:xfrm>
          <a:off x="663101" y="2061396"/>
          <a:ext cx="8448405" cy="1030518"/>
        </a:xfrm>
        <a:prstGeom prst="rect">
          <a:avLst/>
        </a:prstGeom>
        <a:solidFill>
          <a:srgbClr val="0070C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817974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Обеспечение технической возможности присоединения новых потребителей газа</a:t>
          </a:r>
        </a:p>
      </dsp:txBody>
      <dsp:txXfrm>
        <a:off x="663101" y="2061396"/>
        <a:ext cx="8448405" cy="1030518"/>
      </dsp:txXfrm>
    </dsp:sp>
    <dsp:sp modelId="{0BEC406B-673D-4572-B113-71F9347713BA}">
      <dsp:nvSpPr>
        <dsp:cNvPr id="0" name=""/>
        <dsp:cNvSpPr/>
      </dsp:nvSpPr>
      <dsp:spPr>
        <a:xfrm>
          <a:off x="19028" y="1932582"/>
          <a:ext cx="1288147" cy="1288147"/>
        </a:xfrm>
        <a:prstGeom prst="ellipse">
          <a:avLst/>
        </a:prstGeom>
        <a:solidFill>
          <a:srgbClr val="00B0F0"/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EAA2B-AD3B-436C-883C-7B345068C1FE}">
      <dsp:nvSpPr>
        <dsp:cNvPr id="0" name=""/>
        <dsp:cNvSpPr/>
      </dsp:nvSpPr>
      <dsp:spPr>
        <a:xfrm rot="5400000">
          <a:off x="-246777" y="247406"/>
          <a:ext cx="1645180" cy="1151626"/>
        </a:xfrm>
        <a:prstGeom prst="chevron">
          <a:avLst/>
        </a:prstGeom>
        <a:solidFill>
          <a:srgbClr val="0070C0"/>
        </a:solidFill>
        <a:ln w="38100" cap="flat" cmpd="sng" algn="ctr">
          <a:solidFill>
            <a:schemeClr val="bg1">
              <a:lumMod val="8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1</a:t>
          </a:r>
        </a:p>
      </dsp:txBody>
      <dsp:txXfrm rot="-5400000">
        <a:off x="0" y="576442"/>
        <a:ext cx="1151626" cy="493554"/>
      </dsp:txXfrm>
    </dsp:sp>
    <dsp:sp modelId="{27E93D45-8078-45D2-B1D2-AE4A5DBAC8D0}">
      <dsp:nvSpPr>
        <dsp:cNvPr id="0" name=""/>
        <dsp:cNvSpPr/>
      </dsp:nvSpPr>
      <dsp:spPr>
        <a:xfrm rot="5400000">
          <a:off x="4612267" y="-3460011"/>
          <a:ext cx="1069367" cy="7990649"/>
        </a:xfrm>
        <a:prstGeom prst="round2Same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n>
                <a:noFill/>
              </a:ln>
              <a:solidFill>
                <a:schemeClr val="bg1"/>
              </a:solidFill>
            </a:rPr>
            <a:t>Строительство закольцовок для перераспределения нагрузки между ГРС с целью исключения необходимости реконструкции либо консервации</a:t>
          </a:r>
        </a:p>
      </dsp:txBody>
      <dsp:txXfrm rot="-5400000">
        <a:off x="1151626" y="52832"/>
        <a:ext cx="7938447" cy="964963"/>
      </dsp:txXfrm>
    </dsp:sp>
    <dsp:sp modelId="{C321BBFD-8979-4098-BB9F-0C4AAA5C2278}">
      <dsp:nvSpPr>
        <dsp:cNvPr id="0" name=""/>
        <dsp:cNvSpPr/>
      </dsp:nvSpPr>
      <dsp:spPr>
        <a:xfrm rot="5400000">
          <a:off x="-246777" y="1598590"/>
          <a:ext cx="1645180" cy="1151626"/>
        </a:xfrm>
        <a:prstGeom prst="chevron">
          <a:avLst/>
        </a:prstGeom>
        <a:solidFill>
          <a:srgbClr val="0070C0"/>
        </a:solidFill>
        <a:ln w="381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2</a:t>
          </a:r>
        </a:p>
      </dsp:txBody>
      <dsp:txXfrm rot="-5400000">
        <a:off x="0" y="1927626"/>
        <a:ext cx="1151626" cy="493554"/>
      </dsp:txXfrm>
    </dsp:sp>
    <dsp:sp modelId="{2E68465F-A5C0-4575-A830-32A773ECBD92}">
      <dsp:nvSpPr>
        <dsp:cNvPr id="0" name=""/>
        <dsp:cNvSpPr/>
      </dsp:nvSpPr>
      <dsp:spPr>
        <a:xfrm rot="5400000">
          <a:off x="4612267" y="-2108827"/>
          <a:ext cx="1069367" cy="7990649"/>
        </a:xfrm>
        <a:prstGeom prst="round2Same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n>
                <a:noFill/>
              </a:ln>
              <a:solidFill>
                <a:schemeClr val="bg1"/>
              </a:solidFill>
            </a:rPr>
            <a:t>Повышение давления на выходе ГРС без проведения реконструкции</a:t>
          </a:r>
          <a:endParaRPr lang="ru-RU" sz="3800" kern="1200" dirty="0">
            <a:ln>
              <a:noFill/>
            </a:ln>
            <a:solidFill>
              <a:schemeClr val="bg1"/>
            </a:solidFill>
          </a:endParaRPr>
        </a:p>
      </dsp:txBody>
      <dsp:txXfrm rot="-5400000">
        <a:off x="1151626" y="1404016"/>
        <a:ext cx="7938447" cy="9649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EAA2B-AD3B-436C-883C-7B345068C1FE}">
      <dsp:nvSpPr>
        <dsp:cNvPr id="0" name=""/>
        <dsp:cNvSpPr/>
      </dsp:nvSpPr>
      <dsp:spPr>
        <a:xfrm rot="5400000">
          <a:off x="-246536" y="248628"/>
          <a:ext cx="1643573" cy="1150501"/>
        </a:xfrm>
        <a:prstGeom prst="chevron">
          <a:avLst/>
        </a:prstGeom>
        <a:solidFill>
          <a:srgbClr val="0070C0"/>
        </a:solidFill>
        <a:ln w="38100" cap="flat" cmpd="sng" algn="ctr">
          <a:solidFill>
            <a:schemeClr val="bg1">
              <a:lumMod val="8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1</a:t>
          </a:r>
        </a:p>
      </dsp:txBody>
      <dsp:txXfrm rot="-5400000">
        <a:off x="1" y="577343"/>
        <a:ext cx="1150501" cy="493072"/>
      </dsp:txXfrm>
    </dsp:sp>
    <dsp:sp modelId="{27E93D45-8078-45D2-B1D2-AE4A5DBAC8D0}">
      <dsp:nvSpPr>
        <dsp:cNvPr id="0" name=""/>
        <dsp:cNvSpPr/>
      </dsp:nvSpPr>
      <dsp:spPr>
        <a:xfrm rot="5400000">
          <a:off x="4612227" y="-3459632"/>
          <a:ext cx="1068322" cy="7991774"/>
        </a:xfrm>
        <a:prstGeom prst="round2Same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>
              <a:ln>
                <a:noFill/>
              </a:ln>
              <a:solidFill>
                <a:schemeClr val="bg1"/>
              </a:solidFill>
            </a:rPr>
            <a:t>Комплексная программа реконструкции и технического перевооружения объектов транспорта газа на 2016 – 2020 годы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>
              <a:ln>
                <a:noFill/>
              </a:ln>
              <a:solidFill>
                <a:schemeClr val="bg1"/>
              </a:solidFill>
            </a:rPr>
            <a:t>Строительство газопроводов-отводов и ГРС по Инвестиционной программе ООО «Газпром межрегионгаз»</a:t>
          </a:r>
        </a:p>
      </dsp:txBody>
      <dsp:txXfrm rot="-5400000">
        <a:off x="1150502" y="54245"/>
        <a:ext cx="7939623" cy="964020"/>
      </dsp:txXfrm>
    </dsp:sp>
    <dsp:sp modelId="{C321BBFD-8979-4098-BB9F-0C4AAA5C2278}">
      <dsp:nvSpPr>
        <dsp:cNvPr id="0" name=""/>
        <dsp:cNvSpPr/>
      </dsp:nvSpPr>
      <dsp:spPr>
        <a:xfrm rot="5400000">
          <a:off x="-246536" y="1598493"/>
          <a:ext cx="1643573" cy="1150501"/>
        </a:xfrm>
        <a:prstGeom prst="chevron">
          <a:avLst/>
        </a:prstGeom>
        <a:solidFill>
          <a:srgbClr val="0070C0"/>
        </a:solidFill>
        <a:ln w="381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2</a:t>
          </a:r>
        </a:p>
      </dsp:txBody>
      <dsp:txXfrm rot="-5400000">
        <a:off x="1" y="1927208"/>
        <a:ext cx="1150501" cy="493072"/>
      </dsp:txXfrm>
    </dsp:sp>
    <dsp:sp modelId="{2E68465F-A5C0-4575-A830-32A773ECBD92}">
      <dsp:nvSpPr>
        <dsp:cNvPr id="0" name=""/>
        <dsp:cNvSpPr/>
      </dsp:nvSpPr>
      <dsp:spPr>
        <a:xfrm rot="5400000">
          <a:off x="4612227" y="-2109768"/>
          <a:ext cx="1068322" cy="7991774"/>
        </a:xfrm>
        <a:prstGeom prst="round2Same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n>
                <a:noFill/>
              </a:ln>
              <a:solidFill>
                <a:schemeClr val="bg1"/>
              </a:solidFill>
            </a:rPr>
            <a:t>Программа выполнения малозатратной реконструкции ГРС</a:t>
          </a:r>
          <a:endParaRPr lang="ru-RU" sz="3800" kern="1200" dirty="0">
            <a:ln>
              <a:noFill/>
            </a:ln>
            <a:solidFill>
              <a:schemeClr val="bg1"/>
            </a:solidFill>
          </a:endParaRPr>
        </a:p>
      </dsp:txBody>
      <dsp:txXfrm rot="-5400000">
        <a:off x="1150502" y="1404109"/>
        <a:ext cx="7939623" cy="9640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EAA2B-AD3B-436C-883C-7B345068C1FE}">
      <dsp:nvSpPr>
        <dsp:cNvPr id="0" name=""/>
        <dsp:cNvSpPr/>
      </dsp:nvSpPr>
      <dsp:spPr>
        <a:xfrm rot="5400000">
          <a:off x="-100785" y="103504"/>
          <a:ext cx="671905" cy="470334"/>
        </a:xfrm>
        <a:prstGeom prst="chevron">
          <a:avLst/>
        </a:prstGeom>
        <a:solidFill>
          <a:srgbClr val="0070C0"/>
        </a:solidFill>
        <a:ln w="38100" cap="flat" cmpd="sng" algn="ctr">
          <a:solidFill>
            <a:schemeClr val="bg1">
              <a:lumMod val="8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1</a:t>
          </a:r>
        </a:p>
      </dsp:txBody>
      <dsp:txXfrm rot="-5400000">
        <a:off x="1" y="237885"/>
        <a:ext cx="470334" cy="201571"/>
      </dsp:txXfrm>
    </dsp:sp>
    <dsp:sp modelId="{27E93D45-8078-45D2-B1D2-AE4A5DBAC8D0}">
      <dsp:nvSpPr>
        <dsp:cNvPr id="0" name=""/>
        <dsp:cNvSpPr/>
      </dsp:nvSpPr>
      <dsp:spPr>
        <a:xfrm rot="5400000">
          <a:off x="4587820" y="-4114768"/>
          <a:ext cx="436968" cy="8671941"/>
        </a:xfrm>
        <a:prstGeom prst="round2Same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>
              <a:ln>
                <a:noFill/>
              </a:ln>
              <a:solidFill>
                <a:schemeClr val="bg1"/>
              </a:solidFill>
            </a:rPr>
            <a:t>ГРС имеющие схемы закольцовки в газораспределительных сетях</a:t>
          </a:r>
        </a:p>
      </dsp:txBody>
      <dsp:txXfrm rot="-5400000">
        <a:off x="470334" y="24049"/>
        <a:ext cx="8650610" cy="394306"/>
      </dsp:txXfrm>
    </dsp:sp>
    <dsp:sp modelId="{C321BBFD-8979-4098-BB9F-0C4AAA5C2278}">
      <dsp:nvSpPr>
        <dsp:cNvPr id="0" name=""/>
        <dsp:cNvSpPr/>
      </dsp:nvSpPr>
      <dsp:spPr>
        <a:xfrm rot="5400000">
          <a:off x="-100785" y="655339"/>
          <a:ext cx="671905" cy="470334"/>
        </a:xfrm>
        <a:prstGeom prst="chevron">
          <a:avLst/>
        </a:prstGeom>
        <a:solidFill>
          <a:srgbClr val="0070C0"/>
        </a:solidFill>
        <a:ln w="381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2</a:t>
          </a:r>
        </a:p>
      </dsp:txBody>
      <dsp:txXfrm rot="-5400000">
        <a:off x="1" y="789720"/>
        <a:ext cx="470334" cy="201571"/>
      </dsp:txXfrm>
    </dsp:sp>
    <dsp:sp modelId="{2E68465F-A5C0-4575-A830-32A773ECBD92}">
      <dsp:nvSpPr>
        <dsp:cNvPr id="0" name=""/>
        <dsp:cNvSpPr/>
      </dsp:nvSpPr>
      <dsp:spPr>
        <a:xfrm rot="5400000">
          <a:off x="4587935" y="-3563048"/>
          <a:ext cx="436738" cy="8671941"/>
        </a:xfrm>
        <a:prstGeom prst="round2Same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>
              <a:ln>
                <a:noFill/>
              </a:ln>
              <a:solidFill>
                <a:schemeClr val="bg1"/>
              </a:solidFill>
            </a:rPr>
            <a:t>ГРС с возможностью газоснабжения потребителя с помощью запасов газа в газораспределительных сетях на срок 24 и более часов</a:t>
          </a:r>
        </a:p>
      </dsp:txBody>
      <dsp:txXfrm rot="-5400000">
        <a:off x="470334" y="575873"/>
        <a:ext cx="8650621" cy="394098"/>
      </dsp:txXfrm>
    </dsp:sp>
    <dsp:sp modelId="{031D7BD6-D33A-49AE-A64F-17741DBEF5C8}">
      <dsp:nvSpPr>
        <dsp:cNvPr id="0" name=""/>
        <dsp:cNvSpPr/>
      </dsp:nvSpPr>
      <dsp:spPr>
        <a:xfrm rot="5400000">
          <a:off x="-100785" y="1207174"/>
          <a:ext cx="671905" cy="470334"/>
        </a:xfrm>
        <a:prstGeom prst="chevron">
          <a:avLst/>
        </a:prstGeom>
        <a:solidFill>
          <a:srgbClr val="0070C0">
            <a:alpha val="90000"/>
          </a:srgb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n>
                <a:noFill/>
              </a:ln>
              <a:solidFill>
                <a:schemeClr val="bg1"/>
              </a:solidFill>
            </a:rPr>
            <a:t>3</a:t>
          </a:r>
        </a:p>
      </dsp:txBody>
      <dsp:txXfrm rot="-5400000">
        <a:off x="1" y="1341555"/>
        <a:ext cx="470334" cy="201571"/>
      </dsp:txXfrm>
    </dsp:sp>
    <dsp:sp modelId="{18266A46-D35F-4F8F-A306-622BF0AC59A4}">
      <dsp:nvSpPr>
        <dsp:cNvPr id="0" name=""/>
        <dsp:cNvSpPr/>
      </dsp:nvSpPr>
      <dsp:spPr>
        <a:xfrm rot="5400000">
          <a:off x="4587935" y="-3011212"/>
          <a:ext cx="436738" cy="8671941"/>
        </a:xfrm>
        <a:prstGeom prst="round2Same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>
              <a:ln>
                <a:noFill/>
              </a:ln>
              <a:solidFill>
                <a:schemeClr val="bg1"/>
              </a:solidFill>
            </a:rPr>
            <a:t>ГРС с производительность менее 10 тыс.м3/час</a:t>
          </a:r>
        </a:p>
      </dsp:txBody>
      <dsp:txXfrm rot="-5400000">
        <a:off x="470334" y="1127709"/>
        <a:ext cx="8650621" cy="394098"/>
      </dsp:txXfrm>
    </dsp:sp>
    <dsp:sp modelId="{22078360-5D48-4696-8FD0-4CF3ACA4DE42}">
      <dsp:nvSpPr>
        <dsp:cNvPr id="0" name=""/>
        <dsp:cNvSpPr/>
      </dsp:nvSpPr>
      <dsp:spPr>
        <a:xfrm rot="5400000">
          <a:off x="-100785" y="1862204"/>
          <a:ext cx="671905" cy="470334"/>
        </a:xfrm>
        <a:prstGeom prst="chevron">
          <a:avLst/>
        </a:prstGeom>
        <a:solidFill>
          <a:srgbClr val="0070C0">
            <a:alpha val="90000"/>
          </a:srgb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n>
                <a:noFill/>
              </a:ln>
              <a:solidFill>
                <a:schemeClr val="bg1"/>
              </a:solidFill>
            </a:rPr>
            <a:t>4</a:t>
          </a:r>
        </a:p>
      </dsp:txBody>
      <dsp:txXfrm rot="-5400000">
        <a:off x="1" y="1996585"/>
        <a:ext cx="470334" cy="201571"/>
      </dsp:txXfrm>
    </dsp:sp>
    <dsp:sp modelId="{7E1E1CCE-9FC1-470A-BDD6-050DF27B6766}">
      <dsp:nvSpPr>
        <dsp:cNvPr id="0" name=""/>
        <dsp:cNvSpPr/>
      </dsp:nvSpPr>
      <dsp:spPr>
        <a:xfrm rot="5400000">
          <a:off x="4484740" y="-2356182"/>
          <a:ext cx="643128" cy="8671941"/>
        </a:xfrm>
        <a:prstGeom prst="round2Same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>
              <a:ln>
                <a:noFill/>
              </a:ln>
              <a:solidFill>
                <a:schemeClr val="bg1"/>
              </a:solidFill>
            </a:rPr>
            <a:t>ГРС с возможностью отключения крупного потребителя и возможностью при этом осуществлять газоснабжение потребителя с помощью запасов газа в газораспределительных сетях на срок 24 и более часов</a:t>
          </a:r>
        </a:p>
      </dsp:txBody>
      <dsp:txXfrm rot="-5400000">
        <a:off x="470334" y="1689619"/>
        <a:ext cx="8640546" cy="580338"/>
      </dsp:txXfrm>
    </dsp:sp>
    <dsp:sp modelId="{493C03C2-7A9D-4ADA-88AE-DBDA96E54FFD}">
      <dsp:nvSpPr>
        <dsp:cNvPr id="0" name=""/>
        <dsp:cNvSpPr/>
      </dsp:nvSpPr>
      <dsp:spPr>
        <a:xfrm rot="5400000">
          <a:off x="-100785" y="2423785"/>
          <a:ext cx="671905" cy="470334"/>
        </a:xfrm>
        <a:prstGeom prst="chevron">
          <a:avLst/>
        </a:prstGeom>
        <a:solidFill>
          <a:srgbClr val="0070C0">
            <a:alpha val="90000"/>
          </a:srgb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n>
                <a:noFill/>
              </a:ln>
              <a:solidFill>
                <a:schemeClr val="bg1"/>
              </a:solidFill>
            </a:rPr>
            <a:t>5</a:t>
          </a:r>
        </a:p>
      </dsp:txBody>
      <dsp:txXfrm rot="-5400000">
        <a:off x="1" y="2558166"/>
        <a:ext cx="470334" cy="201571"/>
      </dsp:txXfrm>
    </dsp:sp>
    <dsp:sp modelId="{9A638C23-E11C-4459-901E-46E2D1DD00DF}">
      <dsp:nvSpPr>
        <dsp:cNvPr id="0" name=""/>
        <dsp:cNvSpPr/>
      </dsp:nvSpPr>
      <dsp:spPr>
        <a:xfrm rot="5400000">
          <a:off x="4568043" y="-1694426"/>
          <a:ext cx="456230" cy="8671941"/>
        </a:xfrm>
        <a:prstGeom prst="round2Same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>
              <a:ln>
                <a:noFill/>
              </a:ln>
              <a:solidFill>
                <a:schemeClr val="bg1"/>
              </a:solidFill>
            </a:rPr>
            <a:t>ГРС  резервированные газопроводом - отводом</a:t>
          </a:r>
          <a:endParaRPr lang="ru-RU" sz="1600" b="0" kern="1200" dirty="0"/>
        </a:p>
      </dsp:txBody>
      <dsp:txXfrm rot="-5400000">
        <a:off x="460188" y="2435700"/>
        <a:ext cx="8649670" cy="411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C37EEC-B410-411B-B0F8-7E9E38279FA1}" type="datetimeFigureOut">
              <a:rPr lang="ru-RU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706"/>
            <a:ext cx="5438775" cy="44661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0F1D89-E3D0-4CD2-BCC4-B3225D032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447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A1FF03-6DCB-4FA2-9471-058629E7C2C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F1D89-E3D0-4CD2-BCC4-B3225D03228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628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F269A-5BF0-42F1-9767-43807868C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9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" y="825103"/>
            <a:ext cx="3059113" cy="39195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4BC16-CCF0-4CF6-AC2D-BD880A629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49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474464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05600" cy="47446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44E37-AB1D-4997-BE60-CAA0B6537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818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3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7F320-C55F-4937-971E-8216DB193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19215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08898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68526" y="1200150"/>
            <a:ext cx="6756399" cy="3280410"/>
          </a:xfrm>
        </p:spPr>
        <p:txBody>
          <a:bodyPr anchor="ctr">
            <a:noAutofit/>
          </a:bodyPr>
          <a:lstStyle>
            <a:lvl1pPr>
              <a:buNone/>
              <a:defRPr sz="2600" b="0" baseline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65620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5216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896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70344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12"/>
          <p:cNvSpPr>
            <a:spLocks noGrp="1"/>
          </p:cNvSpPr>
          <p:nvPr>
            <p:ph type="sldNum" sz="quarter" idx="10"/>
          </p:nvPr>
        </p:nvSpPr>
        <p:spPr>
          <a:xfrm>
            <a:off x="204788" y="4797425"/>
            <a:ext cx="312737" cy="306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4745F-F3D0-4BCA-BBFA-BF5983728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81458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825103"/>
            <a:ext cx="1452563" cy="1237261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825103"/>
            <a:ext cx="1454150" cy="1237261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4797425"/>
            <a:ext cx="312737" cy="306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E0183-55F4-4AEF-A040-D7F3E49CF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31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-19409"/>
            <a:ext cx="6985000" cy="757238"/>
          </a:xfrm>
        </p:spPr>
        <p:txBody>
          <a:bodyPr/>
          <a:lstStyle>
            <a:lvl1pPr>
              <a:defRPr sz="2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1844-E032-4943-9656-17752E7A4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616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83749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55132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8469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169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6954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825103"/>
            <a:ext cx="1452563" cy="1237261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825103"/>
            <a:ext cx="1454150" cy="1237261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4797425"/>
            <a:ext cx="312737" cy="306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D6D45-ABFE-4ACF-97CA-6F25C5D3C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638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88" y="4772025"/>
            <a:ext cx="1487487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7696B-2E6E-4BF3-B652-C66D76EFF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98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51A91-C842-423A-8192-4D8790E79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88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825103"/>
            <a:ext cx="1452563" cy="39195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825103"/>
            <a:ext cx="1454150" cy="39195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50853-C73B-4C66-A199-95B25FF28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2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2DA36-1C98-45CF-9C93-2CD51F713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5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B6EC4-3CA6-4C79-A4A2-3E6F76D3C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83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BFE5F-423D-43DB-975A-CD0A20302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167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12D98-40FC-49AB-BA9C-997612529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123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AC0C8-A745-4C0E-943E-337569E98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9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815975"/>
            <a:ext cx="9144000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8688"/>
            <a:ext cx="9144000" cy="404812"/>
            <a:chOff x="0" y="3974"/>
            <a:chExt cx="5760" cy="340"/>
          </a:xfrm>
        </p:grpSpPr>
        <p:sp>
          <p:nvSpPr>
            <p:cNvPr id="103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>
                <a:defRPr/>
              </a:pPr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103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>
                <a:defRPr/>
              </a:pPr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104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0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72050AD0-7BA2-455D-9FCB-9AE6D687E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" name="Rectangle 14"/>
          <p:cNvSpPr>
            <a:spLocks noChangeArrowheads="1"/>
          </p:cNvSpPr>
          <p:nvPr/>
        </p:nvSpPr>
        <p:spPr bwMode="auto">
          <a:xfrm>
            <a:off x="755650" y="5703888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035" name="Line 16"/>
          <p:cNvSpPr>
            <a:spLocks noChangeShapeType="1"/>
          </p:cNvSpPr>
          <p:nvPr/>
        </p:nvSpPr>
        <p:spPr bwMode="auto">
          <a:xfrm>
            <a:off x="0" y="4735513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36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037" name="Picture 20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42875"/>
            <a:ext cx="154781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63" r:id="rId1"/>
    <p:sldLayoutId id="2147486864" r:id="rId2"/>
    <p:sldLayoutId id="2147486865" r:id="rId3"/>
    <p:sldLayoutId id="2147486866" r:id="rId4"/>
    <p:sldLayoutId id="2147486867" r:id="rId5"/>
    <p:sldLayoutId id="2147486868" r:id="rId6"/>
    <p:sldLayoutId id="2147486869" r:id="rId7"/>
    <p:sldLayoutId id="2147486870" r:id="rId8"/>
    <p:sldLayoutId id="2147486871" r:id="rId9"/>
    <p:sldLayoutId id="2147486872" r:id="rId10"/>
    <p:sldLayoutId id="2147486873" r:id="rId11"/>
    <p:sldLayoutId id="21474868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2051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>
              <a:latin typeface="Calibri" pitchFamily="34" charset="0"/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4622800"/>
            <a:ext cx="1936750" cy="53975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0" y="4622800"/>
            <a:ext cx="9144000" cy="53975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>
              <a:latin typeface="Calibri" pitchFamily="34" charset="0"/>
            </a:endParaRP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2055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56" name="Line 16"/>
          <p:cNvSpPr>
            <a:spLocks noChangeShapeType="1"/>
          </p:cNvSpPr>
          <p:nvPr/>
        </p:nvSpPr>
        <p:spPr bwMode="auto">
          <a:xfrm>
            <a:off x="0" y="461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57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58" name="Текст 2"/>
          <p:cNvSpPr>
            <a:spLocks noGrp="1"/>
          </p:cNvSpPr>
          <p:nvPr>
            <p:ph type="body" idx="1"/>
          </p:nvPr>
        </p:nvSpPr>
        <p:spPr bwMode="auto">
          <a:xfrm>
            <a:off x="209550" y="1200150"/>
            <a:ext cx="84772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</p:txBody>
      </p:sp>
      <p:pic>
        <p:nvPicPr>
          <p:cNvPr id="2059" name="Рисунок 22" descr="GP Ru.wm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79388"/>
            <a:ext cx="157956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74" r:id="rId1"/>
    <p:sldLayoutId id="2147486875" r:id="rId2"/>
    <p:sldLayoutId id="2147486876" r:id="rId3"/>
    <p:sldLayoutId id="2147486877" r:id="rId4"/>
    <p:sldLayoutId id="2147486878" r:id="rId5"/>
    <p:sldLayoutId id="2147486885" r:id="rId6"/>
    <p:sldLayoutId id="2147486886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600" kern="1200" dirty="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"/>
          <p:cNvGrpSpPr>
            <a:grpSpLocks/>
          </p:cNvGrpSpPr>
          <p:nvPr/>
        </p:nvGrpSpPr>
        <p:grpSpPr bwMode="auto">
          <a:xfrm>
            <a:off x="0" y="4622800"/>
            <a:ext cx="9144000" cy="539750"/>
            <a:chOff x="0" y="3974"/>
            <a:chExt cx="5760" cy="340"/>
          </a:xfrm>
        </p:grpSpPr>
        <p:sp>
          <p:nvSpPr>
            <p:cNvPr id="3083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3084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3085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3077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78" name="Line 16"/>
          <p:cNvSpPr>
            <a:spLocks noChangeShapeType="1"/>
          </p:cNvSpPr>
          <p:nvPr/>
        </p:nvSpPr>
        <p:spPr bwMode="auto">
          <a:xfrm>
            <a:off x="0" y="461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79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80" name="Текст 2"/>
          <p:cNvSpPr>
            <a:spLocks noGrp="1"/>
          </p:cNvSpPr>
          <p:nvPr>
            <p:ph type="body" idx="1"/>
          </p:nvPr>
        </p:nvSpPr>
        <p:spPr bwMode="auto">
          <a:xfrm>
            <a:off x="209550" y="1200150"/>
            <a:ext cx="8477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/>
              <a:t>Образец текста</a:t>
            </a:r>
          </a:p>
        </p:txBody>
      </p:sp>
      <p:sp>
        <p:nvSpPr>
          <p:cNvPr id="3081" name="Номер слайда 3"/>
          <p:cNvSpPr txBox="1">
            <a:spLocks/>
          </p:cNvSpPr>
          <p:nvPr/>
        </p:nvSpPr>
        <p:spPr bwMode="auto">
          <a:xfrm>
            <a:off x="209550" y="4667250"/>
            <a:ext cx="1482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64FDAB90-8997-45CC-B44C-D1BA6E7C0E2D}" type="slidenum">
              <a:rPr lang="ru-RU" altLang="ru-RU" sz="2000" b="1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ru-RU" altLang="ru-RU" sz="2000" b="1">
              <a:solidFill>
                <a:schemeClr val="bg1"/>
              </a:solidFill>
            </a:endParaRPr>
          </a:p>
        </p:txBody>
      </p:sp>
      <p:pic>
        <p:nvPicPr>
          <p:cNvPr id="3082" name="Рисунок 22" descr="GP Ru.wm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79388"/>
            <a:ext cx="157956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7" r:id="rId6"/>
    <p:sldLayoutId id="2147486888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600" kern="1200" dirty="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2051720" y="1599642"/>
            <a:ext cx="6478587" cy="1512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</a:pPr>
            <a:r>
              <a:rPr lang="ru-RU" altLang="ru-RU" sz="2300" b="1" dirty="0">
                <a:ea typeface="Arial Narrow" pitchFamily="34" charset="0"/>
                <a:cs typeface="Arial Narrow" pitchFamily="34" charset="0"/>
              </a:rPr>
              <a:t>СОВЕРШЕНСТВОВАНИЕ ДЕЯТЕЛЬНОСТИ</a:t>
            </a:r>
            <a:br>
              <a:rPr lang="ru-RU" altLang="ru-RU" sz="2300" b="1" dirty="0">
                <a:ea typeface="Arial Narrow" pitchFamily="34" charset="0"/>
                <a:cs typeface="Arial Narrow" pitchFamily="34" charset="0"/>
              </a:rPr>
            </a:br>
            <a:r>
              <a:rPr lang="ru-RU" altLang="ru-RU" sz="2300" b="1" dirty="0">
                <a:ea typeface="Arial Narrow" pitchFamily="34" charset="0"/>
                <a:cs typeface="Arial Narrow" pitchFamily="34" charset="0"/>
              </a:rPr>
              <a:t>ГАЗОТРАНСПОРТНЫХ ОБЩЕСТВ</a:t>
            </a:r>
            <a:br>
              <a:rPr lang="ru-RU" altLang="ru-RU" sz="2300" b="1" dirty="0">
                <a:ea typeface="Arial Narrow" pitchFamily="34" charset="0"/>
                <a:cs typeface="Arial Narrow" pitchFamily="34" charset="0"/>
              </a:rPr>
            </a:br>
            <a:r>
              <a:rPr lang="ru-RU" altLang="ru-RU" sz="2300" b="1" dirty="0">
                <a:ea typeface="Arial Narrow" pitchFamily="34" charset="0"/>
                <a:cs typeface="Arial Narrow" pitchFamily="34" charset="0"/>
              </a:rPr>
              <a:t>ПЕРСПЕКТИВЫ И ЗАДАЧИ</a:t>
            </a:r>
            <a:endParaRPr altLang="ru-RU" sz="1900" dirty="0">
              <a:ea typeface="Arial Narrow" pitchFamily="34" charset="0"/>
              <a:cs typeface="Arial Narrow" pitchFamily="34" charset="0"/>
            </a:endParaRPr>
          </a:p>
        </p:txBody>
      </p:sp>
      <p:sp>
        <p:nvSpPr>
          <p:cNvPr id="9219" name="Подзаголовок 2"/>
          <p:cNvSpPr>
            <a:spLocks noGrp="1"/>
          </p:cNvSpPr>
          <p:nvPr>
            <p:ph type="body" sz="quarter" idx="1"/>
          </p:nvPr>
        </p:nvSpPr>
        <p:spPr>
          <a:xfrm>
            <a:off x="2051050" y="3579813"/>
            <a:ext cx="6842125" cy="863600"/>
          </a:xfrm>
        </p:spPr>
        <p:txBody>
          <a:bodyPr/>
          <a:lstStyle/>
          <a:p>
            <a:pPr algn="l" eaLnBrk="1" hangingPunct="1"/>
            <a:r>
              <a:rPr lang="ru-RU" altLang="ru-RU" sz="2200" b="1" dirty="0">
                <a:ea typeface="Arial Narrow" pitchFamily="34" charset="0"/>
                <a:cs typeface="Arial Narrow" pitchFamily="34" charset="0"/>
              </a:rPr>
              <a:t>О.Н. МЕЛЁХИН</a:t>
            </a:r>
          </a:p>
          <a:p>
            <a:pPr algn="l" eaLnBrk="1" hangingPunct="1"/>
            <a:r>
              <a:rPr lang="ru-RU" altLang="ru-RU" sz="2200" b="1" dirty="0">
                <a:ea typeface="Arial Narrow" pitchFamily="34" charset="0"/>
                <a:cs typeface="Arial Narrow" pitchFamily="34" charset="0"/>
              </a:rPr>
              <a:t>ЗАМЕСТИТЕЛЬ НАЧАЛЬНИКА ДЕПАРТАМЕНТА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59732" y="4623978"/>
            <a:ext cx="6915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Ежегодная научно-практическая конференция </a:t>
            </a:r>
          </a:p>
          <a:p>
            <a:pPr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«Газораспределительные станции и системы газоснабжения»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1963117" y="44624"/>
            <a:ext cx="71808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Синхронизация развития объектов газотранспортных и газораспределительных систем</a:t>
            </a:r>
            <a:endParaRPr lang="ru-RU" sz="24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0244" y="4627123"/>
            <a:ext cx="7200292" cy="52322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Ежегодная научно-практическая конференция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«Газораспределительные станции и системы газоснабжения»</a:t>
            </a:r>
            <a:r>
              <a:rPr lang="en-US" sz="1400" dirty="0">
                <a:solidFill>
                  <a:schemeClr val="bg1"/>
                </a:solidFill>
                <a:latin typeface="Arial" charset="0"/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013026"/>
              </p:ext>
            </p:extLst>
          </p:nvPr>
        </p:nvGraphicFramePr>
        <p:xfrm>
          <a:off x="11875" y="1563638"/>
          <a:ext cx="9142276" cy="2997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1088740"/>
            <a:ext cx="9144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rgbClr val="008A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технической возможности присоединения новых потребителей газа</a:t>
            </a:r>
          </a:p>
        </p:txBody>
      </p:sp>
    </p:spTree>
    <p:extLst>
      <p:ext uri="{BB962C8B-B14F-4D97-AF65-F5344CB8AC3E}">
        <p14:creationId xmlns:p14="http://schemas.microsoft.com/office/powerpoint/2010/main" val="1254481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2123728" y="157039"/>
            <a:ext cx="71733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Разработка программы по повышению надежности газоснабжения потребителей газа</a:t>
            </a:r>
            <a:endParaRPr lang="ru-RU" sz="24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0244" y="4627123"/>
            <a:ext cx="7200292" cy="52322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Ежегодная научно-практическая конференция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«Газораспределительные станции и системы газоснабжения»</a:t>
            </a:r>
            <a:r>
              <a:rPr lang="en-US" sz="1400" dirty="0">
                <a:solidFill>
                  <a:schemeClr val="bg1"/>
                </a:solidFill>
                <a:latin typeface="Arial" charset="0"/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747271"/>
              </p:ext>
            </p:extLst>
          </p:nvPr>
        </p:nvGraphicFramePr>
        <p:xfrm>
          <a:off x="11875" y="1563638"/>
          <a:ext cx="9142276" cy="2997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1088740"/>
            <a:ext cx="9144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ru-RU" sz="1800" b="1" dirty="0">
              <a:solidFill>
                <a:srgbClr val="008A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4016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2796"/>
          <p:cNvSpPr>
            <a:spLocks noChangeArrowheads="1"/>
          </p:cNvSpPr>
          <p:nvPr/>
        </p:nvSpPr>
        <p:spPr bwMode="auto">
          <a:xfrm>
            <a:off x="590550" y="2139950"/>
            <a:ext cx="7835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70C0"/>
                </a:solidFill>
              </a:rPr>
              <a:t>БЛАГОДАРЮ ЗА ВНИМАНИЕ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9975" y="3436938"/>
            <a:ext cx="62928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rgbClr val="0070C0"/>
                </a:solidFill>
              </a:rPr>
              <a:t>ОЛЕГ НИКОЛАЕВИЧ МЕЛЁХИН</a:t>
            </a:r>
          </a:p>
          <a:p>
            <a:pPr>
              <a:defRPr/>
            </a:pPr>
            <a:r>
              <a:rPr lang="ru-RU" b="1" cap="all" dirty="0">
                <a:solidFill>
                  <a:srgbClr val="0070C0"/>
                </a:solidFill>
              </a:rPr>
              <a:t>ЗАМЕСТИТЕЛЬ НАЧАЛЬНИКА ДЕПАРТАМЕНТА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8"/>
          <p:cNvSpPr>
            <a:spLocks noGrp="1" noChangeArrowheads="1"/>
          </p:cNvSpPr>
          <p:nvPr>
            <p:ph type="title"/>
          </p:nvPr>
        </p:nvSpPr>
        <p:spPr>
          <a:xfrm>
            <a:off x="2051050" y="242888"/>
            <a:ext cx="6985000" cy="522287"/>
          </a:xfrm>
          <a:extLst/>
        </p:spPr>
        <p:txBody>
          <a:bodyPr/>
          <a:lstStyle/>
          <a:p>
            <a:pPr>
              <a:defRPr/>
            </a:pPr>
            <a:r>
              <a:rPr lang="ru-RU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Газотранспортная система (ГТС) России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30244" y="4627123"/>
            <a:ext cx="7200292" cy="52322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Ежегодная научно-практическая конференция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«Газораспределительные станции и системы газоснабжения»</a:t>
            </a:r>
            <a:r>
              <a:rPr lang="en-US" sz="1400" dirty="0">
                <a:solidFill>
                  <a:schemeClr val="bg1"/>
                </a:solidFill>
                <a:latin typeface="Arial" charset="0"/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14963" r="44427" b="49933"/>
          <a:stretch/>
        </p:blipFill>
        <p:spPr bwMode="auto">
          <a:xfrm>
            <a:off x="0" y="1082805"/>
            <a:ext cx="9144000" cy="354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20"/>
          <p:cNvSpPr txBox="1">
            <a:spLocks noChangeArrowheads="1"/>
          </p:cNvSpPr>
          <p:nvPr/>
        </p:nvSpPr>
        <p:spPr bwMode="auto">
          <a:xfrm>
            <a:off x="0" y="1671649"/>
            <a:ext cx="9130536" cy="27084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Более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180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 тыс. км газопроводов</a:t>
            </a:r>
          </a:p>
          <a:p>
            <a:pPr algn="ctr">
              <a:defRPr/>
            </a:pP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Более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240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ед. КС с установленной мощностью более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48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тыс. МВт</a:t>
            </a:r>
          </a:p>
          <a:p>
            <a:pPr algn="ctr"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</a:t>
            </a:r>
          </a:p>
          <a:p>
            <a:pPr algn="ctr"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Более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4320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ГРС с суммарной проектной производительностью</a:t>
            </a:r>
          </a:p>
          <a:p>
            <a:pPr algn="ctr"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более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200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млн.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2000" b="1" spc="50" baseline="30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/час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	</a:t>
            </a:r>
          </a:p>
          <a:p>
            <a:pPr algn="ctr"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652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Заголовок 1"/>
          <p:cNvSpPr txBox="1">
            <a:spLocks/>
          </p:cNvSpPr>
          <p:nvPr/>
        </p:nvSpPr>
        <p:spPr bwMode="auto">
          <a:xfrm>
            <a:off x="3959932" y="287298"/>
            <a:ext cx="47222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ru-RU" altLang="ru-RU" sz="2400" b="0" kern="0" dirty="0"/>
              <a:t>Направление ГРС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1930244" y="4627123"/>
            <a:ext cx="7200292" cy="52322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Ежегодная научно-практическая конференция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«Газораспределительные станции и системы газоснабжения»</a:t>
            </a:r>
            <a:r>
              <a:rPr lang="en-US" sz="1400" dirty="0">
                <a:solidFill>
                  <a:schemeClr val="bg1"/>
                </a:solidFill>
                <a:latin typeface="Arial" charset="0"/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5602" name="Picture 2" descr="X:\GRP\GASTOPLI\ALL\!ГРС история объекта\Черняховск\Фото ГРС Черняховск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" t="22846" r="6007" b="29412"/>
          <a:stretch/>
        </p:blipFill>
        <p:spPr bwMode="auto">
          <a:xfrm>
            <a:off x="4624489" y="2031690"/>
            <a:ext cx="433225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X:\GRP\GASTOPLI\ALL\!ГРС история объекта\КРП 13\Ход работ по капитальному строительству\Фотографии\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44" y="1261934"/>
            <a:ext cx="3971311" cy="256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50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1963117" y="44624"/>
            <a:ext cx="71808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Программа совершенствования</a:t>
            </a:r>
            <a:b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оптимизации ПХД на 2017 – 2019 годы</a:t>
            </a:r>
            <a:endParaRPr lang="ru-RU" sz="24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0244" y="4627123"/>
            <a:ext cx="7200292" cy="52322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Ежегодная научно-практическая конференция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«Газораспределительные станции и системы газоснабжения»</a:t>
            </a:r>
            <a:r>
              <a:rPr lang="en-US" sz="1400" dirty="0">
                <a:solidFill>
                  <a:schemeClr val="bg1"/>
                </a:solidFill>
                <a:latin typeface="Arial" charset="0"/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07356613"/>
              </p:ext>
            </p:extLst>
          </p:nvPr>
        </p:nvGraphicFramePr>
        <p:xfrm>
          <a:off x="35496" y="1124743"/>
          <a:ext cx="7776357" cy="3427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84694357"/>
              </p:ext>
            </p:extLst>
          </p:nvPr>
        </p:nvGraphicFramePr>
        <p:xfrm>
          <a:off x="6192180" y="1124744"/>
          <a:ext cx="2880320" cy="3502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4805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1963117" y="44624"/>
            <a:ext cx="71808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Программа совершенствования</a:t>
            </a:r>
            <a:b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оптимизации ПХД на 2017 – 2019 годы</a:t>
            </a:r>
            <a:endParaRPr lang="ru-RU" sz="24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0244" y="4627123"/>
            <a:ext cx="7200292" cy="52322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Ежегодная научно-практическая конференция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«Газораспределительные станции и системы газоснабжения»</a:t>
            </a:r>
            <a:r>
              <a:rPr lang="en-US" sz="1400" dirty="0">
                <a:solidFill>
                  <a:schemeClr val="bg1"/>
                </a:solidFill>
                <a:latin typeface="Arial" charset="0"/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246516319"/>
              </p:ext>
            </p:extLst>
          </p:nvPr>
        </p:nvGraphicFramePr>
        <p:xfrm>
          <a:off x="71500" y="1167595"/>
          <a:ext cx="421246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638039298"/>
              </p:ext>
            </p:extLst>
          </p:nvPr>
        </p:nvGraphicFramePr>
        <p:xfrm>
          <a:off x="4139952" y="2247714"/>
          <a:ext cx="475252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2138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052514"/>
            <a:ext cx="7552394" cy="357461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7939" y="1052514"/>
            <a:ext cx="5104121" cy="3561415"/>
          </a:xfrm>
          <a:prstGeom prst="rect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1963117" y="44624"/>
            <a:ext cx="71808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Программа совершенствования</a:t>
            </a:r>
            <a:b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оптимизации ПХД на 2017 – 2019 годы</a:t>
            </a:r>
            <a:endParaRPr lang="ru-RU" sz="24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0244" y="4627123"/>
            <a:ext cx="7200292" cy="52322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Ежегодная научно-практическая конференция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«Газораспределительные станции и системы газоснабжения»</a:t>
            </a:r>
            <a:r>
              <a:rPr lang="en-US" sz="1400" dirty="0">
                <a:solidFill>
                  <a:schemeClr val="bg1"/>
                </a:solidFill>
                <a:latin typeface="Arial" charset="0"/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626" y="3003798"/>
            <a:ext cx="1524000" cy="307975"/>
          </a:xfrm>
          <a:prstGeom prst="rect">
            <a:avLst/>
          </a:prstGeom>
          <a:solidFill>
            <a:srgbClr val="00B0F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txBody>
          <a:bodyPr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algn="r"/>
            <a:r>
              <a:rPr lang="ru-RU" dirty="0"/>
              <a:t>ГРС Белоусово-1</a:t>
            </a: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546082" y="3845013"/>
            <a:ext cx="133002" cy="201414"/>
          </a:xfrm>
          <a:prstGeom prst="triangle">
            <a:avLst/>
          </a:prstGeom>
          <a:solidFill>
            <a:srgbClr val="FF0000"/>
          </a:solidFill>
          <a:ln w="31750">
            <a:solidFill>
              <a:srgbClr val="FFFF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2239660" y="2751772"/>
            <a:ext cx="1144208" cy="756082"/>
          </a:xfrm>
          <a:prstGeom prst="line">
            <a:avLst/>
          </a:prstGeom>
          <a:ln w="34925">
            <a:solidFill>
              <a:srgbClr val="7030A0"/>
            </a:solidFill>
            <a:prstDash val="lgDash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727684" y="3507855"/>
            <a:ext cx="487944" cy="648071"/>
          </a:xfrm>
          <a:prstGeom prst="line">
            <a:avLst/>
          </a:prstGeom>
          <a:ln w="34925">
            <a:solidFill>
              <a:srgbClr val="7030A0"/>
            </a:solidFill>
            <a:prstDash val="lgDash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авнобедренный треугольник 13"/>
          <p:cNvSpPr/>
          <p:nvPr/>
        </p:nvSpPr>
        <p:spPr>
          <a:xfrm>
            <a:off x="3188196" y="2363402"/>
            <a:ext cx="133002" cy="201414"/>
          </a:xfrm>
          <a:prstGeom prst="triangle">
            <a:avLst/>
          </a:prstGeom>
          <a:solidFill>
            <a:srgbClr val="FF0000"/>
          </a:solidFill>
          <a:ln w="31750">
            <a:solidFill>
              <a:srgbClr val="FFFF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930244" y="2299779"/>
            <a:ext cx="1216025" cy="307975"/>
          </a:xfrm>
          <a:prstGeom prst="rect">
            <a:avLst/>
          </a:prstGeom>
          <a:solidFill>
            <a:srgbClr val="00B0F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ГРС Воробьи</a:t>
            </a: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2082626" y="3157785"/>
            <a:ext cx="133002" cy="201414"/>
          </a:xfrm>
          <a:prstGeom prst="triangle">
            <a:avLst/>
          </a:prstGeom>
          <a:solidFill>
            <a:srgbClr val="FF0000"/>
          </a:solidFill>
          <a:ln w="31750">
            <a:solidFill>
              <a:srgbClr val="FFFF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15516" y="3723878"/>
            <a:ext cx="1330566" cy="307975"/>
          </a:xfrm>
          <a:prstGeom prst="rect">
            <a:avLst/>
          </a:prstGeom>
          <a:solidFill>
            <a:srgbClr val="00B0F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algn="r"/>
            <a:r>
              <a:rPr lang="ru-RU" dirty="0"/>
              <a:t>ГРС Карпово</a:t>
            </a:r>
          </a:p>
        </p:txBody>
      </p:sp>
    </p:spTree>
    <p:extLst>
      <p:ext uri="{BB962C8B-B14F-4D97-AF65-F5344CB8AC3E}">
        <p14:creationId xmlns:p14="http://schemas.microsoft.com/office/powerpoint/2010/main" val="461374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100138"/>
            <a:ext cx="9144002" cy="3559844"/>
          </a:xfrm>
          <a:prstGeom prst="rect">
            <a:avLst/>
          </a:prstGeom>
        </p:spPr>
      </p:pic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963117" y="44624"/>
            <a:ext cx="71808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Программа совершенствования</a:t>
            </a:r>
            <a:b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оптимизации ПХД на 2017 – 2019 годы</a:t>
            </a:r>
            <a:endParaRPr lang="ru-RU" sz="24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30244" y="4627123"/>
            <a:ext cx="7200292" cy="52322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Ежегодная научно-практическая конференция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«Газораспределительные станции и системы газоснабжения»</a:t>
            </a:r>
            <a:r>
              <a:rPr lang="en-US" sz="1400" dirty="0">
                <a:solidFill>
                  <a:schemeClr val="bg1"/>
                </a:solidFill>
                <a:latin typeface="Arial" charset="0"/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693448"/>
              </p:ext>
            </p:extLst>
          </p:nvPr>
        </p:nvGraphicFramePr>
        <p:xfrm>
          <a:off x="1573779" y="1381730"/>
          <a:ext cx="4327985" cy="3273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730735" y="1266802"/>
            <a:ext cx="538656" cy="559131"/>
            <a:chOff x="18279886" y="-9497998"/>
            <a:chExt cx="1074057" cy="1074057"/>
          </a:xfrm>
          <a:solidFill>
            <a:srgbClr val="AD09FF"/>
          </a:solidFill>
        </p:grpSpPr>
        <p:sp>
          <p:nvSpPr>
            <p:cNvPr id="10" name="Овал 9"/>
            <p:cNvSpPr/>
            <p:nvPr/>
          </p:nvSpPr>
          <p:spPr>
            <a:xfrm rot="19159896" flipH="1">
              <a:off x="18279886" y="-9497998"/>
              <a:ext cx="1074057" cy="1074057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19140000" algn="tl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Text Box 123"/>
            <p:cNvSpPr txBox="1">
              <a:spLocks noChangeArrowheads="1"/>
            </p:cNvSpPr>
            <p:nvPr/>
          </p:nvSpPr>
          <p:spPr bwMode="auto">
            <a:xfrm>
              <a:off x="18386359" y="-9256578"/>
              <a:ext cx="861110" cy="591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ru-RU" sz="2000" dirty="0">
                  <a:solidFill>
                    <a:schemeClr val="bg1"/>
                  </a:solidFill>
                  <a:latin typeface="Impact" pitchFamily="34" charset="0"/>
                </a:rPr>
                <a:t>9%</a:t>
              </a:r>
            </a:p>
          </p:txBody>
        </p:sp>
      </p:grp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4283968" y="1203598"/>
            <a:ext cx="430284" cy="432275"/>
            <a:chOff x="18331894" y="-9317455"/>
            <a:chExt cx="863583" cy="863583"/>
          </a:xfrm>
          <a:solidFill>
            <a:srgbClr val="7030A0"/>
          </a:solidFill>
        </p:grpSpPr>
        <p:sp>
          <p:nvSpPr>
            <p:cNvPr id="13" name="Овал 12"/>
            <p:cNvSpPr/>
            <p:nvPr/>
          </p:nvSpPr>
          <p:spPr>
            <a:xfrm flipH="1">
              <a:off x="18331894" y="-9317455"/>
              <a:ext cx="863583" cy="863583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19140000" algn="tl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Text Box 123"/>
            <p:cNvSpPr txBox="1">
              <a:spLocks noChangeArrowheads="1"/>
            </p:cNvSpPr>
            <p:nvPr/>
          </p:nvSpPr>
          <p:spPr bwMode="auto">
            <a:xfrm>
              <a:off x="18333128" y="-9070128"/>
              <a:ext cx="861112" cy="3689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  <a:latin typeface="Impact" pitchFamily="34" charset="0"/>
                </a:rPr>
                <a:t>9%</a:t>
              </a:r>
            </a:p>
          </p:txBody>
        </p:sp>
      </p:grpSp>
      <p:sp>
        <p:nvSpPr>
          <p:cNvPr id="15" name="Text Box 45"/>
          <p:cNvSpPr txBox="1">
            <a:spLocks noChangeArrowheads="1"/>
          </p:cNvSpPr>
          <p:nvPr/>
        </p:nvSpPr>
        <p:spPr bwMode="auto">
          <a:xfrm>
            <a:off x="4747046" y="1301927"/>
            <a:ext cx="1481138" cy="261938"/>
          </a:xfrm>
          <a:prstGeom prst="rect">
            <a:avLst/>
          </a:prstGeom>
          <a:solidFill>
            <a:srgbClr val="7030A0"/>
          </a:solidFill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r"/>
            <a:r>
              <a:rPr lang="ru-RU" sz="11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ЦЕНТРАЛИЗОВАННАЯ</a:t>
            </a:r>
          </a:p>
        </p:txBody>
      </p:sp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1496061" y="2400681"/>
            <a:ext cx="937968" cy="937767"/>
            <a:chOff x="18279886" y="-9497998"/>
            <a:chExt cx="1074057" cy="1074057"/>
          </a:xfrm>
          <a:solidFill>
            <a:srgbClr val="008EC0"/>
          </a:solidFill>
        </p:grpSpPr>
        <p:sp>
          <p:nvSpPr>
            <p:cNvPr id="17" name="Овал 16"/>
            <p:cNvSpPr/>
            <p:nvPr/>
          </p:nvSpPr>
          <p:spPr>
            <a:xfrm flipH="1">
              <a:off x="18279886" y="-9497998"/>
              <a:ext cx="1074057" cy="1074057"/>
            </a:xfrm>
            <a:prstGeom prst="ellipse">
              <a:avLst/>
            </a:prstGeom>
            <a:solidFill>
              <a:srgbClr val="008EC0"/>
            </a:solidFill>
            <a:ln>
              <a:noFill/>
            </a:ln>
            <a:effectLst>
              <a:outerShdw blurRad="50800" dist="38100" dir="19140000" algn="tl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8" name="Text Box 123"/>
            <p:cNvSpPr txBox="1">
              <a:spLocks noChangeArrowheads="1"/>
            </p:cNvSpPr>
            <p:nvPr/>
          </p:nvSpPr>
          <p:spPr bwMode="auto">
            <a:xfrm>
              <a:off x="18386361" y="-9119593"/>
              <a:ext cx="861110" cy="31725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ru-RU" sz="1800" dirty="0">
                  <a:solidFill>
                    <a:schemeClr val="bg1"/>
                  </a:solidFill>
                  <a:latin typeface="Impact" pitchFamily="34" charset="0"/>
                </a:rPr>
                <a:t>31%</a:t>
              </a:r>
            </a:p>
          </p:txBody>
        </p:sp>
      </p:grpSp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5400092" y="2427734"/>
            <a:ext cx="1276159" cy="1276159"/>
            <a:chOff x="18279886" y="-9497998"/>
            <a:chExt cx="1074057" cy="1074057"/>
          </a:xfrm>
          <a:solidFill>
            <a:srgbClr val="0634C6"/>
          </a:solidFill>
        </p:grpSpPr>
        <p:sp>
          <p:nvSpPr>
            <p:cNvPr id="20" name="Овал 19"/>
            <p:cNvSpPr/>
            <p:nvPr/>
          </p:nvSpPr>
          <p:spPr>
            <a:xfrm flipH="1">
              <a:off x="18279886" y="-9497998"/>
              <a:ext cx="1074057" cy="1074057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19140000" algn="tl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1" name="Text Box 123"/>
            <p:cNvSpPr txBox="1">
              <a:spLocks noChangeArrowheads="1"/>
            </p:cNvSpPr>
            <p:nvPr/>
          </p:nvSpPr>
          <p:spPr bwMode="auto">
            <a:xfrm>
              <a:off x="18386361" y="-9090485"/>
              <a:ext cx="861112" cy="25903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ru-RU" sz="2000" dirty="0">
                  <a:solidFill>
                    <a:schemeClr val="bg1"/>
                  </a:solidFill>
                  <a:latin typeface="Impact" pitchFamily="34" charset="0"/>
                </a:rPr>
                <a:t>51</a:t>
              </a:r>
              <a:r>
                <a:rPr lang="ru-RU" dirty="0">
                  <a:solidFill>
                    <a:schemeClr val="bg1"/>
                  </a:solidFill>
                  <a:latin typeface="Impact" pitchFamily="34" charset="0"/>
                </a:rPr>
                <a:t>%</a:t>
              </a:r>
              <a:endParaRPr lang="ru-RU" sz="20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sp>
        <p:nvSpPr>
          <p:cNvPr id="22" name="Text Box 45"/>
          <p:cNvSpPr txBox="1">
            <a:spLocks noChangeArrowheads="1"/>
          </p:cNvSpPr>
          <p:nvPr/>
        </p:nvSpPr>
        <p:spPr bwMode="auto">
          <a:xfrm>
            <a:off x="6748260" y="2934844"/>
            <a:ext cx="1481137" cy="261938"/>
          </a:xfrm>
          <a:prstGeom prst="rect">
            <a:avLst/>
          </a:prstGeom>
          <a:solidFill>
            <a:srgbClr val="0634C6"/>
          </a:solidFill>
          <a:ln>
            <a:solidFill>
              <a:srgbClr val="FFC000"/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1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НАДОМНАЯ</a:t>
            </a:r>
          </a:p>
        </p:txBody>
      </p:sp>
      <p:sp>
        <p:nvSpPr>
          <p:cNvPr id="23" name="Text Box 45"/>
          <p:cNvSpPr txBox="1">
            <a:spLocks noChangeArrowheads="1"/>
          </p:cNvSpPr>
          <p:nvPr/>
        </p:nvSpPr>
        <p:spPr bwMode="auto">
          <a:xfrm>
            <a:off x="-508" y="2732420"/>
            <a:ext cx="1479550" cy="261938"/>
          </a:xfrm>
          <a:prstGeom prst="rect">
            <a:avLst/>
          </a:prstGeom>
          <a:solidFill>
            <a:srgbClr val="008EC0"/>
          </a:solidFill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1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ПЕРИОДИЧЕСКАЯ</a:t>
            </a:r>
          </a:p>
        </p:txBody>
      </p:sp>
      <p:sp>
        <p:nvSpPr>
          <p:cNvPr id="24" name="Text Box 45"/>
          <p:cNvSpPr txBox="1">
            <a:spLocks noChangeArrowheads="1"/>
          </p:cNvSpPr>
          <p:nvPr/>
        </p:nvSpPr>
        <p:spPr bwMode="auto">
          <a:xfrm>
            <a:off x="1187624" y="1429889"/>
            <a:ext cx="1481137" cy="227013"/>
          </a:xfrm>
          <a:prstGeom prst="rect">
            <a:avLst/>
          </a:prstGeom>
          <a:solidFill>
            <a:srgbClr val="AD09FF"/>
          </a:solidFill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ВАХТЕННАЯ</a:t>
            </a:r>
          </a:p>
        </p:txBody>
      </p:sp>
      <p:sp>
        <p:nvSpPr>
          <p:cNvPr id="25" name="Text Box 123"/>
          <p:cNvSpPr txBox="1">
            <a:spLocks noChangeArrowheads="1"/>
          </p:cNvSpPr>
          <p:nvPr/>
        </p:nvSpPr>
        <p:spPr bwMode="auto">
          <a:xfrm>
            <a:off x="2843808" y="2587550"/>
            <a:ext cx="20986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dirty="0">
                <a:solidFill>
                  <a:srgbClr val="465162"/>
                </a:solidFill>
                <a:latin typeface="Arial Narrow" pitchFamily="34" charset="0"/>
              </a:rPr>
              <a:t>ВСЕГО</a:t>
            </a:r>
          </a:p>
          <a:p>
            <a:pPr algn="ctr">
              <a:lnSpc>
                <a:spcPct val="90000"/>
              </a:lnSpc>
            </a:pPr>
            <a:r>
              <a:rPr lang="ru-RU" sz="4400" dirty="0">
                <a:solidFill>
                  <a:srgbClr val="465162"/>
                </a:solidFill>
                <a:latin typeface="Impact" pitchFamily="34" charset="0"/>
              </a:rPr>
              <a:t>4320</a:t>
            </a:r>
          </a:p>
        </p:txBody>
      </p:sp>
    </p:spTree>
    <p:extLst>
      <p:ext uri="{BB962C8B-B14F-4D97-AF65-F5344CB8AC3E}">
        <p14:creationId xmlns:p14="http://schemas.microsoft.com/office/powerpoint/2010/main" val="260035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85477865"/>
              </p:ext>
            </p:extLst>
          </p:nvPr>
        </p:nvGraphicFramePr>
        <p:xfrm>
          <a:off x="0" y="1124744"/>
          <a:ext cx="9130536" cy="3607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963117" y="44624"/>
            <a:ext cx="71808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Синхронизация развития объектов газотранспортных и газораспределительных систем</a:t>
            </a:r>
            <a:endParaRPr lang="ru-RU" sz="24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30244" y="4627123"/>
            <a:ext cx="7200292" cy="52322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Ежегодная научно-практическая конференция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«Газораспределительные станции и системы газоснабжения»</a:t>
            </a:r>
            <a:r>
              <a:rPr lang="en-US" sz="1400" dirty="0">
                <a:solidFill>
                  <a:schemeClr val="bg1"/>
                </a:solidFill>
                <a:latin typeface="Arial" charset="0"/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355" y="1923678"/>
            <a:ext cx="576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355" y="3399842"/>
            <a:ext cx="576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40193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1963117" y="44624"/>
            <a:ext cx="71808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Синхронизация развития объектов газотранспортных и газораспределительных систем</a:t>
            </a:r>
            <a:endParaRPr lang="ru-RU" sz="24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0244" y="4627123"/>
            <a:ext cx="7200292" cy="52322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Ежегодная научно-практическая конференция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«Газораспределительные станции и системы газоснабжения»</a:t>
            </a:r>
            <a:r>
              <a:rPr lang="en-US" sz="1400" dirty="0">
                <a:solidFill>
                  <a:schemeClr val="bg1"/>
                </a:solidFill>
                <a:latin typeface="Arial" charset="0"/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88740"/>
            <a:ext cx="9144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rgbClr val="008A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Департамент (В.А. Михаленко) считает предпочтительным</a:t>
            </a:r>
          </a:p>
        </p:txBody>
      </p:sp>
      <p:graphicFrame>
        <p:nvGraphicFramePr>
          <p:cNvPr id="8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80055"/>
              </p:ext>
            </p:extLst>
          </p:nvPr>
        </p:nvGraphicFramePr>
        <p:xfrm>
          <a:off x="11875" y="1563638"/>
          <a:ext cx="9142276" cy="2997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7542731"/>
      </p:ext>
    </p:extLst>
  </p:cSld>
  <p:clrMapOvr>
    <a:masterClrMapping/>
  </p:clrMapOvr>
</p:sld>
</file>

<file path=ppt/theme/theme1.xml><?xml version="1.0" encoding="utf-8"?>
<a:theme xmlns:a="http://schemas.openxmlformats.org/drawingml/2006/main" name="11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algn="r">
          <a:defRPr sz="1600" dirty="0"/>
        </a:defPPr>
      </a:lstStyle>
    </a:tx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2668</TotalTime>
  <Words>428</Words>
  <Application>Microsoft Office PowerPoint</Application>
  <PresentationFormat>Экран (16:9)</PresentationFormat>
  <Paragraphs>104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11_Специальное оформление</vt:lpstr>
      <vt:lpstr>5_Тема Office</vt:lpstr>
      <vt:lpstr>1_Тема Office</vt:lpstr>
      <vt:lpstr>СОВЕРШЕНСТВОВАНИЕ ДЕЯТЕЛЬНОСТИ ГАЗОТРАНСПОРТНЫХ ОБЩЕСТВ ПЕРСПЕКТИВЫ И ЗАДАЧИ</vt:lpstr>
      <vt:lpstr>Газотранспортная система (ГТС)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Gazprom JSC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ХОДЕ РАБОТ ПО РАЗВИТИЮ РЫНКА ГАЗОМОТОРНОГО ТОПЛИВА В РОССИЙСКОЙ ФЕДЕРАЦИИ</dc:title>
  <dc:creator>Пермин Александр Сергеевич</dc:creator>
  <cp:lastModifiedBy>User</cp:lastModifiedBy>
  <cp:revision>193</cp:revision>
  <cp:lastPrinted>2018-10-15T13:13:19Z</cp:lastPrinted>
  <dcterms:created xsi:type="dcterms:W3CDTF">2016-10-04T14:16:48Z</dcterms:created>
  <dcterms:modified xsi:type="dcterms:W3CDTF">2018-10-23T01:40:10Z</dcterms:modified>
</cp:coreProperties>
</file>