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  <p:sldMasterId id="2147483658" r:id="rId2"/>
    <p:sldMasterId id="2147483659" r:id="rId3"/>
    <p:sldMasterId id="2147483660" r:id="rId4"/>
    <p:sldMasterId id="2147483669" r:id="rId5"/>
    <p:sldMasterId id="2147483661" r:id="rId6"/>
    <p:sldMasterId id="2147483662" r:id="rId7"/>
    <p:sldMasterId id="2147483663" r:id="rId8"/>
    <p:sldMasterId id="2147483655" r:id="rId9"/>
    <p:sldMasterId id="2147483666" r:id="rId10"/>
    <p:sldMasterId id="2147483667" r:id="rId11"/>
    <p:sldMasterId id="2147483668" r:id="rId12"/>
    <p:sldMasterId id="2147483670" r:id="rId13"/>
    <p:sldMasterId id="2147483671" r:id="rId14"/>
    <p:sldMasterId id="2147483828" r:id="rId15"/>
  </p:sldMasterIdLst>
  <p:notesMasterIdLst>
    <p:notesMasterId r:id="rId29"/>
  </p:notesMasterIdLst>
  <p:handoutMasterIdLst>
    <p:handoutMasterId r:id="rId30"/>
  </p:handoutMasterIdLst>
  <p:sldIdLst>
    <p:sldId id="411" r:id="rId16"/>
    <p:sldId id="618" r:id="rId17"/>
    <p:sldId id="586" r:id="rId18"/>
    <p:sldId id="599" r:id="rId19"/>
    <p:sldId id="624" r:id="rId20"/>
    <p:sldId id="606" r:id="rId21"/>
    <p:sldId id="615" r:id="rId22"/>
    <p:sldId id="628" r:id="rId23"/>
    <p:sldId id="625" r:id="rId24"/>
    <p:sldId id="620" r:id="rId25"/>
    <p:sldId id="621" r:id="rId26"/>
    <p:sldId id="627" r:id="rId27"/>
    <p:sldId id="610" r:id="rId28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500" kern="1200">
        <a:solidFill>
          <a:schemeClr val="bg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500" kern="1200">
        <a:solidFill>
          <a:schemeClr val="bg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500" kern="1200">
        <a:solidFill>
          <a:schemeClr val="bg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500" kern="1200">
        <a:solidFill>
          <a:schemeClr val="bg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500" kern="1200">
        <a:solidFill>
          <a:schemeClr val="bg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1500" kern="1200">
        <a:solidFill>
          <a:schemeClr val="bg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sz="1500" kern="1200">
        <a:solidFill>
          <a:schemeClr val="bg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sz="1500" kern="1200">
        <a:solidFill>
          <a:schemeClr val="bg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sz="1500" kern="1200">
        <a:solidFill>
          <a:schemeClr val="bg1"/>
        </a:solidFill>
        <a:latin typeface="Arial Narrow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829">
          <p15:clr>
            <a:srgbClr val="A4A3A4"/>
          </p15:clr>
        </p15:guide>
        <p15:guide id="2" orient="horz" pos="3679">
          <p15:clr>
            <a:srgbClr val="A4A3A4"/>
          </p15:clr>
        </p15:guide>
        <p15:guide id="3" orient="horz" pos="3187">
          <p15:clr>
            <a:srgbClr val="A4A3A4"/>
          </p15:clr>
        </p15:guide>
        <p15:guide id="4" orient="horz" pos="1069">
          <p15:clr>
            <a:srgbClr val="A4A3A4"/>
          </p15:clr>
        </p15:guide>
        <p15:guide id="5" pos="286">
          <p15:clr>
            <a:srgbClr val="A4A3A4"/>
          </p15:clr>
        </p15:guide>
        <p15:guide id="6" pos="144">
          <p15:clr>
            <a:srgbClr val="A4A3A4"/>
          </p15:clr>
        </p15:guide>
        <p15:guide id="7" pos="5647">
          <p15:clr>
            <a:srgbClr val="A4A3A4"/>
          </p15:clr>
        </p15:guide>
        <p15:guide id="8" pos="5605">
          <p15:clr>
            <a:srgbClr val="A4A3A4"/>
          </p15:clr>
        </p15:guide>
        <p15:guide id="9" pos="2881">
          <p15:clr>
            <a:srgbClr val="A4A3A4"/>
          </p15:clr>
        </p15:guide>
        <p15:guide id="10" pos="5701">
          <p15:clr>
            <a:srgbClr val="A4A3A4"/>
          </p15:clr>
        </p15:guide>
        <p15:guide id="11" pos="5671">
          <p15:clr>
            <a:srgbClr val="A4A3A4"/>
          </p15:clr>
        </p15:guide>
        <p15:guide id="12" pos="301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4">
          <p15:clr>
            <a:srgbClr val="A4A3A4"/>
          </p15:clr>
        </p15:guide>
        <p15:guide id="2" pos="21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00E6"/>
    <a:srgbClr val="2C09FF"/>
    <a:srgbClr val="66CCFF"/>
    <a:srgbClr val="FF6800"/>
    <a:srgbClr val="FFA700"/>
    <a:srgbClr val="DF0707"/>
    <a:srgbClr val="DDE5FF"/>
    <a:srgbClr val="FFFF99"/>
    <a:srgbClr val="C7E6A4"/>
    <a:srgbClr val="3531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73" autoAdjust="0"/>
    <p:restoredTop sz="96683" autoAdjust="0"/>
  </p:normalViewPr>
  <p:slideViewPr>
    <p:cSldViewPr snapToObjects="1">
      <p:cViewPr>
        <p:scale>
          <a:sx n="77" d="100"/>
          <a:sy n="77" d="100"/>
        </p:scale>
        <p:origin x="-2736" y="-744"/>
      </p:cViewPr>
      <p:guideLst>
        <p:guide orient="horz" pos="3829"/>
        <p:guide orient="horz" pos="3679"/>
        <p:guide orient="horz" pos="3187"/>
        <p:guide orient="horz" pos="1069"/>
        <p:guide pos="286"/>
        <p:guide pos="144"/>
        <p:guide pos="5647"/>
        <p:guide pos="5605"/>
        <p:guide pos="2881"/>
        <p:guide pos="5701"/>
        <p:guide pos="5671"/>
        <p:guide pos="30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1" d="100"/>
          <a:sy n="71" d="100"/>
        </p:scale>
        <p:origin x="-1590" y="-108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  <c:spPr>
        <a:ln>
          <a:solidFill>
            <a:schemeClr val="accent1"/>
          </a:solidFill>
        </a:ln>
      </c:spPr>
    </c:sideWall>
    <c:backWall>
      <c:thickness val="0"/>
      <c:spPr>
        <a:ln>
          <a:solidFill>
            <a:schemeClr val="accent1"/>
          </a:solidFill>
        </a:ln>
      </c:spPr>
    </c:backWall>
    <c:plotArea>
      <c:layout>
        <c:manualLayout>
          <c:layoutTarget val="inner"/>
          <c:xMode val="edge"/>
          <c:yMode val="edge"/>
          <c:x val="0.13321734117677886"/>
          <c:y val="4.0675526410145033E-2"/>
          <c:w val="0.85014372371506808"/>
          <c:h val="0.914892099339275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Усредненные атраты на СМР на 1 ГРС</c:v>
                </c:pt>
              </c:strCache>
            </c:strRef>
          </c:tx>
          <c:spPr>
            <a:solidFill>
              <a:srgbClr val="35318B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2.7106528489263301E-2"/>
                  <c:y val="2.1034366638300133E-3"/>
                </c:manualLayout>
              </c:layout>
              <c:tx>
                <c:rich>
                  <a:bodyPr/>
                  <a:lstStyle/>
                  <a:p>
                    <a:pPr>
                      <a:defRPr sz="1988" b="1">
                        <a:solidFill>
                          <a:schemeClr val="bg1"/>
                        </a:solidFill>
                        <a:effectLst/>
                      </a:defRPr>
                    </a:pPr>
                    <a:r>
                      <a:rPr lang="en-US" dirty="0" smtClean="0"/>
                      <a:t>100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226989917469113E-2"/>
                  <c:y val="-4.0774487020317142E-2"/>
                </c:manualLayout>
              </c:layout>
              <c:tx>
                <c:rich>
                  <a:bodyPr/>
                  <a:lstStyle/>
                  <a:p>
                    <a:pPr>
                      <a:defRPr sz="1988" b="1">
                        <a:solidFill>
                          <a:schemeClr val="bg1"/>
                        </a:solidFill>
                        <a:effectLst/>
                      </a:defRPr>
                    </a:pPr>
                    <a:r>
                      <a:rPr lang="en-US" dirty="0" smtClean="0"/>
                      <a:t>21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988" b="1"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38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822592"/>
        <c:axId val="53824128"/>
        <c:axId val="0"/>
      </c:bar3DChart>
      <c:catAx>
        <c:axId val="53822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3824128"/>
        <c:crosses val="autoZero"/>
        <c:auto val="1"/>
        <c:lblAlgn val="ctr"/>
        <c:lblOffset val="100"/>
        <c:noMultiLvlLbl val="0"/>
      </c:catAx>
      <c:valAx>
        <c:axId val="53824128"/>
        <c:scaling>
          <c:orientation val="minMax"/>
        </c:scaling>
        <c:delete val="0"/>
        <c:axPos val="l"/>
        <c:majorGridlines>
          <c:spPr>
            <a:ln>
              <a:solidFill>
                <a:srgbClr val="00B0F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3822592"/>
        <c:crosses val="autoZero"/>
        <c:crossBetween val="between"/>
        <c:majorUnit val="20"/>
      </c:valAx>
      <c:spPr>
        <a:noFill/>
        <a:ln w="21044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49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58"/>
      <c:rAngAx val="0"/>
      <c:perspective val="60"/>
    </c:view3D>
    <c:floor>
      <c:thickness val="0"/>
    </c:floor>
    <c:sideWall>
      <c:thickness val="0"/>
      <c:spPr>
        <a:noFill/>
        <a:ln w="25391">
          <a:noFill/>
        </a:ln>
      </c:spPr>
    </c:sideWall>
    <c:backWall>
      <c:thickness val="0"/>
      <c:spPr>
        <a:noFill/>
        <a:ln w="25391">
          <a:noFill/>
        </a:ln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работ по КР ГРС</c:v>
                </c:pt>
              </c:strCache>
            </c:strRef>
          </c:tx>
          <c:spPr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scene3d>
              <a:camera prst="orthographicFront"/>
              <a:lightRig rig="flood" dir="t">
                <a:rot lat="0" lon="0" rev="3600000"/>
              </a:lightRig>
            </a:scene3d>
            <a:sp3d prstMaterial="plastic">
              <a:bevelT w="120650" h="114300" prst="relaxedInset"/>
              <a:bevelB w="107950" h="107950" prst="relaxedInset"/>
            </a:sp3d>
          </c:spPr>
          <c:explosion val="25"/>
          <c:dPt>
            <c:idx val="0"/>
            <c:bubble3D val="0"/>
            <c:spPr>
              <a:solidFill>
                <a:srgbClr val="FFFF00"/>
              </a:solidFill>
              <a:effectLst>
                <a:outerShdw blurRad="127000" dist="1828800" dir="21540000" sx="1000" sy="1000" algn="ctr" rotWithShape="0">
                  <a:srgbClr val="FFFF00">
                    <a:alpha val="11000"/>
                  </a:srgbClr>
                </a:outerShdw>
              </a:effectLst>
              <a:scene3d>
                <a:camera prst="orthographicFront"/>
                <a:lightRig rig="flood" dir="t">
                  <a:rot lat="0" lon="0" rev="3600000"/>
                </a:lightRig>
              </a:scene3d>
              <a:sp3d prstMaterial="plastic">
                <a:bevelT w="120650" h="114300" prst="relaxedInset"/>
                <a:bevelB w="107950" h="107950" prst="relaxedInset"/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effectLst>
                <a:outerShdw blurRad="50800" dist="2540000" sx="1000" sy="1000" algn="ctr" rotWithShape="0">
                  <a:srgbClr val="FF0000">
                    <a:alpha val="21000"/>
                  </a:srgbClr>
                </a:outerShdw>
              </a:effectLst>
              <a:scene3d>
                <a:camera prst="orthographicFront"/>
                <a:lightRig rig="flood" dir="t">
                  <a:rot lat="0" lon="0" rev="3600000"/>
                </a:lightRig>
              </a:scene3d>
              <a:sp3d prstMaterial="plastic">
                <a:bevelT w="120650" h="114300" prst="relaxedInset"/>
                <a:bevelB w="107950" h="107950" prst="relaxedInset"/>
              </a:sp3d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116</c:v>
                </c:pt>
                <c:pt idx="1">
                  <c:v>303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effectLst>
          <a:softEdge rad="63500"/>
        </a:effectLst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solidFill>
      <a:schemeClr val="bg1">
        <a:lumMod val="85000"/>
        <a:alpha val="53000"/>
      </a:schemeClr>
    </a:solidFill>
    <a:scene3d>
      <a:camera prst="orthographicFront"/>
      <a:lightRig rig="threePt" dir="t"/>
    </a:scene3d>
    <a:sp3d>
      <a:bevelT w="152400" h="50800" prst="softRound"/>
    </a:sp3d>
  </c:spPr>
  <c:txPr>
    <a:bodyPr/>
    <a:lstStyle/>
    <a:p>
      <a:pPr>
        <a:defRPr sz="1798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FDC164-430B-438C-9E1E-76C908DB4EB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5B9858-C5C3-4E25-8469-FEDCB21E09B7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Максимальное использование существующих газотранспортных мощностей.</a:t>
          </a:r>
          <a:endParaRPr lang="ru-RU" dirty="0"/>
        </a:p>
      </dgm:t>
    </dgm:pt>
    <dgm:pt modelId="{C8055C84-4282-439C-83C0-8ABB478A3B67}" type="parTrans" cxnId="{E004841A-F159-462E-98AB-B195AFE8FE0A}">
      <dgm:prSet/>
      <dgm:spPr/>
      <dgm:t>
        <a:bodyPr/>
        <a:lstStyle/>
        <a:p>
          <a:endParaRPr lang="ru-RU"/>
        </a:p>
      </dgm:t>
    </dgm:pt>
    <dgm:pt modelId="{407DAAD6-1CFA-4FDC-B9AB-CF74D78CF600}" type="sibTrans" cxnId="{E004841A-F159-462E-98AB-B195AFE8FE0A}">
      <dgm:prSet/>
      <dgm:spPr/>
      <dgm:t>
        <a:bodyPr/>
        <a:lstStyle/>
        <a:p>
          <a:endParaRPr lang="ru-RU"/>
        </a:p>
      </dgm:t>
    </dgm:pt>
    <dgm:pt modelId="{DD7BA337-11BE-4396-932E-4EA68E542030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Обеспечение технической возможности присоединения новых потребителей газа.</a:t>
          </a:r>
          <a:endParaRPr lang="ru-RU" dirty="0"/>
        </a:p>
      </dgm:t>
    </dgm:pt>
    <dgm:pt modelId="{20F921B3-BAB2-4607-87F1-8330826453B8}" type="parTrans" cxnId="{3A337FFB-B81C-4473-9EF5-7FAE474638D8}">
      <dgm:prSet/>
      <dgm:spPr/>
      <dgm:t>
        <a:bodyPr/>
        <a:lstStyle/>
        <a:p>
          <a:endParaRPr lang="ru-RU"/>
        </a:p>
      </dgm:t>
    </dgm:pt>
    <dgm:pt modelId="{290E6F67-B181-4DAA-8007-5B01BA82C535}" type="sibTrans" cxnId="{3A337FFB-B81C-4473-9EF5-7FAE474638D8}">
      <dgm:prSet/>
      <dgm:spPr/>
      <dgm:t>
        <a:bodyPr/>
        <a:lstStyle/>
        <a:p>
          <a:endParaRPr lang="ru-RU"/>
        </a:p>
      </dgm:t>
    </dgm:pt>
    <dgm:pt modelId="{6F7EEB1A-68EF-4F97-B317-E51E9E37A7A4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Обеспечение показателей надежности и качества услуг</a:t>
          </a:r>
          <a:br>
            <a:rPr lang="ru-RU" dirty="0" smtClean="0"/>
          </a:br>
          <a:r>
            <a:rPr lang="ru-RU" dirty="0" smtClean="0"/>
            <a:t>по транспортировке газа по газораспределительным сетям.</a:t>
          </a:r>
          <a:endParaRPr lang="ru-RU" dirty="0"/>
        </a:p>
      </dgm:t>
    </dgm:pt>
    <dgm:pt modelId="{3184394F-AC2A-47A9-A11A-BFADAAC01E79}" type="parTrans" cxnId="{7D79E841-A9A5-414A-B5E9-62983B72E895}">
      <dgm:prSet/>
      <dgm:spPr/>
      <dgm:t>
        <a:bodyPr/>
        <a:lstStyle/>
        <a:p>
          <a:endParaRPr lang="ru-RU"/>
        </a:p>
      </dgm:t>
    </dgm:pt>
    <dgm:pt modelId="{5C025F5D-DDC0-49AD-95C4-EE3B20773428}" type="sibTrans" cxnId="{7D79E841-A9A5-414A-B5E9-62983B72E895}">
      <dgm:prSet/>
      <dgm:spPr/>
      <dgm:t>
        <a:bodyPr/>
        <a:lstStyle/>
        <a:p>
          <a:endParaRPr lang="ru-RU"/>
        </a:p>
      </dgm:t>
    </dgm:pt>
    <dgm:pt modelId="{F1901F92-2D36-4455-94E5-F1A8A446A2FC}" type="pres">
      <dgm:prSet presAssocID="{8DFDC164-430B-438C-9E1E-76C908DB4EB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6ABFCAE-12BD-4889-BBC2-5A6FE502DCAD}" type="pres">
      <dgm:prSet presAssocID="{8DFDC164-430B-438C-9E1E-76C908DB4EB0}" presName="Name1" presStyleCnt="0"/>
      <dgm:spPr/>
    </dgm:pt>
    <dgm:pt modelId="{E99130E7-89C0-4496-87EE-5CC43B9CCF1A}" type="pres">
      <dgm:prSet presAssocID="{8DFDC164-430B-438C-9E1E-76C908DB4EB0}" presName="cycle" presStyleCnt="0"/>
      <dgm:spPr/>
    </dgm:pt>
    <dgm:pt modelId="{8B867CCF-6DC3-498C-BDAD-C604C2CE8627}" type="pres">
      <dgm:prSet presAssocID="{8DFDC164-430B-438C-9E1E-76C908DB4EB0}" presName="srcNode" presStyleLbl="node1" presStyleIdx="0" presStyleCnt="3"/>
      <dgm:spPr/>
    </dgm:pt>
    <dgm:pt modelId="{84CDA532-47E8-47D1-81D2-3D4B438C6971}" type="pres">
      <dgm:prSet presAssocID="{8DFDC164-430B-438C-9E1E-76C908DB4EB0}" presName="conn" presStyleLbl="parChTrans1D2" presStyleIdx="0" presStyleCnt="1"/>
      <dgm:spPr/>
      <dgm:t>
        <a:bodyPr/>
        <a:lstStyle/>
        <a:p>
          <a:endParaRPr lang="ru-RU"/>
        </a:p>
      </dgm:t>
    </dgm:pt>
    <dgm:pt modelId="{EF4E9C9F-0B74-4583-9620-EE830FEA4166}" type="pres">
      <dgm:prSet presAssocID="{8DFDC164-430B-438C-9E1E-76C908DB4EB0}" presName="extraNode" presStyleLbl="node1" presStyleIdx="0" presStyleCnt="3"/>
      <dgm:spPr/>
    </dgm:pt>
    <dgm:pt modelId="{B5AB9309-6001-4CAB-A2BE-D3C6F8FBD181}" type="pres">
      <dgm:prSet presAssocID="{8DFDC164-430B-438C-9E1E-76C908DB4EB0}" presName="dstNode" presStyleLbl="node1" presStyleIdx="0" presStyleCnt="3"/>
      <dgm:spPr/>
    </dgm:pt>
    <dgm:pt modelId="{638645DC-4EB7-47F3-AD88-B72D3C06F621}" type="pres">
      <dgm:prSet presAssocID="{1E5B9858-C5C3-4E25-8469-FEDCB21E09B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FF0B42-5616-4ADE-A97C-8D6E11606FBD}" type="pres">
      <dgm:prSet presAssocID="{1E5B9858-C5C3-4E25-8469-FEDCB21E09B7}" presName="accent_1" presStyleCnt="0"/>
      <dgm:spPr/>
    </dgm:pt>
    <dgm:pt modelId="{56490D6F-3998-458C-A069-C07DFADE08DA}" type="pres">
      <dgm:prSet presAssocID="{1E5B9858-C5C3-4E25-8469-FEDCB21E09B7}" presName="accentRepeatNode" presStyleLbl="solidFgAcc1" presStyleIdx="0" presStyleCnt="3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00B050"/>
        </a:solidFill>
        <a:ln w="38100">
          <a:solidFill>
            <a:schemeClr val="bg1"/>
          </a:solidFill>
        </a:ln>
      </dgm:spPr>
    </dgm:pt>
    <dgm:pt modelId="{7936987B-E11E-4EF8-8D5E-A4163289FE29}" type="pres">
      <dgm:prSet presAssocID="{DD7BA337-11BE-4396-932E-4EA68E54203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711F99-A890-4DA6-AF21-B6A8CD2BA6EA}" type="pres">
      <dgm:prSet presAssocID="{DD7BA337-11BE-4396-932E-4EA68E542030}" presName="accent_2" presStyleCnt="0"/>
      <dgm:spPr/>
    </dgm:pt>
    <dgm:pt modelId="{0BEC406B-673D-4572-B113-71F9347713BA}" type="pres">
      <dgm:prSet presAssocID="{DD7BA337-11BE-4396-932E-4EA68E542030}" presName="accentRepeatNode" presStyleLbl="solidFgAcc1" presStyleIdx="1" presStyleCnt="3"/>
      <dgm:spPr>
        <a:solidFill>
          <a:srgbClr val="00B050"/>
        </a:solidFill>
        <a:ln w="38100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B5988509-CD00-42CB-86DD-A6F624163E8B}" type="pres">
      <dgm:prSet presAssocID="{6F7EEB1A-68EF-4F97-B317-E51E9E37A7A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4D401-AD59-414B-92E3-4819674CF5A5}" type="pres">
      <dgm:prSet presAssocID="{6F7EEB1A-68EF-4F97-B317-E51E9E37A7A4}" presName="accent_3" presStyleCnt="0"/>
      <dgm:spPr/>
    </dgm:pt>
    <dgm:pt modelId="{CB3314B8-830F-4363-9AD3-399B19F580D8}" type="pres">
      <dgm:prSet presAssocID="{6F7EEB1A-68EF-4F97-B317-E51E9E37A7A4}" presName="accentRepeatNode" presStyleLbl="solidFgAcc1" presStyleIdx="2" presStyleCnt="3"/>
      <dgm:spPr>
        <a:solidFill>
          <a:srgbClr val="00B050"/>
        </a:solidFill>
        <a:ln w="38100">
          <a:solidFill>
            <a:schemeClr val="bg1"/>
          </a:solidFill>
        </a:ln>
      </dgm:spPr>
    </dgm:pt>
  </dgm:ptLst>
  <dgm:cxnLst>
    <dgm:cxn modelId="{52ED24FD-1560-4524-9B0B-99B64D4B6428}" type="presOf" srcId="{407DAAD6-1CFA-4FDC-B9AB-CF74D78CF600}" destId="{84CDA532-47E8-47D1-81D2-3D4B438C6971}" srcOrd="0" destOrd="0" presId="urn:microsoft.com/office/officeart/2008/layout/VerticalCurvedList"/>
    <dgm:cxn modelId="{091114B0-E9BD-44FE-A5A6-DECABC69E9B4}" type="presOf" srcId="{DD7BA337-11BE-4396-932E-4EA68E542030}" destId="{7936987B-E11E-4EF8-8D5E-A4163289FE29}" srcOrd="0" destOrd="0" presId="urn:microsoft.com/office/officeart/2008/layout/VerticalCurvedList"/>
    <dgm:cxn modelId="{E004841A-F159-462E-98AB-B195AFE8FE0A}" srcId="{8DFDC164-430B-438C-9E1E-76C908DB4EB0}" destId="{1E5B9858-C5C3-4E25-8469-FEDCB21E09B7}" srcOrd="0" destOrd="0" parTransId="{C8055C84-4282-439C-83C0-8ABB478A3B67}" sibTransId="{407DAAD6-1CFA-4FDC-B9AB-CF74D78CF600}"/>
    <dgm:cxn modelId="{BE4C8419-02B3-462E-8D47-42BB72DC679C}" type="presOf" srcId="{8DFDC164-430B-438C-9E1E-76C908DB4EB0}" destId="{F1901F92-2D36-4455-94E5-F1A8A446A2FC}" srcOrd="0" destOrd="0" presId="urn:microsoft.com/office/officeart/2008/layout/VerticalCurvedList"/>
    <dgm:cxn modelId="{CE5E7342-AAAF-4202-A7D7-676D9308ACDA}" type="presOf" srcId="{1E5B9858-C5C3-4E25-8469-FEDCB21E09B7}" destId="{638645DC-4EB7-47F3-AD88-B72D3C06F621}" srcOrd="0" destOrd="0" presId="urn:microsoft.com/office/officeart/2008/layout/VerticalCurvedList"/>
    <dgm:cxn modelId="{1BB734DC-E2CD-448D-A43E-B6FC794C7DEB}" type="presOf" srcId="{6F7EEB1A-68EF-4F97-B317-E51E9E37A7A4}" destId="{B5988509-CD00-42CB-86DD-A6F624163E8B}" srcOrd="0" destOrd="0" presId="urn:microsoft.com/office/officeart/2008/layout/VerticalCurvedList"/>
    <dgm:cxn modelId="{7D79E841-A9A5-414A-B5E9-62983B72E895}" srcId="{8DFDC164-430B-438C-9E1E-76C908DB4EB0}" destId="{6F7EEB1A-68EF-4F97-B317-E51E9E37A7A4}" srcOrd="2" destOrd="0" parTransId="{3184394F-AC2A-47A9-A11A-BFADAAC01E79}" sibTransId="{5C025F5D-DDC0-49AD-95C4-EE3B20773428}"/>
    <dgm:cxn modelId="{3A337FFB-B81C-4473-9EF5-7FAE474638D8}" srcId="{8DFDC164-430B-438C-9E1E-76C908DB4EB0}" destId="{DD7BA337-11BE-4396-932E-4EA68E542030}" srcOrd="1" destOrd="0" parTransId="{20F921B3-BAB2-4607-87F1-8330826453B8}" sibTransId="{290E6F67-B181-4DAA-8007-5B01BA82C535}"/>
    <dgm:cxn modelId="{34A3CB1B-FC0F-464D-A13C-069DC1B979B1}" type="presParOf" srcId="{F1901F92-2D36-4455-94E5-F1A8A446A2FC}" destId="{B6ABFCAE-12BD-4889-BBC2-5A6FE502DCAD}" srcOrd="0" destOrd="0" presId="urn:microsoft.com/office/officeart/2008/layout/VerticalCurvedList"/>
    <dgm:cxn modelId="{A33945F1-AA50-4392-A5BD-5F7C45F8B9CA}" type="presParOf" srcId="{B6ABFCAE-12BD-4889-BBC2-5A6FE502DCAD}" destId="{E99130E7-89C0-4496-87EE-5CC43B9CCF1A}" srcOrd="0" destOrd="0" presId="urn:microsoft.com/office/officeart/2008/layout/VerticalCurvedList"/>
    <dgm:cxn modelId="{E15C5630-8DCB-4EB9-AF82-315B8EABBF87}" type="presParOf" srcId="{E99130E7-89C0-4496-87EE-5CC43B9CCF1A}" destId="{8B867CCF-6DC3-498C-BDAD-C604C2CE8627}" srcOrd="0" destOrd="0" presId="urn:microsoft.com/office/officeart/2008/layout/VerticalCurvedList"/>
    <dgm:cxn modelId="{FB0D4FB5-A607-4A9B-B69B-8FEB30E2DC5F}" type="presParOf" srcId="{E99130E7-89C0-4496-87EE-5CC43B9CCF1A}" destId="{84CDA532-47E8-47D1-81D2-3D4B438C6971}" srcOrd="1" destOrd="0" presId="urn:microsoft.com/office/officeart/2008/layout/VerticalCurvedList"/>
    <dgm:cxn modelId="{24018BE2-9641-438F-B098-85E57B1D95AE}" type="presParOf" srcId="{E99130E7-89C0-4496-87EE-5CC43B9CCF1A}" destId="{EF4E9C9F-0B74-4583-9620-EE830FEA4166}" srcOrd="2" destOrd="0" presId="urn:microsoft.com/office/officeart/2008/layout/VerticalCurvedList"/>
    <dgm:cxn modelId="{66738685-E249-4222-AC08-23F0A934419A}" type="presParOf" srcId="{E99130E7-89C0-4496-87EE-5CC43B9CCF1A}" destId="{B5AB9309-6001-4CAB-A2BE-D3C6F8FBD181}" srcOrd="3" destOrd="0" presId="urn:microsoft.com/office/officeart/2008/layout/VerticalCurvedList"/>
    <dgm:cxn modelId="{34D882D9-DF9D-4D3C-8231-B83F74B70685}" type="presParOf" srcId="{B6ABFCAE-12BD-4889-BBC2-5A6FE502DCAD}" destId="{638645DC-4EB7-47F3-AD88-B72D3C06F621}" srcOrd="1" destOrd="0" presId="urn:microsoft.com/office/officeart/2008/layout/VerticalCurvedList"/>
    <dgm:cxn modelId="{7B986CC0-89CF-4DA3-A505-5146FBA5A2A1}" type="presParOf" srcId="{B6ABFCAE-12BD-4889-BBC2-5A6FE502DCAD}" destId="{02FF0B42-5616-4ADE-A97C-8D6E11606FBD}" srcOrd="2" destOrd="0" presId="urn:microsoft.com/office/officeart/2008/layout/VerticalCurvedList"/>
    <dgm:cxn modelId="{4A7CC94E-21A9-4ADD-906A-4A976E4BAB00}" type="presParOf" srcId="{02FF0B42-5616-4ADE-A97C-8D6E11606FBD}" destId="{56490D6F-3998-458C-A069-C07DFADE08DA}" srcOrd="0" destOrd="0" presId="urn:microsoft.com/office/officeart/2008/layout/VerticalCurvedList"/>
    <dgm:cxn modelId="{751F8242-2FAB-494B-B14D-7336F61414D2}" type="presParOf" srcId="{B6ABFCAE-12BD-4889-BBC2-5A6FE502DCAD}" destId="{7936987B-E11E-4EF8-8D5E-A4163289FE29}" srcOrd="3" destOrd="0" presId="urn:microsoft.com/office/officeart/2008/layout/VerticalCurvedList"/>
    <dgm:cxn modelId="{E8EBA117-D92D-4693-A2B8-A6A0B8DD5E28}" type="presParOf" srcId="{B6ABFCAE-12BD-4889-BBC2-5A6FE502DCAD}" destId="{D7711F99-A890-4DA6-AF21-B6A8CD2BA6EA}" srcOrd="4" destOrd="0" presId="urn:microsoft.com/office/officeart/2008/layout/VerticalCurvedList"/>
    <dgm:cxn modelId="{C459361F-4BAA-4EE2-86CA-8611D7CB9365}" type="presParOf" srcId="{D7711F99-A890-4DA6-AF21-B6A8CD2BA6EA}" destId="{0BEC406B-673D-4572-B113-71F9347713BA}" srcOrd="0" destOrd="0" presId="urn:microsoft.com/office/officeart/2008/layout/VerticalCurvedList"/>
    <dgm:cxn modelId="{F407D29A-5BB7-4FDD-AB29-E3F80EFC24B6}" type="presParOf" srcId="{B6ABFCAE-12BD-4889-BBC2-5A6FE502DCAD}" destId="{B5988509-CD00-42CB-86DD-A6F624163E8B}" srcOrd="5" destOrd="0" presId="urn:microsoft.com/office/officeart/2008/layout/VerticalCurvedList"/>
    <dgm:cxn modelId="{33773A75-1B85-4733-B89B-17501F934756}" type="presParOf" srcId="{B6ABFCAE-12BD-4889-BBC2-5A6FE502DCAD}" destId="{9304D401-AD59-414B-92E3-4819674CF5A5}" srcOrd="6" destOrd="0" presId="urn:microsoft.com/office/officeart/2008/layout/VerticalCurvedList"/>
    <dgm:cxn modelId="{D572E8E6-BD40-4506-ACA0-BD7713D3188C}" type="presParOf" srcId="{9304D401-AD59-414B-92E3-4819674CF5A5}" destId="{CB3314B8-830F-4363-9AD3-399B19F580D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D501DE2-5A05-43B0-92EA-A615E398BABF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EFD2C1-4967-4703-B53C-FB3FB3FB451C}">
      <dgm:prSet phldrT="[Текст]"/>
      <dgm:spPr>
        <a:gradFill rotWithShape="0">
          <a:gsLst>
            <a:gs pos="0">
              <a:srgbClr val="2C09FF"/>
            </a:gs>
            <a:gs pos="45000">
              <a:schemeClr val="accent1">
                <a:hueOff val="0"/>
                <a:satOff val="0"/>
                <a:alphaOff val="0"/>
                <a:shade val="93000"/>
                <a:satMod val="130000"/>
                <a:lumMod val="65000"/>
              </a:schemeClr>
            </a:gs>
            <a:gs pos="100000">
              <a:srgbClr val="00B050"/>
            </a:gs>
          </a:gsLst>
        </a:gradFill>
      </dgm:spPr>
      <dgm:t>
        <a:bodyPr/>
        <a:lstStyle/>
        <a:p>
          <a:r>
            <a:rPr lang="ru-RU" dirty="0" smtClean="0">
              <a:ln>
                <a:solidFill>
                  <a:srgbClr val="2100E6"/>
                </a:solidFill>
              </a:ln>
              <a:solidFill>
                <a:srgbClr val="2C09FF"/>
              </a:solidFill>
            </a:rPr>
            <a:t>ГТО</a:t>
          </a:r>
          <a:endParaRPr lang="ru-RU" dirty="0">
            <a:ln>
              <a:solidFill>
                <a:srgbClr val="2100E6"/>
              </a:solidFill>
            </a:ln>
            <a:solidFill>
              <a:srgbClr val="2C09FF"/>
            </a:solidFill>
          </a:endParaRPr>
        </a:p>
      </dgm:t>
    </dgm:pt>
    <dgm:pt modelId="{A07FD49B-70CC-454C-9A76-50F4C59D9661}" type="parTrans" cxnId="{841731BA-8765-47C1-95F7-D6469A397848}">
      <dgm:prSet/>
      <dgm:spPr/>
      <dgm:t>
        <a:bodyPr/>
        <a:lstStyle/>
        <a:p>
          <a:endParaRPr lang="ru-RU"/>
        </a:p>
      </dgm:t>
    </dgm:pt>
    <dgm:pt modelId="{A1EAE983-6F6D-4EC1-9B0B-6A770FC811FD}" type="sibTrans" cxnId="{841731BA-8765-47C1-95F7-D6469A397848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D2F87A09-EA7B-44B1-AA1E-AE22345CE7AE}">
      <dgm:prSet phldrT="[Текст]"/>
      <dgm:spPr>
        <a:gradFill rotWithShape="0">
          <a:gsLst>
            <a:gs pos="0">
              <a:srgbClr val="00B050">
                <a:lumMod val="93000"/>
              </a:srgbClr>
            </a:gs>
            <a:gs pos="56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rgbClr val="00B0F0">
                <a:lumMod val="90000"/>
              </a:srgbClr>
            </a:gs>
          </a:gsLst>
        </a:gradFill>
      </dgm:spPr>
      <dgm:t>
        <a:bodyPr/>
        <a:lstStyle/>
        <a:p>
          <a:r>
            <a:rPr lang="ru-RU" dirty="0" smtClean="0">
              <a:ln>
                <a:solidFill>
                  <a:srgbClr val="00B0F0"/>
                </a:solidFill>
              </a:ln>
              <a:solidFill>
                <a:srgbClr val="00B0F0"/>
              </a:solidFill>
            </a:rPr>
            <a:t>МРГ</a:t>
          </a:r>
          <a:endParaRPr lang="ru-RU" dirty="0">
            <a:ln>
              <a:solidFill>
                <a:srgbClr val="00B0F0"/>
              </a:solidFill>
            </a:ln>
            <a:solidFill>
              <a:srgbClr val="00B0F0"/>
            </a:solidFill>
          </a:endParaRPr>
        </a:p>
      </dgm:t>
    </dgm:pt>
    <dgm:pt modelId="{2D1CBEDA-F8F3-4D83-BAC3-C622D0B2438C}" type="parTrans" cxnId="{95D6F231-14CE-4FD0-98EA-6850310908D9}">
      <dgm:prSet/>
      <dgm:spPr/>
      <dgm:t>
        <a:bodyPr/>
        <a:lstStyle/>
        <a:p>
          <a:endParaRPr lang="ru-RU"/>
        </a:p>
      </dgm:t>
    </dgm:pt>
    <dgm:pt modelId="{9611DC14-043F-4ED1-BC5C-03E09DC55AA3}" type="sibTrans" cxnId="{95D6F231-14CE-4FD0-98EA-6850310908D9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C9C4D7C3-12CC-49A6-9801-F714E10DEBD7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FFC000">
                <a:lumMod val="87000"/>
              </a:srgbClr>
            </a:gs>
            <a:gs pos="45000">
              <a:schemeClr val="accent1">
                <a:shade val="67500"/>
                <a:satMod val="115000"/>
              </a:schemeClr>
            </a:gs>
            <a:gs pos="100000">
              <a:srgbClr val="66CCFF">
                <a:lumMod val="66000"/>
              </a:srgbClr>
            </a:gs>
          </a:gsLst>
          <a:lin ang="5400000" scaled="0"/>
        </a:gradFill>
      </dgm:spPr>
      <dgm:t>
        <a:bodyPr/>
        <a:lstStyle/>
        <a:p>
          <a:r>
            <a:rPr lang="ru-RU" dirty="0" smtClean="0">
              <a:ln>
                <a:solidFill>
                  <a:srgbClr val="FFC000"/>
                </a:solidFill>
              </a:ln>
              <a:solidFill>
                <a:srgbClr val="FFC000"/>
              </a:solidFill>
            </a:rPr>
            <a:t>ГРО</a:t>
          </a:r>
          <a:endParaRPr lang="ru-RU" dirty="0">
            <a:ln>
              <a:solidFill>
                <a:srgbClr val="FFC000"/>
              </a:solidFill>
            </a:ln>
            <a:solidFill>
              <a:srgbClr val="FFC000"/>
            </a:solidFill>
          </a:endParaRPr>
        </a:p>
      </dgm:t>
    </dgm:pt>
    <dgm:pt modelId="{903A9241-70A2-415B-8C22-AE2501D194EB}" type="parTrans" cxnId="{F83E49DE-1AFB-4213-9828-B938890D873B}">
      <dgm:prSet/>
      <dgm:spPr/>
      <dgm:t>
        <a:bodyPr/>
        <a:lstStyle/>
        <a:p>
          <a:endParaRPr lang="ru-RU"/>
        </a:p>
      </dgm:t>
    </dgm:pt>
    <dgm:pt modelId="{D12B35A2-69BF-4E24-B0A1-3E4DD85AE2A6}" type="sibTrans" cxnId="{F83E49DE-1AFB-4213-9828-B938890D873B}">
      <dgm:prSet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CB1A58E5-CC21-4025-BF5B-1DBC24DCBC47}" type="pres">
      <dgm:prSet presAssocID="{1D501DE2-5A05-43B0-92EA-A615E398BAB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38CB00D-14EA-4873-A32C-877656B73FC9}" type="pres">
      <dgm:prSet presAssocID="{97EFD2C1-4967-4703-B53C-FB3FB3FB451C}" presName="gear1" presStyleLbl="node1" presStyleIdx="0" presStyleCnt="3">
        <dgm:presLayoutVars>
          <dgm:chMax val="1"/>
          <dgm:bulletEnabled val="1"/>
        </dgm:presLayoutVars>
      </dgm:prSet>
      <dgm:spPr/>
    </dgm:pt>
    <dgm:pt modelId="{329452FA-8FC2-400B-977B-0DAC4060BFED}" type="pres">
      <dgm:prSet presAssocID="{97EFD2C1-4967-4703-B53C-FB3FB3FB451C}" presName="gear1srcNode" presStyleLbl="node1" presStyleIdx="0" presStyleCnt="3"/>
      <dgm:spPr/>
    </dgm:pt>
    <dgm:pt modelId="{868B2D05-A1C5-4456-A593-A545C4251EF4}" type="pres">
      <dgm:prSet presAssocID="{97EFD2C1-4967-4703-B53C-FB3FB3FB451C}" presName="gear1dstNode" presStyleLbl="node1" presStyleIdx="0" presStyleCnt="3"/>
      <dgm:spPr/>
    </dgm:pt>
    <dgm:pt modelId="{F985E126-ADFB-4E3E-B3C8-67EC498E3154}" type="pres">
      <dgm:prSet presAssocID="{D2F87A09-EA7B-44B1-AA1E-AE22345CE7AE}" presName="gear2" presStyleLbl="node1" presStyleIdx="1" presStyleCnt="3">
        <dgm:presLayoutVars>
          <dgm:chMax val="1"/>
          <dgm:bulletEnabled val="1"/>
        </dgm:presLayoutVars>
      </dgm:prSet>
      <dgm:spPr/>
    </dgm:pt>
    <dgm:pt modelId="{E756BE9F-214C-45F1-8D1F-BC8E754D3694}" type="pres">
      <dgm:prSet presAssocID="{D2F87A09-EA7B-44B1-AA1E-AE22345CE7AE}" presName="gear2srcNode" presStyleLbl="node1" presStyleIdx="1" presStyleCnt="3"/>
      <dgm:spPr/>
    </dgm:pt>
    <dgm:pt modelId="{DAC6767D-0DF3-4306-8EE2-E3172E3C3A57}" type="pres">
      <dgm:prSet presAssocID="{D2F87A09-EA7B-44B1-AA1E-AE22345CE7AE}" presName="gear2dstNode" presStyleLbl="node1" presStyleIdx="1" presStyleCnt="3"/>
      <dgm:spPr/>
    </dgm:pt>
    <dgm:pt modelId="{1D56DF4F-B048-4C5F-9D4D-164572AFD4B7}" type="pres">
      <dgm:prSet presAssocID="{C9C4D7C3-12CC-49A6-9801-F714E10DEBD7}" presName="gear3" presStyleLbl="node1" presStyleIdx="2" presStyleCnt="3"/>
      <dgm:spPr/>
      <dgm:t>
        <a:bodyPr/>
        <a:lstStyle/>
        <a:p>
          <a:endParaRPr lang="ru-RU"/>
        </a:p>
      </dgm:t>
    </dgm:pt>
    <dgm:pt modelId="{4EC1939E-2516-4E20-81AE-AC99A335B342}" type="pres">
      <dgm:prSet presAssocID="{C9C4D7C3-12CC-49A6-9801-F714E10DEBD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C5433-7000-4836-A1DD-D0670511C526}" type="pres">
      <dgm:prSet presAssocID="{C9C4D7C3-12CC-49A6-9801-F714E10DEBD7}" presName="gear3srcNode" presStyleLbl="node1" presStyleIdx="2" presStyleCnt="3"/>
      <dgm:spPr/>
    </dgm:pt>
    <dgm:pt modelId="{F71E54F4-C331-4E93-9861-EFBCE5E13E8B}" type="pres">
      <dgm:prSet presAssocID="{C9C4D7C3-12CC-49A6-9801-F714E10DEBD7}" presName="gear3dstNode" presStyleLbl="node1" presStyleIdx="2" presStyleCnt="3"/>
      <dgm:spPr/>
    </dgm:pt>
    <dgm:pt modelId="{DF17026A-213F-4021-87CF-3F87F3A38A32}" type="pres">
      <dgm:prSet presAssocID="{A1EAE983-6F6D-4EC1-9B0B-6A770FC811FD}" presName="connector1" presStyleLbl="sibTrans2D1" presStyleIdx="0" presStyleCnt="3"/>
      <dgm:spPr/>
    </dgm:pt>
    <dgm:pt modelId="{59795A07-1666-42FE-8FD9-63B415AA3468}" type="pres">
      <dgm:prSet presAssocID="{9611DC14-043F-4ED1-BC5C-03E09DC55AA3}" presName="connector2" presStyleLbl="sibTrans2D1" presStyleIdx="1" presStyleCnt="3"/>
      <dgm:spPr/>
    </dgm:pt>
    <dgm:pt modelId="{85F38BCF-D36C-4EF5-BF77-EB559C120BBC}" type="pres">
      <dgm:prSet presAssocID="{D12B35A2-69BF-4E24-B0A1-3E4DD85AE2A6}" presName="connector3" presStyleLbl="sibTrans2D1" presStyleIdx="2" presStyleCnt="3"/>
      <dgm:spPr/>
    </dgm:pt>
  </dgm:ptLst>
  <dgm:cxnLst>
    <dgm:cxn modelId="{95D6F231-14CE-4FD0-98EA-6850310908D9}" srcId="{1D501DE2-5A05-43B0-92EA-A615E398BABF}" destId="{D2F87A09-EA7B-44B1-AA1E-AE22345CE7AE}" srcOrd="1" destOrd="0" parTransId="{2D1CBEDA-F8F3-4D83-BAC3-C622D0B2438C}" sibTransId="{9611DC14-043F-4ED1-BC5C-03E09DC55AA3}"/>
    <dgm:cxn modelId="{7457F0A5-1654-46AC-B9B2-BF5A6FA7CFBA}" type="presOf" srcId="{D2F87A09-EA7B-44B1-AA1E-AE22345CE7AE}" destId="{E756BE9F-214C-45F1-8D1F-BC8E754D3694}" srcOrd="1" destOrd="0" presId="urn:microsoft.com/office/officeart/2005/8/layout/gear1"/>
    <dgm:cxn modelId="{EC7E4E5A-E5A9-4608-AC4F-7515E8436DF0}" type="presOf" srcId="{1D501DE2-5A05-43B0-92EA-A615E398BABF}" destId="{CB1A58E5-CC21-4025-BF5B-1DBC24DCBC47}" srcOrd="0" destOrd="0" presId="urn:microsoft.com/office/officeart/2005/8/layout/gear1"/>
    <dgm:cxn modelId="{640B12A2-70D6-41BA-A3A2-35468ACEE1BB}" type="presOf" srcId="{97EFD2C1-4967-4703-B53C-FB3FB3FB451C}" destId="{438CB00D-14EA-4873-A32C-877656B73FC9}" srcOrd="0" destOrd="0" presId="urn:microsoft.com/office/officeart/2005/8/layout/gear1"/>
    <dgm:cxn modelId="{3F28BFB8-978E-4A28-A8E0-E0C7DC7582B2}" type="presOf" srcId="{97EFD2C1-4967-4703-B53C-FB3FB3FB451C}" destId="{868B2D05-A1C5-4456-A593-A545C4251EF4}" srcOrd="2" destOrd="0" presId="urn:microsoft.com/office/officeart/2005/8/layout/gear1"/>
    <dgm:cxn modelId="{90060D60-E509-4A54-952C-D0C6829B48DE}" type="presOf" srcId="{97EFD2C1-4967-4703-B53C-FB3FB3FB451C}" destId="{329452FA-8FC2-400B-977B-0DAC4060BFED}" srcOrd="1" destOrd="0" presId="urn:microsoft.com/office/officeart/2005/8/layout/gear1"/>
    <dgm:cxn modelId="{F83E49DE-1AFB-4213-9828-B938890D873B}" srcId="{1D501DE2-5A05-43B0-92EA-A615E398BABF}" destId="{C9C4D7C3-12CC-49A6-9801-F714E10DEBD7}" srcOrd="2" destOrd="0" parTransId="{903A9241-70A2-415B-8C22-AE2501D194EB}" sibTransId="{D12B35A2-69BF-4E24-B0A1-3E4DD85AE2A6}"/>
    <dgm:cxn modelId="{B7FB3C54-2217-496F-BDC5-B11DBC90391C}" type="presOf" srcId="{D2F87A09-EA7B-44B1-AA1E-AE22345CE7AE}" destId="{F985E126-ADFB-4E3E-B3C8-67EC498E3154}" srcOrd="0" destOrd="0" presId="urn:microsoft.com/office/officeart/2005/8/layout/gear1"/>
    <dgm:cxn modelId="{50FEA89A-2DEF-489A-9F8A-D48354D31455}" type="presOf" srcId="{A1EAE983-6F6D-4EC1-9B0B-6A770FC811FD}" destId="{DF17026A-213F-4021-87CF-3F87F3A38A32}" srcOrd="0" destOrd="0" presId="urn:microsoft.com/office/officeart/2005/8/layout/gear1"/>
    <dgm:cxn modelId="{287221D3-05EA-4758-9AC9-2BC296D2CE8D}" type="presOf" srcId="{C9C4D7C3-12CC-49A6-9801-F714E10DEBD7}" destId="{F71E54F4-C331-4E93-9861-EFBCE5E13E8B}" srcOrd="3" destOrd="0" presId="urn:microsoft.com/office/officeart/2005/8/layout/gear1"/>
    <dgm:cxn modelId="{5706ED60-023C-41DC-B11A-E2F7E2474770}" type="presOf" srcId="{C9C4D7C3-12CC-49A6-9801-F714E10DEBD7}" destId="{02DC5433-7000-4836-A1DD-D0670511C526}" srcOrd="2" destOrd="0" presId="urn:microsoft.com/office/officeart/2005/8/layout/gear1"/>
    <dgm:cxn modelId="{841731BA-8765-47C1-95F7-D6469A397848}" srcId="{1D501DE2-5A05-43B0-92EA-A615E398BABF}" destId="{97EFD2C1-4967-4703-B53C-FB3FB3FB451C}" srcOrd="0" destOrd="0" parTransId="{A07FD49B-70CC-454C-9A76-50F4C59D9661}" sibTransId="{A1EAE983-6F6D-4EC1-9B0B-6A770FC811FD}"/>
    <dgm:cxn modelId="{1EDE3BE6-3E07-4ED6-BF8B-D84605D4BA45}" type="presOf" srcId="{D2F87A09-EA7B-44B1-AA1E-AE22345CE7AE}" destId="{DAC6767D-0DF3-4306-8EE2-E3172E3C3A57}" srcOrd="2" destOrd="0" presId="urn:microsoft.com/office/officeart/2005/8/layout/gear1"/>
    <dgm:cxn modelId="{A0B60EE5-43AB-4A0A-8707-D744483813D2}" type="presOf" srcId="{D12B35A2-69BF-4E24-B0A1-3E4DD85AE2A6}" destId="{85F38BCF-D36C-4EF5-BF77-EB559C120BBC}" srcOrd="0" destOrd="0" presId="urn:microsoft.com/office/officeart/2005/8/layout/gear1"/>
    <dgm:cxn modelId="{84D41C81-9286-4A70-9AB5-F2525C4F9809}" type="presOf" srcId="{9611DC14-043F-4ED1-BC5C-03E09DC55AA3}" destId="{59795A07-1666-42FE-8FD9-63B415AA3468}" srcOrd="0" destOrd="0" presId="urn:microsoft.com/office/officeart/2005/8/layout/gear1"/>
    <dgm:cxn modelId="{E9C0A455-6593-4A46-BE97-796FC8C0AEFC}" type="presOf" srcId="{C9C4D7C3-12CC-49A6-9801-F714E10DEBD7}" destId="{4EC1939E-2516-4E20-81AE-AC99A335B342}" srcOrd="1" destOrd="0" presId="urn:microsoft.com/office/officeart/2005/8/layout/gear1"/>
    <dgm:cxn modelId="{5F151EDA-778A-4394-9D54-E77C772FEF6F}" type="presOf" srcId="{C9C4D7C3-12CC-49A6-9801-F714E10DEBD7}" destId="{1D56DF4F-B048-4C5F-9D4D-164572AFD4B7}" srcOrd="0" destOrd="0" presId="urn:microsoft.com/office/officeart/2005/8/layout/gear1"/>
    <dgm:cxn modelId="{FBC479D5-800B-46EC-B66D-B0195AF5340E}" type="presParOf" srcId="{CB1A58E5-CC21-4025-BF5B-1DBC24DCBC47}" destId="{438CB00D-14EA-4873-A32C-877656B73FC9}" srcOrd="0" destOrd="0" presId="urn:microsoft.com/office/officeart/2005/8/layout/gear1"/>
    <dgm:cxn modelId="{25F24036-FF38-44A1-B126-C91C03A6EFB5}" type="presParOf" srcId="{CB1A58E5-CC21-4025-BF5B-1DBC24DCBC47}" destId="{329452FA-8FC2-400B-977B-0DAC4060BFED}" srcOrd="1" destOrd="0" presId="urn:microsoft.com/office/officeart/2005/8/layout/gear1"/>
    <dgm:cxn modelId="{F1C14415-2750-4D2A-8F40-495247A60D6F}" type="presParOf" srcId="{CB1A58E5-CC21-4025-BF5B-1DBC24DCBC47}" destId="{868B2D05-A1C5-4456-A593-A545C4251EF4}" srcOrd="2" destOrd="0" presId="urn:microsoft.com/office/officeart/2005/8/layout/gear1"/>
    <dgm:cxn modelId="{FEB0153B-4487-4F78-8DDE-C6AD861B09C5}" type="presParOf" srcId="{CB1A58E5-CC21-4025-BF5B-1DBC24DCBC47}" destId="{F985E126-ADFB-4E3E-B3C8-67EC498E3154}" srcOrd="3" destOrd="0" presId="urn:microsoft.com/office/officeart/2005/8/layout/gear1"/>
    <dgm:cxn modelId="{5DF34083-68E2-4D6A-B9A0-8A14B9838506}" type="presParOf" srcId="{CB1A58E5-CC21-4025-BF5B-1DBC24DCBC47}" destId="{E756BE9F-214C-45F1-8D1F-BC8E754D3694}" srcOrd="4" destOrd="0" presId="urn:microsoft.com/office/officeart/2005/8/layout/gear1"/>
    <dgm:cxn modelId="{18025DC6-6EEF-4488-BB82-08DEF3666D41}" type="presParOf" srcId="{CB1A58E5-CC21-4025-BF5B-1DBC24DCBC47}" destId="{DAC6767D-0DF3-4306-8EE2-E3172E3C3A57}" srcOrd="5" destOrd="0" presId="urn:microsoft.com/office/officeart/2005/8/layout/gear1"/>
    <dgm:cxn modelId="{3DE9C2A3-9434-4FA3-BC0A-39EEF52C6D5C}" type="presParOf" srcId="{CB1A58E5-CC21-4025-BF5B-1DBC24DCBC47}" destId="{1D56DF4F-B048-4C5F-9D4D-164572AFD4B7}" srcOrd="6" destOrd="0" presId="urn:microsoft.com/office/officeart/2005/8/layout/gear1"/>
    <dgm:cxn modelId="{FA3FAC7D-6730-41B3-831C-DC603B1905AD}" type="presParOf" srcId="{CB1A58E5-CC21-4025-BF5B-1DBC24DCBC47}" destId="{4EC1939E-2516-4E20-81AE-AC99A335B342}" srcOrd="7" destOrd="0" presId="urn:microsoft.com/office/officeart/2005/8/layout/gear1"/>
    <dgm:cxn modelId="{5F35A232-54ED-4633-8288-5B960C705B12}" type="presParOf" srcId="{CB1A58E5-CC21-4025-BF5B-1DBC24DCBC47}" destId="{02DC5433-7000-4836-A1DD-D0670511C526}" srcOrd="8" destOrd="0" presId="urn:microsoft.com/office/officeart/2005/8/layout/gear1"/>
    <dgm:cxn modelId="{678D4A46-D61B-459E-9F49-4BC41959BCC2}" type="presParOf" srcId="{CB1A58E5-CC21-4025-BF5B-1DBC24DCBC47}" destId="{F71E54F4-C331-4E93-9861-EFBCE5E13E8B}" srcOrd="9" destOrd="0" presId="urn:microsoft.com/office/officeart/2005/8/layout/gear1"/>
    <dgm:cxn modelId="{8E1C0D7C-D2AA-4AC9-8831-CA8C55AF5FB6}" type="presParOf" srcId="{CB1A58E5-CC21-4025-BF5B-1DBC24DCBC47}" destId="{DF17026A-213F-4021-87CF-3F87F3A38A32}" srcOrd="10" destOrd="0" presId="urn:microsoft.com/office/officeart/2005/8/layout/gear1"/>
    <dgm:cxn modelId="{4FC1D96F-957C-4D3E-BA40-883DDAB90355}" type="presParOf" srcId="{CB1A58E5-CC21-4025-BF5B-1DBC24DCBC47}" destId="{59795A07-1666-42FE-8FD9-63B415AA3468}" srcOrd="11" destOrd="0" presId="urn:microsoft.com/office/officeart/2005/8/layout/gear1"/>
    <dgm:cxn modelId="{C648F1DE-40C5-488D-AC70-89DC9FA9655B}" type="presParOf" srcId="{CB1A58E5-CC21-4025-BF5B-1DBC24DCBC47}" destId="{85F38BCF-D36C-4EF5-BF77-EB559C120BBC}" srcOrd="12" destOrd="0" presId="urn:microsoft.com/office/officeart/2005/8/layout/gear1"/>
  </dgm:cxnLst>
  <dgm:bg>
    <a:solidFill>
      <a:schemeClr val="bg1">
        <a:alpha val="56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3F36AE-1E33-4537-A503-D4AB3DAA9F8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D3BDD3-AEA7-4658-B747-25F948CA11CA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00B0F0"/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D650A94F-5C51-4EE3-A6E8-86466F2FE3C4}" type="parTrans" cxnId="{649FD13F-973B-4744-96C8-BBED98134879}">
      <dgm:prSet/>
      <dgm:spPr/>
      <dgm:t>
        <a:bodyPr/>
        <a:lstStyle/>
        <a:p>
          <a:endParaRPr lang="ru-RU"/>
        </a:p>
      </dgm:t>
    </dgm:pt>
    <dgm:pt modelId="{F23D45D5-184B-424C-92AB-04B490D86307}" type="sibTrans" cxnId="{649FD13F-973B-4744-96C8-BBED98134879}">
      <dgm:prSet/>
      <dgm:spPr/>
      <dgm:t>
        <a:bodyPr/>
        <a:lstStyle/>
        <a:p>
          <a:endParaRPr lang="ru-RU"/>
        </a:p>
      </dgm:t>
    </dgm:pt>
    <dgm:pt modelId="{D497C590-D1C0-4AA4-8043-30585FD62150}">
      <dgm:prSet phldrT="[Текст]"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ru-RU" dirty="0" smtClean="0">
              <a:solidFill>
                <a:srgbClr val="2C09FF"/>
              </a:solidFill>
            </a:rPr>
            <a:t>Строительство закольцовок газораспределительных сетей между двумя незагруженными ГРС. Данное решение позволит загрузить одну из ГРС, а также выполнить консервацию другой.</a:t>
          </a:r>
          <a:endParaRPr lang="ru-RU" dirty="0">
            <a:solidFill>
              <a:srgbClr val="2C09FF"/>
            </a:solidFill>
          </a:endParaRPr>
        </a:p>
      </dgm:t>
    </dgm:pt>
    <dgm:pt modelId="{CFCA0AFC-491F-4748-9F31-70E887FD8199}" type="parTrans" cxnId="{36E0D61A-AFC6-4B73-8BC9-02C3F59AC525}">
      <dgm:prSet/>
      <dgm:spPr/>
      <dgm:t>
        <a:bodyPr/>
        <a:lstStyle/>
        <a:p>
          <a:endParaRPr lang="ru-RU"/>
        </a:p>
      </dgm:t>
    </dgm:pt>
    <dgm:pt modelId="{F9373490-6852-49D8-8FD5-79094396481D}" type="sibTrans" cxnId="{36E0D61A-AFC6-4B73-8BC9-02C3F59AC525}">
      <dgm:prSet/>
      <dgm:spPr/>
      <dgm:t>
        <a:bodyPr/>
        <a:lstStyle/>
        <a:p>
          <a:endParaRPr lang="ru-RU"/>
        </a:p>
      </dgm:t>
    </dgm:pt>
    <dgm:pt modelId="{6C0570B3-2D8D-444F-90EB-58EECF1B9774}">
      <dgm:prSet phldrT="[Текст]"/>
      <dgm:spPr>
        <a:solidFill>
          <a:srgbClr val="00B0F0"/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39264B74-881D-46B0-913D-6BC55CEB0E39}" type="parTrans" cxnId="{762D061A-CB2A-416C-AF79-467B35E95EEA}">
      <dgm:prSet/>
      <dgm:spPr/>
      <dgm:t>
        <a:bodyPr/>
        <a:lstStyle/>
        <a:p>
          <a:endParaRPr lang="ru-RU"/>
        </a:p>
      </dgm:t>
    </dgm:pt>
    <dgm:pt modelId="{DE8237F1-D12F-4CA0-9352-7D60F8F0DDDF}" type="sibTrans" cxnId="{762D061A-CB2A-416C-AF79-467B35E95EEA}">
      <dgm:prSet/>
      <dgm:spPr/>
      <dgm:t>
        <a:bodyPr/>
        <a:lstStyle/>
        <a:p>
          <a:endParaRPr lang="ru-RU"/>
        </a:p>
      </dgm:t>
    </dgm:pt>
    <dgm:pt modelId="{24DFDC61-24E6-4BFD-8BD1-D0A03EEE7E03}">
      <dgm:prSet phldrT="[Текст]"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ru-RU" dirty="0" smtClean="0">
              <a:solidFill>
                <a:srgbClr val="2C09FF"/>
              </a:solidFill>
            </a:rPr>
            <a:t>Строительство закольцовок газораспределительных сетей между двумя ГРС, загрузка одной из которых достигает проектных значений, с целью перераспределения нагрузки на недозагруженную ГРС. При этом отпадает необходимость реконструкции перегруженной ГРС.</a:t>
          </a:r>
          <a:endParaRPr lang="ru-RU" dirty="0">
            <a:solidFill>
              <a:srgbClr val="2C09FF"/>
            </a:solidFill>
          </a:endParaRPr>
        </a:p>
      </dgm:t>
    </dgm:pt>
    <dgm:pt modelId="{6CF3FB7F-3970-4311-8030-ECFCFD3818DC}" type="parTrans" cxnId="{D13460D2-B0D1-4A54-93D0-87A1AE0C6E5D}">
      <dgm:prSet/>
      <dgm:spPr/>
      <dgm:t>
        <a:bodyPr/>
        <a:lstStyle/>
        <a:p>
          <a:endParaRPr lang="ru-RU"/>
        </a:p>
      </dgm:t>
    </dgm:pt>
    <dgm:pt modelId="{267C1B65-34C1-462C-8DED-9D0F067B08FA}" type="sibTrans" cxnId="{D13460D2-B0D1-4A54-93D0-87A1AE0C6E5D}">
      <dgm:prSet/>
      <dgm:spPr/>
      <dgm:t>
        <a:bodyPr/>
        <a:lstStyle/>
        <a:p>
          <a:endParaRPr lang="ru-RU"/>
        </a:p>
      </dgm:t>
    </dgm:pt>
    <dgm:pt modelId="{FD31A515-0243-4783-B72D-827322F891F3}">
      <dgm:prSet phldrT="[Текст]"/>
      <dgm:spPr>
        <a:solidFill>
          <a:srgbClr val="00B0F0">
            <a:alpha val="90000"/>
          </a:srgbClr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3</a:t>
          </a:r>
          <a:endParaRPr lang="ru-RU" dirty="0">
            <a:solidFill>
              <a:schemeClr val="bg1"/>
            </a:solidFill>
          </a:endParaRPr>
        </a:p>
      </dgm:t>
    </dgm:pt>
    <dgm:pt modelId="{9870F23D-E494-4BEE-A012-32C6F01BEA65}" type="parTrans" cxnId="{153EA33F-3ACA-433A-845D-C98D3E49595B}">
      <dgm:prSet/>
      <dgm:spPr/>
      <dgm:t>
        <a:bodyPr/>
        <a:lstStyle/>
        <a:p>
          <a:endParaRPr lang="ru-RU"/>
        </a:p>
      </dgm:t>
    </dgm:pt>
    <dgm:pt modelId="{6ED6709D-C2C5-40AE-8F4A-FA91677466E5}" type="sibTrans" cxnId="{153EA33F-3ACA-433A-845D-C98D3E49595B}">
      <dgm:prSet/>
      <dgm:spPr/>
      <dgm:t>
        <a:bodyPr/>
        <a:lstStyle/>
        <a:p>
          <a:endParaRPr lang="ru-RU"/>
        </a:p>
      </dgm:t>
    </dgm:pt>
    <dgm:pt modelId="{C703D06F-1F08-421D-8A48-9C9BADF3FFEE}">
      <dgm:prSet phldrT="[Текст]"/>
      <dgm:spPr>
        <a:solidFill>
          <a:srgbClr val="00B0F0">
            <a:alpha val="90000"/>
          </a:srgbClr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ru-RU" dirty="0" smtClean="0">
              <a:solidFill>
                <a:srgbClr val="2C09FF"/>
              </a:solidFill>
            </a:rPr>
            <a:t>Повышение давления на выходе ГРС до проектных значений без реконструкции</a:t>
          </a:r>
          <a:br>
            <a:rPr lang="ru-RU" dirty="0" smtClean="0">
              <a:solidFill>
                <a:srgbClr val="2C09FF"/>
              </a:solidFill>
            </a:rPr>
          </a:br>
          <a:r>
            <a:rPr lang="ru-RU" dirty="0" smtClean="0">
              <a:solidFill>
                <a:srgbClr val="2C09FF"/>
              </a:solidFill>
            </a:rPr>
            <a:t>самой ГРС.</a:t>
          </a:r>
          <a:endParaRPr lang="ru-RU" dirty="0">
            <a:solidFill>
              <a:srgbClr val="2C09FF"/>
            </a:solidFill>
          </a:endParaRPr>
        </a:p>
      </dgm:t>
    </dgm:pt>
    <dgm:pt modelId="{7AD7BBB6-B21B-4D74-B357-DC4853F6A3CD}" type="parTrans" cxnId="{638D17D3-E7AE-4706-B148-EA78AE5EFC20}">
      <dgm:prSet/>
      <dgm:spPr/>
      <dgm:t>
        <a:bodyPr/>
        <a:lstStyle/>
        <a:p>
          <a:endParaRPr lang="ru-RU"/>
        </a:p>
      </dgm:t>
    </dgm:pt>
    <dgm:pt modelId="{7A08B49A-D95C-41C6-827E-543C3B3CA296}" type="sibTrans" cxnId="{638D17D3-E7AE-4706-B148-EA78AE5EFC20}">
      <dgm:prSet/>
      <dgm:spPr/>
      <dgm:t>
        <a:bodyPr/>
        <a:lstStyle/>
        <a:p>
          <a:endParaRPr lang="ru-RU"/>
        </a:p>
      </dgm:t>
    </dgm:pt>
    <dgm:pt modelId="{5DA9117E-521B-4EA8-B737-550EFEC24A8B}" type="pres">
      <dgm:prSet presAssocID="{083F36AE-1E33-4537-A503-D4AB3DAA9F8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67AAD6-A107-414C-8641-A1059D2FF830}" type="pres">
      <dgm:prSet presAssocID="{75D3BDD3-AEA7-4658-B747-25F948CA11CA}" presName="composite" presStyleCnt="0"/>
      <dgm:spPr/>
    </dgm:pt>
    <dgm:pt modelId="{131EAA2B-AD3B-436C-883C-7B345068C1FE}" type="pres">
      <dgm:prSet presAssocID="{75D3BDD3-AEA7-4658-B747-25F948CA11C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93D45-8078-45D2-B1D2-AE4A5DBAC8D0}" type="pres">
      <dgm:prSet presAssocID="{75D3BDD3-AEA7-4658-B747-25F948CA11C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BD10B-1FCD-469B-B27A-03598297AA8D}" type="pres">
      <dgm:prSet presAssocID="{F23D45D5-184B-424C-92AB-04B490D86307}" presName="sp" presStyleCnt="0"/>
      <dgm:spPr/>
    </dgm:pt>
    <dgm:pt modelId="{26CA6C46-58A1-4D8D-A492-5864F06E8E58}" type="pres">
      <dgm:prSet presAssocID="{6C0570B3-2D8D-444F-90EB-58EECF1B9774}" presName="composite" presStyleCnt="0"/>
      <dgm:spPr/>
    </dgm:pt>
    <dgm:pt modelId="{1BF0377F-7860-497E-A5D2-CFF91D7BB629}" type="pres">
      <dgm:prSet presAssocID="{6C0570B3-2D8D-444F-90EB-58EECF1B977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2AD17D-7892-4EEF-8E83-B842D5F015C9}" type="pres">
      <dgm:prSet presAssocID="{6C0570B3-2D8D-444F-90EB-58EECF1B977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8472F8-A7E8-491C-9E44-EDE5143BB49A}" type="pres">
      <dgm:prSet presAssocID="{DE8237F1-D12F-4CA0-9352-7D60F8F0DDDF}" presName="sp" presStyleCnt="0"/>
      <dgm:spPr/>
    </dgm:pt>
    <dgm:pt modelId="{726D388C-6578-45AA-8EB0-B6DAF8250531}" type="pres">
      <dgm:prSet presAssocID="{FD31A515-0243-4783-B72D-827322F891F3}" presName="composite" presStyleCnt="0"/>
      <dgm:spPr/>
    </dgm:pt>
    <dgm:pt modelId="{95A41AE3-1633-46FB-BB41-679464E83672}" type="pres">
      <dgm:prSet presAssocID="{FD31A515-0243-4783-B72D-827322F891F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0D2D9-8E31-40EE-BE7D-D6E56ECD2808}" type="pres">
      <dgm:prSet presAssocID="{FD31A515-0243-4783-B72D-827322F891F3}" presName="descendantText" presStyleLbl="alignAcc1" presStyleIdx="2" presStyleCnt="3">
        <dgm:presLayoutVars>
          <dgm:bulletEnabled val="1"/>
        </dgm:presLayoutVars>
      </dgm:prSet>
      <dgm:spPr>
        <a:solidFill>
          <a:srgbClr val="FFFF99">
            <a:alpha val="90000"/>
          </a:srgbClr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</dgm:ptLst>
  <dgm:cxnLst>
    <dgm:cxn modelId="{B559BE17-E4C6-4C5D-B425-7318A5FE0B41}" type="presOf" srcId="{6C0570B3-2D8D-444F-90EB-58EECF1B9774}" destId="{1BF0377F-7860-497E-A5D2-CFF91D7BB629}" srcOrd="0" destOrd="0" presId="urn:microsoft.com/office/officeart/2005/8/layout/chevron2"/>
    <dgm:cxn modelId="{D13460D2-B0D1-4A54-93D0-87A1AE0C6E5D}" srcId="{6C0570B3-2D8D-444F-90EB-58EECF1B9774}" destId="{24DFDC61-24E6-4BFD-8BD1-D0A03EEE7E03}" srcOrd="0" destOrd="0" parTransId="{6CF3FB7F-3970-4311-8030-ECFCFD3818DC}" sibTransId="{267C1B65-34C1-462C-8DED-9D0F067B08FA}"/>
    <dgm:cxn modelId="{D23536E4-BB6D-4CE8-B943-B9D85A0837E2}" type="presOf" srcId="{083F36AE-1E33-4537-A503-D4AB3DAA9F80}" destId="{5DA9117E-521B-4EA8-B737-550EFEC24A8B}" srcOrd="0" destOrd="0" presId="urn:microsoft.com/office/officeart/2005/8/layout/chevron2"/>
    <dgm:cxn modelId="{36E0D61A-AFC6-4B73-8BC9-02C3F59AC525}" srcId="{75D3BDD3-AEA7-4658-B747-25F948CA11CA}" destId="{D497C590-D1C0-4AA4-8043-30585FD62150}" srcOrd="0" destOrd="0" parTransId="{CFCA0AFC-491F-4748-9F31-70E887FD8199}" sibTransId="{F9373490-6852-49D8-8FD5-79094396481D}"/>
    <dgm:cxn modelId="{3A21C217-BB26-4997-AA7B-40F9C6B68C81}" type="presOf" srcId="{24DFDC61-24E6-4BFD-8BD1-D0A03EEE7E03}" destId="{FF2AD17D-7892-4EEF-8E83-B842D5F015C9}" srcOrd="0" destOrd="0" presId="urn:microsoft.com/office/officeart/2005/8/layout/chevron2"/>
    <dgm:cxn modelId="{410FB761-7EA0-49A4-8FF5-C8B8E3E0CFB7}" type="presOf" srcId="{D497C590-D1C0-4AA4-8043-30585FD62150}" destId="{27E93D45-8078-45D2-B1D2-AE4A5DBAC8D0}" srcOrd="0" destOrd="0" presId="urn:microsoft.com/office/officeart/2005/8/layout/chevron2"/>
    <dgm:cxn modelId="{762D061A-CB2A-416C-AF79-467B35E95EEA}" srcId="{083F36AE-1E33-4537-A503-D4AB3DAA9F80}" destId="{6C0570B3-2D8D-444F-90EB-58EECF1B9774}" srcOrd="1" destOrd="0" parTransId="{39264B74-881D-46B0-913D-6BC55CEB0E39}" sibTransId="{DE8237F1-D12F-4CA0-9352-7D60F8F0DDDF}"/>
    <dgm:cxn modelId="{1DD3C7D6-750B-4050-9F2A-6459E9C4CF07}" type="presOf" srcId="{75D3BDD3-AEA7-4658-B747-25F948CA11CA}" destId="{131EAA2B-AD3B-436C-883C-7B345068C1FE}" srcOrd="0" destOrd="0" presId="urn:microsoft.com/office/officeart/2005/8/layout/chevron2"/>
    <dgm:cxn modelId="{153EA33F-3ACA-433A-845D-C98D3E49595B}" srcId="{083F36AE-1E33-4537-A503-D4AB3DAA9F80}" destId="{FD31A515-0243-4783-B72D-827322F891F3}" srcOrd="2" destOrd="0" parTransId="{9870F23D-E494-4BEE-A012-32C6F01BEA65}" sibTransId="{6ED6709D-C2C5-40AE-8F4A-FA91677466E5}"/>
    <dgm:cxn modelId="{649FD13F-973B-4744-96C8-BBED98134879}" srcId="{083F36AE-1E33-4537-A503-D4AB3DAA9F80}" destId="{75D3BDD3-AEA7-4658-B747-25F948CA11CA}" srcOrd="0" destOrd="0" parTransId="{D650A94F-5C51-4EE3-A6E8-86466F2FE3C4}" sibTransId="{F23D45D5-184B-424C-92AB-04B490D86307}"/>
    <dgm:cxn modelId="{EB92B650-E9EE-458D-B5ED-D008CF76D094}" type="presOf" srcId="{FD31A515-0243-4783-B72D-827322F891F3}" destId="{95A41AE3-1633-46FB-BB41-679464E83672}" srcOrd="0" destOrd="0" presId="urn:microsoft.com/office/officeart/2005/8/layout/chevron2"/>
    <dgm:cxn modelId="{CD312731-1F3B-4801-8F53-02889ADF463F}" type="presOf" srcId="{C703D06F-1F08-421D-8A48-9C9BADF3FFEE}" destId="{6C00D2D9-8E31-40EE-BE7D-D6E56ECD2808}" srcOrd="0" destOrd="0" presId="urn:microsoft.com/office/officeart/2005/8/layout/chevron2"/>
    <dgm:cxn modelId="{638D17D3-E7AE-4706-B148-EA78AE5EFC20}" srcId="{FD31A515-0243-4783-B72D-827322F891F3}" destId="{C703D06F-1F08-421D-8A48-9C9BADF3FFEE}" srcOrd="0" destOrd="0" parTransId="{7AD7BBB6-B21B-4D74-B357-DC4853F6A3CD}" sibTransId="{7A08B49A-D95C-41C6-827E-543C3B3CA296}"/>
    <dgm:cxn modelId="{C38D21A8-5EBF-4139-A34C-E8863B08963C}" type="presParOf" srcId="{5DA9117E-521B-4EA8-B737-550EFEC24A8B}" destId="{0A67AAD6-A107-414C-8641-A1059D2FF830}" srcOrd="0" destOrd="0" presId="urn:microsoft.com/office/officeart/2005/8/layout/chevron2"/>
    <dgm:cxn modelId="{7C8FFDBD-2114-4A5D-99A2-FFF4D9AD446B}" type="presParOf" srcId="{0A67AAD6-A107-414C-8641-A1059D2FF830}" destId="{131EAA2B-AD3B-436C-883C-7B345068C1FE}" srcOrd="0" destOrd="0" presId="urn:microsoft.com/office/officeart/2005/8/layout/chevron2"/>
    <dgm:cxn modelId="{D8C15400-5FB6-4F45-B333-6C93D31520A2}" type="presParOf" srcId="{0A67AAD6-A107-414C-8641-A1059D2FF830}" destId="{27E93D45-8078-45D2-B1D2-AE4A5DBAC8D0}" srcOrd="1" destOrd="0" presId="urn:microsoft.com/office/officeart/2005/8/layout/chevron2"/>
    <dgm:cxn modelId="{57DEB5A0-5776-4AE5-9550-A3FFD207B788}" type="presParOf" srcId="{5DA9117E-521B-4EA8-B737-550EFEC24A8B}" destId="{A76BD10B-1FCD-469B-B27A-03598297AA8D}" srcOrd="1" destOrd="0" presId="urn:microsoft.com/office/officeart/2005/8/layout/chevron2"/>
    <dgm:cxn modelId="{F0B14490-9A76-4D8C-BCE0-F7BB81B4F08D}" type="presParOf" srcId="{5DA9117E-521B-4EA8-B737-550EFEC24A8B}" destId="{26CA6C46-58A1-4D8D-A492-5864F06E8E58}" srcOrd="2" destOrd="0" presId="urn:microsoft.com/office/officeart/2005/8/layout/chevron2"/>
    <dgm:cxn modelId="{668C4266-0F1E-4307-9C56-4C16A5D3E682}" type="presParOf" srcId="{26CA6C46-58A1-4D8D-A492-5864F06E8E58}" destId="{1BF0377F-7860-497E-A5D2-CFF91D7BB629}" srcOrd="0" destOrd="0" presId="urn:microsoft.com/office/officeart/2005/8/layout/chevron2"/>
    <dgm:cxn modelId="{ED243101-AE5A-4644-9867-1DA3D23AC556}" type="presParOf" srcId="{26CA6C46-58A1-4D8D-A492-5864F06E8E58}" destId="{FF2AD17D-7892-4EEF-8E83-B842D5F015C9}" srcOrd="1" destOrd="0" presId="urn:microsoft.com/office/officeart/2005/8/layout/chevron2"/>
    <dgm:cxn modelId="{5351B6F0-70DD-4AF7-8381-CEDDFED95593}" type="presParOf" srcId="{5DA9117E-521B-4EA8-B737-550EFEC24A8B}" destId="{5B8472F8-A7E8-491C-9E44-EDE5143BB49A}" srcOrd="3" destOrd="0" presId="urn:microsoft.com/office/officeart/2005/8/layout/chevron2"/>
    <dgm:cxn modelId="{AD0AC67E-DE30-459D-9292-0F707C5985D1}" type="presParOf" srcId="{5DA9117E-521B-4EA8-B737-550EFEC24A8B}" destId="{726D388C-6578-45AA-8EB0-B6DAF8250531}" srcOrd="4" destOrd="0" presId="urn:microsoft.com/office/officeart/2005/8/layout/chevron2"/>
    <dgm:cxn modelId="{D3F3A6E7-B9C6-4C54-8A91-BEF3965C7AB9}" type="presParOf" srcId="{726D388C-6578-45AA-8EB0-B6DAF8250531}" destId="{95A41AE3-1633-46FB-BB41-679464E83672}" srcOrd="0" destOrd="0" presId="urn:microsoft.com/office/officeart/2005/8/layout/chevron2"/>
    <dgm:cxn modelId="{D2952575-C048-40BD-BD35-8BFE7602D7AB}" type="presParOf" srcId="{726D388C-6578-45AA-8EB0-B6DAF8250531}" destId="{6C00D2D9-8E31-40EE-BE7D-D6E56ECD280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AA4E14-61DB-42FD-9972-5469D7F2837C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B6E4EF-4C69-42C3-8CED-FBA237BACDD2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0" indent="0" algn="l">
            <a:tabLst/>
          </a:pPr>
          <a:r>
            <a:rPr lang="ru-RU" dirty="0" smtClean="0">
              <a:solidFill>
                <a:srgbClr val="2C09FF"/>
              </a:solidFill>
            </a:rPr>
            <a:t>Комплексная программа реконструкции и технического перевооружения объектов транспорта газа на 2016 – 2020 годы.</a:t>
          </a:r>
          <a:endParaRPr lang="ru-RU" dirty="0">
            <a:solidFill>
              <a:srgbClr val="2C09FF"/>
            </a:solidFill>
          </a:endParaRPr>
        </a:p>
      </dgm:t>
    </dgm:pt>
    <dgm:pt modelId="{AA52C77B-2A10-4C3A-9522-E989BCFD11DF}" type="parTrans" cxnId="{1A77AEA0-4A02-4217-928C-130FA0DA0786}">
      <dgm:prSet/>
      <dgm:spPr/>
      <dgm:t>
        <a:bodyPr/>
        <a:lstStyle/>
        <a:p>
          <a:endParaRPr lang="ru-RU"/>
        </a:p>
      </dgm:t>
    </dgm:pt>
    <dgm:pt modelId="{1F5ECB58-368A-44B9-8145-710E8ACDAFB8}" type="sibTrans" cxnId="{1A77AEA0-4A02-4217-928C-130FA0DA0786}">
      <dgm:prSet/>
      <dgm:spPr/>
      <dgm:t>
        <a:bodyPr/>
        <a:lstStyle/>
        <a:p>
          <a:endParaRPr lang="ru-RU"/>
        </a:p>
      </dgm:t>
    </dgm:pt>
    <dgm:pt modelId="{04721CD5-0F9E-4509-92BD-2FE449F9BD6E}">
      <dgm:prSet phldrT="[Текст]"/>
      <dgm:spPr>
        <a:solidFill>
          <a:srgbClr val="92D050"/>
        </a:solidFill>
      </dgm:spPr>
      <dgm:t>
        <a:bodyPr/>
        <a:lstStyle/>
        <a:p>
          <a:pPr algn="l"/>
          <a:r>
            <a:rPr lang="ru-RU" dirty="0" smtClean="0">
              <a:solidFill>
                <a:schemeClr val="bg1"/>
              </a:solidFill>
            </a:rPr>
            <a:t>Программа малозатратной реконструкции.</a:t>
          </a:r>
          <a:endParaRPr lang="ru-RU" dirty="0">
            <a:solidFill>
              <a:schemeClr val="bg1"/>
            </a:solidFill>
          </a:endParaRPr>
        </a:p>
      </dgm:t>
    </dgm:pt>
    <dgm:pt modelId="{E5F427D7-0C98-4359-9F04-18EB90E483BB}" type="parTrans" cxnId="{3D245403-0C4B-4A2E-8B12-BCEC9CE45C49}">
      <dgm:prSet/>
      <dgm:spPr/>
      <dgm:t>
        <a:bodyPr/>
        <a:lstStyle/>
        <a:p>
          <a:endParaRPr lang="ru-RU"/>
        </a:p>
      </dgm:t>
    </dgm:pt>
    <dgm:pt modelId="{3B2795E1-57D3-4C46-BDD1-5C76E4D829AB}" type="sibTrans" cxnId="{3D245403-0C4B-4A2E-8B12-BCEC9CE45C49}">
      <dgm:prSet/>
      <dgm:spPr/>
      <dgm:t>
        <a:bodyPr/>
        <a:lstStyle/>
        <a:p>
          <a:endParaRPr lang="ru-RU"/>
        </a:p>
      </dgm:t>
    </dgm:pt>
    <dgm:pt modelId="{C16859B9-BB4F-453E-B6F2-178F20E70593}">
      <dgm:prSet phldrT="[Текст]"/>
      <dgm:spPr>
        <a:solidFill>
          <a:srgbClr val="FFC000">
            <a:alpha val="90000"/>
          </a:srgbClr>
        </a:solidFill>
      </dgm:spPr>
      <dgm:t>
        <a:bodyPr/>
        <a:lstStyle/>
        <a:p>
          <a:pPr algn="l"/>
          <a:r>
            <a:rPr lang="ru-RU" dirty="0" smtClean="0">
              <a:solidFill>
                <a:srgbClr val="C00000"/>
              </a:solidFill>
            </a:rPr>
            <a:t>Новое строительство газопроводов-отводов и ГРС в рамках Инвестпрограммы</a:t>
          </a:r>
          <a:br>
            <a:rPr lang="ru-RU" dirty="0" smtClean="0">
              <a:solidFill>
                <a:srgbClr val="C00000"/>
              </a:solidFill>
            </a:rPr>
          </a:br>
          <a:r>
            <a:rPr lang="ru-RU" dirty="0" smtClean="0">
              <a:solidFill>
                <a:srgbClr val="C00000"/>
              </a:solidFill>
            </a:rPr>
            <a:t>ООО «Газпром межрегионгаз».</a:t>
          </a:r>
          <a:endParaRPr lang="ru-RU" dirty="0">
            <a:solidFill>
              <a:srgbClr val="C00000"/>
            </a:solidFill>
          </a:endParaRPr>
        </a:p>
      </dgm:t>
    </dgm:pt>
    <dgm:pt modelId="{A1977D8D-6199-4F5F-A4D3-E185213441A6}" type="parTrans" cxnId="{CAC85235-2E1D-4499-A656-FB2152E50F24}">
      <dgm:prSet/>
      <dgm:spPr/>
      <dgm:t>
        <a:bodyPr/>
        <a:lstStyle/>
        <a:p>
          <a:endParaRPr lang="ru-RU"/>
        </a:p>
      </dgm:t>
    </dgm:pt>
    <dgm:pt modelId="{20DA3345-4396-466F-A4A5-A4FEECE6AB56}" type="sibTrans" cxnId="{CAC85235-2E1D-4499-A656-FB2152E50F24}">
      <dgm:prSet/>
      <dgm:spPr/>
      <dgm:t>
        <a:bodyPr/>
        <a:lstStyle/>
        <a:p>
          <a:endParaRPr lang="ru-RU"/>
        </a:p>
      </dgm:t>
    </dgm:pt>
    <dgm:pt modelId="{14005F02-C992-456E-97E3-F6339FE1A23E}" type="pres">
      <dgm:prSet presAssocID="{FCAA4E14-61DB-42FD-9972-5469D7F2837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61380AF-DEBF-42D7-914F-7BE952954B09}" type="pres">
      <dgm:prSet presAssocID="{BEB6E4EF-4C69-42C3-8CED-FBA237BACDD2}" presName="circle1" presStyleLbl="node1" presStyleIdx="0" presStyleCnt="3"/>
      <dgm:spPr>
        <a:solidFill>
          <a:schemeClr val="accent2">
            <a:lumMod val="40000"/>
            <a:lumOff val="60000"/>
          </a:schemeClr>
        </a:solidFill>
      </dgm:spPr>
    </dgm:pt>
    <dgm:pt modelId="{0F03C5AD-F893-4D3F-98AB-B438943ACF8F}" type="pres">
      <dgm:prSet presAssocID="{BEB6E4EF-4C69-42C3-8CED-FBA237BACDD2}" presName="space" presStyleCnt="0"/>
      <dgm:spPr/>
    </dgm:pt>
    <dgm:pt modelId="{F7DEFE85-FBC8-4F2B-B008-5B4FC56379AE}" type="pres">
      <dgm:prSet presAssocID="{BEB6E4EF-4C69-42C3-8CED-FBA237BACDD2}" presName="rect1" presStyleLbl="alignAcc1" presStyleIdx="0" presStyleCnt="3"/>
      <dgm:spPr/>
      <dgm:t>
        <a:bodyPr/>
        <a:lstStyle/>
        <a:p>
          <a:endParaRPr lang="ru-RU"/>
        </a:p>
      </dgm:t>
    </dgm:pt>
    <dgm:pt modelId="{6630B01D-0ED6-4CF7-BE9C-C0AB2C641422}" type="pres">
      <dgm:prSet presAssocID="{04721CD5-0F9E-4509-92BD-2FE449F9BD6E}" presName="vertSpace2" presStyleLbl="node1" presStyleIdx="0" presStyleCnt="3"/>
      <dgm:spPr/>
    </dgm:pt>
    <dgm:pt modelId="{D0B62D8C-270F-434D-8CDC-B59E74914A9F}" type="pres">
      <dgm:prSet presAssocID="{04721CD5-0F9E-4509-92BD-2FE449F9BD6E}" presName="circle2" presStyleLbl="node1" presStyleIdx="1" presStyleCnt="3"/>
      <dgm:spPr>
        <a:solidFill>
          <a:srgbClr val="92D050"/>
        </a:solidFill>
      </dgm:spPr>
    </dgm:pt>
    <dgm:pt modelId="{86E67E2A-4CBB-4513-A58C-9538EDFFF56D}" type="pres">
      <dgm:prSet presAssocID="{04721CD5-0F9E-4509-92BD-2FE449F9BD6E}" presName="rect2" presStyleLbl="alignAcc1" presStyleIdx="1" presStyleCnt="3"/>
      <dgm:spPr/>
      <dgm:t>
        <a:bodyPr/>
        <a:lstStyle/>
        <a:p>
          <a:endParaRPr lang="ru-RU"/>
        </a:p>
      </dgm:t>
    </dgm:pt>
    <dgm:pt modelId="{BF273A60-2D6E-41D9-9300-F56CF34B3590}" type="pres">
      <dgm:prSet presAssocID="{C16859B9-BB4F-453E-B6F2-178F20E70593}" presName="vertSpace3" presStyleLbl="node1" presStyleIdx="1" presStyleCnt="3"/>
      <dgm:spPr/>
    </dgm:pt>
    <dgm:pt modelId="{E2B35CC4-5927-45E2-88A7-A9ECABC76002}" type="pres">
      <dgm:prSet presAssocID="{C16859B9-BB4F-453E-B6F2-178F20E70593}" presName="circle3" presStyleLbl="node1" presStyleIdx="2" presStyleCnt="3"/>
      <dgm:spPr>
        <a:solidFill>
          <a:srgbClr val="FFC000"/>
        </a:solidFill>
      </dgm:spPr>
    </dgm:pt>
    <dgm:pt modelId="{D7718868-1A4A-4C09-835C-5DE510ED940F}" type="pres">
      <dgm:prSet presAssocID="{C16859B9-BB4F-453E-B6F2-178F20E70593}" presName="rect3" presStyleLbl="alignAcc1" presStyleIdx="2" presStyleCnt="3"/>
      <dgm:spPr/>
      <dgm:t>
        <a:bodyPr/>
        <a:lstStyle/>
        <a:p>
          <a:endParaRPr lang="ru-RU"/>
        </a:p>
      </dgm:t>
    </dgm:pt>
    <dgm:pt modelId="{1B7C092A-C534-4DE4-9DEA-F6E625BC1474}" type="pres">
      <dgm:prSet presAssocID="{BEB6E4EF-4C69-42C3-8CED-FBA237BACDD2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61AEC8-6082-46E7-9D03-81F54C5C8280}" type="pres">
      <dgm:prSet presAssocID="{04721CD5-0F9E-4509-92BD-2FE449F9BD6E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1AE24-6BF5-4BD5-95AD-C17E3F4C8AFD}" type="pres">
      <dgm:prSet presAssocID="{C16859B9-BB4F-453E-B6F2-178F20E70593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C85235-2E1D-4499-A656-FB2152E50F24}" srcId="{FCAA4E14-61DB-42FD-9972-5469D7F2837C}" destId="{C16859B9-BB4F-453E-B6F2-178F20E70593}" srcOrd="2" destOrd="0" parTransId="{A1977D8D-6199-4F5F-A4D3-E185213441A6}" sibTransId="{20DA3345-4396-466F-A4A5-A4FEECE6AB56}"/>
    <dgm:cxn modelId="{2CE98559-29E6-4608-9263-43B185C7833C}" type="presOf" srcId="{BEB6E4EF-4C69-42C3-8CED-FBA237BACDD2}" destId="{1B7C092A-C534-4DE4-9DEA-F6E625BC1474}" srcOrd="1" destOrd="0" presId="urn:microsoft.com/office/officeart/2005/8/layout/target3"/>
    <dgm:cxn modelId="{1A77AEA0-4A02-4217-928C-130FA0DA0786}" srcId="{FCAA4E14-61DB-42FD-9972-5469D7F2837C}" destId="{BEB6E4EF-4C69-42C3-8CED-FBA237BACDD2}" srcOrd="0" destOrd="0" parTransId="{AA52C77B-2A10-4C3A-9522-E989BCFD11DF}" sibTransId="{1F5ECB58-368A-44B9-8145-710E8ACDAFB8}"/>
    <dgm:cxn modelId="{F1EAB693-5244-4D1F-BDF0-31F370C79DD7}" type="presOf" srcId="{BEB6E4EF-4C69-42C3-8CED-FBA237BACDD2}" destId="{F7DEFE85-FBC8-4F2B-B008-5B4FC56379AE}" srcOrd="0" destOrd="0" presId="urn:microsoft.com/office/officeart/2005/8/layout/target3"/>
    <dgm:cxn modelId="{BD7D6507-13A9-41A8-8F2D-3BBF7FECEB28}" type="presOf" srcId="{C16859B9-BB4F-453E-B6F2-178F20E70593}" destId="{8B91AE24-6BF5-4BD5-95AD-C17E3F4C8AFD}" srcOrd="1" destOrd="0" presId="urn:microsoft.com/office/officeart/2005/8/layout/target3"/>
    <dgm:cxn modelId="{3D245403-0C4B-4A2E-8B12-BCEC9CE45C49}" srcId="{FCAA4E14-61DB-42FD-9972-5469D7F2837C}" destId="{04721CD5-0F9E-4509-92BD-2FE449F9BD6E}" srcOrd="1" destOrd="0" parTransId="{E5F427D7-0C98-4359-9F04-18EB90E483BB}" sibTransId="{3B2795E1-57D3-4C46-BDD1-5C76E4D829AB}"/>
    <dgm:cxn modelId="{9D5B5A7F-B637-4843-A1FD-E371962626E5}" type="presOf" srcId="{FCAA4E14-61DB-42FD-9972-5469D7F2837C}" destId="{14005F02-C992-456E-97E3-F6339FE1A23E}" srcOrd="0" destOrd="0" presId="urn:microsoft.com/office/officeart/2005/8/layout/target3"/>
    <dgm:cxn modelId="{06B0E5D8-99FC-4BD8-9313-0779523D7CEE}" type="presOf" srcId="{C16859B9-BB4F-453E-B6F2-178F20E70593}" destId="{D7718868-1A4A-4C09-835C-5DE510ED940F}" srcOrd="0" destOrd="0" presId="urn:microsoft.com/office/officeart/2005/8/layout/target3"/>
    <dgm:cxn modelId="{A94C137A-DD5A-4ECB-80D6-164FC275381D}" type="presOf" srcId="{04721CD5-0F9E-4509-92BD-2FE449F9BD6E}" destId="{86E67E2A-4CBB-4513-A58C-9538EDFFF56D}" srcOrd="0" destOrd="0" presId="urn:microsoft.com/office/officeart/2005/8/layout/target3"/>
    <dgm:cxn modelId="{94946937-DAC7-43EE-B693-FC7C998FA5B8}" type="presOf" srcId="{04721CD5-0F9E-4509-92BD-2FE449F9BD6E}" destId="{1F61AEC8-6082-46E7-9D03-81F54C5C8280}" srcOrd="1" destOrd="0" presId="urn:microsoft.com/office/officeart/2005/8/layout/target3"/>
    <dgm:cxn modelId="{0F26A9AB-2A3E-429B-A44C-2FF8428675ED}" type="presParOf" srcId="{14005F02-C992-456E-97E3-F6339FE1A23E}" destId="{761380AF-DEBF-42D7-914F-7BE952954B09}" srcOrd="0" destOrd="0" presId="urn:microsoft.com/office/officeart/2005/8/layout/target3"/>
    <dgm:cxn modelId="{DC23A76C-D480-407D-9C09-8AE4A195EF6D}" type="presParOf" srcId="{14005F02-C992-456E-97E3-F6339FE1A23E}" destId="{0F03C5AD-F893-4D3F-98AB-B438943ACF8F}" srcOrd="1" destOrd="0" presId="urn:microsoft.com/office/officeart/2005/8/layout/target3"/>
    <dgm:cxn modelId="{06677245-0ED8-4A51-AF05-5C05B96BC372}" type="presParOf" srcId="{14005F02-C992-456E-97E3-F6339FE1A23E}" destId="{F7DEFE85-FBC8-4F2B-B008-5B4FC56379AE}" srcOrd="2" destOrd="0" presId="urn:microsoft.com/office/officeart/2005/8/layout/target3"/>
    <dgm:cxn modelId="{B95E2396-4C03-4E9C-9B87-BD63F9F02BA7}" type="presParOf" srcId="{14005F02-C992-456E-97E3-F6339FE1A23E}" destId="{6630B01D-0ED6-4CF7-BE9C-C0AB2C641422}" srcOrd="3" destOrd="0" presId="urn:microsoft.com/office/officeart/2005/8/layout/target3"/>
    <dgm:cxn modelId="{154FC9E9-EDC9-40A3-8DD7-437C01BDAF65}" type="presParOf" srcId="{14005F02-C992-456E-97E3-F6339FE1A23E}" destId="{D0B62D8C-270F-434D-8CDC-B59E74914A9F}" srcOrd="4" destOrd="0" presId="urn:microsoft.com/office/officeart/2005/8/layout/target3"/>
    <dgm:cxn modelId="{AB263A95-98F2-4834-85B1-4F4DE6893B17}" type="presParOf" srcId="{14005F02-C992-456E-97E3-F6339FE1A23E}" destId="{86E67E2A-4CBB-4513-A58C-9538EDFFF56D}" srcOrd="5" destOrd="0" presId="urn:microsoft.com/office/officeart/2005/8/layout/target3"/>
    <dgm:cxn modelId="{93BA82E7-7A6F-4531-86F8-0D91AFC76D42}" type="presParOf" srcId="{14005F02-C992-456E-97E3-F6339FE1A23E}" destId="{BF273A60-2D6E-41D9-9300-F56CF34B3590}" srcOrd="6" destOrd="0" presId="urn:microsoft.com/office/officeart/2005/8/layout/target3"/>
    <dgm:cxn modelId="{D4140B81-EFBF-4330-9B4D-BF6FF95B7783}" type="presParOf" srcId="{14005F02-C992-456E-97E3-F6339FE1A23E}" destId="{E2B35CC4-5927-45E2-88A7-A9ECABC76002}" srcOrd="7" destOrd="0" presId="urn:microsoft.com/office/officeart/2005/8/layout/target3"/>
    <dgm:cxn modelId="{744137C8-2A2A-4B65-91BC-63DD95E2C98F}" type="presParOf" srcId="{14005F02-C992-456E-97E3-F6339FE1A23E}" destId="{D7718868-1A4A-4C09-835C-5DE510ED940F}" srcOrd="8" destOrd="0" presId="urn:microsoft.com/office/officeart/2005/8/layout/target3"/>
    <dgm:cxn modelId="{01FB2151-21B8-4908-91FA-4D844D25040D}" type="presParOf" srcId="{14005F02-C992-456E-97E3-F6339FE1A23E}" destId="{1B7C092A-C534-4DE4-9DEA-F6E625BC1474}" srcOrd="9" destOrd="0" presId="urn:microsoft.com/office/officeart/2005/8/layout/target3"/>
    <dgm:cxn modelId="{E29B0AF9-6BC9-4724-9150-2A156527C886}" type="presParOf" srcId="{14005F02-C992-456E-97E3-F6339FE1A23E}" destId="{1F61AEC8-6082-46E7-9D03-81F54C5C8280}" srcOrd="10" destOrd="0" presId="urn:microsoft.com/office/officeart/2005/8/layout/target3"/>
    <dgm:cxn modelId="{16C50A5E-A3E3-4D35-A230-7C3A5B284A5F}" type="presParOf" srcId="{14005F02-C992-456E-97E3-F6339FE1A23E}" destId="{8B91AE24-6BF5-4BD5-95AD-C17E3F4C8AFD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3F36AE-1E33-4537-A503-D4AB3DAA9F8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D3BDD3-AEA7-4658-B747-25F948CA11CA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00B0F0"/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D650A94F-5C51-4EE3-A6E8-86466F2FE3C4}" type="parTrans" cxnId="{649FD13F-973B-4744-96C8-BBED98134879}">
      <dgm:prSet/>
      <dgm:spPr/>
      <dgm:t>
        <a:bodyPr/>
        <a:lstStyle/>
        <a:p>
          <a:endParaRPr lang="ru-RU"/>
        </a:p>
      </dgm:t>
    </dgm:pt>
    <dgm:pt modelId="{F23D45D5-184B-424C-92AB-04B490D86307}" type="sibTrans" cxnId="{649FD13F-973B-4744-96C8-BBED98134879}">
      <dgm:prSet/>
      <dgm:spPr/>
      <dgm:t>
        <a:bodyPr/>
        <a:lstStyle/>
        <a:p>
          <a:endParaRPr lang="ru-RU"/>
        </a:p>
      </dgm:t>
    </dgm:pt>
    <dgm:pt modelId="{D497C590-D1C0-4AA4-8043-30585FD62150}">
      <dgm:prSet phldrT="[Текст]"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ru-RU" dirty="0" smtClean="0">
              <a:solidFill>
                <a:srgbClr val="2C09FF"/>
              </a:solidFill>
            </a:rPr>
            <a:t>ГТО проводить координационно-методические Советы и прорабатывать вопрос подтверждения перспективы потребления газа</a:t>
          </a:r>
          <a:endParaRPr lang="ru-RU" dirty="0">
            <a:solidFill>
              <a:srgbClr val="2C09FF"/>
            </a:solidFill>
          </a:endParaRPr>
        </a:p>
      </dgm:t>
    </dgm:pt>
    <dgm:pt modelId="{CFCA0AFC-491F-4748-9F31-70E887FD8199}" type="parTrans" cxnId="{36E0D61A-AFC6-4B73-8BC9-02C3F59AC525}">
      <dgm:prSet/>
      <dgm:spPr/>
      <dgm:t>
        <a:bodyPr/>
        <a:lstStyle/>
        <a:p>
          <a:endParaRPr lang="ru-RU"/>
        </a:p>
      </dgm:t>
    </dgm:pt>
    <dgm:pt modelId="{F9373490-6852-49D8-8FD5-79094396481D}" type="sibTrans" cxnId="{36E0D61A-AFC6-4B73-8BC9-02C3F59AC525}">
      <dgm:prSet/>
      <dgm:spPr/>
      <dgm:t>
        <a:bodyPr/>
        <a:lstStyle/>
        <a:p>
          <a:endParaRPr lang="ru-RU"/>
        </a:p>
      </dgm:t>
    </dgm:pt>
    <dgm:pt modelId="{6C0570B3-2D8D-444F-90EB-58EECF1B9774}">
      <dgm:prSet phldrT="[Текст]"/>
      <dgm:spPr>
        <a:solidFill>
          <a:srgbClr val="00B0F0"/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39264B74-881D-46B0-913D-6BC55CEB0E39}" type="parTrans" cxnId="{762D061A-CB2A-416C-AF79-467B35E95EEA}">
      <dgm:prSet/>
      <dgm:spPr/>
      <dgm:t>
        <a:bodyPr/>
        <a:lstStyle/>
        <a:p>
          <a:endParaRPr lang="ru-RU"/>
        </a:p>
      </dgm:t>
    </dgm:pt>
    <dgm:pt modelId="{DE8237F1-D12F-4CA0-9352-7D60F8F0DDDF}" type="sibTrans" cxnId="{762D061A-CB2A-416C-AF79-467B35E95EEA}">
      <dgm:prSet/>
      <dgm:spPr/>
      <dgm:t>
        <a:bodyPr/>
        <a:lstStyle/>
        <a:p>
          <a:endParaRPr lang="ru-RU"/>
        </a:p>
      </dgm:t>
    </dgm:pt>
    <dgm:pt modelId="{24DFDC61-24E6-4BFD-8BD1-D0A03EEE7E03}">
      <dgm:prSet phldrT="[Текст]"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ru-RU" dirty="0" smtClean="0">
              <a:solidFill>
                <a:srgbClr val="2C09FF"/>
              </a:solidFill>
            </a:rPr>
            <a:t>К работе в советах привлекать дочерние компании Группы ООО «Газпром межрегионгаз», осуществляющие деятельность по транспортировке и реализации газа, а также администрации регионов РФ и крупных промышленных потребителей</a:t>
          </a:r>
          <a:r>
            <a:rPr lang="ru-RU" dirty="0" smtClean="0"/>
            <a:t>.</a:t>
          </a:r>
          <a:endParaRPr lang="ru-RU" dirty="0">
            <a:solidFill>
              <a:srgbClr val="2C09FF"/>
            </a:solidFill>
          </a:endParaRPr>
        </a:p>
      </dgm:t>
    </dgm:pt>
    <dgm:pt modelId="{6CF3FB7F-3970-4311-8030-ECFCFD3818DC}" type="parTrans" cxnId="{D13460D2-B0D1-4A54-93D0-87A1AE0C6E5D}">
      <dgm:prSet/>
      <dgm:spPr/>
      <dgm:t>
        <a:bodyPr/>
        <a:lstStyle/>
        <a:p>
          <a:endParaRPr lang="ru-RU"/>
        </a:p>
      </dgm:t>
    </dgm:pt>
    <dgm:pt modelId="{267C1B65-34C1-462C-8DED-9D0F067B08FA}" type="sibTrans" cxnId="{D13460D2-B0D1-4A54-93D0-87A1AE0C6E5D}">
      <dgm:prSet/>
      <dgm:spPr/>
      <dgm:t>
        <a:bodyPr/>
        <a:lstStyle/>
        <a:p>
          <a:endParaRPr lang="ru-RU"/>
        </a:p>
      </dgm:t>
    </dgm:pt>
    <dgm:pt modelId="{3C67BAF3-E09D-469A-8376-0F22416F99DA}">
      <dgm:prSet phldrT="[Текст]"/>
      <dgm:spPr>
        <a:solidFill>
          <a:srgbClr val="00B0F0"/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3</a:t>
          </a:r>
          <a:endParaRPr lang="ru-RU" dirty="0">
            <a:solidFill>
              <a:schemeClr val="bg1"/>
            </a:solidFill>
          </a:endParaRPr>
        </a:p>
      </dgm:t>
    </dgm:pt>
    <dgm:pt modelId="{C104C81B-8E96-4585-99CE-2F6E2067413D}" type="parTrans" cxnId="{50418E5C-8595-4B9B-8F3C-EF35CF9C791F}">
      <dgm:prSet/>
      <dgm:spPr/>
      <dgm:t>
        <a:bodyPr/>
        <a:lstStyle/>
        <a:p>
          <a:endParaRPr lang="ru-RU"/>
        </a:p>
      </dgm:t>
    </dgm:pt>
    <dgm:pt modelId="{FE94446C-28B7-40B3-95A6-F676EFC07C74}" type="sibTrans" cxnId="{50418E5C-8595-4B9B-8F3C-EF35CF9C791F}">
      <dgm:prSet/>
      <dgm:spPr/>
      <dgm:t>
        <a:bodyPr/>
        <a:lstStyle/>
        <a:p>
          <a:endParaRPr lang="ru-RU"/>
        </a:p>
      </dgm:t>
    </dgm:pt>
    <dgm:pt modelId="{C68016F5-593F-4B93-B487-C526D19D48D2}">
      <dgm:prSet/>
      <dgm:spPr>
        <a:solidFill>
          <a:srgbClr val="FFFF99">
            <a:alpha val="90000"/>
          </a:srgbClr>
        </a:solidFill>
      </dgm:spPr>
      <dgm:t>
        <a:bodyPr/>
        <a:lstStyle/>
        <a:p>
          <a:pPr marL="87313" marR="0" indent="-8731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rgbClr val="2C09FF"/>
              </a:solidFill>
            </a:rPr>
            <a:t>Реализацию инвестиционных проектов по капитальному строительству ГРС начинать при наличии заключений Советов.</a:t>
          </a:r>
          <a:endParaRPr lang="ru-RU" dirty="0">
            <a:solidFill>
              <a:srgbClr val="2C09FF"/>
            </a:solidFill>
          </a:endParaRPr>
        </a:p>
      </dgm:t>
    </dgm:pt>
    <dgm:pt modelId="{EAB9956F-956D-49A6-B1EB-FDE6A430D6CE}" type="parTrans" cxnId="{FA51EDF1-33D6-4362-A592-F3934CC94AB1}">
      <dgm:prSet/>
      <dgm:spPr/>
      <dgm:t>
        <a:bodyPr/>
        <a:lstStyle/>
        <a:p>
          <a:endParaRPr lang="ru-RU"/>
        </a:p>
      </dgm:t>
    </dgm:pt>
    <dgm:pt modelId="{09B8BD63-4F9D-4514-B500-5485CA6C330C}" type="sibTrans" cxnId="{FA51EDF1-33D6-4362-A592-F3934CC94AB1}">
      <dgm:prSet/>
      <dgm:spPr/>
      <dgm:t>
        <a:bodyPr/>
        <a:lstStyle/>
        <a:p>
          <a:endParaRPr lang="ru-RU"/>
        </a:p>
      </dgm:t>
    </dgm:pt>
    <dgm:pt modelId="{5F353DF5-FFBE-4014-BABA-BB37DA2594B9}">
      <dgm:prSet/>
      <dgm:spPr>
        <a:solidFill>
          <a:srgbClr val="FFFF99">
            <a:alpha val="90000"/>
          </a:srgbClr>
        </a:solidFill>
      </dgm:spPr>
      <dgm:t>
        <a:bodyPr/>
        <a:lstStyle/>
        <a:p>
          <a:pPr marL="87313" marR="0" indent="-8731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rgbClr val="2C09FF"/>
              </a:solidFill>
            </a:rPr>
            <a:t>Создание механизма закрепления ответственности регионов РФ и крупных потребителей за принятие заявленных объемов газа</a:t>
          </a:r>
          <a:endParaRPr lang="ru-RU" dirty="0">
            <a:solidFill>
              <a:srgbClr val="2C09FF"/>
            </a:solidFill>
          </a:endParaRPr>
        </a:p>
      </dgm:t>
    </dgm:pt>
    <dgm:pt modelId="{965CAC9A-CFF3-45DF-9700-7F51BEB110D0}" type="parTrans" cxnId="{9C851AE3-1510-49A1-9C9E-E844F2361F14}">
      <dgm:prSet/>
      <dgm:spPr/>
      <dgm:t>
        <a:bodyPr/>
        <a:lstStyle/>
        <a:p>
          <a:endParaRPr lang="ru-RU"/>
        </a:p>
      </dgm:t>
    </dgm:pt>
    <dgm:pt modelId="{C878C2A9-20CC-4F0E-871B-8D800F92D157}" type="sibTrans" cxnId="{9C851AE3-1510-49A1-9C9E-E844F2361F14}">
      <dgm:prSet/>
      <dgm:spPr/>
      <dgm:t>
        <a:bodyPr/>
        <a:lstStyle/>
        <a:p>
          <a:endParaRPr lang="ru-RU"/>
        </a:p>
      </dgm:t>
    </dgm:pt>
    <dgm:pt modelId="{E72616F0-B73B-4F6B-8B05-97DF4349D695}">
      <dgm:prSet/>
      <dgm:spPr>
        <a:solidFill>
          <a:srgbClr val="00B0F0">
            <a:alpha val="90000"/>
          </a:srgbClr>
        </a:solidFill>
        <a:ln w="38100">
          <a:solidFill>
            <a:schemeClr val="bg1"/>
          </a:solidFill>
        </a:ln>
      </dgm:spPr>
      <dgm:t>
        <a:bodyPr/>
        <a:lstStyle/>
        <a:p>
          <a:pPr marL="87313" marR="0" indent="-8731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chemeClr val="bg1"/>
              </a:solidFill>
            </a:rPr>
            <a:t>4</a:t>
          </a:r>
          <a:endParaRPr lang="ru-RU" dirty="0">
            <a:solidFill>
              <a:schemeClr val="bg1"/>
            </a:solidFill>
          </a:endParaRPr>
        </a:p>
      </dgm:t>
    </dgm:pt>
    <dgm:pt modelId="{A92D46B6-0998-4812-B3C8-FEBBDFCCBA18}" type="parTrans" cxnId="{1E0E3808-498E-4E66-B35B-6E6A4C5B7DC5}">
      <dgm:prSet/>
      <dgm:spPr/>
      <dgm:t>
        <a:bodyPr/>
        <a:lstStyle/>
        <a:p>
          <a:endParaRPr lang="ru-RU"/>
        </a:p>
      </dgm:t>
    </dgm:pt>
    <dgm:pt modelId="{D3146A9B-E686-4678-83D8-C771F2D98241}" type="sibTrans" cxnId="{1E0E3808-498E-4E66-B35B-6E6A4C5B7DC5}">
      <dgm:prSet/>
      <dgm:spPr/>
      <dgm:t>
        <a:bodyPr/>
        <a:lstStyle/>
        <a:p>
          <a:endParaRPr lang="ru-RU"/>
        </a:p>
      </dgm:t>
    </dgm:pt>
    <dgm:pt modelId="{5DA9117E-521B-4EA8-B737-550EFEC24A8B}" type="pres">
      <dgm:prSet presAssocID="{083F36AE-1E33-4537-A503-D4AB3DAA9F8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67AAD6-A107-414C-8641-A1059D2FF830}" type="pres">
      <dgm:prSet presAssocID="{75D3BDD3-AEA7-4658-B747-25F948CA11CA}" presName="composite" presStyleCnt="0"/>
      <dgm:spPr/>
    </dgm:pt>
    <dgm:pt modelId="{131EAA2B-AD3B-436C-883C-7B345068C1FE}" type="pres">
      <dgm:prSet presAssocID="{75D3BDD3-AEA7-4658-B747-25F948CA11C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93D45-8078-45D2-B1D2-AE4A5DBAC8D0}" type="pres">
      <dgm:prSet presAssocID="{75D3BDD3-AEA7-4658-B747-25F948CA11CA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BD10B-1FCD-469B-B27A-03598297AA8D}" type="pres">
      <dgm:prSet presAssocID="{F23D45D5-184B-424C-92AB-04B490D86307}" presName="sp" presStyleCnt="0"/>
      <dgm:spPr/>
    </dgm:pt>
    <dgm:pt modelId="{26CA6C46-58A1-4D8D-A492-5864F06E8E58}" type="pres">
      <dgm:prSet presAssocID="{6C0570B3-2D8D-444F-90EB-58EECF1B9774}" presName="composite" presStyleCnt="0"/>
      <dgm:spPr/>
    </dgm:pt>
    <dgm:pt modelId="{1BF0377F-7860-497E-A5D2-CFF91D7BB629}" type="pres">
      <dgm:prSet presAssocID="{6C0570B3-2D8D-444F-90EB-58EECF1B977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2AD17D-7892-4EEF-8E83-B842D5F015C9}" type="pres">
      <dgm:prSet presAssocID="{6C0570B3-2D8D-444F-90EB-58EECF1B977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8472F8-A7E8-491C-9E44-EDE5143BB49A}" type="pres">
      <dgm:prSet presAssocID="{DE8237F1-D12F-4CA0-9352-7D60F8F0DDDF}" presName="sp" presStyleCnt="0"/>
      <dgm:spPr/>
    </dgm:pt>
    <dgm:pt modelId="{0F8B8CD3-F465-4B42-BA3C-3AD19DD22436}" type="pres">
      <dgm:prSet presAssocID="{3C67BAF3-E09D-469A-8376-0F22416F99DA}" presName="composite" presStyleCnt="0"/>
      <dgm:spPr/>
    </dgm:pt>
    <dgm:pt modelId="{643A243B-BDAE-4E81-B89B-23DAFA0EBF41}" type="pres">
      <dgm:prSet presAssocID="{3C67BAF3-E09D-469A-8376-0F22416F99D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600E0E-4998-4E38-8661-1AF95A6408D4}" type="pres">
      <dgm:prSet presAssocID="{3C67BAF3-E09D-469A-8376-0F22416F99DA}" presName="descendantText" presStyleLbl="alignAcc1" presStyleIdx="2" presStyleCnt="4" custLinFactNeighborX="0" custLinFactNeighborY="3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1BF31-98DE-48A4-AC92-6A23791A640F}" type="pres">
      <dgm:prSet presAssocID="{FE94446C-28B7-40B3-95A6-F676EFC07C74}" presName="sp" presStyleCnt="0"/>
      <dgm:spPr/>
    </dgm:pt>
    <dgm:pt modelId="{DDF4976C-0AC1-4346-8E93-C9A24F391972}" type="pres">
      <dgm:prSet presAssocID="{E72616F0-B73B-4F6B-8B05-97DF4349D695}" presName="composite" presStyleCnt="0"/>
      <dgm:spPr/>
    </dgm:pt>
    <dgm:pt modelId="{7A996084-6A5B-4F4C-81BF-5BFF6E4E827D}" type="pres">
      <dgm:prSet presAssocID="{E72616F0-B73B-4F6B-8B05-97DF4349D69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D7B38-BB1F-40D9-90D3-3FCA614A6ABF}" type="pres">
      <dgm:prSet presAssocID="{E72616F0-B73B-4F6B-8B05-97DF4349D69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D08F9B-CF31-4BBE-B9ED-0A5E867112DC}" type="presOf" srcId="{3C67BAF3-E09D-469A-8376-0F22416F99DA}" destId="{643A243B-BDAE-4E81-B89B-23DAFA0EBF41}" srcOrd="0" destOrd="0" presId="urn:microsoft.com/office/officeart/2005/8/layout/chevron2"/>
    <dgm:cxn modelId="{1E0E3808-498E-4E66-B35B-6E6A4C5B7DC5}" srcId="{083F36AE-1E33-4537-A503-D4AB3DAA9F80}" destId="{E72616F0-B73B-4F6B-8B05-97DF4349D695}" srcOrd="3" destOrd="0" parTransId="{A92D46B6-0998-4812-B3C8-FEBBDFCCBA18}" sibTransId="{D3146A9B-E686-4678-83D8-C771F2D98241}"/>
    <dgm:cxn modelId="{A379724B-D8E5-4685-B7EA-BCD3F79D622F}" type="presOf" srcId="{083F36AE-1E33-4537-A503-D4AB3DAA9F80}" destId="{5DA9117E-521B-4EA8-B737-550EFEC24A8B}" srcOrd="0" destOrd="0" presId="urn:microsoft.com/office/officeart/2005/8/layout/chevron2"/>
    <dgm:cxn modelId="{D13460D2-B0D1-4A54-93D0-87A1AE0C6E5D}" srcId="{6C0570B3-2D8D-444F-90EB-58EECF1B9774}" destId="{24DFDC61-24E6-4BFD-8BD1-D0A03EEE7E03}" srcOrd="0" destOrd="0" parTransId="{6CF3FB7F-3970-4311-8030-ECFCFD3818DC}" sibTransId="{267C1B65-34C1-462C-8DED-9D0F067B08FA}"/>
    <dgm:cxn modelId="{9C851AE3-1510-49A1-9C9E-E844F2361F14}" srcId="{E72616F0-B73B-4F6B-8B05-97DF4349D695}" destId="{5F353DF5-FFBE-4014-BABA-BB37DA2594B9}" srcOrd="0" destOrd="0" parTransId="{965CAC9A-CFF3-45DF-9700-7F51BEB110D0}" sibTransId="{C878C2A9-20CC-4F0E-871B-8D800F92D157}"/>
    <dgm:cxn modelId="{36E0D61A-AFC6-4B73-8BC9-02C3F59AC525}" srcId="{75D3BDD3-AEA7-4658-B747-25F948CA11CA}" destId="{D497C590-D1C0-4AA4-8043-30585FD62150}" srcOrd="0" destOrd="0" parTransId="{CFCA0AFC-491F-4748-9F31-70E887FD8199}" sibTransId="{F9373490-6852-49D8-8FD5-79094396481D}"/>
    <dgm:cxn modelId="{762D061A-CB2A-416C-AF79-467B35E95EEA}" srcId="{083F36AE-1E33-4537-A503-D4AB3DAA9F80}" destId="{6C0570B3-2D8D-444F-90EB-58EECF1B9774}" srcOrd="1" destOrd="0" parTransId="{39264B74-881D-46B0-913D-6BC55CEB0E39}" sibTransId="{DE8237F1-D12F-4CA0-9352-7D60F8F0DDDF}"/>
    <dgm:cxn modelId="{FA51EDF1-33D6-4362-A592-F3934CC94AB1}" srcId="{3C67BAF3-E09D-469A-8376-0F22416F99DA}" destId="{C68016F5-593F-4B93-B487-C526D19D48D2}" srcOrd="0" destOrd="0" parTransId="{EAB9956F-956D-49A6-B1EB-FDE6A430D6CE}" sibTransId="{09B8BD63-4F9D-4514-B500-5485CA6C330C}"/>
    <dgm:cxn modelId="{8D223C40-92E8-44E0-A904-8AF6EEB1CB6A}" type="presOf" srcId="{6C0570B3-2D8D-444F-90EB-58EECF1B9774}" destId="{1BF0377F-7860-497E-A5D2-CFF91D7BB629}" srcOrd="0" destOrd="0" presId="urn:microsoft.com/office/officeart/2005/8/layout/chevron2"/>
    <dgm:cxn modelId="{341A9729-792E-418C-877E-7349C3C85F94}" type="presOf" srcId="{75D3BDD3-AEA7-4658-B747-25F948CA11CA}" destId="{131EAA2B-AD3B-436C-883C-7B345068C1FE}" srcOrd="0" destOrd="0" presId="urn:microsoft.com/office/officeart/2005/8/layout/chevron2"/>
    <dgm:cxn modelId="{50418E5C-8595-4B9B-8F3C-EF35CF9C791F}" srcId="{083F36AE-1E33-4537-A503-D4AB3DAA9F80}" destId="{3C67BAF3-E09D-469A-8376-0F22416F99DA}" srcOrd="2" destOrd="0" parTransId="{C104C81B-8E96-4585-99CE-2F6E2067413D}" sibTransId="{FE94446C-28B7-40B3-95A6-F676EFC07C74}"/>
    <dgm:cxn modelId="{CD6A333B-6430-4CE8-B369-358D3D4AC6D1}" type="presOf" srcId="{C68016F5-593F-4B93-B487-C526D19D48D2}" destId="{DE600E0E-4998-4E38-8661-1AF95A6408D4}" srcOrd="0" destOrd="0" presId="urn:microsoft.com/office/officeart/2005/8/layout/chevron2"/>
    <dgm:cxn modelId="{6B0163B2-3500-4A9F-A3A6-3D57BCF2498F}" type="presOf" srcId="{5F353DF5-FFBE-4014-BABA-BB37DA2594B9}" destId="{C64D7B38-BB1F-40D9-90D3-3FCA614A6ABF}" srcOrd="0" destOrd="0" presId="urn:microsoft.com/office/officeart/2005/8/layout/chevron2"/>
    <dgm:cxn modelId="{E917DA8B-C7B8-4385-8824-AE3AEAE27FDC}" type="presOf" srcId="{D497C590-D1C0-4AA4-8043-30585FD62150}" destId="{27E93D45-8078-45D2-B1D2-AE4A5DBAC8D0}" srcOrd="0" destOrd="0" presId="urn:microsoft.com/office/officeart/2005/8/layout/chevron2"/>
    <dgm:cxn modelId="{649FD13F-973B-4744-96C8-BBED98134879}" srcId="{083F36AE-1E33-4537-A503-D4AB3DAA9F80}" destId="{75D3BDD3-AEA7-4658-B747-25F948CA11CA}" srcOrd="0" destOrd="0" parTransId="{D650A94F-5C51-4EE3-A6E8-86466F2FE3C4}" sibTransId="{F23D45D5-184B-424C-92AB-04B490D86307}"/>
    <dgm:cxn modelId="{FDF6D1D0-D785-4450-BED3-028F005792B4}" type="presOf" srcId="{E72616F0-B73B-4F6B-8B05-97DF4349D695}" destId="{7A996084-6A5B-4F4C-81BF-5BFF6E4E827D}" srcOrd="0" destOrd="0" presId="urn:microsoft.com/office/officeart/2005/8/layout/chevron2"/>
    <dgm:cxn modelId="{94A13B8B-A826-41F8-B34D-2BAEFDCD6F35}" type="presOf" srcId="{24DFDC61-24E6-4BFD-8BD1-D0A03EEE7E03}" destId="{FF2AD17D-7892-4EEF-8E83-B842D5F015C9}" srcOrd="0" destOrd="0" presId="urn:microsoft.com/office/officeart/2005/8/layout/chevron2"/>
    <dgm:cxn modelId="{DDB3B3E5-2296-4D88-A631-7D5C464613FC}" type="presParOf" srcId="{5DA9117E-521B-4EA8-B737-550EFEC24A8B}" destId="{0A67AAD6-A107-414C-8641-A1059D2FF830}" srcOrd="0" destOrd="0" presId="urn:microsoft.com/office/officeart/2005/8/layout/chevron2"/>
    <dgm:cxn modelId="{437DB232-D502-49B3-BEF5-2287CB70BBCC}" type="presParOf" srcId="{0A67AAD6-A107-414C-8641-A1059D2FF830}" destId="{131EAA2B-AD3B-436C-883C-7B345068C1FE}" srcOrd="0" destOrd="0" presId="urn:microsoft.com/office/officeart/2005/8/layout/chevron2"/>
    <dgm:cxn modelId="{516C8531-182A-41C8-9E01-FBC2D89CCB00}" type="presParOf" srcId="{0A67AAD6-A107-414C-8641-A1059D2FF830}" destId="{27E93D45-8078-45D2-B1D2-AE4A5DBAC8D0}" srcOrd="1" destOrd="0" presId="urn:microsoft.com/office/officeart/2005/8/layout/chevron2"/>
    <dgm:cxn modelId="{0164201B-6F2B-4212-B8EE-0511197D833D}" type="presParOf" srcId="{5DA9117E-521B-4EA8-B737-550EFEC24A8B}" destId="{A76BD10B-1FCD-469B-B27A-03598297AA8D}" srcOrd="1" destOrd="0" presId="urn:microsoft.com/office/officeart/2005/8/layout/chevron2"/>
    <dgm:cxn modelId="{307976AD-A997-4E70-B19E-C0670F7E8EF7}" type="presParOf" srcId="{5DA9117E-521B-4EA8-B737-550EFEC24A8B}" destId="{26CA6C46-58A1-4D8D-A492-5864F06E8E58}" srcOrd="2" destOrd="0" presId="urn:microsoft.com/office/officeart/2005/8/layout/chevron2"/>
    <dgm:cxn modelId="{697846E8-D11C-487C-ACD5-620336A4EB75}" type="presParOf" srcId="{26CA6C46-58A1-4D8D-A492-5864F06E8E58}" destId="{1BF0377F-7860-497E-A5D2-CFF91D7BB629}" srcOrd="0" destOrd="0" presId="urn:microsoft.com/office/officeart/2005/8/layout/chevron2"/>
    <dgm:cxn modelId="{D7CFFF1A-AE0B-4A7A-90EF-E9B67E271A44}" type="presParOf" srcId="{26CA6C46-58A1-4D8D-A492-5864F06E8E58}" destId="{FF2AD17D-7892-4EEF-8E83-B842D5F015C9}" srcOrd="1" destOrd="0" presId="urn:microsoft.com/office/officeart/2005/8/layout/chevron2"/>
    <dgm:cxn modelId="{0F9DD695-3857-4AE8-A5E8-6994588443DB}" type="presParOf" srcId="{5DA9117E-521B-4EA8-B737-550EFEC24A8B}" destId="{5B8472F8-A7E8-491C-9E44-EDE5143BB49A}" srcOrd="3" destOrd="0" presId="urn:microsoft.com/office/officeart/2005/8/layout/chevron2"/>
    <dgm:cxn modelId="{D1FC44C7-E122-48ED-BB98-154B6A8CEBE4}" type="presParOf" srcId="{5DA9117E-521B-4EA8-B737-550EFEC24A8B}" destId="{0F8B8CD3-F465-4B42-BA3C-3AD19DD22436}" srcOrd="4" destOrd="0" presId="urn:microsoft.com/office/officeart/2005/8/layout/chevron2"/>
    <dgm:cxn modelId="{EF6C0557-AC08-4E4E-97FC-F313F3F520BE}" type="presParOf" srcId="{0F8B8CD3-F465-4B42-BA3C-3AD19DD22436}" destId="{643A243B-BDAE-4E81-B89B-23DAFA0EBF41}" srcOrd="0" destOrd="0" presId="urn:microsoft.com/office/officeart/2005/8/layout/chevron2"/>
    <dgm:cxn modelId="{F1FDF730-BBDF-4117-84A2-8CE12727FAF4}" type="presParOf" srcId="{0F8B8CD3-F465-4B42-BA3C-3AD19DD22436}" destId="{DE600E0E-4998-4E38-8661-1AF95A6408D4}" srcOrd="1" destOrd="0" presId="urn:microsoft.com/office/officeart/2005/8/layout/chevron2"/>
    <dgm:cxn modelId="{BFF12473-4AB0-41F2-87FF-9BEA973AA24C}" type="presParOf" srcId="{5DA9117E-521B-4EA8-B737-550EFEC24A8B}" destId="{0901BF31-98DE-48A4-AC92-6A23791A640F}" srcOrd="5" destOrd="0" presId="urn:microsoft.com/office/officeart/2005/8/layout/chevron2"/>
    <dgm:cxn modelId="{BE532C4C-4BD6-4DD5-8E12-D77DA2352C6E}" type="presParOf" srcId="{5DA9117E-521B-4EA8-B737-550EFEC24A8B}" destId="{DDF4976C-0AC1-4346-8E93-C9A24F391972}" srcOrd="6" destOrd="0" presId="urn:microsoft.com/office/officeart/2005/8/layout/chevron2"/>
    <dgm:cxn modelId="{D8AE0E9E-0239-47B5-B35E-EE266B4264AF}" type="presParOf" srcId="{DDF4976C-0AC1-4346-8E93-C9A24F391972}" destId="{7A996084-6A5B-4F4C-81BF-5BFF6E4E827D}" srcOrd="0" destOrd="0" presId="urn:microsoft.com/office/officeart/2005/8/layout/chevron2"/>
    <dgm:cxn modelId="{3C3B0CBC-E109-498B-BE7D-A5E79EDC7B3D}" type="presParOf" srcId="{DDF4976C-0AC1-4346-8E93-C9A24F391972}" destId="{C64D7B38-BB1F-40D9-90D3-3FCA614A6AB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270A51-3EC9-483B-A4A1-8BA0CF905C6F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ED2087-EC07-494C-A8CC-DF590B27E085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rgbClr val="DDE5FF"/>
          </a:solidFill>
        </a:ln>
      </dgm:spPr>
      <dgm:t>
        <a:bodyPr/>
        <a:lstStyle/>
        <a:p>
          <a:r>
            <a:rPr lang="ru-RU" sz="1600" dirty="0" smtClean="0"/>
            <a:t>ООО «Газпром трансгаз </a:t>
          </a:r>
          <a:r>
            <a:rPr lang="ru-RU" sz="1600" dirty="0" smtClean="0"/>
            <a:t>Краснодар»</a:t>
          </a:r>
          <a:endParaRPr lang="ru-RU" sz="1600" dirty="0"/>
        </a:p>
      </dgm:t>
    </dgm:pt>
    <dgm:pt modelId="{B1E08D3F-F66E-4D48-82F8-F7E6F2775C84}" type="parTrans" cxnId="{7244E63E-A521-4A9C-879B-98B4E4DB1B71}">
      <dgm:prSet/>
      <dgm:spPr/>
      <dgm:t>
        <a:bodyPr/>
        <a:lstStyle/>
        <a:p>
          <a:endParaRPr lang="ru-RU"/>
        </a:p>
      </dgm:t>
    </dgm:pt>
    <dgm:pt modelId="{63C3D2AB-590C-4AE8-9929-693D5A67C4BA}" type="sibTrans" cxnId="{7244E63E-A521-4A9C-879B-98B4E4DB1B71}">
      <dgm:prSet/>
      <dgm:spPr/>
      <dgm:t>
        <a:bodyPr/>
        <a:lstStyle/>
        <a:p>
          <a:endParaRPr lang="ru-RU"/>
        </a:p>
      </dgm:t>
    </dgm:pt>
    <dgm:pt modelId="{29F88759-0540-4FC3-A35F-B2F4484C02D0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rgbClr val="DDE5FF"/>
          </a:solidFill>
        </a:ln>
      </dgm:spPr>
      <dgm:t>
        <a:bodyPr/>
        <a:lstStyle/>
        <a:p>
          <a:r>
            <a:rPr lang="ru-RU" sz="1500" dirty="0" smtClean="0"/>
            <a:t>Ростовская область</a:t>
          </a:r>
          <a:endParaRPr lang="ru-RU" sz="1500" dirty="0"/>
        </a:p>
      </dgm:t>
    </dgm:pt>
    <dgm:pt modelId="{628B54C6-5969-415A-B359-ECFFF5AE876F}" type="parTrans" cxnId="{E4D65D56-277F-4C5C-871F-8058306BFDA1}">
      <dgm:prSet/>
      <dgm:spPr/>
      <dgm:t>
        <a:bodyPr/>
        <a:lstStyle/>
        <a:p>
          <a:endParaRPr lang="ru-RU"/>
        </a:p>
      </dgm:t>
    </dgm:pt>
    <dgm:pt modelId="{B59AC30E-9FE6-4CF7-ABF9-AD712A166E89}" type="sibTrans" cxnId="{E4D65D56-277F-4C5C-871F-8058306BFDA1}">
      <dgm:prSet/>
      <dgm:spPr/>
      <dgm:t>
        <a:bodyPr/>
        <a:lstStyle/>
        <a:p>
          <a:endParaRPr lang="ru-RU"/>
        </a:p>
      </dgm:t>
    </dgm:pt>
    <dgm:pt modelId="{8C94FD27-52B9-4255-80B2-A2BE0929FB6F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rgbClr val="DDE5FF"/>
          </a:solidFill>
        </a:ln>
      </dgm:spPr>
      <dgm:t>
        <a:bodyPr/>
        <a:lstStyle/>
        <a:p>
          <a:r>
            <a:rPr lang="ru-RU" sz="1600" dirty="0" smtClean="0"/>
            <a:t>ООО «Газпром трансгаз </a:t>
          </a:r>
          <a:r>
            <a:rPr lang="ru-RU" sz="1600" dirty="0" smtClean="0"/>
            <a:t>Томск»</a:t>
          </a:r>
          <a:endParaRPr lang="ru-RU" sz="1600" dirty="0"/>
        </a:p>
      </dgm:t>
    </dgm:pt>
    <dgm:pt modelId="{C6042595-1419-460A-84E5-C456E2B07A71}" type="parTrans" cxnId="{A7A28A71-65E0-4DF1-8E97-F1DC39B95C30}">
      <dgm:prSet/>
      <dgm:spPr/>
      <dgm:t>
        <a:bodyPr/>
        <a:lstStyle/>
        <a:p>
          <a:endParaRPr lang="ru-RU"/>
        </a:p>
      </dgm:t>
    </dgm:pt>
    <dgm:pt modelId="{8D0928E5-50EE-4E66-8709-2FBB0834A35D}" type="sibTrans" cxnId="{A7A28A71-65E0-4DF1-8E97-F1DC39B95C30}">
      <dgm:prSet/>
      <dgm:spPr/>
      <dgm:t>
        <a:bodyPr/>
        <a:lstStyle/>
        <a:p>
          <a:endParaRPr lang="ru-RU"/>
        </a:p>
      </dgm:t>
    </dgm:pt>
    <dgm:pt modelId="{E4AAED82-3D67-40FC-B986-95CD391DA239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rgbClr val="DDE5FF"/>
          </a:solidFill>
        </a:ln>
      </dgm:spPr>
      <dgm:t>
        <a:bodyPr/>
        <a:lstStyle/>
        <a:p>
          <a:r>
            <a:rPr lang="ru-RU" sz="1500" dirty="0" smtClean="0"/>
            <a:t>Томская область</a:t>
          </a:r>
          <a:endParaRPr lang="ru-RU" sz="1500" dirty="0"/>
        </a:p>
      </dgm:t>
    </dgm:pt>
    <dgm:pt modelId="{9981CBE9-1E64-4301-9382-F869B34523EE}" type="parTrans" cxnId="{DC0AA8A1-8F3C-4AF0-AD0B-ED33E22F5150}">
      <dgm:prSet/>
      <dgm:spPr/>
      <dgm:t>
        <a:bodyPr/>
        <a:lstStyle/>
        <a:p>
          <a:endParaRPr lang="ru-RU"/>
        </a:p>
      </dgm:t>
    </dgm:pt>
    <dgm:pt modelId="{57869B81-6BB4-4D88-8494-DE0D7E80C4A2}" type="sibTrans" cxnId="{DC0AA8A1-8F3C-4AF0-AD0B-ED33E22F5150}">
      <dgm:prSet/>
      <dgm:spPr/>
      <dgm:t>
        <a:bodyPr/>
        <a:lstStyle/>
        <a:p>
          <a:endParaRPr lang="ru-RU"/>
        </a:p>
      </dgm:t>
    </dgm:pt>
    <dgm:pt modelId="{D9F6656B-D65E-4417-9E6C-954F20879EAC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rgbClr val="DDE5FF"/>
          </a:solidFill>
        </a:ln>
      </dgm:spPr>
      <dgm:t>
        <a:bodyPr/>
        <a:lstStyle/>
        <a:p>
          <a:r>
            <a:rPr lang="ru-RU" sz="1600" dirty="0" smtClean="0"/>
            <a:t>ООО «Газпром трансгаз </a:t>
          </a:r>
          <a:r>
            <a:rPr lang="ru-RU" sz="1600" dirty="0" smtClean="0"/>
            <a:t>Волгоград»</a:t>
          </a:r>
          <a:endParaRPr lang="ru-RU" sz="1600" dirty="0"/>
        </a:p>
      </dgm:t>
    </dgm:pt>
    <dgm:pt modelId="{27585049-DCE4-46FA-84B8-7E1ACDA3D5F8}" type="parTrans" cxnId="{27A8E8D2-03E3-4318-A033-888351C9341C}">
      <dgm:prSet/>
      <dgm:spPr/>
      <dgm:t>
        <a:bodyPr/>
        <a:lstStyle/>
        <a:p>
          <a:endParaRPr lang="ru-RU"/>
        </a:p>
      </dgm:t>
    </dgm:pt>
    <dgm:pt modelId="{2AE05550-CC23-4045-9139-7927C2C1CFE2}" type="sibTrans" cxnId="{27A8E8D2-03E3-4318-A033-888351C9341C}">
      <dgm:prSet/>
      <dgm:spPr/>
      <dgm:t>
        <a:bodyPr/>
        <a:lstStyle/>
        <a:p>
          <a:endParaRPr lang="ru-RU"/>
        </a:p>
      </dgm:t>
    </dgm:pt>
    <dgm:pt modelId="{B4CDA4A3-DC57-4380-B02A-3059C037D2E6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rgbClr val="DDE5FF"/>
          </a:solidFill>
        </a:ln>
      </dgm:spPr>
      <dgm:t>
        <a:bodyPr/>
        <a:lstStyle/>
        <a:p>
          <a:r>
            <a:rPr lang="ru-RU" sz="1500" dirty="0" smtClean="0"/>
            <a:t>Волгоградская область</a:t>
          </a:r>
          <a:endParaRPr lang="ru-RU" sz="1500" dirty="0"/>
        </a:p>
      </dgm:t>
    </dgm:pt>
    <dgm:pt modelId="{541D314F-7D2D-4856-85C5-AB3D349BFB1F}" type="parTrans" cxnId="{45F7426F-028B-4754-90B6-93A1F7AF578F}">
      <dgm:prSet/>
      <dgm:spPr/>
      <dgm:t>
        <a:bodyPr/>
        <a:lstStyle/>
        <a:p>
          <a:endParaRPr lang="ru-RU"/>
        </a:p>
      </dgm:t>
    </dgm:pt>
    <dgm:pt modelId="{8873CF70-4A98-4081-8794-B4202C17FB4E}" type="sibTrans" cxnId="{45F7426F-028B-4754-90B6-93A1F7AF578F}">
      <dgm:prSet/>
      <dgm:spPr/>
      <dgm:t>
        <a:bodyPr/>
        <a:lstStyle/>
        <a:p>
          <a:endParaRPr lang="ru-RU"/>
        </a:p>
      </dgm:t>
    </dgm:pt>
    <dgm:pt modelId="{9F374344-0734-4814-B1B7-8FE7EAD400A6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rgbClr val="DDE5FF"/>
          </a:solidFill>
        </a:ln>
      </dgm:spPr>
      <dgm:t>
        <a:bodyPr/>
        <a:lstStyle/>
        <a:p>
          <a:r>
            <a:rPr lang="ru-RU" sz="1500" dirty="0" smtClean="0"/>
            <a:t>Калужская область</a:t>
          </a:r>
          <a:endParaRPr lang="ru-RU" sz="1500" dirty="0"/>
        </a:p>
      </dgm:t>
    </dgm:pt>
    <dgm:pt modelId="{4A322B5B-3124-4761-9D75-CAB29A98E7B1}" type="parTrans" cxnId="{2E6D5D5D-F1F2-4540-ADC6-A4FD38EBADD3}">
      <dgm:prSet/>
      <dgm:spPr/>
      <dgm:t>
        <a:bodyPr/>
        <a:lstStyle/>
        <a:p>
          <a:endParaRPr lang="ru-RU"/>
        </a:p>
      </dgm:t>
    </dgm:pt>
    <dgm:pt modelId="{D9CBF4FC-2524-4953-820E-F9160256CC0B}" type="sibTrans" cxnId="{2E6D5D5D-F1F2-4540-ADC6-A4FD38EBADD3}">
      <dgm:prSet/>
      <dgm:spPr/>
      <dgm:t>
        <a:bodyPr/>
        <a:lstStyle/>
        <a:p>
          <a:endParaRPr lang="ru-RU"/>
        </a:p>
      </dgm:t>
    </dgm:pt>
    <dgm:pt modelId="{5880C0F4-FB16-4AD2-B4AA-0C5152376658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rgbClr val="DDE5FF"/>
          </a:solidFill>
        </a:ln>
      </dgm:spPr>
      <dgm:t>
        <a:bodyPr/>
        <a:lstStyle/>
        <a:p>
          <a:r>
            <a:rPr lang="ru-RU" sz="1600" dirty="0" smtClean="0"/>
            <a:t>ООО «Газпром трансгаз </a:t>
          </a:r>
          <a:r>
            <a:rPr lang="ru-RU" sz="1600" dirty="0" smtClean="0"/>
            <a:t>Москва»</a:t>
          </a:r>
          <a:endParaRPr lang="ru-RU" sz="1600" dirty="0"/>
        </a:p>
      </dgm:t>
    </dgm:pt>
    <dgm:pt modelId="{521464B3-BDEC-4540-BB87-E2FB99CD9EFC}" type="parTrans" cxnId="{6C2488D1-C95A-47E1-86CF-0ACEA7820A21}">
      <dgm:prSet/>
      <dgm:spPr/>
      <dgm:t>
        <a:bodyPr/>
        <a:lstStyle/>
        <a:p>
          <a:endParaRPr lang="ru-RU"/>
        </a:p>
      </dgm:t>
    </dgm:pt>
    <dgm:pt modelId="{4BBB3A20-9470-411F-A584-A254B07DAFBB}" type="sibTrans" cxnId="{6C2488D1-C95A-47E1-86CF-0ACEA7820A21}">
      <dgm:prSet/>
      <dgm:spPr/>
      <dgm:t>
        <a:bodyPr/>
        <a:lstStyle/>
        <a:p>
          <a:endParaRPr lang="ru-RU"/>
        </a:p>
      </dgm:t>
    </dgm:pt>
    <dgm:pt modelId="{C2FA84E3-E1BA-49D0-9591-672DC47C7614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rgbClr val="DDE5FF"/>
          </a:solidFill>
        </a:ln>
      </dgm:spPr>
      <dgm:t>
        <a:bodyPr/>
        <a:lstStyle/>
        <a:p>
          <a:r>
            <a:rPr lang="ru-RU" sz="1600" dirty="0" smtClean="0"/>
            <a:t>Саратовская область</a:t>
          </a:r>
          <a:endParaRPr lang="ru-RU" sz="1600" dirty="0"/>
        </a:p>
      </dgm:t>
    </dgm:pt>
    <dgm:pt modelId="{7C2782FF-8E8A-4425-8D40-15C39F06D95D}" type="parTrans" cxnId="{9702A02A-B0E4-4C8D-9DDD-52BE9911DDCE}">
      <dgm:prSet/>
      <dgm:spPr/>
      <dgm:t>
        <a:bodyPr/>
        <a:lstStyle/>
        <a:p>
          <a:endParaRPr lang="ru-RU"/>
        </a:p>
      </dgm:t>
    </dgm:pt>
    <dgm:pt modelId="{C51369BE-2CB8-4C31-B387-C6E967E8572C}" type="sibTrans" cxnId="{9702A02A-B0E4-4C8D-9DDD-52BE9911DDCE}">
      <dgm:prSet/>
      <dgm:spPr/>
      <dgm:t>
        <a:bodyPr/>
        <a:lstStyle/>
        <a:p>
          <a:endParaRPr lang="ru-RU"/>
        </a:p>
      </dgm:t>
    </dgm:pt>
    <dgm:pt modelId="{CC2D00ED-E665-47D1-B140-E4F1EE7CD64A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rgbClr val="DDE5FF"/>
          </a:solidFill>
        </a:ln>
      </dgm:spPr>
      <dgm:t>
        <a:bodyPr/>
        <a:lstStyle/>
        <a:p>
          <a:r>
            <a:rPr lang="ru-RU" sz="1600" dirty="0" smtClean="0"/>
            <a:t>ООО «Газпром трансгаз Саратов»</a:t>
          </a:r>
          <a:endParaRPr lang="ru-RU" sz="1600" dirty="0"/>
        </a:p>
      </dgm:t>
    </dgm:pt>
    <dgm:pt modelId="{13B4DF67-09E4-434A-ABBB-977A9CA711A5}" type="parTrans" cxnId="{37C1F040-9B4B-43C3-BC0D-A06520AB9C2E}">
      <dgm:prSet/>
      <dgm:spPr/>
      <dgm:t>
        <a:bodyPr/>
        <a:lstStyle/>
        <a:p>
          <a:endParaRPr lang="ru-RU"/>
        </a:p>
      </dgm:t>
    </dgm:pt>
    <dgm:pt modelId="{A9C52891-1402-4E03-BC91-1D05762C0A81}" type="sibTrans" cxnId="{37C1F040-9B4B-43C3-BC0D-A06520AB9C2E}">
      <dgm:prSet/>
      <dgm:spPr/>
      <dgm:t>
        <a:bodyPr/>
        <a:lstStyle/>
        <a:p>
          <a:endParaRPr lang="ru-RU"/>
        </a:p>
      </dgm:t>
    </dgm:pt>
    <dgm:pt modelId="{552169D8-4BFA-4F38-9601-2FB4244DE09D}" type="pres">
      <dgm:prSet presAssocID="{E4270A51-3EC9-483B-A4A1-8BA0CF905C6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D31DC6-2044-4AB0-9815-19A3DE6B4496}" type="pres">
      <dgm:prSet presAssocID="{A1ED2087-EC07-494C-A8CC-DF590B27E08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EEF840-06B8-44D4-A27B-B177DB718FAE}" type="pres">
      <dgm:prSet presAssocID="{63C3D2AB-590C-4AE8-9929-693D5A67C4BA}" presName="sibTrans" presStyleCnt="0"/>
      <dgm:spPr/>
    </dgm:pt>
    <dgm:pt modelId="{900C23EA-62CE-48A9-8C93-27CF2296C3FF}" type="pres">
      <dgm:prSet presAssocID="{8C94FD27-52B9-4255-80B2-A2BE0929FB6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B805ED-D48F-4029-B2B6-AC18F9394C3A}" type="pres">
      <dgm:prSet presAssocID="{8D0928E5-50EE-4E66-8709-2FBB0834A35D}" presName="sibTrans" presStyleCnt="0"/>
      <dgm:spPr/>
    </dgm:pt>
    <dgm:pt modelId="{CD5F15AE-2D4F-45E8-B117-D0904E609BF2}" type="pres">
      <dgm:prSet presAssocID="{D9F6656B-D65E-4417-9E6C-954F20879EA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74CB1-C058-4FD8-B2F0-F1F01DF97A3E}" type="pres">
      <dgm:prSet presAssocID="{2AE05550-CC23-4045-9139-7927C2C1CFE2}" presName="sibTrans" presStyleCnt="0"/>
      <dgm:spPr/>
    </dgm:pt>
    <dgm:pt modelId="{FC3C9C21-689B-46B1-ADF5-D4C4BE95223A}" type="pres">
      <dgm:prSet presAssocID="{5880C0F4-FB16-4AD2-B4AA-0C515237665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2A9F6F-8957-424B-B818-D4FE7DE94C79}" type="pres">
      <dgm:prSet presAssocID="{4BBB3A20-9470-411F-A584-A254B07DAFBB}" presName="sibTrans" presStyleCnt="0"/>
      <dgm:spPr/>
    </dgm:pt>
    <dgm:pt modelId="{918F176B-25C4-4A48-B67D-817377058184}" type="pres">
      <dgm:prSet presAssocID="{CC2D00ED-E665-47D1-B140-E4F1EE7CD64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C1F040-9B4B-43C3-BC0D-A06520AB9C2E}" srcId="{E4270A51-3EC9-483B-A4A1-8BA0CF905C6F}" destId="{CC2D00ED-E665-47D1-B140-E4F1EE7CD64A}" srcOrd="4" destOrd="0" parTransId="{13B4DF67-09E4-434A-ABBB-977A9CA711A5}" sibTransId="{A9C52891-1402-4E03-BC91-1D05762C0A81}"/>
    <dgm:cxn modelId="{6D80DCCA-986D-448E-9D43-A78F5F18FBFB}" type="presOf" srcId="{A1ED2087-EC07-494C-A8CC-DF590B27E085}" destId="{ABD31DC6-2044-4AB0-9815-19A3DE6B4496}" srcOrd="0" destOrd="0" presId="urn:microsoft.com/office/officeart/2005/8/layout/hList6"/>
    <dgm:cxn modelId="{544FE42A-F48A-4A40-80C1-BCC75B8AF6BB}" type="presOf" srcId="{D9F6656B-D65E-4417-9E6C-954F20879EAC}" destId="{CD5F15AE-2D4F-45E8-B117-D0904E609BF2}" srcOrd="0" destOrd="0" presId="urn:microsoft.com/office/officeart/2005/8/layout/hList6"/>
    <dgm:cxn modelId="{47C0E4B0-7190-408E-A52B-A11916F69992}" type="presOf" srcId="{29F88759-0540-4FC3-A35F-B2F4484C02D0}" destId="{ABD31DC6-2044-4AB0-9815-19A3DE6B4496}" srcOrd="0" destOrd="1" presId="urn:microsoft.com/office/officeart/2005/8/layout/hList6"/>
    <dgm:cxn modelId="{E4D65D56-277F-4C5C-871F-8058306BFDA1}" srcId="{A1ED2087-EC07-494C-A8CC-DF590B27E085}" destId="{29F88759-0540-4FC3-A35F-B2F4484C02D0}" srcOrd="0" destOrd="0" parTransId="{628B54C6-5969-415A-B359-ECFFF5AE876F}" sibTransId="{B59AC30E-9FE6-4CF7-ABF9-AD712A166E89}"/>
    <dgm:cxn modelId="{1FE90290-FF7C-4A48-8405-8E829DA07EE3}" type="presOf" srcId="{CC2D00ED-E665-47D1-B140-E4F1EE7CD64A}" destId="{918F176B-25C4-4A48-B67D-817377058184}" srcOrd="0" destOrd="0" presId="urn:microsoft.com/office/officeart/2005/8/layout/hList6"/>
    <dgm:cxn modelId="{527A8435-6EB7-40D3-8BC7-BBBB0A7570A6}" type="presOf" srcId="{9F374344-0734-4814-B1B7-8FE7EAD400A6}" destId="{FC3C9C21-689B-46B1-ADF5-D4C4BE95223A}" srcOrd="0" destOrd="1" presId="urn:microsoft.com/office/officeart/2005/8/layout/hList6"/>
    <dgm:cxn modelId="{A7A28A71-65E0-4DF1-8E97-F1DC39B95C30}" srcId="{E4270A51-3EC9-483B-A4A1-8BA0CF905C6F}" destId="{8C94FD27-52B9-4255-80B2-A2BE0929FB6F}" srcOrd="1" destOrd="0" parTransId="{C6042595-1419-460A-84E5-C456E2B07A71}" sibTransId="{8D0928E5-50EE-4E66-8709-2FBB0834A35D}"/>
    <dgm:cxn modelId="{69B14C23-A36F-4CBC-891D-11D473B127C9}" type="presOf" srcId="{B4CDA4A3-DC57-4380-B02A-3059C037D2E6}" destId="{CD5F15AE-2D4F-45E8-B117-D0904E609BF2}" srcOrd="0" destOrd="1" presId="urn:microsoft.com/office/officeart/2005/8/layout/hList6"/>
    <dgm:cxn modelId="{CBAB4E77-BFB6-4619-9D3D-646ACE1A328A}" type="presOf" srcId="{8C94FD27-52B9-4255-80B2-A2BE0929FB6F}" destId="{900C23EA-62CE-48A9-8C93-27CF2296C3FF}" srcOrd="0" destOrd="0" presId="urn:microsoft.com/office/officeart/2005/8/layout/hList6"/>
    <dgm:cxn modelId="{2E6D5D5D-F1F2-4540-ADC6-A4FD38EBADD3}" srcId="{5880C0F4-FB16-4AD2-B4AA-0C5152376658}" destId="{9F374344-0734-4814-B1B7-8FE7EAD400A6}" srcOrd="0" destOrd="0" parTransId="{4A322B5B-3124-4761-9D75-CAB29A98E7B1}" sibTransId="{D9CBF4FC-2524-4953-820E-F9160256CC0B}"/>
    <dgm:cxn modelId="{27A8E8D2-03E3-4318-A033-888351C9341C}" srcId="{E4270A51-3EC9-483B-A4A1-8BA0CF905C6F}" destId="{D9F6656B-D65E-4417-9E6C-954F20879EAC}" srcOrd="2" destOrd="0" parTransId="{27585049-DCE4-46FA-84B8-7E1ACDA3D5F8}" sibTransId="{2AE05550-CC23-4045-9139-7927C2C1CFE2}"/>
    <dgm:cxn modelId="{D97FB5BF-B19C-4B5A-802F-15EB4B468684}" type="presOf" srcId="{C2FA84E3-E1BA-49D0-9591-672DC47C7614}" destId="{918F176B-25C4-4A48-B67D-817377058184}" srcOrd="0" destOrd="1" presId="urn:microsoft.com/office/officeart/2005/8/layout/hList6"/>
    <dgm:cxn modelId="{9702A02A-B0E4-4C8D-9DDD-52BE9911DDCE}" srcId="{CC2D00ED-E665-47D1-B140-E4F1EE7CD64A}" destId="{C2FA84E3-E1BA-49D0-9591-672DC47C7614}" srcOrd="0" destOrd="0" parTransId="{7C2782FF-8E8A-4425-8D40-15C39F06D95D}" sibTransId="{C51369BE-2CB8-4C31-B387-C6E967E8572C}"/>
    <dgm:cxn modelId="{45F7426F-028B-4754-90B6-93A1F7AF578F}" srcId="{D9F6656B-D65E-4417-9E6C-954F20879EAC}" destId="{B4CDA4A3-DC57-4380-B02A-3059C037D2E6}" srcOrd="0" destOrd="0" parTransId="{541D314F-7D2D-4856-85C5-AB3D349BFB1F}" sibTransId="{8873CF70-4A98-4081-8794-B4202C17FB4E}"/>
    <dgm:cxn modelId="{6022CAA5-71D5-4B8B-9CB5-9A9093D2366D}" type="presOf" srcId="{E4270A51-3EC9-483B-A4A1-8BA0CF905C6F}" destId="{552169D8-4BFA-4F38-9601-2FB4244DE09D}" srcOrd="0" destOrd="0" presId="urn:microsoft.com/office/officeart/2005/8/layout/hList6"/>
    <dgm:cxn modelId="{6C2488D1-C95A-47E1-86CF-0ACEA7820A21}" srcId="{E4270A51-3EC9-483B-A4A1-8BA0CF905C6F}" destId="{5880C0F4-FB16-4AD2-B4AA-0C5152376658}" srcOrd="3" destOrd="0" parTransId="{521464B3-BDEC-4540-BB87-E2FB99CD9EFC}" sibTransId="{4BBB3A20-9470-411F-A584-A254B07DAFBB}"/>
    <dgm:cxn modelId="{E01F7482-5BE0-43F0-9A8B-42B88A5C406C}" type="presOf" srcId="{E4AAED82-3D67-40FC-B986-95CD391DA239}" destId="{900C23EA-62CE-48A9-8C93-27CF2296C3FF}" srcOrd="0" destOrd="1" presId="urn:microsoft.com/office/officeart/2005/8/layout/hList6"/>
    <dgm:cxn modelId="{3FA27905-10E4-457F-9DD5-9929F8F1A4CC}" type="presOf" srcId="{5880C0F4-FB16-4AD2-B4AA-0C5152376658}" destId="{FC3C9C21-689B-46B1-ADF5-D4C4BE95223A}" srcOrd="0" destOrd="0" presId="urn:microsoft.com/office/officeart/2005/8/layout/hList6"/>
    <dgm:cxn modelId="{7244E63E-A521-4A9C-879B-98B4E4DB1B71}" srcId="{E4270A51-3EC9-483B-A4A1-8BA0CF905C6F}" destId="{A1ED2087-EC07-494C-A8CC-DF590B27E085}" srcOrd="0" destOrd="0" parTransId="{B1E08D3F-F66E-4D48-82F8-F7E6F2775C84}" sibTransId="{63C3D2AB-590C-4AE8-9929-693D5A67C4BA}"/>
    <dgm:cxn modelId="{DC0AA8A1-8F3C-4AF0-AD0B-ED33E22F5150}" srcId="{8C94FD27-52B9-4255-80B2-A2BE0929FB6F}" destId="{E4AAED82-3D67-40FC-B986-95CD391DA239}" srcOrd="0" destOrd="0" parTransId="{9981CBE9-1E64-4301-9382-F869B34523EE}" sibTransId="{57869B81-6BB4-4D88-8494-DE0D7E80C4A2}"/>
    <dgm:cxn modelId="{49F46E48-9903-4E1D-81A3-562086699A5B}" type="presParOf" srcId="{552169D8-4BFA-4F38-9601-2FB4244DE09D}" destId="{ABD31DC6-2044-4AB0-9815-19A3DE6B4496}" srcOrd="0" destOrd="0" presId="urn:microsoft.com/office/officeart/2005/8/layout/hList6"/>
    <dgm:cxn modelId="{6259B23A-F4DA-4901-8182-615D869B10D4}" type="presParOf" srcId="{552169D8-4BFA-4F38-9601-2FB4244DE09D}" destId="{56EEF840-06B8-44D4-A27B-B177DB718FAE}" srcOrd="1" destOrd="0" presId="urn:microsoft.com/office/officeart/2005/8/layout/hList6"/>
    <dgm:cxn modelId="{20E68459-3432-49AB-BFE2-E1D34CBC060C}" type="presParOf" srcId="{552169D8-4BFA-4F38-9601-2FB4244DE09D}" destId="{900C23EA-62CE-48A9-8C93-27CF2296C3FF}" srcOrd="2" destOrd="0" presId="urn:microsoft.com/office/officeart/2005/8/layout/hList6"/>
    <dgm:cxn modelId="{A170C804-5B46-4382-BA2D-A7B9EFDAD705}" type="presParOf" srcId="{552169D8-4BFA-4F38-9601-2FB4244DE09D}" destId="{ABB805ED-D48F-4029-B2B6-AC18F9394C3A}" srcOrd="3" destOrd="0" presId="urn:microsoft.com/office/officeart/2005/8/layout/hList6"/>
    <dgm:cxn modelId="{1FA448F9-0FAA-4865-8F5B-DEB3E5FC6666}" type="presParOf" srcId="{552169D8-4BFA-4F38-9601-2FB4244DE09D}" destId="{CD5F15AE-2D4F-45E8-B117-D0904E609BF2}" srcOrd="4" destOrd="0" presId="urn:microsoft.com/office/officeart/2005/8/layout/hList6"/>
    <dgm:cxn modelId="{3FF6A7D7-C7C8-436B-BFAB-6D18E7038673}" type="presParOf" srcId="{552169D8-4BFA-4F38-9601-2FB4244DE09D}" destId="{52274CB1-C058-4FD8-B2F0-F1F01DF97A3E}" srcOrd="5" destOrd="0" presId="urn:microsoft.com/office/officeart/2005/8/layout/hList6"/>
    <dgm:cxn modelId="{0E7B19E8-568B-4439-A37C-B92F319C4BA0}" type="presParOf" srcId="{552169D8-4BFA-4F38-9601-2FB4244DE09D}" destId="{FC3C9C21-689B-46B1-ADF5-D4C4BE95223A}" srcOrd="6" destOrd="0" presId="urn:microsoft.com/office/officeart/2005/8/layout/hList6"/>
    <dgm:cxn modelId="{9348EC28-F1FF-48CF-B1E0-15B6A99F3EE1}" type="presParOf" srcId="{552169D8-4BFA-4F38-9601-2FB4244DE09D}" destId="{162A9F6F-8957-424B-B818-D4FE7DE94C79}" srcOrd="7" destOrd="0" presId="urn:microsoft.com/office/officeart/2005/8/layout/hList6"/>
    <dgm:cxn modelId="{6ABDA256-5425-47A0-B649-E6FCE4CC9A70}" type="presParOf" srcId="{552169D8-4BFA-4F38-9601-2FB4244DE09D}" destId="{918F176B-25C4-4A48-B67D-817377058184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E78F84-8A38-4057-B337-8DA69A01DE7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361821C-AACA-4594-99B3-B29E7FF15078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ru-RU" dirty="0" smtClean="0"/>
            <a:t>Проведение</a:t>
          </a:r>
          <a:br>
            <a:rPr lang="ru-RU" dirty="0" smtClean="0"/>
          </a:br>
          <a:r>
            <a:rPr lang="ru-RU" dirty="0" smtClean="0"/>
            <a:t>Советов</a:t>
          </a:r>
          <a:endParaRPr lang="ru-RU" dirty="0"/>
        </a:p>
      </dgm:t>
    </dgm:pt>
    <dgm:pt modelId="{5EF560B0-AC5E-4BA6-9AE3-719828F28FCF}" type="parTrans" cxnId="{20698DE3-4C2A-4129-9566-8B5B20B3DE0F}">
      <dgm:prSet/>
      <dgm:spPr/>
      <dgm:t>
        <a:bodyPr/>
        <a:lstStyle/>
        <a:p>
          <a:endParaRPr lang="ru-RU"/>
        </a:p>
      </dgm:t>
    </dgm:pt>
    <dgm:pt modelId="{888E2DA9-48CD-4DA3-92F5-86FCC4ED5A84}" type="sibTrans" cxnId="{20698DE3-4C2A-4129-9566-8B5B20B3DE0F}">
      <dgm:prSet/>
      <dgm:spPr/>
      <dgm:t>
        <a:bodyPr/>
        <a:lstStyle/>
        <a:p>
          <a:endParaRPr lang="ru-RU"/>
        </a:p>
      </dgm:t>
    </dgm:pt>
    <dgm:pt modelId="{10F375F6-7A00-4D09-B7C2-18F44D54C9A5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ru-RU" dirty="0" smtClean="0"/>
            <a:t>Подтверждение</a:t>
          </a:r>
          <a:br>
            <a:rPr lang="ru-RU" dirty="0" smtClean="0"/>
          </a:br>
          <a:r>
            <a:rPr lang="ru-RU" dirty="0" smtClean="0"/>
            <a:t>перспективы</a:t>
          </a:r>
          <a:br>
            <a:rPr lang="ru-RU" dirty="0" smtClean="0"/>
          </a:br>
          <a:r>
            <a:rPr lang="ru-RU" dirty="0" smtClean="0"/>
            <a:t>потребления газа</a:t>
          </a:r>
          <a:endParaRPr lang="ru-RU" dirty="0"/>
        </a:p>
      </dgm:t>
    </dgm:pt>
    <dgm:pt modelId="{9AB0EE21-DDF9-4C0D-8C20-4D3B67B1216B}" type="parTrans" cxnId="{B3218D5F-7CDB-4DD6-8843-FD6F0A324D8F}">
      <dgm:prSet/>
      <dgm:spPr/>
      <dgm:t>
        <a:bodyPr/>
        <a:lstStyle/>
        <a:p>
          <a:endParaRPr lang="ru-RU"/>
        </a:p>
      </dgm:t>
    </dgm:pt>
    <dgm:pt modelId="{5BA794A8-6D15-4B0F-8312-59778B0BC75F}" type="sibTrans" cxnId="{B3218D5F-7CDB-4DD6-8843-FD6F0A324D8F}">
      <dgm:prSet/>
      <dgm:spPr/>
      <dgm:t>
        <a:bodyPr/>
        <a:lstStyle/>
        <a:p>
          <a:endParaRPr lang="ru-RU"/>
        </a:p>
      </dgm:t>
    </dgm:pt>
    <dgm:pt modelId="{17EF2296-5424-462D-9E2D-772A00BB7A71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ru-RU" dirty="0" smtClean="0"/>
            <a:t>Закрепление ответственности</a:t>
          </a:r>
          <a:endParaRPr lang="ru-RU" dirty="0"/>
        </a:p>
      </dgm:t>
    </dgm:pt>
    <dgm:pt modelId="{76A0BAA6-6C65-4576-AD22-187A18653A86}" type="parTrans" cxnId="{10BA1A80-71EA-4885-A6DB-93087C5B9D10}">
      <dgm:prSet/>
      <dgm:spPr/>
      <dgm:t>
        <a:bodyPr/>
        <a:lstStyle/>
        <a:p>
          <a:endParaRPr lang="ru-RU"/>
        </a:p>
      </dgm:t>
    </dgm:pt>
    <dgm:pt modelId="{D69184F5-51FB-4C32-AD8E-5233FF3C81ED}" type="sibTrans" cxnId="{10BA1A80-71EA-4885-A6DB-93087C5B9D10}">
      <dgm:prSet/>
      <dgm:spPr/>
      <dgm:t>
        <a:bodyPr/>
        <a:lstStyle/>
        <a:p>
          <a:endParaRPr lang="ru-RU"/>
        </a:p>
      </dgm:t>
    </dgm:pt>
    <dgm:pt modelId="{09707093-F0B7-4107-8693-C200D272FF54}" type="pres">
      <dgm:prSet presAssocID="{50E78F84-8A38-4057-B337-8DA69A01DE77}" presName="CompostProcess" presStyleCnt="0">
        <dgm:presLayoutVars>
          <dgm:dir/>
          <dgm:resizeHandles val="exact"/>
        </dgm:presLayoutVars>
      </dgm:prSet>
      <dgm:spPr/>
    </dgm:pt>
    <dgm:pt modelId="{80ECD2A2-C3F9-431E-83B3-2B35C646C78F}" type="pres">
      <dgm:prSet presAssocID="{50E78F84-8A38-4057-B337-8DA69A01DE77}" presName="arrow" presStyleLbl="bgShp" presStyleIdx="0" presStyleCnt="1" custScaleX="117647" custLinFactNeighborX="-7871"/>
      <dgm:spPr>
        <a:solidFill>
          <a:srgbClr val="FFC000"/>
        </a:solidFill>
        <a:ln>
          <a:solidFill>
            <a:srgbClr val="00B050"/>
          </a:solidFill>
        </a:ln>
        <a:effectLst>
          <a:glow rad="190500">
            <a:srgbClr val="00B050">
              <a:alpha val="40000"/>
            </a:srgbClr>
          </a:glow>
        </a:effectLst>
      </dgm:spPr>
    </dgm:pt>
    <dgm:pt modelId="{1B0C9EEE-E91C-4AC5-81E9-3E8B4383294E}" type="pres">
      <dgm:prSet presAssocID="{50E78F84-8A38-4057-B337-8DA69A01DE77}" presName="linearProcess" presStyleCnt="0"/>
      <dgm:spPr/>
    </dgm:pt>
    <dgm:pt modelId="{124BA9B3-9B23-4CEE-A765-01256D3ECAD9}" type="pres">
      <dgm:prSet presAssocID="{D361821C-AACA-4594-99B3-B29E7FF15078}" presName="textNode" presStyleLbl="node1" presStyleIdx="0" presStyleCnt="3" custLinFactNeighborX="-51680">
        <dgm:presLayoutVars>
          <dgm:bulletEnabled val="1"/>
        </dgm:presLayoutVars>
      </dgm:prSet>
      <dgm:spPr/>
    </dgm:pt>
    <dgm:pt modelId="{59BACF58-C97C-4C93-83A3-2BD7D35337F2}" type="pres">
      <dgm:prSet presAssocID="{888E2DA9-48CD-4DA3-92F5-86FCC4ED5A84}" presName="sibTrans" presStyleCnt="0"/>
      <dgm:spPr/>
    </dgm:pt>
    <dgm:pt modelId="{E678357F-E8BD-4DB5-B772-55BC4DE2B848}" type="pres">
      <dgm:prSet presAssocID="{10F375F6-7A00-4D09-B7C2-18F44D54C9A5}" presName="textNode" presStyleLbl="node1" presStyleIdx="1" presStyleCnt="3" custLinFactX="-251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0851D-DE90-4D34-BD5A-4CB9E1CC1335}" type="pres">
      <dgm:prSet presAssocID="{5BA794A8-6D15-4B0F-8312-59778B0BC75F}" presName="sibTrans" presStyleCnt="0"/>
      <dgm:spPr/>
    </dgm:pt>
    <dgm:pt modelId="{52C94DE3-3328-4CFD-A766-809D2BD66E53}" type="pres">
      <dgm:prSet presAssocID="{17EF2296-5424-462D-9E2D-772A00BB7A71}" presName="textNode" presStyleLbl="node1" presStyleIdx="2" presStyleCnt="3" custLinFactX="-5560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698DE3-4C2A-4129-9566-8B5B20B3DE0F}" srcId="{50E78F84-8A38-4057-B337-8DA69A01DE77}" destId="{D361821C-AACA-4594-99B3-B29E7FF15078}" srcOrd="0" destOrd="0" parTransId="{5EF560B0-AC5E-4BA6-9AE3-719828F28FCF}" sibTransId="{888E2DA9-48CD-4DA3-92F5-86FCC4ED5A84}"/>
    <dgm:cxn modelId="{10BA1A80-71EA-4885-A6DB-93087C5B9D10}" srcId="{50E78F84-8A38-4057-B337-8DA69A01DE77}" destId="{17EF2296-5424-462D-9E2D-772A00BB7A71}" srcOrd="2" destOrd="0" parTransId="{76A0BAA6-6C65-4576-AD22-187A18653A86}" sibTransId="{D69184F5-51FB-4C32-AD8E-5233FF3C81ED}"/>
    <dgm:cxn modelId="{EDA18F8B-C84C-4EAC-B948-B094C31303F5}" type="presOf" srcId="{10F375F6-7A00-4D09-B7C2-18F44D54C9A5}" destId="{E678357F-E8BD-4DB5-B772-55BC4DE2B848}" srcOrd="0" destOrd="0" presId="urn:microsoft.com/office/officeart/2005/8/layout/hProcess9"/>
    <dgm:cxn modelId="{133EE2C7-5986-4123-9F05-3012D716BA1C}" type="presOf" srcId="{50E78F84-8A38-4057-B337-8DA69A01DE77}" destId="{09707093-F0B7-4107-8693-C200D272FF54}" srcOrd="0" destOrd="0" presId="urn:microsoft.com/office/officeart/2005/8/layout/hProcess9"/>
    <dgm:cxn modelId="{59DE207C-5005-446B-A9D6-D8281A70126B}" type="presOf" srcId="{17EF2296-5424-462D-9E2D-772A00BB7A71}" destId="{52C94DE3-3328-4CFD-A766-809D2BD66E53}" srcOrd="0" destOrd="0" presId="urn:microsoft.com/office/officeart/2005/8/layout/hProcess9"/>
    <dgm:cxn modelId="{23394DFF-EB30-4CDF-AEA2-616FFC4D3060}" type="presOf" srcId="{D361821C-AACA-4594-99B3-B29E7FF15078}" destId="{124BA9B3-9B23-4CEE-A765-01256D3ECAD9}" srcOrd="0" destOrd="0" presId="urn:microsoft.com/office/officeart/2005/8/layout/hProcess9"/>
    <dgm:cxn modelId="{B3218D5F-7CDB-4DD6-8843-FD6F0A324D8F}" srcId="{50E78F84-8A38-4057-B337-8DA69A01DE77}" destId="{10F375F6-7A00-4D09-B7C2-18F44D54C9A5}" srcOrd="1" destOrd="0" parTransId="{9AB0EE21-DDF9-4C0D-8C20-4D3B67B1216B}" sibTransId="{5BA794A8-6D15-4B0F-8312-59778B0BC75F}"/>
    <dgm:cxn modelId="{1AFEA63B-E655-45D2-891F-150D6AE2E472}" type="presParOf" srcId="{09707093-F0B7-4107-8693-C200D272FF54}" destId="{80ECD2A2-C3F9-431E-83B3-2B35C646C78F}" srcOrd="0" destOrd="0" presId="urn:microsoft.com/office/officeart/2005/8/layout/hProcess9"/>
    <dgm:cxn modelId="{C91376F0-3AA0-4BF1-9932-A3DF6D7A34CC}" type="presParOf" srcId="{09707093-F0B7-4107-8693-C200D272FF54}" destId="{1B0C9EEE-E91C-4AC5-81E9-3E8B4383294E}" srcOrd="1" destOrd="0" presId="urn:microsoft.com/office/officeart/2005/8/layout/hProcess9"/>
    <dgm:cxn modelId="{A43553BD-7CB8-4647-83D6-18683CD7B4B4}" type="presParOf" srcId="{1B0C9EEE-E91C-4AC5-81E9-3E8B4383294E}" destId="{124BA9B3-9B23-4CEE-A765-01256D3ECAD9}" srcOrd="0" destOrd="0" presId="urn:microsoft.com/office/officeart/2005/8/layout/hProcess9"/>
    <dgm:cxn modelId="{47E99B12-D578-4D26-A7DE-3B08E674C8AF}" type="presParOf" srcId="{1B0C9EEE-E91C-4AC5-81E9-3E8B4383294E}" destId="{59BACF58-C97C-4C93-83A3-2BD7D35337F2}" srcOrd="1" destOrd="0" presId="urn:microsoft.com/office/officeart/2005/8/layout/hProcess9"/>
    <dgm:cxn modelId="{99629976-FA0E-4D89-B656-A2EDE2AABCA7}" type="presParOf" srcId="{1B0C9EEE-E91C-4AC5-81E9-3E8B4383294E}" destId="{E678357F-E8BD-4DB5-B772-55BC4DE2B848}" srcOrd="2" destOrd="0" presId="urn:microsoft.com/office/officeart/2005/8/layout/hProcess9"/>
    <dgm:cxn modelId="{0104DB2D-7700-47C8-91E7-E901124E5270}" type="presParOf" srcId="{1B0C9EEE-E91C-4AC5-81E9-3E8B4383294E}" destId="{2750851D-DE90-4D34-BD5A-4CB9E1CC1335}" srcOrd="3" destOrd="0" presId="urn:microsoft.com/office/officeart/2005/8/layout/hProcess9"/>
    <dgm:cxn modelId="{5AC4FFC3-9C83-4AFF-A44A-77D60C41C322}" type="presParOf" srcId="{1B0C9EEE-E91C-4AC5-81E9-3E8B4383294E}" destId="{52C94DE3-3328-4CFD-A766-809D2BD66E53}" srcOrd="4" destOrd="0" presId="urn:microsoft.com/office/officeart/2005/8/layout/hProcess9"/>
  </dgm:cxnLst>
  <dgm:bg>
    <a:solidFill>
      <a:srgbClr val="92D050">
        <a:alpha val="20000"/>
      </a:srgbClr>
    </a:solidFill>
    <a:effectLst>
      <a:softEdge rad="63500"/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4BCCD2-4566-4F98-8C3F-BB82F27FEBB2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BB831D-05CD-492C-8A5E-E21B73B7D4C5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bg1"/>
          </a:solidFill>
        </a:ln>
      </dgm:spPr>
      <dgm:t>
        <a:bodyPr/>
        <a:lstStyle/>
        <a:p>
          <a:pPr algn="ctr"/>
          <a:r>
            <a:rPr lang="ru-RU" dirty="0" smtClean="0">
              <a:ln>
                <a:solidFill>
                  <a:srgbClr val="2C09FF"/>
                </a:solidFill>
              </a:ln>
              <a:solidFill>
                <a:srgbClr val="2100E6"/>
              </a:solidFill>
            </a:rPr>
            <a:t>Надежность услуг</a:t>
          </a:r>
          <a:endParaRPr lang="ru-RU" dirty="0">
            <a:ln>
              <a:solidFill>
                <a:srgbClr val="2C09FF"/>
              </a:solidFill>
            </a:ln>
            <a:solidFill>
              <a:srgbClr val="2100E6"/>
            </a:solidFill>
          </a:endParaRPr>
        </a:p>
      </dgm:t>
    </dgm:pt>
    <dgm:pt modelId="{C22502ED-80DD-4299-82E3-CEABBA73444F}" type="parTrans" cxnId="{56DCB5FB-1498-4058-9386-382F5172C7F4}">
      <dgm:prSet/>
      <dgm:spPr/>
      <dgm:t>
        <a:bodyPr/>
        <a:lstStyle/>
        <a:p>
          <a:endParaRPr lang="ru-RU"/>
        </a:p>
      </dgm:t>
    </dgm:pt>
    <dgm:pt modelId="{BBDF01F3-E175-43F0-9CEF-51D65FF04672}" type="sibTrans" cxnId="{56DCB5FB-1498-4058-9386-382F5172C7F4}">
      <dgm:prSet/>
      <dgm:spPr/>
      <dgm:t>
        <a:bodyPr/>
        <a:lstStyle/>
        <a:p>
          <a:endParaRPr lang="ru-RU"/>
        </a:p>
      </dgm:t>
    </dgm:pt>
    <dgm:pt modelId="{300DD18E-2255-4CE0-8A35-783F0718E81D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effectLst>
          <a:softEdge rad="63500"/>
        </a:effectLst>
      </dgm:spPr>
      <dgm:t>
        <a:bodyPr/>
        <a:lstStyle/>
        <a:p>
          <a:r>
            <a:rPr lang="ru-RU" dirty="0" smtClean="0"/>
            <a:t>Количество прекращений и ограничений транспортировки газа</a:t>
          </a:r>
          <a:endParaRPr lang="ru-RU" dirty="0"/>
        </a:p>
      </dgm:t>
    </dgm:pt>
    <dgm:pt modelId="{415B68AC-7FCC-4EF8-B2A0-4B4BEBDC6BA5}" type="parTrans" cxnId="{AB65262C-9EBE-4416-8971-D0B54E49A454}">
      <dgm:prSet/>
      <dgm:spPr/>
      <dgm:t>
        <a:bodyPr/>
        <a:lstStyle/>
        <a:p>
          <a:endParaRPr lang="ru-RU"/>
        </a:p>
      </dgm:t>
    </dgm:pt>
    <dgm:pt modelId="{92A18B96-C87E-47A6-9987-CD919CA6FDFC}" type="sibTrans" cxnId="{AB65262C-9EBE-4416-8971-D0B54E49A454}">
      <dgm:prSet/>
      <dgm:spPr/>
      <dgm:t>
        <a:bodyPr/>
        <a:lstStyle/>
        <a:p>
          <a:endParaRPr lang="ru-RU"/>
        </a:p>
      </dgm:t>
    </dgm:pt>
    <dgm:pt modelId="{086EBC0A-EAB5-4A4F-A42D-2659FDA1E432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effectLst>
          <a:softEdge rad="63500"/>
        </a:effectLst>
      </dgm:spPr>
      <dgm:t>
        <a:bodyPr/>
        <a:lstStyle/>
        <a:p>
          <a:r>
            <a:rPr lang="ru-RU" dirty="0" smtClean="0"/>
            <a:t>Продолжительность прекращений</a:t>
          </a:r>
          <a:br>
            <a:rPr lang="ru-RU" dirty="0" smtClean="0"/>
          </a:br>
          <a:r>
            <a:rPr lang="ru-RU" dirty="0" smtClean="0"/>
            <a:t>и ограничений транспортировки газа</a:t>
          </a:r>
          <a:endParaRPr lang="ru-RU" dirty="0"/>
        </a:p>
      </dgm:t>
    </dgm:pt>
    <dgm:pt modelId="{AF076448-DAA8-4FA7-BB61-5EFB39EE9CAF}" type="parTrans" cxnId="{927E350F-4E3F-4290-AA95-D4D567C7EE80}">
      <dgm:prSet/>
      <dgm:spPr/>
      <dgm:t>
        <a:bodyPr/>
        <a:lstStyle/>
        <a:p>
          <a:endParaRPr lang="ru-RU"/>
        </a:p>
      </dgm:t>
    </dgm:pt>
    <dgm:pt modelId="{BD1B88E1-0F39-4285-ADFF-717310DE71DC}" type="sibTrans" cxnId="{927E350F-4E3F-4290-AA95-D4D567C7EE80}">
      <dgm:prSet/>
      <dgm:spPr/>
      <dgm:t>
        <a:bodyPr/>
        <a:lstStyle/>
        <a:p>
          <a:endParaRPr lang="ru-RU"/>
        </a:p>
      </dgm:t>
    </dgm:pt>
    <dgm:pt modelId="{EB2A565A-C5F9-4634-9AB9-E9F27292B8AE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effectLst>
          <a:softEdge rad="63500"/>
        </a:effectLst>
      </dgm:spPr>
      <dgm:t>
        <a:bodyPr/>
        <a:lstStyle/>
        <a:p>
          <a:r>
            <a:rPr lang="ru-RU" dirty="0" smtClean="0"/>
            <a:t>Количеством недопоставленного</a:t>
          </a:r>
          <a:br>
            <a:rPr lang="ru-RU" dirty="0" smtClean="0"/>
          </a:br>
          <a:r>
            <a:rPr lang="ru-RU" dirty="0" smtClean="0"/>
            <a:t>газа потребителям</a:t>
          </a:r>
          <a:endParaRPr lang="ru-RU" dirty="0"/>
        </a:p>
      </dgm:t>
    </dgm:pt>
    <dgm:pt modelId="{8E9B6984-0DBD-4FC3-A1F8-101FB3B4DC00}" type="parTrans" cxnId="{0D50FF48-DCC9-4663-A6D0-F97782708AFA}">
      <dgm:prSet/>
      <dgm:spPr/>
      <dgm:t>
        <a:bodyPr/>
        <a:lstStyle/>
        <a:p>
          <a:endParaRPr lang="ru-RU"/>
        </a:p>
      </dgm:t>
    </dgm:pt>
    <dgm:pt modelId="{BC0BDAA2-ECA2-460A-901A-9BDE09DC421C}" type="sibTrans" cxnId="{0D50FF48-DCC9-4663-A6D0-F97782708AFA}">
      <dgm:prSet/>
      <dgm:spPr/>
      <dgm:t>
        <a:bodyPr/>
        <a:lstStyle/>
        <a:p>
          <a:endParaRPr lang="ru-RU"/>
        </a:p>
      </dgm:t>
    </dgm:pt>
    <dgm:pt modelId="{51EB09A4-DF7C-4749-AD92-D2C4DAAD9C7F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dirty="0" smtClean="0">
              <a:ln>
                <a:solidFill>
                  <a:srgbClr val="FF0000"/>
                </a:solidFill>
              </a:ln>
              <a:solidFill>
                <a:srgbClr val="FFC000"/>
              </a:solidFill>
            </a:rPr>
            <a:t>Качество услуг</a:t>
          </a:r>
          <a:endParaRPr lang="ru-RU" dirty="0">
            <a:ln>
              <a:solidFill>
                <a:srgbClr val="FF0000"/>
              </a:solidFill>
            </a:ln>
            <a:solidFill>
              <a:srgbClr val="FFC000"/>
            </a:solidFill>
          </a:endParaRPr>
        </a:p>
      </dgm:t>
    </dgm:pt>
    <dgm:pt modelId="{88D8FB14-0A8D-4348-B210-43457D96F996}" type="parTrans" cxnId="{00006070-45DB-44EA-888C-08A6BDCF2B2F}">
      <dgm:prSet/>
      <dgm:spPr/>
      <dgm:t>
        <a:bodyPr/>
        <a:lstStyle/>
        <a:p>
          <a:endParaRPr lang="ru-RU"/>
        </a:p>
      </dgm:t>
    </dgm:pt>
    <dgm:pt modelId="{027C4E54-09A0-4DC1-B111-E43C774C0702}" type="sibTrans" cxnId="{00006070-45DB-44EA-888C-08A6BDCF2B2F}">
      <dgm:prSet/>
      <dgm:spPr/>
      <dgm:t>
        <a:bodyPr/>
        <a:lstStyle/>
        <a:p>
          <a:endParaRPr lang="ru-RU"/>
        </a:p>
      </dgm:t>
    </dgm:pt>
    <dgm:pt modelId="{5710564C-BAE7-4924-8B1F-D84D3B81E5F0}">
      <dgm:prSet phldrT="[Текст]"/>
      <dgm:spPr>
        <a:solidFill>
          <a:schemeClr val="accent5">
            <a:lumMod val="90000"/>
          </a:schemeClr>
        </a:solidFill>
        <a:effectLst>
          <a:softEdge rad="63500"/>
        </a:effectLst>
      </dgm:spPr>
      <dgm:t>
        <a:bodyPr/>
        <a:lstStyle/>
        <a:p>
          <a:r>
            <a:rPr lang="ru-RU" dirty="0" smtClean="0"/>
            <a:t>Обеспечение давления</a:t>
          </a:r>
          <a:br>
            <a:rPr lang="ru-RU" dirty="0" smtClean="0"/>
          </a:br>
          <a:r>
            <a:rPr lang="ru-RU" dirty="0" smtClean="0"/>
            <a:t>в газораспределительной сети</a:t>
          </a:r>
          <a:endParaRPr lang="ru-RU" dirty="0"/>
        </a:p>
      </dgm:t>
    </dgm:pt>
    <dgm:pt modelId="{2575EEFD-7CFA-49F9-B5FC-30312D3D215D}" type="parTrans" cxnId="{6970C887-316A-40B2-887C-4219BAFF3670}">
      <dgm:prSet/>
      <dgm:spPr/>
      <dgm:t>
        <a:bodyPr/>
        <a:lstStyle/>
        <a:p>
          <a:endParaRPr lang="ru-RU"/>
        </a:p>
      </dgm:t>
    </dgm:pt>
    <dgm:pt modelId="{E54B1005-FF18-4A20-A21F-92481EDC03D0}" type="sibTrans" cxnId="{6970C887-316A-40B2-887C-4219BAFF3670}">
      <dgm:prSet/>
      <dgm:spPr/>
      <dgm:t>
        <a:bodyPr/>
        <a:lstStyle/>
        <a:p>
          <a:endParaRPr lang="ru-RU"/>
        </a:p>
      </dgm:t>
    </dgm:pt>
    <dgm:pt modelId="{96DB76A6-6A84-49FD-8999-9F636393CD93}">
      <dgm:prSet phldrT="[Текст]"/>
      <dgm:spPr>
        <a:solidFill>
          <a:schemeClr val="accent5">
            <a:lumMod val="90000"/>
          </a:schemeClr>
        </a:solidFill>
        <a:effectLst>
          <a:softEdge rad="63500"/>
        </a:effectLst>
      </dgm:spPr>
      <dgm:t>
        <a:bodyPr/>
        <a:lstStyle/>
        <a:p>
          <a:r>
            <a:rPr lang="ru-RU" dirty="0" smtClean="0"/>
            <a:t>Соответствие физико-химических характеристик газа требованиям НТД</a:t>
          </a:r>
          <a:endParaRPr lang="ru-RU" dirty="0"/>
        </a:p>
      </dgm:t>
    </dgm:pt>
    <dgm:pt modelId="{DA894AB7-0168-4BDD-B107-DCDFCA04EF06}" type="parTrans" cxnId="{24067889-64AC-468E-82B7-0B01AF4C6684}">
      <dgm:prSet/>
      <dgm:spPr/>
      <dgm:t>
        <a:bodyPr/>
        <a:lstStyle/>
        <a:p>
          <a:endParaRPr lang="ru-RU"/>
        </a:p>
      </dgm:t>
    </dgm:pt>
    <dgm:pt modelId="{27904B29-50EF-4CC9-B84D-B802FB9752D4}" type="sibTrans" cxnId="{24067889-64AC-468E-82B7-0B01AF4C6684}">
      <dgm:prSet/>
      <dgm:spPr/>
      <dgm:t>
        <a:bodyPr/>
        <a:lstStyle/>
        <a:p>
          <a:endParaRPr lang="ru-RU"/>
        </a:p>
      </dgm:t>
    </dgm:pt>
    <dgm:pt modelId="{80451956-1C5C-4168-8B20-7F56C335CEDE}" type="pres">
      <dgm:prSet presAssocID="{414BCCD2-4566-4F98-8C3F-BB82F27FEBB2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5CC6200-6FFA-4661-89BC-3D042BEA64CE}" type="pres">
      <dgm:prSet presAssocID="{63BB831D-05CD-492C-8A5E-E21B73B7D4C5}" presName="root" presStyleCnt="0">
        <dgm:presLayoutVars>
          <dgm:chMax/>
          <dgm:chPref/>
        </dgm:presLayoutVars>
      </dgm:prSet>
      <dgm:spPr/>
    </dgm:pt>
    <dgm:pt modelId="{E348741B-3D9C-415C-905A-26CC4DA10E14}" type="pres">
      <dgm:prSet presAssocID="{63BB831D-05CD-492C-8A5E-E21B73B7D4C5}" presName="rootComposite" presStyleCnt="0">
        <dgm:presLayoutVars/>
      </dgm:prSet>
      <dgm:spPr/>
    </dgm:pt>
    <dgm:pt modelId="{3DB82A86-98C6-4D07-A465-83A032488238}" type="pres">
      <dgm:prSet presAssocID="{63BB831D-05CD-492C-8A5E-E21B73B7D4C5}" presName="ParentAccent" presStyleLbl="alignNode1" presStyleIdx="0" presStyleCnt="2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prstGeom prst="downArrow">
          <a:avLst/>
        </a:prstGeom>
        <a:solidFill>
          <a:srgbClr val="DDE5FF"/>
        </a:solidFill>
      </dgm:spPr>
    </dgm:pt>
    <dgm:pt modelId="{ACBE6237-B837-4A7E-B788-B3E1C33B4D7F}" type="pres">
      <dgm:prSet presAssocID="{63BB831D-05CD-492C-8A5E-E21B73B7D4C5}" presName="ParentSmallAccent" presStyleLbl="fgAcc1" presStyleIdx="0" presStyleCnt="2" custLinFactX="300000" custLinFactNeighborX="336596" custLinFactNeighborY="-3515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DDE5FF"/>
        </a:solidFill>
        <a:ln>
          <a:solidFill>
            <a:srgbClr val="DDE5FF"/>
          </a:solidFill>
        </a:ln>
        <a:effectLst/>
      </dgm:spPr>
    </dgm:pt>
    <dgm:pt modelId="{9623A725-0E10-4F63-85E6-2FB216780F58}" type="pres">
      <dgm:prSet presAssocID="{63BB831D-05CD-492C-8A5E-E21B73B7D4C5}" presName="Parent" presStyleLbl="revTx" presStyleIdx="0" presStyleCnt="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F3226-1037-44C3-9D15-10044B90913E}" type="pres">
      <dgm:prSet presAssocID="{63BB831D-05CD-492C-8A5E-E21B73B7D4C5}" presName="childShape" presStyleCnt="0">
        <dgm:presLayoutVars>
          <dgm:chMax val="0"/>
          <dgm:chPref val="0"/>
        </dgm:presLayoutVars>
      </dgm:prSet>
      <dgm:spPr/>
    </dgm:pt>
    <dgm:pt modelId="{463F71C4-2E46-4A93-81C8-467E8705DB17}" type="pres">
      <dgm:prSet presAssocID="{300DD18E-2255-4CE0-8A35-783F0718E81D}" presName="childComposite" presStyleCnt="0">
        <dgm:presLayoutVars>
          <dgm:chMax val="0"/>
          <dgm:chPref val="0"/>
        </dgm:presLayoutVars>
      </dgm:prSet>
      <dgm:spPr/>
    </dgm:pt>
    <dgm:pt modelId="{7E370564-A6C8-417D-A429-3F4CF462A9B1}" type="pres">
      <dgm:prSet presAssocID="{300DD18E-2255-4CE0-8A35-783F0718E81D}" presName="ChildAccent" presStyleLbl="solidFgAcc1" presStyleIdx="0" presStyleCnt="5"/>
      <dgm:spPr/>
    </dgm:pt>
    <dgm:pt modelId="{BDEAEE2E-69B9-476B-A6BE-DDBBDF0E5A8B}" type="pres">
      <dgm:prSet presAssocID="{300DD18E-2255-4CE0-8A35-783F0718E81D}" presName="Child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EAD8E3-0EC7-47B9-8DFB-832D211EDBC1}" type="pres">
      <dgm:prSet presAssocID="{086EBC0A-EAB5-4A4F-A42D-2659FDA1E432}" presName="childComposite" presStyleCnt="0">
        <dgm:presLayoutVars>
          <dgm:chMax val="0"/>
          <dgm:chPref val="0"/>
        </dgm:presLayoutVars>
      </dgm:prSet>
      <dgm:spPr/>
    </dgm:pt>
    <dgm:pt modelId="{CF137A1F-C2EA-4579-827E-AE860AF5FB87}" type="pres">
      <dgm:prSet presAssocID="{086EBC0A-EAB5-4A4F-A42D-2659FDA1E432}" presName="ChildAccent" presStyleLbl="solidFgAcc1" presStyleIdx="1" presStyleCnt="5"/>
      <dgm:spPr/>
    </dgm:pt>
    <dgm:pt modelId="{9FB8DA02-3AFB-4273-BA4E-746939547F1B}" type="pres">
      <dgm:prSet presAssocID="{086EBC0A-EAB5-4A4F-A42D-2659FDA1E432}" presName="Child" presStyleLbl="revTx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E9F31-CE8E-4930-9CFE-BB1738D3F783}" type="pres">
      <dgm:prSet presAssocID="{EB2A565A-C5F9-4634-9AB9-E9F27292B8AE}" presName="childComposite" presStyleCnt="0">
        <dgm:presLayoutVars>
          <dgm:chMax val="0"/>
          <dgm:chPref val="0"/>
        </dgm:presLayoutVars>
      </dgm:prSet>
      <dgm:spPr/>
    </dgm:pt>
    <dgm:pt modelId="{E118195B-2186-40E4-98B0-1AD497B33FC9}" type="pres">
      <dgm:prSet presAssocID="{EB2A565A-C5F9-4634-9AB9-E9F27292B8AE}" presName="ChildAccent" presStyleLbl="solidFgAcc1" presStyleIdx="2" presStyleCnt="5"/>
      <dgm:spPr/>
    </dgm:pt>
    <dgm:pt modelId="{A0D867F3-BDE4-47A1-A24F-96E69A5E153E}" type="pres">
      <dgm:prSet presAssocID="{EB2A565A-C5F9-4634-9AB9-E9F27292B8AE}" presName="Child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EBE5EE-3897-484F-9F59-B20463BB5234}" type="pres">
      <dgm:prSet presAssocID="{51EB09A4-DF7C-4749-AD92-D2C4DAAD9C7F}" presName="root" presStyleCnt="0">
        <dgm:presLayoutVars>
          <dgm:chMax/>
          <dgm:chPref/>
        </dgm:presLayoutVars>
      </dgm:prSet>
      <dgm:spPr/>
    </dgm:pt>
    <dgm:pt modelId="{10D42EE6-A006-4868-930B-59070E4347C0}" type="pres">
      <dgm:prSet presAssocID="{51EB09A4-DF7C-4749-AD92-D2C4DAAD9C7F}" presName="rootComposite" presStyleCnt="0">
        <dgm:presLayoutVars/>
      </dgm:prSet>
      <dgm:spPr/>
    </dgm:pt>
    <dgm:pt modelId="{72E78FAC-FED0-4D4D-B669-D42FB6727BE0}" type="pres">
      <dgm:prSet presAssocID="{51EB09A4-DF7C-4749-AD92-D2C4DAAD9C7F}" presName="ParentAccent" presStyleLbl="alignNode1" presStyleIdx="1" presStyleCnt="2"/>
      <dgm:spPr>
        <a:prstGeom prst="downArrow">
          <a:avLst/>
        </a:prstGeom>
        <a:solidFill>
          <a:schemeClr val="accent5">
            <a:lumMod val="90000"/>
          </a:schemeClr>
        </a:solidFill>
      </dgm:spPr>
    </dgm:pt>
    <dgm:pt modelId="{D8E4D762-ECA2-4995-80C4-2B9A9ACC7643}" type="pres">
      <dgm:prSet presAssocID="{51EB09A4-DF7C-4749-AD92-D2C4DAAD9C7F}" presName="ParentSmallAccent" presStyleLbl="fgAcc1" presStyleIdx="1" presStyleCnt="2" custLinFactX="300000" custLinFactNeighborX="347658" custLinFactNeighborY="-35151"/>
      <dgm:spPr>
        <a:solidFill>
          <a:schemeClr val="accent5">
            <a:lumMod val="90000"/>
            <a:alpha val="90000"/>
          </a:schemeClr>
        </a:solidFill>
        <a:ln>
          <a:solidFill>
            <a:schemeClr val="accent5">
              <a:lumMod val="90000"/>
            </a:schemeClr>
          </a:solidFill>
        </a:ln>
      </dgm:spPr>
    </dgm:pt>
    <dgm:pt modelId="{1F861ABF-D69F-4E1B-8AD9-D253B3B9A75E}" type="pres">
      <dgm:prSet presAssocID="{51EB09A4-DF7C-4749-AD92-D2C4DAAD9C7F}" presName="Parent" presStyleLbl="revTx" presStyleIdx="4" presStyleCnt="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9FE0CA-FD23-437F-99A6-6C98B80389AD}" type="pres">
      <dgm:prSet presAssocID="{51EB09A4-DF7C-4749-AD92-D2C4DAAD9C7F}" presName="childShape" presStyleCnt="0">
        <dgm:presLayoutVars>
          <dgm:chMax val="0"/>
          <dgm:chPref val="0"/>
        </dgm:presLayoutVars>
      </dgm:prSet>
      <dgm:spPr/>
    </dgm:pt>
    <dgm:pt modelId="{FA06DAA5-1209-447D-A271-46763DB13990}" type="pres">
      <dgm:prSet presAssocID="{5710564C-BAE7-4924-8B1F-D84D3B81E5F0}" presName="childComposite" presStyleCnt="0">
        <dgm:presLayoutVars>
          <dgm:chMax val="0"/>
          <dgm:chPref val="0"/>
        </dgm:presLayoutVars>
      </dgm:prSet>
      <dgm:spPr/>
    </dgm:pt>
    <dgm:pt modelId="{23F04F78-F8B0-4456-905D-CE20CC61A4EC}" type="pres">
      <dgm:prSet presAssocID="{5710564C-BAE7-4924-8B1F-D84D3B81E5F0}" presName="ChildAccent" presStyleLbl="solidFgAcc1" presStyleIdx="3" presStyleCnt="5"/>
      <dgm:spPr/>
    </dgm:pt>
    <dgm:pt modelId="{D4AD1181-AE9C-4A08-A907-EBC821AE2CD7}" type="pres">
      <dgm:prSet presAssocID="{5710564C-BAE7-4924-8B1F-D84D3B81E5F0}" presName="Child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6AEFB0-B0AA-40F0-AF83-5F99393D96BF}" type="pres">
      <dgm:prSet presAssocID="{96DB76A6-6A84-49FD-8999-9F636393CD93}" presName="childComposite" presStyleCnt="0">
        <dgm:presLayoutVars>
          <dgm:chMax val="0"/>
          <dgm:chPref val="0"/>
        </dgm:presLayoutVars>
      </dgm:prSet>
      <dgm:spPr/>
    </dgm:pt>
    <dgm:pt modelId="{EA224634-A595-488D-9CA4-DE00E13577F1}" type="pres">
      <dgm:prSet presAssocID="{96DB76A6-6A84-49FD-8999-9F636393CD93}" presName="ChildAccent" presStyleLbl="solidFgAcc1" presStyleIdx="4" presStyleCnt="5"/>
      <dgm:spPr/>
    </dgm:pt>
    <dgm:pt modelId="{6AF3F56A-15F1-40AB-B4FD-2117FF092FFF}" type="pres">
      <dgm:prSet presAssocID="{96DB76A6-6A84-49FD-8999-9F636393CD93}" presName="Child" presStyleLbl="revTx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3FF7AC-C308-40DD-B9E1-A272F84EF7DD}" type="presOf" srcId="{5710564C-BAE7-4924-8B1F-D84D3B81E5F0}" destId="{D4AD1181-AE9C-4A08-A907-EBC821AE2CD7}" srcOrd="0" destOrd="0" presId="urn:microsoft.com/office/officeart/2008/layout/SquareAccentList"/>
    <dgm:cxn modelId="{5BE539FE-DE48-41E3-BAE0-4018B70DB124}" type="presOf" srcId="{63BB831D-05CD-492C-8A5E-E21B73B7D4C5}" destId="{9623A725-0E10-4F63-85E6-2FB216780F58}" srcOrd="0" destOrd="0" presId="urn:microsoft.com/office/officeart/2008/layout/SquareAccentList"/>
    <dgm:cxn modelId="{24067889-64AC-468E-82B7-0B01AF4C6684}" srcId="{51EB09A4-DF7C-4749-AD92-D2C4DAAD9C7F}" destId="{96DB76A6-6A84-49FD-8999-9F636393CD93}" srcOrd="1" destOrd="0" parTransId="{DA894AB7-0168-4BDD-B107-DCDFCA04EF06}" sibTransId="{27904B29-50EF-4CC9-B84D-B802FB9752D4}"/>
    <dgm:cxn modelId="{A463A9C9-6028-4D1F-9E6E-74D4E6758BA0}" type="presOf" srcId="{96DB76A6-6A84-49FD-8999-9F636393CD93}" destId="{6AF3F56A-15F1-40AB-B4FD-2117FF092FFF}" srcOrd="0" destOrd="0" presId="urn:microsoft.com/office/officeart/2008/layout/SquareAccentList"/>
    <dgm:cxn modelId="{0D50FF48-DCC9-4663-A6D0-F97782708AFA}" srcId="{63BB831D-05CD-492C-8A5E-E21B73B7D4C5}" destId="{EB2A565A-C5F9-4634-9AB9-E9F27292B8AE}" srcOrd="2" destOrd="0" parTransId="{8E9B6984-0DBD-4FC3-A1F8-101FB3B4DC00}" sibTransId="{BC0BDAA2-ECA2-460A-901A-9BDE09DC421C}"/>
    <dgm:cxn modelId="{BD243FAC-4678-40CF-9014-068ED29CF7EE}" type="presOf" srcId="{086EBC0A-EAB5-4A4F-A42D-2659FDA1E432}" destId="{9FB8DA02-3AFB-4273-BA4E-746939547F1B}" srcOrd="0" destOrd="0" presId="urn:microsoft.com/office/officeart/2008/layout/SquareAccentList"/>
    <dgm:cxn modelId="{6970C887-316A-40B2-887C-4219BAFF3670}" srcId="{51EB09A4-DF7C-4749-AD92-D2C4DAAD9C7F}" destId="{5710564C-BAE7-4924-8B1F-D84D3B81E5F0}" srcOrd="0" destOrd="0" parTransId="{2575EEFD-7CFA-49F9-B5FC-30312D3D215D}" sibTransId="{E54B1005-FF18-4A20-A21F-92481EDC03D0}"/>
    <dgm:cxn modelId="{AB65262C-9EBE-4416-8971-D0B54E49A454}" srcId="{63BB831D-05CD-492C-8A5E-E21B73B7D4C5}" destId="{300DD18E-2255-4CE0-8A35-783F0718E81D}" srcOrd="0" destOrd="0" parTransId="{415B68AC-7FCC-4EF8-B2A0-4B4BEBDC6BA5}" sibTransId="{92A18B96-C87E-47A6-9987-CD919CA6FDFC}"/>
    <dgm:cxn modelId="{9E0F619A-2E06-42EF-AC4F-931339D18023}" type="presOf" srcId="{414BCCD2-4566-4F98-8C3F-BB82F27FEBB2}" destId="{80451956-1C5C-4168-8B20-7F56C335CEDE}" srcOrd="0" destOrd="0" presId="urn:microsoft.com/office/officeart/2008/layout/SquareAccentList"/>
    <dgm:cxn modelId="{56DCB5FB-1498-4058-9386-382F5172C7F4}" srcId="{414BCCD2-4566-4F98-8C3F-BB82F27FEBB2}" destId="{63BB831D-05CD-492C-8A5E-E21B73B7D4C5}" srcOrd="0" destOrd="0" parTransId="{C22502ED-80DD-4299-82E3-CEABBA73444F}" sibTransId="{BBDF01F3-E175-43F0-9CEF-51D65FF04672}"/>
    <dgm:cxn modelId="{00006070-45DB-44EA-888C-08A6BDCF2B2F}" srcId="{414BCCD2-4566-4F98-8C3F-BB82F27FEBB2}" destId="{51EB09A4-DF7C-4749-AD92-D2C4DAAD9C7F}" srcOrd="1" destOrd="0" parTransId="{88D8FB14-0A8D-4348-B210-43457D96F996}" sibTransId="{027C4E54-09A0-4DC1-B111-E43C774C0702}"/>
    <dgm:cxn modelId="{83D085F0-2576-4823-BF16-8DC42B50848F}" type="presOf" srcId="{300DD18E-2255-4CE0-8A35-783F0718E81D}" destId="{BDEAEE2E-69B9-476B-A6BE-DDBBDF0E5A8B}" srcOrd="0" destOrd="0" presId="urn:microsoft.com/office/officeart/2008/layout/SquareAccentList"/>
    <dgm:cxn modelId="{9670F59D-6929-4BC2-995B-F14E4C2B3803}" type="presOf" srcId="{51EB09A4-DF7C-4749-AD92-D2C4DAAD9C7F}" destId="{1F861ABF-D69F-4E1B-8AD9-D253B3B9A75E}" srcOrd="0" destOrd="0" presId="urn:microsoft.com/office/officeart/2008/layout/SquareAccentList"/>
    <dgm:cxn modelId="{927E350F-4E3F-4290-AA95-D4D567C7EE80}" srcId="{63BB831D-05CD-492C-8A5E-E21B73B7D4C5}" destId="{086EBC0A-EAB5-4A4F-A42D-2659FDA1E432}" srcOrd="1" destOrd="0" parTransId="{AF076448-DAA8-4FA7-BB61-5EFB39EE9CAF}" sibTransId="{BD1B88E1-0F39-4285-ADFF-717310DE71DC}"/>
    <dgm:cxn modelId="{533D6F15-688A-456C-A7AA-5E2EB49E7C41}" type="presOf" srcId="{EB2A565A-C5F9-4634-9AB9-E9F27292B8AE}" destId="{A0D867F3-BDE4-47A1-A24F-96E69A5E153E}" srcOrd="0" destOrd="0" presId="urn:microsoft.com/office/officeart/2008/layout/SquareAccentList"/>
    <dgm:cxn modelId="{0C9F7A6D-D085-4693-A35F-F07748617B6B}" type="presParOf" srcId="{80451956-1C5C-4168-8B20-7F56C335CEDE}" destId="{55CC6200-6FFA-4661-89BC-3D042BEA64CE}" srcOrd="0" destOrd="0" presId="urn:microsoft.com/office/officeart/2008/layout/SquareAccentList"/>
    <dgm:cxn modelId="{76AC2E5B-4244-4D41-88B2-8D9B5891E9A7}" type="presParOf" srcId="{55CC6200-6FFA-4661-89BC-3D042BEA64CE}" destId="{E348741B-3D9C-415C-905A-26CC4DA10E14}" srcOrd="0" destOrd="0" presId="urn:microsoft.com/office/officeart/2008/layout/SquareAccentList"/>
    <dgm:cxn modelId="{2FD8B93C-81CC-48FE-92AC-1AC4A98EC1D8}" type="presParOf" srcId="{E348741B-3D9C-415C-905A-26CC4DA10E14}" destId="{3DB82A86-98C6-4D07-A465-83A032488238}" srcOrd="0" destOrd="0" presId="urn:microsoft.com/office/officeart/2008/layout/SquareAccentList"/>
    <dgm:cxn modelId="{7CBD3D5D-8A5E-4263-926E-D9EAC71A7A8F}" type="presParOf" srcId="{E348741B-3D9C-415C-905A-26CC4DA10E14}" destId="{ACBE6237-B837-4A7E-B788-B3E1C33B4D7F}" srcOrd="1" destOrd="0" presId="urn:microsoft.com/office/officeart/2008/layout/SquareAccentList"/>
    <dgm:cxn modelId="{498151E0-D2D1-4E3C-823D-D04B2E1B6F04}" type="presParOf" srcId="{E348741B-3D9C-415C-905A-26CC4DA10E14}" destId="{9623A725-0E10-4F63-85E6-2FB216780F58}" srcOrd="2" destOrd="0" presId="urn:microsoft.com/office/officeart/2008/layout/SquareAccentList"/>
    <dgm:cxn modelId="{9CEE5B73-41A8-460E-ABBB-F722A80658F3}" type="presParOf" srcId="{55CC6200-6FFA-4661-89BC-3D042BEA64CE}" destId="{119F3226-1037-44C3-9D15-10044B90913E}" srcOrd="1" destOrd="0" presId="urn:microsoft.com/office/officeart/2008/layout/SquareAccentList"/>
    <dgm:cxn modelId="{5FC09268-11B8-4091-8C0D-88DFA500F109}" type="presParOf" srcId="{119F3226-1037-44C3-9D15-10044B90913E}" destId="{463F71C4-2E46-4A93-81C8-467E8705DB17}" srcOrd="0" destOrd="0" presId="urn:microsoft.com/office/officeart/2008/layout/SquareAccentList"/>
    <dgm:cxn modelId="{99A7CD62-0599-466C-B270-0A91811231D4}" type="presParOf" srcId="{463F71C4-2E46-4A93-81C8-467E8705DB17}" destId="{7E370564-A6C8-417D-A429-3F4CF462A9B1}" srcOrd="0" destOrd="0" presId="urn:microsoft.com/office/officeart/2008/layout/SquareAccentList"/>
    <dgm:cxn modelId="{4EBCBB2B-3195-42E8-B755-839143796FF9}" type="presParOf" srcId="{463F71C4-2E46-4A93-81C8-467E8705DB17}" destId="{BDEAEE2E-69B9-476B-A6BE-DDBBDF0E5A8B}" srcOrd="1" destOrd="0" presId="urn:microsoft.com/office/officeart/2008/layout/SquareAccentList"/>
    <dgm:cxn modelId="{4C5006BE-84AC-4B86-A9A8-5AC5645C770D}" type="presParOf" srcId="{119F3226-1037-44C3-9D15-10044B90913E}" destId="{ADEAD8E3-0EC7-47B9-8DFB-832D211EDBC1}" srcOrd="1" destOrd="0" presId="urn:microsoft.com/office/officeart/2008/layout/SquareAccentList"/>
    <dgm:cxn modelId="{D5893F28-B41F-4D4B-B18F-957E5E9E59D6}" type="presParOf" srcId="{ADEAD8E3-0EC7-47B9-8DFB-832D211EDBC1}" destId="{CF137A1F-C2EA-4579-827E-AE860AF5FB87}" srcOrd="0" destOrd="0" presId="urn:microsoft.com/office/officeart/2008/layout/SquareAccentList"/>
    <dgm:cxn modelId="{4F28484F-B0C1-444F-A07A-BECA5C32CEA6}" type="presParOf" srcId="{ADEAD8E3-0EC7-47B9-8DFB-832D211EDBC1}" destId="{9FB8DA02-3AFB-4273-BA4E-746939547F1B}" srcOrd="1" destOrd="0" presId="urn:microsoft.com/office/officeart/2008/layout/SquareAccentList"/>
    <dgm:cxn modelId="{954A08E0-80B8-4A9D-8758-A43F20A125DC}" type="presParOf" srcId="{119F3226-1037-44C3-9D15-10044B90913E}" destId="{335E9F31-CE8E-4930-9CFE-BB1738D3F783}" srcOrd="2" destOrd="0" presId="urn:microsoft.com/office/officeart/2008/layout/SquareAccentList"/>
    <dgm:cxn modelId="{29A333B5-270C-4F53-A906-2610DB4F5294}" type="presParOf" srcId="{335E9F31-CE8E-4930-9CFE-BB1738D3F783}" destId="{E118195B-2186-40E4-98B0-1AD497B33FC9}" srcOrd="0" destOrd="0" presId="urn:microsoft.com/office/officeart/2008/layout/SquareAccentList"/>
    <dgm:cxn modelId="{5DACDBE6-D696-4CF6-A345-1A7E2F905F96}" type="presParOf" srcId="{335E9F31-CE8E-4930-9CFE-BB1738D3F783}" destId="{A0D867F3-BDE4-47A1-A24F-96E69A5E153E}" srcOrd="1" destOrd="0" presId="urn:microsoft.com/office/officeart/2008/layout/SquareAccentList"/>
    <dgm:cxn modelId="{390E9543-2DB6-4BC6-A633-CD5DBE355A4D}" type="presParOf" srcId="{80451956-1C5C-4168-8B20-7F56C335CEDE}" destId="{62EBE5EE-3897-484F-9F59-B20463BB5234}" srcOrd="1" destOrd="0" presId="urn:microsoft.com/office/officeart/2008/layout/SquareAccentList"/>
    <dgm:cxn modelId="{40847CB1-A2D3-499C-8183-40DF648587FC}" type="presParOf" srcId="{62EBE5EE-3897-484F-9F59-B20463BB5234}" destId="{10D42EE6-A006-4868-930B-59070E4347C0}" srcOrd="0" destOrd="0" presId="urn:microsoft.com/office/officeart/2008/layout/SquareAccentList"/>
    <dgm:cxn modelId="{E5E584D2-3364-4A8F-954A-4A85E92A7969}" type="presParOf" srcId="{10D42EE6-A006-4868-930B-59070E4347C0}" destId="{72E78FAC-FED0-4D4D-B669-D42FB6727BE0}" srcOrd="0" destOrd="0" presId="urn:microsoft.com/office/officeart/2008/layout/SquareAccentList"/>
    <dgm:cxn modelId="{F6C6DB0F-94D0-445C-86DA-D8A22DB5BDF2}" type="presParOf" srcId="{10D42EE6-A006-4868-930B-59070E4347C0}" destId="{D8E4D762-ECA2-4995-80C4-2B9A9ACC7643}" srcOrd="1" destOrd="0" presId="urn:microsoft.com/office/officeart/2008/layout/SquareAccentList"/>
    <dgm:cxn modelId="{CB82C6DE-F944-46FA-BD8D-9D9B50ABD0E1}" type="presParOf" srcId="{10D42EE6-A006-4868-930B-59070E4347C0}" destId="{1F861ABF-D69F-4E1B-8AD9-D253B3B9A75E}" srcOrd="2" destOrd="0" presId="urn:microsoft.com/office/officeart/2008/layout/SquareAccentList"/>
    <dgm:cxn modelId="{ED6C303E-5C0D-473A-9C64-3C1653A7718E}" type="presParOf" srcId="{62EBE5EE-3897-484F-9F59-B20463BB5234}" destId="{D09FE0CA-FD23-437F-99A6-6C98B80389AD}" srcOrd="1" destOrd="0" presId="urn:microsoft.com/office/officeart/2008/layout/SquareAccentList"/>
    <dgm:cxn modelId="{BCE32773-DF27-4F28-AA07-56948939EA1F}" type="presParOf" srcId="{D09FE0CA-FD23-437F-99A6-6C98B80389AD}" destId="{FA06DAA5-1209-447D-A271-46763DB13990}" srcOrd="0" destOrd="0" presId="urn:microsoft.com/office/officeart/2008/layout/SquareAccentList"/>
    <dgm:cxn modelId="{26ED4622-81F1-441A-9AF4-C564B1600FCA}" type="presParOf" srcId="{FA06DAA5-1209-447D-A271-46763DB13990}" destId="{23F04F78-F8B0-4456-905D-CE20CC61A4EC}" srcOrd="0" destOrd="0" presId="urn:microsoft.com/office/officeart/2008/layout/SquareAccentList"/>
    <dgm:cxn modelId="{0FC2C302-796B-4E54-BDCE-E47EE189F139}" type="presParOf" srcId="{FA06DAA5-1209-447D-A271-46763DB13990}" destId="{D4AD1181-AE9C-4A08-A907-EBC821AE2CD7}" srcOrd="1" destOrd="0" presId="urn:microsoft.com/office/officeart/2008/layout/SquareAccentList"/>
    <dgm:cxn modelId="{E2C05E51-C7B4-44D6-8662-C3F2940CB461}" type="presParOf" srcId="{D09FE0CA-FD23-437F-99A6-6C98B80389AD}" destId="{606AEFB0-B0AA-40F0-AF83-5F99393D96BF}" srcOrd="1" destOrd="0" presId="urn:microsoft.com/office/officeart/2008/layout/SquareAccentList"/>
    <dgm:cxn modelId="{7146F326-5491-4B06-BFB4-D6EF5EC3E843}" type="presParOf" srcId="{606AEFB0-B0AA-40F0-AF83-5F99393D96BF}" destId="{EA224634-A595-488D-9CA4-DE00E13577F1}" srcOrd="0" destOrd="0" presId="urn:microsoft.com/office/officeart/2008/layout/SquareAccentList"/>
    <dgm:cxn modelId="{5805EBB6-FF29-4765-8782-BF3D607B0195}" type="presParOf" srcId="{606AEFB0-B0AA-40F0-AF83-5F99393D96BF}" destId="{6AF3F56A-15F1-40AB-B4FD-2117FF092FFF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9A04F53-471A-4955-AD34-11ADA4542BD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9E08E2-FFE1-442D-8440-60935B715D80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7030A0"/>
        </a:solidFill>
        <a:ln>
          <a:solidFill>
            <a:srgbClr val="DDE5FF"/>
          </a:solidFill>
        </a:ln>
      </dgm:spPr>
      <dgm:t>
        <a:bodyPr/>
        <a:lstStyle/>
        <a:p>
          <a:r>
            <a:rPr lang="ru-RU" sz="2400" b="0" dirty="0" smtClean="0"/>
            <a:t>Исключаются случаи, произошедшие в результате:</a:t>
          </a:r>
          <a:endParaRPr lang="ru-RU" sz="2400" b="0" dirty="0"/>
        </a:p>
      </dgm:t>
    </dgm:pt>
    <dgm:pt modelId="{9C52B21A-1975-447C-9FAC-50D98AFDED08}" type="parTrans" cxnId="{A581C72F-1781-4497-A8BF-326E526125C7}">
      <dgm:prSet/>
      <dgm:spPr/>
      <dgm:t>
        <a:bodyPr/>
        <a:lstStyle/>
        <a:p>
          <a:endParaRPr lang="ru-RU"/>
        </a:p>
      </dgm:t>
    </dgm:pt>
    <dgm:pt modelId="{3C6C906B-CF01-481E-A003-02B6116AB2A6}" type="sibTrans" cxnId="{A581C72F-1781-4497-A8BF-326E526125C7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EA9E1770-CC78-4F34-B116-F85057B67DE2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FFC000"/>
        </a:solidFill>
        <a:ln>
          <a:solidFill>
            <a:srgbClr val="DDE5FF"/>
          </a:solidFill>
        </a:ln>
      </dgm:spPr>
      <dgm:t>
        <a:bodyPr/>
        <a:lstStyle/>
        <a:p>
          <a:r>
            <a:rPr lang="ru-RU" dirty="0" smtClean="0"/>
            <a:t>Обстоятельств, предусмотренных Правилами поставки газа в Российской Федерации  и Правилами поставки газа для обеспечения коммунально-бытовых нужд граждан.</a:t>
          </a:r>
          <a:endParaRPr lang="ru-RU" dirty="0"/>
        </a:p>
      </dgm:t>
    </dgm:pt>
    <dgm:pt modelId="{40BF1661-5E88-4964-A69A-F42D9546C3FA}" type="parTrans" cxnId="{7A50E112-7788-41ED-B4B8-69F8EA52C006}">
      <dgm:prSet/>
      <dgm:spPr/>
      <dgm:t>
        <a:bodyPr/>
        <a:lstStyle/>
        <a:p>
          <a:endParaRPr lang="ru-RU"/>
        </a:p>
      </dgm:t>
    </dgm:pt>
    <dgm:pt modelId="{D484DFC5-FEAC-4DD1-9422-27F181931C2E}" type="sibTrans" cxnId="{7A50E112-7788-41ED-B4B8-69F8EA52C006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88871614-5AFD-4555-A903-662461FDCE78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92D050"/>
        </a:solidFill>
        <a:ln>
          <a:solidFill>
            <a:srgbClr val="DDE5FF"/>
          </a:solidFill>
        </a:ln>
      </dgm:spPr>
      <dgm:t>
        <a:bodyPr/>
        <a:lstStyle/>
        <a:p>
          <a:r>
            <a:rPr lang="ru-RU" dirty="0" smtClean="0"/>
            <a:t>Угрозы возникновения аварии в газораспределительной сети.</a:t>
          </a:r>
          <a:endParaRPr lang="ru-RU" dirty="0"/>
        </a:p>
      </dgm:t>
    </dgm:pt>
    <dgm:pt modelId="{03CB752D-7F6D-4503-93ED-73B95C0D4933}" type="parTrans" cxnId="{62C93654-77CE-4DCF-B34D-3F38D5B4BFAF}">
      <dgm:prSet/>
      <dgm:spPr/>
      <dgm:t>
        <a:bodyPr/>
        <a:lstStyle/>
        <a:p>
          <a:endParaRPr lang="ru-RU"/>
        </a:p>
      </dgm:t>
    </dgm:pt>
    <dgm:pt modelId="{48843F68-50B6-49CB-BE2D-92628520759D}" type="sibTrans" cxnId="{62C93654-77CE-4DCF-B34D-3F38D5B4BFAF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65A1B445-C382-4B3B-9F2D-A03C3597CF07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00B0F0"/>
        </a:solidFill>
        <a:ln>
          <a:solidFill>
            <a:srgbClr val="DDE5FF"/>
          </a:solidFill>
        </a:ln>
      </dgm:spPr>
      <dgm:t>
        <a:bodyPr/>
        <a:lstStyle/>
        <a:p>
          <a:r>
            <a:rPr lang="ru-RU" dirty="0" smtClean="0"/>
            <a:t>Несанкционированного вмешательства в функционирование объектов газораспределительной сети</a:t>
          </a:r>
          <a:endParaRPr lang="ru-RU" dirty="0"/>
        </a:p>
      </dgm:t>
    </dgm:pt>
    <dgm:pt modelId="{62D30B9C-E12C-4311-8485-E2DD77A657F7}" type="parTrans" cxnId="{75442BE2-13AE-4F0D-A428-11D73422385E}">
      <dgm:prSet/>
      <dgm:spPr/>
      <dgm:t>
        <a:bodyPr/>
        <a:lstStyle/>
        <a:p>
          <a:endParaRPr lang="ru-RU"/>
        </a:p>
      </dgm:t>
    </dgm:pt>
    <dgm:pt modelId="{BED4583C-400C-475F-AEC7-78C32FC28F0C}" type="sibTrans" cxnId="{75442BE2-13AE-4F0D-A428-11D73422385E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B5DFC0C3-5FC8-4344-9FDA-27354B46FF0F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60000"/>
            <a:lumOff val="40000"/>
          </a:schemeClr>
        </a:solidFill>
        <a:ln>
          <a:solidFill>
            <a:srgbClr val="DDE5FF"/>
          </a:solidFill>
        </a:ln>
      </dgm:spPr>
      <dgm:t>
        <a:bodyPr/>
        <a:lstStyle/>
        <a:p>
          <a:r>
            <a:rPr lang="ru-RU" dirty="0" smtClean="0"/>
            <a:t>Обстоятельств непреодолимой силы либо по инициативе потребителя</a:t>
          </a:r>
          <a:endParaRPr lang="ru-RU" dirty="0"/>
        </a:p>
      </dgm:t>
    </dgm:pt>
    <dgm:pt modelId="{1F69F48E-D776-4E1A-AE00-9943DABB9527}" type="parTrans" cxnId="{61C068EE-C393-4341-A40D-5F3B9504B24C}">
      <dgm:prSet/>
      <dgm:spPr/>
      <dgm:t>
        <a:bodyPr/>
        <a:lstStyle/>
        <a:p>
          <a:endParaRPr lang="ru-RU"/>
        </a:p>
      </dgm:t>
    </dgm:pt>
    <dgm:pt modelId="{071172ED-F23E-42C0-998B-1C0F198A96F5}" type="sibTrans" cxnId="{61C068EE-C393-4341-A40D-5F3B9504B24C}">
      <dgm:prSet/>
      <dgm:spPr/>
      <dgm:t>
        <a:bodyPr/>
        <a:lstStyle/>
        <a:p>
          <a:endParaRPr lang="ru-RU"/>
        </a:p>
      </dgm:t>
    </dgm:pt>
    <dgm:pt modelId="{6074E79A-0C6B-46CA-B7AA-054A977FC09B}">
      <dgm:prSet phldrT="[Текст]"/>
      <dgm:spPr/>
      <dgm:t>
        <a:bodyPr/>
        <a:lstStyle/>
        <a:p>
          <a:endParaRPr lang="ru-RU" dirty="0"/>
        </a:p>
      </dgm:t>
    </dgm:pt>
    <dgm:pt modelId="{3384257A-3191-479D-AE6F-9C52EDE59EB3}" type="parTrans" cxnId="{C4DE9691-493B-46ED-9A8A-0272A729744F}">
      <dgm:prSet/>
      <dgm:spPr/>
      <dgm:t>
        <a:bodyPr/>
        <a:lstStyle/>
        <a:p>
          <a:endParaRPr lang="ru-RU"/>
        </a:p>
      </dgm:t>
    </dgm:pt>
    <dgm:pt modelId="{B9BCB1BA-F8BD-4985-A16E-45DB30714919}" type="sibTrans" cxnId="{C4DE9691-493B-46ED-9A8A-0272A729744F}">
      <dgm:prSet/>
      <dgm:spPr/>
      <dgm:t>
        <a:bodyPr/>
        <a:lstStyle/>
        <a:p>
          <a:endParaRPr lang="ru-RU"/>
        </a:p>
      </dgm:t>
    </dgm:pt>
    <dgm:pt modelId="{F044FA98-E240-40C3-B906-80E7C3A040E8}" type="pres">
      <dgm:prSet presAssocID="{79A04F53-471A-4955-AD34-11ADA4542BD9}" presName="outerComposite" presStyleCnt="0">
        <dgm:presLayoutVars>
          <dgm:chMax val="5"/>
          <dgm:dir/>
          <dgm:resizeHandles val="exact"/>
        </dgm:presLayoutVars>
      </dgm:prSet>
      <dgm:spPr/>
    </dgm:pt>
    <dgm:pt modelId="{96426341-81C6-499B-ADF2-B507DF1F63EB}" type="pres">
      <dgm:prSet presAssocID="{79A04F53-471A-4955-AD34-11ADA4542BD9}" presName="dummyMaxCanvas" presStyleCnt="0">
        <dgm:presLayoutVars/>
      </dgm:prSet>
      <dgm:spPr/>
    </dgm:pt>
    <dgm:pt modelId="{E506A8D2-0485-4913-92AB-72990DE2B198}" type="pres">
      <dgm:prSet presAssocID="{79A04F53-471A-4955-AD34-11ADA4542BD9}" presName="FiveNodes_1" presStyleLbl="node1" presStyleIdx="0" presStyleCnt="5">
        <dgm:presLayoutVars>
          <dgm:bulletEnabled val="1"/>
        </dgm:presLayoutVars>
      </dgm:prSet>
      <dgm:spPr/>
    </dgm:pt>
    <dgm:pt modelId="{F8F7C705-8010-41BB-B439-C60683B9171E}" type="pres">
      <dgm:prSet presAssocID="{79A04F53-471A-4955-AD34-11ADA4542BD9}" presName="FiveNodes_2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AA7A6FF0-1808-4FF2-841E-DBD36A928BCC}" type="pres">
      <dgm:prSet presAssocID="{79A04F53-471A-4955-AD34-11ADA4542BD9}" presName="FiveNodes_3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DCFFA739-D229-4B4A-95DA-44DA6C77D99E}" type="pres">
      <dgm:prSet presAssocID="{79A04F53-471A-4955-AD34-11ADA4542BD9}" presName="FiveNodes_4" presStyleLbl="node1" presStyleIdx="3" presStyleCnt="5">
        <dgm:presLayoutVars>
          <dgm:bulletEnabled val="1"/>
        </dgm:presLayoutVars>
      </dgm:prSet>
      <dgm:spPr/>
    </dgm:pt>
    <dgm:pt modelId="{16C6DB46-3CA2-481D-97BF-2EB09DCAD06D}" type="pres">
      <dgm:prSet presAssocID="{79A04F53-471A-4955-AD34-11ADA4542BD9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D18ADE-65B9-4FF7-8B52-42CB664C25AB}" type="pres">
      <dgm:prSet presAssocID="{79A04F53-471A-4955-AD34-11ADA4542BD9}" presName="FiveConn_1-2" presStyleLbl="fgAccFollowNode1" presStyleIdx="0" presStyleCnt="4">
        <dgm:presLayoutVars>
          <dgm:bulletEnabled val="1"/>
        </dgm:presLayoutVars>
      </dgm:prSet>
      <dgm:spPr/>
    </dgm:pt>
    <dgm:pt modelId="{97AC9624-459E-4E97-A3C0-66084B5E6EF2}" type="pres">
      <dgm:prSet presAssocID="{79A04F53-471A-4955-AD34-11ADA4542BD9}" presName="FiveConn_2-3" presStyleLbl="fgAccFollowNode1" presStyleIdx="1" presStyleCnt="4">
        <dgm:presLayoutVars>
          <dgm:bulletEnabled val="1"/>
        </dgm:presLayoutVars>
      </dgm:prSet>
      <dgm:spPr/>
    </dgm:pt>
    <dgm:pt modelId="{1A94EB36-AEBE-485A-A810-DCC901F868A4}" type="pres">
      <dgm:prSet presAssocID="{79A04F53-471A-4955-AD34-11ADA4542BD9}" presName="FiveConn_3-4" presStyleLbl="fgAccFollowNode1" presStyleIdx="2" presStyleCnt="4">
        <dgm:presLayoutVars>
          <dgm:bulletEnabled val="1"/>
        </dgm:presLayoutVars>
      </dgm:prSet>
      <dgm:spPr/>
    </dgm:pt>
    <dgm:pt modelId="{E4C7452C-A3CC-43D3-BBDF-34E6CD24ADFC}" type="pres">
      <dgm:prSet presAssocID="{79A04F53-471A-4955-AD34-11ADA4542BD9}" presName="FiveConn_4-5" presStyleLbl="fgAccFollowNode1" presStyleIdx="3" presStyleCnt="4">
        <dgm:presLayoutVars>
          <dgm:bulletEnabled val="1"/>
        </dgm:presLayoutVars>
      </dgm:prSet>
      <dgm:spPr/>
    </dgm:pt>
    <dgm:pt modelId="{22699C7E-8F1C-46F8-A02A-5A65F82EA311}" type="pres">
      <dgm:prSet presAssocID="{79A04F53-471A-4955-AD34-11ADA4542BD9}" presName="FiveNodes_1_text" presStyleLbl="node1" presStyleIdx="4" presStyleCnt="5">
        <dgm:presLayoutVars>
          <dgm:bulletEnabled val="1"/>
        </dgm:presLayoutVars>
      </dgm:prSet>
      <dgm:spPr/>
    </dgm:pt>
    <dgm:pt modelId="{C71DAD79-9233-4D5E-B8B1-6E9F273CB3E3}" type="pres">
      <dgm:prSet presAssocID="{79A04F53-471A-4955-AD34-11ADA4542BD9}" presName="FiveNodes_2_text" presStyleLbl="node1" presStyleIdx="4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B317F913-7D26-4683-9F50-B9197FB89485}" type="pres">
      <dgm:prSet presAssocID="{79A04F53-471A-4955-AD34-11ADA4542BD9}" presName="FiveNodes_3_text" presStyleLbl="node1" presStyleIdx="4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2E1DC1E8-20A0-4967-AECD-2DC2971ED1E5}" type="pres">
      <dgm:prSet presAssocID="{79A04F53-471A-4955-AD34-11ADA4542BD9}" presName="FiveNodes_4_text" presStyleLbl="node1" presStyleIdx="4" presStyleCnt="5">
        <dgm:presLayoutVars>
          <dgm:bulletEnabled val="1"/>
        </dgm:presLayoutVars>
      </dgm:prSet>
      <dgm:spPr/>
    </dgm:pt>
    <dgm:pt modelId="{1119B55F-9656-4606-9D7C-9D557AD3EA2F}" type="pres">
      <dgm:prSet presAssocID="{79A04F53-471A-4955-AD34-11ADA4542BD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442BE2-13AE-4F0D-A428-11D73422385E}" srcId="{79A04F53-471A-4955-AD34-11ADA4542BD9}" destId="{65A1B445-C382-4B3B-9F2D-A03C3597CF07}" srcOrd="3" destOrd="0" parTransId="{62D30B9C-E12C-4311-8485-E2DD77A657F7}" sibTransId="{BED4583C-400C-475F-AEC7-78C32FC28F0C}"/>
    <dgm:cxn modelId="{62C93654-77CE-4DCF-B34D-3F38D5B4BFAF}" srcId="{79A04F53-471A-4955-AD34-11ADA4542BD9}" destId="{88871614-5AFD-4555-A903-662461FDCE78}" srcOrd="2" destOrd="0" parTransId="{03CB752D-7F6D-4503-93ED-73B95C0D4933}" sibTransId="{48843F68-50B6-49CB-BE2D-92628520759D}"/>
    <dgm:cxn modelId="{BE1DA21B-3E43-4EB6-8E56-CA86D603720C}" type="presOf" srcId="{D484DFC5-FEAC-4DD1-9422-27F181931C2E}" destId="{97AC9624-459E-4E97-A3C0-66084B5E6EF2}" srcOrd="0" destOrd="0" presId="urn:microsoft.com/office/officeart/2005/8/layout/vProcess5"/>
    <dgm:cxn modelId="{61C068EE-C393-4341-A40D-5F3B9504B24C}" srcId="{79A04F53-471A-4955-AD34-11ADA4542BD9}" destId="{B5DFC0C3-5FC8-4344-9FDA-27354B46FF0F}" srcOrd="4" destOrd="0" parTransId="{1F69F48E-D776-4E1A-AE00-9943DABB9527}" sibTransId="{071172ED-F23E-42C0-998B-1C0F198A96F5}"/>
    <dgm:cxn modelId="{A8984474-4CD0-41B2-B121-38F516775845}" type="presOf" srcId="{B5DFC0C3-5FC8-4344-9FDA-27354B46FF0F}" destId="{16C6DB46-3CA2-481D-97BF-2EB09DCAD06D}" srcOrd="0" destOrd="0" presId="urn:microsoft.com/office/officeart/2005/8/layout/vProcess5"/>
    <dgm:cxn modelId="{237517AF-8738-4C9C-8450-178B53D0608C}" type="presOf" srcId="{EA9E1770-CC78-4F34-B116-F85057B67DE2}" destId="{F8F7C705-8010-41BB-B439-C60683B9171E}" srcOrd="0" destOrd="0" presId="urn:microsoft.com/office/officeart/2005/8/layout/vProcess5"/>
    <dgm:cxn modelId="{12B82025-6506-4EC5-81F7-31E4174CCE85}" type="presOf" srcId="{B5DFC0C3-5FC8-4344-9FDA-27354B46FF0F}" destId="{1119B55F-9656-4606-9D7C-9D557AD3EA2F}" srcOrd="1" destOrd="0" presId="urn:microsoft.com/office/officeart/2005/8/layout/vProcess5"/>
    <dgm:cxn modelId="{A581C72F-1781-4497-A8BF-326E526125C7}" srcId="{79A04F53-471A-4955-AD34-11ADA4542BD9}" destId="{CD9E08E2-FFE1-442D-8440-60935B715D80}" srcOrd="0" destOrd="0" parTransId="{9C52B21A-1975-447C-9FAC-50D98AFDED08}" sibTransId="{3C6C906B-CF01-481E-A003-02B6116AB2A6}"/>
    <dgm:cxn modelId="{129B0BFC-FF27-4F10-A2F5-4758E1B7B544}" type="presOf" srcId="{65A1B445-C382-4B3B-9F2D-A03C3597CF07}" destId="{DCFFA739-D229-4B4A-95DA-44DA6C77D99E}" srcOrd="0" destOrd="0" presId="urn:microsoft.com/office/officeart/2005/8/layout/vProcess5"/>
    <dgm:cxn modelId="{C4DE9691-493B-46ED-9A8A-0272A729744F}" srcId="{79A04F53-471A-4955-AD34-11ADA4542BD9}" destId="{6074E79A-0C6B-46CA-B7AA-054A977FC09B}" srcOrd="5" destOrd="0" parTransId="{3384257A-3191-479D-AE6F-9C52EDE59EB3}" sibTransId="{B9BCB1BA-F8BD-4985-A16E-45DB30714919}"/>
    <dgm:cxn modelId="{4DB16C37-92E3-45F5-A87F-F43107F824E3}" type="presOf" srcId="{EA9E1770-CC78-4F34-B116-F85057B67DE2}" destId="{C71DAD79-9233-4D5E-B8B1-6E9F273CB3E3}" srcOrd="1" destOrd="0" presId="urn:microsoft.com/office/officeart/2005/8/layout/vProcess5"/>
    <dgm:cxn modelId="{FB064493-B24C-4E6E-AE2A-A90DAF1ADBBB}" type="presOf" srcId="{65A1B445-C382-4B3B-9F2D-A03C3597CF07}" destId="{2E1DC1E8-20A0-4967-AECD-2DC2971ED1E5}" srcOrd="1" destOrd="0" presId="urn:microsoft.com/office/officeart/2005/8/layout/vProcess5"/>
    <dgm:cxn modelId="{304E71F2-867F-4A11-BB38-05A3FD535145}" type="presOf" srcId="{3C6C906B-CF01-481E-A003-02B6116AB2A6}" destId="{48D18ADE-65B9-4FF7-8B52-42CB664C25AB}" srcOrd="0" destOrd="0" presId="urn:microsoft.com/office/officeart/2005/8/layout/vProcess5"/>
    <dgm:cxn modelId="{1DF06192-96D7-47BC-9C2D-987F0B3EAF84}" type="presOf" srcId="{88871614-5AFD-4555-A903-662461FDCE78}" destId="{AA7A6FF0-1808-4FF2-841E-DBD36A928BCC}" srcOrd="0" destOrd="0" presId="urn:microsoft.com/office/officeart/2005/8/layout/vProcess5"/>
    <dgm:cxn modelId="{D67C2575-249F-4010-B29E-9D422B5D5A50}" type="presOf" srcId="{CD9E08E2-FFE1-442D-8440-60935B715D80}" destId="{22699C7E-8F1C-46F8-A02A-5A65F82EA311}" srcOrd="1" destOrd="0" presId="urn:microsoft.com/office/officeart/2005/8/layout/vProcess5"/>
    <dgm:cxn modelId="{C52C0012-79AD-4D6B-861E-1EC61BB716C5}" type="presOf" srcId="{CD9E08E2-FFE1-442D-8440-60935B715D80}" destId="{E506A8D2-0485-4913-92AB-72990DE2B198}" srcOrd="0" destOrd="0" presId="urn:microsoft.com/office/officeart/2005/8/layout/vProcess5"/>
    <dgm:cxn modelId="{C4067841-797D-4481-9F0F-EC600C645F18}" type="presOf" srcId="{48843F68-50B6-49CB-BE2D-92628520759D}" destId="{1A94EB36-AEBE-485A-A810-DCC901F868A4}" srcOrd="0" destOrd="0" presId="urn:microsoft.com/office/officeart/2005/8/layout/vProcess5"/>
    <dgm:cxn modelId="{7A4207C1-713D-43E4-85BE-0AD6E1709F5C}" type="presOf" srcId="{88871614-5AFD-4555-A903-662461FDCE78}" destId="{B317F913-7D26-4683-9F50-B9197FB89485}" srcOrd="1" destOrd="0" presId="urn:microsoft.com/office/officeart/2005/8/layout/vProcess5"/>
    <dgm:cxn modelId="{7A50E112-7788-41ED-B4B8-69F8EA52C006}" srcId="{79A04F53-471A-4955-AD34-11ADA4542BD9}" destId="{EA9E1770-CC78-4F34-B116-F85057B67DE2}" srcOrd="1" destOrd="0" parTransId="{40BF1661-5E88-4964-A69A-F42D9546C3FA}" sibTransId="{D484DFC5-FEAC-4DD1-9422-27F181931C2E}"/>
    <dgm:cxn modelId="{88A1425A-595A-40E1-8AD7-3EB1FA69E20C}" type="presOf" srcId="{BED4583C-400C-475F-AEC7-78C32FC28F0C}" destId="{E4C7452C-A3CC-43D3-BBDF-34E6CD24ADFC}" srcOrd="0" destOrd="0" presId="urn:microsoft.com/office/officeart/2005/8/layout/vProcess5"/>
    <dgm:cxn modelId="{7BE32A5E-34DE-4D1A-8A03-82EC2BA17EBB}" type="presOf" srcId="{79A04F53-471A-4955-AD34-11ADA4542BD9}" destId="{F044FA98-E240-40C3-B906-80E7C3A040E8}" srcOrd="0" destOrd="0" presId="urn:microsoft.com/office/officeart/2005/8/layout/vProcess5"/>
    <dgm:cxn modelId="{333E073D-341A-4FD9-8F91-45B34FCFB400}" type="presParOf" srcId="{F044FA98-E240-40C3-B906-80E7C3A040E8}" destId="{96426341-81C6-499B-ADF2-B507DF1F63EB}" srcOrd="0" destOrd="0" presId="urn:microsoft.com/office/officeart/2005/8/layout/vProcess5"/>
    <dgm:cxn modelId="{559B8B97-FEFE-4D9F-A419-A5D5C14F4173}" type="presParOf" srcId="{F044FA98-E240-40C3-B906-80E7C3A040E8}" destId="{E506A8D2-0485-4913-92AB-72990DE2B198}" srcOrd="1" destOrd="0" presId="urn:microsoft.com/office/officeart/2005/8/layout/vProcess5"/>
    <dgm:cxn modelId="{B0FE3DDD-C367-4097-B4DF-B8C1F2B1A026}" type="presParOf" srcId="{F044FA98-E240-40C3-B906-80E7C3A040E8}" destId="{F8F7C705-8010-41BB-B439-C60683B9171E}" srcOrd="2" destOrd="0" presId="urn:microsoft.com/office/officeart/2005/8/layout/vProcess5"/>
    <dgm:cxn modelId="{3010199E-EE7D-455E-8973-7E945A7D117D}" type="presParOf" srcId="{F044FA98-E240-40C3-B906-80E7C3A040E8}" destId="{AA7A6FF0-1808-4FF2-841E-DBD36A928BCC}" srcOrd="3" destOrd="0" presId="urn:microsoft.com/office/officeart/2005/8/layout/vProcess5"/>
    <dgm:cxn modelId="{AE6AA3E9-E720-4005-8C4D-20F058A5AEDC}" type="presParOf" srcId="{F044FA98-E240-40C3-B906-80E7C3A040E8}" destId="{DCFFA739-D229-4B4A-95DA-44DA6C77D99E}" srcOrd="4" destOrd="0" presId="urn:microsoft.com/office/officeart/2005/8/layout/vProcess5"/>
    <dgm:cxn modelId="{E7EE29A5-E575-4D34-9D7E-6B639719FFC7}" type="presParOf" srcId="{F044FA98-E240-40C3-B906-80E7C3A040E8}" destId="{16C6DB46-3CA2-481D-97BF-2EB09DCAD06D}" srcOrd="5" destOrd="0" presId="urn:microsoft.com/office/officeart/2005/8/layout/vProcess5"/>
    <dgm:cxn modelId="{6696FB6E-BEA7-4E15-8B8A-346F02B2C7E8}" type="presParOf" srcId="{F044FA98-E240-40C3-B906-80E7C3A040E8}" destId="{48D18ADE-65B9-4FF7-8B52-42CB664C25AB}" srcOrd="6" destOrd="0" presId="urn:microsoft.com/office/officeart/2005/8/layout/vProcess5"/>
    <dgm:cxn modelId="{C0110AA4-A21E-4A73-AA3F-95C36CADE57C}" type="presParOf" srcId="{F044FA98-E240-40C3-B906-80E7C3A040E8}" destId="{97AC9624-459E-4E97-A3C0-66084B5E6EF2}" srcOrd="7" destOrd="0" presId="urn:microsoft.com/office/officeart/2005/8/layout/vProcess5"/>
    <dgm:cxn modelId="{CA7AB361-EB8E-439E-9BE0-49E005E3B1C6}" type="presParOf" srcId="{F044FA98-E240-40C3-B906-80E7C3A040E8}" destId="{1A94EB36-AEBE-485A-A810-DCC901F868A4}" srcOrd="8" destOrd="0" presId="urn:microsoft.com/office/officeart/2005/8/layout/vProcess5"/>
    <dgm:cxn modelId="{FDECFB70-BE9A-494B-825F-093C815F63A8}" type="presParOf" srcId="{F044FA98-E240-40C3-B906-80E7C3A040E8}" destId="{E4C7452C-A3CC-43D3-BBDF-34E6CD24ADFC}" srcOrd="9" destOrd="0" presId="urn:microsoft.com/office/officeart/2005/8/layout/vProcess5"/>
    <dgm:cxn modelId="{47637CEB-EC91-4473-8E27-E72946777F72}" type="presParOf" srcId="{F044FA98-E240-40C3-B906-80E7C3A040E8}" destId="{22699C7E-8F1C-46F8-A02A-5A65F82EA311}" srcOrd="10" destOrd="0" presId="urn:microsoft.com/office/officeart/2005/8/layout/vProcess5"/>
    <dgm:cxn modelId="{422434E3-6AEE-40A4-AAA4-10A52FC62A9B}" type="presParOf" srcId="{F044FA98-E240-40C3-B906-80E7C3A040E8}" destId="{C71DAD79-9233-4D5E-B8B1-6E9F273CB3E3}" srcOrd="11" destOrd="0" presId="urn:microsoft.com/office/officeart/2005/8/layout/vProcess5"/>
    <dgm:cxn modelId="{431E2642-79E3-480B-A735-070CBD99F68C}" type="presParOf" srcId="{F044FA98-E240-40C3-B906-80E7C3A040E8}" destId="{B317F913-7D26-4683-9F50-B9197FB89485}" srcOrd="12" destOrd="0" presId="urn:microsoft.com/office/officeart/2005/8/layout/vProcess5"/>
    <dgm:cxn modelId="{519A602C-FFB6-4A32-B2C3-3458230EB8FF}" type="presParOf" srcId="{F044FA98-E240-40C3-B906-80E7C3A040E8}" destId="{2E1DC1E8-20A0-4967-AECD-2DC2971ED1E5}" srcOrd="13" destOrd="0" presId="urn:microsoft.com/office/officeart/2005/8/layout/vProcess5"/>
    <dgm:cxn modelId="{187F25B7-C2B7-4D7F-8EB4-B946D2CF9EF4}" type="presParOf" srcId="{F044FA98-E240-40C3-B906-80E7C3A040E8}" destId="{1119B55F-9656-4606-9D7C-9D557AD3EA2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1EB6CFD-28A1-4FBC-9717-490A8C89124B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E3AECF-A22B-410B-90D5-C6CE76539CC4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00B050"/>
        </a:solidFill>
        <a:ln>
          <a:solidFill>
            <a:srgbClr val="00B050"/>
          </a:solidFill>
        </a:ln>
        <a:effectLst>
          <a:glow rad="508000">
            <a:srgbClr val="00B050"/>
          </a:glow>
        </a:effectLst>
      </dgm:spPr>
      <dgm:t>
        <a:bodyPr/>
        <a:lstStyle/>
        <a:p>
          <a:r>
            <a:rPr lang="ru-RU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rPr>
            <a:t>Плановые</a:t>
          </a:r>
          <a:br>
            <a:rPr lang="ru-RU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rPr>
          </a:br>
          <a:r>
            <a:rPr lang="ru-RU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rPr>
            <a:t>работы</a:t>
          </a:r>
          <a:endParaRPr lang="ru-RU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glow rad="228600">
                <a:schemeClr val="bg1">
                  <a:alpha val="40000"/>
                </a:schemeClr>
              </a:glow>
            </a:effectLst>
          </a:endParaRPr>
        </a:p>
      </dgm:t>
    </dgm:pt>
    <dgm:pt modelId="{1499E2DD-BC91-4F6D-BFAD-FC2C52AED616}" type="parTrans" cxnId="{BE446E9B-BD35-43F1-B156-8F3A44919DF3}">
      <dgm:prSet/>
      <dgm:spPr/>
      <dgm:t>
        <a:bodyPr/>
        <a:lstStyle/>
        <a:p>
          <a:endParaRPr lang="ru-RU"/>
        </a:p>
      </dgm:t>
    </dgm:pt>
    <dgm:pt modelId="{7A613F3D-2571-48B3-84CE-24859EC67B71}" type="sibTrans" cxnId="{BE446E9B-BD35-43F1-B156-8F3A44919DF3}">
      <dgm:prSet/>
      <dgm:spPr/>
      <dgm:t>
        <a:bodyPr/>
        <a:lstStyle/>
        <a:p>
          <a:endParaRPr lang="ru-RU"/>
        </a:p>
      </dgm:t>
    </dgm:pt>
    <dgm:pt modelId="{E0E37C72-FAA7-4420-87F4-2E6CE2FFC07F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FFC000"/>
        </a:solidFill>
        <a:ln>
          <a:solidFill>
            <a:srgbClr val="FFC000"/>
          </a:solidFill>
        </a:ln>
        <a:effectLst>
          <a:glow rad="508000">
            <a:srgbClr val="FF6800">
              <a:alpha val="40000"/>
            </a:srgbClr>
          </a:glow>
        </a:effectLst>
      </dgm:spPr>
      <dgm:t>
        <a:bodyPr/>
        <a:lstStyle/>
        <a:p>
          <a:r>
            <a:rPr lang="ru-RU" dirty="0" smtClean="0">
              <a:ln>
                <a:solidFill>
                  <a:srgbClr val="2C09FF"/>
                </a:solidFill>
              </a:ln>
              <a:solidFill>
                <a:srgbClr val="2C09FF"/>
              </a:solidFill>
              <a:effectLst>
                <a:glow rad="228600">
                  <a:srgbClr val="FF6800">
                    <a:alpha val="40000"/>
                  </a:srgbClr>
                </a:glow>
              </a:effectLst>
            </a:rPr>
            <a:t>Аварийные</a:t>
          </a:r>
          <a:br>
            <a:rPr lang="ru-RU" dirty="0" smtClean="0">
              <a:ln>
                <a:solidFill>
                  <a:srgbClr val="2C09FF"/>
                </a:solidFill>
              </a:ln>
              <a:solidFill>
                <a:srgbClr val="2C09FF"/>
              </a:solidFill>
              <a:effectLst>
                <a:glow rad="228600">
                  <a:srgbClr val="FF6800">
                    <a:alpha val="40000"/>
                  </a:srgbClr>
                </a:glow>
              </a:effectLst>
            </a:rPr>
          </a:br>
          <a:r>
            <a:rPr lang="ru-RU" dirty="0" smtClean="0">
              <a:ln>
                <a:solidFill>
                  <a:srgbClr val="2C09FF"/>
                </a:solidFill>
              </a:ln>
              <a:solidFill>
                <a:srgbClr val="2C09FF"/>
              </a:solidFill>
              <a:effectLst>
                <a:glow rad="228600">
                  <a:srgbClr val="FF6800">
                    <a:alpha val="40000"/>
                  </a:srgbClr>
                </a:glow>
              </a:effectLst>
            </a:rPr>
            <a:t>остановки</a:t>
          </a:r>
          <a:endParaRPr lang="ru-RU" dirty="0">
            <a:ln>
              <a:solidFill>
                <a:srgbClr val="2C09FF"/>
              </a:solidFill>
            </a:ln>
            <a:solidFill>
              <a:srgbClr val="2C09FF"/>
            </a:solidFill>
            <a:effectLst>
              <a:glow rad="228600">
                <a:srgbClr val="FF6800">
                  <a:alpha val="40000"/>
                </a:srgbClr>
              </a:glow>
            </a:effectLst>
          </a:endParaRPr>
        </a:p>
      </dgm:t>
    </dgm:pt>
    <dgm:pt modelId="{807FE106-C437-457F-A9F0-9DD81C3B5AB4}" type="parTrans" cxnId="{A2C0C3F4-1689-4A45-BAF2-A89042974467}">
      <dgm:prSet/>
      <dgm:spPr/>
      <dgm:t>
        <a:bodyPr/>
        <a:lstStyle/>
        <a:p>
          <a:endParaRPr lang="ru-RU"/>
        </a:p>
      </dgm:t>
    </dgm:pt>
    <dgm:pt modelId="{D1F0CC0C-6AAB-4FA4-8A67-055CFFCCC91B}" type="sibTrans" cxnId="{A2C0C3F4-1689-4A45-BAF2-A89042974467}">
      <dgm:prSet/>
      <dgm:spPr/>
      <dgm:t>
        <a:bodyPr/>
        <a:lstStyle/>
        <a:p>
          <a:endParaRPr lang="ru-RU"/>
        </a:p>
      </dgm:t>
    </dgm:pt>
    <dgm:pt modelId="{D1185EC8-C039-4D84-9757-042089BE4A41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effectLst>
          <a:softEdge rad="127000"/>
        </a:effectLst>
      </dgm:spPr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Претензии потребителей к ГРО</a:t>
          </a:r>
          <a:br>
            <a:rPr lang="ru-RU" dirty="0" smtClean="0">
              <a:solidFill>
                <a:srgbClr val="FF0000"/>
              </a:solidFill>
            </a:rPr>
          </a:br>
          <a:r>
            <a:rPr lang="ru-RU" dirty="0" smtClean="0">
              <a:solidFill>
                <a:srgbClr val="FF0000"/>
              </a:solidFill>
            </a:rPr>
            <a:t>Претензии ГРО к газотранспортным обществам</a:t>
          </a:r>
          <a:endParaRPr lang="ru-RU" dirty="0">
            <a:solidFill>
              <a:srgbClr val="FF0000"/>
            </a:solidFill>
          </a:endParaRPr>
        </a:p>
      </dgm:t>
    </dgm:pt>
    <dgm:pt modelId="{3D3B3590-C0CC-448B-A5FB-DECCAB7D6BEA}" type="parTrans" cxnId="{29EC3F0F-74F4-4DF9-817E-B65EDB71B62C}">
      <dgm:prSet/>
      <dgm:spPr/>
      <dgm:t>
        <a:bodyPr/>
        <a:lstStyle/>
        <a:p>
          <a:endParaRPr lang="ru-RU"/>
        </a:p>
      </dgm:t>
    </dgm:pt>
    <dgm:pt modelId="{497306C0-20B7-4746-9BB2-11A1B52ACADC}" type="sibTrans" cxnId="{29EC3F0F-74F4-4DF9-817E-B65EDB71B62C}">
      <dgm:prSet/>
      <dgm:spPr/>
      <dgm:t>
        <a:bodyPr/>
        <a:lstStyle/>
        <a:p>
          <a:endParaRPr lang="ru-RU"/>
        </a:p>
      </dgm:t>
    </dgm:pt>
    <dgm:pt modelId="{2F6269FF-2EA1-4375-BB04-478DFBDBCE77}">
      <dgm:prSet phldrT="[Текст]"/>
      <dgm:spPr>
        <a:solidFill>
          <a:srgbClr val="00B0F0"/>
        </a:solidFill>
        <a:ln>
          <a:solidFill>
            <a:srgbClr val="00B0F0"/>
          </a:solidFill>
        </a:ln>
        <a:effectLst>
          <a:glow rad="508000">
            <a:srgbClr val="00B0F0">
              <a:alpha val="40000"/>
            </a:srgbClr>
          </a:glow>
        </a:effectLst>
      </dgm:spPr>
      <dgm:t>
        <a:bodyPr/>
        <a:lstStyle/>
        <a:p>
          <a:r>
            <a:rPr lang="ru-RU" dirty="0" smtClean="0">
              <a:ln>
                <a:solidFill>
                  <a:schemeClr val="bg1"/>
                </a:solidFill>
              </a:ln>
              <a:effectLst>
                <a:glow rad="228600">
                  <a:schemeClr val="bg1">
                    <a:alpha val="40000"/>
                  </a:schemeClr>
                </a:glow>
              </a:effectLst>
            </a:rPr>
            <a:t>Нерасчетные</a:t>
          </a:r>
          <a:br>
            <a:rPr lang="ru-RU" dirty="0" smtClean="0">
              <a:ln>
                <a:solidFill>
                  <a:schemeClr val="bg1"/>
                </a:solidFill>
              </a:ln>
              <a:effectLst>
                <a:glow rad="228600">
                  <a:schemeClr val="bg1">
                    <a:alpha val="40000"/>
                  </a:schemeClr>
                </a:glow>
              </a:effectLst>
            </a:rPr>
          </a:br>
          <a:r>
            <a:rPr lang="ru-RU" dirty="0" smtClean="0">
              <a:ln>
                <a:solidFill>
                  <a:schemeClr val="bg1"/>
                </a:solidFill>
              </a:ln>
              <a:effectLst>
                <a:glow rad="228600">
                  <a:schemeClr val="bg1">
                    <a:alpha val="40000"/>
                  </a:schemeClr>
                </a:glow>
              </a:effectLst>
            </a:rPr>
            <a:t>режимы</a:t>
          </a:r>
          <a:endParaRPr lang="ru-RU" dirty="0">
            <a:ln>
              <a:solidFill>
                <a:schemeClr val="bg1"/>
              </a:solidFill>
            </a:ln>
            <a:effectLst>
              <a:glow rad="228600">
                <a:schemeClr val="bg1">
                  <a:alpha val="40000"/>
                </a:schemeClr>
              </a:glow>
            </a:effectLst>
          </a:endParaRPr>
        </a:p>
      </dgm:t>
    </dgm:pt>
    <dgm:pt modelId="{B1DA85A2-D84B-4B61-BD56-920D64FAB4E7}" type="sibTrans" cxnId="{A452CBA0-0598-4460-B270-D1C4319D22DB}">
      <dgm:prSet/>
      <dgm:spPr/>
      <dgm:t>
        <a:bodyPr/>
        <a:lstStyle/>
        <a:p>
          <a:endParaRPr lang="ru-RU"/>
        </a:p>
      </dgm:t>
    </dgm:pt>
    <dgm:pt modelId="{7B3656DD-BBBB-4F6E-96DD-7D0BA0785E55}" type="parTrans" cxnId="{A452CBA0-0598-4460-B270-D1C4319D22DB}">
      <dgm:prSet/>
      <dgm:spPr/>
      <dgm:t>
        <a:bodyPr/>
        <a:lstStyle/>
        <a:p>
          <a:endParaRPr lang="ru-RU"/>
        </a:p>
      </dgm:t>
    </dgm:pt>
    <dgm:pt modelId="{3DA41991-45B7-42A7-8EF3-4EE715B45C3A}" type="pres">
      <dgm:prSet presAssocID="{51EB6CFD-28A1-4FBC-9717-490A8C89124B}" presName="Name0" presStyleCnt="0">
        <dgm:presLayoutVars>
          <dgm:chMax val="4"/>
          <dgm:resizeHandles val="exact"/>
        </dgm:presLayoutVars>
      </dgm:prSet>
      <dgm:spPr/>
    </dgm:pt>
    <dgm:pt modelId="{CDBC4485-8772-4638-9845-7375930CB9A1}" type="pres">
      <dgm:prSet presAssocID="{51EB6CFD-28A1-4FBC-9717-490A8C89124B}" presName="ellipse" presStyleLbl="trBgShp" presStyleIdx="0" presStyleCnt="1" custScaleX="141618" custLinFactNeighborX="6395" custLinFactNeighborY="-826"/>
      <dgm:spPr>
        <a:solidFill>
          <a:schemeClr val="accent6">
            <a:lumMod val="60000"/>
            <a:lumOff val="40000"/>
            <a:alpha val="40000"/>
          </a:schemeClr>
        </a:solidFill>
      </dgm:spPr>
    </dgm:pt>
    <dgm:pt modelId="{B398EEF1-72E4-4A7D-A22C-F9190B12F74A}" type="pres">
      <dgm:prSet presAssocID="{51EB6CFD-28A1-4FBC-9717-490A8C89124B}" presName="arrow1" presStyleLbl="fgShp" presStyleIdx="0" presStyleCnt="1"/>
      <dgm:spPr/>
    </dgm:pt>
    <dgm:pt modelId="{89D53886-E215-445F-9214-0042550BFC94}" type="pres">
      <dgm:prSet presAssocID="{51EB6CFD-28A1-4FBC-9717-490A8C89124B}" presName="rectangle" presStyleLbl="revTx" presStyleIdx="0" presStyleCnt="1" custScaleX="234660" custScaleY="101269" custLinFactNeighborY="-143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01A6D-98CC-4958-B0D3-ECE07E686D99}" type="pres">
      <dgm:prSet presAssocID="{2F6269FF-2EA1-4375-BB04-478DFBDBCE77}" presName="item1" presStyleLbl="node1" presStyleIdx="0" presStyleCnt="3" custScaleX="179792" custScaleY="179793" custLinFactX="-13521" custLinFactNeighborX="-100000" custLinFactNeighborY="-81296">
        <dgm:presLayoutVars>
          <dgm:bulletEnabled val="1"/>
        </dgm:presLayoutVars>
      </dgm:prSet>
      <dgm:spPr/>
    </dgm:pt>
    <dgm:pt modelId="{E133ED2F-7E8F-47EE-A27C-6894922AC124}" type="pres">
      <dgm:prSet presAssocID="{E0E37C72-FAA7-4420-87F4-2E6CE2FFC07F}" presName="item2" presStyleLbl="node1" presStyleIdx="1" presStyleCnt="3" custScaleX="182061" custScaleY="182061" custLinFactNeighborX="73255" custLinFactNeighborY="97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E805DD-5E70-444B-AA6B-243A1BF63980}" type="pres">
      <dgm:prSet presAssocID="{D1185EC8-C039-4D84-9757-042089BE4A41}" presName="item3" presStyleLbl="node1" presStyleIdx="2" presStyleCnt="3" custScaleX="163566" custScaleY="163566" custLinFactNeighborX="78719" custLinFactNeighborY="15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395746-843D-41E7-A59D-D09E0EF53689}" type="pres">
      <dgm:prSet presAssocID="{51EB6CFD-28A1-4FBC-9717-490A8C89124B}" presName="funnel" presStyleLbl="trAlignAcc1" presStyleIdx="0" presStyleCnt="1" custScaleX="200873" custScaleY="119985" custLinFactNeighborX="2969" custLinFactNeighborY="2996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  <a:alpha val="45000"/>
          </a:schemeClr>
        </a:solidFill>
        <a:effectLst>
          <a:softEdge rad="31750"/>
        </a:effectLst>
      </dgm:spPr>
    </dgm:pt>
  </dgm:ptLst>
  <dgm:cxnLst>
    <dgm:cxn modelId="{A452CBA0-0598-4460-B270-D1C4319D22DB}" srcId="{51EB6CFD-28A1-4FBC-9717-490A8C89124B}" destId="{2F6269FF-2EA1-4375-BB04-478DFBDBCE77}" srcOrd="1" destOrd="0" parTransId="{7B3656DD-BBBB-4F6E-96DD-7D0BA0785E55}" sibTransId="{B1DA85A2-D84B-4B61-BD56-920D64FAB4E7}"/>
    <dgm:cxn modelId="{222B8686-565B-4766-9BEF-17B9A0674217}" type="presOf" srcId="{E0E37C72-FAA7-4420-87F4-2E6CE2FFC07F}" destId="{18401A6D-98CC-4958-B0D3-ECE07E686D99}" srcOrd="0" destOrd="0" presId="urn:microsoft.com/office/officeart/2005/8/layout/funnel1"/>
    <dgm:cxn modelId="{FED5B9AE-7ECB-4A2C-8F94-D2A08132C543}" type="presOf" srcId="{D1185EC8-C039-4D84-9757-042089BE4A41}" destId="{89D53886-E215-445F-9214-0042550BFC94}" srcOrd="0" destOrd="0" presId="urn:microsoft.com/office/officeart/2005/8/layout/funnel1"/>
    <dgm:cxn modelId="{A2C0C3F4-1689-4A45-BAF2-A89042974467}" srcId="{51EB6CFD-28A1-4FBC-9717-490A8C89124B}" destId="{E0E37C72-FAA7-4420-87F4-2E6CE2FFC07F}" srcOrd="2" destOrd="0" parTransId="{807FE106-C437-457F-A9F0-9DD81C3B5AB4}" sibTransId="{D1F0CC0C-6AAB-4FA4-8A67-055CFFCCC91B}"/>
    <dgm:cxn modelId="{29EC3F0F-74F4-4DF9-817E-B65EDB71B62C}" srcId="{51EB6CFD-28A1-4FBC-9717-490A8C89124B}" destId="{D1185EC8-C039-4D84-9757-042089BE4A41}" srcOrd="3" destOrd="0" parTransId="{3D3B3590-C0CC-448B-A5FB-DECCAB7D6BEA}" sibTransId="{497306C0-20B7-4746-9BB2-11A1B52ACADC}"/>
    <dgm:cxn modelId="{1C64436C-C5C7-45AC-8FEA-11CE4578B5D6}" type="presOf" srcId="{51EB6CFD-28A1-4FBC-9717-490A8C89124B}" destId="{3DA41991-45B7-42A7-8EF3-4EE715B45C3A}" srcOrd="0" destOrd="0" presId="urn:microsoft.com/office/officeart/2005/8/layout/funnel1"/>
    <dgm:cxn modelId="{B3388FE0-D1B5-4C62-A7C3-2D9E89A8B246}" type="presOf" srcId="{2F6269FF-2EA1-4375-BB04-478DFBDBCE77}" destId="{E133ED2F-7E8F-47EE-A27C-6894922AC124}" srcOrd="0" destOrd="0" presId="urn:microsoft.com/office/officeart/2005/8/layout/funnel1"/>
    <dgm:cxn modelId="{BE446E9B-BD35-43F1-B156-8F3A44919DF3}" srcId="{51EB6CFD-28A1-4FBC-9717-490A8C89124B}" destId="{4FE3AECF-A22B-410B-90D5-C6CE76539CC4}" srcOrd="0" destOrd="0" parTransId="{1499E2DD-BC91-4F6D-BFAD-FC2C52AED616}" sibTransId="{7A613F3D-2571-48B3-84CE-24859EC67B71}"/>
    <dgm:cxn modelId="{8B190590-F1D0-44A6-BD4D-64D15737FF53}" type="presOf" srcId="{4FE3AECF-A22B-410B-90D5-C6CE76539CC4}" destId="{ADE805DD-5E70-444B-AA6B-243A1BF63980}" srcOrd="0" destOrd="0" presId="urn:microsoft.com/office/officeart/2005/8/layout/funnel1"/>
    <dgm:cxn modelId="{05323A2F-0953-44AE-A88B-EA3E6862A3CC}" type="presParOf" srcId="{3DA41991-45B7-42A7-8EF3-4EE715B45C3A}" destId="{CDBC4485-8772-4638-9845-7375930CB9A1}" srcOrd="0" destOrd="0" presId="urn:microsoft.com/office/officeart/2005/8/layout/funnel1"/>
    <dgm:cxn modelId="{23E4CD65-228F-4CE8-AE3C-A396C2E7F899}" type="presParOf" srcId="{3DA41991-45B7-42A7-8EF3-4EE715B45C3A}" destId="{B398EEF1-72E4-4A7D-A22C-F9190B12F74A}" srcOrd="1" destOrd="0" presId="urn:microsoft.com/office/officeart/2005/8/layout/funnel1"/>
    <dgm:cxn modelId="{55998E2D-BA42-4FFD-A7BE-E5FC5E921E27}" type="presParOf" srcId="{3DA41991-45B7-42A7-8EF3-4EE715B45C3A}" destId="{89D53886-E215-445F-9214-0042550BFC94}" srcOrd="2" destOrd="0" presId="urn:microsoft.com/office/officeart/2005/8/layout/funnel1"/>
    <dgm:cxn modelId="{60E3B83D-CFA7-4A02-BFB2-D1713C41ABCE}" type="presParOf" srcId="{3DA41991-45B7-42A7-8EF3-4EE715B45C3A}" destId="{18401A6D-98CC-4958-B0D3-ECE07E686D99}" srcOrd="3" destOrd="0" presId="urn:microsoft.com/office/officeart/2005/8/layout/funnel1"/>
    <dgm:cxn modelId="{6523D977-2D64-41F6-8F9C-0AD4384ED1CE}" type="presParOf" srcId="{3DA41991-45B7-42A7-8EF3-4EE715B45C3A}" destId="{E133ED2F-7E8F-47EE-A27C-6894922AC124}" srcOrd="4" destOrd="0" presId="urn:microsoft.com/office/officeart/2005/8/layout/funnel1"/>
    <dgm:cxn modelId="{CC60329D-8063-44A5-8ECE-23FE43F68D4D}" type="presParOf" srcId="{3DA41991-45B7-42A7-8EF3-4EE715B45C3A}" destId="{ADE805DD-5E70-444B-AA6B-243A1BF63980}" srcOrd="5" destOrd="0" presId="urn:microsoft.com/office/officeart/2005/8/layout/funnel1"/>
    <dgm:cxn modelId="{A36AD2BE-4F45-4B52-8ACC-7BC90D72E759}" type="presParOf" srcId="{3DA41991-45B7-42A7-8EF3-4EE715B45C3A}" destId="{6F395746-843D-41E7-A59D-D09E0EF53689}" srcOrd="6" destOrd="0" presId="urn:microsoft.com/office/officeart/2005/8/layout/funnel1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DA532-47E8-47D1-81D2-3D4B438C6971}">
      <dsp:nvSpPr>
        <dsp:cNvPr id="0" name=""/>
        <dsp:cNvSpPr/>
      </dsp:nvSpPr>
      <dsp:spPr>
        <a:xfrm>
          <a:off x="-5820134" y="-890954"/>
          <a:ext cx="6930480" cy="6930480"/>
        </a:xfrm>
        <a:prstGeom prst="blockArc">
          <a:avLst>
            <a:gd name="adj1" fmla="val 18900000"/>
            <a:gd name="adj2" fmla="val 2700000"/>
            <a:gd name="adj3" fmla="val 31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645DC-4EB7-47F3-AD88-B72D3C06F621}">
      <dsp:nvSpPr>
        <dsp:cNvPr id="0" name=""/>
        <dsp:cNvSpPr/>
      </dsp:nvSpPr>
      <dsp:spPr>
        <a:xfrm>
          <a:off x="714621" y="514857"/>
          <a:ext cx="8358327" cy="1029714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817336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Максимальное использование существующих газотранспортных мощностей.</a:t>
          </a:r>
          <a:endParaRPr lang="ru-RU" sz="2500" kern="1200" dirty="0"/>
        </a:p>
      </dsp:txBody>
      <dsp:txXfrm>
        <a:off x="714621" y="514857"/>
        <a:ext cx="8358327" cy="1029714"/>
      </dsp:txXfrm>
    </dsp:sp>
    <dsp:sp modelId="{56490D6F-3998-458C-A069-C07DFADE08DA}">
      <dsp:nvSpPr>
        <dsp:cNvPr id="0" name=""/>
        <dsp:cNvSpPr/>
      </dsp:nvSpPr>
      <dsp:spPr>
        <a:xfrm>
          <a:off x="71050" y="386142"/>
          <a:ext cx="1287143" cy="1287143"/>
        </a:xfrm>
        <a:prstGeom prst="ellipse">
          <a:avLst/>
        </a:prstGeom>
        <a:solidFill>
          <a:srgbClr val="00B050"/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7936987B-E11E-4EF8-8D5E-A4163289FE29}">
      <dsp:nvSpPr>
        <dsp:cNvPr id="0" name=""/>
        <dsp:cNvSpPr/>
      </dsp:nvSpPr>
      <dsp:spPr>
        <a:xfrm>
          <a:off x="1088922" y="2059428"/>
          <a:ext cx="7984026" cy="1029714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817336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Обеспечение технической возможности присоединения новых потребителей газа.</a:t>
          </a:r>
          <a:endParaRPr lang="ru-RU" sz="2500" kern="1200" dirty="0"/>
        </a:p>
      </dsp:txBody>
      <dsp:txXfrm>
        <a:off x="1088922" y="2059428"/>
        <a:ext cx="7984026" cy="1029714"/>
      </dsp:txXfrm>
    </dsp:sp>
    <dsp:sp modelId="{0BEC406B-673D-4572-B113-71F9347713BA}">
      <dsp:nvSpPr>
        <dsp:cNvPr id="0" name=""/>
        <dsp:cNvSpPr/>
      </dsp:nvSpPr>
      <dsp:spPr>
        <a:xfrm>
          <a:off x="445351" y="1930714"/>
          <a:ext cx="1287143" cy="1287143"/>
        </a:xfrm>
        <a:prstGeom prst="ellipse">
          <a:avLst/>
        </a:prstGeom>
        <a:solidFill>
          <a:srgbClr val="00B050"/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988509-CD00-42CB-86DD-A6F624163E8B}">
      <dsp:nvSpPr>
        <dsp:cNvPr id="0" name=""/>
        <dsp:cNvSpPr/>
      </dsp:nvSpPr>
      <dsp:spPr>
        <a:xfrm>
          <a:off x="714621" y="3604000"/>
          <a:ext cx="8358327" cy="1029714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817336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Обеспечение показателей надежности и качества услуг</a:t>
          </a:r>
          <a:br>
            <a:rPr lang="ru-RU" sz="2500" kern="1200" dirty="0" smtClean="0"/>
          </a:br>
          <a:r>
            <a:rPr lang="ru-RU" sz="2500" kern="1200" dirty="0" smtClean="0"/>
            <a:t>по транспортировке газа по газораспределительным сетям.</a:t>
          </a:r>
          <a:endParaRPr lang="ru-RU" sz="2500" kern="1200" dirty="0"/>
        </a:p>
      </dsp:txBody>
      <dsp:txXfrm>
        <a:off x="714621" y="3604000"/>
        <a:ext cx="8358327" cy="1029714"/>
      </dsp:txXfrm>
    </dsp:sp>
    <dsp:sp modelId="{CB3314B8-830F-4363-9AD3-399B19F580D8}">
      <dsp:nvSpPr>
        <dsp:cNvPr id="0" name=""/>
        <dsp:cNvSpPr/>
      </dsp:nvSpPr>
      <dsp:spPr>
        <a:xfrm>
          <a:off x="71050" y="3475286"/>
          <a:ext cx="1287143" cy="1287143"/>
        </a:xfrm>
        <a:prstGeom prst="ellipse">
          <a:avLst/>
        </a:prstGeom>
        <a:solidFill>
          <a:srgbClr val="00B050"/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CB00D-14EA-4873-A32C-877656B73FC9}">
      <dsp:nvSpPr>
        <dsp:cNvPr id="0" name=""/>
        <dsp:cNvSpPr/>
      </dsp:nvSpPr>
      <dsp:spPr>
        <a:xfrm>
          <a:off x="4359126" y="2316857"/>
          <a:ext cx="2831714" cy="2831714"/>
        </a:xfrm>
        <a:prstGeom prst="gear9">
          <a:avLst/>
        </a:prstGeom>
        <a:gradFill rotWithShape="0">
          <a:gsLst>
            <a:gs pos="0">
              <a:srgbClr val="2C09FF"/>
            </a:gs>
            <a:gs pos="45000">
              <a:schemeClr val="accent1">
                <a:hueOff val="0"/>
                <a:satOff val="0"/>
                <a:alphaOff val="0"/>
                <a:shade val="93000"/>
                <a:satMod val="130000"/>
                <a:lumMod val="65000"/>
              </a:schemeClr>
            </a:gs>
            <a:gs pos="100000">
              <a:srgbClr val="00B05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>
              <a:ln>
                <a:solidFill>
                  <a:srgbClr val="2100E6"/>
                </a:solidFill>
              </a:ln>
              <a:solidFill>
                <a:srgbClr val="2C09FF"/>
              </a:solidFill>
            </a:rPr>
            <a:t>ГТО</a:t>
          </a:r>
          <a:endParaRPr lang="ru-RU" sz="4300" kern="1200" dirty="0">
            <a:ln>
              <a:solidFill>
                <a:srgbClr val="2100E6"/>
              </a:solidFill>
            </a:ln>
            <a:solidFill>
              <a:srgbClr val="2C09FF"/>
            </a:solidFill>
          </a:endParaRPr>
        </a:p>
      </dsp:txBody>
      <dsp:txXfrm>
        <a:off x="4928426" y="2980172"/>
        <a:ext cx="1693114" cy="1455560"/>
      </dsp:txXfrm>
    </dsp:sp>
    <dsp:sp modelId="{F985E126-ADFB-4E3E-B3C8-67EC498E3154}">
      <dsp:nvSpPr>
        <dsp:cNvPr id="0" name=""/>
        <dsp:cNvSpPr/>
      </dsp:nvSpPr>
      <dsp:spPr>
        <a:xfrm>
          <a:off x="2711583" y="1647543"/>
          <a:ext cx="2059428" cy="2059428"/>
        </a:xfrm>
        <a:prstGeom prst="gear6">
          <a:avLst/>
        </a:prstGeom>
        <a:gradFill rotWithShape="0">
          <a:gsLst>
            <a:gs pos="0">
              <a:srgbClr val="00B050">
                <a:lumMod val="93000"/>
              </a:srgbClr>
            </a:gs>
            <a:gs pos="56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rgbClr val="00B0F0">
                <a:lumMod val="9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>
              <a:ln>
                <a:solidFill>
                  <a:srgbClr val="00B0F0"/>
                </a:solidFill>
              </a:ln>
              <a:solidFill>
                <a:srgbClr val="00B0F0"/>
              </a:solidFill>
            </a:rPr>
            <a:t>МРГ</a:t>
          </a:r>
          <a:endParaRPr lang="ru-RU" sz="4300" kern="1200" dirty="0">
            <a:ln>
              <a:solidFill>
                <a:srgbClr val="00B0F0"/>
              </a:solidFill>
            </a:ln>
            <a:solidFill>
              <a:srgbClr val="00B0F0"/>
            </a:solidFill>
          </a:endParaRPr>
        </a:p>
      </dsp:txBody>
      <dsp:txXfrm>
        <a:off x="3230050" y="2169144"/>
        <a:ext cx="1022494" cy="1016226"/>
      </dsp:txXfrm>
    </dsp:sp>
    <dsp:sp modelId="{1D56DF4F-B048-4C5F-9D4D-164572AFD4B7}">
      <dsp:nvSpPr>
        <dsp:cNvPr id="0" name=""/>
        <dsp:cNvSpPr/>
      </dsp:nvSpPr>
      <dsp:spPr>
        <a:xfrm rot="20700000">
          <a:off x="3865073" y="226747"/>
          <a:ext cx="2017819" cy="2017819"/>
        </a:xfrm>
        <a:prstGeom prst="gear6">
          <a:avLst/>
        </a:prstGeom>
        <a:gradFill rotWithShape="0">
          <a:gsLst>
            <a:gs pos="0">
              <a:srgbClr val="FFC000">
                <a:lumMod val="87000"/>
              </a:srgbClr>
            </a:gs>
            <a:gs pos="45000">
              <a:schemeClr val="accent1">
                <a:shade val="67500"/>
                <a:satMod val="115000"/>
              </a:schemeClr>
            </a:gs>
            <a:gs pos="100000">
              <a:srgbClr val="66CCFF">
                <a:lumMod val="66000"/>
              </a:srgbClr>
            </a:gs>
          </a:gsLst>
          <a:lin ang="5400000" scaled="0"/>
        </a:gra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>
              <a:ln>
                <a:solidFill>
                  <a:srgbClr val="FFC000"/>
                </a:solidFill>
              </a:ln>
              <a:solidFill>
                <a:srgbClr val="FFC000"/>
              </a:solidFill>
            </a:rPr>
            <a:t>ГРО</a:t>
          </a:r>
          <a:endParaRPr lang="ru-RU" sz="4300" kern="1200" dirty="0">
            <a:ln>
              <a:solidFill>
                <a:srgbClr val="FFC000"/>
              </a:solidFill>
            </a:ln>
            <a:solidFill>
              <a:srgbClr val="FFC000"/>
            </a:solidFill>
          </a:endParaRPr>
        </a:p>
      </dsp:txBody>
      <dsp:txXfrm rot="-20700000">
        <a:off x="4307640" y="669314"/>
        <a:ext cx="1132685" cy="1132685"/>
      </dsp:txXfrm>
    </dsp:sp>
    <dsp:sp modelId="{DF17026A-213F-4021-87CF-3F87F3A38A32}">
      <dsp:nvSpPr>
        <dsp:cNvPr id="0" name=""/>
        <dsp:cNvSpPr/>
      </dsp:nvSpPr>
      <dsp:spPr>
        <a:xfrm>
          <a:off x="4152004" y="1883491"/>
          <a:ext cx="3624594" cy="3624594"/>
        </a:xfrm>
        <a:prstGeom prst="circularArrow">
          <a:avLst>
            <a:gd name="adj1" fmla="val 4687"/>
            <a:gd name="adj2" fmla="val 299029"/>
            <a:gd name="adj3" fmla="val 2535052"/>
            <a:gd name="adj4" fmla="val 15821176"/>
            <a:gd name="adj5" fmla="val 5469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795A07-1666-42FE-8FD9-63B415AA3468}">
      <dsp:nvSpPr>
        <dsp:cNvPr id="0" name=""/>
        <dsp:cNvSpPr/>
      </dsp:nvSpPr>
      <dsp:spPr>
        <a:xfrm>
          <a:off x="2346862" y="1187774"/>
          <a:ext cx="2633494" cy="263349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F38BCF-D36C-4EF5-BF77-EB559C120BBC}">
      <dsp:nvSpPr>
        <dsp:cNvPr id="0" name=""/>
        <dsp:cNvSpPr/>
      </dsp:nvSpPr>
      <dsp:spPr>
        <a:xfrm>
          <a:off x="3398331" y="-219326"/>
          <a:ext cx="2839437" cy="283943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EAA2B-AD3B-436C-883C-7B345068C1FE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rgbClr val="00B0F0"/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1</a:t>
          </a:r>
          <a:endParaRPr lang="ru-RU" sz="3400" kern="1200" dirty="0"/>
        </a:p>
      </dsp:txBody>
      <dsp:txXfrm rot="-5400000">
        <a:off x="1" y="573596"/>
        <a:ext cx="1146297" cy="491270"/>
      </dsp:txXfrm>
    </dsp:sp>
    <dsp:sp modelId="{27E93D45-8078-45D2-B1D2-AE4A5DBAC8D0}">
      <dsp:nvSpPr>
        <dsp:cNvPr id="0" name=""/>
        <dsp:cNvSpPr/>
      </dsp:nvSpPr>
      <dsp:spPr>
        <a:xfrm rot="5400000">
          <a:off x="4612077" y="-3465332"/>
          <a:ext cx="1064418" cy="7995978"/>
        </a:xfrm>
        <a:prstGeom prst="round2SameRect">
          <a:avLst/>
        </a:prstGeom>
        <a:solidFill>
          <a:srgbClr val="FFFF99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rgbClr val="2C09FF"/>
              </a:solidFill>
            </a:rPr>
            <a:t>Строительство закольцовок газораспределительных сетей между двумя незагруженными ГРС. Данное решение позволит загрузить одну из ГРС, а также выполнить консервацию другой.</a:t>
          </a:r>
          <a:endParaRPr lang="ru-RU" sz="1700" kern="1200" dirty="0">
            <a:solidFill>
              <a:srgbClr val="2C09FF"/>
            </a:solidFill>
          </a:endParaRPr>
        </a:p>
      </dsp:txBody>
      <dsp:txXfrm rot="-5400000">
        <a:off x="1146298" y="52409"/>
        <a:ext cx="7944017" cy="960496"/>
      </dsp:txXfrm>
    </dsp:sp>
    <dsp:sp modelId="{1BF0377F-7860-497E-A5D2-CFF91D7BB629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rgbClr val="00B0F0"/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2</a:t>
          </a:r>
          <a:endParaRPr lang="ru-RU" sz="3400" kern="1200" dirty="0"/>
        </a:p>
      </dsp:txBody>
      <dsp:txXfrm rot="-5400000">
        <a:off x="1" y="2017346"/>
        <a:ext cx="1146297" cy="491270"/>
      </dsp:txXfrm>
    </dsp:sp>
    <dsp:sp modelId="{FF2AD17D-7892-4EEF-8E83-B842D5F015C9}">
      <dsp:nvSpPr>
        <dsp:cNvPr id="0" name=""/>
        <dsp:cNvSpPr/>
      </dsp:nvSpPr>
      <dsp:spPr>
        <a:xfrm rot="5400000">
          <a:off x="4612077" y="-2021582"/>
          <a:ext cx="1064418" cy="7995978"/>
        </a:xfrm>
        <a:prstGeom prst="round2SameRect">
          <a:avLst/>
        </a:prstGeom>
        <a:solidFill>
          <a:srgbClr val="FFFF99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rgbClr val="2C09FF"/>
              </a:solidFill>
            </a:rPr>
            <a:t>Строительство закольцовок газораспределительных сетей между двумя ГРС, загрузка одной из которых достигает проектных значений, с целью перераспределения нагрузки на недозагруженную ГРС. При этом отпадает необходимость реконструкции перегруженной ГРС.</a:t>
          </a:r>
          <a:endParaRPr lang="ru-RU" sz="1700" kern="1200" dirty="0">
            <a:solidFill>
              <a:srgbClr val="2C09FF"/>
            </a:solidFill>
          </a:endParaRPr>
        </a:p>
      </dsp:txBody>
      <dsp:txXfrm rot="-5400000">
        <a:off x="1146298" y="1496159"/>
        <a:ext cx="7944017" cy="960496"/>
      </dsp:txXfrm>
    </dsp:sp>
    <dsp:sp modelId="{95A41AE3-1633-46FB-BB41-679464E83672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rgbClr val="00B0F0">
            <a:alpha val="90000"/>
          </a:srgbClr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chemeClr val="bg1"/>
              </a:solidFill>
            </a:rPr>
            <a:t>3</a:t>
          </a:r>
          <a:endParaRPr lang="ru-RU" sz="3400" kern="1200" dirty="0">
            <a:solidFill>
              <a:schemeClr val="bg1"/>
            </a:solidFill>
          </a:endParaRPr>
        </a:p>
      </dsp:txBody>
      <dsp:txXfrm rot="-5400000">
        <a:off x="1" y="3461096"/>
        <a:ext cx="1146297" cy="491270"/>
      </dsp:txXfrm>
    </dsp:sp>
    <dsp:sp modelId="{6C00D2D9-8E31-40EE-BE7D-D6E56ECD2808}">
      <dsp:nvSpPr>
        <dsp:cNvPr id="0" name=""/>
        <dsp:cNvSpPr/>
      </dsp:nvSpPr>
      <dsp:spPr>
        <a:xfrm rot="5400000">
          <a:off x="4612077" y="-577832"/>
          <a:ext cx="1064418" cy="7995978"/>
        </a:xfrm>
        <a:prstGeom prst="round2SameRect">
          <a:avLst/>
        </a:prstGeom>
        <a:solidFill>
          <a:srgbClr val="FFFF99">
            <a:alpha val="90000"/>
          </a:srgb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rgbClr val="2C09FF"/>
              </a:solidFill>
            </a:rPr>
            <a:t>Повышение давления на выходе ГРС до проектных значений без реконструкции</a:t>
          </a:r>
          <a:br>
            <a:rPr lang="ru-RU" sz="1700" kern="1200" dirty="0" smtClean="0">
              <a:solidFill>
                <a:srgbClr val="2C09FF"/>
              </a:solidFill>
            </a:rPr>
          </a:br>
          <a:r>
            <a:rPr lang="ru-RU" sz="1700" kern="1200" dirty="0" smtClean="0">
              <a:solidFill>
                <a:srgbClr val="2C09FF"/>
              </a:solidFill>
            </a:rPr>
            <a:t>самой ГРС.</a:t>
          </a:r>
          <a:endParaRPr lang="ru-RU" sz="1700" kern="1200" dirty="0">
            <a:solidFill>
              <a:srgbClr val="2C09FF"/>
            </a:solidFill>
          </a:endParaRPr>
        </a:p>
      </dsp:txBody>
      <dsp:txXfrm rot="-5400000">
        <a:off x="1146298" y="2939909"/>
        <a:ext cx="7944017" cy="9604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380AF-DEBF-42D7-914F-7BE952954B09}">
      <dsp:nvSpPr>
        <dsp:cNvPr id="0" name=""/>
        <dsp:cNvSpPr/>
      </dsp:nvSpPr>
      <dsp:spPr>
        <a:xfrm>
          <a:off x="0" y="0"/>
          <a:ext cx="5127431" cy="5127431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EFE85-FBC8-4F2B-B008-5B4FC56379AE}">
      <dsp:nvSpPr>
        <dsp:cNvPr id="0" name=""/>
        <dsp:cNvSpPr/>
      </dsp:nvSpPr>
      <dsp:spPr>
        <a:xfrm>
          <a:off x="2563715" y="0"/>
          <a:ext cx="6544787" cy="5127431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ru-RU" sz="2900" kern="1200" dirty="0" smtClean="0">
              <a:solidFill>
                <a:srgbClr val="2C09FF"/>
              </a:solidFill>
            </a:rPr>
            <a:t>Комплексная программа реконструкции и технического перевооружения объектов транспорта газа на 2016 – 2020 годы.</a:t>
          </a:r>
          <a:endParaRPr lang="ru-RU" sz="2900" kern="1200" dirty="0">
            <a:solidFill>
              <a:srgbClr val="2C09FF"/>
            </a:solidFill>
          </a:endParaRPr>
        </a:p>
      </dsp:txBody>
      <dsp:txXfrm>
        <a:off x="2563715" y="0"/>
        <a:ext cx="6544787" cy="1538232"/>
      </dsp:txXfrm>
    </dsp:sp>
    <dsp:sp modelId="{D0B62D8C-270F-434D-8CDC-B59E74914A9F}">
      <dsp:nvSpPr>
        <dsp:cNvPr id="0" name=""/>
        <dsp:cNvSpPr/>
      </dsp:nvSpPr>
      <dsp:spPr>
        <a:xfrm>
          <a:off x="897302" y="1538232"/>
          <a:ext cx="3332827" cy="3332827"/>
        </a:xfrm>
        <a:prstGeom prst="pie">
          <a:avLst>
            <a:gd name="adj1" fmla="val 540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E67E2A-4CBB-4513-A58C-9538EDFFF56D}">
      <dsp:nvSpPr>
        <dsp:cNvPr id="0" name=""/>
        <dsp:cNvSpPr/>
      </dsp:nvSpPr>
      <dsp:spPr>
        <a:xfrm>
          <a:off x="2563715" y="1538232"/>
          <a:ext cx="6544787" cy="3332827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bg1"/>
              </a:solidFill>
            </a:rPr>
            <a:t>Программа малозатратной реконструкции.</a:t>
          </a:r>
          <a:endParaRPr lang="ru-RU" sz="2900" kern="1200" dirty="0">
            <a:solidFill>
              <a:schemeClr val="bg1"/>
            </a:solidFill>
          </a:endParaRPr>
        </a:p>
      </dsp:txBody>
      <dsp:txXfrm>
        <a:off x="2563715" y="1538232"/>
        <a:ext cx="6544787" cy="1538227"/>
      </dsp:txXfrm>
    </dsp:sp>
    <dsp:sp modelId="{E2B35CC4-5927-45E2-88A7-A9ECABC76002}">
      <dsp:nvSpPr>
        <dsp:cNvPr id="0" name=""/>
        <dsp:cNvSpPr/>
      </dsp:nvSpPr>
      <dsp:spPr>
        <a:xfrm>
          <a:off x="1794601" y="3076460"/>
          <a:ext cx="1538228" cy="1538228"/>
        </a:xfrm>
        <a:prstGeom prst="pie">
          <a:avLst>
            <a:gd name="adj1" fmla="val 5400000"/>
            <a:gd name="adj2" fmla="val 1620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18868-1A4A-4C09-835C-5DE510ED940F}">
      <dsp:nvSpPr>
        <dsp:cNvPr id="0" name=""/>
        <dsp:cNvSpPr/>
      </dsp:nvSpPr>
      <dsp:spPr>
        <a:xfrm>
          <a:off x="2563715" y="3076460"/>
          <a:ext cx="6544787" cy="1538228"/>
        </a:xfrm>
        <a:prstGeom prst="rect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rgbClr val="C00000"/>
              </a:solidFill>
            </a:rPr>
            <a:t>Новое строительство газопроводов-отводов и ГРС в рамках Инвестпрограммы</a:t>
          </a:r>
          <a:br>
            <a:rPr lang="ru-RU" sz="2900" kern="1200" dirty="0" smtClean="0">
              <a:solidFill>
                <a:srgbClr val="C00000"/>
              </a:solidFill>
            </a:rPr>
          </a:br>
          <a:r>
            <a:rPr lang="ru-RU" sz="2900" kern="1200" dirty="0" smtClean="0">
              <a:solidFill>
                <a:srgbClr val="C00000"/>
              </a:solidFill>
            </a:rPr>
            <a:t>ООО «Газпром межрегионгаз».</a:t>
          </a:r>
          <a:endParaRPr lang="ru-RU" sz="2900" kern="1200" dirty="0">
            <a:solidFill>
              <a:srgbClr val="C00000"/>
            </a:solidFill>
          </a:endParaRPr>
        </a:p>
      </dsp:txBody>
      <dsp:txXfrm>
        <a:off x="2563715" y="3076460"/>
        <a:ext cx="6544787" cy="15382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EAA2B-AD3B-436C-883C-7B345068C1FE}">
      <dsp:nvSpPr>
        <dsp:cNvPr id="0" name=""/>
        <dsp:cNvSpPr/>
      </dsp:nvSpPr>
      <dsp:spPr>
        <a:xfrm rot="5400000">
          <a:off x="-185966" y="189497"/>
          <a:ext cx="1239777" cy="867844"/>
        </a:xfrm>
        <a:prstGeom prst="chevron">
          <a:avLst/>
        </a:prstGeom>
        <a:solidFill>
          <a:srgbClr val="00B0F0"/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1</a:t>
          </a:r>
          <a:endParaRPr lang="ru-RU" sz="2300" kern="1200" dirty="0"/>
        </a:p>
      </dsp:txBody>
      <dsp:txXfrm rot="-5400000">
        <a:off x="1" y="437452"/>
        <a:ext cx="867844" cy="371933"/>
      </dsp:txXfrm>
    </dsp:sp>
    <dsp:sp modelId="{27E93D45-8078-45D2-B1D2-AE4A5DBAC8D0}">
      <dsp:nvSpPr>
        <dsp:cNvPr id="0" name=""/>
        <dsp:cNvSpPr/>
      </dsp:nvSpPr>
      <dsp:spPr>
        <a:xfrm rot="5400000">
          <a:off x="4602132" y="-3730757"/>
          <a:ext cx="805855" cy="8274431"/>
        </a:xfrm>
        <a:prstGeom prst="round2SameRect">
          <a:avLst/>
        </a:prstGeom>
        <a:solidFill>
          <a:srgbClr val="FFFF99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rgbClr val="2C09FF"/>
              </a:solidFill>
            </a:rPr>
            <a:t>ГТО проводить координационно-методические Советы и прорабатывать вопрос подтверждения перспективы потребления газа</a:t>
          </a:r>
          <a:endParaRPr lang="ru-RU" sz="1700" kern="1200" dirty="0">
            <a:solidFill>
              <a:srgbClr val="2C09FF"/>
            </a:solidFill>
          </a:endParaRPr>
        </a:p>
      </dsp:txBody>
      <dsp:txXfrm rot="-5400000">
        <a:off x="867845" y="42870"/>
        <a:ext cx="8235092" cy="727177"/>
      </dsp:txXfrm>
    </dsp:sp>
    <dsp:sp modelId="{1BF0377F-7860-497E-A5D2-CFF91D7BB629}">
      <dsp:nvSpPr>
        <dsp:cNvPr id="0" name=""/>
        <dsp:cNvSpPr/>
      </dsp:nvSpPr>
      <dsp:spPr>
        <a:xfrm rot="5400000">
          <a:off x="-185966" y="1282538"/>
          <a:ext cx="1239777" cy="867844"/>
        </a:xfrm>
        <a:prstGeom prst="chevron">
          <a:avLst/>
        </a:prstGeom>
        <a:solidFill>
          <a:srgbClr val="00B0F0"/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2</a:t>
          </a:r>
          <a:endParaRPr lang="ru-RU" sz="2300" kern="1200" dirty="0"/>
        </a:p>
      </dsp:txBody>
      <dsp:txXfrm rot="-5400000">
        <a:off x="1" y="1530493"/>
        <a:ext cx="867844" cy="371933"/>
      </dsp:txXfrm>
    </dsp:sp>
    <dsp:sp modelId="{FF2AD17D-7892-4EEF-8E83-B842D5F015C9}">
      <dsp:nvSpPr>
        <dsp:cNvPr id="0" name=""/>
        <dsp:cNvSpPr/>
      </dsp:nvSpPr>
      <dsp:spPr>
        <a:xfrm rot="5400000">
          <a:off x="4602132" y="-2637716"/>
          <a:ext cx="805855" cy="8274431"/>
        </a:xfrm>
        <a:prstGeom prst="round2SameRect">
          <a:avLst/>
        </a:prstGeom>
        <a:solidFill>
          <a:srgbClr val="FFFF99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rgbClr val="2C09FF"/>
              </a:solidFill>
            </a:rPr>
            <a:t>К работе в советах привлекать дочерние компании Группы ООО «Газпром межрегионгаз», осуществляющие деятельность по транспортировке и реализации газа, а также администрации регионов РФ и крупных промышленных потребителей</a:t>
          </a:r>
          <a:r>
            <a:rPr lang="ru-RU" sz="1700" kern="1200" dirty="0" smtClean="0"/>
            <a:t>.</a:t>
          </a:r>
          <a:endParaRPr lang="ru-RU" sz="1700" kern="1200" dirty="0">
            <a:solidFill>
              <a:srgbClr val="2C09FF"/>
            </a:solidFill>
          </a:endParaRPr>
        </a:p>
      </dsp:txBody>
      <dsp:txXfrm rot="-5400000">
        <a:off x="867845" y="1135911"/>
        <a:ext cx="8235092" cy="727177"/>
      </dsp:txXfrm>
    </dsp:sp>
    <dsp:sp modelId="{643A243B-BDAE-4E81-B89B-23DAFA0EBF41}">
      <dsp:nvSpPr>
        <dsp:cNvPr id="0" name=""/>
        <dsp:cNvSpPr/>
      </dsp:nvSpPr>
      <dsp:spPr>
        <a:xfrm rot="5400000">
          <a:off x="-185966" y="2375579"/>
          <a:ext cx="1239777" cy="867844"/>
        </a:xfrm>
        <a:prstGeom prst="chevron">
          <a:avLst/>
        </a:prstGeom>
        <a:solidFill>
          <a:srgbClr val="00B0F0"/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bg1"/>
              </a:solidFill>
            </a:rPr>
            <a:t>3</a:t>
          </a:r>
          <a:endParaRPr lang="ru-RU" sz="2300" kern="1200" dirty="0">
            <a:solidFill>
              <a:schemeClr val="bg1"/>
            </a:solidFill>
          </a:endParaRPr>
        </a:p>
      </dsp:txBody>
      <dsp:txXfrm rot="-5400000">
        <a:off x="1" y="2623534"/>
        <a:ext cx="867844" cy="371933"/>
      </dsp:txXfrm>
    </dsp:sp>
    <dsp:sp modelId="{DE600E0E-4998-4E38-8661-1AF95A6408D4}">
      <dsp:nvSpPr>
        <dsp:cNvPr id="0" name=""/>
        <dsp:cNvSpPr/>
      </dsp:nvSpPr>
      <dsp:spPr>
        <a:xfrm rot="5400000">
          <a:off x="4602132" y="-1514962"/>
          <a:ext cx="805855" cy="8274431"/>
        </a:xfrm>
        <a:prstGeom prst="round2SameRect">
          <a:avLst/>
        </a:prstGeom>
        <a:solidFill>
          <a:srgbClr val="FFFF99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87313" marR="0" lvl="1" indent="-8731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700" kern="1200" dirty="0" smtClean="0">
              <a:solidFill>
                <a:srgbClr val="2C09FF"/>
              </a:solidFill>
            </a:rPr>
            <a:t>Реализацию инвестиционных проектов по капитальному строительству ГРС начинать при наличии заключений Советов.</a:t>
          </a:r>
          <a:endParaRPr lang="ru-RU" sz="1700" kern="1200" dirty="0">
            <a:solidFill>
              <a:srgbClr val="2C09FF"/>
            </a:solidFill>
          </a:endParaRPr>
        </a:p>
      </dsp:txBody>
      <dsp:txXfrm rot="-5400000">
        <a:off x="867845" y="2258665"/>
        <a:ext cx="8235092" cy="727177"/>
      </dsp:txXfrm>
    </dsp:sp>
    <dsp:sp modelId="{7A996084-6A5B-4F4C-81BF-5BFF6E4E827D}">
      <dsp:nvSpPr>
        <dsp:cNvPr id="0" name=""/>
        <dsp:cNvSpPr/>
      </dsp:nvSpPr>
      <dsp:spPr>
        <a:xfrm rot="5400000">
          <a:off x="-185966" y="3468621"/>
          <a:ext cx="1239777" cy="867844"/>
        </a:xfrm>
        <a:prstGeom prst="chevron">
          <a:avLst/>
        </a:prstGeom>
        <a:solidFill>
          <a:srgbClr val="00B0F0">
            <a:alpha val="90000"/>
          </a:srgbClr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87313" marR="0" lvl="0" indent="-87313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300" kern="1200" dirty="0" smtClean="0">
              <a:solidFill>
                <a:schemeClr val="bg1"/>
              </a:solidFill>
            </a:rPr>
            <a:t>4</a:t>
          </a:r>
          <a:endParaRPr lang="ru-RU" sz="2300" kern="1200" dirty="0">
            <a:solidFill>
              <a:schemeClr val="bg1"/>
            </a:solidFill>
          </a:endParaRPr>
        </a:p>
      </dsp:txBody>
      <dsp:txXfrm rot="-5400000">
        <a:off x="1" y="3716576"/>
        <a:ext cx="867844" cy="371933"/>
      </dsp:txXfrm>
    </dsp:sp>
    <dsp:sp modelId="{C64D7B38-BB1F-40D9-90D3-3FCA614A6ABF}">
      <dsp:nvSpPr>
        <dsp:cNvPr id="0" name=""/>
        <dsp:cNvSpPr/>
      </dsp:nvSpPr>
      <dsp:spPr>
        <a:xfrm rot="5400000">
          <a:off x="4602132" y="-451633"/>
          <a:ext cx="805855" cy="8274431"/>
        </a:xfrm>
        <a:prstGeom prst="round2SameRect">
          <a:avLst/>
        </a:prstGeom>
        <a:solidFill>
          <a:srgbClr val="FFFF99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87313" marR="0" lvl="1" indent="-8731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700" kern="1200" dirty="0" smtClean="0">
              <a:solidFill>
                <a:srgbClr val="2C09FF"/>
              </a:solidFill>
            </a:rPr>
            <a:t>Создание механизма закрепления ответственности регионов РФ и крупных потребителей за принятие заявленных объемов газа</a:t>
          </a:r>
          <a:endParaRPr lang="ru-RU" sz="1700" kern="1200" dirty="0">
            <a:solidFill>
              <a:srgbClr val="2C09FF"/>
            </a:solidFill>
          </a:endParaRPr>
        </a:p>
      </dsp:txBody>
      <dsp:txXfrm rot="-5400000">
        <a:off x="867845" y="3321994"/>
        <a:ext cx="8235092" cy="7271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31DC6-2044-4AB0-9815-19A3DE6B4496}">
      <dsp:nvSpPr>
        <dsp:cNvPr id="0" name=""/>
        <dsp:cNvSpPr/>
      </dsp:nvSpPr>
      <dsp:spPr>
        <a:xfrm rot="16200000">
          <a:off x="-42668" y="47572"/>
          <a:ext cx="1815975" cy="1720831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rgbClr val="DDE5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ООО «Газпром трансгаз </a:t>
          </a:r>
          <a:r>
            <a:rPr lang="ru-RU" sz="1600" kern="1200" dirty="0" smtClean="0"/>
            <a:t>Краснодар»</a:t>
          </a:r>
          <a:endParaRPr lang="ru-RU" sz="16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Ростовская область</a:t>
          </a:r>
          <a:endParaRPr lang="ru-RU" sz="1500" kern="1200" dirty="0"/>
        </a:p>
      </dsp:txBody>
      <dsp:txXfrm rot="5400000">
        <a:off x="4904" y="363195"/>
        <a:ext cx="1720831" cy="1089585"/>
      </dsp:txXfrm>
    </dsp:sp>
    <dsp:sp modelId="{900C23EA-62CE-48A9-8C93-27CF2296C3FF}">
      <dsp:nvSpPr>
        <dsp:cNvPr id="0" name=""/>
        <dsp:cNvSpPr/>
      </dsp:nvSpPr>
      <dsp:spPr>
        <a:xfrm rot="16200000">
          <a:off x="1807225" y="47572"/>
          <a:ext cx="1815975" cy="1720831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rgbClr val="DDE5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ООО «Газпром трансгаз </a:t>
          </a:r>
          <a:r>
            <a:rPr lang="ru-RU" sz="1600" kern="1200" dirty="0" smtClean="0"/>
            <a:t>Томск»</a:t>
          </a:r>
          <a:endParaRPr lang="ru-RU" sz="16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Томская область</a:t>
          </a:r>
          <a:endParaRPr lang="ru-RU" sz="1500" kern="1200" dirty="0"/>
        </a:p>
      </dsp:txBody>
      <dsp:txXfrm rot="5400000">
        <a:off x="1854797" y="363195"/>
        <a:ext cx="1720831" cy="1089585"/>
      </dsp:txXfrm>
    </dsp:sp>
    <dsp:sp modelId="{CD5F15AE-2D4F-45E8-B117-D0904E609BF2}">
      <dsp:nvSpPr>
        <dsp:cNvPr id="0" name=""/>
        <dsp:cNvSpPr/>
      </dsp:nvSpPr>
      <dsp:spPr>
        <a:xfrm rot="16200000">
          <a:off x="3657119" y="47572"/>
          <a:ext cx="1815975" cy="1720831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rgbClr val="DDE5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ООО «Газпром трансгаз </a:t>
          </a:r>
          <a:r>
            <a:rPr lang="ru-RU" sz="1600" kern="1200" dirty="0" smtClean="0"/>
            <a:t>Волгоград»</a:t>
          </a:r>
          <a:endParaRPr lang="ru-RU" sz="16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Волгоградская область</a:t>
          </a:r>
          <a:endParaRPr lang="ru-RU" sz="1500" kern="1200" dirty="0"/>
        </a:p>
      </dsp:txBody>
      <dsp:txXfrm rot="5400000">
        <a:off x="3704691" y="363195"/>
        <a:ext cx="1720831" cy="1089585"/>
      </dsp:txXfrm>
    </dsp:sp>
    <dsp:sp modelId="{FC3C9C21-689B-46B1-ADF5-D4C4BE95223A}">
      <dsp:nvSpPr>
        <dsp:cNvPr id="0" name=""/>
        <dsp:cNvSpPr/>
      </dsp:nvSpPr>
      <dsp:spPr>
        <a:xfrm rot="16200000">
          <a:off x="5507012" y="47572"/>
          <a:ext cx="1815975" cy="1720831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rgbClr val="DDE5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ООО «Газпром трансгаз </a:t>
          </a:r>
          <a:r>
            <a:rPr lang="ru-RU" sz="1600" kern="1200" dirty="0" smtClean="0"/>
            <a:t>Москва»</a:t>
          </a:r>
          <a:endParaRPr lang="ru-RU" sz="16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Калужская область</a:t>
          </a:r>
          <a:endParaRPr lang="ru-RU" sz="1500" kern="1200" dirty="0"/>
        </a:p>
      </dsp:txBody>
      <dsp:txXfrm rot="5400000">
        <a:off x="5554584" y="363195"/>
        <a:ext cx="1720831" cy="1089585"/>
      </dsp:txXfrm>
    </dsp:sp>
    <dsp:sp modelId="{918F176B-25C4-4A48-B67D-817377058184}">
      <dsp:nvSpPr>
        <dsp:cNvPr id="0" name=""/>
        <dsp:cNvSpPr/>
      </dsp:nvSpPr>
      <dsp:spPr>
        <a:xfrm rot="16200000">
          <a:off x="7356906" y="47572"/>
          <a:ext cx="1815975" cy="1720831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rgbClr val="DDE5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ООО «Газпром трансгаз Саратов»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Саратовская область</a:t>
          </a:r>
          <a:endParaRPr lang="ru-RU" sz="1600" kern="1200" dirty="0"/>
        </a:p>
      </dsp:txBody>
      <dsp:txXfrm rot="5400000">
        <a:off x="7404478" y="363195"/>
        <a:ext cx="1720831" cy="10895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CD2A2-C3F9-431E-83B3-2B35C646C78F}">
      <dsp:nvSpPr>
        <dsp:cNvPr id="0" name=""/>
        <dsp:cNvSpPr/>
      </dsp:nvSpPr>
      <dsp:spPr>
        <a:xfrm>
          <a:off x="0" y="0"/>
          <a:ext cx="9130207" cy="3025497"/>
        </a:xfrm>
        <a:prstGeom prst="rightArrow">
          <a:avLst/>
        </a:prstGeom>
        <a:solidFill>
          <a:srgbClr val="FFC000"/>
        </a:solidFill>
        <a:ln>
          <a:solidFill>
            <a:srgbClr val="00B050"/>
          </a:solidFill>
        </a:ln>
        <a:effectLst>
          <a:glow rad="190500">
            <a:srgbClr val="00B050">
              <a:alpha val="40000"/>
            </a:srgb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4BA9B3-9B23-4CEE-A765-01256D3ECAD9}">
      <dsp:nvSpPr>
        <dsp:cNvPr id="0" name=""/>
        <dsp:cNvSpPr/>
      </dsp:nvSpPr>
      <dsp:spPr>
        <a:xfrm>
          <a:off x="21709" y="907649"/>
          <a:ext cx="2739063" cy="1210198"/>
        </a:xfrm>
        <a:prstGeom prst="roundRect">
          <a:avLst/>
        </a:prstGeom>
        <a:solidFill>
          <a:srgbClr val="00B0F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Проведение</a:t>
          </a:r>
          <a:br>
            <a:rPr lang="ru-RU" sz="2300" kern="1200" dirty="0" smtClean="0"/>
          </a:br>
          <a:r>
            <a:rPr lang="ru-RU" sz="2300" kern="1200" dirty="0" smtClean="0"/>
            <a:t>Советов</a:t>
          </a:r>
          <a:endParaRPr lang="ru-RU" sz="2300" kern="1200" dirty="0"/>
        </a:p>
      </dsp:txBody>
      <dsp:txXfrm>
        <a:off x="80786" y="966726"/>
        <a:ext cx="2620909" cy="1092044"/>
      </dsp:txXfrm>
    </dsp:sp>
    <dsp:sp modelId="{E678357F-E8BD-4DB5-B772-55BC4DE2B848}">
      <dsp:nvSpPr>
        <dsp:cNvPr id="0" name=""/>
        <dsp:cNvSpPr/>
      </dsp:nvSpPr>
      <dsp:spPr>
        <a:xfrm>
          <a:off x="2902042" y="907649"/>
          <a:ext cx="2739063" cy="1210198"/>
        </a:xfrm>
        <a:prstGeom prst="roundRect">
          <a:avLst/>
        </a:prstGeom>
        <a:solidFill>
          <a:srgbClr val="00B0F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Подтверждение</a:t>
          </a:r>
          <a:br>
            <a:rPr lang="ru-RU" sz="2300" kern="1200" dirty="0" smtClean="0"/>
          </a:br>
          <a:r>
            <a:rPr lang="ru-RU" sz="2300" kern="1200" dirty="0" smtClean="0"/>
            <a:t>перспективы</a:t>
          </a:r>
          <a:br>
            <a:rPr lang="ru-RU" sz="2300" kern="1200" dirty="0" smtClean="0"/>
          </a:br>
          <a:r>
            <a:rPr lang="ru-RU" sz="2300" kern="1200" dirty="0" smtClean="0"/>
            <a:t>потребления газа</a:t>
          </a:r>
          <a:endParaRPr lang="ru-RU" sz="2300" kern="1200" dirty="0"/>
        </a:p>
      </dsp:txBody>
      <dsp:txXfrm>
        <a:off x="2961119" y="966726"/>
        <a:ext cx="2620909" cy="1092044"/>
      </dsp:txXfrm>
    </dsp:sp>
    <dsp:sp modelId="{52C94DE3-3328-4CFD-A766-809D2BD66E53}">
      <dsp:nvSpPr>
        <dsp:cNvPr id="0" name=""/>
        <dsp:cNvSpPr/>
      </dsp:nvSpPr>
      <dsp:spPr>
        <a:xfrm>
          <a:off x="5782345" y="907649"/>
          <a:ext cx="2739063" cy="1210198"/>
        </a:xfrm>
        <a:prstGeom prst="roundRect">
          <a:avLst/>
        </a:prstGeom>
        <a:solidFill>
          <a:srgbClr val="00B0F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Закрепление ответственности</a:t>
          </a:r>
          <a:endParaRPr lang="ru-RU" sz="2300" kern="1200" dirty="0"/>
        </a:p>
      </dsp:txBody>
      <dsp:txXfrm>
        <a:off x="5841422" y="966726"/>
        <a:ext cx="2620909" cy="10920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82A86-98C6-4D07-A465-83A032488238}">
      <dsp:nvSpPr>
        <dsp:cNvPr id="0" name=""/>
        <dsp:cNvSpPr/>
      </dsp:nvSpPr>
      <dsp:spPr>
        <a:xfrm>
          <a:off x="3133" y="942049"/>
          <a:ext cx="4457430" cy="524403"/>
        </a:xfrm>
        <a:prstGeom prst="downArrow">
          <a:avLst/>
        </a:prstGeom>
        <a:solidFill>
          <a:srgbClr val="DDE5FF"/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ACBE6237-B837-4A7E-B788-B3E1C33B4D7F}">
      <dsp:nvSpPr>
        <dsp:cNvPr id="0" name=""/>
        <dsp:cNvSpPr/>
      </dsp:nvSpPr>
      <dsp:spPr>
        <a:xfrm>
          <a:off x="2087724" y="1023889"/>
          <a:ext cx="327458" cy="327458"/>
        </a:xfrm>
        <a:prstGeom prst="rect">
          <a:avLst/>
        </a:prstGeom>
        <a:solidFill>
          <a:srgbClr val="DDE5FF"/>
        </a:solidFill>
        <a:ln w="9525" cap="flat" cmpd="sng" algn="ctr">
          <a:solidFill>
            <a:srgbClr val="DDE5FF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9623A725-0E10-4F63-85E6-2FB216780F58}">
      <dsp:nvSpPr>
        <dsp:cNvPr id="0" name=""/>
        <dsp:cNvSpPr/>
      </dsp:nvSpPr>
      <dsp:spPr>
        <a:xfrm>
          <a:off x="3133" y="0"/>
          <a:ext cx="4457430" cy="942049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ln>
                <a:solidFill>
                  <a:srgbClr val="2C09FF"/>
                </a:solidFill>
              </a:ln>
              <a:solidFill>
                <a:srgbClr val="2100E6"/>
              </a:solidFill>
            </a:rPr>
            <a:t>Надежность услуг</a:t>
          </a:r>
          <a:endParaRPr lang="ru-RU" sz="4800" kern="1200" dirty="0">
            <a:ln>
              <a:solidFill>
                <a:srgbClr val="2C09FF"/>
              </a:solidFill>
            </a:ln>
            <a:solidFill>
              <a:srgbClr val="2100E6"/>
            </a:solidFill>
          </a:endParaRPr>
        </a:p>
      </dsp:txBody>
      <dsp:txXfrm>
        <a:off x="3133" y="0"/>
        <a:ext cx="4457430" cy="942049"/>
      </dsp:txXfrm>
    </dsp:sp>
    <dsp:sp modelId="{7E370564-A6C8-417D-A429-3F4CF462A9B1}">
      <dsp:nvSpPr>
        <dsp:cNvPr id="0" name=""/>
        <dsp:cNvSpPr/>
      </dsp:nvSpPr>
      <dsp:spPr>
        <a:xfrm>
          <a:off x="3133" y="1902291"/>
          <a:ext cx="327450" cy="3274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AEE2E-69B9-476B-A6BE-DDBBDF0E5A8B}">
      <dsp:nvSpPr>
        <dsp:cNvPr id="0" name=""/>
        <dsp:cNvSpPr/>
      </dsp:nvSpPr>
      <dsp:spPr>
        <a:xfrm>
          <a:off x="315153" y="1684372"/>
          <a:ext cx="4145410" cy="763288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softEdge rad="63500"/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Количество прекращений и ограничений транспортировки газа</a:t>
          </a:r>
          <a:endParaRPr lang="ru-RU" sz="1800" kern="1200" dirty="0"/>
        </a:p>
      </dsp:txBody>
      <dsp:txXfrm>
        <a:off x="315153" y="1684372"/>
        <a:ext cx="4145410" cy="763288"/>
      </dsp:txXfrm>
    </dsp:sp>
    <dsp:sp modelId="{CF137A1F-C2EA-4579-827E-AE860AF5FB87}">
      <dsp:nvSpPr>
        <dsp:cNvPr id="0" name=""/>
        <dsp:cNvSpPr/>
      </dsp:nvSpPr>
      <dsp:spPr>
        <a:xfrm>
          <a:off x="3133" y="2665579"/>
          <a:ext cx="327450" cy="3274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B8DA02-3AFB-4273-BA4E-746939547F1B}">
      <dsp:nvSpPr>
        <dsp:cNvPr id="0" name=""/>
        <dsp:cNvSpPr/>
      </dsp:nvSpPr>
      <dsp:spPr>
        <a:xfrm>
          <a:off x="315153" y="2447660"/>
          <a:ext cx="4145410" cy="763288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softEdge rad="63500"/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Продолжительность прекращений</a:t>
          </a:r>
          <a:br>
            <a:rPr lang="ru-RU" sz="1800" kern="1200" dirty="0" smtClean="0"/>
          </a:br>
          <a:r>
            <a:rPr lang="ru-RU" sz="1800" kern="1200" dirty="0" smtClean="0"/>
            <a:t>и ограничений транспортировки газа</a:t>
          </a:r>
          <a:endParaRPr lang="ru-RU" sz="1800" kern="1200" dirty="0"/>
        </a:p>
      </dsp:txBody>
      <dsp:txXfrm>
        <a:off x="315153" y="2447660"/>
        <a:ext cx="4145410" cy="763288"/>
      </dsp:txXfrm>
    </dsp:sp>
    <dsp:sp modelId="{E118195B-2186-40E4-98B0-1AD497B33FC9}">
      <dsp:nvSpPr>
        <dsp:cNvPr id="0" name=""/>
        <dsp:cNvSpPr/>
      </dsp:nvSpPr>
      <dsp:spPr>
        <a:xfrm>
          <a:off x="3133" y="3428868"/>
          <a:ext cx="327450" cy="3274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D867F3-BDE4-47A1-A24F-96E69A5E153E}">
      <dsp:nvSpPr>
        <dsp:cNvPr id="0" name=""/>
        <dsp:cNvSpPr/>
      </dsp:nvSpPr>
      <dsp:spPr>
        <a:xfrm>
          <a:off x="315153" y="3210949"/>
          <a:ext cx="4145410" cy="763288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softEdge rad="63500"/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Количеством недопоставленного</a:t>
          </a:r>
          <a:br>
            <a:rPr lang="ru-RU" sz="1800" kern="1200" dirty="0" smtClean="0"/>
          </a:br>
          <a:r>
            <a:rPr lang="ru-RU" sz="1800" kern="1200" dirty="0" smtClean="0"/>
            <a:t>газа потребителям</a:t>
          </a:r>
          <a:endParaRPr lang="ru-RU" sz="1800" kern="1200" dirty="0"/>
        </a:p>
      </dsp:txBody>
      <dsp:txXfrm>
        <a:off x="315153" y="3210949"/>
        <a:ext cx="4145410" cy="763288"/>
      </dsp:txXfrm>
    </dsp:sp>
    <dsp:sp modelId="{72E78FAC-FED0-4D4D-B669-D42FB6727BE0}">
      <dsp:nvSpPr>
        <dsp:cNvPr id="0" name=""/>
        <dsp:cNvSpPr/>
      </dsp:nvSpPr>
      <dsp:spPr>
        <a:xfrm>
          <a:off x="4683435" y="942049"/>
          <a:ext cx="4457430" cy="524403"/>
        </a:xfrm>
        <a:prstGeom prst="downArrow">
          <a:avLst/>
        </a:prstGeom>
        <a:solidFill>
          <a:schemeClr val="accent5">
            <a:lumMod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E4D762-ECA2-4995-80C4-2B9A9ACC7643}">
      <dsp:nvSpPr>
        <dsp:cNvPr id="0" name=""/>
        <dsp:cNvSpPr/>
      </dsp:nvSpPr>
      <dsp:spPr>
        <a:xfrm>
          <a:off x="6804250" y="1023889"/>
          <a:ext cx="327458" cy="327458"/>
        </a:xfrm>
        <a:prstGeom prst="rect">
          <a:avLst/>
        </a:prstGeom>
        <a:solidFill>
          <a:schemeClr val="accent5">
            <a:lumMod val="90000"/>
            <a:alpha val="90000"/>
          </a:schemeClr>
        </a:solidFill>
        <a:ln w="25400" cap="flat" cmpd="sng" algn="ctr">
          <a:solidFill>
            <a:schemeClr val="accent5">
              <a:lumMod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861ABF-D69F-4E1B-8AD9-D253B3B9A75E}">
      <dsp:nvSpPr>
        <dsp:cNvPr id="0" name=""/>
        <dsp:cNvSpPr/>
      </dsp:nvSpPr>
      <dsp:spPr>
        <a:xfrm>
          <a:off x="4683435" y="0"/>
          <a:ext cx="4457430" cy="942049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ln>
                <a:solidFill>
                  <a:srgbClr val="FF0000"/>
                </a:solidFill>
              </a:ln>
              <a:solidFill>
                <a:srgbClr val="FFC000"/>
              </a:solidFill>
            </a:rPr>
            <a:t>Качество услуг</a:t>
          </a:r>
          <a:endParaRPr lang="ru-RU" sz="4800" kern="1200" dirty="0">
            <a:ln>
              <a:solidFill>
                <a:srgbClr val="FF0000"/>
              </a:solidFill>
            </a:ln>
            <a:solidFill>
              <a:srgbClr val="FFC000"/>
            </a:solidFill>
          </a:endParaRPr>
        </a:p>
      </dsp:txBody>
      <dsp:txXfrm>
        <a:off x="4683435" y="0"/>
        <a:ext cx="4457430" cy="942049"/>
      </dsp:txXfrm>
    </dsp:sp>
    <dsp:sp modelId="{23F04F78-F8B0-4456-905D-CE20CC61A4EC}">
      <dsp:nvSpPr>
        <dsp:cNvPr id="0" name=""/>
        <dsp:cNvSpPr/>
      </dsp:nvSpPr>
      <dsp:spPr>
        <a:xfrm>
          <a:off x="4683435" y="1902291"/>
          <a:ext cx="327450" cy="3274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AD1181-AE9C-4A08-A907-EBC821AE2CD7}">
      <dsp:nvSpPr>
        <dsp:cNvPr id="0" name=""/>
        <dsp:cNvSpPr/>
      </dsp:nvSpPr>
      <dsp:spPr>
        <a:xfrm>
          <a:off x="4995455" y="1684372"/>
          <a:ext cx="4145410" cy="763288"/>
        </a:xfrm>
        <a:prstGeom prst="rect">
          <a:avLst/>
        </a:prstGeom>
        <a:solidFill>
          <a:schemeClr val="accent5">
            <a:lumMod val="90000"/>
          </a:schemeClr>
        </a:solidFill>
        <a:ln>
          <a:noFill/>
        </a:ln>
        <a:effectLst>
          <a:softEdge rad="63500"/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Обеспечение давления</a:t>
          </a:r>
          <a:br>
            <a:rPr lang="ru-RU" sz="1800" kern="1200" dirty="0" smtClean="0"/>
          </a:br>
          <a:r>
            <a:rPr lang="ru-RU" sz="1800" kern="1200" dirty="0" smtClean="0"/>
            <a:t>в газораспределительной сети</a:t>
          </a:r>
          <a:endParaRPr lang="ru-RU" sz="1800" kern="1200" dirty="0"/>
        </a:p>
      </dsp:txBody>
      <dsp:txXfrm>
        <a:off x="4995455" y="1684372"/>
        <a:ext cx="4145410" cy="763288"/>
      </dsp:txXfrm>
    </dsp:sp>
    <dsp:sp modelId="{EA224634-A595-488D-9CA4-DE00E13577F1}">
      <dsp:nvSpPr>
        <dsp:cNvPr id="0" name=""/>
        <dsp:cNvSpPr/>
      </dsp:nvSpPr>
      <dsp:spPr>
        <a:xfrm>
          <a:off x="4683435" y="2665579"/>
          <a:ext cx="327450" cy="3274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F3F56A-15F1-40AB-B4FD-2117FF092FFF}">
      <dsp:nvSpPr>
        <dsp:cNvPr id="0" name=""/>
        <dsp:cNvSpPr/>
      </dsp:nvSpPr>
      <dsp:spPr>
        <a:xfrm>
          <a:off x="4995455" y="2447660"/>
          <a:ext cx="4145410" cy="763288"/>
        </a:xfrm>
        <a:prstGeom prst="rect">
          <a:avLst/>
        </a:prstGeom>
        <a:solidFill>
          <a:schemeClr val="accent5">
            <a:lumMod val="90000"/>
          </a:schemeClr>
        </a:solidFill>
        <a:ln>
          <a:noFill/>
        </a:ln>
        <a:effectLst>
          <a:softEdge rad="63500"/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Соответствие физико-химических характеристик газа требованиям НТД</a:t>
          </a:r>
          <a:endParaRPr lang="ru-RU" sz="1800" kern="1200" dirty="0"/>
        </a:p>
      </dsp:txBody>
      <dsp:txXfrm>
        <a:off x="4995455" y="2447660"/>
        <a:ext cx="4145410" cy="7632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6A8D2-0485-4913-92AB-72990DE2B198}">
      <dsp:nvSpPr>
        <dsp:cNvPr id="0" name=""/>
        <dsp:cNvSpPr/>
      </dsp:nvSpPr>
      <dsp:spPr>
        <a:xfrm>
          <a:off x="0" y="0"/>
          <a:ext cx="7025934" cy="910428"/>
        </a:xfrm>
        <a:prstGeom prst="roundRect">
          <a:avLst>
            <a:gd name="adj" fmla="val 10000"/>
          </a:avLst>
        </a:prstGeom>
        <a:solidFill>
          <a:srgbClr val="7030A0"/>
        </a:solidFill>
        <a:ln w="38100" cap="flat" cmpd="sng" algn="ctr">
          <a:solidFill>
            <a:srgbClr val="DDE5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Исключаются случаи, произошедшие в результате:</a:t>
          </a:r>
          <a:endParaRPr lang="ru-RU" sz="2400" b="0" kern="1200" dirty="0"/>
        </a:p>
      </dsp:txBody>
      <dsp:txXfrm>
        <a:off x="26666" y="26666"/>
        <a:ext cx="5936989" cy="857096"/>
      </dsp:txXfrm>
    </dsp:sp>
    <dsp:sp modelId="{F8F7C705-8010-41BB-B439-C60683B9171E}">
      <dsp:nvSpPr>
        <dsp:cNvPr id="0" name=""/>
        <dsp:cNvSpPr/>
      </dsp:nvSpPr>
      <dsp:spPr>
        <a:xfrm>
          <a:off x="524663" y="1036876"/>
          <a:ext cx="7025934" cy="910428"/>
        </a:xfrm>
        <a:prstGeom prst="roundRect">
          <a:avLst/>
        </a:prstGeom>
        <a:solidFill>
          <a:srgbClr val="FFC000"/>
        </a:solidFill>
        <a:ln w="38100" cap="flat" cmpd="sng" algn="ctr">
          <a:solidFill>
            <a:srgbClr val="DDE5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Обстоятельств, предусмотренных Правилами поставки газа в Российской Федерации  и Правилами поставки газа для обеспечения коммунально-бытовых нужд граждан.</a:t>
          </a:r>
          <a:endParaRPr lang="ru-RU" sz="1700" kern="1200" dirty="0"/>
        </a:p>
      </dsp:txBody>
      <dsp:txXfrm>
        <a:off x="569106" y="1081319"/>
        <a:ext cx="5820605" cy="821542"/>
      </dsp:txXfrm>
    </dsp:sp>
    <dsp:sp modelId="{AA7A6FF0-1808-4FF2-841E-DBD36A928BCC}">
      <dsp:nvSpPr>
        <dsp:cNvPr id="0" name=""/>
        <dsp:cNvSpPr/>
      </dsp:nvSpPr>
      <dsp:spPr>
        <a:xfrm>
          <a:off x="1049327" y="2073753"/>
          <a:ext cx="7025934" cy="910428"/>
        </a:xfrm>
        <a:prstGeom prst="roundRect">
          <a:avLst/>
        </a:prstGeom>
        <a:solidFill>
          <a:srgbClr val="92D050"/>
        </a:solidFill>
        <a:ln w="38100" cap="flat" cmpd="sng" algn="ctr">
          <a:solidFill>
            <a:srgbClr val="DDE5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Угрозы возникновения аварии в газораспределительной сети.</a:t>
          </a:r>
          <a:endParaRPr lang="ru-RU" sz="1700" kern="1200" dirty="0"/>
        </a:p>
      </dsp:txBody>
      <dsp:txXfrm>
        <a:off x="1093770" y="2118196"/>
        <a:ext cx="5820605" cy="821542"/>
      </dsp:txXfrm>
    </dsp:sp>
    <dsp:sp modelId="{DCFFA739-D229-4B4A-95DA-44DA6C77D99E}">
      <dsp:nvSpPr>
        <dsp:cNvPr id="0" name=""/>
        <dsp:cNvSpPr/>
      </dsp:nvSpPr>
      <dsp:spPr>
        <a:xfrm>
          <a:off x="1573991" y="3110630"/>
          <a:ext cx="7025934" cy="910428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rgbClr val="DDE5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Несанкционированного вмешательства в функционирование объектов газораспределительной сети</a:t>
          </a:r>
          <a:endParaRPr lang="ru-RU" sz="1700" kern="1200" dirty="0"/>
        </a:p>
      </dsp:txBody>
      <dsp:txXfrm>
        <a:off x="1600657" y="3137296"/>
        <a:ext cx="5856159" cy="857096"/>
      </dsp:txXfrm>
    </dsp:sp>
    <dsp:sp modelId="{16C6DB46-3CA2-481D-97BF-2EB09DCAD06D}">
      <dsp:nvSpPr>
        <dsp:cNvPr id="0" name=""/>
        <dsp:cNvSpPr/>
      </dsp:nvSpPr>
      <dsp:spPr>
        <a:xfrm>
          <a:off x="2098655" y="4147507"/>
          <a:ext cx="7025934" cy="91042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rgbClr val="DDE5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Обстоятельств непреодолимой силы либо по инициативе потребителя</a:t>
          </a:r>
          <a:endParaRPr lang="ru-RU" sz="1700" kern="1200" dirty="0"/>
        </a:p>
      </dsp:txBody>
      <dsp:txXfrm>
        <a:off x="2125321" y="4174173"/>
        <a:ext cx="5856159" cy="857096"/>
      </dsp:txXfrm>
    </dsp:sp>
    <dsp:sp modelId="{48D18ADE-65B9-4FF7-8B52-42CB664C25AB}">
      <dsp:nvSpPr>
        <dsp:cNvPr id="0" name=""/>
        <dsp:cNvSpPr/>
      </dsp:nvSpPr>
      <dsp:spPr>
        <a:xfrm>
          <a:off x="6434155" y="665118"/>
          <a:ext cx="591778" cy="591778"/>
        </a:xfrm>
        <a:prstGeom prst="downArrow">
          <a:avLst>
            <a:gd name="adj1" fmla="val 55000"/>
            <a:gd name="adj2" fmla="val 45000"/>
          </a:avLst>
        </a:prstGeom>
        <a:solidFill>
          <a:srgbClr val="7030A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6567305" y="665118"/>
        <a:ext cx="325478" cy="445313"/>
      </dsp:txXfrm>
    </dsp:sp>
    <dsp:sp modelId="{97AC9624-459E-4E97-A3C0-66084B5E6EF2}">
      <dsp:nvSpPr>
        <dsp:cNvPr id="0" name=""/>
        <dsp:cNvSpPr/>
      </dsp:nvSpPr>
      <dsp:spPr>
        <a:xfrm>
          <a:off x="6958819" y="1701995"/>
          <a:ext cx="591778" cy="591778"/>
        </a:xfrm>
        <a:prstGeom prst="downArrow">
          <a:avLst>
            <a:gd name="adj1" fmla="val 55000"/>
            <a:gd name="adj2" fmla="val 45000"/>
          </a:avLst>
        </a:prstGeom>
        <a:solidFill>
          <a:srgbClr val="FFC00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7091969" y="1701995"/>
        <a:ext cx="325478" cy="445313"/>
      </dsp:txXfrm>
    </dsp:sp>
    <dsp:sp modelId="{1A94EB36-AEBE-485A-A810-DCC901F868A4}">
      <dsp:nvSpPr>
        <dsp:cNvPr id="0" name=""/>
        <dsp:cNvSpPr/>
      </dsp:nvSpPr>
      <dsp:spPr>
        <a:xfrm>
          <a:off x="7483483" y="2723698"/>
          <a:ext cx="591778" cy="591778"/>
        </a:xfrm>
        <a:prstGeom prst="downArrow">
          <a:avLst>
            <a:gd name="adj1" fmla="val 55000"/>
            <a:gd name="adj2" fmla="val 45000"/>
          </a:avLst>
        </a:prstGeom>
        <a:solidFill>
          <a:srgbClr val="92D05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7616633" y="2723698"/>
        <a:ext cx="325478" cy="445313"/>
      </dsp:txXfrm>
    </dsp:sp>
    <dsp:sp modelId="{E4C7452C-A3CC-43D3-BBDF-34E6CD24ADFC}">
      <dsp:nvSpPr>
        <dsp:cNvPr id="0" name=""/>
        <dsp:cNvSpPr/>
      </dsp:nvSpPr>
      <dsp:spPr>
        <a:xfrm>
          <a:off x="8008147" y="3770691"/>
          <a:ext cx="591778" cy="591778"/>
        </a:xfrm>
        <a:prstGeom prst="downArrow">
          <a:avLst>
            <a:gd name="adj1" fmla="val 55000"/>
            <a:gd name="adj2" fmla="val 45000"/>
          </a:avLst>
        </a:prstGeom>
        <a:solidFill>
          <a:srgbClr val="00B0F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8141297" y="3770691"/>
        <a:ext cx="325478" cy="44531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C4485-8772-4638-9845-7375930CB9A1}">
      <dsp:nvSpPr>
        <dsp:cNvPr id="0" name=""/>
        <dsp:cNvSpPr/>
      </dsp:nvSpPr>
      <dsp:spPr>
        <a:xfrm>
          <a:off x="1863267" y="376872"/>
          <a:ext cx="5919723" cy="1451681"/>
        </a:xfrm>
        <a:prstGeom prst="ellipse">
          <a:avLst/>
        </a:prstGeom>
        <a:solidFill>
          <a:schemeClr val="accent6">
            <a:lumMod val="60000"/>
            <a:lumOff val="40000"/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8EEF1-72E4-4A7D-A22C-F9190B12F74A}">
      <dsp:nvSpPr>
        <dsp:cNvPr id="0" name=""/>
        <dsp:cNvSpPr/>
      </dsp:nvSpPr>
      <dsp:spPr>
        <a:xfrm>
          <a:off x="4157249" y="3943538"/>
          <a:ext cx="810089" cy="518457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D53886-E215-445F-9214-0042550BFC94}">
      <dsp:nvSpPr>
        <dsp:cNvPr id="0" name=""/>
        <dsp:cNvSpPr/>
      </dsp:nvSpPr>
      <dsp:spPr>
        <a:xfrm>
          <a:off x="-2" y="4212473"/>
          <a:ext cx="9124594" cy="984444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softEdge rad="127000"/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0000"/>
              </a:solidFill>
            </a:rPr>
            <a:t>Претензии потребителей к ГРО</a:t>
          </a:r>
          <a:br>
            <a:rPr lang="ru-RU" sz="2400" kern="1200" dirty="0" smtClean="0">
              <a:solidFill>
                <a:srgbClr val="FF0000"/>
              </a:solidFill>
            </a:rPr>
          </a:br>
          <a:r>
            <a:rPr lang="ru-RU" sz="2400" kern="1200" dirty="0" smtClean="0">
              <a:solidFill>
                <a:srgbClr val="FF0000"/>
              </a:solidFill>
            </a:rPr>
            <a:t>Претензии ГРО к газотранспортным обществам</a:t>
          </a:r>
          <a:endParaRPr lang="ru-RU" sz="2400" kern="1200" dirty="0">
            <a:solidFill>
              <a:srgbClr val="FF0000"/>
            </a:solidFill>
          </a:endParaRPr>
        </a:p>
      </dsp:txBody>
      <dsp:txXfrm>
        <a:off x="-2" y="4212473"/>
        <a:ext cx="9124594" cy="984444"/>
      </dsp:txXfrm>
    </dsp:sp>
    <dsp:sp modelId="{18401A6D-98CC-4958-B0D3-ECE07E686D99}">
      <dsp:nvSpPr>
        <dsp:cNvPr id="0" name=""/>
        <dsp:cNvSpPr/>
      </dsp:nvSpPr>
      <dsp:spPr>
        <a:xfrm>
          <a:off x="1748442" y="185478"/>
          <a:ext cx="2621658" cy="2621673"/>
        </a:xfrm>
        <a:prstGeom prst="ellipse">
          <a:avLst/>
        </a:prstGeom>
        <a:solidFill>
          <a:srgbClr val="FFC000"/>
        </a:solidFill>
        <a:ln w="9525" cap="flat" cmpd="sng" algn="ctr">
          <a:solidFill>
            <a:srgbClr val="FFC000"/>
          </a:solidFill>
          <a:prstDash val="solid"/>
        </a:ln>
        <a:effectLst>
          <a:glow rad="508000">
            <a:srgbClr val="FF6800">
              <a:alpha val="40000"/>
            </a:srgbClr>
          </a:glo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n>
                <a:solidFill>
                  <a:srgbClr val="2C09FF"/>
                </a:solidFill>
              </a:ln>
              <a:solidFill>
                <a:srgbClr val="2C09FF"/>
              </a:solidFill>
              <a:effectLst>
                <a:glow rad="228600">
                  <a:srgbClr val="FF6800">
                    <a:alpha val="40000"/>
                  </a:srgbClr>
                </a:glow>
              </a:effectLst>
            </a:rPr>
            <a:t>Аварийные</a:t>
          </a:r>
          <a:br>
            <a:rPr lang="ru-RU" sz="2600" kern="1200" dirty="0" smtClean="0">
              <a:ln>
                <a:solidFill>
                  <a:srgbClr val="2C09FF"/>
                </a:solidFill>
              </a:ln>
              <a:solidFill>
                <a:srgbClr val="2C09FF"/>
              </a:solidFill>
              <a:effectLst>
                <a:glow rad="228600">
                  <a:srgbClr val="FF6800">
                    <a:alpha val="40000"/>
                  </a:srgbClr>
                </a:glow>
              </a:effectLst>
            </a:rPr>
          </a:br>
          <a:r>
            <a:rPr lang="ru-RU" sz="2600" kern="1200" dirty="0" smtClean="0">
              <a:ln>
                <a:solidFill>
                  <a:srgbClr val="2C09FF"/>
                </a:solidFill>
              </a:ln>
              <a:solidFill>
                <a:srgbClr val="2C09FF"/>
              </a:solidFill>
              <a:effectLst>
                <a:glow rad="228600">
                  <a:srgbClr val="FF6800">
                    <a:alpha val="40000"/>
                  </a:srgbClr>
                </a:glow>
              </a:effectLst>
            </a:rPr>
            <a:t>остановки</a:t>
          </a:r>
          <a:endParaRPr lang="ru-RU" sz="2600" kern="1200" dirty="0">
            <a:ln>
              <a:solidFill>
                <a:srgbClr val="2C09FF"/>
              </a:solidFill>
            </a:ln>
            <a:solidFill>
              <a:srgbClr val="2C09FF"/>
            </a:solidFill>
            <a:effectLst>
              <a:glow rad="228600">
                <a:srgbClr val="FF6800">
                  <a:alpha val="40000"/>
                </a:srgbClr>
              </a:glow>
            </a:effectLst>
          </a:endParaRPr>
        </a:p>
      </dsp:txBody>
      <dsp:txXfrm>
        <a:off x="2132375" y="569413"/>
        <a:ext cx="1853792" cy="1853803"/>
      </dsp:txXfrm>
    </dsp:sp>
    <dsp:sp modelId="{E133ED2F-7E8F-47EE-A27C-6894922AC124}">
      <dsp:nvSpPr>
        <dsp:cNvPr id="0" name=""/>
        <dsp:cNvSpPr/>
      </dsp:nvSpPr>
      <dsp:spPr>
        <a:xfrm>
          <a:off x="3412000" y="1680528"/>
          <a:ext cx="2654744" cy="2654744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rgbClr val="00B0F0"/>
          </a:solidFill>
          <a:prstDash val="solid"/>
        </a:ln>
        <a:effectLst>
          <a:glow rad="508000">
            <a:srgbClr val="00B0F0">
              <a:alpha val="4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n>
                <a:solidFill>
                  <a:schemeClr val="bg1"/>
                </a:solidFill>
              </a:ln>
              <a:effectLst>
                <a:glow rad="228600">
                  <a:schemeClr val="bg1">
                    <a:alpha val="40000"/>
                  </a:schemeClr>
                </a:glow>
              </a:effectLst>
            </a:rPr>
            <a:t>Нерасчетные</a:t>
          </a:r>
          <a:br>
            <a:rPr lang="ru-RU" sz="2500" kern="1200" dirty="0" smtClean="0">
              <a:ln>
                <a:solidFill>
                  <a:schemeClr val="bg1"/>
                </a:solidFill>
              </a:ln>
              <a:effectLst>
                <a:glow rad="228600">
                  <a:schemeClr val="bg1">
                    <a:alpha val="40000"/>
                  </a:schemeClr>
                </a:glow>
              </a:effectLst>
            </a:rPr>
          </a:br>
          <a:r>
            <a:rPr lang="ru-RU" sz="2500" kern="1200" dirty="0" smtClean="0">
              <a:ln>
                <a:solidFill>
                  <a:schemeClr val="bg1"/>
                </a:solidFill>
              </a:ln>
              <a:effectLst>
                <a:glow rad="228600">
                  <a:schemeClr val="bg1">
                    <a:alpha val="40000"/>
                  </a:schemeClr>
                </a:glow>
              </a:effectLst>
            </a:rPr>
            <a:t>режимы</a:t>
          </a:r>
          <a:endParaRPr lang="ru-RU" sz="2500" kern="1200" dirty="0">
            <a:ln>
              <a:solidFill>
                <a:schemeClr val="bg1"/>
              </a:solidFill>
            </a:ln>
            <a:effectLst>
              <a:glow rad="228600">
                <a:schemeClr val="bg1">
                  <a:alpha val="40000"/>
                </a:schemeClr>
              </a:glow>
            </a:effectLst>
          </a:endParaRPr>
        </a:p>
      </dsp:txBody>
      <dsp:txXfrm>
        <a:off x="3800778" y="2069306"/>
        <a:ext cx="1877188" cy="1877188"/>
      </dsp:txXfrm>
    </dsp:sp>
    <dsp:sp modelId="{ADE805DD-5E70-444B-AA6B-243A1BF63980}">
      <dsp:nvSpPr>
        <dsp:cNvPr id="0" name=""/>
        <dsp:cNvSpPr/>
      </dsp:nvSpPr>
      <dsp:spPr>
        <a:xfrm>
          <a:off x="5117083" y="262039"/>
          <a:ext cx="2385057" cy="2385057"/>
        </a:xfrm>
        <a:prstGeom prst="ellipse">
          <a:avLst/>
        </a:prstGeom>
        <a:solidFill>
          <a:srgbClr val="00B050"/>
        </a:solidFill>
        <a:ln w="9525" cap="flat" cmpd="sng" algn="ctr">
          <a:solidFill>
            <a:srgbClr val="00B050"/>
          </a:solidFill>
          <a:prstDash val="solid"/>
        </a:ln>
        <a:effectLst>
          <a:glow rad="508000">
            <a:srgbClr val="00B050"/>
          </a:glo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rPr>
            <a:t>Плановые</a:t>
          </a:r>
          <a:br>
            <a:rPr lang="ru-RU" sz="2400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rPr>
          </a:br>
          <a:r>
            <a:rPr lang="ru-RU" sz="2400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rPr>
            <a:t>работы</a:t>
          </a:r>
          <a:endParaRPr lang="ru-RU" sz="2400" kern="1200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glow rad="228600">
                <a:schemeClr val="bg1">
                  <a:alpha val="40000"/>
                </a:schemeClr>
              </a:glow>
            </a:effectLst>
          </a:endParaRPr>
        </a:p>
      </dsp:txBody>
      <dsp:txXfrm>
        <a:off x="5466367" y="611323"/>
        <a:ext cx="1686489" cy="1686489"/>
      </dsp:txXfrm>
    </dsp:sp>
    <dsp:sp modelId="{6F395746-843D-41E7-A59D-D09E0EF53689}">
      <dsp:nvSpPr>
        <dsp:cNvPr id="0" name=""/>
        <dsp:cNvSpPr/>
      </dsp:nvSpPr>
      <dsp:spPr>
        <a:xfrm>
          <a:off x="11978" y="-43273"/>
          <a:ext cx="9112611" cy="4354499"/>
        </a:xfrm>
        <a:prstGeom prst="funnel">
          <a:avLst/>
        </a:prstGeom>
        <a:solidFill>
          <a:schemeClr val="accent6">
            <a:lumMod val="60000"/>
            <a:lumOff val="40000"/>
            <a:alpha val="45000"/>
          </a:schemeClr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softEdge rad="31750"/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0.54036</cdr:x>
      <cdr:y>0.49336</cdr:y>
    </cdr:from>
    <cdr:to>
      <cdr:x>0.70573</cdr:x>
      <cdr:y>0.65282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73609" y="1971687"/>
          <a:ext cx="940645" cy="637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r>
            <a:rPr lang="ru-RU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</a:t>
          </a:r>
          <a:r>
            <a: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sz="3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0.2342</cdr:x>
      <cdr:y>0.15315</cdr:y>
    </cdr:from>
    <cdr:to>
      <cdr:x>0.39958</cdr:x>
      <cdr:y>0.31262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32148" y="612068"/>
          <a:ext cx="940702" cy="6373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600" b="1" dirty="0" smtClean="0">
              <a:solidFill>
                <a:srgbClr val="2C0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116</a:t>
          </a:r>
          <a:endParaRPr lang="ru-RU" sz="3600" b="1" dirty="0">
            <a:solidFill>
              <a:srgbClr val="2C09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015" cy="49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2" tIns="45150" rIns="90302" bIns="45150" numCol="1" anchor="t" anchorCtr="0" compatLnSpc="1">
            <a:prstTxWarp prst="textNoShape">
              <a:avLst/>
            </a:prstTxWarp>
          </a:bodyPr>
          <a:lstStyle>
            <a:lvl1pPr algn="l" defTabSz="901619">
              <a:defRPr sz="11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51" y="1"/>
            <a:ext cx="2945015" cy="49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2" tIns="45150" rIns="90302" bIns="45150" numCol="1" anchor="t" anchorCtr="0" compatLnSpc="1">
            <a:prstTxWarp prst="textNoShape">
              <a:avLst/>
            </a:prstTxWarp>
          </a:bodyPr>
          <a:lstStyle>
            <a:lvl1pPr algn="r" defTabSz="901619">
              <a:defRPr sz="11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7993"/>
            <a:ext cx="2945015" cy="49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2" tIns="45150" rIns="90302" bIns="45150" numCol="1" anchor="b" anchorCtr="0" compatLnSpc="1">
            <a:prstTxWarp prst="textNoShape">
              <a:avLst/>
            </a:prstTxWarp>
          </a:bodyPr>
          <a:lstStyle>
            <a:lvl1pPr algn="l" defTabSz="901619">
              <a:defRPr sz="11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Медвежье. 2-я очередь</a:t>
            </a:r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51" y="9377993"/>
            <a:ext cx="2945015" cy="49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2" tIns="45150" rIns="90302" bIns="45150" numCol="1" anchor="b" anchorCtr="0" compatLnSpc="1">
            <a:prstTxWarp prst="textNoShape">
              <a:avLst/>
            </a:prstTxWarp>
          </a:bodyPr>
          <a:lstStyle>
            <a:lvl1pPr algn="r" defTabSz="901619">
              <a:defRPr sz="11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F44F70F-9772-4349-A4A5-444022416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589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015" cy="49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41" tIns="47621" rIns="95241" bIns="47621" numCol="1" anchor="t" anchorCtr="0" compatLnSpc="1">
            <a:prstTxWarp prst="textNoShape">
              <a:avLst/>
            </a:prstTxWarp>
          </a:bodyPr>
          <a:lstStyle>
            <a:lvl1pPr algn="l" defTabSz="952683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51" y="1"/>
            <a:ext cx="2945015" cy="49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41" tIns="47621" rIns="95241" bIns="47621" numCol="1" anchor="t" anchorCtr="0" compatLnSpc="1">
            <a:prstTxWarp prst="textNoShape">
              <a:avLst/>
            </a:prstTxWarp>
          </a:bodyPr>
          <a:lstStyle>
            <a:lvl1pPr algn="r" defTabSz="952683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7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8188"/>
            <a:ext cx="4937125" cy="3703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734" y="4690588"/>
            <a:ext cx="5436209" cy="4444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41" tIns="47621" rIns="95241" bIns="476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7993"/>
            <a:ext cx="2945015" cy="49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41" tIns="47621" rIns="95241" bIns="47621" numCol="1" anchor="b" anchorCtr="0" compatLnSpc="1">
            <a:prstTxWarp prst="textNoShape">
              <a:avLst/>
            </a:prstTxWarp>
          </a:bodyPr>
          <a:lstStyle>
            <a:lvl1pPr algn="l" defTabSz="952683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Медвежье. 2-я очередь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51" y="9377993"/>
            <a:ext cx="2945015" cy="49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41" tIns="47621" rIns="95241" bIns="47621" numCol="1" anchor="b" anchorCtr="0" compatLnSpc="1">
            <a:prstTxWarp prst="textNoShape">
              <a:avLst/>
            </a:prstTxWarp>
          </a:bodyPr>
          <a:lstStyle>
            <a:lvl1pPr algn="r" defTabSz="952683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A342249-56E4-4198-8558-503CC1411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533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6534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24522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342249-56E4-4198-8558-503CC141171E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8998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342249-56E4-4198-8558-503CC141171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829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342249-56E4-4198-8558-503CC141171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792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57F09-3329-45D1-A6FF-A2A1B97E8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EBBDC-7174-419B-B69A-2201156A1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41DAB-BD5C-4073-A8D0-2228C3845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4650" y="1600204"/>
            <a:ext cx="615553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620395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CD253-6720-4DDC-8E79-86C41D4F5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2D962-4B23-4332-B7B2-90165ACEF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60108-2D6C-4086-8E8D-A5B50392B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C5363-A5DC-4B98-9E60-E25A3FC83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8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8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1BBB9-01C0-4442-AFA0-4382E6817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A3CB1-C9E4-4A1D-B1D8-BA9C02297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4A16F-52FD-4390-9C10-2A42F8B6D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3EFAF-5500-462A-8A25-6B0D6F101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E4379-C5A5-4E0F-A680-D9235F542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D2A69-9656-42EE-9FEB-A257646EE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2E59C-C8F2-4B37-8E84-368663D00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3277B-E39F-4312-9CD3-DF98AA690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47181-504B-439B-B318-70C32421E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72C85-63BD-4AE8-995E-64DB95C82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A9303-DF6B-40D5-BB56-7940BEA67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0B94F-2BC1-4899-AE36-DBFAFCCAB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8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8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9F84C-62A4-4E6B-8702-1DCB8705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C9346-12BD-4F95-B416-1EF011E97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21F2F-78B2-419D-9BEB-952077E08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43F8A-CE55-4126-92E2-8E93DF9D9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2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0" y="1079508"/>
            <a:ext cx="9144000" cy="15287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177F8-F5FC-4CF3-BBBC-455EA66E66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B9E9C-CB94-44F0-BB80-0E4D0DB42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3F6B3-2F58-453B-953F-40D5D6566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0D1D2-F5F3-4416-BB8A-18E01D5595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EA37E-5B03-41C0-B826-F4CCD55B9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F3A9C-7042-48FD-9830-B1A329BBF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D30FF-2FF6-4DDB-9CE0-6A419B5AA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53B0B-2846-4E4D-9F8F-C971A2C55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F2DC8-C188-492D-BEC3-31B86525A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5E1F9-5D89-4166-8EB3-D5848E576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0709E-8E2E-403F-AEFC-5677F2664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2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0" y="1079508"/>
            <a:ext cx="9144000" cy="15287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7A783-CEFC-4760-9F71-B1FF9E6E3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49C7D-9106-499C-9D68-91987D559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0C120-D426-44DA-9B5C-79CCF9E89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32D01-7023-43FD-BA01-34D6B9D70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49960-9059-4B51-8AC6-EFA4FDE70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B9435-AF78-42F2-9119-AAEFE9187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236C6-C2D5-43D1-9DE6-2B34E7C8B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E7CBB-6870-4449-81BC-75C969DA1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70110-3A5F-496A-893D-69F16C7A6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4590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3A053-11BC-4F7B-9B50-2AF88E460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ACC07-AB3E-4659-97A1-EE248CF56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A7919-DBF9-415C-B80B-AA8C4CCE3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A272B-5EE7-4A6D-B608-124C5ACB5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D049F-7531-42E1-93A8-1E4AACD01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31501-6DD0-4295-B388-AAE03E7E3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A03F7-D88B-472D-9902-98A8E4B4D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77479-8E37-4E8B-A3DE-6AAFC4015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08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08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53864-15C5-4605-83E6-92E812327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73F76-3AC9-410B-8E8A-52C1A987A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A8802-CC0E-48E8-9C1E-6A17783980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D27F5-3084-45FF-A3D4-2202089B8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06490-B8D7-420F-9DC8-A39CFA063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84D19-F434-453C-8DEE-28B911BD4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5E26E-53A8-456C-BA70-605BF1FE19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E38B0-807B-4CBB-9332-6BE2EFC00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03F88-B30F-455A-AFDC-6170D18FA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0EE9E-011B-4BF9-8EE5-56A45749D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D8FE3-BDBA-4B48-BE6E-646E23BFF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AC3E6-9593-4A64-ABF4-833F0564B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15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159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F59C3-5EC9-4789-BCEE-AF2AA7753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3828"/>
            <a:ext cx="7772400" cy="5232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itchFamily="34" charset="0"/>
                <a:cs typeface="Arial" charset="0"/>
              </a:defRPr>
            </a:lvl1pPr>
          </a:lstStyle>
          <a:p>
            <a:pPr>
              <a:defRPr/>
            </a:pPr>
            <a:fld id="{9EA2D642-E16E-4478-B5E1-4D19CE1C1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itchFamily="34" charset="0"/>
                <a:cs typeface="Arial" charset="0"/>
              </a:defRPr>
            </a:lvl1pPr>
          </a:lstStyle>
          <a:p>
            <a:pPr>
              <a:defRPr/>
            </a:pPr>
            <a:fld id="{22215F47-FC64-48C7-ADE2-138112AE9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itchFamily="34" charset="0"/>
                <a:cs typeface="Arial" charset="0"/>
              </a:defRPr>
            </a:lvl1pPr>
          </a:lstStyle>
          <a:p>
            <a:pPr>
              <a:defRPr/>
            </a:pPr>
            <a:fld id="{1FCCF542-2866-423D-B410-4A4795E0E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0E5E1-731F-407B-B2EB-710DFCCAE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itchFamily="34" charset="0"/>
                <a:cs typeface="Arial" charset="0"/>
              </a:defRPr>
            </a:lvl1pPr>
          </a:lstStyle>
          <a:p>
            <a:pPr>
              <a:defRPr/>
            </a:pPr>
            <a:fld id="{8A20218A-6D72-4168-93FB-6ED27EE6D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4528"/>
            <a:ext cx="8229600" cy="52322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itchFamily="34" charset="0"/>
                <a:cs typeface="Arial" charset="0"/>
              </a:defRPr>
            </a:lvl1pPr>
          </a:lstStyle>
          <a:p>
            <a:pPr>
              <a:defRPr/>
            </a:pPr>
            <a:fld id="{A66503AB-4FAD-481E-AABA-07C55CC3D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itchFamily="34" charset="0"/>
                <a:cs typeface="Arial" charset="0"/>
              </a:defRPr>
            </a:lvl1pPr>
          </a:lstStyle>
          <a:p>
            <a:pPr>
              <a:defRPr/>
            </a:pPr>
            <a:fld id="{11DA14FA-F75E-4B5B-843B-C20BDB146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itchFamily="34" charset="0"/>
                <a:cs typeface="Arial" charset="0"/>
              </a:defRPr>
            </a:lvl1pPr>
          </a:lstStyle>
          <a:p>
            <a:pPr>
              <a:defRPr/>
            </a:pPr>
            <a:fld id="{2A132F35-4627-4454-B2F6-9FCA089BC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34990"/>
            <a:ext cx="3008313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itchFamily="34" charset="0"/>
                <a:cs typeface="Arial" charset="0"/>
              </a:defRPr>
            </a:lvl1pPr>
          </a:lstStyle>
          <a:p>
            <a:pPr>
              <a:defRPr/>
            </a:pPr>
            <a:fld id="{53375103-076C-4884-BA81-60AC8A336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967228"/>
            <a:ext cx="54864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itchFamily="34" charset="0"/>
                <a:cs typeface="Arial" charset="0"/>
              </a:defRPr>
            </a:lvl1pPr>
          </a:lstStyle>
          <a:p>
            <a:pPr>
              <a:defRPr/>
            </a:pPr>
            <a:fld id="{6F7140D1-4FF5-4D58-A36C-FC4A386293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itchFamily="34" charset="0"/>
                <a:cs typeface="Arial" charset="0"/>
              </a:defRPr>
            </a:lvl1pPr>
          </a:lstStyle>
          <a:p>
            <a:pPr>
              <a:defRPr/>
            </a:pPr>
            <a:fld id="{EC85F6AF-E275-4F1C-A7FB-339DFC8E5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4636" y="1600202"/>
            <a:ext cx="615553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620395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Narrow" pitchFamily="34" charset="0"/>
                <a:cs typeface="Arial" charset="0"/>
              </a:defRPr>
            </a:lvl1pPr>
          </a:lstStyle>
          <a:p>
            <a:pPr>
              <a:defRPr/>
            </a:pPr>
            <a:fld id="{E361B861-6803-40A7-919F-ED5DFBD6D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8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8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55614-2401-4A5B-8304-FC66389A9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E6F83-9A85-4874-B63C-27A74D43B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F8301-AF76-4BF3-82DC-1ADE16CED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D3E42-C2F7-4EBB-86AA-C76D3A934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B1006-04E0-40EE-8562-E1C0CB18A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146EB-EF20-4D9A-B1D8-6953486E9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BB2F6-AA1E-4DBA-A344-DA7C47483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9E4C8-8AA9-4743-9B30-7738C1603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B76CD-F213-41EF-A15E-0CE614264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A1911-F4B9-472B-9473-4851C6264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EB1EE-5A27-4462-A898-A6FCEDDE5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F6692-27BE-4E6E-BC11-C492E79B6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8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8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BA39B-9929-4AC6-A9AF-DB2979431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C2828-AB2F-4F43-A1F8-36FEBBBA8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97122-B4C6-4B6C-B7D3-3EB752370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23513-3FE5-4056-962F-CEC0686BA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B8364-9601-45E4-A595-89A22A4A6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E755E-5666-4235-BCBA-2D0C29295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77F1A-70DB-4659-AFDF-44ADA280E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F61E2-B404-4906-B9C8-3B25E7E4F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1BA8C-2BA3-47E3-AA40-E298E6C23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F9363-8807-4160-B0D4-6B9F41616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97EAE-28BA-40D2-BB0F-C6AC6492E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CFEDC-1E35-480A-A91A-0B9E8C936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3064D-FC19-46CB-B9E7-D82BEB0D6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8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8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F2F23-EBAE-4FCE-A801-BE3019CBA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24A93-FB86-40E5-A2EC-C386BF114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CE666-E671-479B-B832-202FE3642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170DC-5558-4D5F-ADC8-39013C310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CA55B-24C8-44B8-B59B-D889D66B9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01373-0A89-4202-9B59-28406EC63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38D8A-71C9-409D-B9D6-6A7D4EB42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15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159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799A4-1346-4EE9-B750-5837A5C04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AFEE7-E3F5-4D0A-B280-78949B41E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BAF58-48EC-460F-845D-D2C7E4B60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5F9CA-236C-46B1-9DC7-D1B2651C0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1EED6-1195-4AC7-8FB7-443D02891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C38C7-055A-4F83-BA36-2B386BB82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4D6DD-CB18-4B4B-B159-07CB31A3A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60C2C-9E1B-4600-8808-717C5A836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42B6B-D8CC-403D-8E79-1CB3F5ED4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63A67-BBEA-4BBF-B67F-E37593382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5FB85-6E3E-44DB-8D9A-41B2B0C3B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DC5DF-2B9C-4C6E-81F7-BB369AE7B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15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159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135B1-619A-4994-8F78-E4BC2A69E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93A77-0D05-4BC2-9AA1-DFBDEE105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C0789-7AFF-4F71-B9E4-29EF4E067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3701C-F9E1-442D-9E50-7E21CEB4CD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4FB7B-DB2B-43E8-B069-870B55992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4590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4853D-16F1-4740-BAE5-C98BD27B9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642B4-DEF2-47F0-891D-CB4587168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C284A-8478-4771-91B9-493EF0D79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AD5AF-B113-48F8-85CC-E483CCA08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6368F-8D5E-465F-9C7B-962E2D765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3A873-027B-4E26-86A2-D921AB636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20EDF-3114-4726-9EEC-1E914788E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08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08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F2D1A-B0AB-4596-A2AD-A6D2B1A10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7F0B5-2C0F-47DA-95C7-4DCB03383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10B5C-0A51-4703-A68A-E62F0A6C2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AE44B-EAD0-4AC5-B7F9-D0404975B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B8DF8-8F7E-4C46-896A-979F911F3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" y="1100138"/>
            <a:ext cx="1452563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3" y="1100138"/>
            <a:ext cx="1454150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7E001-F470-484E-B9BB-436068778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54C58-2DDC-4B3F-98B3-8743B4AB7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402FB-24BB-4151-A97D-0E8DFD409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2B417-9F9C-4C14-B7B7-3AA0E4C19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4F342-D93D-45CD-9686-CB56DF5A4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928F3-47A1-426B-A1B1-E611392E3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EE65F-A6AF-40A5-8FD0-899ECA278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26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26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121A3-6892-4C09-B6A5-D4F5E87E2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527DC-915A-4000-BD71-3CAB71EED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ED2D4-0245-42B5-9312-8C742682D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11ED9-2A6A-4F24-92B0-B4F75CC6B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F3FEE-DB81-40C0-85D8-9919ECCF15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0A5F9-142F-4546-8E7B-5A90C419A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F7EA1-9333-4E3E-ACCB-B99BE02F9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F9C49-56AB-4100-998A-2EF91B0D3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7AAC9-8AE2-48B5-AFB8-1E93F95EC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A73EC-266A-42F2-843C-9F0CACDC6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AFEA9-1E38-4FDE-B50B-B19A01D51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E2A01-A34D-483D-AB2F-D9DBF2C06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8B642-FD72-4F3E-BBF9-66D4D24C0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4916D-936E-4A00-980D-9A95E27952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3828"/>
            <a:ext cx="7772400" cy="5232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654A4-ADDE-4101-9B7E-BEAAC4872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5DD89-06AD-4BCD-81F4-9592CB352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C3A9C-2FAB-4126-B158-9462DB756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823BD-8BBE-4AA9-A99F-117C9B77B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4528"/>
            <a:ext cx="8229600" cy="52322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35B58-35BF-4DAF-882A-544D128F1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5AF88-C6A2-4C32-8A4B-363803D1B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0E7FC-5E90-4663-93ED-77908F5AB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34990"/>
            <a:ext cx="3008313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3714F-25D5-4DE9-A93A-1CEFD97DB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967228"/>
            <a:ext cx="54864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2DC66-DFF3-41DD-8985-60C9B7B0B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99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99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99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399367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99368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99369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3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57413" y="6357938"/>
            <a:ext cx="65230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374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993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>
                <a:cs typeface="+mn-cs"/>
              </a:defRPr>
            </a:lvl1pPr>
          </a:lstStyle>
          <a:p>
            <a:pPr>
              <a:defRPr/>
            </a:pPr>
            <a:fld id="{9B30566A-002E-49FE-A515-9433EE040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99401" name="Rectangle 41"/>
          <p:cNvSpPr>
            <a:spLocks noChangeArrowheads="1"/>
          </p:cNvSpPr>
          <p:nvPr/>
        </p:nvSpPr>
        <p:spPr bwMode="auto">
          <a:xfrm>
            <a:off x="0" y="1073150"/>
            <a:ext cx="9144000" cy="522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3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1037" name="Picture 42" descr="logo60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1" r:id="rId2"/>
    <p:sldLayoutId id="2147483850" r:id="rId3"/>
    <p:sldLayoutId id="2147483849" r:id="rId4"/>
    <p:sldLayoutId id="2147483848" r:id="rId5"/>
    <p:sldLayoutId id="2147483847" r:id="rId6"/>
    <p:sldLayoutId id="2147483846" r:id="rId7"/>
    <p:sldLayoutId id="2147483845" r:id="rId8"/>
    <p:sldLayoutId id="2147483844" r:id="rId9"/>
    <p:sldLayoutId id="2147483843" r:id="rId10"/>
    <p:sldLayoutId id="2147483842" r:id="rId11"/>
    <p:sldLayoutId id="2147483841" r:id="rId12"/>
    <p:sldLayoutId id="2147483840" r:id="rId13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6" name="Group 2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17859" name="Rectangle 3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17860" name="Rectangle 4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17861" name="Line 5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017862" name="Rectangle 6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17863" name="Rectangle 7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17864" name="Line 8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1367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1786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20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7867" name="Line 11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178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>
                <a:cs typeface="+mn-cs"/>
              </a:defRPr>
            </a:lvl1pPr>
          </a:lstStyle>
          <a:p>
            <a:pPr>
              <a:defRPr/>
            </a:pPr>
            <a:fld id="{86D3E8F1-23A6-47D5-8479-B78EDA423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17890" name="Rectangle 34"/>
          <p:cNvSpPr>
            <a:spLocks noChangeArrowheads="1"/>
          </p:cNvSpPr>
          <p:nvPr/>
        </p:nvSpPr>
        <p:spPr bwMode="auto">
          <a:xfrm>
            <a:off x="0" y="1085850"/>
            <a:ext cx="9144000" cy="522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13675" name="Rectangle 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17892" name="Line 36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113677" name="Picture 37" descr="logo60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0" r:id="rId2"/>
    <p:sldLayoutId id="2147483949" r:id="rId3"/>
    <p:sldLayoutId id="2147483948" r:id="rId4"/>
    <p:sldLayoutId id="2147483947" r:id="rId5"/>
    <p:sldLayoutId id="2147483946" r:id="rId6"/>
    <p:sldLayoutId id="2147483945" r:id="rId7"/>
    <p:sldLayoutId id="2147483944" r:id="rId8"/>
    <p:sldLayoutId id="2147483943" r:id="rId9"/>
    <p:sldLayoutId id="2147483942" r:id="rId10"/>
    <p:sldLayoutId id="2147483941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4" name="Group 2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177603" name="Rectangle 3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77604" name="Rectangle 4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77605" name="Line 5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177606" name="Rectangle 6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177607" name="Rectangle 7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177608" name="Line 8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2595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7761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20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7611" name="Line 11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17761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>
                <a:cs typeface="+mn-cs"/>
              </a:defRPr>
            </a:lvl1pPr>
          </a:lstStyle>
          <a:p>
            <a:pPr>
              <a:defRPr/>
            </a:pPr>
            <a:fld id="{D78F5830-EE96-4D2F-9537-27FE0E5B2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77613" name="Rectangle 13"/>
          <p:cNvSpPr>
            <a:spLocks noChangeArrowheads="1"/>
          </p:cNvSpPr>
          <p:nvPr/>
        </p:nvSpPr>
        <p:spPr bwMode="auto">
          <a:xfrm>
            <a:off x="0" y="1085850"/>
            <a:ext cx="9144000" cy="522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25963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77615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125965" name="Picture 16" descr="logo60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17" name="Rectangle 17"/>
          <p:cNvSpPr>
            <a:spLocks noChangeArrowheads="1"/>
          </p:cNvSpPr>
          <p:nvPr/>
        </p:nvSpPr>
        <p:spPr bwMode="auto">
          <a:xfrm>
            <a:off x="0" y="5761038"/>
            <a:ext cx="9144000" cy="544512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1" r:id="rId2"/>
    <p:sldLayoutId id="2147483960" r:id="rId3"/>
    <p:sldLayoutId id="2147483959" r:id="rId4"/>
    <p:sldLayoutId id="2147483958" r:id="rId5"/>
    <p:sldLayoutId id="2147483957" r:id="rId6"/>
    <p:sldLayoutId id="2147483956" r:id="rId7"/>
    <p:sldLayoutId id="2147483955" r:id="rId8"/>
    <p:sldLayoutId id="2147483954" r:id="rId9"/>
    <p:sldLayoutId id="2147483953" r:id="rId10"/>
    <p:sldLayoutId id="2147483952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818" name="Rectangle 2"/>
          <p:cNvSpPr>
            <a:spLocks noChangeArrowheads="1"/>
          </p:cNvSpPr>
          <p:nvPr/>
        </p:nvSpPr>
        <p:spPr bwMode="auto">
          <a:xfrm>
            <a:off x="0" y="1085850"/>
            <a:ext cx="9144000" cy="522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18681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138244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186821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86822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86823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186824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186825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186826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38248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868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9950" y="638175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20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86829" name="Line 13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186830" name="Line 14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18683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>
                <a:cs typeface="+mn-cs"/>
              </a:defRPr>
            </a:lvl1pPr>
          </a:lstStyle>
          <a:p>
            <a:pPr>
              <a:defRPr/>
            </a:pPr>
            <a:fld id="{7C3CEDCB-42EE-4658-8A10-AA8DDE693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38253" name="Picture 16" descr="logo60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6833" name="Rectangle 17"/>
          <p:cNvSpPr>
            <a:spLocks noChangeArrowheads="1"/>
          </p:cNvSpPr>
          <p:nvPr/>
        </p:nvSpPr>
        <p:spPr bwMode="auto">
          <a:xfrm>
            <a:off x="0" y="5741988"/>
            <a:ext cx="9144000" cy="5445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2" r:id="rId2"/>
    <p:sldLayoutId id="2147483971" r:id="rId3"/>
    <p:sldLayoutId id="2147483970" r:id="rId4"/>
    <p:sldLayoutId id="2147483969" r:id="rId5"/>
    <p:sldLayoutId id="2147483968" r:id="rId6"/>
    <p:sldLayoutId id="2147483967" r:id="rId7"/>
    <p:sldLayoutId id="2147483966" r:id="rId8"/>
    <p:sldLayoutId id="2147483965" r:id="rId9"/>
    <p:sldLayoutId id="2147483964" r:id="rId10"/>
    <p:sldLayoutId id="2147483963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ChangeArrowheads="1"/>
          </p:cNvSpPr>
          <p:nvPr/>
        </p:nvSpPr>
        <p:spPr bwMode="auto">
          <a:xfrm>
            <a:off x="0" y="1085850"/>
            <a:ext cx="9144000" cy="522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258499" name="Rectangle 3"/>
          <p:cNvSpPr>
            <a:spLocks noChangeArrowheads="1"/>
          </p:cNvSpPr>
          <p:nvPr/>
        </p:nvSpPr>
        <p:spPr bwMode="auto">
          <a:xfrm>
            <a:off x="1935163" y="1077913"/>
            <a:ext cx="7208837" cy="5262562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150532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258501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58502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58503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258504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258505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258506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5053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053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2675"/>
            <a:ext cx="193675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</a:t>
            </a:r>
          </a:p>
          <a:p>
            <a:pPr lvl="0"/>
            <a:r>
              <a:rPr lang="ru-RU" smtClean="0"/>
              <a:t>текста</a:t>
            </a:r>
          </a:p>
        </p:txBody>
      </p:sp>
      <p:sp>
        <p:nvSpPr>
          <p:cNvPr id="125850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20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58510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258511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2585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>
                <a:cs typeface="+mn-cs"/>
              </a:defRPr>
            </a:lvl1pPr>
          </a:lstStyle>
          <a:p>
            <a:pPr>
              <a:defRPr/>
            </a:pPr>
            <a:fld id="{C2E48AED-6A84-4E25-81C8-AF0FAF28F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50542" name="Picture 17" descr="logo60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3" r:id="rId2"/>
    <p:sldLayoutId id="2147483982" r:id="rId3"/>
    <p:sldLayoutId id="2147483981" r:id="rId4"/>
    <p:sldLayoutId id="2147483980" r:id="rId5"/>
    <p:sldLayoutId id="2147483979" r:id="rId6"/>
    <p:sldLayoutId id="2147483978" r:id="rId7"/>
    <p:sldLayoutId id="2147483977" r:id="rId8"/>
    <p:sldLayoutId id="2147483976" r:id="rId9"/>
    <p:sldLayoutId id="2147483975" r:id="rId10"/>
    <p:sldLayoutId id="2147483974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90" name="Rectangle 30"/>
          <p:cNvSpPr>
            <a:spLocks noChangeArrowheads="1"/>
          </p:cNvSpPr>
          <p:nvPr/>
        </p:nvSpPr>
        <p:spPr bwMode="auto">
          <a:xfrm>
            <a:off x="0" y="1085850"/>
            <a:ext cx="9144000" cy="522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6281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71383" name="Rectangle 23"/>
          <p:cNvSpPr>
            <a:spLocks noChangeArrowheads="1"/>
          </p:cNvSpPr>
          <p:nvPr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162821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71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1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1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271367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71368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71369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6282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7888" y="6343650"/>
            <a:ext cx="66151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1384" name="Line 2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71385" name="Line 2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71389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>
                <a:cs typeface="+mn-cs"/>
              </a:defRPr>
            </a:lvl1pPr>
          </a:lstStyle>
          <a:p>
            <a:pPr>
              <a:defRPr/>
            </a:pPr>
            <a:fld id="{37DC4E8D-446C-4C20-BDE2-5591DB19C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62830" name="Picture 52" descr="logo60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4" r:id="rId2"/>
    <p:sldLayoutId id="2147483993" r:id="rId3"/>
    <p:sldLayoutId id="2147483992" r:id="rId4"/>
    <p:sldLayoutId id="2147483991" r:id="rId5"/>
    <p:sldLayoutId id="2147483990" r:id="rId6"/>
    <p:sldLayoutId id="2147483989" r:id="rId7"/>
    <p:sldLayoutId id="2147483988" r:id="rId8"/>
    <p:sldLayoutId id="2147483987" r:id="rId9"/>
    <p:sldLayoutId id="2147483986" r:id="rId10"/>
    <p:sldLayoutId id="2147483985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700">
              <a:solidFill>
                <a:srgbClr val="FFFFFF"/>
              </a:solidFill>
              <a:latin typeface="Arial" charset="0"/>
              <a:cs typeface="+mn-cs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solidFill>
                <a:srgbClr val="FFFFFF"/>
              </a:solidFill>
              <a:latin typeface="Arial" charset="0"/>
              <a:cs typeface="+mn-cs"/>
            </a:endParaRPr>
          </a:p>
        </p:txBody>
      </p:sp>
      <p:sp>
        <p:nvSpPr>
          <p:cNvPr id="1028" name="Rectangle 13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solidFill>
                <a:srgbClr val="FFFFFF"/>
              </a:solidFill>
              <a:latin typeface="Arial" charset="0"/>
              <a:cs typeface="+mn-cs"/>
            </a:endParaRPr>
          </a:p>
        </p:txBody>
      </p:sp>
      <p:sp>
        <p:nvSpPr>
          <p:cNvPr id="1029" name="Rectangle 14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solidFill>
                <a:srgbClr val="FFFFFF"/>
              </a:solidFill>
              <a:latin typeface="Arial" charset="0"/>
              <a:cs typeface="+mn-cs"/>
            </a:endParaRPr>
          </a:p>
        </p:txBody>
      </p:sp>
      <p:sp>
        <p:nvSpPr>
          <p:cNvPr id="1030" name="Line 15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 sz="8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31" name="Line 33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 sz="8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32" name="Line 3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 sz="8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7104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96175" y="6381750"/>
            <a:ext cx="14874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600" b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9073396-749E-4F29-AB61-91F95488A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5114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1936750" y="3116263"/>
            <a:ext cx="6994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75115" name="Picture 66" descr="logo60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ransition spd="slow">
    <p:strips dir="r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60" name="Rectangle 48"/>
          <p:cNvSpPr>
            <a:spLocks noChangeArrowheads="1"/>
          </p:cNvSpPr>
          <p:nvPr/>
        </p:nvSpPr>
        <p:spPr bwMode="auto">
          <a:xfrm>
            <a:off x="0" y="1085850"/>
            <a:ext cx="9144000" cy="522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5363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9332" name="Rectangle 20"/>
          <p:cNvSpPr>
            <a:spLocks noChangeArrowheads="1"/>
          </p:cNvSpPr>
          <p:nvPr/>
        </p:nvSpPr>
        <p:spPr bwMode="auto">
          <a:xfrm>
            <a:off x="1939925" y="2606675"/>
            <a:ext cx="7204075" cy="3713163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15365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6931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931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931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269319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69320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69321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536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93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9333" name="Line 21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69334" name="Line 22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6933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>
                <a:cs typeface="+mn-cs"/>
              </a:defRPr>
            </a:lvl1pPr>
          </a:lstStyle>
          <a:p>
            <a:pPr>
              <a:defRPr/>
            </a:pPr>
            <a:fld id="{2A48459B-B2AF-4E81-ADAF-1287B4165A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5374" name="Picture 49" descr="logo60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2" r:id="rId2"/>
    <p:sldLayoutId id="2147483861" r:id="rId3"/>
    <p:sldLayoutId id="2147483860" r:id="rId4"/>
    <p:sldLayoutId id="2147483859" r:id="rId5"/>
    <p:sldLayoutId id="2147483858" r:id="rId6"/>
    <p:sldLayoutId id="2147483857" r:id="rId7"/>
    <p:sldLayoutId id="2147483856" r:id="rId8"/>
    <p:sldLayoutId id="2147483855" r:id="rId9"/>
    <p:sldLayoutId id="2147483854" r:id="rId10"/>
    <p:sldLayoutId id="2147483853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84" name="Rectangle 48"/>
          <p:cNvSpPr>
            <a:spLocks noChangeArrowheads="1"/>
          </p:cNvSpPr>
          <p:nvPr/>
        </p:nvSpPr>
        <p:spPr bwMode="auto">
          <a:xfrm>
            <a:off x="0" y="1085850"/>
            <a:ext cx="9144000" cy="522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7651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70355" name="Rectangle 19"/>
          <p:cNvSpPr>
            <a:spLocks noChangeArrowheads="1"/>
          </p:cNvSpPr>
          <p:nvPr/>
        </p:nvSpPr>
        <p:spPr bwMode="auto">
          <a:xfrm>
            <a:off x="0" y="2605088"/>
            <a:ext cx="9144000" cy="3713162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27653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70340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0341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0342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270343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70344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70345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765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8175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20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0356" name="Line 20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70357" name="Line 21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7036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>
                <a:cs typeface="+mn-cs"/>
              </a:defRPr>
            </a:lvl1pPr>
          </a:lstStyle>
          <a:p>
            <a:pPr>
              <a:defRPr/>
            </a:pPr>
            <a:fld id="{966C0A76-6CEA-4F5A-934D-37F522293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7662" name="Picture 49" descr="logo60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3" r:id="rId2"/>
    <p:sldLayoutId id="2147483872" r:id="rId3"/>
    <p:sldLayoutId id="2147483871" r:id="rId4"/>
    <p:sldLayoutId id="2147483870" r:id="rId5"/>
    <p:sldLayoutId id="2147483869" r:id="rId6"/>
    <p:sldLayoutId id="2147483868" r:id="rId7"/>
    <p:sldLayoutId id="2147483867" r:id="rId8"/>
    <p:sldLayoutId id="2147483866" r:id="rId9"/>
    <p:sldLayoutId id="2147483865" r:id="rId10"/>
    <p:sldLayoutId id="2147483864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90" name="Rectangle 30"/>
          <p:cNvSpPr>
            <a:spLocks noChangeArrowheads="1"/>
          </p:cNvSpPr>
          <p:nvPr/>
        </p:nvSpPr>
        <p:spPr bwMode="auto">
          <a:xfrm>
            <a:off x="0" y="1085850"/>
            <a:ext cx="9144000" cy="522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993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71383" name="Rectangle 23"/>
          <p:cNvSpPr>
            <a:spLocks noChangeArrowheads="1"/>
          </p:cNvSpPr>
          <p:nvPr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39941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71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1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1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271367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71368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71369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994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7888" y="6343650"/>
            <a:ext cx="66151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1384" name="Line 2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71385" name="Line 2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71389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>
                <a:cs typeface="+mn-cs"/>
              </a:defRPr>
            </a:lvl1pPr>
          </a:lstStyle>
          <a:p>
            <a:pPr>
              <a:defRPr/>
            </a:pPr>
            <a:fld id="{C795AD67-C8F1-4BEA-AD18-E3784279B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39950" name="Picture 52" descr="logo60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4" r:id="rId2"/>
    <p:sldLayoutId id="2147483883" r:id="rId3"/>
    <p:sldLayoutId id="2147483882" r:id="rId4"/>
    <p:sldLayoutId id="2147483881" r:id="rId5"/>
    <p:sldLayoutId id="2147483880" r:id="rId6"/>
    <p:sldLayoutId id="2147483879" r:id="rId7"/>
    <p:sldLayoutId id="2147483878" r:id="rId8"/>
    <p:sldLayoutId id="2147483877" r:id="rId9"/>
    <p:sldLayoutId id="2147483876" r:id="rId10"/>
    <p:sldLayoutId id="2147483875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226" name="Rectangle 2"/>
          <p:cNvSpPr>
            <a:spLocks noChangeArrowheads="1"/>
          </p:cNvSpPr>
          <p:nvPr/>
        </p:nvSpPr>
        <p:spPr bwMode="auto">
          <a:xfrm>
            <a:off x="0" y="1085850"/>
            <a:ext cx="9144000" cy="522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04228" name="Rectangle 4"/>
          <p:cNvSpPr>
            <a:spLocks noChangeArrowheads="1"/>
          </p:cNvSpPr>
          <p:nvPr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52229" name="Group 5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204230" name="Rectangle 6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04231" name="Rectangle 7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04232" name="Line 8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204233" name="Rectangle 9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204234" name="Rectangle 10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204235" name="Line 11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52233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042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20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04239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2042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>
                <a:cs typeface="+mn-cs"/>
              </a:defRPr>
            </a:lvl1pPr>
          </a:lstStyle>
          <a:p>
            <a:pPr>
              <a:defRPr/>
            </a:pPr>
            <a:fld id="{3AA0C6E8-0DF8-412E-8879-C2626F644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52237" name="Picture 17" descr="logo60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4244" name="Line 20"/>
          <p:cNvSpPr>
            <a:spLocks noChangeShapeType="1"/>
          </p:cNvSpPr>
          <p:nvPr/>
        </p:nvSpPr>
        <p:spPr bwMode="auto">
          <a:xfrm rot="-5400000">
            <a:off x="-1497012" y="3429000"/>
            <a:ext cx="6858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204238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204242" name="Rectangle 18"/>
          <p:cNvSpPr>
            <a:spLocks noChangeArrowheads="1"/>
          </p:cNvSpPr>
          <p:nvPr/>
        </p:nvSpPr>
        <p:spPr bwMode="auto">
          <a:xfrm>
            <a:off x="0" y="5761038"/>
            <a:ext cx="9144000" cy="544512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204243" name="Line 19"/>
          <p:cNvSpPr>
            <a:spLocks noChangeShapeType="1"/>
          </p:cNvSpPr>
          <p:nvPr/>
        </p:nvSpPr>
        <p:spPr bwMode="auto">
          <a:xfrm>
            <a:off x="0" y="5767388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5" r:id="rId2"/>
    <p:sldLayoutId id="2147483894" r:id="rId3"/>
    <p:sldLayoutId id="2147483893" r:id="rId4"/>
    <p:sldLayoutId id="2147483892" r:id="rId5"/>
    <p:sldLayoutId id="2147483891" r:id="rId6"/>
    <p:sldLayoutId id="2147483890" r:id="rId7"/>
    <p:sldLayoutId id="2147483889" r:id="rId8"/>
    <p:sldLayoutId id="2147483888" r:id="rId9"/>
    <p:sldLayoutId id="2147483887" r:id="rId10"/>
    <p:sldLayoutId id="2147483886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429" name="Rectangle 45"/>
          <p:cNvSpPr>
            <a:spLocks noChangeArrowheads="1"/>
          </p:cNvSpPr>
          <p:nvPr/>
        </p:nvSpPr>
        <p:spPr bwMode="auto">
          <a:xfrm>
            <a:off x="0" y="1085850"/>
            <a:ext cx="9144000" cy="522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72386" name="Rectangle 2"/>
          <p:cNvSpPr>
            <a:spLocks noChangeArrowheads="1"/>
          </p:cNvSpPr>
          <p:nvPr/>
        </p:nvSpPr>
        <p:spPr bwMode="auto">
          <a:xfrm>
            <a:off x="1935163" y="1077913"/>
            <a:ext cx="7208837" cy="5262562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64516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72388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2389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239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272391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72392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72393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452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4521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2675"/>
            <a:ext cx="193675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</a:t>
            </a:r>
          </a:p>
          <a:p>
            <a:pPr lvl="0"/>
            <a:r>
              <a:rPr lang="ru-RU" smtClean="0"/>
              <a:t>текста</a:t>
            </a:r>
          </a:p>
        </p:txBody>
      </p:sp>
      <p:sp>
        <p:nvSpPr>
          <p:cNvPr id="2723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2401" name="Line 17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72402" name="Line 18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7240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>
                <a:cs typeface="+mn-cs"/>
              </a:defRPr>
            </a:lvl1pPr>
          </a:lstStyle>
          <a:p>
            <a:pPr>
              <a:defRPr/>
            </a:pPr>
            <a:fld id="{A33778B2-A85A-4A65-AC00-1507D265B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64526" name="Picture 46" descr="logo60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6" r:id="rId2"/>
    <p:sldLayoutId id="2147483905" r:id="rId3"/>
    <p:sldLayoutId id="2147483904" r:id="rId4"/>
    <p:sldLayoutId id="2147483903" r:id="rId5"/>
    <p:sldLayoutId id="2147483902" r:id="rId6"/>
    <p:sldLayoutId id="2147483901" r:id="rId7"/>
    <p:sldLayoutId id="2147483900" r:id="rId8"/>
    <p:sldLayoutId id="2147483899" r:id="rId9"/>
    <p:sldLayoutId id="2147483898" r:id="rId10"/>
    <p:sldLayoutId id="2147483897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99" name="Rectangle 43"/>
          <p:cNvSpPr>
            <a:spLocks noChangeArrowheads="1"/>
          </p:cNvSpPr>
          <p:nvPr/>
        </p:nvSpPr>
        <p:spPr bwMode="auto">
          <a:xfrm>
            <a:off x="0" y="1085850"/>
            <a:ext cx="9144000" cy="522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75458" name="Rectangle 2"/>
          <p:cNvSpPr>
            <a:spLocks noChangeArrowheads="1"/>
          </p:cNvSpPr>
          <p:nvPr/>
        </p:nvSpPr>
        <p:spPr bwMode="auto">
          <a:xfrm>
            <a:off x="3057525" y="1087438"/>
            <a:ext cx="6086475" cy="525145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76804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75460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5461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5462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275463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75464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75465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7680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680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00138"/>
            <a:ext cx="3059113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</a:t>
            </a:r>
          </a:p>
          <a:p>
            <a:pPr lvl="0"/>
            <a:r>
              <a:rPr lang="ru-RU" smtClean="0"/>
              <a:t>текста</a:t>
            </a:r>
          </a:p>
        </p:txBody>
      </p:sp>
      <p:sp>
        <p:nvSpPr>
          <p:cNvPr id="2754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>
                <a:cs typeface="+mn-cs"/>
              </a:defRPr>
            </a:lvl1pPr>
          </a:lstStyle>
          <a:p>
            <a:pPr>
              <a:defRPr/>
            </a:pPr>
            <a:fld id="{F1C01B4A-CEBD-49EA-8588-D9CDD3922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54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5472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75473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76814" name="Picture 44" descr="logo60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7" r:id="rId2"/>
    <p:sldLayoutId id="2147483916" r:id="rId3"/>
    <p:sldLayoutId id="2147483915" r:id="rId4"/>
    <p:sldLayoutId id="2147483914" r:id="rId5"/>
    <p:sldLayoutId id="2147483913" r:id="rId6"/>
    <p:sldLayoutId id="2147483912" r:id="rId7"/>
    <p:sldLayoutId id="2147483911" r:id="rId8"/>
    <p:sldLayoutId id="2147483910" r:id="rId9"/>
    <p:sldLayoutId id="2147483909" r:id="rId10"/>
    <p:sldLayoutId id="2147483908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80" name="Rectangle 64"/>
          <p:cNvSpPr>
            <a:spLocks noChangeArrowheads="1"/>
          </p:cNvSpPr>
          <p:nvPr/>
        </p:nvSpPr>
        <p:spPr bwMode="auto">
          <a:xfrm>
            <a:off x="0" y="1085850"/>
            <a:ext cx="9144000" cy="522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89092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67621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67622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67623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367624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67625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67626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8909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20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7632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67633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6763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>
                <a:cs typeface="+mn-cs"/>
              </a:defRPr>
            </a:lvl1pPr>
          </a:lstStyle>
          <a:p>
            <a:pPr>
              <a:defRPr/>
            </a:pPr>
            <a:fld id="{476B3656-08E8-448E-A70E-55AFA7AA5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9101" name="Picture 65" descr="logo60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28" r:id="rId2"/>
    <p:sldLayoutId id="2147483927" r:id="rId3"/>
    <p:sldLayoutId id="2147483926" r:id="rId4"/>
    <p:sldLayoutId id="2147483925" r:id="rId5"/>
    <p:sldLayoutId id="2147483924" r:id="rId6"/>
    <p:sldLayoutId id="2147483923" r:id="rId7"/>
    <p:sldLayoutId id="2147483922" r:id="rId8"/>
    <p:sldLayoutId id="2147483921" r:id="rId9"/>
    <p:sldLayoutId id="2147483920" r:id="rId10"/>
    <p:sldLayoutId id="2147483919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38" name="Rectangle 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ru-RU" sz="1700">
              <a:cs typeface="+mn-cs"/>
            </a:endParaRPr>
          </a:p>
        </p:txBody>
      </p:sp>
      <p:sp>
        <p:nvSpPr>
          <p:cNvPr id="171017" name="Rectangle 9"/>
          <p:cNvSpPr>
            <a:spLocks noChangeArrowheads="1"/>
          </p:cNvSpPr>
          <p:nvPr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71021" name="Rectangle 13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71022" name="Rectangle 14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71023" name="Line 15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71041" name="Line 33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71042" name="Line 3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7104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>
                <a:cs typeface="+mn-cs"/>
              </a:defRPr>
            </a:lvl1pPr>
          </a:lstStyle>
          <a:p>
            <a:pPr>
              <a:defRPr/>
            </a:pPr>
            <a:fld id="{1F4D6BEE-DD3E-4529-B47B-E5AC8EB23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138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1936750" y="3116263"/>
            <a:ext cx="6994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1387" name="Picture 66" descr="logo60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39" r:id="rId2"/>
    <p:sldLayoutId id="2147483938" r:id="rId3"/>
    <p:sldLayoutId id="2147483937" r:id="rId4"/>
    <p:sldLayoutId id="2147483936" r:id="rId5"/>
    <p:sldLayoutId id="2147483935" r:id="rId6"/>
    <p:sldLayoutId id="2147483934" r:id="rId7"/>
    <p:sldLayoutId id="2147483933" r:id="rId8"/>
    <p:sldLayoutId id="2147483932" r:id="rId9"/>
    <p:sldLayoutId id="2147483931" r:id="rId10"/>
    <p:sldLayoutId id="2147483930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1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wm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051720" y="2601876"/>
            <a:ext cx="7092280" cy="154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ru-RU" altLang="ru-RU" sz="900" b="1" kern="0" dirty="0" smtClean="0"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ru-RU" altLang="ru-RU" b="1" kern="0" dirty="0" smtClean="0">
                <a:solidFill>
                  <a:srgbClr val="FFFF99"/>
                </a:solidFill>
                <a:cs typeface="Arial" charset="0"/>
              </a:rPr>
              <a:t>СИНХРОНИЗАЦИЯ РАЗВИТИЯ ОБЪЕКТОВ ГАЗОТРАНСПОРТНЫХ </a:t>
            </a:r>
            <a:br>
              <a:rPr lang="ru-RU" altLang="ru-RU" b="1" kern="0" dirty="0" smtClean="0">
                <a:solidFill>
                  <a:srgbClr val="FFFF99"/>
                </a:solidFill>
                <a:cs typeface="Arial" charset="0"/>
              </a:rPr>
            </a:br>
            <a:r>
              <a:rPr lang="ru-RU" altLang="ru-RU" b="1" kern="0" dirty="0" smtClean="0">
                <a:solidFill>
                  <a:srgbClr val="FFFF99"/>
                </a:solidFill>
                <a:cs typeface="Arial" charset="0"/>
              </a:rPr>
              <a:t>И ГАЗОРАСПРЕДЕЛИТЕЛЬНЫХ СИСТЕМ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07804" y="5301208"/>
            <a:ext cx="6336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ru-RU" altLang="ru-RU" sz="2000" b="1" kern="0" dirty="0" smtClean="0"/>
              <a:t>Заместитель начальника </a:t>
            </a:r>
            <a:r>
              <a:rPr lang="ru-RU" altLang="ru-RU" sz="2000" b="1" kern="0" dirty="0"/>
              <a:t>Управления ПАО «Газпром»</a:t>
            </a:r>
          </a:p>
          <a:p>
            <a:pPr eaLnBrk="1" hangingPunct="1">
              <a:lnSpc>
                <a:spcPct val="120000"/>
              </a:lnSpc>
            </a:pPr>
            <a:r>
              <a:rPr lang="ru-RU" altLang="ru-RU" sz="2000" b="1" kern="0" dirty="0" smtClean="0"/>
              <a:t>Тарасов Василий Васильевич</a:t>
            </a:r>
            <a:endParaRPr lang="ru-RU" altLang="ru-RU" sz="2000" b="1" kern="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43708" y="6450287"/>
            <a:ext cx="7200292" cy="353943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ru-RU" sz="1700" dirty="0" smtClean="0"/>
              <a:t>г. Санкт-Петербург 2016</a:t>
            </a:r>
            <a:endParaRPr lang="ru-RU" sz="1700" dirty="0"/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1963117" y="44624"/>
            <a:ext cx="71808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Синхронизация </a:t>
            </a: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развития </a:t>
            </a: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объектов</a:t>
            </a:r>
            <a:b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газотранспортных </a:t>
            </a: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газораспределительных систем</a:t>
            </a:r>
            <a:endParaRPr lang="ru-RU" sz="2400" b="1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DF9C49-56AB-4100-998A-2EF91B0D3098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43708" y="6273316"/>
            <a:ext cx="7200292" cy="615553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ru-RU" sz="1700" dirty="0" smtClean="0"/>
              <a:t>СОВЕРШЕНСТВОВАНИЕ ДЕЯТЕЛЬНОСТИ ГАЗОТРАНСПОРТНЫХ ОБЩЕСТВ</a:t>
            </a:r>
          </a:p>
          <a:p>
            <a:r>
              <a:rPr lang="ru-RU" sz="1700" dirty="0" smtClean="0"/>
              <a:t>ПО НАПРАВЛЕНИЮ ЭКСПЛУАТАЦИИ ГРС ПЕРСПЕКТИВЫ И ЗАДАЧИ</a:t>
            </a:r>
            <a:endParaRPr lang="ru-RU" sz="1700" dirty="0"/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422176448"/>
              </p:ext>
            </p:extLst>
          </p:nvPr>
        </p:nvGraphicFramePr>
        <p:xfrm>
          <a:off x="0" y="1179376"/>
          <a:ext cx="9124590" cy="5057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Прямоугольник 3"/>
          <p:cNvSpPr>
            <a:spLocks noChangeArrowheads="1"/>
          </p:cNvSpPr>
          <p:nvPr/>
        </p:nvSpPr>
        <p:spPr bwMode="auto">
          <a:xfrm>
            <a:off x="1943708" y="-29418"/>
            <a:ext cx="7180882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Обеспечение показателей надежности</a:t>
            </a:r>
            <a:br>
              <a:rPr lang="ru-RU" sz="2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качества услуг по транспортировке газа</a:t>
            </a:r>
            <a:br>
              <a:rPr lang="ru-RU" sz="2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газораспределительным сетям</a:t>
            </a:r>
            <a:endParaRPr lang="ru-RU" sz="2300" b="1" dirty="0"/>
          </a:p>
        </p:txBody>
      </p:sp>
    </p:spTree>
    <p:extLst>
      <p:ext uri="{BB962C8B-B14F-4D97-AF65-F5344CB8AC3E}">
        <p14:creationId xmlns:p14="http://schemas.microsoft.com/office/powerpoint/2010/main" val="3426269767"/>
      </p:ext>
    </p:extLst>
  </p:cSld>
  <p:clrMapOvr>
    <a:masterClrMapping/>
  </p:clrMapOvr>
  <p:transition spd="slow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DF9C49-56AB-4100-998A-2EF91B0D309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43708" y="6273316"/>
            <a:ext cx="7200292" cy="615553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ru-RU" sz="1700" dirty="0" smtClean="0"/>
              <a:t>СОВЕРШЕНСТВОВАНИЕ ДЕЯТЕЛЬНОСТИ ГАЗОТРАНСПОРТНЫХ ОБЩЕСТВ</a:t>
            </a:r>
          </a:p>
          <a:p>
            <a:r>
              <a:rPr lang="ru-RU" sz="1700" dirty="0" smtClean="0"/>
              <a:t>ПО НАПРАВЛЕНИЮ ЭКСПЛУАТАЦИИ ГРС ПЕРСПЕКТИВЫ И ЗАДАЧИ</a:t>
            </a:r>
            <a:endParaRPr lang="ru-RU" sz="17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709909045"/>
              </p:ext>
            </p:extLst>
          </p:nvPr>
        </p:nvGraphicFramePr>
        <p:xfrm>
          <a:off x="0" y="1088740"/>
          <a:ext cx="912459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3"/>
          <p:cNvSpPr>
            <a:spLocks noChangeArrowheads="1"/>
          </p:cNvSpPr>
          <p:nvPr/>
        </p:nvSpPr>
        <p:spPr bwMode="auto">
          <a:xfrm>
            <a:off x="1943708" y="-29418"/>
            <a:ext cx="7180882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Обеспечение показателей надежности</a:t>
            </a:r>
            <a:br>
              <a:rPr lang="ru-RU" sz="2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качества услуг по транспортировке газа</a:t>
            </a:r>
            <a:br>
              <a:rPr lang="ru-RU" sz="2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газораспределительным сетям</a:t>
            </a:r>
            <a:endParaRPr lang="ru-RU" sz="2300" b="1" dirty="0"/>
          </a:p>
        </p:txBody>
      </p:sp>
    </p:spTree>
    <p:extLst>
      <p:ext uri="{BB962C8B-B14F-4D97-AF65-F5344CB8AC3E}">
        <p14:creationId xmlns:p14="http://schemas.microsoft.com/office/powerpoint/2010/main" val="3177534929"/>
      </p:ext>
    </p:extLst>
  </p:cSld>
  <p:clrMapOvr>
    <a:masterClrMapping/>
  </p:clrMapOvr>
  <p:transition spd="slow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4988"/>
            <a:ext cx="9144000" cy="515832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7177F8-F5FC-4CF3-BBBC-455EA66E665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1943708" y="-29418"/>
            <a:ext cx="7180882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Обеспечение показателей надежности</a:t>
            </a:r>
            <a:br>
              <a:rPr lang="ru-RU" sz="2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качества услуг по транспортировке газа</a:t>
            </a:r>
            <a:br>
              <a:rPr lang="ru-RU" sz="2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газораспределительным сетям</a:t>
            </a:r>
            <a:endParaRPr lang="ru-RU" sz="23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43708" y="6273316"/>
            <a:ext cx="7200292" cy="615553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ru-RU" sz="1700" dirty="0" smtClean="0"/>
              <a:t>СОВЕРШЕНСТВОВАНИЕ ДЕЯТЕЛЬНОСТИ ГАЗОТРАНСПОРТНЫХ ОБЩЕСТВ</a:t>
            </a:r>
          </a:p>
          <a:p>
            <a:r>
              <a:rPr lang="ru-RU" sz="1700" dirty="0" smtClean="0"/>
              <a:t>ПО НАПРАВЛЕНИЮ ЭКСПЛУАТАЦИИ ГРС ПЕРСПЕКТИВЫ И ЗАДАЧИ</a:t>
            </a:r>
            <a:endParaRPr lang="ru-RU" sz="17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88600985"/>
              </p:ext>
            </p:extLst>
          </p:nvPr>
        </p:nvGraphicFramePr>
        <p:xfrm>
          <a:off x="-108520" y="1124744"/>
          <a:ext cx="9233110" cy="5148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10-конечная звезда 8"/>
          <p:cNvSpPr/>
          <p:nvPr/>
        </p:nvSpPr>
        <p:spPr bwMode="auto">
          <a:xfrm>
            <a:off x="6408204" y="1114988"/>
            <a:ext cx="2556284" cy="2357636"/>
          </a:xfrm>
          <a:prstGeom prst="star10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Narrow" pitchFamily="34" charset="0"/>
              </a:rPr>
              <a:t>3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Narrow" pitchFamily="34" charset="0"/>
              </a:rPr>
              <a:t> – х стороннее</a:t>
            </a:r>
            <a:b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Narrow" pitchFamily="34" charset="0"/>
              </a:rPr>
            </a:b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Narrow" pitchFamily="34" charset="0"/>
              </a:rPr>
              <a:t>соглашение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9410" y="5478323"/>
            <a:ext cx="4771430" cy="830997"/>
          </a:xfrm>
          <a:prstGeom prst="rect">
            <a:avLst/>
          </a:prstGeom>
          <a:solidFill>
            <a:srgbClr val="7030A0">
              <a:alpha val="49000"/>
            </a:srgb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Урегулировать технические вопросы</a:t>
            </a:r>
          </a:p>
          <a:p>
            <a:r>
              <a:rPr lang="ru-RU" sz="2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Выстроить партнерские отношения</a:t>
            </a:r>
            <a:endParaRPr lang="ru-RU" sz="2400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971086"/>
      </p:ext>
    </p:extLst>
  </p:cSld>
  <p:clrMapOvr>
    <a:masterClrMapping/>
  </p:clrMapOvr>
  <p:transition spd="slow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A5DD89-06AD-4BCD-81F4-9592CB352EE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43708" y="6273316"/>
            <a:ext cx="7200292" cy="615553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ru-RU" sz="1700" dirty="0" smtClean="0"/>
              <a:t>СИНХРОНИЗАЦИЯ РАЗВИТИЯ ОБЪЕКТОВ ГАЗОТРАНСПОРТНЫХ И ГАЗОРАСПРЕДЕЛИТЕЛЬНЫХ СИСТЕМ</a:t>
            </a:r>
            <a:endParaRPr lang="ru-RU" sz="1700" dirty="0"/>
          </a:p>
        </p:txBody>
      </p:sp>
      <p:sp>
        <p:nvSpPr>
          <p:cNvPr id="8" name="Текс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ru-RU" altLang="ru-RU" dirty="0" smtClean="0">
                <a:latin typeface="Arial" charset="0"/>
                <a:cs typeface="Arial" charset="0"/>
              </a:rPr>
              <a:t>СПАСИБО ЗА ВНИМАНИЕ</a:t>
            </a:r>
          </a:p>
        </p:txBody>
      </p:sp>
      <p:sp>
        <p:nvSpPr>
          <p:cNvPr id="9" name="Содержимое 5"/>
          <p:cNvSpPr txBox="1">
            <a:spLocks/>
          </p:cNvSpPr>
          <p:nvPr/>
        </p:nvSpPr>
        <p:spPr bwMode="auto">
          <a:xfrm>
            <a:off x="2051050" y="2708275"/>
            <a:ext cx="691356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6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ts val="2400"/>
              </a:spcBef>
              <a:buNone/>
            </a:pPr>
            <a:r>
              <a:rPr lang="ru-RU" altLang="ru-RU" sz="2800" kern="0" dirty="0" smtClean="0">
                <a:solidFill>
                  <a:schemeClr val="bg1"/>
                </a:solidFill>
              </a:rPr>
              <a:t>Тарасов Василий Васильевич</a:t>
            </a:r>
            <a:endParaRPr lang="ru-RU" altLang="ru-RU" sz="2800" kern="0" dirty="0" smtClean="0">
              <a:solidFill>
                <a:schemeClr val="bg1"/>
              </a:solidFill>
            </a:endParaRPr>
          </a:p>
          <a:p>
            <a:pPr marL="0" indent="0" eaLnBrk="1" hangingPunct="1">
              <a:spcBef>
                <a:spcPts val="2400"/>
              </a:spcBef>
              <a:buNone/>
            </a:pPr>
            <a:r>
              <a:rPr lang="ru-RU" altLang="ru-RU" sz="2800" kern="0" dirty="0" smtClean="0">
                <a:solidFill>
                  <a:schemeClr val="bg1"/>
                </a:solidFill>
              </a:rPr>
              <a:t>Заместитель начальника </a:t>
            </a:r>
            <a:r>
              <a:rPr lang="ru-RU" altLang="ru-RU" sz="2800" kern="0" dirty="0" smtClean="0">
                <a:solidFill>
                  <a:schemeClr val="bg1"/>
                </a:solidFill>
              </a:rPr>
              <a:t>Управления</a:t>
            </a:r>
          </a:p>
          <a:p>
            <a:pPr marL="0" indent="0" eaLnBrk="1" hangingPunct="1">
              <a:spcBef>
                <a:spcPts val="2400"/>
              </a:spcBef>
              <a:buNone/>
            </a:pPr>
            <a:r>
              <a:rPr lang="ru-RU" altLang="ru-RU" sz="2800" kern="0" dirty="0" smtClean="0">
                <a:solidFill>
                  <a:schemeClr val="bg1"/>
                </a:solidFill>
              </a:rPr>
              <a:t>Тел.: </a:t>
            </a:r>
            <a:r>
              <a:rPr lang="ru-RU" sz="2800" dirty="0">
                <a:solidFill>
                  <a:schemeClr val="bg1"/>
                </a:solidFill>
              </a:rPr>
              <a:t>(</a:t>
            </a:r>
            <a:r>
              <a:rPr lang="ru-RU" sz="2800" dirty="0" smtClean="0">
                <a:solidFill>
                  <a:schemeClr val="bg1"/>
                </a:solidFill>
              </a:rPr>
              <a:t>700) </a:t>
            </a:r>
            <a:r>
              <a:rPr lang="ru-RU" sz="2800" dirty="0" smtClean="0">
                <a:solidFill>
                  <a:schemeClr val="bg1"/>
                </a:solidFill>
              </a:rPr>
              <a:t>2-33-66</a:t>
            </a:r>
            <a:endParaRPr lang="ru-RU" sz="2800" dirty="0" smtClean="0">
              <a:solidFill>
                <a:schemeClr val="bg1"/>
              </a:solidFill>
            </a:endParaRPr>
          </a:p>
          <a:p>
            <a:pPr marL="0" indent="0" eaLnBrk="1" hangingPunct="1">
              <a:spcBef>
                <a:spcPts val="2400"/>
              </a:spcBef>
              <a:buNone/>
            </a:pPr>
            <a:r>
              <a:rPr lang="en-US" altLang="ru-RU" sz="2800" kern="0" dirty="0" smtClean="0">
                <a:solidFill>
                  <a:schemeClr val="bg1"/>
                </a:solidFill>
              </a:rPr>
              <a:t>E-mail</a:t>
            </a:r>
            <a:r>
              <a:rPr lang="en-US" altLang="ru-RU" sz="2800" kern="0" dirty="0" smtClean="0">
                <a:solidFill>
                  <a:schemeClr val="bg1"/>
                </a:solidFill>
              </a:rPr>
              <a:t>:</a:t>
            </a:r>
            <a:r>
              <a:rPr lang="ru-RU" altLang="ru-RU" sz="2800" kern="0" dirty="0" smtClean="0">
                <a:solidFill>
                  <a:schemeClr val="bg1"/>
                </a:solidFill>
              </a:rPr>
              <a:t> </a:t>
            </a:r>
            <a:r>
              <a:rPr lang="en-US" altLang="ru-RU" sz="2800" kern="0" dirty="0" smtClean="0">
                <a:solidFill>
                  <a:schemeClr val="bg1"/>
                </a:solidFill>
              </a:rPr>
              <a:t>V.Tarasov@Adm.Gazprom.ru</a:t>
            </a:r>
            <a:endParaRPr lang="ru-RU" altLang="ru-RU" sz="2800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3665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DF9C49-56AB-4100-998A-2EF91B0D3098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43708" y="6273316"/>
            <a:ext cx="7200292" cy="615553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ru-RU" sz="1700" dirty="0" smtClean="0"/>
              <a:t>СИНХРОНИЗАЦИЯ РАЗВИТИЯ ОБЪЕКТОВ ГАЗОТРАНСПОРТНЫХ И ГАЗОРАСПРЕДЕЛИТЕЛЬНЫХ СИСТЕМ</a:t>
            </a:r>
            <a:endParaRPr lang="ru-RU" sz="17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136080063"/>
              </p:ext>
            </p:extLst>
          </p:nvPr>
        </p:nvGraphicFramePr>
        <p:xfrm>
          <a:off x="0" y="1124744"/>
          <a:ext cx="9144000" cy="5148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9552" y="1772816"/>
            <a:ext cx="488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914792" y="3356992"/>
            <a:ext cx="488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2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4881354"/>
            <a:ext cx="488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13" name="Прямоугольник 3"/>
          <p:cNvSpPr>
            <a:spLocks noChangeArrowheads="1"/>
          </p:cNvSpPr>
          <p:nvPr/>
        </p:nvSpPr>
        <p:spPr bwMode="auto">
          <a:xfrm>
            <a:off x="1963117" y="44624"/>
            <a:ext cx="71808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Синхронизация </a:t>
            </a: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развития </a:t>
            </a: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объектов</a:t>
            </a:r>
            <a:b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газотранспортных </a:t>
            </a: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газораспределительных систем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4089800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4768373" y="2819459"/>
            <a:ext cx="1640193" cy="2954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32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Запас мощности ГРС</a:t>
            </a:r>
            <a:endParaRPr lang="ru-RU" sz="132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aphicFrame>
        <p:nvGraphicFramePr>
          <p:cNvPr id="49" name="Объект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7386733"/>
              </p:ext>
            </p:extLst>
          </p:nvPr>
        </p:nvGraphicFramePr>
        <p:xfrm>
          <a:off x="35532" y="1665000"/>
          <a:ext cx="4320443" cy="4543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3318" name="Номер слайда 7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C6F3B16-415A-40E1-AE68-62546F9A9EC9}" type="slidenum">
              <a:rPr lang="ru-RU" smtClean="0">
                <a:cs typeface="Arial" charset="0"/>
              </a:rPr>
              <a:pPr/>
              <a:t>3</a:t>
            </a:fld>
            <a:endParaRPr lang="ru-RU" dirty="0" smtClean="0"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3548" y="1340768"/>
            <a:ext cx="531858" cy="321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9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Q, </a:t>
            </a:r>
            <a:r>
              <a:rPr lang="ru-RU" sz="149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%</a:t>
            </a:r>
            <a:endParaRPr lang="ru-RU" sz="149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>
            <a:off x="2024720" y="2052150"/>
            <a:ext cx="1800200" cy="108012"/>
          </a:xfrm>
          <a:prstGeom prst="line">
            <a:avLst/>
          </a:prstGeom>
          <a:solidFill>
            <a:srgbClr val="99FFCC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Прямая соединительная линия 19"/>
          <p:cNvCxnSpPr/>
          <p:nvPr/>
        </p:nvCxnSpPr>
        <p:spPr bwMode="auto">
          <a:xfrm>
            <a:off x="3273757" y="4257092"/>
            <a:ext cx="480669" cy="63308"/>
          </a:xfrm>
          <a:prstGeom prst="line">
            <a:avLst/>
          </a:prstGeom>
          <a:solidFill>
            <a:srgbClr val="99FFCC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Прямая соединительная линия 21"/>
          <p:cNvCxnSpPr/>
          <p:nvPr/>
        </p:nvCxnSpPr>
        <p:spPr bwMode="auto">
          <a:xfrm flipH="1">
            <a:off x="3738542" y="2208787"/>
            <a:ext cx="15884" cy="2111613"/>
          </a:xfrm>
          <a:prstGeom prst="line">
            <a:avLst/>
          </a:prstGeom>
          <a:solidFill>
            <a:srgbClr val="99FFCC"/>
          </a:solidFill>
          <a:ln w="19050" cap="flat" cmpd="sng" algn="ctr">
            <a:solidFill>
              <a:schemeClr val="bg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32" name="Прямая соединительная линия 31"/>
          <p:cNvCxnSpPr/>
          <p:nvPr/>
        </p:nvCxnSpPr>
        <p:spPr bwMode="auto">
          <a:xfrm flipV="1">
            <a:off x="3754425" y="2845502"/>
            <a:ext cx="956936" cy="540060"/>
          </a:xfrm>
          <a:prstGeom prst="line">
            <a:avLst/>
          </a:prstGeom>
          <a:solidFill>
            <a:srgbClr val="99FFC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Прямая соединительная линия 33"/>
          <p:cNvCxnSpPr/>
          <p:nvPr/>
        </p:nvCxnSpPr>
        <p:spPr bwMode="auto">
          <a:xfrm>
            <a:off x="4699171" y="2847131"/>
            <a:ext cx="1692188" cy="0"/>
          </a:xfrm>
          <a:prstGeom prst="line">
            <a:avLst/>
          </a:prstGeom>
          <a:solidFill>
            <a:srgbClr val="99FFC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932694" y="4497044"/>
                <a:ext cx="576064" cy="5808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105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+mn-cs"/>
                  </a:rPr>
                  <a:t>372</a:t>
                </a:r>
              </a:p>
              <a:p>
                <a:pPr algn="ctr">
                  <a:defRPr/>
                </a:pPr>
                <a:r>
                  <a:rPr lang="ru-RU" sz="105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+mn-cs"/>
                  </a:rPr>
                  <a:t>млрд.</a:t>
                </a:r>
              </a:p>
              <a:p>
                <a:pPr algn="ctr"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105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+mn-cs"/>
                          </a:rPr>
                        </m:ctrlPr>
                      </m:sSupPr>
                      <m:e>
                        <m:r>
                          <a:rPr lang="ru-RU" sz="105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+mn-cs"/>
                          </a:rPr>
                          <m:t>м</m:t>
                        </m:r>
                      </m:e>
                      <m:sup>
                        <m:r>
                          <a:rPr lang="ru-RU" sz="105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+mn-cs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ru-RU" sz="105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+mn-cs"/>
                  </a:rPr>
                  <a:t>/год</a:t>
                </a:r>
                <a:endParaRPr lang="ru-RU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+mn-cs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694" y="4497044"/>
                <a:ext cx="576064" cy="580800"/>
              </a:xfrm>
              <a:prstGeom prst="rect">
                <a:avLst/>
              </a:prstGeom>
              <a:blipFill rotWithShape="1">
                <a:blip r:embed="rId4"/>
                <a:stretch>
                  <a:fillRect b="-84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459875" y="2955693"/>
                <a:ext cx="584833" cy="5808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105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+mn-cs"/>
                  </a:rPr>
                  <a:t>1 771,6</a:t>
                </a:r>
              </a:p>
              <a:p>
                <a:pPr algn="ctr">
                  <a:defRPr/>
                </a:pPr>
                <a:r>
                  <a:rPr lang="ru-RU" sz="105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+mn-cs"/>
                  </a:rPr>
                  <a:t>млрд.</a:t>
                </a:r>
              </a:p>
              <a:p>
                <a:pPr algn="ctr"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105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+mn-cs"/>
                          </a:rPr>
                        </m:ctrlPr>
                      </m:sSupPr>
                      <m:e>
                        <m:r>
                          <a:rPr lang="ru-RU" sz="105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+mn-cs"/>
                          </a:rPr>
                          <m:t>м</m:t>
                        </m:r>
                      </m:e>
                      <m:sup>
                        <m:r>
                          <a:rPr lang="ru-RU" sz="105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+mn-cs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ru-RU" sz="105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+mn-cs"/>
                  </a:rPr>
                  <a:t>/год</a:t>
                </a:r>
                <a:endParaRPr lang="ru-RU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+mn-cs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875" y="2955693"/>
                <a:ext cx="584833" cy="580800"/>
              </a:xfrm>
              <a:prstGeom prst="rect">
                <a:avLst/>
              </a:prstGeom>
              <a:blipFill rotWithShape="1">
                <a:blip r:embed="rId5"/>
                <a:stretch>
                  <a:fillRect b="-84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5688124" y="3722730"/>
            <a:ext cx="3455876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Существует техническая возможность поставки дополнительных объемов газа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88123" y="5278168"/>
            <a:ext cx="345587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317 ГРС имеют загрузку более 100%</a:t>
            </a:r>
          </a:p>
          <a:p>
            <a:pPr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Нет технической возможности поставки дополнительных объемов газа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138850" y="2456892"/>
            <a:ext cx="694578" cy="398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9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79%</a:t>
            </a:r>
            <a:endParaRPr lang="ru-RU" sz="199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24820" y="1295668"/>
            <a:ext cx="4382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Степень загрузки парка ГРС ПАО «Газпром»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943708" y="6273316"/>
            <a:ext cx="7200292" cy="615553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ru-RU" sz="1700" dirty="0" smtClean="0"/>
              <a:t>СИНХРОНИЗАЦИЯ РАЗВИТИЯ ОБЪЕКТОВ ГАЗОТРАНСПОРТНЫХ И ГАЗОРАСПРЕДЕЛИТЕЛЬНЫХ СИСТЕМ</a:t>
            </a:r>
            <a:endParaRPr lang="ru-RU" sz="1700" dirty="0"/>
          </a:p>
        </p:txBody>
      </p:sp>
      <p:sp>
        <p:nvSpPr>
          <p:cNvPr id="26" name="Стрелка вправо 25"/>
          <p:cNvSpPr/>
          <p:nvPr/>
        </p:nvSpPr>
        <p:spPr bwMode="auto">
          <a:xfrm rot="1225248">
            <a:off x="3624814" y="5145431"/>
            <a:ext cx="2094083" cy="233561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8" name="Стрелка вправо 27"/>
          <p:cNvSpPr/>
          <p:nvPr/>
        </p:nvSpPr>
        <p:spPr bwMode="auto">
          <a:xfrm rot="1225248">
            <a:off x="3699352" y="3655853"/>
            <a:ext cx="2094083" cy="233561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5" name="Прямоугольник 3"/>
          <p:cNvSpPr>
            <a:spLocks noChangeArrowheads="1"/>
          </p:cNvSpPr>
          <p:nvPr/>
        </p:nvSpPr>
        <p:spPr bwMode="auto">
          <a:xfrm>
            <a:off x="1963117" y="44624"/>
            <a:ext cx="71808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Синхронизация </a:t>
            </a: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развития </a:t>
            </a: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объектов</a:t>
            </a:r>
            <a:b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газотранспортных </a:t>
            </a: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газораспределительных систем</a:t>
            </a:r>
            <a:endParaRPr lang="ru-RU" sz="2400" b="1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A5DD89-06AD-4BCD-81F4-9592CB352EE4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1088740"/>
            <a:ext cx="9144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Департамент (</a:t>
            </a:r>
            <a:r>
              <a:rPr 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В.А. Михаленко</a:t>
            </a:r>
            <a:r>
              <a:rPr lang="ru-RU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предлагает</a:t>
            </a:r>
            <a:endParaRPr 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43708" y="6273316"/>
            <a:ext cx="7200292" cy="615553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ru-RU" sz="1700" dirty="0" smtClean="0"/>
              <a:t>СИНХРОНИЗАЦИЯ РАЗВИТИЯ ОБЪЕКТОВ ГАЗОТРАНСПОРТНЫХ И ГАЗОРАСПРЕДЕЛИТЕЛЬНЫХ СИСТЕМ</a:t>
            </a:r>
            <a:endParaRPr lang="ru-RU" sz="17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763694"/>
              </p:ext>
            </p:extLst>
          </p:nvPr>
        </p:nvGraphicFramePr>
        <p:xfrm>
          <a:off x="0" y="1664804"/>
          <a:ext cx="914227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1963117" y="44624"/>
            <a:ext cx="718088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2800" b="1" dirty="0"/>
              <a:t>Максимальное использование существующих газотранспортных </a:t>
            </a:r>
            <a:r>
              <a:rPr lang="ru-RU" sz="2800" b="1" dirty="0" smtClean="0"/>
              <a:t>мощностей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02952596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611ED9-2A6A-4F24-92B0-B4F75CC6B4EA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1963117" y="44624"/>
            <a:ext cx="718088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2800" b="1" dirty="0" smtClean="0"/>
              <a:t>Обеспечение технической возможности присоединения новых потребителей газа</a:t>
            </a:r>
            <a:endParaRPr lang="ru-RU" sz="2800" b="1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038624"/>
              </p:ext>
            </p:extLst>
          </p:nvPr>
        </p:nvGraphicFramePr>
        <p:xfrm>
          <a:off x="35495" y="1145884"/>
          <a:ext cx="9108503" cy="5127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943708" y="6273316"/>
            <a:ext cx="7200292" cy="615553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ru-RU" sz="1700" dirty="0" smtClean="0"/>
              <a:t>СИНХРОНИЗАЦИЯ РАЗВИТИЯ ОБЪЕКТОВ ГАЗОТРАНСПОРТНЫХ И ГАЗОРАСПРЕДЕЛИТЕЛЬНЫХ СИСТЕМ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523547498"/>
      </p:ext>
    </p:extLst>
  </p:cSld>
  <p:clrMapOvr>
    <a:masterClrMapping/>
  </p:clrMapOvr>
  <p:transition spd="slow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740"/>
            <a:ext cx="9144000" cy="51845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A5DD89-06AD-4BCD-81F4-9592CB352EE4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052736"/>
            <a:ext cx="9144000" cy="400110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</a:t>
            </a:r>
            <a:r>
              <a:rPr lang="ru-RU" b="1" dirty="0" smtClean="0"/>
              <a:t> </a:t>
            </a:r>
            <a:r>
              <a:rPr lang="ru-RU" sz="2000" b="1" dirty="0" smtClean="0"/>
              <a:t>период </a:t>
            </a:r>
            <a:r>
              <a:rPr lang="ru-RU" sz="2000" b="1" dirty="0"/>
              <a:t>с </a:t>
            </a:r>
            <a:r>
              <a:rPr lang="ru-RU" sz="2000" b="1" dirty="0" smtClean="0"/>
              <a:t>2000 по 2015 </a:t>
            </a:r>
            <a:r>
              <a:rPr lang="ru-RU" sz="2000" b="1" dirty="0"/>
              <a:t>годы </a:t>
            </a:r>
            <a:r>
              <a:rPr lang="ru-RU" sz="2000" b="1" dirty="0" smtClean="0"/>
              <a:t>ПАО</a:t>
            </a:r>
            <a:r>
              <a:rPr lang="ru-RU" sz="2000" b="1" dirty="0"/>
              <a:t> «</a:t>
            </a:r>
            <a:r>
              <a:rPr lang="ru-RU" sz="2000" b="1" dirty="0" smtClean="0"/>
              <a:t>Газпром» построены </a:t>
            </a:r>
            <a:r>
              <a:rPr lang="ru-RU" sz="2000" b="1" dirty="0" smtClean="0"/>
              <a:t>419 ГРС</a:t>
            </a:r>
            <a:endParaRPr lang="ru-RU" sz="2000" b="1" dirty="0"/>
          </a:p>
        </p:txBody>
      </p:sp>
      <p:graphicFrame>
        <p:nvGraphicFramePr>
          <p:cNvPr id="3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8018054"/>
              </p:ext>
            </p:extLst>
          </p:nvPr>
        </p:nvGraphicFramePr>
        <p:xfrm>
          <a:off x="0" y="1599223"/>
          <a:ext cx="5688124" cy="3996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577013" y="5492341"/>
            <a:ext cx="215255" cy="217180"/>
          </a:xfrm>
          <a:prstGeom prst="rect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900280" y="5431709"/>
            <a:ext cx="3887603" cy="36933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2C0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Среднечасовая загрузка ГРС ниже </a:t>
            </a:r>
            <a:r>
              <a:rPr lang="ru-RU" sz="1800" b="1" dirty="0" smtClean="0">
                <a:solidFill>
                  <a:srgbClr val="2C0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21%</a:t>
            </a:r>
            <a:endParaRPr lang="en-US" sz="1800" b="1" dirty="0" smtClean="0">
              <a:solidFill>
                <a:srgbClr val="2C0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0280" y="5790195"/>
            <a:ext cx="4070345" cy="36933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ru-RU"/>
            </a:defPPr>
            <a:lvl1pPr>
              <a:defRPr sz="1800" b="1">
                <a:solidFill>
                  <a:srgbClr val="2C0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r>
              <a:rPr lang="ru-RU" dirty="0"/>
              <a:t>Среднечасовая загрузка ГРС свыше 21%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7013" y="5862203"/>
            <a:ext cx="215255" cy="217180"/>
          </a:xfrm>
          <a:prstGeom prst="rect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43708" y="6273316"/>
            <a:ext cx="7200292" cy="615553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ru-RU" sz="1700" dirty="0" smtClean="0"/>
              <a:t>СИНХРОНИЗАЦИЯ РАЗВИТИЯ ОБЪЕКТОВ ГАЗОТРАНСПОРТНЫХ И ГАЗОРАСПРЕДЕЛИТЕЛЬНЫХ СИСТЕМ</a:t>
            </a:r>
            <a:endParaRPr lang="ru-RU" sz="1700" dirty="0"/>
          </a:p>
        </p:txBody>
      </p:sp>
      <p:sp>
        <p:nvSpPr>
          <p:cNvPr id="12" name="Прямоугольник 3"/>
          <p:cNvSpPr>
            <a:spLocks noChangeArrowheads="1"/>
          </p:cNvSpPr>
          <p:nvPr/>
        </p:nvSpPr>
        <p:spPr bwMode="auto">
          <a:xfrm>
            <a:off x="1963117" y="44624"/>
            <a:ext cx="718088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2800" b="1" dirty="0" smtClean="0"/>
              <a:t>Обеспечение технической возможности присоединения новых потребителей газа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6771257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611ED9-2A6A-4F24-92B0-B4F75CC6B4EA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43708" y="6273316"/>
            <a:ext cx="7200292" cy="615553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ru-RU" sz="1700" dirty="0" smtClean="0"/>
              <a:t>СИНХРОНИЗАЦИЯ РАЗВИТИЯ ОБЪЕКТОВ ГАЗОТРАНСПОРТНЫХ И ГАЗОРАСПРЕДЕЛИТЕЛЬНЫХ СИСТЕМ</a:t>
            </a:r>
            <a:endParaRPr lang="ru-RU" sz="17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088740"/>
            <a:ext cx="9144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Департамент (</a:t>
            </a:r>
            <a:r>
              <a:rPr 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В.А. Михаленко</a:t>
            </a:r>
            <a:r>
              <a:rPr lang="ru-RU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предлагает</a:t>
            </a:r>
            <a:endParaRPr lang="ru-RU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268577"/>
              </p:ext>
            </p:extLst>
          </p:nvPr>
        </p:nvGraphicFramePr>
        <p:xfrm>
          <a:off x="0" y="1664804"/>
          <a:ext cx="914227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1963117" y="44624"/>
            <a:ext cx="718088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2800" b="1" dirty="0" smtClean="0"/>
              <a:t>Обеспечение технической возможности присоединения новых потребителей газа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9076360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611ED9-2A6A-4F24-92B0-B4F75CC6B4E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1963117" y="44624"/>
            <a:ext cx="718088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2800" b="1" dirty="0" smtClean="0"/>
              <a:t>Обеспечение технической возможности присоединения новых потребителей газа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43708" y="6273316"/>
            <a:ext cx="7200292" cy="615553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ru-RU" sz="1700" dirty="0" smtClean="0"/>
              <a:t>СИНХРОНИЗАЦИЯ РАЗВИТИЯ ОБЪЕКТОВ ГАЗОТРАНСПОРТНЫХ И ГАЗОРАСПРЕДЕЛИТЕЛЬНЫХ СИСТЕМ</a:t>
            </a:r>
            <a:endParaRPr lang="ru-RU" sz="1700" dirty="0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582275752"/>
              </p:ext>
            </p:extLst>
          </p:nvPr>
        </p:nvGraphicFramePr>
        <p:xfrm>
          <a:off x="13786" y="4490726"/>
          <a:ext cx="9130214" cy="181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0" y="4114237"/>
            <a:ext cx="9144000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2200" dirty="0" smtClean="0">
                <a:solidFill>
                  <a:srgbClr val="2100E6"/>
                </a:solidFill>
              </a:rPr>
              <a:t>Передовые дочерние общества по </a:t>
            </a:r>
            <a:r>
              <a:rPr lang="ru-RU" sz="2200" dirty="0" smtClean="0">
                <a:solidFill>
                  <a:srgbClr val="2100E6"/>
                </a:solidFill>
              </a:rPr>
              <a:t>проведению Советов</a:t>
            </a:r>
            <a:endParaRPr lang="ru-RU" sz="2200" dirty="0">
              <a:solidFill>
                <a:srgbClr val="2100E6"/>
              </a:solidFill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245095492"/>
              </p:ext>
            </p:extLst>
          </p:nvPr>
        </p:nvGraphicFramePr>
        <p:xfrm>
          <a:off x="13787" y="1088739"/>
          <a:ext cx="9130212" cy="3025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89492097"/>
      </p:ext>
    </p:extLst>
  </p:cSld>
  <p:clrMapOvr>
    <a:masterClrMapping/>
  </p:clrMapOvr>
  <p:transition spd="slow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DF9C49-56AB-4100-998A-2EF91B0D3098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546192529"/>
              </p:ext>
            </p:extLst>
          </p:nvPr>
        </p:nvGraphicFramePr>
        <p:xfrm>
          <a:off x="-17939" y="2255883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1230736"/>
            <a:ext cx="9144000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200" dirty="0" smtClean="0">
                <a:solidFill>
                  <a:srgbClr val="2100E6"/>
                </a:solidFill>
              </a:rPr>
              <a:t>Правила определения показателей надежности и качества услуг</a:t>
            </a:r>
            <a:br>
              <a:rPr lang="ru-RU" sz="2200" dirty="0" smtClean="0">
                <a:solidFill>
                  <a:srgbClr val="2100E6"/>
                </a:solidFill>
              </a:rPr>
            </a:br>
            <a:r>
              <a:rPr lang="ru-RU" sz="2200" dirty="0" smtClean="0">
                <a:solidFill>
                  <a:srgbClr val="2100E6"/>
                </a:solidFill>
              </a:rPr>
              <a:t>Постановление Правительства РФ от 18.10.2014 №1074</a:t>
            </a:r>
            <a:endParaRPr lang="ru-RU" sz="2200" dirty="0">
              <a:solidFill>
                <a:srgbClr val="2100E6"/>
              </a:solidFill>
            </a:endParaRPr>
          </a:p>
        </p:txBody>
      </p:sp>
      <p:sp>
        <p:nvSpPr>
          <p:cNvPr id="14" name="Нашивка 13"/>
          <p:cNvSpPr/>
          <p:nvPr/>
        </p:nvSpPr>
        <p:spPr bwMode="auto">
          <a:xfrm rot="5400000">
            <a:off x="-54260" y="4185084"/>
            <a:ext cx="395536" cy="288032"/>
          </a:xfrm>
          <a:prstGeom prst="chevron">
            <a:avLst>
              <a:gd name="adj" fmla="val 110470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Нашивка 15"/>
          <p:cNvSpPr/>
          <p:nvPr/>
        </p:nvSpPr>
        <p:spPr bwMode="auto">
          <a:xfrm rot="5400000">
            <a:off x="-54261" y="5751004"/>
            <a:ext cx="395536" cy="288032"/>
          </a:xfrm>
          <a:prstGeom prst="chevron">
            <a:avLst>
              <a:gd name="adj" fmla="val 110470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Нашивка 16"/>
          <p:cNvSpPr/>
          <p:nvPr/>
        </p:nvSpPr>
        <p:spPr bwMode="auto">
          <a:xfrm rot="5400000">
            <a:off x="4626260" y="4185084"/>
            <a:ext cx="395536" cy="288032"/>
          </a:xfrm>
          <a:prstGeom prst="chevron">
            <a:avLst>
              <a:gd name="adj" fmla="val 110470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Нашивка 17"/>
          <p:cNvSpPr/>
          <p:nvPr/>
        </p:nvSpPr>
        <p:spPr bwMode="auto">
          <a:xfrm rot="5400000">
            <a:off x="4626260" y="4906374"/>
            <a:ext cx="395536" cy="288032"/>
          </a:xfrm>
          <a:prstGeom prst="chevron">
            <a:avLst>
              <a:gd name="adj" fmla="val 110470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Нашивка 18"/>
          <p:cNvSpPr/>
          <p:nvPr/>
        </p:nvSpPr>
        <p:spPr bwMode="auto">
          <a:xfrm rot="5400000">
            <a:off x="-32998" y="4958916"/>
            <a:ext cx="395536" cy="288032"/>
          </a:xfrm>
          <a:prstGeom prst="chevron">
            <a:avLst>
              <a:gd name="adj" fmla="val 110470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43708" y="6273316"/>
            <a:ext cx="7200292" cy="615553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ru-RU" sz="1700" dirty="0" smtClean="0"/>
              <a:t>СОВЕРШЕНСТВОВАНИЕ ДЕЯТЕЛЬНОСТИ ГАЗОТРАНСПОРТНЫХ ОБЩЕСТВ</a:t>
            </a:r>
          </a:p>
          <a:p>
            <a:r>
              <a:rPr lang="ru-RU" sz="1700" dirty="0" smtClean="0"/>
              <a:t>ПО НАПРАВЛЕНИЮ ЭКСПЛУАТАЦИИ ГРС ПЕРСПЕКТИВЫ И ЗАДАЧИ</a:t>
            </a:r>
            <a:endParaRPr lang="ru-RU" sz="1700" dirty="0"/>
          </a:p>
        </p:txBody>
      </p:sp>
      <p:sp>
        <p:nvSpPr>
          <p:cNvPr id="20" name="Прямоугольник 3"/>
          <p:cNvSpPr>
            <a:spLocks noChangeArrowheads="1"/>
          </p:cNvSpPr>
          <p:nvPr/>
        </p:nvSpPr>
        <p:spPr bwMode="auto">
          <a:xfrm>
            <a:off x="1943708" y="-29418"/>
            <a:ext cx="7180882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Обеспечение показателей надежности</a:t>
            </a:r>
            <a:br>
              <a:rPr lang="ru-RU" sz="2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качества услуг по транспортировке газа</a:t>
            </a:r>
            <a:br>
              <a:rPr lang="ru-RU" sz="2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газораспределительным сетям</a:t>
            </a:r>
            <a:endParaRPr lang="ru-RU" sz="2300" b="1" dirty="0"/>
          </a:p>
        </p:txBody>
      </p:sp>
      <p:pic>
        <p:nvPicPr>
          <p:cNvPr id="21" name="Рисунок 20" descr="base_1_185789_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53744"/>
            <a:ext cx="4572000" cy="53904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15557149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Специальное оформление">
  <a:themeElements>
    <a:clrScheme name="10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Специальное оформление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0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Специальное оформление">
  <a:themeElements>
    <a:clrScheme name="1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Специальное оформление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Специальное оформление">
  <a:themeElements>
    <a:clrScheme name="1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4_Специальное оформление">
  <a:themeElements>
    <a:clrScheme name="1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4_Специальное оформление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5_Специальное оформление">
  <a:themeElements>
    <a:clrScheme name="15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6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E2B8D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rgbClr val="0E2B8D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E2B8D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rgbClr val="0E2B8D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Специальное оформление">
  <a:themeElements>
    <a:clrScheme name="5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3_Специальное оформление">
  <a:themeElements>
    <a:clrScheme name="1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solidFill>
          <a:srgbClr val="99FFCC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21237</TotalTime>
  <Words>636</Words>
  <Application>Microsoft Office PowerPoint</Application>
  <PresentationFormat>Экран (4:3)</PresentationFormat>
  <Paragraphs>135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13</vt:i4>
      </vt:variant>
    </vt:vector>
  </HeadingPairs>
  <TitlesOfParts>
    <vt:vector size="28" baseType="lpstr"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13_Специальное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2_Специальное оформление</vt:lpstr>
      <vt:lpstr>10_Специальное оформление</vt:lpstr>
      <vt:lpstr>11_Специальное оформление</vt:lpstr>
      <vt:lpstr>12_Специальное оформление</vt:lpstr>
      <vt:lpstr>14_Специальное оформление</vt:lpstr>
      <vt:lpstr>15_Специальное оформление</vt:lpstr>
      <vt:lpstr>16_Специальное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Typo Graphic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готовности газотранспортных дочерних обществ и ПХГ ОАО «Газпром» к работе в осенне-зимний период 2012/2013 года</dc:title>
  <dc:creator>Pirit</dc:creator>
  <cp:lastModifiedBy>Будаев Владимир Алексеевич</cp:lastModifiedBy>
  <cp:revision>2256</cp:revision>
  <cp:lastPrinted>2016-09-26T17:23:35Z</cp:lastPrinted>
  <dcterms:created xsi:type="dcterms:W3CDTF">2009-07-15T11:37:47Z</dcterms:created>
  <dcterms:modified xsi:type="dcterms:W3CDTF">2016-10-21T16:20:48Z</dcterms:modified>
</cp:coreProperties>
</file>