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68" r:id="rId2"/>
  </p:sldMasterIdLst>
  <p:notesMasterIdLst>
    <p:notesMasterId r:id="rId28"/>
  </p:notesMasterIdLst>
  <p:handoutMasterIdLst>
    <p:handoutMasterId r:id="rId29"/>
  </p:handoutMasterIdLst>
  <p:sldIdLst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71" d="100"/>
          <a:sy n="71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6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89872927284457E-2"/>
          <c:y val="7.405671141644922E-2"/>
          <c:w val="0.84274285909563629"/>
          <c:h val="0.821847800777082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dLbls>
            <c:dLbl>
              <c:idx val="0"/>
              <c:layout>
                <c:manualLayout>
                  <c:x val="5.5791210401506849E-2"/>
                  <c:y val="-4.7421120508863695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>
                        <a:solidFill>
                          <a:schemeClr val="tx2"/>
                        </a:solidFill>
                      </a:rPr>
                      <a:t>менее 5 лет; </a:t>
                    </a: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95 ГРС; </a:t>
                    </a:r>
                    <a:endParaRPr lang="ru-RU" sz="1400" dirty="0">
                      <a:solidFill>
                        <a:schemeClr val="tx2"/>
                      </a:solidFill>
                    </a:endParaRP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978126187005246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>
                        <a:solidFill>
                          <a:schemeClr val="tx2"/>
                        </a:solidFill>
                      </a:rPr>
                      <a:t>от 5 до 10 лет; </a:t>
                    </a: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235 ГРС;</a:t>
                    </a:r>
                    <a:endParaRPr lang="ru-RU" sz="1400" dirty="0">
                      <a:solidFill>
                        <a:schemeClr val="tx2"/>
                      </a:solidFill>
                    </a:endParaRPr>
                  </a:p>
                  <a:p>
                    <a:r>
                      <a:rPr lang="ru-RU" sz="1400" dirty="0">
                        <a:solidFill>
                          <a:schemeClr val="tx2"/>
                        </a:solidFill>
                      </a:rPr>
                      <a:t> 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5.2964975031080309E-2"/>
                  <c:y val="-3.6445219145630611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>
                        <a:solidFill>
                          <a:schemeClr val="tx2"/>
                        </a:solidFill>
                      </a:rPr>
                      <a:t>от 10 до 20 лет; </a:t>
                    </a: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638 ГРС; </a:t>
                    </a:r>
                    <a:endParaRPr lang="ru-RU" sz="1400" dirty="0">
                      <a:solidFill>
                        <a:schemeClr val="tx2"/>
                      </a:solidFill>
                    </a:endParaRP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15%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3827781718430945"/>
                  <c:y val="1.0813614821648136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>
                        <a:solidFill>
                          <a:schemeClr val="tx2"/>
                        </a:solidFill>
                      </a:rPr>
                      <a:t>от 20 до 30 лет; </a:t>
                    </a:r>
                    <a:endParaRPr lang="ru-RU" sz="1400" dirty="0" smtClean="0">
                      <a:solidFill>
                        <a:schemeClr val="tx2"/>
                      </a:solidFill>
                    </a:endParaRP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1417 ГРС; </a:t>
                    </a:r>
                    <a:endParaRPr lang="ru-RU" sz="1400" dirty="0">
                      <a:solidFill>
                        <a:schemeClr val="tx2"/>
                      </a:solidFill>
                    </a:endParaRP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33%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8.40413632573727E-3"/>
                  <c:y val="-0.2439447412136070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>
                        <a:solidFill>
                          <a:schemeClr val="tx2"/>
                        </a:solidFill>
                      </a:rPr>
                      <a:t>более 30 лет; </a:t>
                    </a: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1934 ГРС; </a:t>
                    </a:r>
                    <a:endParaRPr lang="ru-RU" sz="1400" dirty="0">
                      <a:solidFill>
                        <a:schemeClr val="tx2"/>
                      </a:solidFill>
                    </a:endParaRPr>
                  </a:p>
                  <a:p>
                    <a:r>
                      <a:rPr lang="ru-RU" sz="1400" dirty="0" smtClean="0">
                        <a:solidFill>
                          <a:schemeClr val="tx2"/>
                        </a:solidFill>
                      </a:rPr>
                      <a:t>45%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менее 5 лет</c:v>
                </c:pt>
                <c:pt idx="1">
                  <c:v>от 5 до 10 лет</c:v>
                </c:pt>
                <c:pt idx="2">
                  <c:v>от 10 до 20 лет</c:v>
                </c:pt>
                <c:pt idx="3">
                  <c:v>от 20 до 30 лет</c:v>
                </c:pt>
                <c:pt idx="4">
                  <c:v>более 30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</c:v>
                </c:pt>
                <c:pt idx="1">
                  <c:v>235</c:v>
                </c:pt>
                <c:pt idx="2">
                  <c:v>638</c:v>
                </c:pt>
                <c:pt idx="3">
                  <c:v>1417</c:v>
                </c:pt>
                <c:pt idx="4">
                  <c:v>1934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D374F-8FCA-4201-A663-B5B804AB1E29}" type="doc">
      <dgm:prSet loTypeId="urn:microsoft.com/office/officeart/2005/8/layout/hierarchy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B876CD-A9A1-4EAD-939F-8B14E070C51F}">
      <dgm:prSet phldrT="[Текст]" custT="1"/>
      <dgm:spPr/>
      <dgm:t>
        <a:bodyPr/>
        <a:lstStyle/>
        <a:p>
          <a:r>
            <a:rPr lang="ru-RU" sz="1100" dirty="0" smtClean="0">
              <a:latin typeface="Arial Narrow" panose="020B0606020202030204" pitchFamily="34" charset="0"/>
            </a:rPr>
            <a:t>Проектирование</a:t>
          </a:r>
          <a:endParaRPr lang="ru-RU" sz="1100" dirty="0">
            <a:latin typeface="Arial Narrow" panose="020B0606020202030204" pitchFamily="34" charset="0"/>
          </a:endParaRPr>
        </a:p>
      </dgm:t>
    </dgm:pt>
    <dgm:pt modelId="{6ADE3BD1-4AD7-4D63-B14D-F77646F011B8}" type="parTrans" cxnId="{8576212D-1C48-4F2F-9674-C23ABED34B35}">
      <dgm:prSet/>
      <dgm:spPr/>
      <dgm:t>
        <a:bodyPr/>
        <a:lstStyle/>
        <a:p>
          <a:endParaRPr lang="ru-RU" sz="1050"/>
        </a:p>
      </dgm:t>
    </dgm:pt>
    <dgm:pt modelId="{E2AE2990-0E2D-4A09-8C73-60DEF8F39F24}" type="sibTrans" cxnId="{8576212D-1C48-4F2F-9674-C23ABED34B35}">
      <dgm:prSet/>
      <dgm:spPr/>
      <dgm:t>
        <a:bodyPr/>
        <a:lstStyle/>
        <a:p>
          <a:endParaRPr lang="ru-RU" sz="1050"/>
        </a:p>
      </dgm:t>
    </dgm:pt>
    <dgm:pt modelId="{F51CA331-3743-4D05-B8ED-8A4D38CCFF24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Проектная организация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0962C820-9F8B-40A4-A536-54BC0C371877}" type="parTrans" cxnId="{38E9A618-5897-4ABE-AB1E-BE6826113518}">
      <dgm:prSet/>
      <dgm:spPr/>
      <dgm:t>
        <a:bodyPr/>
        <a:lstStyle/>
        <a:p>
          <a:endParaRPr lang="ru-RU" sz="1050"/>
        </a:p>
      </dgm:t>
    </dgm:pt>
    <dgm:pt modelId="{D73C3B22-5143-4D5F-80E8-484CC06AC312}" type="sibTrans" cxnId="{38E9A618-5897-4ABE-AB1E-BE6826113518}">
      <dgm:prSet/>
      <dgm:spPr/>
      <dgm:t>
        <a:bodyPr/>
        <a:lstStyle/>
        <a:p>
          <a:endParaRPr lang="ru-RU" sz="1050"/>
        </a:p>
      </dgm:t>
    </dgm:pt>
    <dgm:pt modelId="{313D8B55-737A-481E-9AFA-B5CD855F8B12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Соответствие проекта опросному листу, ТТ, ТЗ, требованиям ФЗ и НТД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F4EEE19B-73B0-4A63-946B-B39295161F08}" type="parTrans" cxnId="{C2E2B5F0-E6DB-45C1-BC21-F3F5F25BD6E3}">
      <dgm:prSet/>
      <dgm:spPr/>
      <dgm:t>
        <a:bodyPr/>
        <a:lstStyle/>
        <a:p>
          <a:endParaRPr lang="ru-RU" sz="1050"/>
        </a:p>
      </dgm:t>
    </dgm:pt>
    <dgm:pt modelId="{514E876E-80B0-4272-80AA-01D252118914}" type="sibTrans" cxnId="{C2E2B5F0-E6DB-45C1-BC21-F3F5F25BD6E3}">
      <dgm:prSet/>
      <dgm:spPr/>
      <dgm:t>
        <a:bodyPr/>
        <a:lstStyle/>
        <a:p>
          <a:endParaRPr lang="ru-RU" sz="1050"/>
        </a:p>
      </dgm:t>
    </dgm:pt>
    <dgm:pt modelId="{6A5A6BF8-93FD-4703-8B8D-1C2B746D13AC}">
      <dgm:prSet phldrT="[Текст]" custT="1"/>
      <dgm:spPr/>
      <dgm:t>
        <a:bodyPr/>
        <a:lstStyle/>
        <a:p>
          <a:r>
            <a:rPr lang="ru-RU" sz="1100" dirty="0" smtClean="0">
              <a:latin typeface="Arial Narrow" panose="020B0606020202030204" pitchFamily="34" charset="0"/>
            </a:rPr>
            <a:t>Изготовление </a:t>
          </a:r>
          <a:endParaRPr lang="ru-RU" sz="1100" dirty="0">
            <a:latin typeface="Arial Narrow" panose="020B0606020202030204" pitchFamily="34" charset="0"/>
          </a:endParaRPr>
        </a:p>
      </dgm:t>
    </dgm:pt>
    <dgm:pt modelId="{3B1B7CA4-A131-4F1E-9FF3-E5D78F26AB90}" type="parTrans" cxnId="{8C1CC0EF-DAAD-4D2C-96F3-71FBCA06A9AC}">
      <dgm:prSet/>
      <dgm:spPr/>
      <dgm:t>
        <a:bodyPr/>
        <a:lstStyle/>
        <a:p>
          <a:endParaRPr lang="ru-RU" sz="1050"/>
        </a:p>
      </dgm:t>
    </dgm:pt>
    <dgm:pt modelId="{DA971928-E8B2-4DFF-A771-23390A080097}" type="sibTrans" cxnId="{8C1CC0EF-DAAD-4D2C-96F3-71FBCA06A9AC}">
      <dgm:prSet/>
      <dgm:spPr/>
      <dgm:t>
        <a:bodyPr/>
        <a:lstStyle/>
        <a:p>
          <a:endParaRPr lang="ru-RU" sz="1050"/>
        </a:p>
      </dgm:t>
    </dgm:pt>
    <dgm:pt modelId="{D116519A-20E6-48B1-8210-AB37755A441D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Предприятие-изготовитель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ED3763A9-CA2D-4CD1-A1C7-E94F70236C54}" type="parTrans" cxnId="{D53FAA2B-F632-46F3-A39C-1F3EBAE4824A}">
      <dgm:prSet/>
      <dgm:spPr/>
      <dgm:t>
        <a:bodyPr/>
        <a:lstStyle/>
        <a:p>
          <a:endParaRPr lang="ru-RU" sz="1050"/>
        </a:p>
      </dgm:t>
    </dgm:pt>
    <dgm:pt modelId="{A74A78AC-DC19-4FF0-9671-67D7469E3552}" type="sibTrans" cxnId="{D53FAA2B-F632-46F3-A39C-1F3EBAE4824A}">
      <dgm:prSet/>
      <dgm:spPr/>
      <dgm:t>
        <a:bodyPr/>
        <a:lstStyle/>
        <a:p>
          <a:endParaRPr lang="ru-RU" sz="1050"/>
        </a:p>
      </dgm:t>
    </dgm:pt>
    <dgm:pt modelId="{0335D571-4C11-408E-969B-3458F8B46104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Опыт работы, квалификация персонала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E6B05B25-4DBF-4892-BDE2-29C272327E73}" type="parTrans" cxnId="{1FE5507C-E020-493E-9715-CA35FE78C574}">
      <dgm:prSet/>
      <dgm:spPr/>
      <dgm:t>
        <a:bodyPr/>
        <a:lstStyle/>
        <a:p>
          <a:endParaRPr lang="ru-RU" sz="1050"/>
        </a:p>
      </dgm:t>
    </dgm:pt>
    <dgm:pt modelId="{D4593BDF-5C13-469D-82FF-E553F6BB7F62}" type="sibTrans" cxnId="{1FE5507C-E020-493E-9715-CA35FE78C574}">
      <dgm:prSet/>
      <dgm:spPr/>
      <dgm:t>
        <a:bodyPr/>
        <a:lstStyle/>
        <a:p>
          <a:endParaRPr lang="ru-RU" sz="1050"/>
        </a:p>
      </dgm:t>
    </dgm:pt>
    <dgm:pt modelId="{C27719BA-573F-42D1-A9E5-F1FFFF3FD8E5}">
      <dgm:prSet phldrT="[Текст]" custT="1"/>
      <dgm:spPr/>
      <dgm:t>
        <a:bodyPr/>
        <a:lstStyle/>
        <a:p>
          <a:r>
            <a:rPr lang="ru-RU" sz="1100" dirty="0" smtClean="0">
              <a:latin typeface="Arial Narrow" panose="020B0606020202030204" pitchFamily="34" charset="0"/>
            </a:rPr>
            <a:t>Квалификационные испытания</a:t>
          </a:r>
        </a:p>
      </dgm:t>
    </dgm:pt>
    <dgm:pt modelId="{BD1C499B-4202-4D64-B206-1CA66B6E3A7F}" type="parTrans" cxnId="{354D64CB-D16A-421D-A421-BF741CAA761D}">
      <dgm:prSet/>
      <dgm:spPr/>
      <dgm:t>
        <a:bodyPr/>
        <a:lstStyle/>
        <a:p>
          <a:endParaRPr lang="ru-RU" sz="1050"/>
        </a:p>
      </dgm:t>
    </dgm:pt>
    <dgm:pt modelId="{9A7F5AF4-1B72-4A20-8047-C97DD2AF90E7}" type="sibTrans" cxnId="{354D64CB-D16A-421D-A421-BF741CAA761D}">
      <dgm:prSet/>
      <dgm:spPr/>
      <dgm:t>
        <a:bodyPr/>
        <a:lstStyle/>
        <a:p>
          <a:endParaRPr lang="ru-RU" sz="1050"/>
        </a:p>
      </dgm:t>
    </dgm:pt>
    <dgm:pt modelId="{86B265FA-B19F-401B-86BF-BB3280228577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Предприятие выполняющее монтаж и ПНР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F56E0336-E8D9-4105-98A1-BF0F7EA21750}" type="parTrans" cxnId="{FE93FBD7-EF94-4E63-B024-21C776EC589E}">
      <dgm:prSet/>
      <dgm:spPr/>
      <dgm:t>
        <a:bodyPr/>
        <a:lstStyle/>
        <a:p>
          <a:endParaRPr lang="ru-RU" sz="1050"/>
        </a:p>
      </dgm:t>
    </dgm:pt>
    <dgm:pt modelId="{13D07B0A-3648-46D6-9F27-8999DFAB8CC9}" type="sibTrans" cxnId="{FE93FBD7-EF94-4E63-B024-21C776EC589E}">
      <dgm:prSet/>
      <dgm:spPr/>
      <dgm:t>
        <a:bodyPr/>
        <a:lstStyle/>
        <a:p>
          <a:endParaRPr lang="ru-RU" sz="1050"/>
        </a:p>
      </dgm:t>
    </dgm:pt>
    <dgm:pt modelId="{4D63284F-957A-451D-A348-2E11B15B8C5C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Опыт работы, квалификация персонала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6C73CFC7-8281-48AB-8BC0-F2F21B52D4A5}" type="parTrans" cxnId="{E6F19854-3660-44CE-AA19-A9AA14CCF7D3}">
      <dgm:prSet/>
      <dgm:spPr/>
      <dgm:t>
        <a:bodyPr/>
        <a:lstStyle/>
        <a:p>
          <a:endParaRPr lang="ru-RU" sz="1050"/>
        </a:p>
      </dgm:t>
    </dgm:pt>
    <dgm:pt modelId="{19F32FBB-D39B-43C4-839F-60A1A2910005}" type="sibTrans" cxnId="{E6F19854-3660-44CE-AA19-A9AA14CCF7D3}">
      <dgm:prSet/>
      <dgm:spPr/>
      <dgm:t>
        <a:bodyPr/>
        <a:lstStyle/>
        <a:p>
          <a:endParaRPr lang="ru-RU" sz="1050"/>
        </a:p>
      </dgm:t>
    </dgm:pt>
    <dgm:pt modelId="{96587C62-E737-4C27-9BD6-D2B05AD6EFA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000" dirty="0" smtClean="0">
              <a:latin typeface="Arial Narrow" panose="020B0606020202030204" pitchFamily="34" charset="0"/>
            </a:rPr>
            <a:t>Унификация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dirty="0" smtClean="0">
              <a:latin typeface="Arial Narrow" panose="020B0606020202030204" pitchFamily="34" charset="0"/>
            </a:rPr>
            <a:t>проектируемого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000" dirty="0" smtClean="0">
              <a:latin typeface="Arial Narrow" panose="020B0606020202030204" pitchFamily="34" charset="0"/>
            </a:rPr>
            <a:t>оборудования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7D03905A-17DE-48B4-9CA2-D79AAB6B03CB}" type="parTrans" cxnId="{EBD3FF62-4A37-4F4E-8075-EA5EA4B4F6D0}">
      <dgm:prSet/>
      <dgm:spPr/>
      <dgm:t>
        <a:bodyPr/>
        <a:lstStyle/>
        <a:p>
          <a:endParaRPr lang="ru-RU" sz="1050"/>
        </a:p>
      </dgm:t>
    </dgm:pt>
    <dgm:pt modelId="{78248B15-CB4A-48A5-9742-BD488ABEE4CD}" type="sibTrans" cxnId="{EBD3FF62-4A37-4F4E-8075-EA5EA4B4F6D0}">
      <dgm:prSet/>
      <dgm:spPr/>
      <dgm:t>
        <a:bodyPr/>
        <a:lstStyle/>
        <a:p>
          <a:endParaRPr lang="ru-RU" sz="1050"/>
        </a:p>
      </dgm:t>
    </dgm:pt>
    <dgm:pt modelId="{93D38721-85A6-4E70-80AB-7F66A026D10A}">
      <dgm:prSet phldrT="[Текст]" custT="1"/>
      <dgm:spPr/>
      <dgm:t>
        <a:bodyPr/>
        <a:lstStyle/>
        <a:p>
          <a:r>
            <a:rPr lang="ru-RU" sz="1100" dirty="0" smtClean="0">
              <a:latin typeface="Arial Narrow" panose="020B0606020202030204" pitchFamily="34" charset="0"/>
            </a:rPr>
            <a:t>(Ведомственная приемка; входной контроль)</a:t>
          </a:r>
        </a:p>
        <a:p>
          <a:r>
            <a:rPr lang="ru-RU" sz="1100" dirty="0" smtClean="0">
              <a:latin typeface="Arial Narrow" panose="020B0606020202030204" pitchFamily="34" charset="0"/>
            </a:rPr>
            <a:t>Монтаж и ПНР</a:t>
          </a:r>
          <a:endParaRPr lang="ru-RU" sz="1100" dirty="0">
            <a:latin typeface="Arial Narrow" panose="020B0606020202030204" pitchFamily="34" charset="0"/>
          </a:endParaRPr>
        </a:p>
      </dgm:t>
    </dgm:pt>
    <dgm:pt modelId="{2569CF4F-5C71-4256-97F7-41DB639E76F1}" type="parTrans" cxnId="{5A79BE24-88C3-4732-A776-2BC5E0719B85}">
      <dgm:prSet/>
      <dgm:spPr/>
      <dgm:t>
        <a:bodyPr/>
        <a:lstStyle/>
        <a:p>
          <a:endParaRPr lang="ru-RU" sz="1050"/>
        </a:p>
      </dgm:t>
    </dgm:pt>
    <dgm:pt modelId="{32CBAE8B-745D-4F50-A278-C19E1003873B}" type="sibTrans" cxnId="{5A79BE24-88C3-4732-A776-2BC5E0719B85}">
      <dgm:prSet/>
      <dgm:spPr/>
      <dgm:t>
        <a:bodyPr/>
        <a:lstStyle/>
        <a:p>
          <a:endParaRPr lang="ru-RU" sz="1050"/>
        </a:p>
      </dgm:t>
    </dgm:pt>
    <dgm:pt modelId="{7B6CA5C6-C367-4343-853B-0E6F92AD4837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Программа и методика приемочных испытаний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7D703B01-6813-4948-9823-09CB32CC91DE}" type="parTrans" cxnId="{6FD02B57-2221-4DBD-8BA5-5DD9CD9E4309}">
      <dgm:prSet/>
      <dgm:spPr/>
      <dgm:t>
        <a:bodyPr/>
        <a:lstStyle/>
        <a:p>
          <a:endParaRPr lang="ru-RU" sz="1050"/>
        </a:p>
      </dgm:t>
    </dgm:pt>
    <dgm:pt modelId="{A961D942-B849-484A-A536-C484E9439206}" type="sibTrans" cxnId="{6FD02B57-2221-4DBD-8BA5-5DD9CD9E4309}">
      <dgm:prSet/>
      <dgm:spPr/>
      <dgm:t>
        <a:bodyPr/>
        <a:lstStyle/>
        <a:p>
          <a:endParaRPr lang="ru-RU" sz="1050"/>
        </a:p>
      </dgm:t>
    </dgm:pt>
    <dgm:pt modelId="{1A70B1E7-FFAA-47CA-A46C-17616DEF5EA1}">
      <dgm:prSet phldrT="[Текст]" custT="1"/>
      <dgm:spPr/>
      <dgm:t>
        <a:bodyPr/>
        <a:lstStyle/>
        <a:p>
          <a:r>
            <a:rPr lang="ru-RU" sz="1100" dirty="0" smtClean="0">
              <a:latin typeface="Arial Narrow" panose="020B0606020202030204" pitchFamily="34" charset="0"/>
            </a:rPr>
            <a:t>Эксплуатация</a:t>
          </a:r>
          <a:endParaRPr lang="ru-RU" sz="1100" dirty="0">
            <a:latin typeface="Arial Narrow" panose="020B0606020202030204" pitchFamily="34" charset="0"/>
          </a:endParaRPr>
        </a:p>
      </dgm:t>
    </dgm:pt>
    <dgm:pt modelId="{9C07E3B6-9BE7-40BF-B5F1-9B02C85581BE}" type="parTrans" cxnId="{B29221D4-9871-408C-9F6C-5DF2F5240EED}">
      <dgm:prSet/>
      <dgm:spPr/>
      <dgm:t>
        <a:bodyPr/>
        <a:lstStyle/>
        <a:p>
          <a:endParaRPr lang="ru-RU" sz="1050"/>
        </a:p>
      </dgm:t>
    </dgm:pt>
    <dgm:pt modelId="{BFF98CA7-0872-42FC-A3CC-9426A6F6C63E}" type="sibTrans" cxnId="{B29221D4-9871-408C-9F6C-5DF2F5240EED}">
      <dgm:prSet/>
      <dgm:spPr/>
      <dgm:t>
        <a:bodyPr/>
        <a:lstStyle/>
        <a:p>
          <a:endParaRPr lang="ru-RU" sz="1050"/>
        </a:p>
      </dgm:t>
    </dgm:pt>
    <dgm:pt modelId="{5BA915DD-9581-4F1B-A6CD-76A42F229CC3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Условия эксплуатации</a:t>
          </a:r>
        </a:p>
        <a:p>
          <a:r>
            <a:rPr lang="ru-RU" sz="1000" dirty="0" smtClean="0">
              <a:latin typeface="Arial Narrow" panose="020B0606020202030204" pitchFamily="34" charset="0"/>
            </a:rPr>
            <a:t>(режимы)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552384D0-65D7-482E-9694-DEB231C79E01}" type="parTrans" cxnId="{B738FB40-D843-4152-BB1F-17F0DB1E6389}">
      <dgm:prSet/>
      <dgm:spPr/>
      <dgm:t>
        <a:bodyPr/>
        <a:lstStyle/>
        <a:p>
          <a:endParaRPr lang="ru-RU" sz="1050"/>
        </a:p>
      </dgm:t>
    </dgm:pt>
    <dgm:pt modelId="{03367A2F-5360-4822-BBC2-68CB10248FE6}" type="sibTrans" cxnId="{B738FB40-D843-4152-BB1F-17F0DB1E6389}">
      <dgm:prSet/>
      <dgm:spPr/>
      <dgm:t>
        <a:bodyPr/>
        <a:lstStyle/>
        <a:p>
          <a:endParaRPr lang="ru-RU" sz="1050"/>
        </a:p>
      </dgm:t>
    </dgm:pt>
    <dgm:pt modelId="{5A4FC0AB-05E0-4098-B51C-F90E899DD8A9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Аудит предприятия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2027355E-AB48-408B-A1C4-8A5A2399C886}" type="parTrans" cxnId="{5406A229-A46D-4FF2-BA67-6C0008FA5D39}">
      <dgm:prSet/>
      <dgm:spPr/>
      <dgm:t>
        <a:bodyPr/>
        <a:lstStyle/>
        <a:p>
          <a:endParaRPr lang="ru-RU" sz="1050"/>
        </a:p>
      </dgm:t>
    </dgm:pt>
    <dgm:pt modelId="{0DE82555-86D1-4AB7-8F74-0FCD83DF2392}" type="sibTrans" cxnId="{5406A229-A46D-4FF2-BA67-6C0008FA5D39}">
      <dgm:prSet/>
      <dgm:spPr/>
      <dgm:t>
        <a:bodyPr/>
        <a:lstStyle/>
        <a:p>
          <a:endParaRPr lang="ru-RU" sz="1050"/>
        </a:p>
      </dgm:t>
    </dgm:pt>
    <dgm:pt modelId="{80F423C0-96D2-4DD2-B296-F8C29B494020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Своевременное проведение ТО и ДО (журнал)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BAA0A5D2-1F49-4BF2-B05E-1C6D36715F59}" type="parTrans" cxnId="{5560165D-7CA9-4F0A-9F19-26B544F908BB}">
      <dgm:prSet/>
      <dgm:spPr/>
      <dgm:t>
        <a:bodyPr/>
        <a:lstStyle/>
        <a:p>
          <a:endParaRPr lang="ru-RU" sz="1050"/>
        </a:p>
      </dgm:t>
    </dgm:pt>
    <dgm:pt modelId="{6CE695EE-A037-44BC-99BA-FE7C11F50675}" type="sibTrans" cxnId="{5560165D-7CA9-4F0A-9F19-26B544F908BB}">
      <dgm:prSet/>
      <dgm:spPr/>
      <dgm:t>
        <a:bodyPr/>
        <a:lstStyle/>
        <a:p>
          <a:endParaRPr lang="ru-RU" sz="1050"/>
        </a:p>
      </dgm:t>
    </dgm:pt>
    <dgm:pt modelId="{FE33AC51-19B1-4E4B-B2F6-3B6F9AFB209E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Включение в Реестр разрешенного оборудования ПАО «Газпром»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42EAC9DC-3F57-4173-BE00-115CC3946FA3}" type="parTrans" cxnId="{7011A0AB-44C0-4180-90CD-3EC665A056E0}">
      <dgm:prSet/>
      <dgm:spPr/>
      <dgm:t>
        <a:bodyPr/>
        <a:lstStyle/>
        <a:p>
          <a:endParaRPr lang="ru-RU" sz="1050"/>
        </a:p>
      </dgm:t>
    </dgm:pt>
    <dgm:pt modelId="{6A4CDC60-B74C-4A61-8078-F481BF8B8838}" type="sibTrans" cxnId="{7011A0AB-44C0-4180-90CD-3EC665A056E0}">
      <dgm:prSet/>
      <dgm:spPr/>
      <dgm:t>
        <a:bodyPr/>
        <a:lstStyle/>
        <a:p>
          <a:endParaRPr lang="ru-RU" sz="1050"/>
        </a:p>
      </dgm:t>
    </dgm:pt>
    <dgm:pt modelId="{ABF47880-A0FE-4783-A310-FC22626AE8FC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Неполадки, неисправности (место, дата, причина)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9FCE43AB-B59A-4E96-AD58-81091D4BD5E6}" type="parTrans" cxnId="{7234E861-0692-4D74-B027-3F086CFB2C9C}">
      <dgm:prSet/>
      <dgm:spPr/>
      <dgm:t>
        <a:bodyPr/>
        <a:lstStyle/>
        <a:p>
          <a:endParaRPr lang="ru-RU" sz="1050"/>
        </a:p>
      </dgm:t>
    </dgm:pt>
    <dgm:pt modelId="{2CCFA7BB-DE45-490B-B45A-FE62732F6289}" type="sibTrans" cxnId="{7234E861-0692-4D74-B027-3F086CFB2C9C}">
      <dgm:prSet/>
      <dgm:spPr/>
      <dgm:t>
        <a:bodyPr/>
        <a:lstStyle/>
        <a:p>
          <a:endParaRPr lang="ru-RU" sz="1050"/>
        </a:p>
      </dgm:t>
    </dgm:pt>
    <dgm:pt modelId="{FA1230D9-9C7C-4D83-961E-968BFEA4B87F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Обращение к заводу-изготовителю для устранения неисправности </a:t>
          </a:r>
          <a:br>
            <a:rPr lang="ru-RU" sz="1000" dirty="0" smtClean="0">
              <a:latin typeface="Arial Narrow" panose="020B0606020202030204" pitchFamily="34" charset="0"/>
            </a:rPr>
          </a:br>
          <a:r>
            <a:rPr lang="ru-RU" sz="1000" dirty="0" smtClean="0">
              <a:latin typeface="Arial Narrow" panose="020B0606020202030204" pitchFamily="34" charset="0"/>
            </a:rPr>
            <a:t>(№ письма, ответ завода)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ECF6CACC-7670-4E2B-8D8F-BFA7B9057E51}" type="parTrans" cxnId="{3B525275-B7E5-4911-91F8-8D527D431043}">
      <dgm:prSet/>
      <dgm:spPr/>
      <dgm:t>
        <a:bodyPr/>
        <a:lstStyle/>
        <a:p>
          <a:endParaRPr lang="ru-RU" sz="1050"/>
        </a:p>
      </dgm:t>
    </dgm:pt>
    <dgm:pt modelId="{D0CA28F4-E4E2-4629-A664-CBA163E09F71}" type="sibTrans" cxnId="{3B525275-B7E5-4911-91F8-8D527D431043}">
      <dgm:prSet/>
      <dgm:spPr/>
      <dgm:t>
        <a:bodyPr/>
        <a:lstStyle/>
        <a:p>
          <a:endParaRPr lang="ru-RU" sz="1050"/>
        </a:p>
      </dgm:t>
    </dgm:pt>
    <dgm:pt modelId="{4784A677-C233-47BB-8AB4-A312DF61CCE9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Устранение неисправности (Ремонт, замена, причина, дата) 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2F5929B4-4CC0-4413-8DA3-00640666A73B}" type="parTrans" cxnId="{619B19AA-D8CD-4514-9183-7BF3A56C8858}">
      <dgm:prSet/>
      <dgm:spPr/>
      <dgm:t>
        <a:bodyPr/>
        <a:lstStyle/>
        <a:p>
          <a:endParaRPr lang="ru-RU" sz="1050"/>
        </a:p>
      </dgm:t>
    </dgm:pt>
    <dgm:pt modelId="{9A343F57-EB4A-4CD3-8D8C-1309EF186C7B}" type="sibTrans" cxnId="{619B19AA-D8CD-4514-9183-7BF3A56C8858}">
      <dgm:prSet/>
      <dgm:spPr/>
      <dgm:t>
        <a:bodyPr/>
        <a:lstStyle/>
        <a:p>
          <a:endParaRPr lang="ru-RU" sz="1050"/>
        </a:p>
      </dgm:t>
    </dgm:pt>
    <dgm:pt modelId="{E41A564D-F013-40E4-83FF-059235949CF8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Техническое оснащение, наличие лаборатории РК и НК 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013A54E1-C4E8-4960-932D-17A686992FDE}" type="sibTrans" cxnId="{58E3CC2E-FEC8-417C-9787-1654DEF5BA00}">
      <dgm:prSet/>
      <dgm:spPr/>
      <dgm:t>
        <a:bodyPr/>
        <a:lstStyle/>
        <a:p>
          <a:endParaRPr lang="ru-RU" sz="1050"/>
        </a:p>
      </dgm:t>
    </dgm:pt>
    <dgm:pt modelId="{394B4E9E-652D-4957-8449-26FE46C71A41}" type="parTrans" cxnId="{58E3CC2E-FEC8-417C-9787-1654DEF5BA00}">
      <dgm:prSet/>
      <dgm:spPr/>
      <dgm:t>
        <a:bodyPr/>
        <a:lstStyle/>
        <a:p>
          <a:endParaRPr lang="ru-RU" sz="1050"/>
        </a:p>
      </dgm:t>
    </dgm:pt>
    <dgm:pt modelId="{2ED1F4A6-2721-4B2D-9237-67B41E4BAA82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Экспертиза проектно-конструкторской документации и технических условий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C33332EE-73F9-40AA-A123-ADF1D4337CDC}" type="parTrans" cxnId="{7C179AF2-A2F0-497C-B5E1-3F018F7E19EB}">
      <dgm:prSet/>
      <dgm:spPr/>
      <dgm:t>
        <a:bodyPr/>
        <a:lstStyle/>
        <a:p>
          <a:endParaRPr lang="ru-RU" sz="1050"/>
        </a:p>
      </dgm:t>
    </dgm:pt>
    <dgm:pt modelId="{75307599-6131-4ADD-8403-156153C6B784}" type="sibTrans" cxnId="{7C179AF2-A2F0-497C-B5E1-3F018F7E19EB}">
      <dgm:prSet/>
      <dgm:spPr/>
      <dgm:t>
        <a:bodyPr/>
        <a:lstStyle/>
        <a:p>
          <a:endParaRPr lang="ru-RU" sz="1050"/>
        </a:p>
      </dgm:t>
    </dgm:pt>
    <dgm:pt modelId="{F5A588AA-6CD9-4C77-9D13-24218943576A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Вывод из эксплуатации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B5EB75A6-7585-4645-A248-F548F188CA32}" type="parTrans" cxnId="{BD7C63C1-D8AA-4A38-8818-1140025E2713}">
      <dgm:prSet/>
      <dgm:spPr/>
      <dgm:t>
        <a:bodyPr/>
        <a:lstStyle/>
        <a:p>
          <a:endParaRPr lang="ru-RU" sz="1050"/>
        </a:p>
      </dgm:t>
    </dgm:pt>
    <dgm:pt modelId="{98E03973-5865-472A-BBC3-F4DFE86677FA}" type="sibTrans" cxnId="{BD7C63C1-D8AA-4A38-8818-1140025E2713}">
      <dgm:prSet/>
      <dgm:spPr/>
      <dgm:t>
        <a:bodyPr/>
        <a:lstStyle/>
        <a:p>
          <a:endParaRPr lang="ru-RU" sz="1050"/>
        </a:p>
      </dgm:t>
    </dgm:pt>
    <dgm:pt modelId="{3CFEC25D-DFD5-4F82-940A-FC9F6F02FD69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Регламент и инструкция ПНР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4355F0B1-67EC-4079-8B1B-B2F745BF6DB3}" type="parTrans" cxnId="{846E0E1E-37D8-44A2-B570-698A7FFC6672}">
      <dgm:prSet/>
      <dgm:spPr/>
      <dgm:t>
        <a:bodyPr/>
        <a:lstStyle/>
        <a:p>
          <a:endParaRPr lang="ru-RU" sz="1050"/>
        </a:p>
      </dgm:t>
    </dgm:pt>
    <dgm:pt modelId="{1171DF2F-7901-46C5-AAD6-D342524FC811}" type="sibTrans" cxnId="{846E0E1E-37D8-44A2-B570-698A7FFC6672}">
      <dgm:prSet/>
      <dgm:spPr/>
      <dgm:t>
        <a:bodyPr/>
        <a:lstStyle/>
        <a:p>
          <a:endParaRPr lang="ru-RU" sz="1050"/>
        </a:p>
      </dgm:t>
    </dgm:pt>
    <dgm:pt modelId="{C5E48E62-AA3C-450E-8014-3C74D17B47BC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Экспертиза проекта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555D4740-E100-44DC-BDDC-B7B4D9F71C65}" type="parTrans" cxnId="{4C784D61-667A-46D8-A779-59ECE7A80C47}">
      <dgm:prSet/>
      <dgm:spPr/>
      <dgm:t>
        <a:bodyPr/>
        <a:lstStyle/>
        <a:p>
          <a:endParaRPr lang="ru-RU" sz="1050"/>
        </a:p>
      </dgm:t>
    </dgm:pt>
    <dgm:pt modelId="{03B8FE80-F8C8-457A-823F-54A846F7863D}" type="sibTrans" cxnId="{4C784D61-667A-46D8-A779-59ECE7A80C47}">
      <dgm:prSet/>
      <dgm:spPr/>
      <dgm:t>
        <a:bodyPr/>
        <a:lstStyle/>
        <a:p>
          <a:endParaRPr lang="ru-RU" sz="1050"/>
        </a:p>
      </dgm:t>
    </dgm:pt>
    <dgm:pt modelId="{B4E42091-8BD5-4E8B-B54B-8C4EBF80C087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Разработка проектно-конструкторской документации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91695D9D-F0BF-40BD-B1F9-4C6048845F02}" type="parTrans" cxnId="{3D8BB5EA-081D-473E-82E8-C67D82EAB825}">
      <dgm:prSet/>
      <dgm:spPr/>
      <dgm:t>
        <a:bodyPr/>
        <a:lstStyle/>
        <a:p>
          <a:endParaRPr lang="ru-RU" sz="1050"/>
        </a:p>
      </dgm:t>
    </dgm:pt>
    <dgm:pt modelId="{B73D4C1A-7EC3-421C-939A-EA50F1B12592}" type="sibTrans" cxnId="{3D8BB5EA-081D-473E-82E8-C67D82EAB825}">
      <dgm:prSet/>
      <dgm:spPr/>
      <dgm:t>
        <a:bodyPr/>
        <a:lstStyle/>
        <a:p>
          <a:endParaRPr lang="ru-RU" sz="1050"/>
        </a:p>
      </dgm:t>
    </dgm:pt>
    <dgm:pt modelId="{164DA208-7D99-42AB-98D5-133CEA00E222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Нормативная база и менеджмент качества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2E5229BF-3813-4541-B1FA-733E2FBE7EBF}" type="parTrans" cxnId="{A4AD6238-55FD-478A-8A56-9CD48077D2C7}">
      <dgm:prSet/>
      <dgm:spPr/>
      <dgm:t>
        <a:bodyPr/>
        <a:lstStyle/>
        <a:p>
          <a:endParaRPr lang="ru-RU" sz="1050"/>
        </a:p>
      </dgm:t>
    </dgm:pt>
    <dgm:pt modelId="{0140B72D-AC50-4249-8E65-7F9D6A972859}" type="sibTrans" cxnId="{A4AD6238-55FD-478A-8A56-9CD48077D2C7}">
      <dgm:prSet/>
      <dgm:spPr/>
      <dgm:t>
        <a:bodyPr/>
        <a:lstStyle/>
        <a:p>
          <a:endParaRPr lang="ru-RU" sz="1050"/>
        </a:p>
      </dgm:t>
    </dgm:pt>
    <dgm:pt modelId="{655C7087-91C1-49C5-8E07-E295CC940401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Квалификационные испытания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CFE98AD5-3E06-4A5F-A1BB-4096D19ACA70}" type="parTrans" cxnId="{1D8EE7A0-F601-4624-A8BA-4575C2836DAC}">
      <dgm:prSet/>
      <dgm:spPr/>
      <dgm:t>
        <a:bodyPr/>
        <a:lstStyle/>
        <a:p>
          <a:endParaRPr lang="ru-RU" sz="1050"/>
        </a:p>
      </dgm:t>
    </dgm:pt>
    <dgm:pt modelId="{6D991709-6FBF-46FD-92DE-FAD8F264D008}" type="sibTrans" cxnId="{1D8EE7A0-F601-4624-A8BA-4575C2836DAC}">
      <dgm:prSet/>
      <dgm:spPr/>
      <dgm:t>
        <a:bodyPr/>
        <a:lstStyle/>
        <a:p>
          <a:endParaRPr lang="ru-RU" sz="1050"/>
        </a:p>
      </dgm:t>
    </dgm:pt>
    <dgm:pt modelId="{CD865DA3-FCB6-4DB8-AB25-FB114F953DE1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Ведомственная приемка; 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C6C3A791-1D04-4282-9085-837DA479470C}" type="parTrans" cxnId="{2AD2E570-2493-4168-BB45-2B8A19AE6AD8}">
      <dgm:prSet/>
      <dgm:spPr/>
      <dgm:t>
        <a:bodyPr/>
        <a:lstStyle/>
        <a:p>
          <a:endParaRPr lang="ru-RU" sz="1050"/>
        </a:p>
      </dgm:t>
    </dgm:pt>
    <dgm:pt modelId="{FEEEB147-8F86-4569-808B-F448BDEE552D}" type="sibTrans" cxnId="{2AD2E570-2493-4168-BB45-2B8A19AE6AD8}">
      <dgm:prSet/>
      <dgm:spPr/>
      <dgm:t>
        <a:bodyPr/>
        <a:lstStyle/>
        <a:p>
          <a:endParaRPr lang="ru-RU" sz="1050"/>
        </a:p>
      </dgm:t>
    </dgm:pt>
    <dgm:pt modelId="{FCFC276B-9BD3-4729-A7E2-58B8DC99AC9B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Сопроводительная документация 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7A148875-B4AF-474B-AEFB-6D21BC5C1582}" type="parTrans" cxnId="{BE05594B-06F3-4609-B239-7679EF1F85B6}">
      <dgm:prSet/>
      <dgm:spPr/>
      <dgm:t>
        <a:bodyPr/>
        <a:lstStyle/>
        <a:p>
          <a:endParaRPr lang="ru-RU" sz="1050"/>
        </a:p>
      </dgm:t>
    </dgm:pt>
    <dgm:pt modelId="{3FF3B0FA-40F9-4E48-9500-0EF24115FDED}" type="sibTrans" cxnId="{BE05594B-06F3-4609-B239-7679EF1F85B6}">
      <dgm:prSet/>
      <dgm:spPr/>
      <dgm:t>
        <a:bodyPr/>
        <a:lstStyle/>
        <a:p>
          <a:endParaRPr lang="ru-RU" sz="1050"/>
        </a:p>
      </dgm:t>
    </dgm:pt>
    <dgm:pt modelId="{C1A6347B-2F19-4900-9795-CD18EBD5D5A4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Комплект ЗИП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CB4549FC-6FC1-4DA6-88AB-4A942250BC61}" type="parTrans" cxnId="{DD55CA00-91BB-4584-87AD-B305E5959BA6}">
      <dgm:prSet/>
      <dgm:spPr/>
      <dgm:t>
        <a:bodyPr/>
        <a:lstStyle/>
        <a:p>
          <a:endParaRPr lang="ru-RU" sz="1050"/>
        </a:p>
      </dgm:t>
    </dgm:pt>
    <dgm:pt modelId="{0ABF135C-B8C0-4097-B6BE-8A7EADE72304}" type="sibTrans" cxnId="{DD55CA00-91BB-4584-87AD-B305E5959BA6}">
      <dgm:prSet/>
      <dgm:spPr/>
      <dgm:t>
        <a:bodyPr/>
        <a:lstStyle/>
        <a:p>
          <a:endParaRPr lang="ru-RU" sz="1050"/>
        </a:p>
      </dgm:t>
    </dgm:pt>
    <dgm:pt modelId="{66D529CF-84D2-4CC4-B6FA-38E41F7B076E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Опыт работы, лицензия (сертификат)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25A98F0C-4BD6-4AA2-9851-B1FBAFB26280}" type="parTrans" cxnId="{AEC5F749-A206-41D4-8433-D6A19F962354}">
      <dgm:prSet/>
      <dgm:spPr/>
      <dgm:t>
        <a:bodyPr/>
        <a:lstStyle/>
        <a:p>
          <a:endParaRPr lang="ru-RU" sz="1050"/>
        </a:p>
      </dgm:t>
    </dgm:pt>
    <dgm:pt modelId="{EE9E96BA-A477-4641-9670-D2DA3749F4CB}" type="sibTrans" cxnId="{AEC5F749-A206-41D4-8433-D6A19F962354}">
      <dgm:prSet/>
      <dgm:spPr/>
      <dgm:t>
        <a:bodyPr/>
        <a:lstStyle/>
        <a:p>
          <a:endParaRPr lang="ru-RU" sz="1050"/>
        </a:p>
      </dgm:t>
    </dgm:pt>
    <dgm:pt modelId="{998AB26F-5F1F-404F-B780-BC5099B06768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Выбор оптимального оборудования из Реестра ПАО «Газпром»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95B70139-A160-4715-A7CA-2B732A30B438}" type="parTrans" cxnId="{1E29BF2C-28FE-4256-B216-D1551BBE2C1C}">
      <dgm:prSet/>
      <dgm:spPr/>
      <dgm:t>
        <a:bodyPr/>
        <a:lstStyle/>
        <a:p>
          <a:endParaRPr lang="ru-RU" sz="1050"/>
        </a:p>
      </dgm:t>
    </dgm:pt>
    <dgm:pt modelId="{9F5098BC-450C-4EBE-B7CC-D4EFD643F501}" type="sibTrans" cxnId="{1E29BF2C-28FE-4256-B216-D1551BBE2C1C}">
      <dgm:prSet/>
      <dgm:spPr/>
      <dgm:t>
        <a:bodyPr/>
        <a:lstStyle/>
        <a:p>
          <a:endParaRPr lang="ru-RU" sz="1050"/>
        </a:p>
      </dgm:t>
    </dgm:pt>
    <dgm:pt modelId="{2D352246-81B4-444B-A246-F0D46D77A02B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Выбор завода-изготовителя на тендерной основе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0A64D9B2-314F-4D83-BE05-6697011A9CDE}" type="parTrans" cxnId="{C072F0DF-1FD2-4065-B202-20458AF34E04}">
      <dgm:prSet/>
      <dgm:spPr/>
      <dgm:t>
        <a:bodyPr/>
        <a:lstStyle/>
        <a:p>
          <a:endParaRPr lang="ru-RU" sz="1050"/>
        </a:p>
      </dgm:t>
    </dgm:pt>
    <dgm:pt modelId="{CE50266B-F89D-4D3B-9FFD-17DDD098FB34}" type="sibTrans" cxnId="{C072F0DF-1FD2-4065-B202-20458AF34E04}">
      <dgm:prSet/>
      <dgm:spPr/>
      <dgm:t>
        <a:bodyPr/>
        <a:lstStyle/>
        <a:p>
          <a:endParaRPr lang="ru-RU" sz="1050"/>
        </a:p>
      </dgm:t>
    </dgm:pt>
    <dgm:pt modelId="{7DE20B5D-40AE-49D1-B195-668C0CDCB1A8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Испытания на прочность и герметичность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7621C237-0B12-48FD-8DCE-D48364E5451C}" type="parTrans" cxnId="{F8EDE11E-E64D-40FF-B2FA-76122BFE96CF}">
      <dgm:prSet/>
      <dgm:spPr/>
      <dgm:t>
        <a:bodyPr/>
        <a:lstStyle/>
        <a:p>
          <a:endParaRPr lang="ru-RU" sz="1050"/>
        </a:p>
      </dgm:t>
    </dgm:pt>
    <dgm:pt modelId="{3589FFA9-01DC-400C-9039-2C0A10199B9F}" type="sibTrans" cxnId="{F8EDE11E-E64D-40FF-B2FA-76122BFE96CF}">
      <dgm:prSet/>
      <dgm:spPr/>
      <dgm:t>
        <a:bodyPr/>
        <a:lstStyle/>
        <a:p>
          <a:endParaRPr lang="ru-RU" sz="1050"/>
        </a:p>
      </dgm:t>
    </dgm:pt>
    <dgm:pt modelId="{DE4CE1DE-5964-471E-A5B6-00D0B7E946E6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Выходной контроль; Предварительные испытания на работоспособность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A53E487A-FD44-482F-9601-CB195BA249F1}" type="parTrans" cxnId="{A0AB6D0A-DD90-4B50-90D0-9B4101DA4409}">
      <dgm:prSet/>
      <dgm:spPr/>
      <dgm:t>
        <a:bodyPr/>
        <a:lstStyle/>
        <a:p>
          <a:endParaRPr lang="ru-RU" sz="1050"/>
        </a:p>
      </dgm:t>
    </dgm:pt>
    <dgm:pt modelId="{3B05D326-3381-4096-AA28-14DC77AC7B70}" type="sibTrans" cxnId="{A0AB6D0A-DD90-4B50-90D0-9B4101DA4409}">
      <dgm:prSet/>
      <dgm:spPr/>
      <dgm:t>
        <a:bodyPr/>
        <a:lstStyle/>
        <a:p>
          <a:endParaRPr lang="ru-RU" sz="1050"/>
        </a:p>
      </dgm:t>
    </dgm:pt>
    <dgm:pt modelId="{68C71425-7ED6-4651-BE43-DA96C141BB75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Периодические испытания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34578D9D-BF87-4164-A35F-3BF3FF227558}" type="parTrans" cxnId="{3F7641D8-2F1B-45F1-9DEC-B69EF253A463}">
      <dgm:prSet/>
      <dgm:spPr/>
      <dgm:t>
        <a:bodyPr/>
        <a:lstStyle/>
        <a:p>
          <a:endParaRPr lang="ru-RU" sz="1050"/>
        </a:p>
      </dgm:t>
    </dgm:pt>
    <dgm:pt modelId="{7D08F87A-3445-4DD5-AB0F-2FD87D162E9A}" type="sibTrans" cxnId="{3F7641D8-2F1B-45F1-9DEC-B69EF253A463}">
      <dgm:prSet/>
      <dgm:spPr/>
      <dgm:t>
        <a:bodyPr/>
        <a:lstStyle/>
        <a:p>
          <a:endParaRPr lang="ru-RU" sz="1050"/>
        </a:p>
      </dgm:t>
    </dgm:pt>
    <dgm:pt modelId="{61447976-5E7D-46E4-AEB8-14F2F377DA26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Входной контроль ЭО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3C37BDF4-9AB6-4D8B-9C7F-EC42BFCD8F19}" type="parTrans" cxnId="{9AAE7187-6D31-47A0-8A4A-00000F930FC1}">
      <dgm:prSet/>
      <dgm:spPr/>
      <dgm:t>
        <a:bodyPr/>
        <a:lstStyle/>
        <a:p>
          <a:endParaRPr lang="ru-RU"/>
        </a:p>
      </dgm:t>
    </dgm:pt>
    <dgm:pt modelId="{5D61CD30-0B73-41BB-8BC6-311CD1932A2F}" type="sibTrans" cxnId="{9AAE7187-6D31-47A0-8A4A-00000F930FC1}">
      <dgm:prSet/>
      <dgm:spPr/>
      <dgm:t>
        <a:bodyPr/>
        <a:lstStyle/>
        <a:p>
          <a:endParaRPr lang="ru-RU"/>
        </a:p>
      </dgm:t>
    </dgm:pt>
    <dgm:pt modelId="{9BD234C3-C6AF-4CFA-A51B-43F7E53B37CC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Консервация и утилизация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6774C8D3-A52F-456E-8A21-068CCEFC0033}" type="parTrans" cxnId="{BDCCB8C0-8584-458F-AF51-263065F83DEF}">
      <dgm:prSet/>
      <dgm:spPr/>
      <dgm:t>
        <a:bodyPr/>
        <a:lstStyle/>
        <a:p>
          <a:endParaRPr lang="ru-RU"/>
        </a:p>
      </dgm:t>
    </dgm:pt>
    <dgm:pt modelId="{1BFE0380-3F1B-48E7-967D-6EE9A7A03045}" type="sibTrans" cxnId="{BDCCB8C0-8584-458F-AF51-263065F83DEF}">
      <dgm:prSet/>
      <dgm:spPr/>
      <dgm:t>
        <a:bodyPr/>
        <a:lstStyle/>
        <a:p>
          <a:endParaRPr lang="ru-RU"/>
        </a:p>
      </dgm:t>
    </dgm:pt>
    <dgm:pt modelId="{3DA4DD57-9289-49AD-98B6-EA064DB2C8C8}">
      <dgm:prSet phldrT="[Текст]" custT="1"/>
      <dgm:spPr/>
      <dgm:t>
        <a:bodyPr/>
        <a:lstStyle/>
        <a:p>
          <a:r>
            <a:rPr lang="ru-RU" sz="1000" dirty="0" smtClean="0">
              <a:latin typeface="Arial Narrow" panose="020B0606020202030204" pitchFamily="34" charset="0"/>
            </a:rPr>
            <a:t>Транспортировка</a:t>
          </a:r>
          <a:endParaRPr lang="ru-RU" sz="1000" dirty="0">
            <a:latin typeface="Arial Narrow" panose="020B0606020202030204" pitchFamily="34" charset="0"/>
          </a:endParaRPr>
        </a:p>
      </dgm:t>
    </dgm:pt>
    <dgm:pt modelId="{B9700AAC-FAFA-4998-8E5C-980967E728F1}" type="parTrans" cxnId="{C0012E96-8EAA-4325-96AB-885A852E0C14}">
      <dgm:prSet/>
      <dgm:spPr/>
      <dgm:t>
        <a:bodyPr/>
        <a:lstStyle/>
        <a:p>
          <a:endParaRPr lang="ru-RU"/>
        </a:p>
      </dgm:t>
    </dgm:pt>
    <dgm:pt modelId="{75493165-5C1F-4A8A-84DF-E5485924FF78}" type="sibTrans" cxnId="{C0012E96-8EAA-4325-96AB-885A852E0C14}">
      <dgm:prSet/>
      <dgm:spPr/>
      <dgm:t>
        <a:bodyPr/>
        <a:lstStyle/>
        <a:p>
          <a:endParaRPr lang="ru-RU"/>
        </a:p>
      </dgm:t>
    </dgm:pt>
    <dgm:pt modelId="{A9AC9B1A-5385-4529-A261-8BFC9A9E45E6}" type="pres">
      <dgm:prSet presAssocID="{382D374F-8FCA-4201-A663-B5B804AB1E2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E94397-98B9-4791-A9CE-0D6CC38524BF}" type="pres">
      <dgm:prSet presAssocID="{9BB876CD-A9A1-4EAD-939F-8B14E070C51F}" presName="root" presStyleCnt="0"/>
      <dgm:spPr/>
    </dgm:pt>
    <dgm:pt modelId="{2512EF6A-B846-4B3A-917E-B1D7BB762AD3}" type="pres">
      <dgm:prSet presAssocID="{9BB876CD-A9A1-4EAD-939F-8B14E070C51F}" presName="rootComposite" presStyleCnt="0"/>
      <dgm:spPr/>
    </dgm:pt>
    <dgm:pt modelId="{0C63C54E-242A-4CC0-8349-9FDF6B9F8E68}" type="pres">
      <dgm:prSet presAssocID="{9BB876CD-A9A1-4EAD-939F-8B14E070C51F}" presName="rootText" presStyleLbl="node1" presStyleIdx="0" presStyleCnt="5" custScaleX="122106" custScaleY="121488" custLinFactNeighborX="-26137" custLinFactNeighborY="-308"/>
      <dgm:spPr/>
      <dgm:t>
        <a:bodyPr/>
        <a:lstStyle/>
        <a:p>
          <a:endParaRPr lang="ru-RU"/>
        </a:p>
      </dgm:t>
    </dgm:pt>
    <dgm:pt modelId="{F369158A-963A-4AE2-8AD6-D8CC6758D192}" type="pres">
      <dgm:prSet presAssocID="{9BB876CD-A9A1-4EAD-939F-8B14E070C51F}" presName="rootConnector" presStyleLbl="node1" presStyleIdx="0" presStyleCnt="5"/>
      <dgm:spPr/>
      <dgm:t>
        <a:bodyPr/>
        <a:lstStyle/>
        <a:p>
          <a:endParaRPr lang="ru-RU"/>
        </a:p>
      </dgm:t>
    </dgm:pt>
    <dgm:pt modelId="{E588D261-8F78-4328-88B5-216E0A10E045}" type="pres">
      <dgm:prSet presAssocID="{9BB876CD-A9A1-4EAD-939F-8B14E070C51F}" presName="childShape" presStyleCnt="0"/>
      <dgm:spPr/>
    </dgm:pt>
    <dgm:pt modelId="{BCE1C185-164B-40A5-9E22-76D7AD8EAA71}" type="pres">
      <dgm:prSet presAssocID="{0962C820-9F8B-40A4-A536-54BC0C371877}" presName="Name13" presStyleLbl="parChTrans1D2" presStyleIdx="0" presStyleCnt="35"/>
      <dgm:spPr/>
      <dgm:t>
        <a:bodyPr/>
        <a:lstStyle/>
        <a:p>
          <a:endParaRPr lang="ru-RU"/>
        </a:p>
      </dgm:t>
    </dgm:pt>
    <dgm:pt modelId="{072165B1-D538-450E-B714-3A67DE5D0675}" type="pres">
      <dgm:prSet presAssocID="{F51CA331-3743-4D05-B8ED-8A4D38CCFF24}" presName="childText" presStyleLbl="bgAcc1" presStyleIdx="0" presStyleCnt="35" custScaleX="120359" custScaleY="59301" custLinFactNeighborX="-26958" custLinFactNeighborY="-5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19C97-4963-4437-9AA4-E4BC12F21780}" type="pres">
      <dgm:prSet presAssocID="{25A98F0C-4BD6-4AA2-9851-B1FBAFB26280}" presName="Name13" presStyleLbl="parChTrans1D2" presStyleIdx="1" presStyleCnt="35"/>
      <dgm:spPr/>
      <dgm:t>
        <a:bodyPr/>
        <a:lstStyle/>
        <a:p>
          <a:endParaRPr lang="ru-RU"/>
        </a:p>
      </dgm:t>
    </dgm:pt>
    <dgm:pt modelId="{922EBB4D-9772-45D9-8B2F-E7A5E4AD8800}" type="pres">
      <dgm:prSet presAssocID="{66D529CF-84D2-4CC4-B6FA-38E41F7B076E}" presName="childText" presStyleLbl="bgAcc1" presStyleIdx="1" presStyleCnt="35" custScaleX="116097" custScaleY="89830" custLinFactNeighborX="-26958" custLinFactNeighborY="-11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F3857-0B99-499D-909D-EC10C2DB63E1}" type="pres">
      <dgm:prSet presAssocID="{F4EEE19B-73B0-4A63-946B-B39295161F08}" presName="Name13" presStyleLbl="parChTrans1D2" presStyleIdx="2" presStyleCnt="35"/>
      <dgm:spPr/>
      <dgm:t>
        <a:bodyPr/>
        <a:lstStyle/>
        <a:p>
          <a:endParaRPr lang="ru-RU"/>
        </a:p>
      </dgm:t>
    </dgm:pt>
    <dgm:pt modelId="{89113145-45B5-4E1A-9070-CE6B2C27E0FD}" type="pres">
      <dgm:prSet presAssocID="{313D8B55-737A-481E-9AFA-B5CD855F8B12}" presName="childText" presStyleLbl="bgAcc1" presStyleIdx="2" presStyleCnt="35" custScaleX="156684" custScaleY="131378" custLinFactNeighborX="-26958" custLinFactNeighborY="-19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3BFB1-E71B-43FD-A9D6-84147D58AC65}" type="pres">
      <dgm:prSet presAssocID="{95B70139-A160-4715-A7CA-2B732A30B438}" presName="Name13" presStyleLbl="parChTrans1D2" presStyleIdx="3" presStyleCnt="35"/>
      <dgm:spPr/>
      <dgm:t>
        <a:bodyPr/>
        <a:lstStyle/>
        <a:p>
          <a:endParaRPr lang="ru-RU"/>
        </a:p>
      </dgm:t>
    </dgm:pt>
    <dgm:pt modelId="{21E8F09D-8055-44E4-ADD8-78D51D925922}" type="pres">
      <dgm:prSet presAssocID="{998AB26F-5F1F-404F-B780-BC5099B06768}" presName="childText" presStyleLbl="bgAcc1" presStyleIdx="3" presStyleCnt="35" custScaleX="151279" custScaleY="127936" custLinFactNeighborX="-25385" custLinFactNeighborY="-24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ECFC8-DAF9-4643-B553-060BCC6151AB}" type="pres">
      <dgm:prSet presAssocID="{7D03905A-17DE-48B4-9CA2-D79AAB6B03CB}" presName="Name13" presStyleLbl="parChTrans1D2" presStyleIdx="4" presStyleCnt="35"/>
      <dgm:spPr/>
      <dgm:t>
        <a:bodyPr/>
        <a:lstStyle/>
        <a:p>
          <a:endParaRPr lang="ru-RU"/>
        </a:p>
      </dgm:t>
    </dgm:pt>
    <dgm:pt modelId="{055742E8-3C31-4D93-9B47-F79571F06BF1}" type="pres">
      <dgm:prSet presAssocID="{96587C62-E737-4C27-9BD6-D2B05AD6EFA8}" presName="childText" presStyleLbl="bgAcc1" presStyleIdx="4" presStyleCnt="35" custScaleX="144576" custScaleY="94923" custLinFactNeighborX="-23819" custLinFactNeighborY="-285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D5110-9AC0-4A02-8458-76CD9B02E409}" type="pres">
      <dgm:prSet presAssocID="{555D4740-E100-44DC-BDDC-B7B4D9F71C65}" presName="Name13" presStyleLbl="parChTrans1D2" presStyleIdx="5" presStyleCnt="35"/>
      <dgm:spPr/>
      <dgm:t>
        <a:bodyPr/>
        <a:lstStyle/>
        <a:p>
          <a:endParaRPr lang="ru-RU"/>
        </a:p>
      </dgm:t>
    </dgm:pt>
    <dgm:pt modelId="{BB1F2940-8CB0-4F31-B9C1-0831C04B9065}" type="pres">
      <dgm:prSet presAssocID="{C5E48E62-AA3C-450E-8014-3C74D17B47BC}" presName="childText" presStyleLbl="bgAcc1" presStyleIdx="5" presStyleCnt="35" custScaleX="147213" custScaleY="50110" custLinFactNeighborX="-20693" custLinFactNeighborY="-32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CF242-1D5A-45DB-BB65-8DF8F2AA4F14}" type="pres">
      <dgm:prSet presAssocID="{0A64D9B2-314F-4D83-BE05-6697011A9CDE}" presName="Name13" presStyleLbl="parChTrans1D2" presStyleIdx="6" presStyleCnt="35"/>
      <dgm:spPr/>
      <dgm:t>
        <a:bodyPr/>
        <a:lstStyle/>
        <a:p>
          <a:endParaRPr lang="ru-RU"/>
        </a:p>
      </dgm:t>
    </dgm:pt>
    <dgm:pt modelId="{04C923B3-36D9-4ABF-9F78-94961D4C11CE}" type="pres">
      <dgm:prSet presAssocID="{2D352246-81B4-444B-A246-F0D46D77A02B}" presName="childText" presStyleLbl="bgAcc1" presStyleIdx="6" presStyleCnt="35" custScaleX="142449" custLinFactNeighborX="-20693" custLinFactNeighborY="-32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F2081-EEB1-40FB-BE91-B5EB327A66C0}" type="pres">
      <dgm:prSet presAssocID="{6A5A6BF8-93FD-4703-8B8D-1C2B746D13AC}" presName="root" presStyleCnt="0"/>
      <dgm:spPr/>
    </dgm:pt>
    <dgm:pt modelId="{5D41C7A0-7FFA-450F-BBE1-3128EA9CA93E}" type="pres">
      <dgm:prSet presAssocID="{6A5A6BF8-93FD-4703-8B8D-1C2B746D13AC}" presName="rootComposite" presStyleCnt="0"/>
      <dgm:spPr/>
    </dgm:pt>
    <dgm:pt modelId="{B66602A8-72BE-456F-8383-5C47EFC39130}" type="pres">
      <dgm:prSet presAssocID="{6A5A6BF8-93FD-4703-8B8D-1C2B746D13AC}" presName="rootText" presStyleLbl="node1" presStyleIdx="1" presStyleCnt="5" custScaleX="117608" custScaleY="121489" custLinFactNeighborX="-8618" custLinFactNeighborY="-22"/>
      <dgm:spPr/>
      <dgm:t>
        <a:bodyPr/>
        <a:lstStyle/>
        <a:p>
          <a:endParaRPr lang="ru-RU"/>
        </a:p>
      </dgm:t>
    </dgm:pt>
    <dgm:pt modelId="{95E054A0-A6C8-45DF-969B-92E1B20E1525}" type="pres">
      <dgm:prSet presAssocID="{6A5A6BF8-93FD-4703-8B8D-1C2B746D13AC}" presName="rootConnector" presStyleLbl="node1" presStyleIdx="1" presStyleCnt="5"/>
      <dgm:spPr/>
      <dgm:t>
        <a:bodyPr/>
        <a:lstStyle/>
        <a:p>
          <a:endParaRPr lang="ru-RU"/>
        </a:p>
      </dgm:t>
    </dgm:pt>
    <dgm:pt modelId="{4ECCB77A-CF51-4B69-8D69-46FD677337DF}" type="pres">
      <dgm:prSet presAssocID="{6A5A6BF8-93FD-4703-8B8D-1C2B746D13AC}" presName="childShape" presStyleCnt="0"/>
      <dgm:spPr/>
    </dgm:pt>
    <dgm:pt modelId="{04E43FD3-F7BA-4727-981F-5BB83F4EBCBA}" type="pres">
      <dgm:prSet presAssocID="{ED3763A9-CA2D-4CD1-A1C7-E94F70236C54}" presName="Name13" presStyleLbl="parChTrans1D2" presStyleIdx="7" presStyleCnt="35"/>
      <dgm:spPr/>
      <dgm:t>
        <a:bodyPr/>
        <a:lstStyle/>
        <a:p>
          <a:endParaRPr lang="ru-RU"/>
        </a:p>
      </dgm:t>
    </dgm:pt>
    <dgm:pt modelId="{4339988B-EB5A-45DA-B913-302B45DD4CAA}" type="pres">
      <dgm:prSet presAssocID="{D116519A-20E6-48B1-8210-AB37755A441D}" presName="childText" presStyleLbl="bgAcc1" presStyleIdx="7" presStyleCnt="35" custScaleX="149167" custScaleY="73334" custLinFactNeighborX="-9915" custLinFactNeighborY="-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2DC63-9C03-4A38-BEF4-0ECD7D9B7C8D}" type="pres">
      <dgm:prSet presAssocID="{E6B05B25-4DBF-4892-BDE2-29C272327E73}" presName="Name13" presStyleLbl="parChTrans1D2" presStyleIdx="8" presStyleCnt="35"/>
      <dgm:spPr/>
      <dgm:t>
        <a:bodyPr/>
        <a:lstStyle/>
        <a:p>
          <a:endParaRPr lang="ru-RU"/>
        </a:p>
      </dgm:t>
    </dgm:pt>
    <dgm:pt modelId="{DFF5FBCC-337E-4F28-A87B-578DE7E0549E}" type="pres">
      <dgm:prSet presAssocID="{0335D571-4C11-408E-969B-3458F8B46104}" presName="childText" presStyleLbl="bgAcc1" presStyleIdx="8" presStyleCnt="35" custScaleX="149045" custScaleY="83298" custLinFactNeighborX="-9915" custLinFactNeighborY="-3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95D8D-78F7-40B5-894F-DD49BCCBBE44}" type="pres">
      <dgm:prSet presAssocID="{91695D9D-F0BF-40BD-B1F9-4C6048845F02}" presName="Name13" presStyleLbl="parChTrans1D2" presStyleIdx="9" presStyleCnt="35"/>
      <dgm:spPr/>
      <dgm:t>
        <a:bodyPr/>
        <a:lstStyle/>
        <a:p>
          <a:endParaRPr lang="ru-RU"/>
        </a:p>
      </dgm:t>
    </dgm:pt>
    <dgm:pt modelId="{37059C4C-2F62-4780-AE38-3E070A226F8C}" type="pres">
      <dgm:prSet presAssocID="{B4E42091-8BD5-4E8B-B54B-8C4EBF80C087}" presName="childText" presStyleLbl="bgAcc1" presStyleIdx="9" presStyleCnt="35" custScaleX="163392" custScaleY="101730" custLinFactY="163425" custLinFactNeighborX="-2931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A34F2-3260-4119-B1DD-4BBDDCDBB6BF}" type="pres">
      <dgm:prSet presAssocID="{394B4E9E-652D-4957-8449-26FE46C71A41}" presName="Name13" presStyleLbl="parChTrans1D2" presStyleIdx="10" presStyleCnt="35"/>
      <dgm:spPr/>
      <dgm:t>
        <a:bodyPr/>
        <a:lstStyle/>
        <a:p>
          <a:endParaRPr lang="ru-RU"/>
        </a:p>
      </dgm:t>
    </dgm:pt>
    <dgm:pt modelId="{2BA8D264-CCEE-46C9-9B14-155A683A321A}" type="pres">
      <dgm:prSet presAssocID="{E41A564D-F013-40E4-83FF-059235949CF8}" presName="childText" presStyleLbl="bgAcc1" presStyleIdx="10" presStyleCnt="35" custScaleX="156902" custScaleY="110218" custLinFactY="-18810" custLinFactNeighborX="-788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60649-DF33-4749-AF4A-85EFCA79E22F}" type="pres">
      <dgm:prSet presAssocID="{7621C237-0B12-48FD-8DCE-D48364E5451C}" presName="Name13" presStyleLbl="parChTrans1D2" presStyleIdx="11" presStyleCnt="35"/>
      <dgm:spPr/>
      <dgm:t>
        <a:bodyPr/>
        <a:lstStyle/>
        <a:p>
          <a:endParaRPr lang="ru-RU"/>
        </a:p>
      </dgm:t>
    </dgm:pt>
    <dgm:pt modelId="{82A21AF4-21E8-4981-A25A-DC17E295645B}" type="pres">
      <dgm:prSet presAssocID="{7DE20B5D-40AE-49D1-B195-668C0CDCB1A8}" presName="childText" presStyleLbl="bgAcc1" presStyleIdx="11" presStyleCnt="35" custScaleX="159295" custLinFactY="-20713" custLinFactNeighborX="-79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1D3E9-94BC-4662-B11B-AAFADBC4657D}" type="pres">
      <dgm:prSet presAssocID="{2027355E-AB48-408B-A1C4-8A5A2399C886}" presName="Name13" presStyleLbl="parChTrans1D2" presStyleIdx="12" presStyleCnt="35"/>
      <dgm:spPr/>
      <dgm:t>
        <a:bodyPr/>
        <a:lstStyle/>
        <a:p>
          <a:endParaRPr lang="ru-RU"/>
        </a:p>
      </dgm:t>
    </dgm:pt>
    <dgm:pt modelId="{45E07C38-4C31-4B8A-B727-2D65E7367CBD}" type="pres">
      <dgm:prSet presAssocID="{5A4FC0AB-05E0-4098-B51C-F90E899DD8A9}" presName="childText" presStyleLbl="bgAcc1" presStyleIdx="12" presStyleCnt="35" custScaleX="166209" custScaleY="55627" custLinFactNeighborX="-1150" custLinFactNeighborY="94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E3AEE-12BF-47EE-B155-46DBAF959CE9}" type="pres">
      <dgm:prSet presAssocID="{2E5229BF-3813-4541-B1FA-733E2FBE7EBF}" presName="Name13" presStyleLbl="parChTrans1D2" presStyleIdx="13" presStyleCnt="35"/>
      <dgm:spPr/>
      <dgm:t>
        <a:bodyPr/>
        <a:lstStyle/>
        <a:p>
          <a:endParaRPr lang="ru-RU"/>
        </a:p>
      </dgm:t>
    </dgm:pt>
    <dgm:pt modelId="{D670F214-BF93-4012-92E6-D4E1AD0936AD}" type="pres">
      <dgm:prSet presAssocID="{164DA208-7D99-42AB-98D5-133CEA00E222}" presName="childText" presStyleLbl="bgAcc1" presStyleIdx="13" presStyleCnt="35" custScaleX="149085" custScaleY="84699" custLinFactY="-100000" custLinFactNeighborX="-4417" custLinFactNeighborY="-107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51E04-58F3-43AF-B641-E4B3ABC4F43A}" type="pres">
      <dgm:prSet presAssocID="{A53E487A-FD44-482F-9601-CB195BA249F1}" presName="Name13" presStyleLbl="parChTrans1D2" presStyleIdx="14" presStyleCnt="35"/>
      <dgm:spPr/>
      <dgm:t>
        <a:bodyPr/>
        <a:lstStyle/>
        <a:p>
          <a:endParaRPr lang="ru-RU"/>
        </a:p>
      </dgm:t>
    </dgm:pt>
    <dgm:pt modelId="{6F5D1A85-C3EC-4DA6-8042-19326D72D7BE}" type="pres">
      <dgm:prSet presAssocID="{DE4CE1DE-5964-471E-A5B6-00D0B7E946E6}" presName="childText" presStyleLbl="bgAcc1" presStyleIdx="14" presStyleCnt="35" custScaleX="206326" custScaleY="114946" custLinFactNeighborX="-3267" custLinFactNeighborY="-16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99DC9-A7F0-4C9D-98F5-2DC13E9D1422}" type="pres">
      <dgm:prSet presAssocID="{C27719BA-573F-42D1-A9E5-F1FFFF3FD8E5}" presName="root" presStyleCnt="0"/>
      <dgm:spPr/>
    </dgm:pt>
    <dgm:pt modelId="{A5B53D00-4770-4309-8780-9AB1A4497321}" type="pres">
      <dgm:prSet presAssocID="{C27719BA-573F-42D1-A9E5-F1FFFF3FD8E5}" presName="rootComposite" presStyleCnt="0"/>
      <dgm:spPr/>
    </dgm:pt>
    <dgm:pt modelId="{92E1D53E-FBDF-4927-99A2-9A90EE827C7E}" type="pres">
      <dgm:prSet presAssocID="{C27719BA-573F-42D1-A9E5-F1FFFF3FD8E5}" presName="rootText" presStyleLbl="node1" presStyleIdx="2" presStyleCnt="5" custScaleX="159990" custScaleY="125789" custLinFactNeighborX="4801" custLinFactNeighborY="-519"/>
      <dgm:spPr/>
      <dgm:t>
        <a:bodyPr/>
        <a:lstStyle/>
        <a:p>
          <a:endParaRPr lang="ru-RU"/>
        </a:p>
      </dgm:t>
    </dgm:pt>
    <dgm:pt modelId="{0CAD5B41-D9BD-4B9A-BB41-8A21000952B4}" type="pres">
      <dgm:prSet presAssocID="{C27719BA-573F-42D1-A9E5-F1FFFF3FD8E5}" presName="rootConnector" presStyleLbl="node1" presStyleIdx="2" presStyleCnt="5"/>
      <dgm:spPr/>
      <dgm:t>
        <a:bodyPr/>
        <a:lstStyle/>
        <a:p>
          <a:endParaRPr lang="ru-RU"/>
        </a:p>
      </dgm:t>
    </dgm:pt>
    <dgm:pt modelId="{898D106A-7C5E-463F-922E-6C4FB3813635}" type="pres">
      <dgm:prSet presAssocID="{C27719BA-573F-42D1-A9E5-F1FFFF3FD8E5}" presName="childShape" presStyleCnt="0"/>
      <dgm:spPr/>
    </dgm:pt>
    <dgm:pt modelId="{9BD6593D-1DAA-4109-A9E5-934C22AB137B}" type="pres">
      <dgm:prSet presAssocID="{7D703B01-6813-4948-9823-09CB32CC91DE}" presName="Name13" presStyleLbl="parChTrans1D2" presStyleIdx="15" presStyleCnt="35"/>
      <dgm:spPr/>
      <dgm:t>
        <a:bodyPr/>
        <a:lstStyle/>
        <a:p>
          <a:endParaRPr lang="ru-RU"/>
        </a:p>
      </dgm:t>
    </dgm:pt>
    <dgm:pt modelId="{A3CC5915-BA92-432C-B553-FB152FDFC127}" type="pres">
      <dgm:prSet presAssocID="{7B6CA5C6-C367-4343-853B-0E6F92AD4837}" presName="childText" presStyleLbl="bgAcc1" presStyleIdx="15" presStyleCnt="35" custScaleX="168381" custScaleY="81233" custLinFactNeighborX="1384" custLinFactNeighborY="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56A6A-48A5-4BE3-B8B0-F88020FA470F}" type="pres">
      <dgm:prSet presAssocID="{C33332EE-73F9-40AA-A123-ADF1D4337CDC}" presName="Name13" presStyleLbl="parChTrans1D2" presStyleIdx="16" presStyleCnt="35"/>
      <dgm:spPr/>
      <dgm:t>
        <a:bodyPr/>
        <a:lstStyle/>
        <a:p>
          <a:endParaRPr lang="ru-RU"/>
        </a:p>
      </dgm:t>
    </dgm:pt>
    <dgm:pt modelId="{75A1BAF2-322D-48E8-85FE-0EF9F05E19EF}" type="pres">
      <dgm:prSet presAssocID="{2ED1F4A6-2721-4B2D-9237-67B41E4BAA82}" presName="childText" presStyleLbl="bgAcc1" presStyleIdx="16" presStyleCnt="35" custScaleX="166551" custScaleY="133142" custLinFactNeighborX="1384" custLinFactNeighborY="-3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DE497-3B57-401A-AD71-B575B3BBC9D2}" type="pres">
      <dgm:prSet presAssocID="{CFE98AD5-3E06-4A5F-A1BB-4096D19ACA70}" presName="Name13" presStyleLbl="parChTrans1D2" presStyleIdx="17" presStyleCnt="35"/>
      <dgm:spPr/>
      <dgm:t>
        <a:bodyPr/>
        <a:lstStyle/>
        <a:p>
          <a:endParaRPr lang="ru-RU"/>
        </a:p>
      </dgm:t>
    </dgm:pt>
    <dgm:pt modelId="{06415B39-8703-4B79-8B00-AB17C0893914}" type="pres">
      <dgm:prSet presAssocID="{655C7087-91C1-49C5-8E07-E295CC940401}" presName="childText" presStyleLbl="bgAcc1" presStyleIdx="17" presStyleCnt="35" custScaleX="160526" custScaleY="62894" custLinFactNeighborX="1384" custLinFactNeighborY="-4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AB18D-BB1E-4A70-85A0-5B20D83900F6}" type="pres">
      <dgm:prSet presAssocID="{42EAC9DC-3F57-4173-BE00-115CC3946FA3}" presName="Name13" presStyleLbl="parChTrans1D2" presStyleIdx="18" presStyleCnt="35"/>
      <dgm:spPr/>
      <dgm:t>
        <a:bodyPr/>
        <a:lstStyle/>
        <a:p>
          <a:endParaRPr lang="ru-RU"/>
        </a:p>
      </dgm:t>
    </dgm:pt>
    <dgm:pt modelId="{EA946852-6366-48D3-8FCF-99C733A69652}" type="pres">
      <dgm:prSet presAssocID="{FE33AC51-19B1-4E4B-B2F6-3B6F9AFB209E}" presName="childText" presStyleLbl="bgAcc1" presStyleIdx="18" presStyleCnt="35" custScaleX="166499" custScaleY="108194" custLinFactNeighborX="1384" custLinFactNeighborY="-1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3D473-4DC5-42F8-9C46-8E5E0C7F6290}" type="pres">
      <dgm:prSet presAssocID="{34578D9D-BF87-4164-A35F-3BF3FF227558}" presName="Name13" presStyleLbl="parChTrans1D2" presStyleIdx="19" presStyleCnt="35"/>
      <dgm:spPr/>
      <dgm:t>
        <a:bodyPr/>
        <a:lstStyle/>
        <a:p>
          <a:endParaRPr lang="ru-RU"/>
        </a:p>
      </dgm:t>
    </dgm:pt>
    <dgm:pt modelId="{385839A1-A961-4790-A28A-75808373818C}" type="pres">
      <dgm:prSet presAssocID="{68C71425-7ED6-4651-BE43-DA96C141BB75}" presName="childText" presStyleLbl="bgAcc1" presStyleIdx="19" presStyleCnt="35" custScaleX="161555" custScaleY="72929" custLinFactNeighborX="4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19F2E-16F9-4D40-A57B-79FC9957DAF8}" type="pres">
      <dgm:prSet presAssocID="{93D38721-85A6-4E70-80AB-7F66A026D10A}" presName="root" presStyleCnt="0"/>
      <dgm:spPr/>
    </dgm:pt>
    <dgm:pt modelId="{A88D4B4B-C01A-4555-9E1B-4273BCE3F11D}" type="pres">
      <dgm:prSet presAssocID="{93D38721-85A6-4E70-80AB-7F66A026D10A}" presName="rootComposite" presStyleCnt="0"/>
      <dgm:spPr/>
    </dgm:pt>
    <dgm:pt modelId="{3B3C90B8-61C9-4338-BD43-D849B8BE9F38}" type="pres">
      <dgm:prSet presAssocID="{93D38721-85A6-4E70-80AB-7F66A026D10A}" presName="rootText" presStyleLbl="node1" presStyleIdx="3" presStyleCnt="5" custScaleX="143856" custScaleY="170131" custLinFactNeighborX="-298" custLinFactNeighborY="-2387"/>
      <dgm:spPr/>
      <dgm:t>
        <a:bodyPr/>
        <a:lstStyle/>
        <a:p>
          <a:endParaRPr lang="ru-RU"/>
        </a:p>
      </dgm:t>
    </dgm:pt>
    <dgm:pt modelId="{765AEB54-5924-4B95-A50E-937CF879DB3E}" type="pres">
      <dgm:prSet presAssocID="{93D38721-85A6-4E70-80AB-7F66A026D10A}" presName="rootConnector" presStyleLbl="node1" presStyleIdx="3" presStyleCnt="5"/>
      <dgm:spPr/>
      <dgm:t>
        <a:bodyPr/>
        <a:lstStyle/>
        <a:p>
          <a:endParaRPr lang="ru-RU"/>
        </a:p>
      </dgm:t>
    </dgm:pt>
    <dgm:pt modelId="{A7A19514-6A5B-432A-B596-A2618BF81CFE}" type="pres">
      <dgm:prSet presAssocID="{93D38721-85A6-4E70-80AB-7F66A026D10A}" presName="childShape" presStyleCnt="0"/>
      <dgm:spPr/>
    </dgm:pt>
    <dgm:pt modelId="{9BBF3134-4116-4DE0-907A-BCC0C9BFD7D1}" type="pres">
      <dgm:prSet presAssocID="{C6C3A791-1D04-4282-9085-837DA479470C}" presName="Name13" presStyleLbl="parChTrans1D2" presStyleIdx="20" presStyleCnt="35"/>
      <dgm:spPr/>
      <dgm:t>
        <a:bodyPr/>
        <a:lstStyle/>
        <a:p>
          <a:endParaRPr lang="ru-RU"/>
        </a:p>
      </dgm:t>
    </dgm:pt>
    <dgm:pt modelId="{8830B1C9-9452-4969-B839-C5504FAA6A5E}" type="pres">
      <dgm:prSet presAssocID="{CD865DA3-FCB6-4DB8-AB25-FB114F953DE1}" presName="childText" presStyleLbl="bgAcc1" presStyleIdx="20" presStyleCnt="35" custScaleX="156462" custScaleY="69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8109E-1263-4585-A11F-072E9CB60D59}" type="pres">
      <dgm:prSet presAssocID="{B9700AAC-FAFA-4998-8E5C-980967E728F1}" presName="Name13" presStyleLbl="parChTrans1D2" presStyleIdx="21" presStyleCnt="35"/>
      <dgm:spPr/>
      <dgm:t>
        <a:bodyPr/>
        <a:lstStyle/>
        <a:p>
          <a:endParaRPr lang="ru-RU"/>
        </a:p>
      </dgm:t>
    </dgm:pt>
    <dgm:pt modelId="{49E4EEFE-18B9-4EA7-A231-E8B65D7B6A4F}" type="pres">
      <dgm:prSet presAssocID="{3DA4DD57-9289-49AD-98B6-EA064DB2C8C8}" presName="childText" presStyleLbl="bgAcc1" presStyleIdx="21" presStyleCnt="35" custScaleX="155547" custScaleY="42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E8D39-F199-476B-9A89-8CAAA3236CE1}" type="pres">
      <dgm:prSet presAssocID="{7A148875-B4AF-474B-AEFB-6D21BC5C1582}" presName="Name13" presStyleLbl="parChTrans1D2" presStyleIdx="22" presStyleCnt="35"/>
      <dgm:spPr/>
      <dgm:t>
        <a:bodyPr/>
        <a:lstStyle/>
        <a:p>
          <a:endParaRPr lang="ru-RU"/>
        </a:p>
      </dgm:t>
    </dgm:pt>
    <dgm:pt modelId="{1A84EC01-3DD5-40A5-877F-29E216D6A768}" type="pres">
      <dgm:prSet presAssocID="{FCFC276B-9BD3-4729-A7E2-58B8DC99AC9B}" presName="childText" presStyleLbl="bgAcc1" presStyleIdx="22" presStyleCnt="35" custScaleX="151617" custScaleY="82327" custLinFactNeighborX="1314" custLinFactNeighborY="8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8E404-A6DA-446A-B84A-88F0D99F9793}" type="pres">
      <dgm:prSet presAssocID="{CB4549FC-6FC1-4DA6-88AB-4A942250BC61}" presName="Name13" presStyleLbl="parChTrans1D2" presStyleIdx="23" presStyleCnt="35"/>
      <dgm:spPr/>
      <dgm:t>
        <a:bodyPr/>
        <a:lstStyle/>
        <a:p>
          <a:endParaRPr lang="ru-RU"/>
        </a:p>
      </dgm:t>
    </dgm:pt>
    <dgm:pt modelId="{9E40D6CC-9A76-4252-841D-A2090DB75077}" type="pres">
      <dgm:prSet presAssocID="{C1A6347B-2F19-4900-9795-CD18EBD5D5A4}" presName="childText" presStyleLbl="bgAcc1" presStyleIdx="23" presStyleCnt="35" custScaleX="153834" custScaleY="53143" custLinFactNeighborX="1314" custLinFactNeighborY="82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70E4C3-80D1-4198-9EB7-3279AFEEEC81}" type="pres">
      <dgm:prSet presAssocID="{3C37BDF4-9AB6-4D8B-9C7F-EC42BFCD8F19}" presName="Name13" presStyleLbl="parChTrans1D2" presStyleIdx="24" presStyleCnt="35"/>
      <dgm:spPr/>
      <dgm:t>
        <a:bodyPr/>
        <a:lstStyle/>
        <a:p>
          <a:endParaRPr lang="ru-RU"/>
        </a:p>
      </dgm:t>
    </dgm:pt>
    <dgm:pt modelId="{F11B58A3-FF17-40CF-9899-EF96076BFA02}" type="pres">
      <dgm:prSet presAssocID="{61447976-5E7D-46E4-AEB8-14F2F377DA26}" presName="childText" presStyleLbl="bgAcc1" presStyleIdx="24" presStyleCnt="35" custScaleX="154810" custScaleY="52363" custLinFactY="-78274" custLinFactNeighborX="75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DF5AE-C0AE-4E22-A010-93C0575F32AB}" type="pres">
      <dgm:prSet presAssocID="{F56E0336-E8D9-4105-98A1-BF0F7EA21750}" presName="Name13" presStyleLbl="parChTrans1D2" presStyleIdx="25" presStyleCnt="35"/>
      <dgm:spPr/>
      <dgm:t>
        <a:bodyPr/>
        <a:lstStyle/>
        <a:p>
          <a:endParaRPr lang="ru-RU"/>
        </a:p>
      </dgm:t>
    </dgm:pt>
    <dgm:pt modelId="{54D2D148-6D24-493A-9D3C-A1A77D831CCA}" type="pres">
      <dgm:prSet presAssocID="{86B265FA-B19F-401B-86BF-BB3280228577}" presName="childText" presStyleLbl="bgAcc1" presStyleIdx="25" presStyleCnt="35" custScaleX="154806" custScaleY="80901" custLinFactNeighborX="752" custLinFactNeighborY="7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C6C8B-DF64-46CC-B9DF-6671D286C181}" type="pres">
      <dgm:prSet presAssocID="{6C73CFC7-8281-48AB-8BC0-F2F21B52D4A5}" presName="Name13" presStyleLbl="parChTrans1D2" presStyleIdx="26" presStyleCnt="35"/>
      <dgm:spPr/>
      <dgm:t>
        <a:bodyPr/>
        <a:lstStyle/>
        <a:p>
          <a:endParaRPr lang="ru-RU"/>
        </a:p>
      </dgm:t>
    </dgm:pt>
    <dgm:pt modelId="{398168E9-94B1-4836-BA64-E4C09E2ED0E9}" type="pres">
      <dgm:prSet presAssocID="{4D63284F-957A-451D-A348-2E11B15B8C5C}" presName="childText" presStyleLbl="bgAcc1" presStyleIdx="26" presStyleCnt="35" custScaleX="152788" custScaleY="89461" custLinFactNeighborX="2522" custLinFactNeighborY="1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5BAE4-0DA6-4DF5-A264-9321213F2D18}" type="pres">
      <dgm:prSet presAssocID="{4355F0B1-67EC-4079-8B1B-B2F745BF6DB3}" presName="Name13" presStyleLbl="parChTrans1D2" presStyleIdx="27" presStyleCnt="35"/>
      <dgm:spPr/>
      <dgm:t>
        <a:bodyPr/>
        <a:lstStyle/>
        <a:p>
          <a:endParaRPr lang="ru-RU"/>
        </a:p>
      </dgm:t>
    </dgm:pt>
    <dgm:pt modelId="{C5D62867-1AFF-453D-81AC-62A50BE0312A}" type="pres">
      <dgm:prSet presAssocID="{3CFEC25D-DFD5-4F82-940A-FC9F6F02FD69}" presName="childText" presStyleLbl="bgAcc1" presStyleIdx="27" presStyleCnt="35" custScaleX="147750" custScaleY="72736" custLinFactNeighborX="4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2502E-B7BF-4AED-AAAA-2EF2FBB304EB}" type="pres">
      <dgm:prSet presAssocID="{1A70B1E7-FFAA-47CA-A46C-17616DEF5EA1}" presName="root" presStyleCnt="0"/>
      <dgm:spPr/>
    </dgm:pt>
    <dgm:pt modelId="{52869924-6029-44D4-A61F-D78252CCBD5B}" type="pres">
      <dgm:prSet presAssocID="{1A70B1E7-FFAA-47CA-A46C-17616DEF5EA1}" presName="rootComposite" presStyleCnt="0"/>
      <dgm:spPr/>
    </dgm:pt>
    <dgm:pt modelId="{54CC62B9-ECCB-463F-9E9B-B9CDE18386FC}" type="pres">
      <dgm:prSet presAssocID="{1A70B1E7-FFAA-47CA-A46C-17616DEF5EA1}" presName="rootText" presStyleLbl="node1" presStyleIdx="4" presStyleCnt="5" custScaleX="142257" custScaleY="120018" custLinFactNeighborX="13285" custLinFactNeighborY="-519"/>
      <dgm:spPr/>
      <dgm:t>
        <a:bodyPr/>
        <a:lstStyle/>
        <a:p>
          <a:endParaRPr lang="ru-RU"/>
        </a:p>
      </dgm:t>
    </dgm:pt>
    <dgm:pt modelId="{0840E736-20FA-4B65-B836-766071DE8BF1}" type="pres">
      <dgm:prSet presAssocID="{1A70B1E7-FFAA-47CA-A46C-17616DEF5EA1}" presName="rootConnector" presStyleLbl="node1" presStyleIdx="4" presStyleCnt="5"/>
      <dgm:spPr/>
      <dgm:t>
        <a:bodyPr/>
        <a:lstStyle/>
        <a:p>
          <a:endParaRPr lang="ru-RU"/>
        </a:p>
      </dgm:t>
    </dgm:pt>
    <dgm:pt modelId="{5D83B10C-BAEF-457C-85A0-47E50174F7FA}" type="pres">
      <dgm:prSet presAssocID="{1A70B1E7-FFAA-47CA-A46C-17616DEF5EA1}" presName="childShape" presStyleCnt="0"/>
      <dgm:spPr/>
    </dgm:pt>
    <dgm:pt modelId="{E84EEC56-BED3-45B2-935D-224CF06ABC08}" type="pres">
      <dgm:prSet presAssocID="{552384D0-65D7-482E-9694-DEB231C79E01}" presName="Name13" presStyleLbl="parChTrans1D2" presStyleIdx="28" presStyleCnt="35"/>
      <dgm:spPr/>
      <dgm:t>
        <a:bodyPr/>
        <a:lstStyle/>
        <a:p>
          <a:endParaRPr lang="ru-RU"/>
        </a:p>
      </dgm:t>
    </dgm:pt>
    <dgm:pt modelId="{4EDAC2D8-9B35-4B73-8FE5-9FEC14359726}" type="pres">
      <dgm:prSet presAssocID="{5BA915DD-9581-4F1B-A6CD-76A42F229CC3}" presName="childText" presStyleLbl="bgAcc1" presStyleIdx="28" presStyleCnt="35" custScaleX="166148" custScaleY="64073" custLinFactNeighborX="17581" custLinFactNeighborY="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85BAA-73AF-4A13-BB6C-2352AAED980B}" type="pres">
      <dgm:prSet presAssocID="{BAA0A5D2-1F49-4BF2-B05E-1C6D36715F59}" presName="Name13" presStyleLbl="parChTrans1D2" presStyleIdx="29" presStyleCnt="35"/>
      <dgm:spPr/>
      <dgm:t>
        <a:bodyPr/>
        <a:lstStyle/>
        <a:p>
          <a:endParaRPr lang="ru-RU"/>
        </a:p>
      </dgm:t>
    </dgm:pt>
    <dgm:pt modelId="{5AC22809-09C4-4F15-9164-41BC9105CAAA}" type="pres">
      <dgm:prSet presAssocID="{80F423C0-96D2-4DD2-B296-F8C29B494020}" presName="childText" presStyleLbl="bgAcc1" presStyleIdx="29" presStyleCnt="35" custScaleX="166148" custScaleY="87060" custLinFactNeighborX="17581" custLinFactNeighborY="-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16418-5051-4672-9529-0FE03D4AC58A}" type="pres">
      <dgm:prSet presAssocID="{9FCE43AB-B59A-4E96-AD58-81091D4BD5E6}" presName="Name13" presStyleLbl="parChTrans1D2" presStyleIdx="30" presStyleCnt="35"/>
      <dgm:spPr/>
      <dgm:t>
        <a:bodyPr/>
        <a:lstStyle/>
        <a:p>
          <a:endParaRPr lang="ru-RU"/>
        </a:p>
      </dgm:t>
    </dgm:pt>
    <dgm:pt modelId="{0C44E54C-53A3-47AF-9395-0BDDF881474C}" type="pres">
      <dgm:prSet presAssocID="{ABF47880-A0FE-4783-A310-FC22626AE8FC}" presName="childText" presStyleLbl="bgAcc1" presStyleIdx="30" presStyleCnt="35" custScaleX="166148" custScaleY="81578" custLinFactNeighborX="17581" custLinFactNeighborY="-3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47698-A665-4477-94BF-18B115E2C78B}" type="pres">
      <dgm:prSet presAssocID="{ECF6CACC-7670-4E2B-8D8F-BFA7B9057E51}" presName="Name13" presStyleLbl="parChTrans1D2" presStyleIdx="31" presStyleCnt="35"/>
      <dgm:spPr/>
      <dgm:t>
        <a:bodyPr/>
        <a:lstStyle/>
        <a:p>
          <a:endParaRPr lang="ru-RU"/>
        </a:p>
      </dgm:t>
    </dgm:pt>
    <dgm:pt modelId="{1F6CE66A-AB02-477F-AE0F-6D2F6043CACA}" type="pres">
      <dgm:prSet presAssocID="{FA1230D9-9C7C-4D83-961E-968BFEA4B87F}" presName="childText" presStyleLbl="bgAcc1" presStyleIdx="31" presStyleCnt="35" custScaleX="197905" custScaleY="144416" custLinFactNeighborX="17581" custLinFactNeighborY="-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A50341-EE9A-45F6-A11F-6E6EC05E1F0E}" type="pres">
      <dgm:prSet presAssocID="{2F5929B4-4CC0-4413-8DA3-00640666A73B}" presName="Name13" presStyleLbl="parChTrans1D2" presStyleIdx="32" presStyleCnt="35"/>
      <dgm:spPr/>
      <dgm:t>
        <a:bodyPr/>
        <a:lstStyle/>
        <a:p>
          <a:endParaRPr lang="ru-RU"/>
        </a:p>
      </dgm:t>
    </dgm:pt>
    <dgm:pt modelId="{DFBA4FBC-0CF0-417B-BC5F-6B7D7C9C739B}" type="pres">
      <dgm:prSet presAssocID="{4784A677-C233-47BB-8AB4-A312DF61CCE9}" presName="childText" presStyleLbl="bgAcc1" presStyleIdx="32" presStyleCnt="35" custScaleX="166148" custLinFactNeighborX="17581" custLinFactNeighborY="5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861FC2-CD58-43BE-A012-45F366207E00}" type="pres">
      <dgm:prSet presAssocID="{B5EB75A6-7585-4645-A248-F548F188CA32}" presName="Name13" presStyleLbl="parChTrans1D2" presStyleIdx="33" presStyleCnt="35"/>
      <dgm:spPr/>
      <dgm:t>
        <a:bodyPr/>
        <a:lstStyle/>
        <a:p>
          <a:endParaRPr lang="ru-RU"/>
        </a:p>
      </dgm:t>
    </dgm:pt>
    <dgm:pt modelId="{5CFABC01-AF47-4395-9E17-25090EC9CF99}" type="pres">
      <dgm:prSet presAssocID="{F5A588AA-6CD9-4C77-9D13-24218943576A}" presName="childText" presStyleLbl="bgAcc1" presStyleIdx="33" presStyleCnt="35" custScaleX="167108" custScaleY="49133" custLinFactNeighborX="17581" custLinFactNeighborY="13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B263D8-DA57-4E8D-8EB9-2E9A338AB6C6}" type="pres">
      <dgm:prSet presAssocID="{6774C8D3-A52F-456E-8A21-068CCEFC0033}" presName="Name13" presStyleLbl="parChTrans1D2" presStyleIdx="34" presStyleCnt="35"/>
      <dgm:spPr/>
      <dgm:t>
        <a:bodyPr/>
        <a:lstStyle/>
        <a:p>
          <a:endParaRPr lang="ru-RU"/>
        </a:p>
      </dgm:t>
    </dgm:pt>
    <dgm:pt modelId="{E889448E-DA7C-4AC6-A49D-3D5CDCF53D6C}" type="pres">
      <dgm:prSet presAssocID="{9BD234C3-C6AF-4CFA-A51B-43F7E53B37CC}" presName="childText" presStyleLbl="bgAcc1" presStyleIdx="34" presStyleCnt="35" custScaleX="155782" custScaleY="75393" custLinFactNeighborX="17581" custLinFactNeighborY="17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7D2597-9C06-4B60-8866-068E542E712E}" type="presOf" srcId="{BAA0A5D2-1F49-4BF2-B05E-1C6D36715F59}" destId="{A8385BAA-73AF-4A13-BB6C-2352AAED980B}" srcOrd="0" destOrd="0" presId="urn:microsoft.com/office/officeart/2005/8/layout/hierarchy3"/>
    <dgm:cxn modelId="{9398661C-D14D-46D3-85C9-5F4A56FB1AF4}" type="presOf" srcId="{C5E48E62-AA3C-450E-8014-3C74D17B47BC}" destId="{BB1F2940-8CB0-4F31-B9C1-0831C04B9065}" srcOrd="0" destOrd="0" presId="urn:microsoft.com/office/officeart/2005/8/layout/hierarchy3"/>
    <dgm:cxn modelId="{28DBA936-2EA4-4807-8D66-33B9132232A7}" type="presOf" srcId="{FCFC276B-9BD3-4729-A7E2-58B8DC99AC9B}" destId="{1A84EC01-3DD5-40A5-877F-29E216D6A768}" srcOrd="0" destOrd="0" presId="urn:microsoft.com/office/officeart/2005/8/layout/hierarchy3"/>
    <dgm:cxn modelId="{4176A0B5-353F-472C-A895-64E1710D62AE}" type="presOf" srcId="{93D38721-85A6-4E70-80AB-7F66A026D10A}" destId="{3B3C90B8-61C9-4338-BD43-D849B8BE9F38}" srcOrd="0" destOrd="0" presId="urn:microsoft.com/office/officeart/2005/8/layout/hierarchy3"/>
    <dgm:cxn modelId="{0932D951-227C-4774-86EC-A67987B2F277}" type="presOf" srcId="{C1A6347B-2F19-4900-9795-CD18EBD5D5A4}" destId="{9E40D6CC-9A76-4252-841D-A2090DB75077}" srcOrd="0" destOrd="0" presId="urn:microsoft.com/office/officeart/2005/8/layout/hierarchy3"/>
    <dgm:cxn modelId="{F61A5B9E-2F1F-4DB8-976B-539F2523F2A1}" type="presOf" srcId="{C27719BA-573F-42D1-A9E5-F1FFFF3FD8E5}" destId="{0CAD5B41-D9BD-4B9A-BB41-8A21000952B4}" srcOrd="1" destOrd="0" presId="urn:microsoft.com/office/officeart/2005/8/layout/hierarchy3"/>
    <dgm:cxn modelId="{7676AB21-D56E-41C6-B962-FF4B19360B41}" type="presOf" srcId="{552384D0-65D7-482E-9694-DEB231C79E01}" destId="{E84EEC56-BED3-45B2-935D-224CF06ABC08}" srcOrd="0" destOrd="0" presId="urn:microsoft.com/office/officeart/2005/8/layout/hierarchy3"/>
    <dgm:cxn modelId="{C61143B0-A7A8-4B3B-9D95-6B25DBB46A0A}" type="presOf" srcId="{CB4549FC-6FC1-4DA6-88AB-4A942250BC61}" destId="{06D8E404-A6DA-446A-B84A-88F0D99F9793}" srcOrd="0" destOrd="0" presId="urn:microsoft.com/office/officeart/2005/8/layout/hierarchy3"/>
    <dgm:cxn modelId="{70BECD47-9EDF-47A3-8EF0-A42AB7C9FE53}" type="presOf" srcId="{FA1230D9-9C7C-4D83-961E-968BFEA4B87F}" destId="{1F6CE66A-AB02-477F-AE0F-6D2F6043CACA}" srcOrd="0" destOrd="0" presId="urn:microsoft.com/office/officeart/2005/8/layout/hierarchy3"/>
    <dgm:cxn modelId="{619B19AA-D8CD-4514-9183-7BF3A56C8858}" srcId="{1A70B1E7-FFAA-47CA-A46C-17616DEF5EA1}" destId="{4784A677-C233-47BB-8AB4-A312DF61CCE9}" srcOrd="4" destOrd="0" parTransId="{2F5929B4-4CC0-4413-8DA3-00640666A73B}" sibTransId="{9A343F57-EB4A-4CD3-8D8C-1309EF186C7B}"/>
    <dgm:cxn modelId="{63871208-3E61-4475-B20D-ACEA19B8F94F}" type="presOf" srcId="{F56E0336-E8D9-4105-98A1-BF0F7EA21750}" destId="{EBCDF5AE-C0AE-4E22-A010-93C0575F32AB}" srcOrd="0" destOrd="0" presId="urn:microsoft.com/office/officeart/2005/8/layout/hierarchy3"/>
    <dgm:cxn modelId="{FE93FBD7-EF94-4E63-B024-21C776EC589E}" srcId="{93D38721-85A6-4E70-80AB-7F66A026D10A}" destId="{86B265FA-B19F-401B-86BF-BB3280228577}" srcOrd="5" destOrd="0" parTransId="{F56E0336-E8D9-4105-98A1-BF0F7EA21750}" sibTransId="{13D07B0A-3648-46D6-9F27-8999DFAB8CC9}"/>
    <dgm:cxn modelId="{9D227A23-8018-46D4-AC55-A3BD28258745}" type="presOf" srcId="{61447976-5E7D-46E4-AEB8-14F2F377DA26}" destId="{F11B58A3-FF17-40CF-9899-EF96076BFA02}" srcOrd="0" destOrd="0" presId="urn:microsoft.com/office/officeart/2005/8/layout/hierarchy3"/>
    <dgm:cxn modelId="{3F7641D8-2F1B-45F1-9DEC-B69EF253A463}" srcId="{C27719BA-573F-42D1-A9E5-F1FFFF3FD8E5}" destId="{68C71425-7ED6-4651-BE43-DA96C141BB75}" srcOrd="4" destOrd="0" parTransId="{34578D9D-BF87-4164-A35F-3BF3FF227558}" sibTransId="{7D08F87A-3445-4DD5-AB0F-2FD87D162E9A}"/>
    <dgm:cxn modelId="{8AD26601-CB39-4996-9D6D-623821D3F139}" type="presOf" srcId="{91695D9D-F0BF-40BD-B1F9-4C6048845F02}" destId="{3E195D8D-78F7-40B5-894F-DD49BCCBBE44}" srcOrd="0" destOrd="0" presId="urn:microsoft.com/office/officeart/2005/8/layout/hierarchy3"/>
    <dgm:cxn modelId="{BE05594B-06F3-4609-B239-7679EF1F85B6}" srcId="{93D38721-85A6-4E70-80AB-7F66A026D10A}" destId="{FCFC276B-9BD3-4729-A7E2-58B8DC99AC9B}" srcOrd="2" destOrd="0" parTransId="{7A148875-B4AF-474B-AEFB-6D21BC5C1582}" sibTransId="{3FF3B0FA-40F9-4E48-9500-0EF24115FDED}"/>
    <dgm:cxn modelId="{846E0E1E-37D8-44A2-B570-698A7FFC6672}" srcId="{93D38721-85A6-4E70-80AB-7F66A026D10A}" destId="{3CFEC25D-DFD5-4F82-940A-FC9F6F02FD69}" srcOrd="7" destOrd="0" parTransId="{4355F0B1-67EC-4079-8B1B-B2F745BF6DB3}" sibTransId="{1171DF2F-7901-46C5-AAD6-D342524FC811}"/>
    <dgm:cxn modelId="{BD7C63C1-D8AA-4A38-8818-1140025E2713}" srcId="{1A70B1E7-FFAA-47CA-A46C-17616DEF5EA1}" destId="{F5A588AA-6CD9-4C77-9D13-24218943576A}" srcOrd="5" destOrd="0" parTransId="{B5EB75A6-7585-4645-A248-F548F188CA32}" sibTransId="{98E03973-5865-472A-BBC3-F4DFE86677FA}"/>
    <dgm:cxn modelId="{3E0FC079-1300-4CCB-B9EB-D6F0ABE16423}" type="presOf" srcId="{4355F0B1-67EC-4079-8B1B-B2F745BF6DB3}" destId="{FD45BAE4-0DA6-4DF5-A264-9321213F2D18}" srcOrd="0" destOrd="0" presId="urn:microsoft.com/office/officeart/2005/8/layout/hierarchy3"/>
    <dgm:cxn modelId="{1E29BF2C-28FE-4256-B216-D1551BBE2C1C}" srcId="{9BB876CD-A9A1-4EAD-939F-8B14E070C51F}" destId="{998AB26F-5F1F-404F-B780-BC5099B06768}" srcOrd="3" destOrd="0" parTransId="{95B70139-A160-4715-A7CA-2B732A30B438}" sibTransId="{9F5098BC-450C-4EBE-B7CC-D4EFD643F501}"/>
    <dgm:cxn modelId="{7C3CE4B5-236E-49D6-A59E-C0B488A36579}" type="presOf" srcId="{25A98F0C-4BD6-4AA2-9851-B1FBAFB26280}" destId="{09D19C97-4963-4437-9AA4-E4BC12F21780}" srcOrd="0" destOrd="0" presId="urn:microsoft.com/office/officeart/2005/8/layout/hierarchy3"/>
    <dgm:cxn modelId="{2B6D820F-C42E-4EFB-A614-C22DC42B832A}" type="presOf" srcId="{2ED1F4A6-2721-4B2D-9237-67B41E4BAA82}" destId="{75A1BAF2-322D-48E8-85FE-0EF9F05E19EF}" srcOrd="0" destOrd="0" presId="urn:microsoft.com/office/officeart/2005/8/layout/hierarchy3"/>
    <dgm:cxn modelId="{DD55CA00-91BB-4584-87AD-B305E5959BA6}" srcId="{93D38721-85A6-4E70-80AB-7F66A026D10A}" destId="{C1A6347B-2F19-4900-9795-CD18EBD5D5A4}" srcOrd="3" destOrd="0" parTransId="{CB4549FC-6FC1-4DA6-88AB-4A942250BC61}" sibTransId="{0ABF135C-B8C0-4097-B6BE-8A7EADE72304}"/>
    <dgm:cxn modelId="{7011A0AB-44C0-4180-90CD-3EC665A056E0}" srcId="{C27719BA-573F-42D1-A9E5-F1FFFF3FD8E5}" destId="{FE33AC51-19B1-4E4B-B2F6-3B6F9AFB209E}" srcOrd="3" destOrd="0" parTransId="{42EAC9DC-3F57-4173-BE00-115CC3946FA3}" sibTransId="{6A4CDC60-B74C-4A61-8078-F481BF8B8838}"/>
    <dgm:cxn modelId="{8A843382-5FFD-4A3E-8D21-EA75769BD819}" type="presOf" srcId="{3DA4DD57-9289-49AD-98B6-EA064DB2C8C8}" destId="{49E4EEFE-18B9-4EA7-A231-E8B65D7B6A4F}" srcOrd="0" destOrd="0" presId="urn:microsoft.com/office/officeart/2005/8/layout/hierarchy3"/>
    <dgm:cxn modelId="{7C179AF2-A2F0-497C-B5E1-3F018F7E19EB}" srcId="{C27719BA-573F-42D1-A9E5-F1FFFF3FD8E5}" destId="{2ED1F4A6-2721-4B2D-9237-67B41E4BAA82}" srcOrd="1" destOrd="0" parTransId="{C33332EE-73F9-40AA-A123-ADF1D4337CDC}" sibTransId="{75307599-6131-4ADD-8403-156153C6B784}"/>
    <dgm:cxn modelId="{FA19A980-D90E-4090-B8C3-01F40C29751D}" type="presOf" srcId="{7DE20B5D-40AE-49D1-B195-668C0CDCB1A8}" destId="{82A21AF4-21E8-4981-A25A-DC17E295645B}" srcOrd="0" destOrd="0" presId="urn:microsoft.com/office/officeart/2005/8/layout/hierarchy3"/>
    <dgm:cxn modelId="{4AF4F65B-98C4-4904-8902-98C2AF753E21}" type="presOf" srcId="{86B265FA-B19F-401B-86BF-BB3280228577}" destId="{54D2D148-6D24-493A-9D3C-A1A77D831CCA}" srcOrd="0" destOrd="0" presId="urn:microsoft.com/office/officeart/2005/8/layout/hierarchy3"/>
    <dgm:cxn modelId="{0B47B969-EEA7-457F-BDA2-32CB82B4284F}" type="presOf" srcId="{6C73CFC7-8281-48AB-8BC0-F2F21B52D4A5}" destId="{034C6C8B-DF64-46CC-B9DF-6671D286C181}" srcOrd="0" destOrd="0" presId="urn:microsoft.com/office/officeart/2005/8/layout/hierarchy3"/>
    <dgm:cxn modelId="{A4AD6238-55FD-478A-8A56-9CD48077D2C7}" srcId="{6A5A6BF8-93FD-4703-8B8D-1C2B746D13AC}" destId="{164DA208-7D99-42AB-98D5-133CEA00E222}" srcOrd="6" destOrd="0" parTransId="{2E5229BF-3813-4541-B1FA-733E2FBE7EBF}" sibTransId="{0140B72D-AC50-4249-8E65-7F9D6A972859}"/>
    <dgm:cxn modelId="{528C7E43-FCE8-422D-8CC2-1B4FAFAD5F54}" type="presOf" srcId="{0962C820-9F8B-40A4-A536-54BC0C371877}" destId="{BCE1C185-164B-40A5-9E22-76D7AD8EAA71}" srcOrd="0" destOrd="0" presId="urn:microsoft.com/office/officeart/2005/8/layout/hierarchy3"/>
    <dgm:cxn modelId="{657D1CD8-3CC1-4AA2-96EC-3BCA8C41CA3C}" type="presOf" srcId="{F4EEE19B-73B0-4A63-946B-B39295161F08}" destId="{7B9F3857-0B99-499D-909D-EC10C2DB63E1}" srcOrd="0" destOrd="0" presId="urn:microsoft.com/office/officeart/2005/8/layout/hierarchy3"/>
    <dgm:cxn modelId="{D46CA41C-CBCE-4071-BC03-58886156E3CF}" type="presOf" srcId="{5BA915DD-9581-4F1B-A6CD-76A42F229CC3}" destId="{4EDAC2D8-9B35-4B73-8FE5-9FEC14359726}" srcOrd="0" destOrd="0" presId="urn:microsoft.com/office/officeart/2005/8/layout/hierarchy3"/>
    <dgm:cxn modelId="{CBC0C2BD-F0DF-4F72-B4E6-446A751C4259}" type="presOf" srcId="{3C37BDF4-9AB6-4D8B-9C7F-EC42BFCD8F19}" destId="{EA70E4C3-80D1-4198-9EB7-3279AFEEEC81}" srcOrd="0" destOrd="0" presId="urn:microsoft.com/office/officeart/2005/8/layout/hierarchy3"/>
    <dgm:cxn modelId="{2E6B1415-866A-4D22-B9D7-D32C499B8998}" type="presOf" srcId="{CD865DA3-FCB6-4DB8-AB25-FB114F953DE1}" destId="{8830B1C9-9452-4969-B839-C5504FAA6A5E}" srcOrd="0" destOrd="0" presId="urn:microsoft.com/office/officeart/2005/8/layout/hierarchy3"/>
    <dgm:cxn modelId="{C7D9A834-A5FF-41E9-9F7D-134C029E5B55}" type="presOf" srcId="{6774C8D3-A52F-456E-8A21-068CCEFC0033}" destId="{8EB263D8-DA57-4E8D-8EB9-2E9A338AB6C6}" srcOrd="0" destOrd="0" presId="urn:microsoft.com/office/officeart/2005/8/layout/hierarchy3"/>
    <dgm:cxn modelId="{62CFA938-52B0-45A8-9AF9-791AA60AE974}" type="presOf" srcId="{7621C237-0B12-48FD-8DCE-D48364E5451C}" destId="{E4A60649-DF33-4749-AF4A-85EFCA79E22F}" srcOrd="0" destOrd="0" presId="urn:microsoft.com/office/officeart/2005/8/layout/hierarchy3"/>
    <dgm:cxn modelId="{097E6694-3214-46DB-959D-7349E88B1BEE}" type="presOf" srcId="{4D63284F-957A-451D-A348-2E11B15B8C5C}" destId="{398168E9-94B1-4836-BA64-E4C09E2ED0E9}" srcOrd="0" destOrd="0" presId="urn:microsoft.com/office/officeart/2005/8/layout/hierarchy3"/>
    <dgm:cxn modelId="{78189548-3B27-44AC-B394-027B3AFC69BC}" type="presOf" srcId="{C6C3A791-1D04-4282-9085-837DA479470C}" destId="{9BBF3134-4116-4DE0-907A-BCC0C9BFD7D1}" srcOrd="0" destOrd="0" presId="urn:microsoft.com/office/officeart/2005/8/layout/hierarchy3"/>
    <dgm:cxn modelId="{6F605E5E-426C-4F77-9E08-DE1DC2EBEE13}" type="presOf" srcId="{C33332EE-73F9-40AA-A123-ADF1D4337CDC}" destId="{A4D56A6A-48A5-4BE3-B8B0-F88020FA470F}" srcOrd="0" destOrd="0" presId="urn:microsoft.com/office/officeart/2005/8/layout/hierarchy3"/>
    <dgm:cxn modelId="{F2E7F8CC-1DD2-4204-8544-F316A505CFD0}" type="presOf" srcId="{9BB876CD-A9A1-4EAD-939F-8B14E070C51F}" destId="{F369158A-963A-4AE2-8AD6-D8CC6758D192}" srcOrd="1" destOrd="0" presId="urn:microsoft.com/office/officeart/2005/8/layout/hierarchy3"/>
    <dgm:cxn modelId="{BA617420-84F7-42B8-A753-4185D0F9AB76}" type="presOf" srcId="{F51CA331-3743-4D05-B8ED-8A4D38CCFF24}" destId="{072165B1-D538-450E-B714-3A67DE5D0675}" srcOrd="0" destOrd="0" presId="urn:microsoft.com/office/officeart/2005/8/layout/hierarchy3"/>
    <dgm:cxn modelId="{3F101385-1C10-4074-A15D-F025152CAA77}" type="presOf" srcId="{FE33AC51-19B1-4E4B-B2F6-3B6F9AFB209E}" destId="{EA946852-6366-48D3-8FCF-99C733A69652}" srcOrd="0" destOrd="0" presId="urn:microsoft.com/office/officeart/2005/8/layout/hierarchy3"/>
    <dgm:cxn modelId="{3B525275-B7E5-4911-91F8-8D527D431043}" srcId="{1A70B1E7-FFAA-47CA-A46C-17616DEF5EA1}" destId="{FA1230D9-9C7C-4D83-961E-968BFEA4B87F}" srcOrd="3" destOrd="0" parTransId="{ECF6CACC-7670-4E2B-8D8F-BFA7B9057E51}" sibTransId="{D0CA28F4-E4E2-4629-A664-CBA163E09F71}"/>
    <dgm:cxn modelId="{9AAE7187-6D31-47A0-8A4A-00000F930FC1}" srcId="{93D38721-85A6-4E70-80AB-7F66A026D10A}" destId="{61447976-5E7D-46E4-AEB8-14F2F377DA26}" srcOrd="4" destOrd="0" parTransId="{3C37BDF4-9AB6-4D8B-9C7F-EC42BFCD8F19}" sibTransId="{5D61CD30-0B73-41BB-8BC6-311CD1932A2F}"/>
    <dgm:cxn modelId="{7234E861-0692-4D74-B027-3F086CFB2C9C}" srcId="{1A70B1E7-FFAA-47CA-A46C-17616DEF5EA1}" destId="{ABF47880-A0FE-4783-A310-FC22626AE8FC}" srcOrd="2" destOrd="0" parTransId="{9FCE43AB-B59A-4E96-AD58-81091D4BD5E6}" sibTransId="{2CCFA7BB-DE45-490B-B45A-FE62732F6289}"/>
    <dgm:cxn modelId="{57F52DDE-134B-40E8-AD8D-3961D5EA6940}" type="presOf" srcId="{68C71425-7ED6-4651-BE43-DA96C141BB75}" destId="{385839A1-A961-4790-A28A-75808373818C}" srcOrd="0" destOrd="0" presId="urn:microsoft.com/office/officeart/2005/8/layout/hierarchy3"/>
    <dgm:cxn modelId="{C6F2BB9B-B57C-4897-9946-71D5E017BA96}" type="presOf" srcId="{2027355E-AB48-408B-A1C4-8A5A2399C886}" destId="{4791D3E9-94BC-4662-B11B-AAFADBC4657D}" srcOrd="0" destOrd="0" presId="urn:microsoft.com/office/officeart/2005/8/layout/hierarchy3"/>
    <dgm:cxn modelId="{327E2442-70F0-4815-8F86-E9E0E3D6310F}" type="presOf" srcId="{1A70B1E7-FFAA-47CA-A46C-17616DEF5EA1}" destId="{54CC62B9-ECCB-463F-9E9B-B9CDE18386FC}" srcOrd="0" destOrd="0" presId="urn:microsoft.com/office/officeart/2005/8/layout/hierarchy3"/>
    <dgm:cxn modelId="{5301EB42-94BA-4D29-8B25-642F0AB18CCB}" type="presOf" srcId="{66D529CF-84D2-4CC4-B6FA-38E41F7B076E}" destId="{922EBB4D-9772-45D9-8B2F-E7A5E4AD8800}" srcOrd="0" destOrd="0" presId="urn:microsoft.com/office/officeart/2005/8/layout/hierarchy3"/>
    <dgm:cxn modelId="{5AC1CF9A-5079-4327-AC08-1CD0ADCEF0B8}" type="presOf" srcId="{95B70139-A160-4715-A7CA-2B732A30B438}" destId="{1AC3BFB1-E71B-43FD-A9D6-84147D58AC65}" srcOrd="0" destOrd="0" presId="urn:microsoft.com/office/officeart/2005/8/layout/hierarchy3"/>
    <dgm:cxn modelId="{F5AFB304-AA00-4DFC-A32F-C7643E709E5D}" type="presOf" srcId="{2D352246-81B4-444B-A246-F0D46D77A02B}" destId="{04C923B3-36D9-4ABF-9F78-94961D4C11CE}" srcOrd="0" destOrd="0" presId="urn:microsoft.com/office/officeart/2005/8/layout/hierarchy3"/>
    <dgm:cxn modelId="{C2E2B5F0-E6DB-45C1-BC21-F3F5F25BD6E3}" srcId="{9BB876CD-A9A1-4EAD-939F-8B14E070C51F}" destId="{313D8B55-737A-481E-9AFA-B5CD855F8B12}" srcOrd="2" destOrd="0" parTransId="{F4EEE19B-73B0-4A63-946B-B39295161F08}" sibTransId="{514E876E-80B0-4272-80AA-01D252118914}"/>
    <dgm:cxn modelId="{B4526A25-162A-4A4D-8547-35730C4D0E23}" type="presOf" srcId="{80F423C0-96D2-4DD2-B296-F8C29B494020}" destId="{5AC22809-09C4-4F15-9164-41BC9105CAAA}" srcOrd="0" destOrd="0" presId="urn:microsoft.com/office/officeart/2005/8/layout/hierarchy3"/>
    <dgm:cxn modelId="{EEDD5C4F-1756-4F34-991A-24AEF8B2AFC2}" type="presOf" srcId="{9BD234C3-C6AF-4CFA-A51B-43F7E53B37CC}" destId="{E889448E-DA7C-4AC6-A49D-3D5CDCF53D6C}" srcOrd="0" destOrd="0" presId="urn:microsoft.com/office/officeart/2005/8/layout/hierarchy3"/>
    <dgm:cxn modelId="{55D70539-67D2-4380-93AC-78C181185089}" type="presOf" srcId="{ED3763A9-CA2D-4CD1-A1C7-E94F70236C54}" destId="{04E43FD3-F7BA-4727-981F-5BB83F4EBCBA}" srcOrd="0" destOrd="0" presId="urn:microsoft.com/office/officeart/2005/8/layout/hierarchy3"/>
    <dgm:cxn modelId="{5904FC47-E398-49F7-A50A-923D82E96389}" type="presOf" srcId="{998AB26F-5F1F-404F-B780-BC5099B06768}" destId="{21E8F09D-8055-44E4-ADD8-78D51D925922}" srcOrd="0" destOrd="0" presId="urn:microsoft.com/office/officeart/2005/8/layout/hierarchy3"/>
    <dgm:cxn modelId="{C0012E96-8EAA-4325-96AB-885A852E0C14}" srcId="{93D38721-85A6-4E70-80AB-7F66A026D10A}" destId="{3DA4DD57-9289-49AD-98B6-EA064DB2C8C8}" srcOrd="1" destOrd="0" parTransId="{B9700AAC-FAFA-4998-8E5C-980967E728F1}" sibTransId="{75493165-5C1F-4A8A-84DF-E5485924FF78}"/>
    <dgm:cxn modelId="{156C8442-01E4-4891-A923-5764D623A142}" type="presOf" srcId="{555D4740-E100-44DC-BDDC-B7B4D9F71C65}" destId="{EF5D5110-9AC0-4A02-8458-76CD9B02E409}" srcOrd="0" destOrd="0" presId="urn:microsoft.com/office/officeart/2005/8/layout/hierarchy3"/>
    <dgm:cxn modelId="{6A9B6437-305C-43DB-A92E-4B7B92AA9739}" type="presOf" srcId="{7B6CA5C6-C367-4343-853B-0E6F92AD4837}" destId="{A3CC5915-BA92-432C-B553-FB152FDFC127}" srcOrd="0" destOrd="0" presId="urn:microsoft.com/office/officeart/2005/8/layout/hierarchy3"/>
    <dgm:cxn modelId="{5C774BF7-1FD0-495B-AA37-A411D304B9AC}" type="presOf" srcId="{4784A677-C233-47BB-8AB4-A312DF61CCE9}" destId="{DFBA4FBC-0CF0-417B-BC5F-6B7D7C9C739B}" srcOrd="0" destOrd="0" presId="urn:microsoft.com/office/officeart/2005/8/layout/hierarchy3"/>
    <dgm:cxn modelId="{6FE4C7B8-CCE7-4178-AB72-9BC950125BC7}" type="presOf" srcId="{5A4FC0AB-05E0-4098-B51C-F90E899DD8A9}" destId="{45E07C38-4C31-4B8A-B727-2D65E7367CBD}" srcOrd="0" destOrd="0" presId="urn:microsoft.com/office/officeart/2005/8/layout/hierarchy3"/>
    <dgm:cxn modelId="{2EF8A726-978A-4EE6-A5E9-687540E6D8E9}" type="presOf" srcId="{B4E42091-8BD5-4E8B-B54B-8C4EBF80C087}" destId="{37059C4C-2F62-4780-AE38-3E070A226F8C}" srcOrd="0" destOrd="0" presId="urn:microsoft.com/office/officeart/2005/8/layout/hierarchy3"/>
    <dgm:cxn modelId="{B7627AAB-14B5-4D9B-8401-32635623B4EA}" type="presOf" srcId="{2E5229BF-3813-4541-B1FA-733E2FBE7EBF}" destId="{76CE3AEE-12BF-47EE-B155-46DBAF959CE9}" srcOrd="0" destOrd="0" presId="urn:microsoft.com/office/officeart/2005/8/layout/hierarchy3"/>
    <dgm:cxn modelId="{9A89D5DC-3C82-463C-91EB-B2C0F6F27566}" type="presOf" srcId="{E6B05B25-4DBF-4892-BDE2-29C272327E73}" destId="{DCA2DC63-9C03-4A38-BEF4-0ECD7D9B7C8D}" srcOrd="0" destOrd="0" presId="urn:microsoft.com/office/officeart/2005/8/layout/hierarchy3"/>
    <dgm:cxn modelId="{EAE78B14-1A73-40A0-8AF9-ED249A00D226}" type="presOf" srcId="{42EAC9DC-3F57-4173-BE00-115CC3946FA3}" destId="{EDFAB18D-BB1E-4A70-85A0-5B20D83900F6}" srcOrd="0" destOrd="0" presId="urn:microsoft.com/office/officeart/2005/8/layout/hierarchy3"/>
    <dgm:cxn modelId="{79575536-657F-42F3-AE6C-0ED15886B382}" type="presOf" srcId="{6A5A6BF8-93FD-4703-8B8D-1C2B746D13AC}" destId="{95E054A0-A6C8-45DF-969B-92E1B20E1525}" srcOrd="1" destOrd="0" presId="urn:microsoft.com/office/officeart/2005/8/layout/hierarchy3"/>
    <dgm:cxn modelId="{EA2BA1A1-FBDD-4017-A18C-A81B6FC7C304}" type="presOf" srcId="{3CFEC25D-DFD5-4F82-940A-FC9F6F02FD69}" destId="{C5D62867-1AFF-453D-81AC-62A50BE0312A}" srcOrd="0" destOrd="0" presId="urn:microsoft.com/office/officeart/2005/8/layout/hierarchy3"/>
    <dgm:cxn modelId="{BC195CA0-240F-4E40-961E-71B1EF267F8A}" type="presOf" srcId="{7D03905A-17DE-48B4-9CA2-D79AAB6B03CB}" destId="{787ECFC8-DAF9-4643-B553-060BCC6151AB}" srcOrd="0" destOrd="0" presId="urn:microsoft.com/office/officeart/2005/8/layout/hierarchy3"/>
    <dgm:cxn modelId="{B29221D4-9871-408C-9F6C-5DF2F5240EED}" srcId="{382D374F-8FCA-4201-A663-B5B804AB1E29}" destId="{1A70B1E7-FFAA-47CA-A46C-17616DEF5EA1}" srcOrd="4" destOrd="0" parTransId="{9C07E3B6-9BE7-40BF-B5F1-9B02C85581BE}" sibTransId="{BFF98CA7-0872-42FC-A3CC-9426A6F6C63E}"/>
    <dgm:cxn modelId="{5A20FB03-AA28-4BA6-AC99-D33D44025F64}" type="presOf" srcId="{D116519A-20E6-48B1-8210-AB37755A441D}" destId="{4339988B-EB5A-45DA-B913-302B45DD4CAA}" srcOrd="0" destOrd="0" presId="urn:microsoft.com/office/officeart/2005/8/layout/hierarchy3"/>
    <dgm:cxn modelId="{5560165D-7CA9-4F0A-9F19-26B544F908BB}" srcId="{1A70B1E7-FFAA-47CA-A46C-17616DEF5EA1}" destId="{80F423C0-96D2-4DD2-B296-F8C29B494020}" srcOrd="1" destOrd="0" parTransId="{BAA0A5D2-1F49-4BF2-B05E-1C6D36715F59}" sibTransId="{6CE695EE-A037-44BC-99BA-FE7C11F50675}"/>
    <dgm:cxn modelId="{4C784D61-667A-46D8-A779-59ECE7A80C47}" srcId="{9BB876CD-A9A1-4EAD-939F-8B14E070C51F}" destId="{C5E48E62-AA3C-450E-8014-3C74D17B47BC}" srcOrd="5" destOrd="0" parTransId="{555D4740-E100-44DC-BDDC-B7B4D9F71C65}" sibTransId="{03B8FE80-F8C8-457A-823F-54A846F7863D}"/>
    <dgm:cxn modelId="{BEE2EF3B-7B18-494F-B9FF-A48DAF68BD76}" type="presOf" srcId="{394B4E9E-652D-4957-8449-26FE46C71A41}" destId="{89AA34F2-3260-4119-B1DD-4BBDDCDBB6BF}" srcOrd="0" destOrd="0" presId="urn:microsoft.com/office/officeart/2005/8/layout/hierarchy3"/>
    <dgm:cxn modelId="{E36E4C31-F33E-463A-B6DB-C76D29D959CD}" type="presOf" srcId="{34578D9D-BF87-4164-A35F-3BF3FF227558}" destId="{A9F3D473-4DC5-42F8-9C46-8E5E0C7F6290}" srcOrd="0" destOrd="0" presId="urn:microsoft.com/office/officeart/2005/8/layout/hierarchy3"/>
    <dgm:cxn modelId="{94A6734E-EBCD-4D70-9FCC-8053611B964D}" type="presOf" srcId="{96587C62-E737-4C27-9BD6-D2B05AD6EFA8}" destId="{055742E8-3C31-4D93-9B47-F79571F06BF1}" srcOrd="0" destOrd="0" presId="urn:microsoft.com/office/officeart/2005/8/layout/hierarchy3"/>
    <dgm:cxn modelId="{8C68380B-860D-4636-BC6B-AC072337DD84}" type="presOf" srcId="{313D8B55-737A-481E-9AFA-B5CD855F8B12}" destId="{89113145-45B5-4E1A-9070-CE6B2C27E0FD}" srcOrd="0" destOrd="0" presId="urn:microsoft.com/office/officeart/2005/8/layout/hierarchy3"/>
    <dgm:cxn modelId="{1FE5507C-E020-493E-9715-CA35FE78C574}" srcId="{6A5A6BF8-93FD-4703-8B8D-1C2B746D13AC}" destId="{0335D571-4C11-408E-969B-3458F8B46104}" srcOrd="1" destOrd="0" parTransId="{E6B05B25-4DBF-4892-BDE2-29C272327E73}" sibTransId="{D4593BDF-5C13-469D-82FF-E553F6BB7F62}"/>
    <dgm:cxn modelId="{34BD7091-F792-4351-9912-A122483204E9}" type="presOf" srcId="{164DA208-7D99-42AB-98D5-133CEA00E222}" destId="{D670F214-BF93-4012-92E6-D4E1AD0936AD}" srcOrd="0" destOrd="0" presId="urn:microsoft.com/office/officeart/2005/8/layout/hierarchy3"/>
    <dgm:cxn modelId="{4E2783F3-D0F3-4B88-902D-2A1CEB6FA34E}" type="presOf" srcId="{382D374F-8FCA-4201-A663-B5B804AB1E29}" destId="{A9AC9B1A-5385-4529-A261-8BFC9A9E45E6}" srcOrd="0" destOrd="0" presId="urn:microsoft.com/office/officeart/2005/8/layout/hierarchy3"/>
    <dgm:cxn modelId="{3880373D-443C-4056-B4A3-06730F6AD13A}" type="presOf" srcId="{C27719BA-573F-42D1-A9E5-F1FFFF3FD8E5}" destId="{92E1D53E-FBDF-4927-99A2-9A90EE827C7E}" srcOrd="0" destOrd="0" presId="urn:microsoft.com/office/officeart/2005/8/layout/hierarchy3"/>
    <dgm:cxn modelId="{6FD02B57-2221-4DBD-8BA5-5DD9CD9E4309}" srcId="{C27719BA-573F-42D1-A9E5-F1FFFF3FD8E5}" destId="{7B6CA5C6-C367-4343-853B-0E6F92AD4837}" srcOrd="0" destOrd="0" parTransId="{7D703B01-6813-4948-9823-09CB32CC91DE}" sibTransId="{A961D942-B849-484A-A536-C484E9439206}"/>
    <dgm:cxn modelId="{A0AB6D0A-DD90-4B50-90D0-9B4101DA4409}" srcId="{6A5A6BF8-93FD-4703-8B8D-1C2B746D13AC}" destId="{DE4CE1DE-5964-471E-A5B6-00D0B7E946E6}" srcOrd="7" destOrd="0" parTransId="{A53E487A-FD44-482F-9601-CB195BA249F1}" sibTransId="{3B05D326-3381-4096-AA28-14DC77AC7B70}"/>
    <dgm:cxn modelId="{E6F19854-3660-44CE-AA19-A9AA14CCF7D3}" srcId="{93D38721-85A6-4E70-80AB-7F66A026D10A}" destId="{4D63284F-957A-451D-A348-2E11B15B8C5C}" srcOrd="6" destOrd="0" parTransId="{6C73CFC7-8281-48AB-8BC0-F2F21B52D4A5}" sibTransId="{19F32FBB-D39B-43C4-839F-60A1A2910005}"/>
    <dgm:cxn modelId="{38E9A618-5897-4ABE-AB1E-BE6826113518}" srcId="{9BB876CD-A9A1-4EAD-939F-8B14E070C51F}" destId="{F51CA331-3743-4D05-B8ED-8A4D38CCFF24}" srcOrd="0" destOrd="0" parTransId="{0962C820-9F8B-40A4-A536-54BC0C371877}" sibTransId="{D73C3B22-5143-4D5F-80E8-484CC06AC312}"/>
    <dgm:cxn modelId="{14FFD8FF-33C1-4622-A316-F073565A30D7}" type="presOf" srcId="{0A64D9B2-314F-4D83-BE05-6697011A9CDE}" destId="{44CCF242-1D5A-45DB-BB65-8DF8F2AA4F14}" srcOrd="0" destOrd="0" presId="urn:microsoft.com/office/officeart/2005/8/layout/hierarchy3"/>
    <dgm:cxn modelId="{D3CBF9CF-E694-4D7F-9D82-AE736BFE312D}" type="presOf" srcId="{B9700AAC-FAFA-4998-8E5C-980967E728F1}" destId="{9708109E-1263-4585-A11F-072E9CB60D59}" srcOrd="0" destOrd="0" presId="urn:microsoft.com/office/officeart/2005/8/layout/hierarchy3"/>
    <dgm:cxn modelId="{1D8EE7A0-F601-4624-A8BA-4575C2836DAC}" srcId="{C27719BA-573F-42D1-A9E5-F1FFFF3FD8E5}" destId="{655C7087-91C1-49C5-8E07-E295CC940401}" srcOrd="2" destOrd="0" parTransId="{CFE98AD5-3E06-4A5F-A1BB-4096D19ACA70}" sibTransId="{6D991709-6FBF-46FD-92DE-FAD8F264D008}"/>
    <dgm:cxn modelId="{5406A229-A46D-4FF2-BA67-6C0008FA5D39}" srcId="{6A5A6BF8-93FD-4703-8B8D-1C2B746D13AC}" destId="{5A4FC0AB-05E0-4098-B51C-F90E899DD8A9}" srcOrd="5" destOrd="0" parTransId="{2027355E-AB48-408B-A1C4-8A5A2399C886}" sibTransId="{0DE82555-86D1-4AB7-8F74-0FCD83DF2392}"/>
    <dgm:cxn modelId="{8576212D-1C48-4F2F-9674-C23ABED34B35}" srcId="{382D374F-8FCA-4201-A663-B5B804AB1E29}" destId="{9BB876CD-A9A1-4EAD-939F-8B14E070C51F}" srcOrd="0" destOrd="0" parTransId="{6ADE3BD1-4AD7-4D63-B14D-F77646F011B8}" sibTransId="{E2AE2990-0E2D-4A09-8C73-60DEF8F39F24}"/>
    <dgm:cxn modelId="{77CD1267-FA13-4140-8FE3-F1A5037B3AAD}" type="presOf" srcId="{655C7087-91C1-49C5-8E07-E295CC940401}" destId="{06415B39-8703-4B79-8B00-AB17C0893914}" srcOrd="0" destOrd="0" presId="urn:microsoft.com/office/officeart/2005/8/layout/hierarchy3"/>
    <dgm:cxn modelId="{58E3CC2E-FEC8-417C-9787-1654DEF5BA00}" srcId="{6A5A6BF8-93FD-4703-8B8D-1C2B746D13AC}" destId="{E41A564D-F013-40E4-83FF-059235949CF8}" srcOrd="3" destOrd="0" parTransId="{394B4E9E-652D-4957-8449-26FE46C71A41}" sibTransId="{013A54E1-C4E8-4960-932D-17A686992FDE}"/>
    <dgm:cxn modelId="{0A5CB7AF-A926-42C2-94E1-385C0A7A22C9}" type="presOf" srcId="{ABF47880-A0FE-4783-A310-FC22626AE8FC}" destId="{0C44E54C-53A3-47AF-9395-0BDDF881474C}" srcOrd="0" destOrd="0" presId="urn:microsoft.com/office/officeart/2005/8/layout/hierarchy3"/>
    <dgm:cxn modelId="{9AB11A06-AE77-432C-AED5-6B3472FDA948}" type="presOf" srcId="{E41A564D-F013-40E4-83FF-059235949CF8}" destId="{2BA8D264-CCEE-46C9-9B14-155A683A321A}" srcOrd="0" destOrd="0" presId="urn:microsoft.com/office/officeart/2005/8/layout/hierarchy3"/>
    <dgm:cxn modelId="{354D64CB-D16A-421D-A421-BF741CAA761D}" srcId="{382D374F-8FCA-4201-A663-B5B804AB1E29}" destId="{C27719BA-573F-42D1-A9E5-F1FFFF3FD8E5}" srcOrd="2" destOrd="0" parTransId="{BD1C499B-4202-4D64-B206-1CA66B6E3A7F}" sibTransId="{9A7F5AF4-1B72-4A20-8047-C97DD2AF90E7}"/>
    <dgm:cxn modelId="{B9A55B46-3C76-447E-8824-772C395ADF2C}" type="presOf" srcId="{F5A588AA-6CD9-4C77-9D13-24218943576A}" destId="{5CFABC01-AF47-4395-9E17-25090EC9CF99}" srcOrd="0" destOrd="0" presId="urn:microsoft.com/office/officeart/2005/8/layout/hierarchy3"/>
    <dgm:cxn modelId="{FED01908-3013-4A7A-8DA9-6B32814601EA}" type="presOf" srcId="{9FCE43AB-B59A-4E96-AD58-81091D4BD5E6}" destId="{B7516418-5051-4672-9529-0FE03D4AC58A}" srcOrd="0" destOrd="0" presId="urn:microsoft.com/office/officeart/2005/8/layout/hierarchy3"/>
    <dgm:cxn modelId="{F46A7F55-71B9-426F-8688-53699F9C1084}" type="presOf" srcId="{B5EB75A6-7585-4645-A248-F548F188CA32}" destId="{91861FC2-CD58-43BE-A012-45F366207E00}" srcOrd="0" destOrd="0" presId="urn:microsoft.com/office/officeart/2005/8/layout/hierarchy3"/>
    <dgm:cxn modelId="{BDCCB8C0-8584-458F-AF51-263065F83DEF}" srcId="{1A70B1E7-FFAA-47CA-A46C-17616DEF5EA1}" destId="{9BD234C3-C6AF-4CFA-A51B-43F7E53B37CC}" srcOrd="6" destOrd="0" parTransId="{6774C8D3-A52F-456E-8A21-068CCEFC0033}" sibTransId="{1BFE0380-3F1B-48E7-967D-6EE9A7A03045}"/>
    <dgm:cxn modelId="{5A79BE24-88C3-4732-A776-2BC5E0719B85}" srcId="{382D374F-8FCA-4201-A663-B5B804AB1E29}" destId="{93D38721-85A6-4E70-80AB-7F66A026D10A}" srcOrd="3" destOrd="0" parTransId="{2569CF4F-5C71-4256-97F7-41DB639E76F1}" sibTransId="{32CBAE8B-745D-4F50-A278-C19E1003873B}"/>
    <dgm:cxn modelId="{0B051744-6ABE-46A4-87F1-F1D301F76B1C}" type="presOf" srcId="{93D38721-85A6-4E70-80AB-7F66A026D10A}" destId="{765AEB54-5924-4B95-A50E-937CF879DB3E}" srcOrd="1" destOrd="0" presId="urn:microsoft.com/office/officeart/2005/8/layout/hierarchy3"/>
    <dgm:cxn modelId="{8C1CC0EF-DAAD-4D2C-96F3-71FBCA06A9AC}" srcId="{382D374F-8FCA-4201-A663-B5B804AB1E29}" destId="{6A5A6BF8-93FD-4703-8B8D-1C2B746D13AC}" srcOrd="1" destOrd="0" parTransId="{3B1B7CA4-A131-4F1E-9FF3-E5D78F26AB90}" sibTransId="{DA971928-E8B2-4DFF-A771-23390A080097}"/>
    <dgm:cxn modelId="{2AD2E570-2493-4168-BB45-2B8A19AE6AD8}" srcId="{93D38721-85A6-4E70-80AB-7F66A026D10A}" destId="{CD865DA3-FCB6-4DB8-AB25-FB114F953DE1}" srcOrd="0" destOrd="0" parTransId="{C6C3A791-1D04-4282-9085-837DA479470C}" sibTransId="{FEEEB147-8F86-4569-808B-F448BDEE552D}"/>
    <dgm:cxn modelId="{C072F0DF-1FD2-4065-B202-20458AF34E04}" srcId="{9BB876CD-A9A1-4EAD-939F-8B14E070C51F}" destId="{2D352246-81B4-444B-A246-F0D46D77A02B}" srcOrd="6" destOrd="0" parTransId="{0A64D9B2-314F-4D83-BE05-6697011A9CDE}" sibTransId="{CE50266B-F89D-4D3B-9FFD-17DDD098FB34}"/>
    <dgm:cxn modelId="{7C138AD0-9A61-4528-9533-888D378B4BBB}" type="presOf" srcId="{7A148875-B4AF-474B-AEFB-6D21BC5C1582}" destId="{CE0E8D39-F199-476B-9A89-8CAAA3236CE1}" srcOrd="0" destOrd="0" presId="urn:microsoft.com/office/officeart/2005/8/layout/hierarchy3"/>
    <dgm:cxn modelId="{F8EDE11E-E64D-40FF-B2FA-76122BFE96CF}" srcId="{6A5A6BF8-93FD-4703-8B8D-1C2B746D13AC}" destId="{7DE20B5D-40AE-49D1-B195-668C0CDCB1A8}" srcOrd="4" destOrd="0" parTransId="{7621C237-0B12-48FD-8DCE-D48364E5451C}" sibTransId="{3589FFA9-01DC-400C-9039-2C0A10199B9F}"/>
    <dgm:cxn modelId="{6122A97E-64A9-412E-98FA-7D39021462CB}" type="presOf" srcId="{2F5929B4-4CC0-4413-8DA3-00640666A73B}" destId="{65A50341-EE9A-45F6-A11F-6E6EC05E1F0E}" srcOrd="0" destOrd="0" presId="urn:microsoft.com/office/officeart/2005/8/layout/hierarchy3"/>
    <dgm:cxn modelId="{B738FB40-D843-4152-BB1F-17F0DB1E6389}" srcId="{1A70B1E7-FFAA-47CA-A46C-17616DEF5EA1}" destId="{5BA915DD-9581-4F1B-A6CD-76A42F229CC3}" srcOrd="0" destOrd="0" parTransId="{552384D0-65D7-482E-9694-DEB231C79E01}" sibTransId="{03367A2F-5360-4822-BBC2-68CB10248FE6}"/>
    <dgm:cxn modelId="{6272152A-8198-46F0-A5AB-863D59EEE477}" type="presOf" srcId="{CFE98AD5-3E06-4A5F-A1BB-4096D19ACA70}" destId="{A4DDE497-3B57-401A-AD71-B575B3BBC9D2}" srcOrd="0" destOrd="0" presId="urn:microsoft.com/office/officeart/2005/8/layout/hierarchy3"/>
    <dgm:cxn modelId="{1849D14A-9C5B-4FCC-8FE0-B98CFA3D21A2}" type="presOf" srcId="{7D703B01-6813-4948-9823-09CB32CC91DE}" destId="{9BD6593D-1DAA-4109-A9E5-934C22AB137B}" srcOrd="0" destOrd="0" presId="urn:microsoft.com/office/officeart/2005/8/layout/hierarchy3"/>
    <dgm:cxn modelId="{35845906-22E9-4D01-B107-092DEDA43042}" type="presOf" srcId="{A53E487A-FD44-482F-9601-CB195BA249F1}" destId="{A4C51E04-58F3-43AF-B641-E4B3ABC4F43A}" srcOrd="0" destOrd="0" presId="urn:microsoft.com/office/officeart/2005/8/layout/hierarchy3"/>
    <dgm:cxn modelId="{D53FAA2B-F632-46F3-A39C-1F3EBAE4824A}" srcId="{6A5A6BF8-93FD-4703-8B8D-1C2B746D13AC}" destId="{D116519A-20E6-48B1-8210-AB37755A441D}" srcOrd="0" destOrd="0" parTransId="{ED3763A9-CA2D-4CD1-A1C7-E94F70236C54}" sibTransId="{A74A78AC-DC19-4FF0-9671-67D7469E3552}"/>
    <dgm:cxn modelId="{CCC0E679-682A-4D6F-BCAE-D935579BD58A}" type="presOf" srcId="{0335D571-4C11-408E-969B-3458F8B46104}" destId="{DFF5FBCC-337E-4F28-A87B-578DE7E0549E}" srcOrd="0" destOrd="0" presId="urn:microsoft.com/office/officeart/2005/8/layout/hierarchy3"/>
    <dgm:cxn modelId="{48ADDC20-77B4-4EDA-A28B-97B93B1A7737}" type="presOf" srcId="{6A5A6BF8-93FD-4703-8B8D-1C2B746D13AC}" destId="{B66602A8-72BE-456F-8383-5C47EFC39130}" srcOrd="0" destOrd="0" presId="urn:microsoft.com/office/officeart/2005/8/layout/hierarchy3"/>
    <dgm:cxn modelId="{EBD3FF62-4A37-4F4E-8075-EA5EA4B4F6D0}" srcId="{9BB876CD-A9A1-4EAD-939F-8B14E070C51F}" destId="{96587C62-E737-4C27-9BD6-D2B05AD6EFA8}" srcOrd="4" destOrd="0" parTransId="{7D03905A-17DE-48B4-9CA2-D79AAB6B03CB}" sibTransId="{78248B15-CB4A-48A5-9742-BD488ABEE4CD}"/>
    <dgm:cxn modelId="{AEC5F749-A206-41D4-8433-D6A19F962354}" srcId="{9BB876CD-A9A1-4EAD-939F-8B14E070C51F}" destId="{66D529CF-84D2-4CC4-B6FA-38E41F7B076E}" srcOrd="1" destOrd="0" parTransId="{25A98F0C-4BD6-4AA2-9851-B1FBAFB26280}" sibTransId="{EE9E96BA-A477-4641-9670-D2DA3749F4CB}"/>
    <dgm:cxn modelId="{6341FE36-BF89-46DB-B566-AFFC1E174B4A}" type="presOf" srcId="{1A70B1E7-FFAA-47CA-A46C-17616DEF5EA1}" destId="{0840E736-20FA-4B65-B836-766071DE8BF1}" srcOrd="1" destOrd="0" presId="urn:microsoft.com/office/officeart/2005/8/layout/hierarchy3"/>
    <dgm:cxn modelId="{DFA8C28F-6C56-4FC5-B10B-175756FA0838}" type="presOf" srcId="{ECF6CACC-7670-4E2B-8D8F-BFA7B9057E51}" destId="{4EA47698-A665-4477-94BF-18B115E2C78B}" srcOrd="0" destOrd="0" presId="urn:microsoft.com/office/officeart/2005/8/layout/hierarchy3"/>
    <dgm:cxn modelId="{3D8BB5EA-081D-473E-82E8-C67D82EAB825}" srcId="{6A5A6BF8-93FD-4703-8B8D-1C2B746D13AC}" destId="{B4E42091-8BD5-4E8B-B54B-8C4EBF80C087}" srcOrd="2" destOrd="0" parTransId="{91695D9D-F0BF-40BD-B1F9-4C6048845F02}" sibTransId="{B73D4C1A-7EC3-421C-939A-EA50F1B12592}"/>
    <dgm:cxn modelId="{9428DB98-6E84-4F4A-8388-7003F3B5BBB4}" type="presOf" srcId="{9BB876CD-A9A1-4EAD-939F-8B14E070C51F}" destId="{0C63C54E-242A-4CC0-8349-9FDF6B9F8E68}" srcOrd="0" destOrd="0" presId="urn:microsoft.com/office/officeart/2005/8/layout/hierarchy3"/>
    <dgm:cxn modelId="{1095672A-715C-4080-A608-BD4C8D62562F}" type="presOf" srcId="{DE4CE1DE-5964-471E-A5B6-00D0B7E946E6}" destId="{6F5D1A85-C3EC-4DA6-8042-19326D72D7BE}" srcOrd="0" destOrd="0" presId="urn:microsoft.com/office/officeart/2005/8/layout/hierarchy3"/>
    <dgm:cxn modelId="{1BD0BC05-9205-4046-82B1-A5230874424C}" type="presParOf" srcId="{A9AC9B1A-5385-4529-A261-8BFC9A9E45E6}" destId="{15E94397-98B9-4791-A9CE-0D6CC38524BF}" srcOrd="0" destOrd="0" presId="urn:microsoft.com/office/officeart/2005/8/layout/hierarchy3"/>
    <dgm:cxn modelId="{F89C4507-12EF-44F0-8DD9-B1E2C55FC460}" type="presParOf" srcId="{15E94397-98B9-4791-A9CE-0D6CC38524BF}" destId="{2512EF6A-B846-4B3A-917E-B1D7BB762AD3}" srcOrd="0" destOrd="0" presId="urn:microsoft.com/office/officeart/2005/8/layout/hierarchy3"/>
    <dgm:cxn modelId="{85530446-AC39-406F-BB48-4D363C178607}" type="presParOf" srcId="{2512EF6A-B846-4B3A-917E-B1D7BB762AD3}" destId="{0C63C54E-242A-4CC0-8349-9FDF6B9F8E68}" srcOrd="0" destOrd="0" presId="urn:microsoft.com/office/officeart/2005/8/layout/hierarchy3"/>
    <dgm:cxn modelId="{3A59BDD0-5A4D-49CD-BA2F-0FA8798AA212}" type="presParOf" srcId="{2512EF6A-B846-4B3A-917E-B1D7BB762AD3}" destId="{F369158A-963A-4AE2-8AD6-D8CC6758D192}" srcOrd="1" destOrd="0" presId="urn:microsoft.com/office/officeart/2005/8/layout/hierarchy3"/>
    <dgm:cxn modelId="{11856BC6-645C-4BA9-953B-3FBAB3D86CBA}" type="presParOf" srcId="{15E94397-98B9-4791-A9CE-0D6CC38524BF}" destId="{E588D261-8F78-4328-88B5-216E0A10E045}" srcOrd="1" destOrd="0" presId="urn:microsoft.com/office/officeart/2005/8/layout/hierarchy3"/>
    <dgm:cxn modelId="{7B6E6289-0F2B-4C58-BFF5-26554E3003FE}" type="presParOf" srcId="{E588D261-8F78-4328-88B5-216E0A10E045}" destId="{BCE1C185-164B-40A5-9E22-76D7AD8EAA71}" srcOrd="0" destOrd="0" presId="urn:microsoft.com/office/officeart/2005/8/layout/hierarchy3"/>
    <dgm:cxn modelId="{4B53C561-9DE6-4BE0-9CE8-36B3F9F2D584}" type="presParOf" srcId="{E588D261-8F78-4328-88B5-216E0A10E045}" destId="{072165B1-D538-450E-B714-3A67DE5D0675}" srcOrd="1" destOrd="0" presId="urn:microsoft.com/office/officeart/2005/8/layout/hierarchy3"/>
    <dgm:cxn modelId="{3E13B648-BF67-4E42-A82C-2040F231BE0C}" type="presParOf" srcId="{E588D261-8F78-4328-88B5-216E0A10E045}" destId="{09D19C97-4963-4437-9AA4-E4BC12F21780}" srcOrd="2" destOrd="0" presId="urn:microsoft.com/office/officeart/2005/8/layout/hierarchy3"/>
    <dgm:cxn modelId="{37D865C1-B975-432F-A5A8-E85D0E5547D3}" type="presParOf" srcId="{E588D261-8F78-4328-88B5-216E0A10E045}" destId="{922EBB4D-9772-45D9-8B2F-E7A5E4AD8800}" srcOrd="3" destOrd="0" presId="urn:microsoft.com/office/officeart/2005/8/layout/hierarchy3"/>
    <dgm:cxn modelId="{74137C49-A3F7-490B-BC6F-3B9590336042}" type="presParOf" srcId="{E588D261-8F78-4328-88B5-216E0A10E045}" destId="{7B9F3857-0B99-499D-909D-EC10C2DB63E1}" srcOrd="4" destOrd="0" presId="urn:microsoft.com/office/officeart/2005/8/layout/hierarchy3"/>
    <dgm:cxn modelId="{E57D282C-E9C8-4785-A4A3-518ED55FD213}" type="presParOf" srcId="{E588D261-8F78-4328-88B5-216E0A10E045}" destId="{89113145-45B5-4E1A-9070-CE6B2C27E0FD}" srcOrd="5" destOrd="0" presId="urn:microsoft.com/office/officeart/2005/8/layout/hierarchy3"/>
    <dgm:cxn modelId="{7B4812C3-25B1-4BF6-8234-5F06FE417085}" type="presParOf" srcId="{E588D261-8F78-4328-88B5-216E0A10E045}" destId="{1AC3BFB1-E71B-43FD-A9D6-84147D58AC65}" srcOrd="6" destOrd="0" presId="urn:microsoft.com/office/officeart/2005/8/layout/hierarchy3"/>
    <dgm:cxn modelId="{D93DD167-7D77-4896-8F7C-013A1E01973C}" type="presParOf" srcId="{E588D261-8F78-4328-88B5-216E0A10E045}" destId="{21E8F09D-8055-44E4-ADD8-78D51D925922}" srcOrd="7" destOrd="0" presId="urn:microsoft.com/office/officeart/2005/8/layout/hierarchy3"/>
    <dgm:cxn modelId="{78B42FFC-4B56-4C5F-9B4D-C97079C8240F}" type="presParOf" srcId="{E588D261-8F78-4328-88B5-216E0A10E045}" destId="{787ECFC8-DAF9-4643-B553-060BCC6151AB}" srcOrd="8" destOrd="0" presId="urn:microsoft.com/office/officeart/2005/8/layout/hierarchy3"/>
    <dgm:cxn modelId="{D458BC48-F29E-4FCA-A207-4F5BE2417762}" type="presParOf" srcId="{E588D261-8F78-4328-88B5-216E0A10E045}" destId="{055742E8-3C31-4D93-9B47-F79571F06BF1}" srcOrd="9" destOrd="0" presId="urn:microsoft.com/office/officeart/2005/8/layout/hierarchy3"/>
    <dgm:cxn modelId="{30F903BE-9D5B-439E-85F9-E2D1E4AAE542}" type="presParOf" srcId="{E588D261-8F78-4328-88B5-216E0A10E045}" destId="{EF5D5110-9AC0-4A02-8458-76CD9B02E409}" srcOrd="10" destOrd="0" presId="urn:microsoft.com/office/officeart/2005/8/layout/hierarchy3"/>
    <dgm:cxn modelId="{39A2705D-7C69-434F-AF9F-29B87C13A2C8}" type="presParOf" srcId="{E588D261-8F78-4328-88B5-216E0A10E045}" destId="{BB1F2940-8CB0-4F31-B9C1-0831C04B9065}" srcOrd="11" destOrd="0" presId="urn:microsoft.com/office/officeart/2005/8/layout/hierarchy3"/>
    <dgm:cxn modelId="{4850CBC0-99CA-4AE9-A652-D3490AC3582F}" type="presParOf" srcId="{E588D261-8F78-4328-88B5-216E0A10E045}" destId="{44CCF242-1D5A-45DB-BB65-8DF8F2AA4F14}" srcOrd="12" destOrd="0" presId="urn:microsoft.com/office/officeart/2005/8/layout/hierarchy3"/>
    <dgm:cxn modelId="{786ACD2A-8838-437A-BFB2-2FD0EFBCF305}" type="presParOf" srcId="{E588D261-8F78-4328-88B5-216E0A10E045}" destId="{04C923B3-36D9-4ABF-9F78-94961D4C11CE}" srcOrd="13" destOrd="0" presId="urn:microsoft.com/office/officeart/2005/8/layout/hierarchy3"/>
    <dgm:cxn modelId="{50D4A5AD-B7CF-4812-B18F-900317005F43}" type="presParOf" srcId="{A9AC9B1A-5385-4529-A261-8BFC9A9E45E6}" destId="{5D6F2081-EEB1-40FB-BE91-B5EB327A66C0}" srcOrd="1" destOrd="0" presId="urn:microsoft.com/office/officeart/2005/8/layout/hierarchy3"/>
    <dgm:cxn modelId="{797F9AC0-6599-4097-8EAA-DF930EC9EB2F}" type="presParOf" srcId="{5D6F2081-EEB1-40FB-BE91-B5EB327A66C0}" destId="{5D41C7A0-7FFA-450F-BBE1-3128EA9CA93E}" srcOrd="0" destOrd="0" presId="urn:microsoft.com/office/officeart/2005/8/layout/hierarchy3"/>
    <dgm:cxn modelId="{01B931C7-3E70-4199-A04E-33AF21ECC4E1}" type="presParOf" srcId="{5D41C7A0-7FFA-450F-BBE1-3128EA9CA93E}" destId="{B66602A8-72BE-456F-8383-5C47EFC39130}" srcOrd="0" destOrd="0" presId="urn:microsoft.com/office/officeart/2005/8/layout/hierarchy3"/>
    <dgm:cxn modelId="{B0446157-BB40-47DF-A3FA-2A774DEAE644}" type="presParOf" srcId="{5D41C7A0-7FFA-450F-BBE1-3128EA9CA93E}" destId="{95E054A0-A6C8-45DF-969B-92E1B20E1525}" srcOrd="1" destOrd="0" presId="urn:microsoft.com/office/officeart/2005/8/layout/hierarchy3"/>
    <dgm:cxn modelId="{CF8F8EAC-A7AA-4BC6-9655-D14E104BE8AB}" type="presParOf" srcId="{5D6F2081-EEB1-40FB-BE91-B5EB327A66C0}" destId="{4ECCB77A-CF51-4B69-8D69-46FD677337DF}" srcOrd="1" destOrd="0" presId="urn:microsoft.com/office/officeart/2005/8/layout/hierarchy3"/>
    <dgm:cxn modelId="{375E9BE3-2EDB-44C0-A27A-B17F481DA3A9}" type="presParOf" srcId="{4ECCB77A-CF51-4B69-8D69-46FD677337DF}" destId="{04E43FD3-F7BA-4727-981F-5BB83F4EBCBA}" srcOrd="0" destOrd="0" presId="urn:microsoft.com/office/officeart/2005/8/layout/hierarchy3"/>
    <dgm:cxn modelId="{FB020AB3-39BF-43CE-82E4-05A4ED279082}" type="presParOf" srcId="{4ECCB77A-CF51-4B69-8D69-46FD677337DF}" destId="{4339988B-EB5A-45DA-B913-302B45DD4CAA}" srcOrd="1" destOrd="0" presId="urn:microsoft.com/office/officeart/2005/8/layout/hierarchy3"/>
    <dgm:cxn modelId="{CCA67301-A385-422C-9AEC-7E57A11E4E39}" type="presParOf" srcId="{4ECCB77A-CF51-4B69-8D69-46FD677337DF}" destId="{DCA2DC63-9C03-4A38-BEF4-0ECD7D9B7C8D}" srcOrd="2" destOrd="0" presId="urn:microsoft.com/office/officeart/2005/8/layout/hierarchy3"/>
    <dgm:cxn modelId="{1CE6CCFE-67C8-46AA-A464-645E9B2DBF4C}" type="presParOf" srcId="{4ECCB77A-CF51-4B69-8D69-46FD677337DF}" destId="{DFF5FBCC-337E-4F28-A87B-578DE7E0549E}" srcOrd="3" destOrd="0" presId="urn:microsoft.com/office/officeart/2005/8/layout/hierarchy3"/>
    <dgm:cxn modelId="{43CCA33F-C75E-4A49-BE31-79011AA8A487}" type="presParOf" srcId="{4ECCB77A-CF51-4B69-8D69-46FD677337DF}" destId="{3E195D8D-78F7-40B5-894F-DD49BCCBBE44}" srcOrd="4" destOrd="0" presId="urn:microsoft.com/office/officeart/2005/8/layout/hierarchy3"/>
    <dgm:cxn modelId="{BFCAB140-DF2A-4484-9034-6839B5949001}" type="presParOf" srcId="{4ECCB77A-CF51-4B69-8D69-46FD677337DF}" destId="{37059C4C-2F62-4780-AE38-3E070A226F8C}" srcOrd="5" destOrd="0" presId="urn:microsoft.com/office/officeart/2005/8/layout/hierarchy3"/>
    <dgm:cxn modelId="{C1D163E8-A5D0-4443-BF60-07347B4792AD}" type="presParOf" srcId="{4ECCB77A-CF51-4B69-8D69-46FD677337DF}" destId="{89AA34F2-3260-4119-B1DD-4BBDDCDBB6BF}" srcOrd="6" destOrd="0" presId="urn:microsoft.com/office/officeart/2005/8/layout/hierarchy3"/>
    <dgm:cxn modelId="{E26AF853-90D5-4519-8ED7-6C9ED9ADFC1C}" type="presParOf" srcId="{4ECCB77A-CF51-4B69-8D69-46FD677337DF}" destId="{2BA8D264-CCEE-46C9-9B14-155A683A321A}" srcOrd="7" destOrd="0" presId="urn:microsoft.com/office/officeart/2005/8/layout/hierarchy3"/>
    <dgm:cxn modelId="{F97A3C56-80AE-445D-B951-CC3AD91CA248}" type="presParOf" srcId="{4ECCB77A-CF51-4B69-8D69-46FD677337DF}" destId="{E4A60649-DF33-4749-AF4A-85EFCA79E22F}" srcOrd="8" destOrd="0" presId="urn:microsoft.com/office/officeart/2005/8/layout/hierarchy3"/>
    <dgm:cxn modelId="{72467E93-022E-4B50-A67C-6C96F7D8180F}" type="presParOf" srcId="{4ECCB77A-CF51-4B69-8D69-46FD677337DF}" destId="{82A21AF4-21E8-4981-A25A-DC17E295645B}" srcOrd="9" destOrd="0" presId="urn:microsoft.com/office/officeart/2005/8/layout/hierarchy3"/>
    <dgm:cxn modelId="{4149D76A-B701-4F5A-A6D9-FAEB98FD57EB}" type="presParOf" srcId="{4ECCB77A-CF51-4B69-8D69-46FD677337DF}" destId="{4791D3E9-94BC-4662-B11B-AAFADBC4657D}" srcOrd="10" destOrd="0" presId="urn:microsoft.com/office/officeart/2005/8/layout/hierarchy3"/>
    <dgm:cxn modelId="{B1003A1E-AAA3-4EF7-987D-0C7D1CEC7A29}" type="presParOf" srcId="{4ECCB77A-CF51-4B69-8D69-46FD677337DF}" destId="{45E07C38-4C31-4B8A-B727-2D65E7367CBD}" srcOrd="11" destOrd="0" presId="urn:microsoft.com/office/officeart/2005/8/layout/hierarchy3"/>
    <dgm:cxn modelId="{86895460-C2DA-4E4E-BA6F-BB5F1C43788D}" type="presParOf" srcId="{4ECCB77A-CF51-4B69-8D69-46FD677337DF}" destId="{76CE3AEE-12BF-47EE-B155-46DBAF959CE9}" srcOrd="12" destOrd="0" presId="urn:microsoft.com/office/officeart/2005/8/layout/hierarchy3"/>
    <dgm:cxn modelId="{6A42CF56-A6E7-4DF1-9CD3-E4EA3341FD66}" type="presParOf" srcId="{4ECCB77A-CF51-4B69-8D69-46FD677337DF}" destId="{D670F214-BF93-4012-92E6-D4E1AD0936AD}" srcOrd="13" destOrd="0" presId="urn:microsoft.com/office/officeart/2005/8/layout/hierarchy3"/>
    <dgm:cxn modelId="{C79AB6C6-7792-4FCB-B70B-25853AFE3BBA}" type="presParOf" srcId="{4ECCB77A-CF51-4B69-8D69-46FD677337DF}" destId="{A4C51E04-58F3-43AF-B641-E4B3ABC4F43A}" srcOrd="14" destOrd="0" presId="urn:microsoft.com/office/officeart/2005/8/layout/hierarchy3"/>
    <dgm:cxn modelId="{EDD44472-424A-4F1E-A511-E5759F395B3F}" type="presParOf" srcId="{4ECCB77A-CF51-4B69-8D69-46FD677337DF}" destId="{6F5D1A85-C3EC-4DA6-8042-19326D72D7BE}" srcOrd="15" destOrd="0" presId="urn:microsoft.com/office/officeart/2005/8/layout/hierarchy3"/>
    <dgm:cxn modelId="{5C35FD2D-CF08-4E49-A73C-6373AA0E2A71}" type="presParOf" srcId="{A9AC9B1A-5385-4529-A261-8BFC9A9E45E6}" destId="{76999DC9-A7F0-4C9D-98F5-2DC13E9D1422}" srcOrd="2" destOrd="0" presId="urn:microsoft.com/office/officeart/2005/8/layout/hierarchy3"/>
    <dgm:cxn modelId="{3F6CCA70-BAB3-42BA-822F-7F8684E60161}" type="presParOf" srcId="{76999DC9-A7F0-4C9D-98F5-2DC13E9D1422}" destId="{A5B53D00-4770-4309-8780-9AB1A4497321}" srcOrd="0" destOrd="0" presId="urn:microsoft.com/office/officeart/2005/8/layout/hierarchy3"/>
    <dgm:cxn modelId="{D0CE8E32-0C81-444D-97F6-85668A88C4DD}" type="presParOf" srcId="{A5B53D00-4770-4309-8780-9AB1A4497321}" destId="{92E1D53E-FBDF-4927-99A2-9A90EE827C7E}" srcOrd="0" destOrd="0" presId="urn:microsoft.com/office/officeart/2005/8/layout/hierarchy3"/>
    <dgm:cxn modelId="{90871C3E-CC66-436F-904C-EC314515EBF1}" type="presParOf" srcId="{A5B53D00-4770-4309-8780-9AB1A4497321}" destId="{0CAD5B41-D9BD-4B9A-BB41-8A21000952B4}" srcOrd="1" destOrd="0" presId="urn:microsoft.com/office/officeart/2005/8/layout/hierarchy3"/>
    <dgm:cxn modelId="{09D098D4-96D9-44BA-BC10-31BE61FBAF96}" type="presParOf" srcId="{76999DC9-A7F0-4C9D-98F5-2DC13E9D1422}" destId="{898D106A-7C5E-463F-922E-6C4FB3813635}" srcOrd="1" destOrd="0" presId="urn:microsoft.com/office/officeart/2005/8/layout/hierarchy3"/>
    <dgm:cxn modelId="{0817EA53-2258-42B5-8E73-D1D3567C251A}" type="presParOf" srcId="{898D106A-7C5E-463F-922E-6C4FB3813635}" destId="{9BD6593D-1DAA-4109-A9E5-934C22AB137B}" srcOrd="0" destOrd="0" presId="urn:microsoft.com/office/officeart/2005/8/layout/hierarchy3"/>
    <dgm:cxn modelId="{5623FD33-91E6-46CF-B8AD-0543933F94F8}" type="presParOf" srcId="{898D106A-7C5E-463F-922E-6C4FB3813635}" destId="{A3CC5915-BA92-432C-B553-FB152FDFC127}" srcOrd="1" destOrd="0" presId="urn:microsoft.com/office/officeart/2005/8/layout/hierarchy3"/>
    <dgm:cxn modelId="{A031A8C2-80DC-482F-953D-A373704287A3}" type="presParOf" srcId="{898D106A-7C5E-463F-922E-6C4FB3813635}" destId="{A4D56A6A-48A5-4BE3-B8B0-F88020FA470F}" srcOrd="2" destOrd="0" presId="urn:microsoft.com/office/officeart/2005/8/layout/hierarchy3"/>
    <dgm:cxn modelId="{371BEBE0-F9E8-4F93-A863-E2F3918C357B}" type="presParOf" srcId="{898D106A-7C5E-463F-922E-6C4FB3813635}" destId="{75A1BAF2-322D-48E8-85FE-0EF9F05E19EF}" srcOrd="3" destOrd="0" presId="urn:microsoft.com/office/officeart/2005/8/layout/hierarchy3"/>
    <dgm:cxn modelId="{6F142FC6-3B2D-4FF8-A0F3-2AEC0B0CD150}" type="presParOf" srcId="{898D106A-7C5E-463F-922E-6C4FB3813635}" destId="{A4DDE497-3B57-401A-AD71-B575B3BBC9D2}" srcOrd="4" destOrd="0" presId="urn:microsoft.com/office/officeart/2005/8/layout/hierarchy3"/>
    <dgm:cxn modelId="{66714573-6A2E-4B20-B44D-AB17CC66CAE8}" type="presParOf" srcId="{898D106A-7C5E-463F-922E-6C4FB3813635}" destId="{06415B39-8703-4B79-8B00-AB17C0893914}" srcOrd="5" destOrd="0" presId="urn:microsoft.com/office/officeart/2005/8/layout/hierarchy3"/>
    <dgm:cxn modelId="{78EE6CA6-B7E7-4DB3-8CEB-4ED40156032B}" type="presParOf" srcId="{898D106A-7C5E-463F-922E-6C4FB3813635}" destId="{EDFAB18D-BB1E-4A70-85A0-5B20D83900F6}" srcOrd="6" destOrd="0" presId="urn:microsoft.com/office/officeart/2005/8/layout/hierarchy3"/>
    <dgm:cxn modelId="{FBB132AD-DC2C-4638-9051-CDF7BB1F6F53}" type="presParOf" srcId="{898D106A-7C5E-463F-922E-6C4FB3813635}" destId="{EA946852-6366-48D3-8FCF-99C733A69652}" srcOrd="7" destOrd="0" presId="urn:microsoft.com/office/officeart/2005/8/layout/hierarchy3"/>
    <dgm:cxn modelId="{CD49F79B-D352-41F9-848E-F846C1ADA445}" type="presParOf" srcId="{898D106A-7C5E-463F-922E-6C4FB3813635}" destId="{A9F3D473-4DC5-42F8-9C46-8E5E0C7F6290}" srcOrd="8" destOrd="0" presId="urn:microsoft.com/office/officeart/2005/8/layout/hierarchy3"/>
    <dgm:cxn modelId="{93610DA7-5ED7-4B2C-B6FB-D34C60110FDC}" type="presParOf" srcId="{898D106A-7C5E-463F-922E-6C4FB3813635}" destId="{385839A1-A961-4790-A28A-75808373818C}" srcOrd="9" destOrd="0" presId="urn:microsoft.com/office/officeart/2005/8/layout/hierarchy3"/>
    <dgm:cxn modelId="{6CE87E7E-9CE9-4AC2-A80A-ADF56BB806C2}" type="presParOf" srcId="{A9AC9B1A-5385-4529-A261-8BFC9A9E45E6}" destId="{A0819F2E-16F9-4D40-A57B-79FC9957DAF8}" srcOrd="3" destOrd="0" presId="urn:microsoft.com/office/officeart/2005/8/layout/hierarchy3"/>
    <dgm:cxn modelId="{494474B6-DC0B-4A1D-80B3-C92A69FC796D}" type="presParOf" srcId="{A0819F2E-16F9-4D40-A57B-79FC9957DAF8}" destId="{A88D4B4B-C01A-4555-9E1B-4273BCE3F11D}" srcOrd="0" destOrd="0" presId="urn:microsoft.com/office/officeart/2005/8/layout/hierarchy3"/>
    <dgm:cxn modelId="{70CCCDC0-7F95-4293-9AF7-EA588761FF85}" type="presParOf" srcId="{A88D4B4B-C01A-4555-9E1B-4273BCE3F11D}" destId="{3B3C90B8-61C9-4338-BD43-D849B8BE9F38}" srcOrd="0" destOrd="0" presId="urn:microsoft.com/office/officeart/2005/8/layout/hierarchy3"/>
    <dgm:cxn modelId="{E82248EE-97D5-4EC7-AAFE-87DAC492F07C}" type="presParOf" srcId="{A88D4B4B-C01A-4555-9E1B-4273BCE3F11D}" destId="{765AEB54-5924-4B95-A50E-937CF879DB3E}" srcOrd="1" destOrd="0" presId="urn:microsoft.com/office/officeart/2005/8/layout/hierarchy3"/>
    <dgm:cxn modelId="{1C45482F-EE7D-4C8B-A609-3DCEF794E1DC}" type="presParOf" srcId="{A0819F2E-16F9-4D40-A57B-79FC9957DAF8}" destId="{A7A19514-6A5B-432A-B596-A2618BF81CFE}" srcOrd="1" destOrd="0" presId="urn:microsoft.com/office/officeart/2005/8/layout/hierarchy3"/>
    <dgm:cxn modelId="{28AD5B4C-0CD7-4995-B506-0355348CD7B9}" type="presParOf" srcId="{A7A19514-6A5B-432A-B596-A2618BF81CFE}" destId="{9BBF3134-4116-4DE0-907A-BCC0C9BFD7D1}" srcOrd="0" destOrd="0" presId="urn:microsoft.com/office/officeart/2005/8/layout/hierarchy3"/>
    <dgm:cxn modelId="{B48B784A-A416-4BAA-B97A-2B8D804E613E}" type="presParOf" srcId="{A7A19514-6A5B-432A-B596-A2618BF81CFE}" destId="{8830B1C9-9452-4969-B839-C5504FAA6A5E}" srcOrd="1" destOrd="0" presId="urn:microsoft.com/office/officeart/2005/8/layout/hierarchy3"/>
    <dgm:cxn modelId="{B58612CB-451B-4E93-9A31-EAAF89E80B43}" type="presParOf" srcId="{A7A19514-6A5B-432A-B596-A2618BF81CFE}" destId="{9708109E-1263-4585-A11F-072E9CB60D59}" srcOrd="2" destOrd="0" presId="urn:microsoft.com/office/officeart/2005/8/layout/hierarchy3"/>
    <dgm:cxn modelId="{1A5F152A-DA06-48EF-BFB5-16937EBAB839}" type="presParOf" srcId="{A7A19514-6A5B-432A-B596-A2618BF81CFE}" destId="{49E4EEFE-18B9-4EA7-A231-E8B65D7B6A4F}" srcOrd="3" destOrd="0" presId="urn:microsoft.com/office/officeart/2005/8/layout/hierarchy3"/>
    <dgm:cxn modelId="{C76D8384-E27B-4521-ACA2-3C28E4698A08}" type="presParOf" srcId="{A7A19514-6A5B-432A-B596-A2618BF81CFE}" destId="{CE0E8D39-F199-476B-9A89-8CAAA3236CE1}" srcOrd="4" destOrd="0" presId="urn:microsoft.com/office/officeart/2005/8/layout/hierarchy3"/>
    <dgm:cxn modelId="{535450B5-31C9-4811-9109-BCF4D6E46F30}" type="presParOf" srcId="{A7A19514-6A5B-432A-B596-A2618BF81CFE}" destId="{1A84EC01-3DD5-40A5-877F-29E216D6A768}" srcOrd="5" destOrd="0" presId="urn:microsoft.com/office/officeart/2005/8/layout/hierarchy3"/>
    <dgm:cxn modelId="{FCCAE89D-FBFA-4B6E-A146-4FEC70DDF96C}" type="presParOf" srcId="{A7A19514-6A5B-432A-B596-A2618BF81CFE}" destId="{06D8E404-A6DA-446A-B84A-88F0D99F9793}" srcOrd="6" destOrd="0" presId="urn:microsoft.com/office/officeart/2005/8/layout/hierarchy3"/>
    <dgm:cxn modelId="{626227E7-67B3-4D53-9EFD-DBAC72D63456}" type="presParOf" srcId="{A7A19514-6A5B-432A-B596-A2618BF81CFE}" destId="{9E40D6CC-9A76-4252-841D-A2090DB75077}" srcOrd="7" destOrd="0" presId="urn:microsoft.com/office/officeart/2005/8/layout/hierarchy3"/>
    <dgm:cxn modelId="{2E10725C-3300-4469-8AD2-019EAC90690B}" type="presParOf" srcId="{A7A19514-6A5B-432A-B596-A2618BF81CFE}" destId="{EA70E4C3-80D1-4198-9EB7-3279AFEEEC81}" srcOrd="8" destOrd="0" presId="urn:microsoft.com/office/officeart/2005/8/layout/hierarchy3"/>
    <dgm:cxn modelId="{BCC0FC85-516B-49A2-BE9A-CB81F4D386EE}" type="presParOf" srcId="{A7A19514-6A5B-432A-B596-A2618BF81CFE}" destId="{F11B58A3-FF17-40CF-9899-EF96076BFA02}" srcOrd="9" destOrd="0" presId="urn:microsoft.com/office/officeart/2005/8/layout/hierarchy3"/>
    <dgm:cxn modelId="{D956B067-625C-4A68-A8B4-21AC64C6851E}" type="presParOf" srcId="{A7A19514-6A5B-432A-B596-A2618BF81CFE}" destId="{EBCDF5AE-C0AE-4E22-A010-93C0575F32AB}" srcOrd="10" destOrd="0" presId="urn:microsoft.com/office/officeart/2005/8/layout/hierarchy3"/>
    <dgm:cxn modelId="{1F0AB0FE-CA03-4BAC-8D33-B7CAE3600BDC}" type="presParOf" srcId="{A7A19514-6A5B-432A-B596-A2618BF81CFE}" destId="{54D2D148-6D24-493A-9D3C-A1A77D831CCA}" srcOrd="11" destOrd="0" presId="urn:microsoft.com/office/officeart/2005/8/layout/hierarchy3"/>
    <dgm:cxn modelId="{82354910-7918-4C1A-BEE0-4AF64AE99683}" type="presParOf" srcId="{A7A19514-6A5B-432A-B596-A2618BF81CFE}" destId="{034C6C8B-DF64-46CC-B9DF-6671D286C181}" srcOrd="12" destOrd="0" presId="urn:microsoft.com/office/officeart/2005/8/layout/hierarchy3"/>
    <dgm:cxn modelId="{6D4E49FB-6D58-4EE8-8F46-D4EDD66346A7}" type="presParOf" srcId="{A7A19514-6A5B-432A-B596-A2618BF81CFE}" destId="{398168E9-94B1-4836-BA64-E4C09E2ED0E9}" srcOrd="13" destOrd="0" presId="urn:microsoft.com/office/officeart/2005/8/layout/hierarchy3"/>
    <dgm:cxn modelId="{01BC7410-3675-4996-85A5-508FD575B97E}" type="presParOf" srcId="{A7A19514-6A5B-432A-B596-A2618BF81CFE}" destId="{FD45BAE4-0DA6-4DF5-A264-9321213F2D18}" srcOrd="14" destOrd="0" presId="urn:microsoft.com/office/officeart/2005/8/layout/hierarchy3"/>
    <dgm:cxn modelId="{96961F6B-5346-4F73-8CEF-0E24012196D7}" type="presParOf" srcId="{A7A19514-6A5B-432A-B596-A2618BF81CFE}" destId="{C5D62867-1AFF-453D-81AC-62A50BE0312A}" srcOrd="15" destOrd="0" presId="urn:microsoft.com/office/officeart/2005/8/layout/hierarchy3"/>
    <dgm:cxn modelId="{CF132680-9C0C-4AD3-B597-A404B042B036}" type="presParOf" srcId="{A9AC9B1A-5385-4529-A261-8BFC9A9E45E6}" destId="{D842502E-B7BF-4AED-AAAA-2EF2FBB304EB}" srcOrd="4" destOrd="0" presId="urn:microsoft.com/office/officeart/2005/8/layout/hierarchy3"/>
    <dgm:cxn modelId="{AC051E5E-6E66-4176-B5FF-46197B65FF2C}" type="presParOf" srcId="{D842502E-B7BF-4AED-AAAA-2EF2FBB304EB}" destId="{52869924-6029-44D4-A61F-D78252CCBD5B}" srcOrd="0" destOrd="0" presId="urn:microsoft.com/office/officeart/2005/8/layout/hierarchy3"/>
    <dgm:cxn modelId="{1D16C5AF-4E2B-4F68-9A61-D2F982D7D6DB}" type="presParOf" srcId="{52869924-6029-44D4-A61F-D78252CCBD5B}" destId="{54CC62B9-ECCB-463F-9E9B-B9CDE18386FC}" srcOrd="0" destOrd="0" presId="urn:microsoft.com/office/officeart/2005/8/layout/hierarchy3"/>
    <dgm:cxn modelId="{DB3CD123-0458-4D19-A924-6D363299D1E9}" type="presParOf" srcId="{52869924-6029-44D4-A61F-D78252CCBD5B}" destId="{0840E736-20FA-4B65-B836-766071DE8BF1}" srcOrd="1" destOrd="0" presId="urn:microsoft.com/office/officeart/2005/8/layout/hierarchy3"/>
    <dgm:cxn modelId="{9F1866BF-518D-447C-AABE-04ADCF05981E}" type="presParOf" srcId="{D842502E-B7BF-4AED-AAAA-2EF2FBB304EB}" destId="{5D83B10C-BAEF-457C-85A0-47E50174F7FA}" srcOrd="1" destOrd="0" presId="urn:microsoft.com/office/officeart/2005/8/layout/hierarchy3"/>
    <dgm:cxn modelId="{669AC8DD-0D88-4A6C-B8BF-DFA57F41FA91}" type="presParOf" srcId="{5D83B10C-BAEF-457C-85A0-47E50174F7FA}" destId="{E84EEC56-BED3-45B2-935D-224CF06ABC08}" srcOrd="0" destOrd="0" presId="urn:microsoft.com/office/officeart/2005/8/layout/hierarchy3"/>
    <dgm:cxn modelId="{E1FF3222-FD5F-43F3-8551-3D3F230F41C5}" type="presParOf" srcId="{5D83B10C-BAEF-457C-85A0-47E50174F7FA}" destId="{4EDAC2D8-9B35-4B73-8FE5-9FEC14359726}" srcOrd="1" destOrd="0" presId="urn:microsoft.com/office/officeart/2005/8/layout/hierarchy3"/>
    <dgm:cxn modelId="{904BD690-BF0A-485E-8395-7A44FD645600}" type="presParOf" srcId="{5D83B10C-BAEF-457C-85A0-47E50174F7FA}" destId="{A8385BAA-73AF-4A13-BB6C-2352AAED980B}" srcOrd="2" destOrd="0" presId="urn:microsoft.com/office/officeart/2005/8/layout/hierarchy3"/>
    <dgm:cxn modelId="{E8CD7EB7-6DE9-4D49-AEEF-3ACE8C074096}" type="presParOf" srcId="{5D83B10C-BAEF-457C-85A0-47E50174F7FA}" destId="{5AC22809-09C4-4F15-9164-41BC9105CAAA}" srcOrd="3" destOrd="0" presId="urn:microsoft.com/office/officeart/2005/8/layout/hierarchy3"/>
    <dgm:cxn modelId="{4C99CD97-1C29-47EC-B4C3-2B46E609D042}" type="presParOf" srcId="{5D83B10C-BAEF-457C-85A0-47E50174F7FA}" destId="{B7516418-5051-4672-9529-0FE03D4AC58A}" srcOrd="4" destOrd="0" presId="urn:microsoft.com/office/officeart/2005/8/layout/hierarchy3"/>
    <dgm:cxn modelId="{DC012CB5-CB13-4C30-BA36-AB66570017FF}" type="presParOf" srcId="{5D83B10C-BAEF-457C-85A0-47E50174F7FA}" destId="{0C44E54C-53A3-47AF-9395-0BDDF881474C}" srcOrd="5" destOrd="0" presId="urn:microsoft.com/office/officeart/2005/8/layout/hierarchy3"/>
    <dgm:cxn modelId="{124F673A-EC61-4D90-88AC-0CA2BAF65706}" type="presParOf" srcId="{5D83B10C-BAEF-457C-85A0-47E50174F7FA}" destId="{4EA47698-A665-4477-94BF-18B115E2C78B}" srcOrd="6" destOrd="0" presId="urn:microsoft.com/office/officeart/2005/8/layout/hierarchy3"/>
    <dgm:cxn modelId="{D5D88D74-EEBA-4F49-AD39-9A8D0C314264}" type="presParOf" srcId="{5D83B10C-BAEF-457C-85A0-47E50174F7FA}" destId="{1F6CE66A-AB02-477F-AE0F-6D2F6043CACA}" srcOrd="7" destOrd="0" presId="urn:microsoft.com/office/officeart/2005/8/layout/hierarchy3"/>
    <dgm:cxn modelId="{0BD81397-560D-43A3-87F0-1AA95C35675F}" type="presParOf" srcId="{5D83B10C-BAEF-457C-85A0-47E50174F7FA}" destId="{65A50341-EE9A-45F6-A11F-6E6EC05E1F0E}" srcOrd="8" destOrd="0" presId="urn:microsoft.com/office/officeart/2005/8/layout/hierarchy3"/>
    <dgm:cxn modelId="{4E79C0A0-2CC7-4429-A1DF-F49A7EC5808D}" type="presParOf" srcId="{5D83B10C-BAEF-457C-85A0-47E50174F7FA}" destId="{DFBA4FBC-0CF0-417B-BC5F-6B7D7C9C739B}" srcOrd="9" destOrd="0" presId="urn:microsoft.com/office/officeart/2005/8/layout/hierarchy3"/>
    <dgm:cxn modelId="{05BD267A-F9E8-41B7-A2DA-84F77269CC81}" type="presParOf" srcId="{5D83B10C-BAEF-457C-85A0-47E50174F7FA}" destId="{91861FC2-CD58-43BE-A012-45F366207E00}" srcOrd="10" destOrd="0" presId="urn:microsoft.com/office/officeart/2005/8/layout/hierarchy3"/>
    <dgm:cxn modelId="{F577B712-ECEF-4696-8FB1-862D30AC5268}" type="presParOf" srcId="{5D83B10C-BAEF-457C-85A0-47E50174F7FA}" destId="{5CFABC01-AF47-4395-9E17-25090EC9CF99}" srcOrd="11" destOrd="0" presId="urn:microsoft.com/office/officeart/2005/8/layout/hierarchy3"/>
    <dgm:cxn modelId="{C4522994-75B8-4409-8DAA-8191773F8FF9}" type="presParOf" srcId="{5D83B10C-BAEF-457C-85A0-47E50174F7FA}" destId="{8EB263D8-DA57-4E8D-8EB9-2E9A338AB6C6}" srcOrd="12" destOrd="0" presId="urn:microsoft.com/office/officeart/2005/8/layout/hierarchy3"/>
    <dgm:cxn modelId="{BFA5E9CF-9E15-4D46-8BD9-0C8EA19167DD}" type="presParOf" srcId="{5D83B10C-BAEF-457C-85A0-47E50174F7FA}" destId="{E889448E-DA7C-4AC6-A49D-3D5CDCF53D6C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2A519-F051-4882-BC68-748ACC37B57E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D0AA9-1628-4862-A23A-2A8F92CBD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335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9D79C-C681-4E7E-BF82-B4A2814643C3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DA8ED-468A-413E-AEFD-125187F529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125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6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4"/>
            <a:ext cx="88280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105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5"/>
            <a:ext cx="8828087" cy="154982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898147"/>
            <a:ext cx="8828087" cy="323807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710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4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7148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4648D2C-23F6-4590-B453-43D9B1C15C2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22.10.2018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4A89FE-225F-4A52-A4EB-3D045A3E449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5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4"/>
            <a:ext cx="28463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1214544"/>
            <a:ext cx="2835868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3" y="1214544"/>
            <a:ext cx="28463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7869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4"/>
            <a:ext cx="28463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1214544"/>
            <a:ext cx="5835788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1446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5"/>
            <a:ext cx="8828087" cy="154982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50813" y="2898147"/>
            <a:ext cx="8828087" cy="323807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89857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4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52342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4A89FE-225F-4A52-A4EB-3D045A3E449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4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4"/>
            <a:ext cx="88280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1590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4"/>
            <a:ext cx="28463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143033" y="1214544"/>
            <a:ext cx="2835868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3" y="1214544"/>
            <a:ext cx="28463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25653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50813" y="1214544"/>
            <a:ext cx="2846387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143112" y="1214544"/>
            <a:ext cx="5835788" cy="495088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6515580"/>
            <a:ext cx="7321550" cy="215444"/>
          </a:xfrm>
        </p:spPr>
        <p:txBody>
          <a:bodyPr wrap="square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4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6246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" y="6378000"/>
            <a:ext cx="9143999" cy="48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06256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106256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6378000"/>
            <a:ext cx="1479600" cy="48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6515580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1214544"/>
            <a:ext cx="8828087" cy="49508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636212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78587" y="6362701"/>
            <a:ext cx="0" cy="4953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478587" y="0"/>
            <a:ext cx="0" cy="10699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106891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44000" y="144001"/>
            <a:ext cx="1170000" cy="77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859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" y="6378000"/>
            <a:ext cx="9143999" cy="48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06256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2" y="1"/>
            <a:ext cx="1478754" cy="106256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6378000"/>
            <a:ext cx="1479600" cy="48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омер слайда 3"/>
          <p:cNvSpPr txBox="1">
            <a:spLocks/>
          </p:cNvSpPr>
          <p:nvPr userDrawn="1"/>
        </p:nvSpPr>
        <p:spPr>
          <a:xfrm>
            <a:off x="166688" y="6515580"/>
            <a:ext cx="92153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defRPr/>
            </a:pPr>
            <a:fld id="{E4274F02-7521-4F9B-A76E-13D583AC38B1}" type="slidenum">
              <a:rPr lang="ru-RU" sz="1400" b="1" smtClean="0">
                <a:solidFill>
                  <a:prstClr val="white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sz="14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1" y="101600"/>
            <a:ext cx="7321551" cy="88138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813" y="1214544"/>
            <a:ext cx="8828087" cy="49508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6362127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478587" y="6362701"/>
            <a:ext cx="0" cy="4953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 userDrawn="1"/>
        </p:nvSpPr>
        <p:spPr bwMode="auto">
          <a:xfrm>
            <a:off x="1478587" y="0"/>
            <a:ext cx="0" cy="10699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Line 15"/>
          <p:cNvSpPr>
            <a:spLocks noChangeShapeType="1"/>
          </p:cNvSpPr>
          <p:nvPr userDrawn="1"/>
        </p:nvSpPr>
        <p:spPr bwMode="auto">
          <a:xfrm>
            <a:off x="0" y="1068916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44000" y="144001"/>
            <a:ext cx="1170000" cy="77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459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xStyles>
    <p:titleStyle>
      <a:lvl1pPr algn="l" defTabSz="914400" rtl="0" eaLnBrk="1" latinLnBrk="0" hangingPunct="1">
        <a:spcBef>
          <a:spcPct val="0"/>
        </a:spcBef>
        <a:buNone/>
        <a:defRPr kumimoji="0" lang="ru-RU" sz="19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342900" algn="l" defTabSz="914400" rtl="0" eaLnBrk="1" latinLnBrk="0" hangingPunct="1">
        <a:spcBef>
          <a:spcPct val="20000"/>
        </a:spcBef>
        <a:buFont typeface="Arial" pitchFamily="34" charset="0"/>
        <a:buNone/>
        <a:defRPr lang="ru-RU" sz="19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28575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28600" algn="l" defTabSz="914400" rtl="0" eaLnBrk="1" latinLnBrk="0" hangingPunct="1">
        <a:spcBef>
          <a:spcPct val="20000"/>
        </a:spcBef>
        <a:buFont typeface="Arial" pitchFamily="34" charset="0"/>
        <a:buNone/>
        <a:defRPr lang="ru-RU" sz="24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microsoft.com/office/2007/relationships/hdphoto" Target="../media/hdphoto4.wdp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82426" y="1628800"/>
            <a:ext cx="8266037" cy="388843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  <a:t>Технические показатели действующих ГРС</a:t>
            </a:r>
            <a:endParaRPr lang="en-US" sz="4000" dirty="0" smtClean="0">
              <a:ln w="3175">
                <a:noFill/>
                <a:prstDash val="solid"/>
              </a:ln>
              <a:solidFill>
                <a:srgbClr val="1F497D"/>
              </a:solidFill>
              <a:latin typeface="Arial"/>
              <a:ea typeface="+mn-ea"/>
              <a:cs typeface="Arial" panose="020B0604020202020204" pitchFamily="34" charset="0"/>
            </a:endParaRPr>
          </a:p>
          <a:p>
            <a: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  <a:t> </a:t>
            </a:r>
            <a:b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</a:br>
            <a: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  <a:t>Аспекты реализации требований ПАО «Газпром» по созданию современной АГРС</a:t>
            </a:r>
            <a:b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</a:br>
            <a: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  <a:t/>
            </a:r>
            <a:b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</a:br>
            <a:r>
              <a:rPr lang="ru-RU" sz="40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  <a:ea typeface="+mn-ea"/>
                <a:cs typeface="Arial" panose="020B0604020202020204" pitchFamily="34" charset="0"/>
              </a:rPr>
              <a:t>(А.В. Захаров, Ю.И. Есин)</a:t>
            </a:r>
            <a:endParaRPr lang="ru-RU" sz="4000" dirty="0">
              <a:ln w="3175">
                <a:noFill/>
                <a:prstDash val="solid"/>
              </a:ln>
              <a:solidFill>
                <a:srgbClr val="1F497D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6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75926" y="9465"/>
            <a:ext cx="7632848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Количество неисправностей ГРС </a:t>
            </a:r>
            <a:b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за период с 2014г. по 01.09.2018г.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C:\d\Презентация\презентация Томск 2018\неисправности 2 на 01.09.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8" t="4623" r="15770" b="32622"/>
          <a:stretch/>
        </p:blipFill>
        <p:spPr bwMode="auto">
          <a:xfrm>
            <a:off x="2283712" y="1052736"/>
            <a:ext cx="4880576" cy="533388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7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72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75926" y="9464"/>
            <a:ext cx="7632848" cy="1043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Arial"/>
              </a:rPr>
              <a:t>Распределение </a:t>
            </a: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неисправностей ГРС по газотранспортным объединениям </a:t>
            </a:r>
            <a:b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за период с 201</a:t>
            </a:r>
            <a:r>
              <a:rPr kumimoji="0" lang="en-US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6</a:t>
            </a: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г. по 01.09.2018г.</a:t>
            </a:r>
            <a:r>
              <a:rPr kumimoji="0" lang="en-US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2050" name="Picture 2" descr="C:\d\Презентация\презентация Томск 2018\неисправности 1 на 01.09.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822" r="9719" b="1289"/>
          <a:stretch/>
        </p:blipFill>
        <p:spPr bwMode="auto">
          <a:xfrm rot="5400000">
            <a:off x="2234978" y="-426666"/>
            <a:ext cx="5106093" cy="8208913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9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83160" y="29546"/>
            <a:ext cx="75608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Мониторинг жизненного цикла технологического </a:t>
            </a:r>
            <a:r>
              <a:rPr lang="ru-RU" sz="2700" b="1" dirty="0" smtClean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оборудования ГРС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9102663"/>
              </p:ext>
            </p:extLst>
          </p:nvPr>
        </p:nvGraphicFramePr>
        <p:xfrm>
          <a:off x="107504" y="1239087"/>
          <a:ext cx="8928992" cy="5087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Развернутая стрелка 13"/>
          <p:cNvSpPr/>
          <p:nvPr/>
        </p:nvSpPr>
        <p:spPr>
          <a:xfrm>
            <a:off x="2483768" y="1078137"/>
            <a:ext cx="3600400" cy="165222"/>
          </a:xfrm>
          <a:prstGeom prst="uturnArrow">
            <a:avLst>
              <a:gd name="adj1" fmla="val 40677"/>
              <a:gd name="adj2" fmla="val 25000"/>
              <a:gd name="adj3" fmla="val 25000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102167" y="1539858"/>
            <a:ext cx="36004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4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116632"/>
            <a:ext cx="7488832" cy="792088"/>
          </a:xfrm>
          <a:prstGeom prst="rect">
            <a:avLst/>
          </a:prstGeom>
        </p:spPr>
        <p:txBody>
          <a:bodyPr lIns="0" tIns="0" rIns="0" bIns="0" anchor="b" anchorCtr="0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Процесс выявления и установления причин неисправности (отказа). Принятие решений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551865" y="5517232"/>
            <a:ext cx="282603" cy="428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89120" y="5231003"/>
            <a:ext cx="4392489" cy="33380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Принятие корректирующих мер</a:t>
            </a: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999593">
            <a:off x="5303467" y="4268095"/>
            <a:ext cx="309868" cy="1020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670555">
            <a:off x="3826405" y="4327198"/>
            <a:ext cx="320970" cy="954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670555">
            <a:off x="5063794" y="3014253"/>
            <a:ext cx="320970" cy="954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509450" y="1811852"/>
            <a:ext cx="282604" cy="815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99593">
            <a:off x="4054787" y="2780932"/>
            <a:ext cx="327953" cy="11997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75656" y="1204383"/>
            <a:ext cx="633670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Выявление и установления причины отказа (неисправности) технологического оборудования</a:t>
            </a: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91679" y="1780447"/>
            <a:ext cx="5904656" cy="4389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Narrow" panose="020B0606020202030204" pitchFamily="34" charset="0"/>
              </a:rPr>
              <a:t>Независимый эксперт, представитель завода-изготовителя, представитель эксплуатации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71246" y="3911983"/>
            <a:ext cx="2403734" cy="43686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Департамент 308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51642" y="2627025"/>
            <a:ext cx="3240360" cy="4121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АО «Газпром оргэнергогаз»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87356" y="3039175"/>
            <a:ext cx="2808312" cy="4993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Narrow" panose="020B0606020202030204" pitchFamily="34" charset="0"/>
              </a:rPr>
              <a:t>ИТЦ «Орггазинжиниринг» </a:t>
            </a:r>
          </a:p>
          <a:p>
            <a:pPr algn="ctr"/>
            <a:r>
              <a:rPr lang="ru-RU" sz="1600" dirty="0" smtClean="0">
                <a:latin typeface="Arial Narrow" panose="020B0606020202030204" pitchFamily="34" charset="0"/>
              </a:rPr>
              <a:t>Управление ГРС</a:t>
            </a:r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20131" y="4353492"/>
            <a:ext cx="2098633" cy="3504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Управление ГРС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09137" y="3911983"/>
            <a:ext cx="2373062" cy="45557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Департамент 335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74057" y="4364388"/>
            <a:ext cx="2043222" cy="3504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«</a:t>
            </a:r>
            <a:r>
              <a:rPr lang="ru-RU" dirty="0" err="1" smtClean="0">
                <a:latin typeface="Arial Narrow" panose="020B0606020202030204" pitchFamily="34" charset="0"/>
              </a:rPr>
              <a:t>Интергазсерт</a:t>
            </a:r>
            <a:r>
              <a:rPr lang="ru-RU" dirty="0" smtClean="0">
                <a:latin typeface="Arial Narrow" panose="020B0606020202030204" pitchFamily="34" charset="0"/>
              </a:rPr>
              <a:t>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4376701" y="4042624"/>
            <a:ext cx="534613" cy="2219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464305" y="5980050"/>
            <a:ext cx="4392489" cy="33380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Реализация корректирующих мер</a:t>
            </a: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116632"/>
            <a:ext cx="7488832" cy="79208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Автоматическая ГРС нового поколения «Прогресс»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72" y="3713677"/>
            <a:ext cx="5451510" cy="2572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35424" r="16432" b="2652"/>
          <a:stretch/>
        </p:blipFill>
        <p:spPr bwMode="auto">
          <a:xfrm>
            <a:off x="611560" y="1221033"/>
            <a:ext cx="3823587" cy="23631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61" r="23445"/>
          <a:stretch/>
        </p:blipFill>
        <p:spPr bwMode="auto">
          <a:xfrm>
            <a:off x="5416154" y="1196753"/>
            <a:ext cx="3044277" cy="2363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TextBox 26"/>
          <p:cNvSpPr txBox="1"/>
          <p:nvPr/>
        </p:nvSpPr>
        <p:spPr>
          <a:xfrm>
            <a:off x="2063906" y="3763402"/>
            <a:ext cx="223247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Блок переключения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56828" y="1224150"/>
            <a:ext cx="204644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Блок подготовки теплоносителя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5022" y="1263569"/>
            <a:ext cx="223247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Узел редуцирования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57" y="3725267"/>
            <a:ext cx="4789107" cy="2577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44624"/>
            <a:ext cx="7488832" cy="8640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Автоматическая ГРС нового поколения </a:t>
            </a:r>
            <a:r>
              <a:rPr lang="ru-RU" sz="2700" b="1" dirty="0" smtClean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«Исток»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8" y="1100849"/>
            <a:ext cx="4086345" cy="2659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91" y="1129895"/>
            <a:ext cx="3735058" cy="2646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242974" y="1155533"/>
            <a:ext cx="315141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Блок </a:t>
            </a:r>
            <a:r>
              <a:rPr lang="ru-RU" sz="1400" dirty="0" err="1" smtClean="0">
                <a:latin typeface="Arial Narrow" panose="020B0606020202030204" pitchFamily="34" charset="0"/>
              </a:rPr>
              <a:t>одоризации</a:t>
            </a:r>
            <a:r>
              <a:rPr lang="ru-RU" sz="1400" dirty="0" smtClean="0">
                <a:latin typeface="Arial Narrow" panose="020B0606020202030204" pitchFamily="34" charset="0"/>
              </a:rPr>
              <a:t> и линия редуцирования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17920" y="3417490"/>
            <a:ext cx="180020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Блок подогрева газа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8400" y="5943928"/>
            <a:ext cx="1998331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Монтаж АГРС «Исток»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zenkinam\Desktop\ДОКЛАД Ю.И\ХитБел_Групп_регулятор МЕГА\МЕГА-РК50. Цех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2" r="12542" b="7651"/>
          <a:stretch/>
        </p:blipFill>
        <p:spPr bwMode="auto">
          <a:xfrm>
            <a:off x="179512" y="1139896"/>
            <a:ext cx="3888432" cy="27964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224715" y="1183729"/>
            <a:ext cx="211052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Регулятор МЕГА-РК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547663" y="116632"/>
            <a:ext cx="7560841" cy="745031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редуцирования газа </a:t>
            </a:r>
            <a:r>
              <a:rPr lang="ru-RU" sz="2700" b="1" dirty="0" smtClean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регуляторами давления газа нового поколения МЕГА-РК и ЛОРД</a:t>
            </a:r>
            <a:endParaRPr lang="ru-RU" sz="2700" b="1" dirty="0">
              <a:ln w="3175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C:\Users\Alexe\Desktop\Рисунок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6" r="6718" b="21032"/>
          <a:stretch/>
        </p:blipFill>
        <p:spPr bwMode="auto">
          <a:xfrm>
            <a:off x="4563533" y="1124744"/>
            <a:ext cx="4411151" cy="2811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10650" y="1166637"/>
            <a:ext cx="223224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Регулятор РГДУ в алюминиевом корпусе 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3613104" cy="28527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2674391" y="3547378"/>
            <a:ext cx="188914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Система спаренных регуляторов ЛОРД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38855" y="116632"/>
            <a:ext cx="7560840" cy="792088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Принципиальная схема системы редуцирования газа регуляторами давления нового поколения</a:t>
            </a:r>
            <a:endParaRPr lang="ru-RU" sz="2700" b="1" dirty="0">
              <a:ln w="3175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8"/>
          <a:stretch/>
        </p:blipFill>
        <p:spPr bwMode="auto">
          <a:xfrm>
            <a:off x="1475656" y="1172494"/>
            <a:ext cx="6696745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3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0"/>
            <a:ext cx="7488832" cy="105273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Комплексная система </a:t>
            </a:r>
            <a:r>
              <a:rPr lang="ru-RU" sz="2400" b="1" dirty="0" err="1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одоризации</a:t>
            </a:r>
            <a:r>
              <a:rPr lang="ru-RU" sz="24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газа с использованием газоанализатора позволяющего контролировать  степень </a:t>
            </a:r>
            <a:r>
              <a:rPr lang="ru-RU" sz="2400" b="1" dirty="0" err="1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одоризации</a:t>
            </a:r>
            <a:r>
              <a:rPr lang="ru-RU" sz="24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технологического газа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D:\Обмен_Дима\для Есина\2016-07-15-07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6264696" cy="4392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4983"/>
            <a:ext cx="3560521" cy="2917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75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0"/>
            <a:ext cx="7488832" cy="854224"/>
          </a:xfrm>
          <a:prstGeom prst="rect">
            <a:avLst/>
          </a:prstGeom>
        </p:spPr>
        <p:txBody>
          <a:bodyPr lIns="0" tIns="0" rIns="0" bIns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обезвреживания отходов одоранта природного газа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655957" cy="502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0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3957" y="116632"/>
            <a:ext cx="7321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Участие АО «Газпром оргэнергогаз» в организации эксплуатации ГРС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41846" y="2204864"/>
            <a:ext cx="8621635" cy="576064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Подготовка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технико-экономического предложения по созданию испытательного полигона на действующей ГРС или использования полигона в г. Саратов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22467" y="5909355"/>
            <a:ext cx="8621635" cy="337202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Экспертное сопровождение системы сбора данных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ИСТС «</a:t>
            </a:r>
            <a:r>
              <a:rPr lang="ru-RU" sz="1400" dirty="0" err="1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Инфотех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»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41846" y="2912035"/>
            <a:ext cx="8621635" cy="61075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Участие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в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работах по выявлению, анализу и установлению причин отказов и неисправностей действующего технологического оборудования ГРС. Разработка мероприятий по их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сокращению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2467" y="3645024"/>
            <a:ext cx="8621635" cy="79892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Рассмотрение и корректировка технической документации (ТУ, программы и Методики, технологические схемы, расчеты) на вновь проектируемое современное технологическое оборудование с учетом актуализированных СТО ПАО «Газпром»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22467" y="4568119"/>
            <a:ext cx="8621635" cy="555017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Участие в подготовке приемочных испытаний современных технологических комплексов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для 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дальнейшего использования на ГРС нового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поколения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41846" y="1268760"/>
            <a:ext cx="8621635" cy="839499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Оказание инжиниринговых услуг для ПАО «Газпром», включающих  предоставление сведений по эксплуатации и оценке основных показателей, характеризующих техническое состояние газораспределительных станций и рекомендации по их обслуживанию и выводу в КР и реконструкцию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2467" y="5253668"/>
            <a:ext cx="8621635" cy="540626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Техническое обслуживание,</a:t>
            </a:r>
            <a:r>
              <a:rPr lang="en-US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</a:rPr>
              <a:t>ремонт, режимная наладка, диагностическое обследование технологического оборудования ГРС</a:t>
            </a:r>
            <a:endParaRPr lang="ru-RU" sz="14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116632"/>
            <a:ext cx="7344816" cy="7760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 smtClean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Система подогрева технологического газа на ГРС типа ПГТА-М</a:t>
            </a:r>
            <a:endParaRPr lang="ru-RU" sz="2700" b="1" dirty="0">
              <a:ln w="3175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7163"/>
            <a:ext cx="4392487" cy="4444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156020" y="1139779"/>
            <a:ext cx="211052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ПГТА-1600М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8933" r="36489" b="4490"/>
          <a:stretch/>
        </p:blipFill>
        <p:spPr bwMode="auto">
          <a:xfrm>
            <a:off x="4344094" y="2395250"/>
            <a:ext cx="4663511" cy="38244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91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42208" y="97236"/>
            <a:ext cx="7494288" cy="8171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 smtClean="0">
                <a:ln w="31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Комплекс подогрева технологического газа БПГ «Исток-5»</a:t>
            </a:r>
            <a:endParaRPr lang="ru-RU" sz="2700" b="1" dirty="0">
              <a:ln w="3175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3" name="Рисунок 1" descr="Общий вид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597677" cy="35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6943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758" y="513572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Узел подачи газа</a:t>
            </a:r>
            <a:endParaRPr lang="ru-RU" sz="1200" dirty="0"/>
          </a:p>
        </p:txBody>
      </p:sp>
      <p:sp>
        <p:nvSpPr>
          <p:cNvPr id="17" name="Стрелка вправо с вырезом 16"/>
          <p:cNvSpPr/>
          <p:nvPr/>
        </p:nvSpPr>
        <p:spPr>
          <a:xfrm rot="20649207">
            <a:off x="3636779" y="4779474"/>
            <a:ext cx="1863848" cy="10374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443130" y="2219593"/>
            <a:ext cx="1087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Счетчик газа</a:t>
            </a:r>
            <a:endParaRPr lang="ru-RU" sz="1200" dirty="0"/>
          </a:p>
        </p:txBody>
      </p:sp>
      <p:sp>
        <p:nvSpPr>
          <p:cNvPr id="25" name="Стрелка вправо с вырезом 24"/>
          <p:cNvSpPr/>
          <p:nvPr/>
        </p:nvSpPr>
        <p:spPr>
          <a:xfrm rot="3816806">
            <a:off x="4657218" y="3013029"/>
            <a:ext cx="1196534" cy="1342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 rot="5685481">
            <a:off x="5401371" y="2892762"/>
            <a:ext cx="1196534" cy="1342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740351" y="20742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Узел подогрева теплоносителя</a:t>
            </a:r>
            <a:endParaRPr lang="ru-RU" sz="1200" dirty="0"/>
          </a:p>
        </p:txBody>
      </p:sp>
      <p:sp>
        <p:nvSpPr>
          <p:cNvPr id="28" name="Стрелка вправо с вырезом 27"/>
          <p:cNvSpPr/>
          <p:nvPr/>
        </p:nvSpPr>
        <p:spPr>
          <a:xfrm rot="5782499">
            <a:off x="7460240" y="3060762"/>
            <a:ext cx="1302818" cy="14562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432057" y="189642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Узел подогрева газа</a:t>
            </a:r>
            <a:endParaRPr lang="ru-RU" sz="1200" dirty="0"/>
          </a:p>
        </p:txBody>
      </p:sp>
      <p:sp>
        <p:nvSpPr>
          <p:cNvPr id="30" name="Стрелка вправо с вырезом 29"/>
          <p:cNvSpPr/>
          <p:nvPr/>
        </p:nvSpPr>
        <p:spPr>
          <a:xfrm rot="6234173">
            <a:off x="6025054" y="3587679"/>
            <a:ext cx="1956086" cy="14464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с вырезом 30"/>
          <p:cNvSpPr/>
          <p:nvPr/>
        </p:nvSpPr>
        <p:spPr>
          <a:xfrm rot="4593941">
            <a:off x="6748186" y="3210583"/>
            <a:ext cx="1196534" cy="13402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548256" y="2412983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Теплогенераторы</a:t>
            </a:r>
            <a:endParaRPr lang="ru-RU" sz="1200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 r="27963"/>
          <a:stretch/>
        </p:blipFill>
        <p:spPr bwMode="auto">
          <a:xfrm>
            <a:off x="172472" y="1099295"/>
            <a:ext cx="4164192" cy="3403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" name="TextBox 33"/>
          <p:cNvSpPr txBox="1"/>
          <p:nvPr/>
        </p:nvSpPr>
        <p:spPr>
          <a:xfrm>
            <a:off x="2170178" y="4149080"/>
            <a:ext cx="211052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БПГ Исток-5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311259"/>
            <a:ext cx="7344816" cy="432048"/>
          </a:xfrm>
          <a:prstGeom prst="rect">
            <a:avLst/>
          </a:prstGeom>
        </p:spPr>
        <p:txBody>
          <a:bodyPr lIns="0" tIns="0" rIns="0" bIns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sz="2800" b="1" dirty="0">
                <a:ln w="3175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Адсорбционный газовый терминал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62" y="3501008"/>
            <a:ext cx="4782501" cy="284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2787" r="1843" b="6513"/>
          <a:stretch/>
        </p:blipFill>
        <p:spPr bwMode="auto">
          <a:xfrm>
            <a:off x="144901" y="1179571"/>
            <a:ext cx="543494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8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97360" y="29546"/>
            <a:ext cx="7668344" cy="100811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ru-RU" sz="1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ln w="3175">
                  <a:noFill/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по выработке дополнительной электроэнергии на ГРС </a:t>
            </a:r>
          </a:p>
          <a:p>
            <a:pPr algn="ctr"/>
            <a:r>
              <a:rPr lang="ru-RU" sz="2200" b="1" dirty="0" smtClean="0">
                <a:ln w="3175">
                  <a:noFill/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b="1" dirty="0" err="1" smtClean="0">
                <a:ln w="3175">
                  <a:noFill/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турбодетандерная</a:t>
            </a:r>
            <a:r>
              <a:rPr lang="ru-RU" sz="2200" b="1" dirty="0" smtClean="0">
                <a:ln w="3175">
                  <a:noFill/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установка</a:t>
            </a:r>
            <a:endParaRPr sz="2200" b="1" dirty="0">
              <a:ln w="3175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7" y="1196752"/>
            <a:ext cx="5760640" cy="3750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97" y="2708159"/>
            <a:ext cx="5040560" cy="3680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8098" y="2514894"/>
            <a:ext cx="230425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2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57618" y="101600"/>
            <a:ext cx="7550885" cy="881385"/>
          </a:xfrm>
        </p:spPr>
        <p:txBody>
          <a:bodyPr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004048" y="1710743"/>
            <a:ext cx="3852892" cy="164988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Разработка новых Регламентов</a:t>
            </a:r>
            <a:r>
              <a:rPr lang="ru-RU" sz="1400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по эксплуатации, техническому обслуживанию и диагностическому обследованию АГРС нового поколения и модернизированных </a:t>
            </a:r>
            <a:r>
              <a:rPr lang="ru-RU" sz="1400" dirty="0" smtClean="0">
                <a:latin typeface="Arial Narrow" panose="020B0606020202030204" pitchFamily="34" charset="0"/>
              </a:rPr>
              <a:t>ГРС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71430" y="1702196"/>
            <a:ext cx="4444586" cy="16498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Разработка структуры </a:t>
            </a:r>
            <a:r>
              <a:rPr lang="ru-RU" sz="1400" b="1" dirty="0">
                <a:latin typeface="Arial Narrow" panose="020B0606020202030204" pitchFamily="34" charset="0"/>
              </a:rPr>
              <a:t>и </a:t>
            </a:r>
            <a:r>
              <a:rPr lang="ru-RU" sz="1400" b="1" dirty="0" smtClean="0">
                <a:latin typeface="Arial Narrow" panose="020B0606020202030204" pitchFamily="34" charset="0"/>
              </a:rPr>
              <a:t>схемы мониторинга </a:t>
            </a:r>
            <a:r>
              <a:rPr lang="ru-RU" sz="1400" dirty="0">
                <a:latin typeface="Arial Narrow" panose="020B0606020202030204" pitchFamily="34" charset="0"/>
              </a:rPr>
              <a:t>всех этапов жизненного цикла (от проектирования до утилизации)  </a:t>
            </a:r>
            <a:r>
              <a:rPr lang="ru-RU" sz="1400" dirty="0" smtClean="0">
                <a:latin typeface="Arial Narrow" panose="020B0606020202030204" pitchFamily="34" charset="0"/>
              </a:rPr>
              <a:t>современной АГРС </a:t>
            </a:r>
            <a:r>
              <a:rPr lang="ru-RU" sz="1400" dirty="0">
                <a:latin typeface="Arial Narrow" panose="020B0606020202030204" pitchFamily="34" charset="0"/>
              </a:rPr>
              <a:t>и нового технологического оборудования, установленных на действующих объектах ПАО «Газпром» с целью </a:t>
            </a:r>
            <a:r>
              <a:rPr lang="ru-RU" sz="1400" dirty="0" smtClean="0">
                <a:latin typeface="Arial Narrow" panose="020B0606020202030204" pitchFamily="34" charset="0"/>
              </a:rPr>
              <a:t>возможного исключения </a:t>
            </a:r>
            <a:r>
              <a:rPr lang="ru-RU" sz="1400" dirty="0">
                <a:latin typeface="Arial Narrow" panose="020B0606020202030204" pitchFamily="34" charset="0"/>
              </a:rPr>
              <a:t>их отказов. Разработка нормативной базы к данной структуре и согласование её в ПАО «Газпром</a:t>
            </a:r>
            <a:r>
              <a:rPr lang="ru-RU" sz="1400" dirty="0" smtClean="0">
                <a:latin typeface="Arial Narrow" panose="020B0606020202030204" pitchFamily="34" charset="0"/>
              </a:rPr>
              <a:t>»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1429" y="4005064"/>
            <a:ext cx="2572379" cy="226491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Сбор</a:t>
            </a:r>
            <a:r>
              <a:rPr lang="ru-RU" sz="1400" b="1" dirty="0">
                <a:latin typeface="Arial Narrow" panose="020B0606020202030204" pitchFamily="34" charset="0"/>
              </a:rPr>
              <a:t>, анализ и </a:t>
            </a:r>
            <a:r>
              <a:rPr lang="ru-RU" sz="1400" b="1" dirty="0" smtClean="0">
                <a:latin typeface="Arial Narrow" panose="020B0606020202030204" pitchFamily="34" charset="0"/>
              </a:rPr>
              <a:t>оценка </a:t>
            </a:r>
            <a:r>
              <a:rPr lang="ru-RU" sz="1400" dirty="0">
                <a:latin typeface="Arial Narrow" panose="020B0606020202030204" pitchFamily="34" charset="0"/>
              </a:rPr>
              <a:t>технических показателей и режимов эксплуатации технологического оборудования ГРС с дальнейшей разработкой рекомендаций по </a:t>
            </a:r>
            <a:r>
              <a:rPr lang="ru-RU" sz="1400" dirty="0" smtClean="0">
                <a:latin typeface="Arial Narrow" panose="020B0606020202030204" pitchFamily="34" charset="0"/>
              </a:rPr>
              <a:t>его эксплуатации и </a:t>
            </a:r>
            <a:r>
              <a:rPr lang="ru-RU" sz="1400" dirty="0" err="1" smtClean="0">
                <a:latin typeface="Arial Narrow" panose="020B0606020202030204" pitchFamily="34" charset="0"/>
              </a:rPr>
              <a:t>ТОиР</a:t>
            </a:r>
            <a:r>
              <a:rPr lang="ru-RU" sz="1400" dirty="0" smtClean="0">
                <a:latin typeface="Arial Narrow" panose="020B0606020202030204" pitchFamily="34" charset="0"/>
              </a:rPr>
              <a:t> на </a:t>
            </a:r>
            <a:r>
              <a:rPr lang="ru-RU" sz="1400" dirty="0">
                <a:latin typeface="Arial Narrow" panose="020B0606020202030204" pitchFamily="34" charset="0"/>
              </a:rPr>
              <a:t>действующих объектах </a:t>
            </a:r>
            <a:r>
              <a:rPr lang="ru-RU" sz="1400" dirty="0" smtClean="0">
                <a:latin typeface="Arial Narrow" panose="020B0606020202030204" pitchFamily="34" charset="0"/>
              </a:rPr>
              <a:t/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ПАО </a:t>
            </a:r>
            <a:r>
              <a:rPr lang="ru-RU" sz="1400" dirty="0">
                <a:latin typeface="Arial Narrow" panose="020B0606020202030204" pitchFamily="34" charset="0"/>
              </a:rPr>
              <a:t>«Газпром»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203848" y="4006779"/>
            <a:ext cx="2376264" cy="22631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Расширение возможностей квалификационных </a:t>
            </a:r>
            <a:r>
              <a:rPr lang="ru-RU" sz="1400" b="1" dirty="0">
                <a:latin typeface="Arial Narrow" panose="020B0606020202030204" pitchFamily="34" charset="0"/>
              </a:rPr>
              <a:t>испытаний</a:t>
            </a:r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/>
            </a:r>
            <a:br>
              <a:rPr lang="ru-RU" sz="1400" dirty="0" smtClean="0">
                <a:latin typeface="Arial Narrow" panose="020B0606020202030204" pitchFamily="34" charset="0"/>
              </a:rPr>
            </a:br>
            <a:r>
              <a:rPr lang="ru-RU" sz="1400" dirty="0" smtClean="0">
                <a:latin typeface="Arial Narrow" panose="020B0606020202030204" pitchFamily="34" charset="0"/>
              </a:rPr>
              <a:t>нового </a:t>
            </a:r>
            <a:r>
              <a:rPr lang="ru-RU" sz="1400" dirty="0">
                <a:latin typeface="Arial Narrow" panose="020B0606020202030204" pitchFamily="34" charset="0"/>
              </a:rPr>
              <a:t>технологического оборудования. </a:t>
            </a:r>
            <a:r>
              <a:rPr lang="ru-RU" sz="1400" dirty="0" smtClean="0">
                <a:latin typeface="Arial Narrow" panose="020B0606020202030204" pitchFamily="34" charset="0"/>
              </a:rPr>
              <a:t>Экспертиза </a:t>
            </a:r>
            <a:r>
              <a:rPr lang="ru-RU" sz="1400" dirty="0">
                <a:latin typeface="Arial Narrow" panose="020B0606020202030204" pitchFamily="34" charset="0"/>
              </a:rPr>
              <a:t>технических </a:t>
            </a:r>
            <a:r>
              <a:rPr lang="ru-RU" sz="1400" dirty="0" smtClean="0">
                <a:latin typeface="Arial Narrow" panose="020B0606020202030204" pitchFamily="34" charset="0"/>
              </a:rPr>
              <a:t>условий.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868144" y="4006779"/>
            <a:ext cx="2988796" cy="22631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Аудит </a:t>
            </a:r>
            <a:r>
              <a:rPr lang="ru-RU" sz="1400" b="1" dirty="0">
                <a:latin typeface="Arial Narrow" panose="020B0606020202030204" pitchFamily="34" charset="0"/>
              </a:rPr>
              <a:t>предприятий-изготовителей</a:t>
            </a:r>
            <a:r>
              <a:rPr lang="ru-RU" sz="1400" dirty="0">
                <a:latin typeface="Arial Narrow" panose="020B0606020202030204" pitchFamily="34" charset="0"/>
              </a:rPr>
              <a:t> технологического </a:t>
            </a:r>
            <a:r>
              <a:rPr lang="ru-RU" sz="1400" dirty="0" smtClean="0">
                <a:latin typeface="Arial Narrow" panose="020B0606020202030204" pitchFamily="34" charset="0"/>
              </a:rPr>
              <a:t>оборудования. Организация </a:t>
            </a:r>
            <a:r>
              <a:rPr lang="ru-RU" sz="1400" dirty="0">
                <a:latin typeface="Arial Narrow" panose="020B0606020202030204" pitchFamily="34" charset="0"/>
              </a:rPr>
              <a:t>(на уровне требований </a:t>
            </a:r>
            <a:r>
              <a:rPr lang="ru-RU" sz="1400" dirty="0" smtClean="0">
                <a:latin typeface="Arial Narrow" panose="020B0606020202030204" pitchFamily="34" charset="0"/>
              </a:rPr>
              <a:t>нормативно технической документации </a:t>
            </a:r>
            <a:r>
              <a:rPr lang="ru-RU" sz="1400" dirty="0">
                <a:latin typeface="Arial Narrow" panose="020B0606020202030204" pitchFamily="34" charset="0"/>
              </a:rPr>
              <a:t>ПАО «Газпром») </a:t>
            </a:r>
            <a:r>
              <a:rPr lang="ru-RU" sz="1400" dirty="0" smtClean="0">
                <a:latin typeface="Arial Narrow" panose="020B0606020202030204" pitchFamily="34" charset="0"/>
              </a:rPr>
              <a:t>участия заводов - изготовителей </a:t>
            </a:r>
            <a:r>
              <a:rPr lang="ru-RU" sz="1400" dirty="0">
                <a:latin typeface="Arial Narrow" panose="020B0606020202030204" pitchFamily="34" charset="0"/>
              </a:rPr>
              <a:t>в гарантийном обслуживании технологического оборудования на действующих ГРС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271429" y="3501008"/>
            <a:ext cx="8597261" cy="3516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latin typeface="Arial Narrow" panose="020B0606020202030204" pitchFamily="34" charset="0"/>
              </a:rPr>
              <a:t>Для принятия </a:t>
            </a:r>
            <a:r>
              <a:rPr lang="ru-RU" sz="1400" b="1" dirty="0" smtClean="0">
                <a:latin typeface="Arial Narrow" panose="020B0606020202030204" pitchFamily="34" charset="0"/>
              </a:rPr>
              <a:t>управленческих решений </a:t>
            </a:r>
            <a:r>
              <a:rPr lang="ru-RU" sz="1400" b="1" dirty="0">
                <a:latin typeface="Arial Narrow" panose="020B0606020202030204" pitchFamily="34" charset="0"/>
              </a:rPr>
              <a:t>и разработки новых Программ ПАО «Газпром</a:t>
            </a:r>
            <a:r>
              <a:rPr lang="ru-RU" sz="1400" b="1" dirty="0" smtClean="0">
                <a:latin typeface="Arial Narrow" panose="020B0606020202030204" pitchFamily="34" charset="0"/>
              </a:rPr>
              <a:t>»: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271430" y="1196752"/>
            <a:ext cx="8597261" cy="3516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latin typeface="Arial Narrow" panose="020B0606020202030204" pitchFamily="34" charset="0"/>
              </a:rPr>
              <a:t>Для эффективной </a:t>
            </a:r>
            <a:r>
              <a:rPr lang="ru-RU" sz="1400" b="1" dirty="0">
                <a:latin typeface="Arial Narrow" panose="020B0606020202030204" pitchFamily="34" charset="0"/>
              </a:rPr>
              <a:t>и </a:t>
            </a:r>
            <a:r>
              <a:rPr lang="ru-RU" sz="1400" b="1" dirty="0" smtClean="0">
                <a:latin typeface="Arial Narrow" panose="020B0606020202030204" pitchFamily="34" charset="0"/>
              </a:rPr>
              <a:t>безопасной эксплуатации </a:t>
            </a:r>
            <a:r>
              <a:rPr lang="ru-RU" sz="1400" b="1" dirty="0">
                <a:latin typeface="Arial Narrow" panose="020B0606020202030204" pitchFamily="34" charset="0"/>
              </a:rPr>
              <a:t>современных АГРС нового </a:t>
            </a:r>
            <a:r>
              <a:rPr lang="ru-RU" sz="1400" b="1" dirty="0" smtClean="0">
                <a:latin typeface="Arial Narrow" panose="020B0606020202030204" pitchFamily="34" charset="0"/>
              </a:rPr>
              <a:t>поколения: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07504" y="3284984"/>
            <a:ext cx="8828087" cy="504056"/>
          </a:xfrm>
        </p:spPr>
        <p:txBody>
          <a:bodyPr/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9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31237"/>
            <a:ext cx="7488832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Сведения по ГРС ПАО «Газпром» </a:t>
            </a:r>
            <a:b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за период с 2014г. по 01.09.2018г.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818942"/>
              </p:ext>
            </p:extLst>
          </p:nvPr>
        </p:nvGraphicFramePr>
        <p:xfrm>
          <a:off x="323528" y="1124744"/>
          <a:ext cx="8568952" cy="516099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</a:tblPr>
              <a:tblGrid>
                <a:gridCol w="3312368"/>
                <a:gridCol w="1008112"/>
                <a:gridCol w="936104"/>
                <a:gridCol w="936104"/>
                <a:gridCol w="1008112"/>
                <a:gridCol w="1368152"/>
              </a:tblGrid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2014</a:t>
                      </a:r>
                      <a:r>
                        <a:rPr lang="ru-RU" sz="1600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г.</a:t>
                      </a:r>
                      <a:endParaRPr lang="ru-RU" sz="1600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2015г.</a:t>
                      </a:r>
                      <a:endParaRPr lang="ru-RU" sz="1600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2016г.</a:t>
                      </a:r>
                      <a:endParaRPr lang="ru-RU" sz="1600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2017г.</a:t>
                      </a:r>
                      <a:endParaRPr lang="ru-RU" sz="1600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на 01.09.18г.</a:t>
                      </a:r>
                      <a:endParaRPr lang="ru-RU" sz="1600" i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</a:tr>
              <a:tr h="384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Общее количество ГРС, ед.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4230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4235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4250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4320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4319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50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в т. ч.</a:t>
                      </a:r>
                    </a:p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на балансе ПАО «Газпром», ед.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3547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3548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3552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3557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3555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4259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Количество операторов ГРС, чел.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8198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8216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8314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8506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8473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387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Степень загрузки ГРС, %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21,24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21,09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20,76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20,17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20,08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Производительность:</a:t>
                      </a:r>
                    </a:p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Проектная, млн. нм3/час</a:t>
                      </a:r>
                    </a:p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Фактическая, млн. нм3/час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199,05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42,28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200,21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41,09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202,15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41,96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206,83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41,72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207,16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41,60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571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Количество ГРС, находящихся в эксплуатации более 30 лет, ед.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1249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1379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1520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1741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1934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422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Количество ГРС, на которых проводились</a:t>
                      </a:r>
                      <a:r>
                        <a:rPr lang="ru-RU" sz="16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диагностические работы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, ед.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540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478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1135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1117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402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Количество ГРС, на которых проводился капитальный ремонт, ед.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282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288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268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262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215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8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25647" y="116632"/>
            <a:ext cx="7596336" cy="98072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Возрастная структура ГРС ПАО «Газпром»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по состоянию на 01.09.2018г.</a:t>
            </a:r>
            <a:endParaRPr kumimoji="0" lang="ru-RU" sz="27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91703327"/>
              </p:ext>
            </p:extLst>
          </p:nvPr>
        </p:nvGraphicFramePr>
        <p:xfrm>
          <a:off x="323528" y="1097360"/>
          <a:ext cx="85689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290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47664" y="0"/>
            <a:ext cx="756084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п. 3.1. Предложения по корректировке отчетных форм в ИСТС «Инфотех»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46761" r="49169" b="31059"/>
          <a:stretch/>
        </p:blipFill>
        <p:spPr bwMode="auto">
          <a:xfrm>
            <a:off x="332603" y="2782388"/>
            <a:ext cx="6039973" cy="986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32603" y="2652417"/>
            <a:ext cx="5463533" cy="149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Форма ГРС-02-мес. Отчет о диагностике технического состояния ГРС. 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t="33897" r="59125" b="49070"/>
          <a:stretch/>
        </p:blipFill>
        <p:spPr bwMode="auto">
          <a:xfrm>
            <a:off x="332603" y="3997611"/>
            <a:ext cx="5830221" cy="9361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32602" y="3769288"/>
            <a:ext cx="6687669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Форма ГРС-03-мес. Отчет о проведении реконструкции и капитального ремонта ГРС.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45346" r="51277" b="36547"/>
          <a:stretch/>
        </p:blipFill>
        <p:spPr bwMode="auto">
          <a:xfrm>
            <a:off x="332603" y="5242537"/>
            <a:ext cx="8234775" cy="1165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32603" y="4968830"/>
            <a:ext cx="7407749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Приложение 11 к ГРС-01-год-месяц. Перечень неисправностей технологического оборудования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t="18388" r="47676" b="50172"/>
          <a:stretch/>
        </p:blipFill>
        <p:spPr bwMode="auto">
          <a:xfrm>
            <a:off x="332603" y="1243704"/>
            <a:ext cx="6039973" cy="13887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70513"/>
              </p:ext>
            </p:extLst>
          </p:nvPr>
        </p:nvGraphicFramePr>
        <p:xfrm>
          <a:off x="7020272" y="1916832"/>
          <a:ext cx="1995115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</a:tblPr>
              <a:tblGrid>
                <a:gridCol w="338931"/>
                <a:gridCol w="1656184"/>
              </a:tblGrid>
              <a:tr h="211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7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столбцы,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</a:rPr>
                        <a:t> вводимые в данную отчетную форму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982432"/>
              </p:ext>
            </p:extLst>
          </p:nvPr>
        </p:nvGraphicFramePr>
        <p:xfrm>
          <a:off x="7020272" y="2494357"/>
          <a:ext cx="1995115" cy="39624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</a:tblPr>
              <a:tblGrid>
                <a:gridCol w="338931"/>
                <a:gridCol w="1656184"/>
              </a:tblGrid>
              <a:tr h="211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7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столбцы,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</a:rPr>
                        <a:t> удаляемые из данной отчетной формы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332603" y="1041688"/>
            <a:ext cx="5319517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1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Форма ГРС-01-год. Отчет о технико-экономических показателях ГРС.</a:t>
            </a:r>
            <a:endParaRPr kumimoji="0" lang="ru-RU" sz="11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11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116632"/>
            <a:ext cx="7632848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п. 3.2. Сведения по ГРС зимняя пиковая и среднечасовая загрузки которых превысила 100% 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17577" r="47440" b="16354"/>
          <a:stretch/>
        </p:blipFill>
        <p:spPr bwMode="auto">
          <a:xfrm>
            <a:off x="179513" y="980728"/>
            <a:ext cx="8712968" cy="4182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7503" y="5156124"/>
            <a:ext cx="8922991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sng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Количество ГРС с зимней пиковой степенью загрузки более 100%  – 223 ед.</a:t>
            </a:r>
            <a:r>
              <a:rPr kumimoji="0" lang="ru-RU" sz="11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 Наибольшее количество перегруженных ГРС находится в эксплуатации ООО «Газпром трансгаз Ставрополь» (46 ГРС), ООО «Газпром трансгаз Москва» (45 ГРС), ООО «Газпром трансгаз Краснодар» (36ГРС), ООО «Газпром трансгаз Махачкала» (17 ГРС) и ООО «Газпром трансгаз Санкт-Петербург» (12 ГРС).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sng" strike="noStrike" kern="1200" cap="none" spc="0" normalizeH="0" baseline="0" noProof="0" dirty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Количество ГРС </a:t>
            </a:r>
            <a:r>
              <a:rPr kumimoji="0" lang="ru-RU" sz="1100" b="1" i="0" u="sng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со среднечасовой степенью </a:t>
            </a:r>
            <a:r>
              <a:rPr kumimoji="0" lang="ru-RU" sz="1100" b="1" i="0" u="sng" strike="noStrike" kern="1200" cap="none" spc="0" normalizeH="0" baseline="0" noProof="0" dirty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загрузки более 100%  – </a:t>
            </a:r>
            <a:r>
              <a:rPr kumimoji="0" lang="ru-RU" sz="1100" b="1" i="0" u="sng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5 </a:t>
            </a:r>
            <a:r>
              <a:rPr kumimoji="0" lang="ru-RU" sz="1100" b="1" i="0" u="sng" strike="noStrike" kern="1200" cap="none" spc="0" normalizeH="0" baseline="0" noProof="0" dirty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ед</a:t>
            </a:r>
            <a:r>
              <a:rPr kumimoji="0" lang="ru-RU" sz="1100" b="1" i="0" u="sng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. </a:t>
            </a:r>
            <a:r>
              <a:rPr kumimoji="0" lang="ru-RU" sz="11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(ООО «Газпром трансгаз Беларусь» – 1 ГРС, ООО «Газпром трансгаз Казань» – 1 ГРС, ООО «Газпром трансгаз Краснодар» – 1 ГРС, </a:t>
            </a:r>
            <a:br>
              <a:rPr kumimoji="0" lang="ru-RU" sz="11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</a:br>
            <a:r>
              <a:rPr kumimoji="0" lang="ru-RU" sz="1100" b="1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ООО «Газпром трансгаз Самара» – 1 ГРС и ООО «Газпром трансгаз Ставрополь» – 1 ГРС).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166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9465"/>
            <a:ext cx="7632848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п. 3.3. Сведения по загрузкам ГРС за 2017г., введенным в период с 2000 по 2017 годы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17252" r="47562" b="16355"/>
          <a:stretch/>
        </p:blipFill>
        <p:spPr bwMode="auto">
          <a:xfrm>
            <a:off x="179512" y="1052736"/>
            <a:ext cx="8812088" cy="42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9512" y="5373216"/>
            <a:ext cx="8787003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Всего за период с 2000г. </a:t>
            </a:r>
            <a:r>
              <a:rPr kumimoji="0" lang="ru-RU" sz="1200" b="0" i="0" u="none" strike="noStrike" kern="1200" cap="none" spc="0" normalizeH="0" baseline="0" noProof="0" dirty="0">
                <a:ln w="3175">
                  <a:noFill/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п</a:t>
            </a:r>
            <a:r>
              <a:rPr kumimoji="0" lang="ru-RU" sz="1200" b="0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о 2017г. введено в эксплуатацию 731 ГРС. </a:t>
            </a:r>
            <a:r>
              <a:rPr kumimoji="0" lang="ru-RU" sz="1200" b="0" i="0" u="none" strike="noStrike" kern="1200" cap="none" spc="0" normalizeH="0" baseline="0" noProof="0" dirty="0">
                <a:ln w="3175">
                  <a:noFill/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Н</a:t>
            </a:r>
            <a:r>
              <a:rPr kumimoji="0" lang="ru-RU" sz="1200" b="0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аибольшее количество ГРС за данный период введено </a:t>
            </a:r>
            <a:r>
              <a:rPr kumimoji="0" lang="ru-RU" sz="1200" b="0" i="0" u="none" strike="noStrike" kern="1200" cap="none" spc="0" normalizeH="0" baseline="0" noProof="0" dirty="0">
                <a:ln w="3175">
                  <a:noFill/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в </a:t>
            </a:r>
            <a:r>
              <a:rPr kumimoji="0" lang="ru-RU" sz="1200" b="0" i="0" u="none" strike="noStrike" kern="1200" cap="none" spc="0" normalizeH="0" baseline="0" noProof="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эксплуатацию в ООО «Газпром трансгаз Москва» (74 ГРС), ООО «Газпром трансгаз Ухта» (68 ГРС), ООО «Газпром трансгаз Томск» (63 ГРС),  ООО «Газпром трансгаз Санкт-Петербург» (60 ГРС) и ООО «Газпром трансгаз Нижний Новгород» (54 ГРС).</a:t>
            </a:r>
          </a:p>
        </p:txBody>
      </p:sp>
    </p:spTree>
    <p:extLst>
      <p:ext uri="{BB962C8B-B14F-4D97-AF65-F5344CB8AC3E}">
        <p14:creationId xmlns:p14="http://schemas.microsoft.com/office/powerpoint/2010/main" val="138022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46312" y="31237"/>
            <a:ext cx="7632848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п. 3.4. Сведения по загрузкам ГРС в разрезе субъектов/регионов РФ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t="17245" r="56371" b="20446"/>
          <a:stretch/>
        </p:blipFill>
        <p:spPr bwMode="auto">
          <a:xfrm>
            <a:off x="179510" y="1268760"/>
            <a:ext cx="5256586" cy="370134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15633" r="47439" b="17003"/>
          <a:stretch/>
        </p:blipFill>
        <p:spPr bwMode="auto">
          <a:xfrm>
            <a:off x="2627784" y="2348880"/>
            <a:ext cx="6329229" cy="32403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6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0"/>
            <a:ext cx="7634808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 w="31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 panose="020B0604020202020204" pitchFamily="34" charset="0"/>
              </a:rPr>
              <a:t>п. 3.5. Технико-экономическое сравнение стоимости, эффективности и экономии газа на собственные нужды при проведении работ по РТО предохранительной арматуры с применением мобильных комплексов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11099" r="63168" b="19593"/>
          <a:stretch/>
        </p:blipFill>
        <p:spPr bwMode="auto">
          <a:xfrm>
            <a:off x="539552" y="1132451"/>
            <a:ext cx="3888432" cy="53001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16016" y="1124744"/>
            <a:ext cx="4176464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indent="457200" algn="just"/>
            <a:r>
              <a:rPr lang="ru-RU" sz="12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В соответствии с п. 3.5 Решения международной научно-практической конференции проводилось технико-экономическое сравнение стоимости, эффективности и экономии газа при проведении работ по ремонтно-техническому обслуживанию предохранительной арматуры с применением мобильных комплексов «</a:t>
            </a:r>
            <a:r>
              <a:rPr lang="ru-RU" sz="1200" dirty="0" err="1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Армтест</a:t>
            </a:r>
            <a:r>
              <a:rPr lang="ru-RU" sz="12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» в ООО «Газпром трансгаз Чайковский» и «Пеликан» в ООО «Газпром трансгаз Ставрополь».</a:t>
            </a:r>
          </a:p>
          <a:p>
            <a:pPr indent="457200" algn="just"/>
            <a:endParaRPr lang="ru-RU" sz="1200" dirty="0" smtClean="0">
              <a:ln w="3175">
                <a:noFill/>
                <a:prstDash val="solid"/>
              </a:ln>
              <a:solidFill>
                <a:srgbClr val="1F497D"/>
              </a:solidFill>
              <a:latin typeface="Arial"/>
            </a:endParaRPr>
          </a:p>
          <a:p>
            <a:pPr indent="457200" algn="just"/>
            <a:r>
              <a:rPr lang="ru-RU" sz="12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Экономический эффект от реализации мобильной лаборатории  «Пеликан» определен  более чем в 20 млн. рублей в год.</a:t>
            </a:r>
          </a:p>
          <a:p>
            <a:pPr indent="457200" algn="just"/>
            <a:r>
              <a:rPr lang="ru-RU" sz="1200" dirty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Экономический эффект от реализации </a:t>
            </a:r>
            <a:r>
              <a:rPr lang="ru-RU" sz="12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мобильного комплекса «</a:t>
            </a:r>
            <a:r>
              <a:rPr lang="ru-RU" sz="1200" dirty="0" err="1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Армтест</a:t>
            </a:r>
            <a:r>
              <a:rPr lang="ru-RU" sz="12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» определен  более чем в 2 </a:t>
            </a:r>
            <a:r>
              <a:rPr lang="ru-RU" sz="1200" dirty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млн. рублей в год.</a:t>
            </a:r>
          </a:p>
          <a:p>
            <a:pPr indent="457200" algn="just"/>
            <a:r>
              <a:rPr lang="ru-RU" sz="1200" dirty="0" smtClean="0">
                <a:ln w="3175">
                  <a:noFill/>
                  <a:prstDash val="solid"/>
                </a:ln>
                <a:solidFill>
                  <a:srgbClr val="1F497D"/>
                </a:solidFill>
                <a:latin typeface="Arial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63651433"/>
      </p:ext>
    </p:extLst>
  </p:cSld>
  <p:clrMapOvr>
    <a:masterClrMapping/>
  </p:clrMapOvr>
</p:sld>
</file>

<file path=ppt/theme/theme1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1871</TotalTime>
  <Words>1327</Words>
  <Application>Microsoft Office PowerPoint</Application>
  <PresentationFormat>Экран (4:3)</PresentationFormat>
  <Paragraphs>208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10_Специальное оформление</vt:lpstr>
      <vt:lpstr>11_Специальное оформление</vt:lpstr>
      <vt:lpstr>Презентация PowerPoint</vt:lpstr>
      <vt:lpstr>Участие АО «Газпром оргэнергогаз» в организации эксплуатации ГРС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жизненного цикла технологического оборудования ГРС</vt:lpstr>
      <vt:lpstr>Презентация PowerPoint</vt:lpstr>
      <vt:lpstr>Презентация PowerPoint</vt:lpstr>
      <vt:lpstr>Презентация PowerPoint</vt:lpstr>
      <vt:lpstr>Система редуцирования газа регуляторами давления газа нового поколения МЕГА-РК и ЛОРД</vt:lpstr>
      <vt:lpstr>Принципиальная схема системы редуцирования газа регуляторами давления нового поколения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Дудоладова Ирина Ивановна</dc:creator>
  <cp:lastModifiedBy>User</cp:lastModifiedBy>
  <cp:revision>28</cp:revision>
  <cp:lastPrinted>2018-10-04T07:23:19Z</cp:lastPrinted>
  <dcterms:created xsi:type="dcterms:W3CDTF">2018-09-19T10:48:32Z</dcterms:created>
  <dcterms:modified xsi:type="dcterms:W3CDTF">2018-10-22T15:02:32Z</dcterms:modified>
</cp:coreProperties>
</file>