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fntdata" ContentType="application/x-fontdata"/>
  <Default Extension="gif" ContentType="image/gif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slideLayouts/slideLayout47.xml" ContentType="application/vnd.openxmlformats-officedocument.presentationml.slideLayout+xml"/>
  <Override PartName="/ppt/slideLayouts/slideLayout48.xml" ContentType="application/vnd.openxmlformats-officedocument.presentationml.slideLayout+xml"/>
  <Override PartName="/ppt/slideLayouts/slideLayout49.xml" ContentType="application/vnd.openxmlformats-officedocument.presentationml.slideLayout+xml"/>
  <Override PartName="/ppt/slideLayouts/slideLayout50.xml" ContentType="application/vnd.openxmlformats-officedocument.presentationml.slideLayout+xml"/>
  <Override PartName="/ppt/slideLayouts/slideLayout51.xml" ContentType="application/vnd.openxmlformats-officedocument.presentationml.slideLayout+xml"/>
  <Override PartName="/ppt/slideLayouts/slideLayout52.xml" ContentType="application/vnd.openxmlformats-officedocument.presentationml.slideLayout+xml"/>
  <Override PartName="/ppt/slideLayouts/slideLayout53.xml" ContentType="application/vnd.openxmlformats-officedocument.presentationml.slideLayout+xml"/>
  <Override PartName="/ppt/slideLayouts/slideLayout54.xml" ContentType="application/vnd.openxmlformats-officedocument.presentationml.slideLayout+xml"/>
  <Override PartName="/ppt/theme/themeOverride1.xml" ContentType="application/vnd.openxmlformats-officedocument.themeOverride+xml"/>
  <Override PartName="/ppt/theme/theme2.xml" ContentType="application/vnd.openxmlformats-officedocument.them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1.xml" ContentType="application/vnd.openxmlformats-officedocument.presentationml.notesSlide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charts/chart1.xml" ContentType="application/vnd.openxmlformats-officedocument.drawingml.chart+xml"/>
  <Override PartName="/ppt/charts/chart2.xml" ContentType="application/vnd.openxmlformats-officedocument.drawingml.chart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embedTrueTypeFonts="1">
  <p:sldMasterIdLst>
    <p:sldMasterId id="2147483712" r:id="rId1"/>
  </p:sldMasterIdLst>
  <p:notesMasterIdLst>
    <p:notesMasterId r:id="rId17"/>
  </p:notesMasterIdLst>
  <p:sldIdLst>
    <p:sldId id="256" r:id="rId2"/>
    <p:sldId id="347" r:id="rId3"/>
    <p:sldId id="348" r:id="rId4"/>
    <p:sldId id="354" r:id="rId5"/>
    <p:sldId id="353" r:id="rId6"/>
    <p:sldId id="349" r:id="rId7"/>
    <p:sldId id="357" r:id="rId8"/>
    <p:sldId id="350" r:id="rId9"/>
    <p:sldId id="342" r:id="rId10"/>
    <p:sldId id="344" r:id="rId11"/>
    <p:sldId id="358" r:id="rId12"/>
    <p:sldId id="345" r:id="rId13"/>
    <p:sldId id="343" r:id="rId14"/>
    <p:sldId id="356" r:id="rId15"/>
    <p:sldId id="273" r:id="rId16"/>
  </p:sldIdLst>
  <p:sldSz cx="9144000" cy="6858000" type="screen4x3"/>
  <p:notesSz cx="6797675" cy="9874250"/>
  <p:embeddedFontLst>
    <p:embeddedFont>
      <p:font typeface="Tahoma" panose="020B0604030504040204" pitchFamily="34" charset="0"/>
      <p:regular r:id="rId18"/>
      <p:bold r:id="rId19"/>
    </p:embeddedFont>
    <p:embeddedFont>
      <p:font typeface="Arial Black" panose="020B0A04020102020204" pitchFamily="34" charset="0"/>
      <p:bold r:id="rId20"/>
    </p:embeddedFont>
    <p:embeddedFont>
      <p:font typeface="Calibri" panose="020F0502020204030204" pitchFamily="34" charset="0"/>
      <p:regular r:id="rId21"/>
      <p:bold r:id="rId22"/>
      <p:italic r:id="rId23"/>
      <p:boldItalic r:id="rId24"/>
    </p:embeddedFont>
    <p:embeddedFont>
      <p:font typeface="Arial Narrow" panose="020B0606020202030204" pitchFamily="34" charset="0"/>
      <p:regular r:id="rId25"/>
      <p:bold r:id="rId26"/>
      <p:italic r:id="rId27"/>
      <p:boldItalic r:id="rId28"/>
    </p:embeddedFont>
  </p:embeddedFontLst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 xmlns="">
        <p15:guide id="7" orient="horz" pos="2183" userDrawn="1">
          <p15:clr>
            <a:srgbClr val="A4A3A4"/>
          </p15:clr>
        </p15:guide>
        <p15:guide id="8" pos="2880">
          <p15:clr>
            <a:srgbClr val="A4A3A4"/>
          </p15:clr>
        </p15:guide>
      </p15:sld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0" name="Тресков Ярослав Анатольевич" initials="ТЯА" lastIdx="1" clrIdx="0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6600"/>
    <a:srgbClr val="004077"/>
    <a:srgbClr val="E94E00"/>
    <a:srgbClr val="CAD3E8"/>
    <a:srgbClr val="93CDDE"/>
    <a:srgbClr val="0097D8"/>
    <a:srgbClr val="0070BA"/>
    <a:srgbClr val="2FB4E9"/>
    <a:srgbClr val="706F6F"/>
    <a:srgbClr val="E2370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xmlns="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Средний стиль 2 — акцент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21E4AEA4-8DFA-4A89-87EB-49C32662AFE0}" styleName="Средний стиль 2 - акцент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2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2"/>
          </a:solidFill>
        </a:fill>
      </a:tcStyle>
    </a:firstRow>
  </a:tblStyle>
  <a:tblStyle styleId="{00A15C55-8517-42AA-B614-E9B94910E393}" styleName="Средний стиль 2 - акцент 4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4">
              <a:tint val="20000"/>
            </a:schemeClr>
          </a:solidFill>
        </a:fill>
      </a:tcStyle>
    </a:wholeTbl>
    <a:band1H>
      <a:tcStyle>
        <a:tcBdr/>
        <a:fill>
          <a:solidFill>
            <a:schemeClr val="accent4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4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4"/>
          </a:solidFill>
        </a:fill>
      </a:tcStyle>
    </a:firstRow>
  </a:tblStyle>
  <a:tblStyle styleId="{F5AB1C69-6EDB-4FF4-983F-18BD219EF322}" styleName="Средний стиль 2 - акцент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7DF18680-E054-41AD-8BC1-D1AEF772440D}" styleName="Средний стиль 2 - акцент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93296810-A885-4BE3-A3E7-6D5BEEA58F35}" styleName="Средний стиль 2 - акцент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5940675A-B579-460E-94D1-54222C63F5DA}" styleName="Нет стиля, сетка таблицы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  <a:tblStyle styleId="{1E171933-4619-4E11-9A3F-F7608DF75F80}" styleName="Средний стиль 1 - акцент 4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4"/>
              </a:solidFill>
            </a:ln>
          </a:left>
          <a:right>
            <a:ln w="12700" cmpd="sng">
              <a:solidFill>
                <a:schemeClr val="accent4"/>
              </a:solidFill>
            </a:ln>
          </a:right>
          <a:top>
            <a:ln w="12700" cmpd="sng">
              <a:solidFill>
                <a:schemeClr val="accent4"/>
              </a:solidFill>
            </a:ln>
          </a:top>
          <a:bottom>
            <a:ln w="12700" cmpd="sng">
              <a:solidFill>
                <a:schemeClr val="accent4"/>
              </a:solidFill>
            </a:ln>
          </a:bottom>
          <a:insideH>
            <a:ln w="12700" cmpd="sng">
              <a:solidFill>
                <a:schemeClr val="accent4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4">
              <a:tint val="20000"/>
            </a:schemeClr>
          </a:solidFill>
        </a:fill>
      </a:tcStyle>
    </a:band1H>
    <a:band1V>
      <a:tcStyle>
        <a:tcBdr/>
        <a:fill>
          <a:solidFill>
            <a:schemeClr val="accent4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4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4"/>
          </a:solidFill>
        </a:fill>
      </a:tcStyle>
    </a:firstRow>
  </a:tblStyle>
  <a:tblStyle styleId="{10A1B5D5-9B99-4C35-A422-299274C87663}" styleName="Средний стиль 1 - акцент 6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6"/>
              </a:solidFill>
            </a:ln>
          </a:left>
          <a:right>
            <a:ln w="12700" cmpd="sng">
              <a:solidFill>
                <a:schemeClr val="accent6"/>
              </a:solidFill>
            </a:ln>
          </a:right>
          <a:top>
            <a:ln w="12700" cmpd="sng">
              <a:solidFill>
                <a:schemeClr val="accent6"/>
              </a:solidFill>
            </a:ln>
          </a:top>
          <a:bottom>
            <a:ln w="12700" cmpd="sng">
              <a:solidFill>
                <a:schemeClr val="accent6"/>
              </a:solidFill>
            </a:ln>
          </a:bottom>
          <a:insideH>
            <a:ln w="12700" cmpd="sng">
              <a:solidFill>
                <a:schemeClr val="accent6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6">
              <a:tint val="20000"/>
            </a:schemeClr>
          </a:solidFill>
        </a:fill>
      </a:tcStyle>
    </a:band1H>
    <a:band1V>
      <a:tcStyle>
        <a:tcBdr/>
        <a:fill>
          <a:solidFill>
            <a:schemeClr val="accent6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6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firstRow>
  </a:tblStyle>
  <a:tblStyle styleId="{912C8C85-51F0-491E-9774-3900AFEF0FD7}" styleName="Светлый стиль 2 - акцент 6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</a:tcBdr>
      </a:tcStyle>
    </a:band1H>
    <a:band1V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</a:tcBdr>
      </a:tcStyle>
    </a:band1V>
    <a:band2V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6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6"/>
        </a:fillRef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5441" autoAdjust="0"/>
    <p:restoredTop sz="94673" autoAdjust="0"/>
  </p:normalViewPr>
  <p:slideViewPr>
    <p:cSldViewPr snapToGrid="0">
      <p:cViewPr varScale="1">
        <p:scale>
          <a:sx n="56" d="100"/>
          <a:sy n="56" d="100"/>
        </p:scale>
        <p:origin x="-1164" y="-90"/>
      </p:cViewPr>
      <p:guideLst>
        <p:guide orient="horz" pos="2183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font" Target="fonts/font1.fntdata"/><Relationship Id="rId26" Type="http://schemas.openxmlformats.org/officeDocument/2006/relationships/font" Target="fonts/font9.fntdata"/><Relationship Id="rId3" Type="http://schemas.openxmlformats.org/officeDocument/2006/relationships/slide" Target="slides/slide2.xml"/><Relationship Id="rId21" Type="http://schemas.openxmlformats.org/officeDocument/2006/relationships/font" Target="fonts/font4.fntdata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notesMaster" Target="notesMasters/notesMaster1.xml"/><Relationship Id="rId25" Type="http://schemas.openxmlformats.org/officeDocument/2006/relationships/font" Target="fonts/font8.fntdata"/><Relationship Id="rId33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font" Target="fonts/font3.fntdata"/><Relationship Id="rId29" Type="http://schemas.openxmlformats.org/officeDocument/2006/relationships/commentAuthors" Target="commentAuthor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font" Target="fonts/font7.fntdata"/><Relationship Id="rId32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font" Target="fonts/font6.fntdata"/><Relationship Id="rId28" Type="http://schemas.openxmlformats.org/officeDocument/2006/relationships/font" Target="fonts/font11.fntdata"/><Relationship Id="rId10" Type="http://schemas.openxmlformats.org/officeDocument/2006/relationships/slide" Target="slides/slide9.xml"/><Relationship Id="rId19" Type="http://schemas.openxmlformats.org/officeDocument/2006/relationships/font" Target="fonts/font2.fntdata"/><Relationship Id="rId31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font" Target="fonts/font5.fntdata"/><Relationship Id="rId27" Type="http://schemas.openxmlformats.org/officeDocument/2006/relationships/font" Target="fonts/font10.fntdata"/><Relationship Id="rId30" Type="http://schemas.openxmlformats.org/officeDocument/2006/relationships/presProps" Target="presProps.xml"/></Relationships>
</file>

<file path=ppt/charts/_rels/chart1.xml.rels><?xml version="1.0" encoding="UTF-8" standalone="yes"?>
<Relationships xmlns="http://schemas.openxmlformats.org/package/2006/relationships"><Relationship Id="rId1" Type="http://schemas.openxmlformats.org/officeDocument/2006/relationships/oleObject" Target="file:///C:\Users\Work\Desktop\&#1084;&#1072;&#1090;&#1077;&#1088;&#1080;&#1072;&#1083;&#1099;%20&#1082;&#1086;&#1085;&#1092;&#1099;\&#1043;&#1088;&#1072;&#1092;&#1080;&#1082;&#1080;.xlsx" TargetMode="External"/></Relationships>
</file>

<file path=ppt/charts/_rels/chart2.xml.rels><?xml version="1.0" encoding="UTF-8" standalone="yes"?>
<Relationships xmlns="http://schemas.openxmlformats.org/package/2006/relationships"><Relationship Id="rId1" Type="http://schemas.openxmlformats.org/officeDocument/2006/relationships/oleObject" Target="file:///C:\Users\Work\Desktop\&#1084;&#1072;&#1090;&#1077;&#1088;&#1080;&#1072;&#1083;&#1099;%20&#1082;&#1086;&#1085;&#1092;&#1099;\&#1043;&#1088;&#1072;&#1092;&#1080;&#1082;&#1080;.xlsx" TargetMode="Externa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ru-R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0.18223843669188908"/>
          <c:y val="5.1400554097404488E-2"/>
          <c:w val="0.73161268424096615"/>
          <c:h val="0.71241861201743761"/>
        </c:manualLayout>
      </c:layout>
      <c:barChart>
        <c:barDir val="col"/>
        <c:grouping val="stacked"/>
        <c:varyColors val="1"/>
        <c:ser>
          <c:idx val="0"/>
          <c:order val="0"/>
          <c:tx>
            <c:strRef>
              <c:f>'Лист2 (2)'!$A$4</c:f>
              <c:strCache>
                <c:ptCount val="1"/>
                <c:pt idx="0">
                  <c:v>Кислотное число, мг КОН/г</c:v>
                </c:pt>
              </c:strCache>
            </c:strRef>
          </c:tx>
          <c:spPr>
            <a:solidFill>
              <a:srgbClr val="FF6600"/>
            </a:solidFill>
          </c:spPr>
          <c:invertIfNegative val="0"/>
          <c:dPt>
            <c:idx val="0"/>
            <c:invertIfNegative val="1"/>
            <c:bubble3D val="0"/>
          </c:dPt>
          <c:dPt>
            <c:idx val="1"/>
            <c:invertIfNegative val="0"/>
            <c:bubble3D val="0"/>
          </c:dPt>
          <c:dLbls>
            <c:dLbl>
              <c:idx val="0"/>
              <c:layout/>
              <c:showLegendKey val="0"/>
              <c:showVal val="1"/>
              <c:showCatName val="0"/>
              <c:showSerName val="0"/>
              <c:showPercent val="0"/>
              <c:showBubbleSize val="0"/>
            </c:dLbl>
            <c:dLbl>
              <c:idx val="1"/>
              <c:layout/>
              <c:showLegendKey val="0"/>
              <c:showVal val="1"/>
              <c:showCatName val="0"/>
              <c:showSerName val="0"/>
              <c:showPercent val="0"/>
              <c:showBubbleSize val="0"/>
            </c:dLbl>
            <c:txPr>
              <a:bodyPr/>
              <a:lstStyle/>
              <a:p>
                <a:pPr>
                  <a:defRPr sz="1600" b="1">
                    <a:solidFill>
                      <a:schemeClr val="bg1"/>
                    </a:solidFill>
                  </a:defRPr>
                </a:pPr>
                <a:endParaRPr lang="ru-RU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</c:dLbls>
          <c:cat>
            <c:strRef>
              <c:f>'Лист2 (2)'!$B$3:$C$3</c:f>
              <c:strCache>
                <c:ptCount val="2"/>
                <c:pt idx="0">
                  <c:v>норма</c:v>
                </c:pt>
                <c:pt idx="1">
                  <c:v>фактическое значение</c:v>
                </c:pt>
              </c:strCache>
            </c:strRef>
          </c:cat>
          <c:val>
            <c:numRef>
              <c:f>'Лист2 (2)'!$B$4:$C$4</c:f>
              <c:numCache>
                <c:formatCode>General</c:formatCode>
                <c:ptCount val="2"/>
                <c:pt idx="0">
                  <c:v>0.4</c:v>
                </c:pt>
                <c:pt idx="1">
                  <c:v>4.3999999999999997E-2</c:v>
                </c:pt>
              </c:numCache>
            </c:numRef>
          </c:val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50"/>
        <c:overlap val="100"/>
        <c:axId val="50961408"/>
        <c:axId val="50656000"/>
      </c:barChart>
      <c:catAx>
        <c:axId val="50961408"/>
        <c:scaling>
          <c:orientation val="minMax"/>
        </c:scaling>
        <c:delete val="0"/>
        <c:axPos val="b"/>
        <c:numFmt formatCode="General" sourceLinked="1"/>
        <c:majorTickMark val="out"/>
        <c:minorTickMark val="none"/>
        <c:tickLblPos val="nextTo"/>
        <c:txPr>
          <a:bodyPr/>
          <a:lstStyle/>
          <a:p>
            <a:pPr>
              <a:defRPr sz="1200" b="1"/>
            </a:pPr>
            <a:endParaRPr lang="ru-RU"/>
          </a:p>
        </c:txPr>
        <c:crossAx val="50656000"/>
        <c:crosses val="autoZero"/>
        <c:auto val="1"/>
        <c:lblAlgn val="ctr"/>
        <c:lblOffset val="100"/>
        <c:noMultiLvlLbl val="0"/>
      </c:catAx>
      <c:valAx>
        <c:axId val="50656000"/>
        <c:scaling>
          <c:orientation val="minMax"/>
          <c:max val="0.5"/>
        </c:scaling>
        <c:delete val="0"/>
        <c:axPos val="l"/>
        <c:majorGridlines/>
        <c:title>
          <c:tx>
            <c:rich>
              <a:bodyPr rot="-5400000" vert="horz"/>
              <a:lstStyle/>
              <a:p>
                <a:pPr>
                  <a:defRPr sz="1200"/>
                </a:pPr>
                <a:r>
                  <a:rPr lang="ru-RU" sz="1200"/>
                  <a:t>Кислотное число, мг КОН/г</a:t>
                </a:r>
              </a:p>
            </c:rich>
          </c:tx>
          <c:layout/>
          <c:overlay val="0"/>
        </c:title>
        <c:numFmt formatCode="General" sourceLinked="1"/>
        <c:majorTickMark val="out"/>
        <c:minorTickMark val="none"/>
        <c:tickLblPos val="nextTo"/>
        <c:txPr>
          <a:bodyPr/>
          <a:lstStyle/>
          <a:p>
            <a:pPr>
              <a:defRPr sz="1200" b="1"/>
            </a:pPr>
            <a:endParaRPr lang="ru-RU"/>
          </a:p>
        </c:txPr>
        <c:crossAx val="50961408"/>
        <c:crosses val="autoZero"/>
        <c:crossBetween val="between"/>
        <c:majorUnit val="0.1"/>
      </c:valAx>
      <c:spPr>
        <a:ln cmpd="dbl"/>
      </c:spPr>
    </c:plotArea>
    <c:plotVisOnly val="1"/>
    <c:dispBlanksAs val="gap"/>
    <c:showDLblsOverMax val="0"/>
  </c:chart>
  <c:spPr>
    <a:ln>
      <a:solidFill>
        <a:schemeClr val="tx1"/>
      </a:solidFill>
    </a:ln>
  </c:spPr>
  <c:txPr>
    <a:bodyPr/>
    <a:lstStyle/>
    <a:p>
      <a:pPr>
        <a:defRPr>
          <a:latin typeface="Arial" pitchFamily="34" charset="0"/>
          <a:cs typeface="Arial" pitchFamily="34" charset="0"/>
        </a:defRPr>
      </a:pPr>
      <a:endParaRPr lang="ru-RU"/>
    </a:p>
  </c:txPr>
  <c:externalData r:id="rId1">
    <c:autoUpdate val="0"/>
  </c:externalData>
</c:chartSpace>
</file>

<file path=ppt/charts/chart2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ru-R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0.17662956598093074"/>
          <c:y val="3.4708271132271248E-2"/>
          <c:w val="0.7952617198951546"/>
          <c:h val="0.72355414906592452"/>
        </c:manualLayout>
      </c:layout>
      <c:barChart>
        <c:barDir val="col"/>
        <c:grouping val="clustered"/>
        <c:varyColors val="1"/>
        <c:ser>
          <c:idx val="0"/>
          <c:order val="0"/>
          <c:tx>
            <c:strRef>
              <c:f>'Лист2 (2)'!$B$3</c:f>
              <c:strCache>
                <c:ptCount val="1"/>
                <c:pt idx="0">
                  <c:v>норма</c:v>
                </c:pt>
              </c:strCache>
            </c:strRef>
          </c:tx>
          <c:spPr>
            <a:solidFill>
              <a:srgbClr val="FF6600"/>
            </a:solidFill>
          </c:spPr>
          <c:invertIfNegative val="0"/>
          <c:dPt>
            <c:idx val="1"/>
            <c:invertIfNegative val="0"/>
            <c:bubble3D val="0"/>
          </c:dPt>
          <c:dLbls>
            <c:txPr>
              <a:bodyPr/>
              <a:lstStyle/>
              <a:p>
                <a:pPr>
                  <a:defRPr sz="1600" b="1">
                    <a:solidFill>
                      <a:schemeClr val="bg1"/>
                    </a:solidFill>
                  </a:defRPr>
                </a:pPr>
                <a:endParaRPr lang="ru-RU"/>
              </a:p>
            </c:txPr>
            <c:dLblPos val="ctr"/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'Лист2 (2)'!$A$6:$A$7</c:f>
              <c:strCache>
                <c:ptCount val="2"/>
                <c:pt idx="0">
                  <c:v>Кислотное число, мг КОН/г</c:v>
                </c:pt>
                <c:pt idx="1">
                  <c:v>осадок,%</c:v>
                </c:pt>
              </c:strCache>
            </c:strRef>
          </c:cat>
          <c:val>
            <c:numRef>
              <c:f>'Лист2 (2)'!$B$6:$C$6</c:f>
              <c:numCache>
                <c:formatCode>General</c:formatCode>
                <c:ptCount val="2"/>
                <c:pt idx="0">
                  <c:v>0.6</c:v>
                </c:pt>
                <c:pt idx="1">
                  <c:v>0.16</c:v>
                </c:pt>
              </c:numCache>
            </c:numRef>
          </c:val>
        </c:ser>
        <c:ser>
          <c:idx val="1"/>
          <c:order val="1"/>
          <c:tx>
            <c:strRef>
              <c:f>'Лист2 (2)'!$C$3</c:f>
              <c:strCache>
                <c:ptCount val="1"/>
                <c:pt idx="0">
                  <c:v>фактическое значение</c:v>
                </c:pt>
              </c:strCache>
            </c:strRef>
          </c:tx>
          <c:spPr>
            <a:solidFill>
              <a:srgbClr val="002060"/>
            </a:solidFill>
          </c:spPr>
          <c:invertIfNegative val="0"/>
          <c:dLbls>
            <c:dLbl>
              <c:idx val="0"/>
              <c:spPr/>
              <c:txPr>
                <a:bodyPr/>
                <a:lstStyle/>
                <a:p>
                  <a:pPr>
                    <a:defRPr sz="1600" b="1">
                      <a:solidFill>
                        <a:schemeClr val="bg1"/>
                      </a:solidFill>
                    </a:defRPr>
                  </a:pPr>
                  <a:endParaRPr lang="ru-RU"/>
                </a:p>
              </c:txPr>
              <c:dLblPos val="ctr"/>
              <c:showLegendKey val="0"/>
              <c:showVal val="1"/>
              <c:showCatName val="0"/>
              <c:showSerName val="0"/>
              <c:showPercent val="0"/>
              <c:showBubbleSize val="0"/>
            </c:dLbl>
            <c:dLbl>
              <c:idx val="1"/>
              <c:delete val="1"/>
            </c:dLbl>
            <c:txPr>
              <a:bodyPr/>
              <a:lstStyle/>
              <a:p>
                <a:pPr>
                  <a:defRPr sz="1600" b="0">
                    <a:solidFill>
                      <a:schemeClr val="bg1"/>
                    </a:solidFill>
                  </a:defRPr>
                </a:pPr>
                <a:endParaRPr lang="ru-RU"/>
              </a:p>
            </c:txPr>
            <c:dLblPos val="ctr"/>
            <c:showLegendKey val="0"/>
            <c:showVal val="1"/>
            <c:showCatName val="0"/>
            <c:showSerName val="0"/>
            <c:showPercent val="0"/>
            <c:showBubbleSize val="0"/>
            <c:showLeaderLines val="0"/>
          </c:dLbls>
          <c:cat>
            <c:strRef>
              <c:f>'Лист2 (2)'!$A$6:$A$7</c:f>
              <c:strCache>
                <c:ptCount val="2"/>
                <c:pt idx="0">
                  <c:v>Кислотное число, мг КОН/г</c:v>
                </c:pt>
                <c:pt idx="1">
                  <c:v>осадок,%</c:v>
                </c:pt>
              </c:strCache>
            </c:strRef>
          </c:cat>
          <c:val>
            <c:numRef>
              <c:f>'Лист2 (2)'!$B$7:$C$7</c:f>
              <c:numCache>
                <c:formatCode>General</c:formatCode>
                <c:ptCount val="2"/>
                <c:pt idx="0">
                  <c:v>0.15</c:v>
                </c:pt>
                <c:pt idx="1">
                  <c:v>4.3999999999999997E-2</c:v>
                </c:pt>
              </c:numCache>
            </c:numRef>
          </c:val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75"/>
        <c:overlap val="-25"/>
        <c:axId val="51951872"/>
        <c:axId val="51961856"/>
      </c:barChart>
      <c:catAx>
        <c:axId val="51951872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txPr>
          <a:bodyPr/>
          <a:lstStyle/>
          <a:p>
            <a:pPr>
              <a:defRPr sz="1200" b="1"/>
            </a:pPr>
            <a:endParaRPr lang="ru-RU"/>
          </a:p>
        </c:txPr>
        <c:crossAx val="51961856"/>
        <c:crosses val="autoZero"/>
        <c:auto val="1"/>
        <c:lblAlgn val="ctr"/>
        <c:lblOffset val="100"/>
        <c:noMultiLvlLbl val="0"/>
      </c:catAx>
      <c:valAx>
        <c:axId val="51961856"/>
        <c:scaling>
          <c:orientation val="minMax"/>
          <c:max val="0.70000000000000007"/>
        </c:scaling>
        <c:delete val="0"/>
        <c:axPos val="l"/>
        <c:majorGridlines/>
        <c:title>
          <c:tx>
            <c:rich>
              <a:bodyPr rot="-5400000" vert="horz"/>
              <a:lstStyle/>
              <a:p>
                <a:pPr>
                  <a:defRPr sz="1200"/>
                </a:pPr>
                <a:r>
                  <a:rPr lang="ru-RU" sz="1200"/>
                  <a:t>Термоокислительная стабильность</a:t>
                </a:r>
              </a:p>
            </c:rich>
          </c:tx>
          <c:layout/>
          <c:overlay val="0"/>
        </c:title>
        <c:numFmt formatCode="General" sourceLinked="1"/>
        <c:majorTickMark val="none"/>
        <c:minorTickMark val="none"/>
        <c:tickLblPos val="nextTo"/>
        <c:spPr>
          <a:ln w="9525">
            <a:noFill/>
          </a:ln>
        </c:spPr>
        <c:txPr>
          <a:bodyPr/>
          <a:lstStyle/>
          <a:p>
            <a:pPr>
              <a:defRPr sz="1200" b="1"/>
            </a:pPr>
            <a:endParaRPr lang="ru-RU"/>
          </a:p>
        </c:txPr>
        <c:crossAx val="51951872"/>
        <c:crosses val="autoZero"/>
        <c:crossBetween val="between"/>
      </c:valAx>
    </c:plotArea>
    <c:legend>
      <c:legendPos val="b"/>
      <c:layout/>
      <c:overlay val="0"/>
      <c:txPr>
        <a:bodyPr/>
        <a:lstStyle/>
        <a:p>
          <a:pPr>
            <a:defRPr sz="1200" b="1"/>
          </a:pPr>
          <a:endParaRPr lang="ru-RU"/>
        </a:p>
      </c:txPr>
    </c:legend>
    <c:plotVisOnly val="1"/>
    <c:dispBlanksAs val="gap"/>
    <c:showDLblsOverMax val="0"/>
  </c:chart>
  <c:spPr>
    <a:ln>
      <a:solidFill>
        <a:schemeClr val="tx1"/>
      </a:solidFill>
    </a:ln>
  </c:spPr>
  <c:txPr>
    <a:bodyPr/>
    <a:lstStyle/>
    <a:p>
      <a:pPr>
        <a:defRPr>
          <a:latin typeface="Arial" pitchFamily="34" charset="0"/>
          <a:cs typeface="Arial" pitchFamily="34" charset="0"/>
        </a:defRPr>
      </a:pPr>
      <a:endParaRPr lang="ru-RU"/>
    </a:p>
  </c:txPr>
  <c:externalData r:id="rId1">
    <c:autoUpdate val="0"/>
  </c:externalData>
</c:chartSpace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5BD0EEAA-50DC-4649-8262-1993D6E17A93}" type="doc">
      <dgm:prSet loTypeId="urn:microsoft.com/office/officeart/2005/8/layout/gear1" loCatId="relationship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ru-RU"/>
        </a:p>
      </dgm:t>
    </dgm:pt>
    <dgm:pt modelId="{6886DF5D-7E1E-40BD-A977-A89DC8EB4D75}">
      <dgm:prSet phldrT="[Текст]" custT="1"/>
      <dgm:spPr/>
      <dgm:t>
        <a:bodyPr/>
        <a:lstStyle/>
        <a:p>
          <a:pPr>
            <a:spcBef>
              <a:spcPts val="1200"/>
            </a:spcBef>
            <a:spcAft>
              <a:spcPts val="900"/>
            </a:spcAft>
          </a:pPr>
          <a:r>
            <a:rPr lang="ru-RU" sz="1400" b="1" dirty="0" smtClean="0">
              <a:latin typeface="Arial" charset="0"/>
            </a:rPr>
            <a:t>ИЗМЕНЕНИЕ ТРЕБОВАНИЙ К МАСЛАМ</a:t>
          </a:r>
        </a:p>
        <a:p>
          <a:pPr>
            <a:spcBef>
              <a:spcPts val="1200"/>
            </a:spcBef>
            <a:spcAft>
              <a:spcPts val="900"/>
            </a:spcAft>
          </a:pPr>
          <a:r>
            <a:rPr lang="ru-RU" sz="1400" b="0" dirty="0" smtClean="0">
              <a:latin typeface="Arial" charset="0"/>
            </a:rPr>
            <a:t>Улучшенная </a:t>
          </a:r>
          <a:r>
            <a:rPr lang="ru-RU" sz="1400" b="0" dirty="0" err="1" smtClean="0">
              <a:latin typeface="Arial" charset="0"/>
            </a:rPr>
            <a:t>фильтруемость</a:t>
          </a:r>
          <a:endParaRPr lang="ru-RU" sz="1400" b="0" dirty="0" smtClean="0">
            <a:latin typeface="Arial" charset="0"/>
          </a:endParaRPr>
        </a:p>
        <a:p>
          <a:pPr>
            <a:spcBef>
              <a:spcPts val="1200"/>
            </a:spcBef>
            <a:spcAft>
              <a:spcPts val="900"/>
            </a:spcAft>
          </a:pPr>
          <a:r>
            <a:rPr lang="ru-RU" sz="1400" b="0" dirty="0" smtClean="0">
              <a:latin typeface="Arial" charset="0"/>
            </a:rPr>
            <a:t>Улучшенная </a:t>
          </a:r>
          <a:r>
            <a:rPr lang="ru-RU" sz="1400" b="0" dirty="0" err="1" smtClean="0">
              <a:latin typeface="Arial" charset="0"/>
            </a:rPr>
            <a:t>термоокислительная</a:t>
          </a:r>
          <a:r>
            <a:rPr lang="ru-RU" sz="1400" b="0" dirty="0" smtClean="0">
              <a:latin typeface="Arial" charset="0"/>
            </a:rPr>
            <a:t> стабильность</a:t>
          </a:r>
        </a:p>
        <a:p>
          <a:pPr>
            <a:spcBef>
              <a:spcPts val="1200"/>
            </a:spcBef>
            <a:spcAft>
              <a:spcPts val="900"/>
            </a:spcAft>
          </a:pPr>
          <a:r>
            <a:rPr lang="ru-RU" sz="1400" b="0" dirty="0" smtClean="0">
              <a:latin typeface="Arial" charset="0"/>
            </a:rPr>
            <a:t>Сбалансированные поверхностные характеристики (антипенные и </a:t>
          </a:r>
          <a:r>
            <a:rPr lang="ru-RU" sz="1400" b="0" dirty="0" err="1" smtClean="0">
              <a:latin typeface="Arial" charset="0"/>
            </a:rPr>
            <a:t>деаэрационные</a:t>
          </a:r>
          <a:r>
            <a:rPr lang="ru-RU" sz="1400" b="0" dirty="0" smtClean="0">
              <a:latin typeface="Arial" charset="0"/>
            </a:rPr>
            <a:t> свойства)</a:t>
          </a:r>
          <a:endParaRPr lang="ru-RU" sz="1400" b="0" dirty="0">
            <a:latin typeface="Arial" charset="0"/>
          </a:endParaRPr>
        </a:p>
      </dgm:t>
    </dgm:pt>
    <dgm:pt modelId="{E71A9BE3-D4E1-4CD6-9528-E2899F000A75}" type="parTrans" cxnId="{743A59CB-B267-4822-A830-C9796428FC59}">
      <dgm:prSet/>
      <dgm:spPr/>
      <dgm:t>
        <a:bodyPr/>
        <a:lstStyle/>
        <a:p>
          <a:endParaRPr lang="ru-RU"/>
        </a:p>
      </dgm:t>
    </dgm:pt>
    <dgm:pt modelId="{A092B7F0-C801-4D1B-84B2-C8F97CC0C84A}" type="sibTrans" cxnId="{743A59CB-B267-4822-A830-C9796428FC59}">
      <dgm:prSet/>
      <dgm:spPr/>
      <dgm:t>
        <a:bodyPr/>
        <a:lstStyle/>
        <a:p>
          <a:endParaRPr lang="ru-RU"/>
        </a:p>
      </dgm:t>
    </dgm:pt>
    <dgm:pt modelId="{70502740-4768-4BB9-AC68-6B8579481052}">
      <dgm:prSet phldrT="[Текст]" custT="1"/>
      <dgm:spPr/>
      <dgm:t>
        <a:bodyPr/>
        <a:lstStyle/>
        <a:p>
          <a:pPr>
            <a:spcAft>
              <a:spcPts val="900"/>
            </a:spcAft>
          </a:pPr>
          <a:r>
            <a:rPr lang="ru-RU" sz="1400" b="1" dirty="0" smtClean="0">
              <a:latin typeface="Arial" charset="0"/>
            </a:rPr>
            <a:t>ТЕНДЕНЦИИ В ЭВОЛЮЦИИ ТУРБИН</a:t>
          </a:r>
        </a:p>
        <a:p>
          <a:pPr>
            <a:spcAft>
              <a:spcPts val="900"/>
            </a:spcAft>
          </a:pPr>
          <a:r>
            <a:rPr lang="ru-RU" sz="1400" b="0" dirty="0" smtClean="0">
              <a:latin typeface="Arial" charset="0"/>
            </a:rPr>
            <a:t>Ужесточенные требования по классу чистоты</a:t>
          </a:r>
        </a:p>
        <a:p>
          <a:pPr>
            <a:spcAft>
              <a:spcPts val="900"/>
            </a:spcAft>
          </a:pPr>
          <a:r>
            <a:rPr lang="ru-RU" sz="1400" b="0" dirty="0" smtClean="0">
              <a:latin typeface="Arial" charset="0"/>
            </a:rPr>
            <a:t>Увеличение  </a:t>
          </a:r>
          <a:r>
            <a:rPr lang="ru-RU" sz="1400" b="0" dirty="0" err="1" smtClean="0">
              <a:latin typeface="Arial" charset="0"/>
            </a:rPr>
            <a:t>термонапряженности</a:t>
          </a:r>
          <a:endParaRPr lang="ru-RU" sz="1400" b="0" dirty="0" smtClean="0">
            <a:latin typeface="Arial" charset="0"/>
          </a:endParaRPr>
        </a:p>
        <a:p>
          <a:pPr>
            <a:spcAft>
              <a:spcPts val="900"/>
            </a:spcAft>
          </a:pPr>
          <a:r>
            <a:rPr lang="ru-RU" sz="1400" b="0" dirty="0" smtClean="0">
              <a:latin typeface="Arial" charset="0"/>
            </a:rPr>
            <a:t>Увеличение срока эксплуатации масла </a:t>
          </a:r>
        </a:p>
        <a:p>
          <a:pPr>
            <a:spcAft>
              <a:spcPts val="900"/>
            </a:spcAft>
          </a:pPr>
          <a:endParaRPr lang="ru-RU" sz="1200" b="1" dirty="0" smtClean="0">
            <a:latin typeface="Arial" charset="0"/>
          </a:endParaRPr>
        </a:p>
      </dgm:t>
    </dgm:pt>
    <dgm:pt modelId="{11ECDAC5-1F6E-4557-B682-6FD1870D372C}" type="parTrans" cxnId="{B4817606-C6E8-4BA1-9EDD-B0B972041D79}">
      <dgm:prSet/>
      <dgm:spPr/>
      <dgm:t>
        <a:bodyPr/>
        <a:lstStyle/>
        <a:p>
          <a:endParaRPr lang="ru-RU"/>
        </a:p>
      </dgm:t>
    </dgm:pt>
    <dgm:pt modelId="{9A8CC60A-27C7-4458-81EC-49F624A54FF5}" type="sibTrans" cxnId="{B4817606-C6E8-4BA1-9EDD-B0B972041D79}">
      <dgm:prSet/>
      <dgm:spPr/>
      <dgm:t>
        <a:bodyPr/>
        <a:lstStyle/>
        <a:p>
          <a:endParaRPr lang="ru-RU"/>
        </a:p>
      </dgm:t>
    </dgm:pt>
    <dgm:pt modelId="{753682BD-F9F4-4120-B9D8-F3CA956808C3}" type="pres">
      <dgm:prSet presAssocID="{5BD0EEAA-50DC-4649-8262-1993D6E17A93}" presName="composite" presStyleCnt="0">
        <dgm:presLayoutVars>
          <dgm:chMax val="3"/>
          <dgm:animLvl val="lvl"/>
          <dgm:resizeHandles val="exact"/>
        </dgm:presLayoutVars>
      </dgm:prSet>
      <dgm:spPr/>
      <dgm:t>
        <a:bodyPr/>
        <a:lstStyle/>
        <a:p>
          <a:endParaRPr lang="ru-RU"/>
        </a:p>
      </dgm:t>
    </dgm:pt>
    <dgm:pt modelId="{ECF92EE8-B3D7-4139-AEC5-55CFEB338F12}" type="pres">
      <dgm:prSet presAssocID="{6886DF5D-7E1E-40BD-A977-A89DC8EB4D75}" presName="gear1" presStyleLbl="node1" presStyleIdx="0" presStyleCnt="2" custAng="0" custScaleX="165566" custScaleY="162453" custLinFactNeighborX="40505" custLinFactNeighborY="-22937">
        <dgm:presLayoutVars>
          <dgm:chMax val="1"/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07702F0B-8068-482E-BCD9-E3F3B0474712}" type="pres">
      <dgm:prSet presAssocID="{6886DF5D-7E1E-40BD-A977-A89DC8EB4D75}" presName="gear1srcNode" presStyleLbl="node1" presStyleIdx="0" presStyleCnt="2"/>
      <dgm:spPr/>
      <dgm:t>
        <a:bodyPr/>
        <a:lstStyle/>
        <a:p>
          <a:endParaRPr lang="ru-RU"/>
        </a:p>
      </dgm:t>
    </dgm:pt>
    <dgm:pt modelId="{A2A69812-0A53-4B14-A9AF-46E410AB53A1}" type="pres">
      <dgm:prSet presAssocID="{6886DF5D-7E1E-40BD-A977-A89DC8EB4D75}" presName="gear1dstNode" presStyleLbl="node1" presStyleIdx="0" presStyleCnt="2"/>
      <dgm:spPr/>
      <dgm:t>
        <a:bodyPr/>
        <a:lstStyle/>
        <a:p>
          <a:endParaRPr lang="ru-RU"/>
        </a:p>
      </dgm:t>
    </dgm:pt>
    <dgm:pt modelId="{44F16D79-E7E1-4A22-98BC-66A7B40AA5D9}" type="pres">
      <dgm:prSet presAssocID="{70502740-4768-4BB9-AC68-6B8579481052}" presName="gear2" presStyleLbl="node1" presStyleIdx="1" presStyleCnt="2" custScaleX="228975" custScaleY="222788" custLinFactNeighborX="-56230" custLinFactNeighborY="-2342">
        <dgm:presLayoutVars>
          <dgm:chMax val="1"/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7013EA98-E41D-4E43-A9EA-961441A68878}" type="pres">
      <dgm:prSet presAssocID="{70502740-4768-4BB9-AC68-6B8579481052}" presName="gear2srcNode" presStyleLbl="node1" presStyleIdx="1" presStyleCnt="2"/>
      <dgm:spPr/>
      <dgm:t>
        <a:bodyPr/>
        <a:lstStyle/>
        <a:p>
          <a:endParaRPr lang="ru-RU"/>
        </a:p>
      </dgm:t>
    </dgm:pt>
    <dgm:pt modelId="{AC8CDC2C-88EE-4F5A-BB0E-E09516371309}" type="pres">
      <dgm:prSet presAssocID="{70502740-4768-4BB9-AC68-6B8579481052}" presName="gear2dstNode" presStyleLbl="node1" presStyleIdx="1" presStyleCnt="2"/>
      <dgm:spPr/>
      <dgm:t>
        <a:bodyPr/>
        <a:lstStyle/>
        <a:p>
          <a:endParaRPr lang="ru-RU"/>
        </a:p>
      </dgm:t>
    </dgm:pt>
    <dgm:pt modelId="{11A42F40-9B67-4061-8D43-8183D10EF777}" type="pres">
      <dgm:prSet presAssocID="{A092B7F0-C801-4D1B-84B2-C8F97CC0C84A}" presName="connector1" presStyleLbl="sibTrans2D1" presStyleIdx="0" presStyleCnt="2" custScaleX="59966" custScaleY="1362" custLinFactNeighborX="35357" custLinFactNeighborY="-35378"/>
      <dgm:spPr/>
      <dgm:t>
        <a:bodyPr/>
        <a:lstStyle/>
        <a:p>
          <a:endParaRPr lang="ru-RU"/>
        </a:p>
      </dgm:t>
    </dgm:pt>
    <dgm:pt modelId="{C8CA5DE8-6FE7-4773-8BA1-7DFE89CF749D}" type="pres">
      <dgm:prSet presAssocID="{9A8CC60A-27C7-4458-81EC-49F624A54FF5}" presName="connector2" presStyleLbl="sibTrans2D1" presStyleIdx="1" presStyleCnt="2" custAng="21214401" custLinFactNeighborX="-92277" custLinFactNeighborY="-16367"/>
      <dgm:spPr/>
      <dgm:t>
        <a:bodyPr/>
        <a:lstStyle/>
        <a:p>
          <a:endParaRPr lang="ru-RU"/>
        </a:p>
      </dgm:t>
    </dgm:pt>
  </dgm:ptLst>
  <dgm:cxnLst>
    <dgm:cxn modelId="{31BC1381-B5D8-45C6-A83B-6FAB46DB7A8C}" type="presOf" srcId="{6886DF5D-7E1E-40BD-A977-A89DC8EB4D75}" destId="{A2A69812-0A53-4B14-A9AF-46E410AB53A1}" srcOrd="2" destOrd="0" presId="urn:microsoft.com/office/officeart/2005/8/layout/gear1"/>
    <dgm:cxn modelId="{AF4AE20F-4AE1-4082-A68F-8C49967D2838}" type="presOf" srcId="{6886DF5D-7E1E-40BD-A977-A89DC8EB4D75}" destId="{07702F0B-8068-482E-BCD9-E3F3B0474712}" srcOrd="1" destOrd="0" presId="urn:microsoft.com/office/officeart/2005/8/layout/gear1"/>
    <dgm:cxn modelId="{F9B9A1A4-22C6-40E0-8CBF-FDBC4D9C78EF}" type="presOf" srcId="{A092B7F0-C801-4D1B-84B2-C8F97CC0C84A}" destId="{11A42F40-9B67-4061-8D43-8183D10EF777}" srcOrd="0" destOrd="0" presId="urn:microsoft.com/office/officeart/2005/8/layout/gear1"/>
    <dgm:cxn modelId="{B4817606-C6E8-4BA1-9EDD-B0B972041D79}" srcId="{5BD0EEAA-50DC-4649-8262-1993D6E17A93}" destId="{70502740-4768-4BB9-AC68-6B8579481052}" srcOrd="1" destOrd="0" parTransId="{11ECDAC5-1F6E-4557-B682-6FD1870D372C}" sibTransId="{9A8CC60A-27C7-4458-81EC-49F624A54FF5}"/>
    <dgm:cxn modelId="{A8F0AE6A-6746-483C-9F0A-469BF45083A1}" type="presOf" srcId="{5BD0EEAA-50DC-4649-8262-1993D6E17A93}" destId="{753682BD-F9F4-4120-B9D8-F3CA956808C3}" srcOrd="0" destOrd="0" presId="urn:microsoft.com/office/officeart/2005/8/layout/gear1"/>
    <dgm:cxn modelId="{74CBC859-F956-4A9F-A845-66980D150911}" type="presOf" srcId="{9A8CC60A-27C7-4458-81EC-49F624A54FF5}" destId="{C8CA5DE8-6FE7-4773-8BA1-7DFE89CF749D}" srcOrd="0" destOrd="0" presId="urn:microsoft.com/office/officeart/2005/8/layout/gear1"/>
    <dgm:cxn modelId="{743A59CB-B267-4822-A830-C9796428FC59}" srcId="{5BD0EEAA-50DC-4649-8262-1993D6E17A93}" destId="{6886DF5D-7E1E-40BD-A977-A89DC8EB4D75}" srcOrd="0" destOrd="0" parTransId="{E71A9BE3-D4E1-4CD6-9528-E2899F000A75}" sibTransId="{A092B7F0-C801-4D1B-84B2-C8F97CC0C84A}"/>
    <dgm:cxn modelId="{454C9402-37A3-4E85-BB07-9B2F03733F16}" type="presOf" srcId="{70502740-4768-4BB9-AC68-6B8579481052}" destId="{44F16D79-E7E1-4A22-98BC-66A7B40AA5D9}" srcOrd="0" destOrd="0" presId="urn:microsoft.com/office/officeart/2005/8/layout/gear1"/>
    <dgm:cxn modelId="{BB43FC9C-219B-4570-9AC7-1F2A2693C885}" type="presOf" srcId="{70502740-4768-4BB9-AC68-6B8579481052}" destId="{AC8CDC2C-88EE-4F5A-BB0E-E09516371309}" srcOrd="2" destOrd="0" presId="urn:microsoft.com/office/officeart/2005/8/layout/gear1"/>
    <dgm:cxn modelId="{602352A4-ACE8-434C-95FB-B7D1C8C6FF19}" type="presOf" srcId="{6886DF5D-7E1E-40BD-A977-A89DC8EB4D75}" destId="{ECF92EE8-B3D7-4139-AEC5-55CFEB338F12}" srcOrd="0" destOrd="0" presId="urn:microsoft.com/office/officeart/2005/8/layout/gear1"/>
    <dgm:cxn modelId="{A43070A6-FA52-4A1F-BA57-0A219C0961D5}" type="presOf" srcId="{70502740-4768-4BB9-AC68-6B8579481052}" destId="{7013EA98-E41D-4E43-A9EA-961441A68878}" srcOrd="1" destOrd="0" presId="urn:microsoft.com/office/officeart/2005/8/layout/gear1"/>
    <dgm:cxn modelId="{6E35FDD6-6116-45A9-BDC0-739D0AF86C9D}" type="presParOf" srcId="{753682BD-F9F4-4120-B9D8-F3CA956808C3}" destId="{ECF92EE8-B3D7-4139-AEC5-55CFEB338F12}" srcOrd="0" destOrd="0" presId="urn:microsoft.com/office/officeart/2005/8/layout/gear1"/>
    <dgm:cxn modelId="{4CBBF79B-A265-4A47-89E6-E254D2BD8B56}" type="presParOf" srcId="{753682BD-F9F4-4120-B9D8-F3CA956808C3}" destId="{07702F0B-8068-482E-BCD9-E3F3B0474712}" srcOrd="1" destOrd="0" presId="urn:microsoft.com/office/officeart/2005/8/layout/gear1"/>
    <dgm:cxn modelId="{803E73C6-8AE1-4296-AAED-757495B2A0D2}" type="presParOf" srcId="{753682BD-F9F4-4120-B9D8-F3CA956808C3}" destId="{A2A69812-0A53-4B14-A9AF-46E410AB53A1}" srcOrd="2" destOrd="0" presId="urn:microsoft.com/office/officeart/2005/8/layout/gear1"/>
    <dgm:cxn modelId="{505CF3EF-6279-46AF-9996-464DDFC070A4}" type="presParOf" srcId="{753682BD-F9F4-4120-B9D8-F3CA956808C3}" destId="{44F16D79-E7E1-4A22-98BC-66A7B40AA5D9}" srcOrd="3" destOrd="0" presId="urn:microsoft.com/office/officeart/2005/8/layout/gear1"/>
    <dgm:cxn modelId="{FFF64D40-98FD-4226-939A-FD566A8A90E2}" type="presParOf" srcId="{753682BD-F9F4-4120-B9D8-F3CA956808C3}" destId="{7013EA98-E41D-4E43-A9EA-961441A68878}" srcOrd="4" destOrd="0" presId="urn:microsoft.com/office/officeart/2005/8/layout/gear1"/>
    <dgm:cxn modelId="{E2A82334-B184-42E0-ABB0-634357BEA5E3}" type="presParOf" srcId="{753682BD-F9F4-4120-B9D8-F3CA956808C3}" destId="{AC8CDC2C-88EE-4F5A-BB0E-E09516371309}" srcOrd="5" destOrd="0" presId="urn:microsoft.com/office/officeart/2005/8/layout/gear1"/>
    <dgm:cxn modelId="{5896F6E0-EC3D-40B5-A3F0-32F08E9ACEDC}" type="presParOf" srcId="{753682BD-F9F4-4120-B9D8-F3CA956808C3}" destId="{11A42F40-9B67-4061-8D43-8183D10EF777}" srcOrd="6" destOrd="0" presId="urn:microsoft.com/office/officeart/2005/8/layout/gear1"/>
    <dgm:cxn modelId="{AB94DB25-FA5E-4895-8BDD-5D7A8EBBF63E}" type="presParOf" srcId="{753682BD-F9F4-4120-B9D8-F3CA956808C3}" destId="{C8CA5DE8-6FE7-4773-8BA1-7DFE89CF749D}" srcOrd="7" destOrd="0" presId="urn:microsoft.com/office/officeart/2005/8/layout/gear1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89A4BDE8-4D59-4AC3-8C98-C96D4B314486}" type="doc">
      <dgm:prSet loTypeId="urn:microsoft.com/office/officeart/2005/8/layout/vList2" loCatId="list" qsTypeId="urn:microsoft.com/office/officeart/2005/8/quickstyle/simple2" qsCatId="simple" csTypeId="urn:microsoft.com/office/officeart/2005/8/colors/accent1_2" csCatId="accent1" phldr="1"/>
      <dgm:spPr/>
      <dgm:t>
        <a:bodyPr/>
        <a:lstStyle/>
        <a:p>
          <a:endParaRPr lang="ru-RU"/>
        </a:p>
      </dgm:t>
    </dgm:pt>
    <dgm:pt modelId="{2A9AB74E-A8A9-4F64-A5EE-08B6F2F945D2}">
      <dgm:prSet phldrT="[Текст]" custT="1"/>
      <dgm:spPr>
        <a:solidFill>
          <a:srgbClr val="FF6600"/>
        </a:solidFill>
        <a:scene3d>
          <a:camera prst="orthographicFront"/>
          <a:lightRig rig="threePt" dir="t"/>
        </a:scene3d>
        <a:sp3d>
          <a:bevelT w="88900"/>
        </a:sp3d>
      </dgm:spPr>
      <dgm:t>
        <a:bodyPr/>
        <a:lstStyle/>
        <a:p>
          <a:r>
            <a:rPr lang="ru-RU" sz="1600" b="1" dirty="0" smtClean="0">
              <a:latin typeface="Arial" pitchFamily="34" charset="0"/>
              <a:cs typeface="Arial" pitchFamily="34" charset="0"/>
            </a:rPr>
            <a:t>КС-17 </a:t>
          </a:r>
          <a:r>
            <a:rPr lang="ru-RU" sz="1600" b="1" dirty="0" err="1" smtClean="0">
              <a:latin typeface="Arial" pitchFamily="34" charset="0"/>
              <a:cs typeface="Arial" pitchFamily="34" charset="0"/>
            </a:rPr>
            <a:t>Грязовецкого</a:t>
          </a:r>
          <a:r>
            <a:rPr lang="ru-RU" sz="1600" b="1" dirty="0" smtClean="0">
              <a:latin typeface="Arial" pitchFamily="34" charset="0"/>
              <a:cs typeface="Arial" pitchFamily="34" charset="0"/>
            </a:rPr>
            <a:t> ЛПУ МГ</a:t>
          </a:r>
        </a:p>
        <a:p>
          <a:r>
            <a:rPr lang="ru-RU" sz="1600" b="1" dirty="0" smtClean="0">
              <a:latin typeface="Arial" pitchFamily="34" charset="0"/>
              <a:cs typeface="Arial" pitchFamily="34" charset="0"/>
            </a:rPr>
            <a:t>ООО «Газпром </a:t>
          </a:r>
          <a:r>
            <a:rPr lang="ru-RU" sz="1600" b="1" dirty="0" err="1" smtClean="0">
              <a:latin typeface="Arial" pitchFamily="34" charset="0"/>
              <a:cs typeface="Arial" pitchFamily="34" charset="0"/>
            </a:rPr>
            <a:t>трансгаз</a:t>
          </a:r>
          <a:r>
            <a:rPr lang="ru-RU" sz="1600" b="1" dirty="0" smtClean="0">
              <a:latin typeface="Arial" pitchFamily="34" charset="0"/>
              <a:cs typeface="Arial" pitchFamily="34" charset="0"/>
            </a:rPr>
            <a:t> Ухта»</a:t>
          </a:r>
          <a:endParaRPr lang="ru-RU" sz="1600" b="1" dirty="0">
            <a:latin typeface="Arial" pitchFamily="34" charset="0"/>
            <a:cs typeface="Arial" pitchFamily="34" charset="0"/>
          </a:endParaRPr>
        </a:p>
      </dgm:t>
    </dgm:pt>
    <dgm:pt modelId="{4D1A7007-6B31-4A9C-AAF0-0E8633167BC4}" type="parTrans" cxnId="{E9C1157C-6BAB-478D-915F-FB657AA7F3D8}">
      <dgm:prSet/>
      <dgm:spPr/>
      <dgm:t>
        <a:bodyPr/>
        <a:lstStyle/>
        <a:p>
          <a:endParaRPr lang="ru-RU" sz="1400" b="1"/>
        </a:p>
      </dgm:t>
    </dgm:pt>
    <dgm:pt modelId="{D0F85564-543B-4476-9053-15C3E41ADE50}" type="sibTrans" cxnId="{E9C1157C-6BAB-478D-915F-FB657AA7F3D8}">
      <dgm:prSet/>
      <dgm:spPr/>
      <dgm:t>
        <a:bodyPr/>
        <a:lstStyle/>
        <a:p>
          <a:endParaRPr lang="ru-RU" sz="1400" b="1"/>
        </a:p>
      </dgm:t>
    </dgm:pt>
    <dgm:pt modelId="{409CFA31-B26E-4B47-ACEA-48B5516D6C6E}">
      <dgm:prSet phldrT="[Текст]" custT="1"/>
      <dgm:spPr>
        <a:solidFill>
          <a:srgbClr val="FF6600"/>
        </a:solidFill>
        <a:scene3d>
          <a:camera prst="orthographicFront"/>
          <a:lightRig rig="threePt" dir="t"/>
        </a:scene3d>
        <a:sp3d>
          <a:bevelT w="88900"/>
        </a:sp3d>
      </dgm:spPr>
      <dgm:t>
        <a:bodyPr/>
        <a:lstStyle/>
        <a:p>
          <a:pPr algn="l"/>
          <a:r>
            <a:rPr lang="ru-RU" sz="1600" b="1" dirty="0" smtClean="0">
              <a:latin typeface="Arial" pitchFamily="34" charset="0"/>
              <a:cs typeface="Arial" pitchFamily="34" charset="0"/>
            </a:rPr>
            <a:t>ООО «Газпромнефть-СМ»</a:t>
          </a:r>
          <a:endParaRPr lang="ru-RU" sz="1600" b="1" dirty="0">
            <a:latin typeface="Arial" pitchFamily="34" charset="0"/>
            <a:cs typeface="Arial" pitchFamily="34" charset="0"/>
          </a:endParaRPr>
        </a:p>
      </dgm:t>
    </dgm:pt>
    <dgm:pt modelId="{7D7801EE-FCEE-4F1B-83B3-88CF40F70C71}" type="sibTrans" cxnId="{280B0294-036D-4B45-83E5-E311D25C0A4F}">
      <dgm:prSet/>
      <dgm:spPr/>
      <dgm:t>
        <a:bodyPr/>
        <a:lstStyle/>
        <a:p>
          <a:endParaRPr lang="ru-RU" sz="1400" b="1">
            <a:latin typeface="Arial" pitchFamily="34" charset="0"/>
            <a:cs typeface="Arial" pitchFamily="34" charset="0"/>
          </a:endParaRPr>
        </a:p>
      </dgm:t>
    </dgm:pt>
    <dgm:pt modelId="{D7661662-6327-4488-BAB4-840047E18698}" type="parTrans" cxnId="{280B0294-036D-4B45-83E5-E311D25C0A4F}">
      <dgm:prSet/>
      <dgm:spPr/>
      <dgm:t>
        <a:bodyPr/>
        <a:lstStyle/>
        <a:p>
          <a:endParaRPr lang="ru-RU" sz="1400" b="1">
            <a:latin typeface="Arial" pitchFamily="34" charset="0"/>
            <a:cs typeface="Arial" pitchFamily="34" charset="0"/>
          </a:endParaRPr>
        </a:p>
      </dgm:t>
    </dgm:pt>
    <dgm:pt modelId="{D0068031-42B3-4A15-B685-BA104A27B875}">
      <dgm:prSet phldrT="[Текст]" custT="1"/>
      <dgm:spPr>
        <a:solidFill>
          <a:srgbClr val="FF6600"/>
        </a:solidFill>
        <a:scene3d>
          <a:camera prst="orthographicFront"/>
          <a:lightRig rig="threePt" dir="t"/>
        </a:scene3d>
        <a:sp3d>
          <a:bevelT w="88900"/>
        </a:sp3d>
      </dgm:spPr>
      <dgm:t>
        <a:bodyPr/>
        <a:lstStyle/>
        <a:p>
          <a:pPr algn="l"/>
          <a:r>
            <a:rPr lang="ru-RU" sz="1600" b="1" dirty="0" smtClean="0">
              <a:latin typeface="Arial" pitchFamily="34" charset="0"/>
              <a:cs typeface="Arial" pitchFamily="34" charset="0"/>
            </a:rPr>
            <a:t>ООО «Газпром ВНИИГАЗ»</a:t>
          </a:r>
          <a:endParaRPr lang="ru-RU" sz="1600" b="1" dirty="0">
            <a:latin typeface="Arial" pitchFamily="34" charset="0"/>
            <a:cs typeface="Arial" pitchFamily="34" charset="0"/>
          </a:endParaRPr>
        </a:p>
      </dgm:t>
    </dgm:pt>
    <dgm:pt modelId="{8AF9D26B-4397-4FE5-AD73-768C723B021C}" type="sibTrans" cxnId="{8E914AC7-B04F-46BE-BEB6-EEC80695664A}">
      <dgm:prSet/>
      <dgm:spPr/>
      <dgm:t>
        <a:bodyPr/>
        <a:lstStyle/>
        <a:p>
          <a:endParaRPr lang="ru-RU" sz="1400" b="1">
            <a:latin typeface="Arial" pitchFamily="34" charset="0"/>
            <a:cs typeface="Arial" pitchFamily="34" charset="0"/>
          </a:endParaRPr>
        </a:p>
      </dgm:t>
    </dgm:pt>
    <dgm:pt modelId="{CCF75AAA-42DE-4D01-A2A1-99972BB75B07}" type="parTrans" cxnId="{8E914AC7-B04F-46BE-BEB6-EEC80695664A}">
      <dgm:prSet/>
      <dgm:spPr/>
      <dgm:t>
        <a:bodyPr/>
        <a:lstStyle/>
        <a:p>
          <a:endParaRPr lang="ru-RU" sz="1400" b="1">
            <a:latin typeface="Arial" pitchFamily="34" charset="0"/>
            <a:cs typeface="Arial" pitchFamily="34" charset="0"/>
          </a:endParaRPr>
        </a:p>
      </dgm:t>
    </dgm:pt>
    <dgm:pt modelId="{BB693D4A-513A-4339-9F19-E5E8B01A43D1}">
      <dgm:prSet phldrT="[Текст]" custT="1"/>
      <dgm:spPr>
        <a:solidFill>
          <a:srgbClr val="FF6600"/>
        </a:solidFill>
        <a:scene3d>
          <a:camera prst="orthographicFront"/>
          <a:lightRig rig="threePt" dir="t"/>
        </a:scene3d>
        <a:sp3d>
          <a:bevelT w="88900"/>
        </a:sp3d>
      </dgm:spPr>
      <dgm:t>
        <a:bodyPr/>
        <a:lstStyle/>
        <a:p>
          <a:pPr algn="l"/>
          <a:r>
            <a:rPr lang="ru-RU" sz="1600" b="1" dirty="0" smtClean="0">
              <a:latin typeface="Arial" pitchFamily="34" charset="0"/>
              <a:cs typeface="Arial" pitchFamily="34" charset="0"/>
            </a:rPr>
            <a:t>ЗАО «РЭПХ»</a:t>
          </a:r>
          <a:endParaRPr lang="ru-RU" sz="1600" b="1" dirty="0">
            <a:latin typeface="Arial" pitchFamily="34" charset="0"/>
            <a:cs typeface="Arial" pitchFamily="34" charset="0"/>
          </a:endParaRPr>
        </a:p>
      </dgm:t>
    </dgm:pt>
    <dgm:pt modelId="{3513E6E9-5CFD-47AF-B988-50EDEDC66F9A}" type="parTrans" cxnId="{CC7733F6-800F-4978-ADE1-BBF9F1F873BB}">
      <dgm:prSet/>
      <dgm:spPr/>
      <dgm:t>
        <a:bodyPr/>
        <a:lstStyle/>
        <a:p>
          <a:endParaRPr lang="ru-RU"/>
        </a:p>
      </dgm:t>
    </dgm:pt>
    <dgm:pt modelId="{193FDEB0-A23E-4D26-A7DA-07557364074B}" type="sibTrans" cxnId="{CC7733F6-800F-4978-ADE1-BBF9F1F873BB}">
      <dgm:prSet/>
      <dgm:spPr/>
      <dgm:t>
        <a:bodyPr/>
        <a:lstStyle/>
        <a:p>
          <a:endParaRPr lang="ru-RU"/>
        </a:p>
      </dgm:t>
    </dgm:pt>
    <dgm:pt modelId="{0DA6AD46-D0C6-46C9-803B-A725B64D61F2}" type="pres">
      <dgm:prSet presAssocID="{89A4BDE8-4D59-4AC3-8C98-C96D4B314486}" presName="linear" presStyleCnt="0">
        <dgm:presLayoutVars>
          <dgm:animLvl val="lvl"/>
          <dgm:resizeHandles val="exact"/>
        </dgm:presLayoutVars>
      </dgm:prSet>
      <dgm:spPr/>
      <dgm:t>
        <a:bodyPr/>
        <a:lstStyle/>
        <a:p>
          <a:endParaRPr lang="ru-RU"/>
        </a:p>
      </dgm:t>
    </dgm:pt>
    <dgm:pt modelId="{FEBB2B33-F981-4112-826A-44169CDE379E}" type="pres">
      <dgm:prSet presAssocID="{2A9AB74E-A8A9-4F64-A5EE-08B6F2F945D2}" presName="parentText" presStyleLbl="node1" presStyleIdx="0" presStyleCnt="4" custLinFactY="6122" custLinFactNeighborX="551" custLinFactNeighborY="100000">
        <dgm:presLayoutVars>
          <dgm:chMax val="0"/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016BF262-F0E8-44B6-A960-D9381998CE6C}" type="pres">
      <dgm:prSet presAssocID="{D0F85564-543B-4476-9053-15C3E41ADE50}" presName="spacer" presStyleCnt="0"/>
      <dgm:spPr/>
    </dgm:pt>
    <dgm:pt modelId="{95882296-A943-4A6A-8566-FDB317CE54D8}" type="pres">
      <dgm:prSet presAssocID="{D0068031-42B3-4A15-B685-BA104A27B875}" presName="parentText" presStyleLbl="node1" presStyleIdx="1" presStyleCnt="4" custLinFactNeighborX="551" custLinFactNeighborY="56307">
        <dgm:presLayoutVars>
          <dgm:chMax val="0"/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F758E8DA-ECD2-4DB1-A907-A6813315AE6F}" type="pres">
      <dgm:prSet presAssocID="{8AF9D26B-4397-4FE5-AD73-768C723B021C}" presName="spacer" presStyleCnt="0"/>
      <dgm:spPr/>
    </dgm:pt>
    <dgm:pt modelId="{141B1AD6-323B-4F1E-AE62-8922C9262DF7}" type="pres">
      <dgm:prSet presAssocID="{BB693D4A-513A-4339-9F19-E5E8B01A43D1}" presName="parentText" presStyleLbl="node1" presStyleIdx="2" presStyleCnt="4">
        <dgm:presLayoutVars>
          <dgm:chMax val="0"/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C39F11C6-C7BD-43F3-9DE8-BE819D6CCA94}" type="pres">
      <dgm:prSet presAssocID="{193FDEB0-A23E-4D26-A7DA-07557364074B}" presName="spacer" presStyleCnt="0"/>
      <dgm:spPr/>
    </dgm:pt>
    <dgm:pt modelId="{6E82B8BB-9EC1-4B09-8488-D780FE1C4314}" type="pres">
      <dgm:prSet presAssocID="{409CFA31-B26E-4B47-ACEA-48B5516D6C6E}" presName="parentText" presStyleLbl="node1" presStyleIdx="3" presStyleCnt="4" custLinFactNeighborY="55356">
        <dgm:presLayoutVars>
          <dgm:chMax val="0"/>
          <dgm:bulletEnabled val="1"/>
        </dgm:presLayoutVars>
      </dgm:prSet>
      <dgm:spPr/>
      <dgm:t>
        <a:bodyPr/>
        <a:lstStyle/>
        <a:p>
          <a:endParaRPr lang="ru-RU"/>
        </a:p>
      </dgm:t>
    </dgm:pt>
  </dgm:ptLst>
  <dgm:cxnLst>
    <dgm:cxn modelId="{8E914AC7-B04F-46BE-BEB6-EEC80695664A}" srcId="{89A4BDE8-4D59-4AC3-8C98-C96D4B314486}" destId="{D0068031-42B3-4A15-B685-BA104A27B875}" srcOrd="1" destOrd="0" parTransId="{CCF75AAA-42DE-4D01-A2A1-99972BB75B07}" sibTransId="{8AF9D26B-4397-4FE5-AD73-768C723B021C}"/>
    <dgm:cxn modelId="{54BC9DCE-E583-4A53-9C80-0843C8D99958}" type="presOf" srcId="{D0068031-42B3-4A15-B685-BA104A27B875}" destId="{95882296-A943-4A6A-8566-FDB317CE54D8}" srcOrd="0" destOrd="0" presId="urn:microsoft.com/office/officeart/2005/8/layout/vList2"/>
    <dgm:cxn modelId="{3D655812-9A10-4E80-9340-ECB7FC325404}" type="presOf" srcId="{89A4BDE8-4D59-4AC3-8C98-C96D4B314486}" destId="{0DA6AD46-D0C6-46C9-803B-A725B64D61F2}" srcOrd="0" destOrd="0" presId="urn:microsoft.com/office/officeart/2005/8/layout/vList2"/>
    <dgm:cxn modelId="{BE810B38-9526-42C8-90A9-07FA10E16E3F}" type="presOf" srcId="{409CFA31-B26E-4B47-ACEA-48B5516D6C6E}" destId="{6E82B8BB-9EC1-4B09-8488-D780FE1C4314}" srcOrd="0" destOrd="0" presId="urn:microsoft.com/office/officeart/2005/8/layout/vList2"/>
    <dgm:cxn modelId="{CC7733F6-800F-4978-ADE1-BBF9F1F873BB}" srcId="{89A4BDE8-4D59-4AC3-8C98-C96D4B314486}" destId="{BB693D4A-513A-4339-9F19-E5E8B01A43D1}" srcOrd="2" destOrd="0" parTransId="{3513E6E9-5CFD-47AF-B988-50EDEDC66F9A}" sibTransId="{193FDEB0-A23E-4D26-A7DA-07557364074B}"/>
    <dgm:cxn modelId="{E9C1157C-6BAB-478D-915F-FB657AA7F3D8}" srcId="{89A4BDE8-4D59-4AC3-8C98-C96D4B314486}" destId="{2A9AB74E-A8A9-4F64-A5EE-08B6F2F945D2}" srcOrd="0" destOrd="0" parTransId="{4D1A7007-6B31-4A9C-AAF0-0E8633167BC4}" sibTransId="{D0F85564-543B-4476-9053-15C3E41ADE50}"/>
    <dgm:cxn modelId="{96D1F53D-CC93-4C18-B1D2-EBA8834B9343}" type="presOf" srcId="{2A9AB74E-A8A9-4F64-A5EE-08B6F2F945D2}" destId="{FEBB2B33-F981-4112-826A-44169CDE379E}" srcOrd="0" destOrd="0" presId="urn:microsoft.com/office/officeart/2005/8/layout/vList2"/>
    <dgm:cxn modelId="{280B0294-036D-4B45-83E5-E311D25C0A4F}" srcId="{89A4BDE8-4D59-4AC3-8C98-C96D4B314486}" destId="{409CFA31-B26E-4B47-ACEA-48B5516D6C6E}" srcOrd="3" destOrd="0" parTransId="{D7661662-6327-4488-BAB4-840047E18698}" sibTransId="{7D7801EE-FCEE-4F1B-83B3-88CF40F70C71}"/>
    <dgm:cxn modelId="{CBA9BB1F-4DA9-4241-B88A-B83EB61B0A8F}" type="presOf" srcId="{BB693D4A-513A-4339-9F19-E5E8B01A43D1}" destId="{141B1AD6-323B-4F1E-AE62-8922C9262DF7}" srcOrd="0" destOrd="0" presId="urn:microsoft.com/office/officeart/2005/8/layout/vList2"/>
    <dgm:cxn modelId="{B99A8B60-EA84-41B7-9386-677F64CC19BE}" type="presParOf" srcId="{0DA6AD46-D0C6-46C9-803B-A725B64D61F2}" destId="{FEBB2B33-F981-4112-826A-44169CDE379E}" srcOrd="0" destOrd="0" presId="urn:microsoft.com/office/officeart/2005/8/layout/vList2"/>
    <dgm:cxn modelId="{AF441681-4F6D-4088-8D2F-018E377DB830}" type="presParOf" srcId="{0DA6AD46-D0C6-46C9-803B-A725B64D61F2}" destId="{016BF262-F0E8-44B6-A960-D9381998CE6C}" srcOrd="1" destOrd="0" presId="urn:microsoft.com/office/officeart/2005/8/layout/vList2"/>
    <dgm:cxn modelId="{B0E7C137-9194-4983-92DD-96E800C7C32B}" type="presParOf" srcId="{0DA6AD46-D0C6-46C9-803B-A725B64D61F2}" destId="{95882296-A943-4A6A-8566-FDB317CE54D8}" srcOrd="2" destOrd="0" presId="urn:microsoft.com/office/officeart/2005/8/layout/vList2"/>
    <dgm:cxn modelId="{C69EDB9F-1E47-4514-BF66-CA97EFF76801}" type="presParOf" srcId="{0DA6AD46-D0C6-46C9-803B-A725B64D61F2}" destId="{F758E8DA-ECD2-4DB1-A907-A6813315AE6F}" srcOrd="3" destOrd="0" presId="urn:microsoft.com/office/officeart/2005/8/layout/vList2"/>
    <dgm:cxn modelId="{1846B22A-6101-499C-B4CC-502A298F3749}" type="presParOf" srcId="{0DA6AD46-D0C6-46C9-803B-A725B64D61F2}" destId="{141B1AD6-323B-4F1E-AE62-8922C9262DF7}" srcOrd="4" destOrd="0" presId="urn:microsoft.com/office/officeart/2005/8/layout/vList2"/>
    <dgm:cxn modelId="{854B7986-B1AB-49A8-93D4-88D6A55D5151}" type="presParOf" srcId="{0DA6AD46-D0C6-46C9-803B-A725B64D61F2}" destId="{C39F11C6-C7BD-43F3-9DE8-BE819D6CCA94}" srcOrd="5" destOrd="0" presId="urn:microsoft.com/office/officeart/2005/8/layout/vList2"/>
    <dgm:cxn modelId="{9304AC29-0F7C-41B5-ADCA-78E14025CAC3}" type="presParOf" srcId="{0DA6AD46-D0C6-46C9-803B-A725B64D61F2}" destId="{6E82B8BB-9EC1-4B09-8488-D780FE1C4314}" srcOrd="6" destOrd="0" presId="urn:microsoft.com/office/officeart/2005/8/layout/vList2"/>
  </dgm:cxnLst>
  <dgm:bg/>
  <dgm:whole/>
  <dgm:extLst>
    <a:ext uri="http://schemas.microsoft.com/office/drawing/2008/diagram">
      <dsp:dataModelExt xmlns:dsp="http://schemas.microsoft.com/office/drawing/2008/diagram" relId="rId8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ECF92EE8-B3D7-4139-AEC5-55CFEB338F12}">
      <dsp:nvSpPr>
        <dsp:cNvPr id="0" name=""/>
        <dsp:cNvSpPr/>
      </dsp:nvSpPr>
      <dsp:spPr>
        <a:xfrm>
          <a:off x="3945073" y="144023"/>
          <a:ext cx="4519925" cy="4434940"/>
        </a:xfrm>
        <a:prstGeom prst="gear9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7780" tIns="17780" rIns="17780" bIns="1778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ts val="900"/>
            </a:spcAft>
          </a:pPr>
          <a:r>
            <a:rPr lang="ru-RU" sz="1400" b="1" kern="1200" dirty="0" smtClean="0">
              <a:latin typeface="Arial" charset="0"/>
            </a:rPr>
            <a:t>ИЗМЕНЕНИЕ ТРЕБОВАНИЙ К МАСЛАМ</a:t>
          </a:r>
        </a:p>
        <a:p>
          <a:pPr lvl="0" algn="ctr" defTabSz="622300">
            <a:lnSpc>
              <a:spcPct val="90000"/>
            </a:lnSpc>
            <a:spcBef>
              <a:spcPct val="0"/>
            </a:spcBef>
            <a:spcAft>
              <a:spcPts val="900"/>
            </a:spcAft>
          </a:pPr>
          <a:r>
            <a:rPr lang="ru-RU" sz="1400" b="0" kern="1200" dirty="0" smtClean="0">
              <a:latin typeface="Arial" charset="0"/>
            </a:rPr>
            <a:t>Улучшенная </a:t>
          </a:r>
          <a:r>
            <a:rPr lang="ru-RU" sz="1400" b="0" kern="1200" dirty="0" err="1" smtClean="0">
              <a:latin typeface="Arial" charset="0"/>
            </a:rPr>
            <a:t>фильтруемость</a:t>
          </a:r>
          <a:endParaRPr lang="ru-RU" sz="1400" b="0" kern="1200" dirty="0" smtClean="0">
            <a:latin typeface="Arial" charset="0"/>
          </a:endParaRPr>
        </a:p>
        <a:p>
          <a:pPr lvl="0" algn="ctr" defTabSz="622300">
            <a:lnSpc>
              <a:spcPct val="90000"/>
            </a:lnSpc>
            <a:spcBef>
              <a:spcPct val="0"/>
            </a:spcBef>
            <a:spcAft>
              <a:spcPts val="900"/>
            </a:spcAft>
          </a:pPr>
          <a:r>
            <a:rPr lang="ru-RU" sz="1400" b="0" kern="1200" dirty="0" smtClean="0">
              <a:latin typeface="Arial" charset="0"/>
            </a:rPr>
            <a:t>Улучшенная </a:t>
          </a:r>
          <a:r>
            <a:rPr lang="ru-RU" sz="1400" b="0" kern="1200" dirty="0" err="1" smtClean="0">
              <a:latin typeface="Arial" charset="0"/>
            </a:rPr>
            <a:t>термоокислительная</a:t>
          </a:r>
          <a:r>
            <a:rPr lang="ru-RU" sz="1400" b="0" kern="1200" dirty="0" smtClean="0">
              <a:latin typeface="Arial" charset="0"/>
            </a:rPr>
            <a:t> стабильность</a:t>
          </a:r>
        </a:p>
        <a:p>
          <a:pPr lvl="0" algn="ctr" defTabSz="622300">
            <a:lnSpc>
              <a:spcPct val="90000"/>
            </a:lnSpc>
            <a:spcBef>
              <a:spcPct val="0"/>
            </a:spcBef>
            <a:spcAft>
              <a:spcPts val="900"/>
            </a:spcAft>
          </a:pPr>
          <a:r>
            <a:rPr lang="ru-RU" sz="1400" b="0" kern="1200" dirty="0" smtClean="0">
              <a:latin typeface="Arial" charset="0"/>
            </a:rPr>
            <a:t>Сбалансированные поверхностные характеристики (антипенные и </a:t>
          </a:r>
          <a:r>
            <a:rPr lang="ru-RU" sz="1400" b="0" kern="1200" dirty="0" err="1" smtClean="0">
              <a:latin typeface="Arial" charset="0"/>
            </a:rPr>
            <a:t>деаэрационные</a:t>
          </a:r>
          <a:r>
            <a:rPr lang="ru-RU" sz="1400" b="0" kern="1200" dirty="0" smtClean="0">
              <a:latin typeface="Arial" charset="0"/>
            </a:rPr>
            <a:t> свойства)</a:t>
          </a:r>
          <a:endParaRPr lang="ru-RU" sz="1400" b="0" kern="1200" dirty="0">
            <a:latin typeface="Arial" charset="0"/>
          </a:endParaRPr>
        </a:p>
      </dsp:txBody>
      <dsp:txXfrm>
        <a:off x="4847427" y="1182887"/>
        <a:ext cx="2715217" cy="2279650"/>
      </dsp:txXfrm>
    </dsp:sp>
    <dsp:sp modelId="{44F16D79-E7E1-4A22-98BC-66A7B40AA5D9}">
      <dsp:nvSpPr>
        <dsp:cNvPr id="0" name=""/>
        <dsp:cNvSpPr/>
      </dsp:nvSpPr>
      <dsp:spPr>
        <a:xfrm>
          <a:off x="0" y="-241533"/>
          <a:ext cx="4546167" cy="4423328"/>
        </a:xfrm>
        <a:prstGeom prst="gear6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7780" tIns="17780" rIns="17780" bIns="17780" numCol="1" spcCol="1270" anchor="ctr" anchorCtr="0">
          <a:noAutofit/>
        </a:bodyPr>
        <a:lstStyle/>
        <a:p>
          <a:pPr lvl="0" algn="ctr" defTabSz="622300">
            <a:lnSpc>
              <a:spcPct val="90000"/>
            </a:lnSpc>
            <a:spcBef>
              <a:spcPct val="0"/>
            </a:spcBef>
            <a:spcAft>
              <a:spcPts val="900"/>
            </a:spcAft>
          </a:pPr>
          <a:r>
            <a:rPr lang="ru-RU" sz="1400" b="1" kern="1200" dirty="0" smtClean="0">
              <a:latin typeface="Arial" charset="0"/>
            </a:rPr>
            <a:t>ТЕНДЕНЦИИ В ЭВОЛЮЦИИ ТУРБИН</a:t>
          </a:r>
        </a:p>
        <a:p>
          <a:pPr lvl="0" algn="ctr" defTabSz="622300">
            <a:lnSpc>
              <a:spcPct val="90000"/>
            </a:lnSpc>
            <a:spcBef>
              <a:spcPct val="0"/>
            </a:spcBef>
            <a:spcAft>
              <a:spcPts val="900"/>
            </a:spcAft>
          </a:pPr>
          <a:r>
            <a:rPr lang="ru-RU" sz="1400" b="0" kern="1200" dirty="0" smtClean="0">
              <a:latin typeface="Arial" charset="0"/>
            </a:rPr>
            <a:t>Ужесточенные требования по классу чистоты</a:t>
          </a:r>
        </a:p>
        <a:p>
          <a:pPr lvl="0" algn="ctr" defTabSz="622300">
            <a:lnSpc>
              <a:spcPct val="90000"/>
            </a:lnSpc>
            <a:spcBef>
              <a:spcPct val="0"/>
            </a:spcBef>
            <a:spcAft>
              <a:spcPts val="900"/>
            </a:spcAft>
          </a:pPr>
          <a:r>
            <a:rPr lang="ru-RU" sz="1400" b="0" kern="1200" dirty="0" smtClean="0">
              <a:latin typeface="Arial" charset="0"/>
            </a:rPr>
            <a:t>Увеличение  </a:t>
          </a:r>
          <a:r>
            <a:rPr lang="ru-RU" sz="1400" b="0" kern="1200" dirty="0" err="1" smtClean="0">
              <a:latin typeface="Arial" charset="0"/>
            </a:rPr>
            <a:t>термонапряженности</a:t>
          </a:r>
          <a:endParaRPr lang="ru-RU" sz="1400" b="0" kern="1200" dirty="0" smtClean="0">
            <a:latin typeface="Arial" charset="0"/>
          </a:endParaRPr>
        </a:p>
        <a:p>
          <a:pPr lvl="0" algn="ctr" defTabSz="622300">
            <a:lnSpc>
              <a:spcPct val="90000"/>
            </a:lnSpc>
            <a:spcBef>
              <a:spcPct val="0"/>
            </a:spcBef>
            <a:spcAft>
              <a:spcPts val="900"/>
            </a:spcAft>
          </a:pPr>
          <a:r>
            <a:rPr lang="ru-RU" sz="1400" b="0" kern="1200" dirty="0" smtClean="0">
              <a:latin typeface="Arial" charset="0"/>
            </a:rPr>
            <a:t>Увеличение срока эксплуатации масла </a:t>
          </a:r>
        </a:p>
        <a:p>
          <a:pPr lvl="0" algn="ctr" defTabSz="622300">
            <a:lnSpc>
              <a:spcPct val="90000"/>
            </a:lnSpc>
            <a:spcBef>
              <a:spcPct val="0"/>
            </a:spcBef>
            <a:spcAft>
              <a:spcPts val="900"/>
            </a:spcAft>
          </a:pPr>
          <a:endParaRPr lang="ru-RU" sz="1200" b="1" kern="1200" dirty="0" smtClean="0">
            <a:latin typeface="Arial" charset="0"/>
          </a:endParaRPr>
        </a:p>
      </dsp:txBody>
      <dsp:txXfrm>
        <a:off x="1131442" y="878784"/>
        <a:ext cx="2283283" cy="2182694"/>
      </dsp:txXfrm>
    </dsp:sp>
    <dsp:sp modelId="{11A42F40-9B67-4061-8D43-8183D10EF777}">
      <dsp:nvSpPr>
        <dsp:cNvPr id="0" name=""/>
        <dsp:cNvSpPr/>
      </dsp:nvSpPr>
      <dsp:spPr>
        <a:xfrm>
          <a:off x="5862727" y="1613610"/>
          <a:ext cx="2013586" cy="45734"/>
        </a:xfrm>
        <a:prstGeom prst="leftCircularArrow">
          <a:avLst>
            <a:gd name="adj1" fmla="val 4878"/>
            <a:gd name="adj2" fmla="val 312630"/>
            <a:gd name="adj3" fmla="val 3196590"/>
            <a:gd name="adj4" fmla="val 15149488"/>
            <a:gd name="adj5" fmla="val 5691"/>
          </a:avLst>
        </a:prstGeom>
        <a:solidFill>
          <a:schemeClr val="accent1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C8CA5DE8-6FE7-4773-8BA1-7DFE89CF749D}">
      <dsp:nvSpPr>
        <dsp:cNvPr id="0" name=""/>
        <dsp:cNvSpPr/>
      </dsp:nvSpPr>
      <dsp:spPr>
        <a:xfrm rot="21214401">
          <a:off x="-428398" y="119265"/>
          <a:ext cx="2538884" cy="2538884"/>
        </a:xfrm>
        <a:prstGeom prst="leftCircularArrow">
          <a:avLst>
            <a:gd name="adj1" fmla="val 6452"/>
            <a:gd name="adj2" fmla="val 429999"/>
            <a:gd name="adj3" fmla="val 10489124"/>
            <a:gd name="adj4" fmla="val 14837806"/>
            <a:gd name="adj5" fmla="val 7527"/>
          </a:avLst>
        </a:prstGeom>
        <a:solidFill>
          <a:schemeClr val="accent1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FEBB2B33-F981-4112-826A-44169CDE379E}">
      <dsp:nvSpPr>
        <dsp:cNvPr id="0" name=""/>
        <dsp:cNvSpPr/>
      </dsp:nvSpPr>
      <dsp:spPr>
        <a:xfrm>
          <a:off x="0" y="53026"/>
          <a:ext cx="3797628" cy="633445"/>
        </a:xfrm>
        <a:prstGeom prst="roundRect">
          <a:avLst/>
        </a:prstGeom>
        <a:solidFill>
          <a:srgbClr val="FF6600"/>
        </a:solidFill>
        <a:ln w="381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40000" dist="20000" dir="5400000" rotWithShape="0">
            <a:srgbClr val="000000">
              <a:alpha val="38000"/>
            </a:srgbClr>
          </a:outerShdw>
        </a:effectLst>
        <a:scene3d>
          <a:camera prst="orthographicFront"/>
          <a:lightRig rig="threePt" dir="t"/>
        </a:scene3d>
        <a:sp3d>
          <a:bevelT w="88900"/>
        </a:sp3d>
      </dsp:spPr>
      <dsp:style>
        <a:lnRef idx="3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lt1"/>
        </a:fontRef>
      </dsp:style>
      <dsp:txBody>
        <a:bodyPr spcFirstLastPara="0" vert="horz" wrap="square" lIns="60960" tIns="60960" rIns="60960" bIns="60960" numCol="1" spcCol="1270" anchor="ctr" anchorCtr="0">
          <a:noAutofit/>
        </a:bodyPr>
        <a:lstStyle/>
        <a:p>
          <a:pPr lvl="0" algn="l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ru-RU" sz="1600" b="1" kern="1200" dirty="0" smtClean="0">
              <a:latin typeface="Arial" pitchFamily="34" charset="0"/>
              <a:cs typeface="Arial" pitchFamily="34" charset="0"/>
            </a:rPr>
            <a:t>КС-17 </a:t>
          </a:r>
          <a:r>
            <a:rPr lang="ru-RU" sz="1600" b="1" kern="1200" dirty="0" err="1" smtClean="0">
              <a:latin typeface="Arial" pitchFamily="34" charset="0"/>
              <a:cs typeface="Arial" pitchFamily="34" charset="0"/>
            </a:rPr>
            <a:t>Грязовецкого</a:t>
          </a:r>
          <a:r>
            <a:rPr lang="ru-RU" sz="1600" b="1" kern="1200" dirty="0" smtClean="0">
              <a:latin typeface="Arial" pitchFamily="34" charset="0"/>
              <a:cs typeface="Arial" pitchFamily="34" charset="0"/>
            </a:rPr>
            <a:t> ЛПУ МГ</a:t>
          </a:r>
        </a:p>
        <a:p>
          <a:pPr lvl="0" algn="l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ru-RU" sz="1600" b="1" kern="1200" dirty="0" smtClean="0">
              <a:latin typeface="Arial" pitchFamily="34" charset="0"/>
              <a:cs typeface="Arial" pitchFamily="34" charset="0"/>
            </a:rPr>
            <a:t>ООО «Газпром </a:t>
          </a:r>
          <a:r>
            <a:rPr lang="ru-RU" sz="1600" b="1" kern="1200" dirty="0" err="1" smtClean="0">
              <a:latin typeface="Arial" pitchFamily="34" charset="0"/>
              <a:cs typeface="Arial" pitchFamily="34" charset="0"/>
            </a:rPr>
            <a:t>трансгаз</a:t>
          </a:r>
          <a:r>
            <a:rPr lang="ru-RU" sz="1600" b="1" kern="1200" dirty="0" smtClean="0">
              <a:latin typeface="Arial" pitchFamily="34" charset="0"/>
              <a:cs typeface="Arial" pitchFamily="34" charset="0"/>
            </a:rPr>
            <a:t> Ухта»</a:t>
          </a:r>
          <a:endParaRPr lang="ru-RU" sz="1600" b="1" kern="1200" dirty="0">
            <a:latin typeface="Arial" pitchFamily="34" charset="0"/>
            <a:cs typeface="Arial" pitchFamily="34" charset="0"/>
          </a:endParaRPr>
        </a:p>
      </dsp:txBody>
      <dsp:txXfrm>
        <a:off x="30922" y="83948"/>
        <a:ext cx="3735784" cy="571601"/>
      </dsp:txXfrm>
    </dsp:sp>
    <dsp:sp modelId="{95882296-A943-4A6A-8566-FDB317CE54D8}">
      <dsp:nvSpPr>
        <dsp:cNvPr id="0" name=""/>
        <dsp:cNvSpPr/>
      </dsp:nvSpPr>
      <dsp:spPr>
        <a:xfrm>
          <a:off x="0" y="655008"/>
          <a:ext cx="3797628" cy="633445"/>
        </a:xfrm>
        <a:prstGeom prst="roundRect">
          <a:avLst/>
        </a:prstGeom>
        <a:solidFill>
          <a:srgbClr val="FF6600"/>
        </a:solidFill>
        <a:ln w="381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40000" dist="20000" dir="5400000" rotWithShape="0">
            <a:srgbClr val="000000">
              <a:alpha val="38000"/>
            </a:srgbClr>
          </a:outerShdw>
        </a:effectLst>
        <a:scene3d>
          <a:camera prst="orthographicFront"/>
          <a:lightRig rig="threePt" dir="t"/>
        </a:scene3d>
        <a:sp3d>
          <a:bevelT w="88900"/>
        </a:sp3d>
      </dsp:spPr>
      <dsp:style>
        <a:lnRef idx="3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lt1"/>
        </a:fontRef>
      </dsp:style>
      <dsp:txBody>
        <a:bodyPr spcFirstLastPara="0" vert="horz" wrap="square" lIns="60960" tIns="60960" rIns="60960" bIns="60960" numCol="1" spcCol="1270" anchor="ctr" anchorCtr="0">
          <a:noAutofit/>
        </a:bodyPr>
        <a:lstStyle/>
        <a:p>
          <a:pPr lvl="0" algn="l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ru-RU" sz="1600" b="1" kern="1200" dirty="0" smtClean="0">
              <a:latin typeface="Arial" pitchFamily="34" charset="0"/>
              <a:cs typeface="Arial" pitchFamily="34" charset="0"/>
            </a:rPr>
            <a:t>ООО «Газпром ВНИИГАЗ»</a:t>
          </a:r>
          <a:endParaRPr lang="ru-RU" sz="1600" b="1" kern="1200" dirty="0">
            <a:latin typeface="Arial" pitchFamily="34" charset="0"/>
            <a:cs typeface="Arial" pitchFamily="34" charset="0"/>
          </a:endParaRPr>
        </a:p>
      </dsp:txBody>
      <dsp:txXfrm>
        <a:off x="30922" y="685930"/>
        <a:ext cx="3735784" cy="571601"/>
      </dsp:txXfrm>
    </dsp:sp>
    <dsp:sp modelId="{141B1AD6-323B-4F1E-AE62-8922C9262DF7}">
      <dsp:nvSpPr>
        <dsp:cNvPr id="0" name=""/>
        <dsp:cNvSpPr/>
      </dsp:nvSpPr>
      <dsp:spPr>
        <a:xfrm>
          <a:off x="0" y="1294130"/>
          <a:ext cx="3797628" cy="633445"/>
        </a:xfrm>
        <a:prstGeom prst="roundRect">
          <a:avLst/>
        </a:prstGeom>
        <a:solidFill>
          <a:srgbClr val="FF6600"/>
        </a:solidFill>
        <a:ln w="381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40000" dist="20000" dir="5400000" rotWithShape="0">
            <a:srgbClr val="000000">
              <a:alpha val="38000"/>
            </a:srgbClr>
          </a:outerShdw>
        </a:effectLst>
        <a:scene3d>
          <a:camera prst="orthographicFront"/>
          <a:lightRig rig="threePt" dir="t"/>
        </a:scene3d>
        <a:sp3d>
          <a:bevelT w="88900"/>
        </a:sp3d>
      </dsp:spPr>
      <dsp:style>
        <a:lnRef idx="3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lt1"/>
        </a:fontRef>
      </dsp:style>
      <dsp:txBody>
        <a:bodyPr spcFirstLastPara="0" vert="horz" wrap="square" lIns="60960" tIns="60960" rIns="60960" bIns="60960" numCol="1" spcCol="1270" anchor="ctr" anchorCtr="0">
          <a:noAutofit/>
        </a:bodyPr>
        <a:lstStyle/>
        <a:p>
          <a:pPr lvl="0" algn="l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ru-RU" sz="1600" b="1" kern="1200" dirty="0" smtClean="0">
              <a:latin typeface="Arial" pitchFamily="34" charset="0"/>
              <a:cs typeface="Arial" pitchFamily="34" charset="0"/>
            </a:rPr>
            <a:t>ЗАО «РЭПХ»</a:t>
          </a:r>
          <a:endParaRPr lang="ru-RU" sz="1600" b="1" kern="1200" dirty="0">
            <a:latin typeface="Arial" pitchFamily="34" charset="0"/>
            <a:cs typeface="Arial" pitchFamily="34" charset="0"/>
          </a:endParaRPr>
        </a:p>
      </dsp:txBody>
      <dsp:txXfrm>
        <a:off x="30922" y="1325052"/>
        <a:ext cx="3735784" cy="571601"/>
      </dsp:txXfrm>
    </dsp:sp>
    <dsp:sp modelId="{6E82B8BB-9EC1-4B09-8488-D780FE1C4314}">
      <dsp:nvSpPr>
        <dsp:cNvPr id="0" name=""/>
        <dsp:cNvSpPr/>
      </dsp:nvSpPr>
      <dsp:spPr>
        <a:xfrm>
          <a:off x="0" y="1941822"/>
          <a:ext cx="3797628" cy="633445"/>
        </a:xfrm>
        <a:prstGeom prst="roundRect">
          <a:avLst/>
        </a:prstGeom>
        <a:solidFill>
          <a:srgbClr val="FF6600"/>
        </a:solidFill>
        <a:ln w="381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40000" dist="20000" dir="5400000" rotWithShape="0">
            <a:srgbClr val="000000">
              <a:alpha val="38000"/>
            </a:srgbClr>
          </a:outerShdw>
        </a:effectLst>
        <a:scene3d>
          <a:camera prst="orthographicFront"/>
          <a:lightRig rig="threePt" dir="t"/>
        </a:scene3d>
        <a:sp3d>
          <a:bevelT w="88900"/>
        </a:sp3d>
      </dsp:spPr>
      <dsp:style>
        <a:lnRef idx="3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lt1"/>
        </a:fontRef>
      </dsp:style>
      <dsp:txBody>
        <a:bodyPr spcFirstLastPara="0" vert="horz" wrap="square" lIns="60960" tIns="60960" rIns="60960" bIns="60960" numCol="1" spcCol="1270" anchor="ctr" anchorCtr="0">
          <a:noAutofit/>
        </a:bodyPr>
        <a:lstStyle/>
        <a:p>
          <a:pPr lvl="0" algn="l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ru-RU" sz="1600" b="1" kern="1200" dirty="0" smtClean="0">
              <a:latin typeface="Arial" pitchFamily="34" charset="0"/>
              <a:cs typeface="Arial" pitchFamily="34" charset="0"/>
            </a:rPr>
            <a:t>ООО «Газпромнефть-СМ»</a:t>
          </a:r>
          <a:endParaRPr lang="ru-RU" sz="1600" b="1" kern="1200" dirty="0">
            <a:latin typeface="Arial" pitchFamily="34" charset="0"/>
            <a:cs typeface="Arial" pitchFamily="34" charset="0"/>
          </a:endParaRPr>
        </a:p>
      </dsp:txBody>
      <dsp:txXfrm>
        <a:off x="30922" y="1972744"/>
        <a:ext cx="3735784" cy="571601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gear1">
  <dgm:title val=""/>
  <dgm:desc val=""/>
  <dgm:catLst>
    <dgm:cat type="relationship" pri="3000"/>
    <dgm:cat type="process" pri="28000"/>
    <dgm:cat type="cycle" pri="14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 useDef="1">
    <dgm:dataModel>
      <dgm:ptLst/>
      <dgm:bg/>
      <dgm:whole/>
    </dgm:dataModel>
  </dgm:clrData>
  <dgm:layoutNode name="composite">
    <dgm:varLst>
      <dgm:chMax val="3"/>
      <dgm:animLvl val="lvl"/>
      <dgm:resizeHandles val="exact"/>
    </dgm:varLst>
    <dgm:alg type="composite">
      <dgm:param type="ar" val="1"/>
    </dgm:alg>
    <dgm:shape xmlns:r="http://schemas.openxmlformats.org/officeDocument/2006/relationships" r:blip="">
      <dgm:adjLst/>
    </dgm:shape>
    <dgm:presOf/>
    <dgm:choose name="Name0">
      <dgm:if name="Name1" axis="ch" ptType="node" func="cnt" op="lte" val="1">
        <dgm:constrLst>
          <dgm:constr type="primFontSz" for="ch" ptType="node" op="equ" val="65"/>
          <dgm:constr type="w" for="ch" forName="gear1" refType="w" fact="0.55"/>
          <dgm:constr type="h" for="ch" forName="gear1" refType="w" fact="0.55"/>
          <dgm:constr type="l" for="ch" forName="gear1" refType="w" fact="0.05"/>
          <dgm:constr type="t" for="ch" forName="gear1" refType="w" fact="0.05"/>
          <dgm:constr type="w" for="ch" forName="gear1srcNode" val="1"/>
          <dgm:constr type="h" for="ch" forName="gear1srcNode" val="1"/>
          <dgm:constr type="l" for="ch" forName="gear1srcNode" refType="w" fact="0.32"/>
          <dgm:constr type="t" for="ch" forName="gear1srcNode"/>
          <dgm:constr type="w" for="ch" forName="gear1dstNode" val="1"/>
          <dgm:constr type="h" for="ch" forName="gear1dstNode" val="1"/>
          <dgm:constr type="r" for="ch" forName="gear1dstNode" refType="w" fact="0.58"/>
          <dgm:constr type="t" for="ch" forName="gear1dstNode" refType="h" fact="0.55"/>
          <dgm:constr type="diam" for="des" forName="connector1" refType="w" refFor="ch" refForName="gear1" op="equ" fact="1.1"/>
          <dgm:constr type="h" for="des" forName="connector1" refType="w" refFor="ch" refForName="gear1" op="equ" fact="0.1"/>
          <dgm:constr type="w" for="ch" forName="gear1ch" refType="w" fact="0.35"/>
          <dgm:constr type="h" for="ch" forName="gear1ch" refType="w" refFor="ch" refForName="gear1ch" fact="0.6"/>
          <dgm:constr type="l" for="ch" forName="gear1ch"/>
          <dgm:constr type="b" for="ch" forName="gear1ch" refType="h" fact="0.6"/>
        </dgm:constrLst>
      </dgm:if>
      <dgm:if name="Name2" axis="ch" ptType="node" func="cnt" op="equ" val="2">
        <dgm:constrLst>
          <dgm:constr type="primFontSz" for="ch" ptType="node" op="equ" val="65"/>
          <dgm:constr type="w" for="ch" forName="gear1" refType="w" fact="0.55"/>
          <dgm:constr type="h" for="ch" forName="gear1" refType="w" fact="0.55"/>
          <dgm:constr type="l" for="ch" forName="gear1" refType="w" fact="0.45"/>
          <dgm:constr type="t" for="ch" forName="gear1" refType="w" fact="0.25"/>
          <dgm:constr type="w" for="ch" forName="gear1srcNode" val="1"/>
          <dgm:constr type="h" for="ch" forName="gear1srcNode" val="1"/>
          <dgm:constr type="l" for="ch" forName="gear1srcNode" refType="w" fact="0.72"/>
          <dgm:constr type="t" for="ch" forName="gear1srcNode" refType="w" fact="0.2"/>
          <dgm:constr type="w" for="ch" forName="gear1dstNode" val="1"/>
          <dgm:constr type="h" for="ch" forName="gear1dstNode" val="1"/>
          <dgm:constr type="r" for="ch" forName="gear1dstNode" refType="w" fact="0.98"/>
          <dgm:constr type="t" for="ch" forName="gear1dstNode" refType="h" fact="0.75"/>
          <dgm:constr type="diam" for="des" forName="connector1" refType="w" refFor="ch" refForName="gear1" op="equ" fact="1.1"/>
          <dgm:constr type="h" for="des" forName="connector1" refType="w" refFor="ch" refForName="gear1" op="equ" fact="0.1"/>
          <dgm:constr type="w" for="ch" forName="gear1ch" refType="w" fact="0.35"/>
          <dgm:constr type="h" for="ch" forName="gear1ch" refType="w" refFor="ch" refForName="gear1ch" fact="0.6"/>
          <dgm:constr type="l" for="ch" forName="gear1ch" refType="w" fact="0.38"/>
          <dgm:constr type="b" for="ch" forName="gear1ch" refType="w" fact="0.8"/>
          <dgm:constr type="w" for="ch" forName="gear2" refType="w" fact="0.4"/>
          <dgm:constr type="h" for="ch" forName="gear2" refType="w" fact="0.4"/>
          <dgm:constr type="l" for="ch" forName="gear2" refType="w" fact="0.13"/>
          <dgm:constr type="t" for="ch" forName="gear2" refType="w" fact="0.12"/>
          <dgm:constr type="w" for="ch" forName="gear2srcNode" val="1"/>
          <dgm:constr type="h" for="ch" forName="gear2srcNode" val="1"/>
          <dgm:constr type="l" for="ch" forName="gear2srcNode" refType="w" fact="0.23"/>
          <dgm:constr type="t" for="ch" forName="gear2srcNode" refType="w" fact="0.08"/>
          <dgm:constr type="w" for="ch" forName="gear2dstNode" val="1"/>
          <dgm:constr type="h" for="ch" forName="gear2dstNode" val="1"/>
          <dgm:constr type="l" for="ch" forName="gear2dstNode" refType="w" fact="0.1"/>
          <dgm:constr type="t" for="ch" forName="gear2dstNode" refType="h" fact="0.33"/>
          <dgm:constr type="diam" for="des" forName="connector2" refType="w" refFor="ch" refForName="gear2" op="equ" fact="-1.1"/>
          <dgm:constr type="h" for="des" forName="connector2" refType="w" refFor="ch" refForName="gear1" op="equ" fact="0.1"/>
          <dgm:constr type="w" for="ch" forName="gear2ch" refType="w" fact="0.35"/>
          <dgm:constr type="h" for="ch" forName="gear2ch" refType="w" refFor="ch" refForName="gear2ch" fact="0.6"/>
          <dgm:constr type="l" for="ch" forName="gear2ch" refType="w" fact="0.34"/>
          <dgm:constr type="t" for="ch" forName="gear2ch" refType="w" fact="0.04"/>
        </dgm:constrLst>
      </dgm:if>
      <dgm:else name="Name3">
        <dgm:constrLst>
          <dgm:constr type="primFontSz" for="ch" ptType="node" op="equ" val="65"/>
          <dgm:constr type="w" for="ch" forName="gear1" refType="w" fact="0.55"/>
          <dgm:constr type="h" for="ch" forName="gear1" refType="w" fact="0.55"/>
          <dgm:constr type="l" for="ch" forName="gear1" refType="w" fact="0.45"/>
          <dgm:constr type="t" for="ch" forName="gear1" refType="w" fact="0.45"/>
          <dgm:constr type="w" for="ch" forName="gear1srcNode" val="1"/>
          <dgm:constr type="h" for="ch" forName="gear1srcNode" val="1"/>
          <dgm:constr type="l" for="ch" forName="gear1srcNode" refType="w" fact="0.72"/>
          <dgm:constr type="t" for="ch" forName="gear1srcNode" refType="w" fact="0.4"/>
          <dgm:constr type="w" for="ch" forName="gear1dstNode" val="1"/>
          <dgm:constr type="h" for="ch" forName="gear1dstNode" val="1"/>
          <dgm:constr type="r" for="ch" forName="gear1dstNode" refType="w" fact="0.98"/>
          <dgm:constr type="t" for="ch" forName="gear1dstNode" refType="h" fact="0.95"/>
          <dgm:constr type="diam" for="des" forName="connector1" refType="w" refFor="ch" refForName="gear1" op="equ" fact="1.15"/>
          <dgm:constr type="h" for="des" forName="connector1" refType="w" refFor="ch" refForName="gear1" op="equ" fact="0.1"/>
          <dgm:constr type="w" for="ch" forName="gear1ch" refType="w" fact="0.35"/>
          <dgm:constr type="h" for="ch" forName="gear1ch" refType="w" refFor="ch" refForName="gear1ch" fact="0.6"/>
          <dgm:constr type="l" for="ch" forName="gear1ch" refType="w" fact="0.38"/>
          <dgm:constr type="b" for="ch" forName="gear1ch" refType="h"/>
          <dgm:constr type="w" for="ch" forName="gear2" refType="w" fact="0.4"/>
          <dgm:constr type="h" for="ch" forName="gear2" refType="w" fact="0.4"/>
          <dgm:constr type="l" for="ch" forName="gear2" refType="w" fact="0.13"/>
          <dgm:constr type="t" for="ch" forName="gear2" refType="w" fact="0.32"/>
          <dgm:constr type="w" for="ch" forName="gear2srcNode" val="1"/>
          <dgm:constr type="h" for="ch" forName="gear2srcNode" val="1"/>
          <dgm:constr type="l" for="ch" forName="gear2srcNode" refType="w" fact="0.23"/>
          <dgm:constr type="t" for="ch" forName="gear2srcNode" refType="w" fact="0.28"/>
          <dgm:constr type="w" for="ch" forName="gear2dstNode" val="1"/>
          <dgm:constr type="h" for="ch" forName="gear2dstNode" val="1"/>
          <dgm:constr type="l" for="ch" forName="gear2dstNode" refType="w" fact="0.1"/>
          <dgm:constr type="t" for="ch" forName="gear2dstNode" refType="h" fact="0.53"/>
          <dgm:constr type="diam" for="des" forName="connector2" refType="w" refFor="ch" refForName="gear2" op="equ" fact="-1.1"/>
          <dgm:constr type="h" for="des" forName="connector2" refType="w" refFor="ch" refForName="gear1" op="equ" fact="0.1"/>
          <dgm:constr type="w" for="ch" forName="gear2ch" refType="w" fact="0.35"/>
          <dgm:constr type="h" for="ch" forName="gear2ch" refType="w" refFor="ch" refForName="gear2ch" fact="0.6"/>
          <dgm:constr type="l" for="ch" forName="gear2ch"/>
          <dgm:constr type="t" for="ch" forName="gear2ch" refType="w" fact="0.58"/>
          <dgm:constr type="w" for="ch" forName="gear3" refType="w" fact="0.48"/>
          <dgm:constr type="h" for="ch" forName="gear3" refType="w" fact="0.48"/>
          <dgm:constr type="l" for="ch" forName="gear3" refType="w" fact="0.31"/>
          <dgm:constr type="t" for="ch" forName="gear3"/>
          <dgm:constr type="w" for="ch" forName="gear3tx" refType="w" fact="0.22"/>
          <dgm:constr type="h" for="ch" forName="gear3tx" refType="w" fact="0.22"/>
          <dgm:constr type="ctrX" for="ch" forName="gear3tx" refType="ctrX" refFor="ch" refForName="gear3"/>
          <dgm:constr type="ctrY" for="ch" forName="gear3tx" refType="ctrY" refFor="ch" refForName="gear3"/>
          <dgm:constr type="w" for="ch" forName="gear3srcNode" val="1"/>
          <dgm:constr type="h" for="ch" forName="gear3srcNode" val="1"/>
          <dgm:constr type="l" for="ch" forName="gear3srcNode" refType="w" fact="0.3"/>
          <dgm:constr type="t" for="ch" forName="gear3srcNode" refType="w" fact="0.25"/>
          <dgm:constr type="w" for="ch" forName="gear3dstNode" val="1"/>
          <dgm:constr type="h" for="ch" forName="gear3dstNode" val="1"/>
          <dgm:constr type="l" for="ch" forName="gear3dstNode" refType="w" fact="0.38"/>
          <dgm:constr type="t" for="ch" forName="gear3dstNode" refType="h" fact="0.05"/>
          <dgm:constr type="diam" for="des" forName="connector3" refType="w" refFor="ch" refForName="gear3" op="equ"/>
          <dgm:constr type="h" for="des" forName="connector3" refType="w" refFor="ch" refForName="gear1" op="equ" fact="0.1"/>
          <dgm:constr type="w" for="ch" forName="gear3ch" refType="w" fact="0.35"/>
          <dgm:constr type="h" for="ch" forName="gear3ch" refType="w" refFor="ch" refForName="gear3ch" fact="0.6"/>
          <dgm:constr type="l" for="ch" forName="gear3ch" refType="w" fact="0.65"/>
          <dgm:constr type="t" for="ch" forName="gear3ch" refType="h" fact="0.13"/>
        </dgm:constrLst>
      </dgm:else>
    </dgm:choose>
    <dgm:ruleLst/>
    <dgm:forEach name="Name4" axis="ch" ptType="node" cnt="1">
      <dgm:layoutNode name="gear1" styleLbl="node1">
        <dgm:varLst>
          <dgm:chMax val="1"/>
          <dgm:bulletEnabled val="1"/>
        </dgm:varLst>
        <dgm:alg type="tx">
          <dgm:param type="txAnchorVertCh" val="mid"/>
        </dgm:alg>
        <dgm:shape xmlns:r="http://schemas.openxmlformats.org/officeDocument/2006/relationships" type="gear9" r:blip="">
          <dgm:adjLst/>
        </dgm:shape>
        <dgm:presOf axis="self"/>
        <dgm:constrLst>
          <dgm:constr type="tMarg" refType="primFontSz" fact="0.1"/>
          <dgm:constr type="bMarg" refType="primFontSz" fact="0.1"/>
          <dgm:constr type="lMarg" refType="primFontSz" fact="0.1"/>
          <dgm:constr type="rMarg" refType="primFontSz" fact="0.1"/>
        </dgm:constrLst>
        <dgm:ruleLst>
          <dgm:rule type="primFontSz" val="5" fact="NaN" max="NaN"/>
        </dgm:ruleLst>
      </dgm:layoutNode>
      <dgm:layoutNode name="gear1srcNode">
        <dgm:alg type="sp"/>
        <dgm:shape xmlns:r="http://schemas.openxmlformats.org/officeDocument/2006/relationships" type="rect" r:blip="" hideGeom="1">
          <dgm:adjLst/>
        </dgm:shape>
        <dgm:presOf axis="self"/>
        <dgm:constrLst/>
        <dgm:ruleLst/>
      </dgm:layoutNode>
      <dgm:layoutNode name="gear1dstNode">
        <dgm:alg type="sp"/>
        <dgm:shape xmlns:r="http://schemas.openxmlformats.org/officeDocument/2006/relationships" type="rect" r:blip="" hideGeom="1">
          <dgm:adjLst/>
        </dgm:shape>
        <dgm:presOf axis="self"/>
        <dgm:constrLst/>
        <dgm:ruleLst/>
      </dgm:layoutNode>
      <dgm:choose name="Name5">
        <dgm:if name="Name6" axis="ch" ptType="node" func="cnt" op="gte" val="1">
          <dgm:layoutNode name="gear1ch" styleLbl="fgAcc1">
            <dgm:varLst>
              <dgm:chMax val="0"/>
              <dgm:bulletEnabled val="1"/>
            </dgm:varLst>
            <dgm:alg type="tx">
              <dgm:param type="stBulletLvl" val="1"/>
            </dgm:alg>
            <dgm:shape xmlns:r="http://schemas.openxmlformats.org/officeDocument/2006/relationships" type="roundRect" r:blip="">
              <dgm:adjLst>
                <dgm:adj idx="1" val="0.1"/>
              </dgm:adjLst>
            </dgm:shape>
            <dgm:presOf axis="des" ptType="node"/>
            <dgm:constrLst>
              <dgm:constr type="tMarg" refType="primFontSz" fact="0.3"/>
              <dgm:constr type="bMarg" refType="primFontSz" fact="0.3"/>
              <dgm:constr type="lMarg" refType="primFontSz" fact="0.3"/>
              <dgm:constr type="rMarg" refType="primFontSz" fact="0.3"/>
            </dgm:constrLst>
            <dgm:ruleLst>
              <dgm:rule type="primFontSz" val="5" fact="NaN" max="NaN"/>
            </dgm:ruleLst>
          </dgm:layoutNode>
        </dgm:if>
        <dgm:else name="Name7"/>
      </dgm:choose>
    </dgm:forEach>
    <dgm:forEach name="Name8" axis="ch" ptType="node" st="2" cnt="1">
      <dgm:layoutNode name="gear2" styleLbl="node1">
        <dgm:varLst>
          <dgm:chMax val="1"/>
          <dgm:bulletEnabled val="1"/>
        </dgm:varLst>
        <dgm:alg type="tx">
          <dgm:param type="txAnchorVertCh" val="mid"/>
        </dgm:alg>
        <dgm:shape xmlns:r="http://schemas.openxmlformats.org/officeDocument/2006/relationships" type="gear6" r:blip="">
          <dgm:adjLst/>
        </dgm:shape>
        <dgm:presOf axis="self"/>
        <dgm:constrLst>
          <dgm:constr type="tMarg" refType="primFontSz" fact="0.1"/>
          <dgm:constr type="bMarg" refType="primFontSz" fact="0.1"/>
          <dgm:constr type="lMarg" refType="primFontSz" fact="0.1"/>
          <dgm:constr type="rMarg" refType="primFontSz" fact="0.1"/>
        </dgm:constrLst>
        <dgm:ruleLst>
          <dgm:rule type="primFontSz" val="5" fact="NaN" max="NaN"/>
        </dgm:ruleLst>
      </dgm:layoutNode>
      <dgm:layoutNode name="gear2srcNode">
        <dgm:alg type="sp"/>
        <dgm:shape xmlns:r="http://schemas.openxmlformats.org/officeDocument/2006/relationships" type="rect" r:blip="" hideGeom="1">
          <dgm:adjLst/>
        </dgm:shape>
        <dgm:presOf axis="self"/>
        <dgm:constrLst/>
        <dgm:ruleLst/>
      </dgm:layoutNode>
      <dgm:layoutNode name="gear2dstNode">
        <dgm:alg type="sp"/>
        <dgm:shape xmlns:r="http://schemas.openxmlformats.org/officeDocument/2006/relationships" type="rect" r:blip="" hideGeom="1">
          <dgm:adjLst/>
        </dgm:shape>
        <dgm:presOf axis="self"/>
        <dgm:constrLst/>
        <dgm:ruleLst/>
      </dgm:layoutNode>
      <dgm:choose name="Name9">
        <dgm:if name="Name10" axis="ch" ptType="node" func="cnt" op="gte" val="1">
          <dgm:layoutNode name="gear2ch" styleLbl="fgAcc1">
            <dgm:varLst>
              <dgm:chMax val="0"/>
              <dgm:bulletEnabled val="1"/>
            </dgm:varLst>
            <dgm:alg type="tx">
              <dgm:param type="stBulletLvl" val="1"/>
            </dgm:alg>
            <dgm:shape xmlns:r="http://schemas.openxmlformats.org/officeDocument/2006/relationships" type="roundRect" r:blip="">
              <dgm:adjLst>
                <dgm:adj idx="1" val="0.1"/>
              </dgm:adjLst>
            </dgm:shape>
            <dgm:presOf axis="des" ptType="node"/>
            <dgm:constrLst>
              <dgm:constr type="tMarg" refType="primFontSz" fact="0.3"/>
              <dgm:constr type="bMarg" refType="primFontSz" fact="0.3"/>
              <dgm:constr type="lMarg" refType="primFontSz" fact="0.3"/>
              <dgm:constr type="rMarg" refType="primFontSz" fact="0.3"/>
            </dgm:constrLst>
            <dgm:ruleLst>
              <dgm:rule type="primFontSz" val="5" fact="NaN" max="NaN"/>
            </dgm:ruleLst>
          </dgm:layoutNode>
        </dgm:if>
        <dgm:else name="Name11"/>
      </dgm:choose>
    </dgm:forEach>
    <dgm:forEach name="Name12" axis="ch" ptType="node" st="3" cnt="1">
      <dgm:layoutNode name="gear3" styleLbl="node1">
        <dgm:alg type="sp"/>
        <dgm:shape xmlns:r="http://schemas.openxmlformats.org/officeDocument/2006/relationships" rot="-15" type="gear6" r:blip="">
          <dgm:adjLst/>
        </dgm:shape>
        <dgm:presOf axis="self"/>
        <dgm:constrLst/>
        <dgm:ruleLst/>
      </dgm:layoutNode>
      <dgm:layoutNode name="gear3tx" styleLbl="node1">
        <dgm:varLst>
          <dgm:chMax val="1"/>
          <dgm:bulletEnabled val="1"/>
        </dgm:varLst>
        <dgm:alg type="tx">
          <dgm:param type="txAnchorVertCh" val="mid"/>
        </dgm:alg>
        <dgm:shape xmlns:r="http://schemas.openxmlformats.org/officeDocument/2006/relationships" type="rect" r:blip="" hideGeom="1">
          <dgm:adjLst/>
        </dgm:shape>
        <dgm:presOf axis="self"/>
        <dgm:constrLst>
          <dgm:constr type="tMarg" refType="primFontSz" fact="0.1"/>
          <dgm:constr type="bMarg" refType="primFontSz" fact="0.1"/>
          <dgm:constr type="lMarg" refType="primFontSz" fact="0.1"/>
          <dgm:constr type="rMarg" refType="primFontSz" fact="0.1"/>
        </dgm:constrLst>
        <dgm:ruleLst>
          <dgm:rule type="primFontSz" val="5" fact="NaN" max="NaN"/>
        </dgm:ruleLst>
      </dgm:layoutNode>
      <dgm:layoutNode name="gear3srcNode">
        <dgm:alg type="sp"/>
        <dgm:shape xmlns:r="http://schemas.openxmlformats.org/officeDocument/2006/relationships" type="rect" r:blip="" hideGeom="1">
          <dgm:adjLst/>
        </dgm:shape>
        <dgm:presOf axis="self"/>
        <dgm:constrLst/>
        <dgm:ruleLst/>
      </dgm:layoutNode>
      <dgm:layoutNode name="gear3dstNode">
        <dgm:alg type="sp"/>
        <dgm:shape xmlns:r="http://schemas.openxmlformats.org/officeDocument/2006/relationships" type="rect" r:blip="" hideGeom="1">
          <dgm:adjLst/>
        </dgm:shape>
        <dgm:presOf axis="self"/>
        <dgm:constrLst/>
        <dgm:ruleLst/>
      </dgm:layoutNode>
      <dgm:choose name="Name13">
        <dgm:if name="Name14" axis="ch" ptType="node" func="cnt" op="gte" val="1">
          <dgm:layoutNode name="gear3ch" styleLbl="fgAcc1">
            <dgm:varLst>
              <dgm:chMax val="0"/>
              <dgm:bulletEnabled val="1"/>
            </dgm:varLst>
            <dgm:alg type="tx">
              <dgm:param type="stBulletLvl" val="1"/>
            </dgm:alg>
            <dgm:shape xmlns:r="http://schemas.openxmlformats.org/officeDocument/2006/relationships" type="roundRect" r:blip="">
              <dgm:adjLst>
                <dgm:adj idx="1" val="0.1"/>
              </dgm:adjLst>
            </dgm:shape>
            <dgm:presOf axis="des" ptType="node"/>
            <dgm:constrLst>
              <dgm:constr type="tMarg" refType="primFontSz" fact="0.3"/>
              <dgm:constr type="bMarg" refType="primFontSz" fact="0.3"/>
              <dgm:constr type="lMarg" refType="primFontSz" fact="0.3"/>
              <dgm:constr type="rMarg" refType="primFontSz" fact="0.3"/>
            </dgm:constrLst>
            <dgm:ruleLst>
              <dgm:rule type="primFontSz" val="5" fact="NaN" max="NaN"/>
            </dgm:ruleLst>
          </dgm:layoutNode>
        </dgm:if>
        <dgm:else name="Name15"/>
      </dgm:choose>
    </dgm:forEach>
    <dgm:forEach name="Name16" axis="ch" ptType="sibTrans" hideLastTrans="0" cnt="1">
      <dgm:layoutNode name="connector1" styleLbl="sibTrans2D1">
        <dgm:alg type="conn">
          <dgm:param type="connRout" val="curve"/>
          <dgm:param type="srcNode" val="gear1srcNode"/>
          <dgm:param type="dstNode" val="gear1dstNode"/>
          <dgm:param type="begPts" val="midR"/>
          <dgm:param type="endPts" val="tCtr"/>
        </dgm:alg>
        <dgm:shape xmlns:r="http://schemas.openxmlformats.org/officeDocument/2006/relationships" type="conn" r:blip="">
          <dgm:adjLst/>
        </dgm:shape>
        <dgm:presOf axis="self"/>
        <dgm:constrLst>
          <dgm:constr type="w" val="10"/>
          <dgm:constr type="h" val="10"/>
          <dgm:constr type="begPad"/>
          <dgm:constr type="endPad"/>
        </dgm:constrLst>
        <dgm:ruleLst/>
      </dgm:layoutNode>
    </dgm:forEach>
    <dgm:forEach name="Name17" axis="ch" ptType="sibTrans" hideLastTrans="0" st="2" cnt="1">
      <dgm:layoutNode name="connector2" styleLbl="sibTrans2D1">
        <dgm:alg type="conn">
          <dgm:param type="connRout" val="curve"/>
          <dgm:param type="srcNode" val="gear2srcNode"/>
          <dgm:param type="dstNode" val="gear2dstNode"/>
          <dgm:param type="begPts" val="midL"/>
          <dgm:param type="endPts" val="midL"/>
        </dgm:alg>
        <dgm:shape xmlns:r="http://schemas.openxmlformats.org/officeDocument/2006/relationships" type="conn" r:blip="">
          <dgm:adjLst/>
        </dgm:shape>
        <dgm:presOf axis="self"/>
        <dgm:constrLst>
          <dgm:constr type="w" val="10"/>
          <dgm:constr type="h" val="10"/>
          <dgm:constr type="begPad"/>
          <dgm:constr type="endPad"/>
        </dgm:constrLst>
        <dgm:ruleLst/>
      </dgm:layoutNode>
    </dgm:forEach>
    <dgm:forEach name="Name18" axis="ch" ptType="sibTrans" hideLastTrans="0" st="3" cnt="1">
      <dgm:layoutNode name="connector3" styleLbl="sibTrans2D1">
        <dgm:alg type="conn">
          <dgm:param type="connRout" val="curve"/>
          <dgm:param type="srcNode" val="gear3srcNode"/>
          <dgm:param type="dstNode" val="gear3dstNode"/>
          <dgm:param type="begPts" val="midL"/>
          <dgm:param type="endPts" val="midL"/>
        </dgm:alg>
        <dgm:shape xmlns:r="http://schemas.openxmlformats.org/officeDocument/2006/relationships" type="conn" r:blip="">
          <dgm:adjLst/>
        </dgm:shape>
        <dgm:presOf axis="self"/>
        <dgm:constrLst>
          <dgm:constr type="w" val="10"/>
          <dgm:constr type="h" val="10"/>
          <dgm:constr type="begPad"/>
          <dgm:constr type="endPad"/>
        </dgm:constrLst>
        <dgm:ruleLst/>
      </dgm:layoutNode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vList2">
  <dgm:title val=""/>
  <dgm:desc val=""/>
  <dgm:catLst>
    <dgm:cat type="list" pri="3000"/>
    <dgm:cat type="convert" pri="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2">
          <dgm:prSet phldr="1"/>
        </dgm:pt>
        <dgm:pt modelId="21">
          <dgm:prSet phldr="1"/>
        </dgm:pt>
      </dgm:ptLst>
      <dgm:cxnLst>
        <dgm:cxn modelId="4" srcId="0" destId="1" srcOrd="0" destOrd="0"/>
        <dgm:cxn modelId="5" srcId="0" destId="2" srcOrd="1" destOrd="0"/>
        <dgm:cxn modelId="12" srcId="1" destId="11" srcOrd="0" destOrd="0"/>
        <dgm:cxn modelId="23" srcId="2" destId="21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animLvl val="lvl"/>
      <dgm:resizeHandles val="exact"/>
    </dgm:varLst>
    <dgm:alg type="lin">
      <dgm:param type="linDir" val="fromT"/>
      <dgm:param type="vertAlign" val="mid"/>
    </dgm:alg>
    <dgm:shape xmlns:r="http://schemas.openxmlformats.org/officeDocument/2006/relationships" r:blip="">
      <dgm:adjLst/>
    </dgm:shape>
    <dgm:presOf/>
    <dgm:constrLst>
      <dgm:constr type="w" for="ch" forName="parentText" refType="w"/>
      <dgm:constr type="h" for="ch" forName="parentText" refType="primFontSz" refFor="ch" refForName="parentText" fact="0.52"/>
      <dgm:constr type="w" for="ch" forName="childText" refType="w"/>
      <dgm:constr type="h" for="ch" forName="childText" refType="primFontSz" refFor="ch" refForName="parentText" fact="0.46"/>
      <dgm:constr type="h" for="ch" forName="parentText" op="equ"/>
      <dgm:constr type="primFontSz" for="ch" forName="parentText" op="equ" val="65"/>
      <dgm:constr type="primFontSz" for="ch" forName="childText" refType="primFontSz" refFor="ch" refForName="parentText" op="equ"/>
      <dgm:constr type="h" for="ch" forName="spacer" refType="primFontSz" refFor="ch" refForName="parentText" fact="0.08"/>
    </dgm:constrLst>
    <dgm:ruleLst>
      <dgm:rule type="primFontSz" for="ch" forName="parentText" val="5" fact="NaN" max="NaN"/>
    </dgm:ruleLst>
    <dgm:forEach name="Name0" axis="ch" ptType="node">
      <dgm:layoutNode name="parentText" styleLbl="node1">
        <dgm:varLst>
          <dgm:chMax val="0"/>
          <dgm:bulletEnabled val="1"/>
        </dgm:varLst>
        <dgm:alg type="tx">
          <dgm:param type="parTxLTRAlign" val="l"/>
          <dgm:param type="parTxRTLAlign" val="r"/>
        </dgm:alg>
        <dgm:shape xmlns:r="http://schemas.openxmlformats.org/officeDocument/2006/relationships" type="roundRect" r:blip="">
          <dgm:adjLst/>
        </dgm:shape>
        <dgm:presOf axis="self"/>
        <dgm:constrLst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h" val="INF" fact="NaN" max="NaN"/>
        </dgm:ruleLst>
      </dgm:layoutNode>
      <dgm:choose name="Name1">
        <dgm:if name="Name2" axis="ch" ptType="node" func="cnt" op="gte" val="1">
          <dgm:layoutNode name="childText" styleLbl="revTx">
            <dgm:varLst>
              <dgm:bulletEnabled val="1"/>
            </dgm:varLst>
            <dgm:alg type="tx">
              <dgm:param type="stBulletLvl" val="1"/>
              <dgm:param type="lnSpAfChP" val="20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tMarg" refType="primFontSz" fact="0.1"/>
              <dgm:constr type="bMarg" refType="primFontSz" fact="0.1"/>
              <dgm:constr type="lMarg" refType="w" fact="0.09"/>
            </dgm:constrLst>
            <dgm:ruleLst>
              <dgm:rule type="h" val="INF" fact="NaN" max="NaN"/>
            </dgm:ruleLst>
          </dgm:layoutNode>
        </dgm:if>
        <dgm:else name="Name3">
          <dgm:choose name="Name4">
            <dgm:if name="Name5" axis="par ch" ptType="doc node" func="cnt" op="gte" val="2">
              <dgm:forEach name="Name6" axis="followSib" ptType="sibTrans" cnt="1">
                <dgm:layoutNode name="spacer">
                  <dgm:alg type="sp"/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</dgm:layoutNode>
              </dgm:forEach>
            </dgm:if>
            <dgm:else name="Name7"/>
          </dgm:choose>
        </dgm:else>
      </dgm:choose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2">
  <dgm:title val=""/>
  <dgm:desc val=""/>
  <dgm:catLst>
    <dgm:cat type="simple" pri="102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6400" cy="4953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49688" y="0"/>
            <a:ext cx="2946400" cy="4953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1F250701-A9C6-4FC0-A49F-6FE77AFF73C5}" type="datetimeFigureOut">
              <a:rPr lang="ru-RU" smtClean="0"/>
              <a:t>04.12.2018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1177925" y="1235075"/>
            <a:ext cx="4441825" cy="3332163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79450" y="4751388"/>
            <a:ext cx="5438775" cy="3889375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9378950"/>
            <a:ext cx="2946400" cy="4953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49688" y="9378950"/>
            <a:ext cx="2946400" cy="4953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057D753-FB62-4207-B2CD-E1449CBD824F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75894878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79D4724-DC38-4A70-AED9-196A1A29F29C}" type="slidenum">
              <a:rPr lang="ru-RU" smtClean="0"/>
              <a:t>8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566147635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79D4724-DC38-4A70-AED9-196A1A29F29C}" type="slidenum">
              <a:rPr lang="ru-RU" smtClean="0"/>
              <a:t>14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62942519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slide" Target="../slides/slide5.xml"/><Relationship Id="rId2" Type="http://schemas.openxmlformats.org/officeDocument/2006/relationships/slide" Target="../slides/slide3.xml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hemeOverride" Target="../theme/themeOverride1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Титульный слайд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BackGroundTitleSlide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2" name="Заголовок 1"/>
          <p:cNvSpPr>
            <a:spLocks noGrp="1"/>
          </p:cNvSpPr>
          <p:nvPr>
            <p:ph type="ctrTitle" hasCustomPrompt="1"/>
          </p:nvPr>
        </p:nvSpPr>
        <p:spPr>
          <a:xfrm>
            <a:off x="4572000" y="3644900"/>
            <a:ext cx="4284663" cy="1801900"/>
          </a:xfrm>
        </p:spPr>
        <p:txBody>
          <a:bodyPr anchor="t">
            <a:noAutofit/>
          </a:bodyPr>
          <a:lstStyle>
            <a:lvl1pPr>
              <a:defRPr sz="1600" cap="none" baseline="0">
                <a:solidFill>
                  <a:schemeClr val="bg2">
                    <a:lumMod val="75000"/>
                  </a:schemeClr>
                </a:solidFill>
              </a:defRPr>
            </a:lvl1pPr>
          </a:lstStyle>
          <a:p>
            <a:r>
              <a:rPr lang="ru-RU" dirty="0" smtClean="0"/>
              <a:t>Введите название презентации</a:t>
            </a:r>
            <a:br>
              <a:rPr lang="ru-RU" dirty="0" smtClean="0"/>
            </a:br>
            <a:r>
              <a:rPr lang="en-US" dirty="0" smtClean="0"/>
              <a:t>(</a:t>
            </a:r>
            <a:r>
              <a:rPr lang="ru-RU" dirty="0" smtClean="0"/>
              <a:t>оставайтесь в пределах области)</a:t>
            </a:r>
            <a:endParaRPr lang="ru-RU" dirty="0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 hasCustomPrompt="1"/>
          </p:nvPr>
        </p:nvSpPr>
        <p:spPr>
          <a:xfrm>
            <a:off x="287338" y="6129705"/>
            <a:ext cx="3924612" cy="180000"/>
          </a:xfrm>
        </p:spPr>
        <p:txBody>
          <a:bodyPr anchor="b">
            <a:noAutofit/>
          </a:bodyPr>
          <a:lstStyle>
            <a:lvl1pPr marL="0" indent="0" algn="l">
              <a:spcBef>
                <a:spcPts val="600"/>
              </a:spcBef>
              <a:spcAft>
                <a:spcPts val="0"/>
              </a:spcAft>
              <a:buNone/>
              <a:defRPr sz="900" b="0">
                <a:solidFill>
                  <a:schemeClr val="bg2">
                    <a:lumMod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dirty="0" smtClean="0"/>
              <a:t>Введите дату</a:t>
            </a:r>
            <a:endParaRPr lang="ru-RU" dirty="0"/>
          </a:p>
        </p:txBody>
      </p:sp>
      <p:grpSp>
        <p:nvGrpSpPr>
          <p:cNvPr id="7" name="TitleLogoRus"/>
          <p:cNvGrpSpPr>
            <a:grpSpLocks noChangeAspect="1"/>
          </p:cNvGrpSpPr>
          <p:nvPr/>
        </p:nvGrpSpPr>
        <p:grpSpPr bwMode="auto">
          <a:xfrm>
            <a:off x="7895863" y="5860720"/>
            <a:ext cx="957932" cy="452631"/>
            <a:chOff x="264" y="1159"/>
            <a:chExt cx="3492" cy="1650"/>
          </a:xfrm>
          <a:solidFill>
            <a:schemeClr val="accent3"/>
          </a:solidFill>
        </p:grpSpPr>
        <p:sp>
          <p:nvSpPr>
            <p:cNvPr id="9" name="Freeform 6"/>
            <p:cNvSpPr>
              <a:spLocks noEditPoints="1"/>
            </p:cNvSpPr>
            <p:nvPr userDrawn="1"/>
          </p:nvSpPr>
          <p:spPr bwMode="auto">
            <a:xfrm>
              <a:off x="2996" y="1657"/>
              <a:ext cx="258" cy="576"/>
            </a:xfrm>
            <a:custGeom>
              <a:avLst/>
              <a:gdLst>
                <a:gd name="T0" fmla="*/ 128 w 258"/>
                <a:gd name="T1" fmla="*/ 504 h 576"/>
                <a:gd name="T2" fmla="*/ 112 w 258"/>
                <a:gd name="T3" fmla="*/ 498 h 576"/>
                <a:gd name="T4" fmla="*/ 104 w 258"/>
                <a:gd name="T5" fmla="*/ 482 h 576"/>
                <a:gd name="T6" fmla="*/ 104 w 258"/>
                <a:gd name="T7" fmla="*/ 94 h 576"/>
                <a:gd name="T8" fmla="*/ 104 w 258"/>
                <a:gd name="T9" fmla="*/ 92 h 576"/>
                <a:gd name="T10" fmla="*/ 106 w 258"/>
                <a:gd name="T11" fmla="*/ 84 h 576"/>
                <a:gd name="T12" fmla="*/ 120 w 258"/>
                <a:gd name="T13" fmla="*/ 72 h 576"/>
                <a:gd name="T14" fmla="*/ 128 w 258"/>
                <a:gd name="T15" fmla="*/ 72 h 576"/>
                <a:gd name="T16" fmla="*/ 146 w 258"/>
                <a:gd name="T17" fmla="*/ 78 h 576"/>
                <a:gd name="T18" fmla="*/ 154 w 258"/>
                <a:gd name="T19" fmla="*/ 92 h 576"/>
                <a:gd name="T20" fmla="*/ 154 w 258"/>
                <a:gd name="T21" fmla="*/ 94 h 576"/>
                <a:gd name="T22" fmla="*/ 154 w 258"/>
                <a:gd name="T23" fmla="*/ 482 h 576"/>
                <a:gd name="T24" fmla="*/ 152 w 258"/>
                <a:gd name="T25" fmla="*/ 490 h 576"/>
                <a:gd name="T26" fmla="*/ 138 w 258"/>
                <a:gd name="T27" fmla="*/ 502 h 576"/>
                <a:gd name="T28" fmla="*/ 176 w 258"/>
                <a:gd name="T29" fmla="*/ 0 h 576"/>
                <a:gd name="T30" fmla="*/ 82 w 258"/>
                <a:gd name="T31" fmla="*/ 0 h 576"/>
                <a:gd name="T32" fmla="*/ 56 w 258"/>
                <a:gd name="T33" fmla="*/ 2 h 576"/>
                <a:gd name="T34" fmla="*/ 36 w 258"/>
                <a:gd name="T35" fmla="*/ 10 h 576"/>
                <a:gd name="T36" fmla="*/ 22 w 258"/>
                <a:gd name="T37" fmla="*/ 22 h 576"/>
                <a:gd name="T38" fmla="*/ 12 w 258"/>
                <a:gd name="T39" fmla="*/ 36 h 576"/>
                <a:gd name="T40" fmla="*/ 2 w 258"/>
                <a:gd name="T41" fmla="*/ 70 h 576"/>
                <a:gd name="T42" fmla="*/ 0 w 258"/>
                <a:gd name="T43" fmla="*/ 102 h 576"/>
                <a:gd name="T44" fmla="*/ 0 w 258"/>
                <a:gd name="T45" fmla="*/ 472 h 576"/>
                <a:gd name="T46" fmla="*/ 2 w 258"/>
                <a:gd name="T47" fmla="*/ 506 h 576"/>
                <a:gd name="T48" fmla="*/ 12 w 258"/>
                <a:gd name="T49" fmla="*/ 540 h 576"/>
                <a:gd name="T50" fmla="*/ 22 w 258"/>
                <a:gd name="T51" fmla="*/ 554 h 576"/>
                <a:gd name="T52" fmla="*/ 36 w 258"/>
                <a:gd name="T53" fmla="*/ 566 h 576"/>
                <a:gd name="T54" fmla="*/ 56 w 258"/>
                <a:gd name="T55" fmla="*/ 572 h 576"/>
                <a:gd name="T56" fmla="*/ 82 w 258"/>
                <a:gd name="T57" fmla="*/ 576 h 576"/>
                <a:gd name="T58" fmla="*/ 176 w 258"/>
                <a:gd name="T59" fmla="*/ 576 h 576"/>
                <a:gd name="T60" fmla="*/ 202 w 258"/>
                <a:gd name="T61" fmla="*/ 572 h 576"/>
                <a:gd name="T62" fmla="*/ 222 w 258"/>
                <a:gd name="T63" fmla="*/ 566 h 576"/>
                <a:gd name="T64" fmla="*/ 236 w 258"/>
                <a:gd name="T65" fmla="*/ 554 h 576"/>
                <a:gd name="T66" fmla="*/ 246 w 258"/>
                <a:gd name="T67" fmla="*/ 540 h 576"/>
                <a:gd name="T68" fmla="*/ 256 w 258"/>
                <a:gd name="T69" fmla="*/ 506 h 576"/>
                <a:gd name="T70" fmla="*/ 258 w 258"/>
                <a:gd name="T71" fmla="*/ 472 h 576"/>
                <a:gd name="T72" fmla="*/ 258 w 258"/>
                <a:gd name="T73" fmla="*/ 102 h 576"/>
                <a:gd name="T74" fmla="*/ 256 w 258"/>
                <a:gd name="T75" fmla="*/ 70 h 576"/>
                <a:gd name="T76" fmla="*/ 246 w 258"/>
                <a:gd name="T77" fmla="*/ 36 h 576"/>
                <a:gd name="T78" fmla="*/ 236 w 258"/>
                <a:gd name="T79" fmla="*/ 22 h 576"/>
                <a:gd name="T80" fmla="*/ 222 w 258"/>
                <a:gd name="T81" fmla="*/ 10 h 576"/>
                <a:gd name="T82" fmla="*/ 202 w 258"/>
                <a:gd name="T83" fmla="*/ 2 h 576"/>
                <a:gd name="T84" fmla="*/ 176 w 258"/>
                <a:gd name="T85" fmla="*/ 0 h 57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</a:cxnLst>
              <a:rect l="0" t="0" r="r" b="b"/>
              <a:pathLst>
                <a:path w="258" h="576">
                  <a:moveTo>
                    <a:pt x="128" y="504"/>
                  </a:moveTo>
                  <a:lnTo>
                    <a:pt x="128" y="504"/>
                  </a:lnTo>
                  <a:lnTo>
                    <a:pt x="120" y="502"/>
                  </a:lnTo>
                  <a:lnTo>
                    <a:pt x="112" y="498"/>
                  </a:lnTo>
                  <a:lnTo>
                    <a:pt x="106" y="490"/>
                  </a:lnTo>
                  <a:lnTo>
                    <a:pt x="104" y="482"/>
                  </a:lnTo>
                  <a:lnTo>
                    <a:pt x="104" y="482"/>
                  </a:lnTo>
                  <a:lnTo>
                    <a:pt x="104" y="94"/>
                  </a:lnTo>
                  <a:lnTo>
                    <a:pt x="104" y="94"/>
                  </a:lnTo>
                  <a:lnTo>
                    <a:pt x="104" y="92"/>
                  </a:lnTo>
                  <a:lnTo>
                    <a:pt x="104" y="92"/>
                  </a:lnTo>
                  <a:lnTo>
                    <a:pt x="106" y="84"/>
                  </a:lnTo>
                  <a:lnTo>
                    <a:pt x="112" y="78"/>
                  </a:lnTo>
                  <a:lnTo>
                    <a:pt x="120" y="72"/>
                  </a:lnTo>
                  <a:lnTo>
                    <a:pt x="128" y="72"/>
                  </a:lnTo>
                  <a:lnTo>
                    <a:pt x="128" y="72"/>
                  </a:lnTo>
                  <a:lnTo>
                    <a:pt x="138" y="72"/>
                  </a:lnTo>
                  <a:lnTo>
                    <a:pt x="146" y="78"/>
                  </a:lnTo>
                  <a:lnTo>
                    <a:pt x="150" y="84"/>
                  </a:lnTo>
                  <a:lnTo>
                    <a:pt x="154" y="92"/>
                  </a:lnTo>
                  <a:lnTo>
                    <a:pt x="154" y="94"/>
                  </a:lnTo>
                  <a:lnTo>
                    <a:pt x="154" y="94"/>
                  </a:lnTo>
                  <a:lnTo>
                    <a:pt x="154" y="480"/>
                  </a:lnTo>
                  <a:lnTo>
                    <a:pt x="154" y="482"/>
                  </a:lnTo>
                  <a:lnTo>
                    <a:pt x="154" y="482"/>
                  </a:lnTo>
                  <a:lnTo>
                    <a:pt x="152" y="490"/>
                  </a:lnTo>
                  <a:lnTo>
                    <a:pt x="146" y="498"/>
                  </a:lnTo>
                  <a:lnTo>
                    <a:pt x="138" y="502"/>
                  </a:lnTo>
                  <a:lnTo>
                    <a:pt x="128" y="504"/>
                  </a:lnTo>
                  <a:close/>
                  <a:moveTo>
                    <a:pt x="176" y="0"/>
                  </a:moveTo>
                  <a:lnTo>
                    <a:pt x="82" y="0"/>
                  </a:lnTo>
                  <a:lnTo>
                    <a:pt x="82" y="0"/>
                  </a:lnTo>
                  <a:lnTo>
                    <a:pt x="68" y="0"/>
                  </a:lnTo>
                  <a:lnTo>
                    <a:pt x="56" y="2"/>
                  </a:lnTo>
                  <a:lnTo>
                    <a:pt x="46" y="6"/>
                  </a:lnTo>
                  <a:lnTo>
                    <a:pt x="36" y="10"/>
                  </a:lnTo>
                  <a:lnTo>
                    <a:pt x="28" y="16"/>
                  </a:lnTo>
                  <a:lnTo>
                    <a:pt x="22" y="22"/>
                  </a:lnTo>
                  <a:lnTo>
                    <a:pt x="16" y="28"/>
                  </a:lnTo>
                  <a:lnTo>
                    <a:pt x="12" y="36"/>
                  </a:lnTo>
                  <a:lnTo>
                    <a:pt x="6" y="52"/>
                  </a:lnTo>
                  <a:lnTo>
                    <a:pt x="2" y="70"/>
                  </a:lnTo>
                  <a:lnTo>
                    <a:pt x="0" y="86"/>
                  </a:lnTo>
                  <a:lnTo>
                    <a:pt x="0" y="102"/>
                  </a:lnTo>
                  <a:lnTo>
                    <a:pt x="0" y="472"/>
                  </a:lnTo>
                  <a:lnTo>
                    <a:pt x="0" y="472"/>
                  </a:lnTo>
                  <a:lnTo>
                    <a:pt x="0" y="488"/>
                  </a:lnTo>
                  <a:lnTo>
                    <a:pt x="2" y="506"/>
                  </a:lnTo>
                  <a:lnTo>
                    <a:pt x="6" y="524"/>
                  </a:lnTo>
                  <a:lnTo>
                    <a:pt x="12" y="540"/>
                  </a:lnTo>
                  <a:lnTo>
                    <a:pt x="16" y="546"/>
                  </a:lnTo>
                  <a:lnTo>
                    <a:pt x="22" y="554"/>
                  </a:lnTo>
                  <a:lnTo>
                    <a:pt x="28" y="560"/>
                  </a:lnTo>
                  <a:lnTo>
                    <a:pt x="36" y="566"/>
                  </a:lnTo>
                  <a:lnTo>
                    <a:pt x="46" y="570"/>
                  </a:lnTo>
                  <a:lnTo>
                    <a:pt x="56" y="572"/>
                  </a:lnTo>
                  <a:lnTo>
                    <a:pt x="68" y="574"/>
                  </a:lnTo>
                  <a:lnTo>
                    <a:pt x="82" y="576"/>
                  </a:lnTo>
                  <a:lnTo>
                    <a:pt x="176" y="576"/>
                  </a:lnTo>
                  <a:lnTo>
                    <a:pt x="176" y="576"/>
                  </a:lnTo>
                  <a:lnTo>
                    <a:pt x="188" y="574"/>
                  </a:lnTo>
                  <a:lnTo>
                    <a:pt x="202" y="572"/>
                  </a:lnTo>
                  <a:lnTo>
                    <a:pt x="212" y="570"/>
                  </a:lnTo>
                  <a:lnTo>
                    <a:pt x="222" y="566"/>
                  </a:lnTo>
                  <a:lnTo>
                    <a:pt x="228" y="560"/>
                  </a:lnTo>
                  <a:lnTo>
                    <a:pt x="236" y="554"/>
                  </a:lnTo>
                  <a:lnTo>
                    <a:pt x="242" y="546"/>
                  </a:lnTo>
                  <a:lnTo>
                    <a:pt x="246" y="540"/>
                  </a:lnTo>
                  <a:lnTo>
                    <a:pt x="252" y="524"/>
                  </a:lnTo>
                  <a:lnTo>
                    <a:pt x="256" y="506"/>
                  </a:lnTo>
                  <a:lnTo>
                    <a:pt x="258" y="488"/>
                  </a:lnTo>
                  <a:lnTo>
                    <a:pt x="258" y="472"/>
                  </a:lnTo>
                  <a:lnTo>
                    <a:pt x="258" y="102"/>
                  </a:lnTo>
                  <a:lnTo>
                    <a:pt x="258" y="102"/>
                  </a:lnTo>
                  <a:lnTo>
                    <a:pt x="258" y="86"/>
                  </a:lnTo>
                  <a:lnTo>
                    <a:pt x="256" y="70"/>
                  </a:lnTo>
                  <a:lnTo>
                    <a:pt x="252" y="52"/>
                  </a:lnTo>
                  <a:lnTo>
                    <a:pt x="246" y="36"/>
                  </a:lnTo>
                  <a:lnTo>
                    <a:pt x="242" y="28"/>
                  </a:lnTo>
                  <a:lnTo>
                    <a:pt x="236" y="22"/>
                  </a:lnTo>
                  <a:lnTo>
                    <a:pt x="228" y="16"/>
                  </a:lnTo>
                  <a:lnTo>
                    <a:pt x="222" y="10"/>
                  </a:lnTo>
                  <a:lnTo>
                    <a:pt x="212" y="6"/>
                  </a:lnTo>
                  <a:lnTo>
                    <a:pt x="202" y="2"/>
                  </a:lnTo>
                  <a:lnTo>
                    <a:pt x="188" y="0"/>
                  </a:lnTo>
                  <a:lnTo>
                    <a:pt x="176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ru-RU">
                <a:solidFill>
                  <a:srgbClr val="3C3C3C"/>
                </a:solidFill>
              </a:endParaRPr>
            </a:p>
          </p:txBody>
        </p:sp>
        <p:sp>
          <p:nvSpPr>
            <p:cNvPr id="12" name="Freeform 9"/>
            <p:cNvSpPr>
              <a:spLocks/>
            </p:cNvSpPr>
            <p:nvPr userDrawn="1"/>
          </p:nvSpPr>
          <p:spPr bwMode="auto">
            <a:xfrm>
              <a:off x="1428" y="1657"/>
              <a:ext cx="214" cy="576"/>
            </a:xfrm>
            <a:custGeom>
              <a:avLst/>
              <a:gdLst>
                <a:gd name="T0" fmla="*/ 0 w 214"/>
                <a:gd name="T1" fmla="*/ 0 h 576"/>
                <a:gd name="T2" fmla="*/ 214 w 214"/>
                <a:gd name="T3" fmla="*/ 0 h 576"/>
                <a:gd name="T4" fmla="*/ 214 w 214"/>
                <a:gd name="T5" fmla="*/ 72 h 576"/>
                <a:gd name="T6" fmla="*/ 112 w 214"/>
                <a:gd name="T7" fmla="*/ 72 h 576"/>
                <a:gd name="T8" fmla="*/ 112 w 214"/>
                <a:gd name="T9" fmla="*/ 576 h 576"/>
                <a:gd name="T10" fmla="*/ 0 w 214"/>
                <a:gd name="T11" fmla="*/ 576 h 576"/>
                <a:gd name="T12" fmla="*/ 0 w 214"/>
                <a:gd name="T13" fmla="*/ 0 h 57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214" h="576">
                  <a:moveTo>
                    <a:pt x="0" y="0"/>
                  </a:moveTo>
                  <a:lnTo>
                    <a:pt x="214" y="0"/>
                  </a:lnTo>
                  <a:lnTo>
                    <a:pt x="214" y="72"/>
                  </a:lnTo>
                  <a:lnTo>
                    <a:pt x="112" y="72"/>
                  </a:lnTo>
                  <a:lnTo>
                    <a:pt x="112" y="576"/>
                  </a:lnTo>
                  <a:lnTo>
                    <a:pt x="0" y="576"/>
                  </a:lnTo>
                  <a:lnTo>
                    <a:pt x="0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ru-RU">
                <a:solidFill>
                  <a:srgbClr val="3C3C3C"/>
                </a:solidFill>
              </a:endParaRPr>
            </a:p>
          </p:txBody>
        </p:sp>
        <p:sp>
          <p:nvSpPr>
            <p:cNvPr id="13" name="Freeform 10"/>
            <p:cNvSpPr>
              <a:spLocks noEditPoints="1"/>
            </p:cNvSpPr>
            <p:nvPr userDrawn="1"/>
          </p:nvSpPr>
          <p:spPr bwMode="auto">
            <a:xfrm>
              <a:off x="1658" y="1657"/>
              <a:ext cx="292" cy="576"/>
            </a:xfrm>
            <a:custGeom>
              <a:avLst/>
              <a:gdLst>
                <a:gd name="T0" fmla="*/ 0 w 292"/>
                <a:gd name="T1" fmla="*/ 576 h 576"/>
                <a:gd name="T2" fmla="*/ 110 w 292"/>
                <a:gd name="T3" fmla="*/ 576 h 576"/>
                <a:gd name="T4" fmla="*/ 120 w 292"/>
                <a:gd name="T5" fmla="*/ 422 h 576"/>
                <a:gd name="T6" fmla="*/ 172 w 292"/>
                <a:gd name="T7" fmla="*/ 422 h 576"/>
                <a:gd name="T8" fmla="*/ 182 w 292"/>
                <a:gd name="T9" fmla="*/ 576 h 576"/>
                <a:gd name="T10" fmla="*/ 292 w 292"/>
                <a:gd name="T11" fmla="*/ 576 h 576"/>
                <a:gd name="T12" fmla="*/ 234 w 292"/>
                <a:gd name="T13" fmla="*/ 0 h 576"/>
                <a:gd name="T14" fmla="*/ 58 w 292"/>
                <a:gd name="T15" fmla="*/ 0 h 576"/>
                <a:gd name="T16" fmla="*/ 0 w 292"/>
                <a:gd name="T17" fmla="*/ 576 h 576"/>
                <a:gd name="T18" fmla="*/ 124 w 292"/>
                <a:gd name="T19" fmla="*/ 360 h 576"/>
                <a:gd name="T20" fmla="*/ 144 w 292"/>
                <a:gd name="T21" fmla="*/ 72 h 576"/>
                <a:gd name="T22" fmla="*/ 150 w 292"/>
                <a:gd name="T23" fmla="*/ 72 h 576"/>
                <a:gd name="T24" fmla="*/ 168 w 292"/>
                <a:gd name="T25" fmla="*/ 360 h 576"/>
                <a:gd name="T26" fmla="*/ 124 w 292"/>
                <a:gd name="T27" fmla="*/ 360 h 57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</a:cxnLst>
              <a:rect l="0" t="0" r="r" b="b"/>
              <a:pathLst>
                <a:path w="292" h="576">
                  <a:moveTo>
                    <a:pt x="0" y="576"/>
                  </a:moveTo>
                  <a:lnTo>
                    <a:pt x="110" y="576"/>
                  </a:lnTo>
                  <a:lnTo>
                    <a:pt x="120" y="422"/>
                  </a:lnTo>
                  <a:lnTo>
                    <a:pt x="172" y="422"/>
                  </a:lnTo>
                  <a:lnTo>
                    <a:pt x="182" y="576"/>
                  </a:lnTo>
                  <a:lnTo>
                    <a:pt x="292" y="576"/>
                  </a:lnTo>
                  <a:lnTo>
                    <a:pt x="234" y="0"/>
                  </a:lnTo>
                  <a:lnTo>
                    <a:pt x="58" y="0"/>
                  </a:lnTo>
                  <a:lnTo>
                    <a:pt x="0" y="576"/>
                  </a:lnTo>
                  <a:close/>
                  <a:moveTo>
                    <a:pt x="124" y="360"/>
                  </a:moveTo>
                  <a:lnTo>
                    <a:pt x="144" y="72"/>
                  </a:lnTo>
                  <a:lnTo>
                    <a:pt x="150" y="72"/>
                  </a:lnTo>
                  <a:lnTo>
                    <a:pt x="168" y="360"/>
                  </a:lnTo>
                  <a:lnTo>
                    <a:pt x="124" y="36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ru-RU">
                <a:solidFill>
                  <a:srgbClr val="3C3C3C"/>
                </a:solidFill>
              </a:endParaRPr>
            </a:p>
          </p:txBody>
        </p:sp>
        <p:sp>
          <p:nvSpPr>
            <p:cNvPr id="14" name="Freeform 11"/>
            <p:cNvSpPr>
              <a:spLocks/>
            </p:cNvSpPr>
            <p:nvPr userDrawn="1"/>
          </p:nvSpPr>
          <p:spPr bwMode="auto">
            <a:xfrm>
              <a:off x="1998" y="1657"/>
              <a:ext cx="260" cy="576"/>
            </a:xfrm>
            <a:custGeom>
              <a:avLst/>
              <a:gdLst>
                <a:gd name="T0" fmla="*/ 112 w 260"/>
                <a:gd name="T1" fmla="*/ 482 h 576"/>
                <a:gd name="T2" fmla="*/ 114 w 260"/>
                <a:gd name="T3" fmla="*/ 492 h 576"/>
                <a:gd name="T4" fmla="*/ 124 w 260"/>
                <a:gd name="T5" fmla="*/ 500 h 576"/>
                <a:gd name="T6" fmla="*/ 130 w 260"/>
                <a:gd name="T7" fmla="*/ 502 h 576"/>
                <a:gd name="T8" fmla="*/ 142 w 260"/>
                <a:gd name="T9" fmla="*/ 496 h 576"/>
                <a:gd name="T10" fmla="*/ 148 w 260"/>
                <a:gd name="T11" fmla="*/ 482 h 576"/>
                <a:gd name="T12" fmla="*/ 148 w 260"/>
                <a:gd name="T13" fmla="*/ 348 h 576"/>
                <a:gd name="T14" fmla="*/ 144 w 260"/>
                <a:gd name="T15" fmla="*/ 328 h 576"/>
                <a:gd name="T16" fmla="*/ 136 w 260"/>
                <a:gd name="T17" fmla="*/ 318 h 576"/>
                <a:gd name="T18" fmla="*/ 116 w 260"/>
                <a:gd name="T19" fmla="*/ 312 h 576"/>
                <a:gd name="T20" fmla="*/ 58 w 260"/>
                <a:gd name="T21" fmla="*/ 310 h 576"/>
                <a:gd name="T22" fmla="*/ 104 w 260"/>
                <a:gd name="T23" fmla="*/ 248 h 576"/>
                <a:gd name="T24" fmla="*/ 124 w 260"/>
                <a:gd name="T25" fmla="*/ 246 h 576"/>
                <a:gd name="T26" fmla="*/ 138 w 260"/>
                <a:gd name="T27" fmla="*/ 240 h 576"/>
                <a:gd name="T28" fmla="*/ 146 w 260"/>
                <a:gd name="T29" fmla="*/ 226 h 576"/>
                <a:gd name="T30" fmla="*/ 148 w 260"/>
                <a:gd name="T31" fmla="*/ 204 h 576"/>
                <a:gd name="T32" fmla="*/ 148 w 260"/>
                <a:gd name="T33" fmla="*/ 90 h 576"/>
                <a:gd name="T34" fmla="*/ 142 w 260"/>
                <a:gd name="T35" fmla="*/ 78 h 576"/>
                <a:gd name="T36" fmla="*/ 130 w 260"/>
                <a:gd name="T37" fmla="*/ 72 h 576"/>
                <a:gd name="T38" fmla="*/ 124 w 260"/>
                <a:gd name="T39" fmla="*/ 72 h 576"/>
                <a:gd name="T40" fmla="*/ 114 w 260"/>
                <a:gd name="T41" fmla="*/ 82 h 576"/>
                <a:gd name="T42" fmla="*/ 112 w 260"/>
                <a:gd name="T43" fmla="*/ 184 h 576"/>
                <a:gd name="T44" fmla="*/ 0 w 260"/>
                <a:gd name="T45" fmla="*/ 102 h 576"/>
                <a:gd name="T46" fmla="*/ 0 w 260"/>
                <a:gd name="T47" fmla="*/ 86 h 576"/>
                <a:gd name="T48" fmla="*/ 6 w 260"/>
                <a:gd name="T49" fmla="*/ 52 h 576"/>
                <a:gd name="T50" fmla="*/ 18 w 260"/>
                <a:gd name="T51" fmla="*/ 28 h 576"/>
                <a:gd name="T52" fmla="*/ 30 w 260"/>
                <a:gd name="T53" fmla="*/ 16 h 576"/>
                <a:gd name="T54" fmla="*/ 46 w 260"/>
                <a:gd name="T55" fmla="*/ 6 h 576"/>
                <a:gd name="T56" fmla="*/ 70 w 260"/>
                <a:gd name="T57" fmla="*/ 0 h 576"/>
                <a:gd name="T58" fmla="*/ 176 w 260"/>
                <a:gd name="T59" fmla="*/ 0 h 576"/>
                <a:gd name="T60" fmla="*/ 190 w 260"/>
                <a:gd name="T61" fmla="*/ 0 h 576"/>
                <a:gd name="T62" fmla="*/ 214 w 260"/>
                <a:gd name="T63" fmla="*/ 6 h 576"/>
                <a:gd name="T64" fmla="*/ 230 w 260"/>
                <a:gd name="T65" fmla="*/ 16 h 576"/>
                <a:gd name="T66" fmla="*/ 242 w 260"/>
                <a:gd name="T67" fmla="*/ 28 h 576"/>
                <a:gd name="T68" fmla="*/ 254 w 260"/>
                <a:gd name="T69" fmla="*/ 52 h 576"/>
                <a:gd name="T70" fmla="*/ 260 w 260"/>
                <a:gd name="T71" fmla="*/ 86 h 576"/>
                <a:gd name="T72" fmla="*/ 260 w 260"/>
                <a:gd name="T73" fmla="*/ 194 h 576"/>
                <a:gd name="T74" fmla="*/ 258 w 260"/>
                <a:gd name="T75" fmla="*/ 216 h 576"/>
                <a:gd name="T76" fmla="*/ 244 w 260"/>
                <a:gd name="T77" fmla="*/ 248 h 576"/>
                <a:gd name="T78" fmla="*/ 222 w 260"/>
                <a:gd name="T79" fmla="*/ 266 h 576"/>
                <a:gd name="T80" fmla="*/ 196 w 260"/>
                <a:gd name="T81" fmla="*/ 272 h 576"/>
                <a:gd name="T82" fmla="*/ 184 w 260"/>
                <a:gd name="T83" fmla="*/ 278 h 576"/>
                <a:gd name="T84" fmla="*/ 196 w 260"/>
                <a:gd name="T85" fmla="*/ 280 h 576"/>
                <a:gd name="T86" fmla="*/ 218 w 260"/>
                <a:gd name="T87" fmla="*/ 284 h 576"/>
                <a:gd name="T88" fmla="*/ 234 w 260"/>
                <a:gd name="T89" fmla="*/ 292 h 576"/>
                <a:gd name="T90" fmla="*/ 250 w 260"/>
                <a:gd name="T91" fmla="*/ 310 h 576"/>
                <a:gd name="T92" fmla="*/ 258 w 260"/>
                <a:gd name="T93" fmla="*/ 336 h 576"/>
                <a:gd name="T94" fmla="*/ 260 w 260"/>
                <a:gd name="T95" fmla="*/ 472 h 576"/>
                <a:gd name="T96" fmla="*/ 260 w 260"/>
                <a:gd name="T97" fmla="*/ 488 h 576"/>
                <a:gd name="T98" fmla="*/ 254 w 260"/>
                <a:gd name="T99" fmla="*/ 522 h 576"/>
                <a:gd name="T100" fmla="*/ 242 w 260"/>
                <a:gd name="T101" fmla="*/ 546 h 576"/>
                <a:gd name="T102" fmla="*/ 230 w 260"/>
                <a:gd name="T103" fmla="*/ 560 h 576"/>
                <a:gd name="T104" fmla="*/ 214 w 260"/>
                <a:gd name="T105" fmla="*/ 570 h 576"/>
                <a:gd name="T106" fmla="*/ 190 w 260"/>
                <a:gd name="T107" fmla="*/ 574 h 576"/>
                <a:gd name="T108" fmla="*/ 84 w 260"/>
                <a:gd name="T109" fmla="*/ 576 h 576"/>
                <a:gd name="T110" fmla="*/ 70 w 260"/>
                <a:gd name="T111" fmla="*/ 574 h 576"/>
                <a:gd name="T112" fmla="*/ 46 w 260"/>
                <a:gd name="T113" fmla="*/ 570 h 576"/>
                <a:gd name="T114" fmla="*/ 30 w 260"/>
                <a:gd name="T115" fmla="*/ 560 h 576"/>
                <a:gd name="T116" fmla="*/ 18 w 260"/>
                <a:gd name="T117" fmla="*/ 546 h 576"/>
                <a:gd name="T118" fmla="*/ 6 w 260"/>
                <a:gd name="T119" fmla="*/ 522 h 576"/>
                <a:gd name="T120" fmla="*/ 0 w 260"/>
                <a:gd name="T121" fmla="*/ 488 h 576"/>
                <a:gd name="T122" fmla="*/ 0 w 260"/>
                <a:gd name="T123" fmla="*/ 374 h 57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  <a:cxn ang="0">
                  <a:pos x="T122" y="T123"/>
                </a:cxn>
              </a:cxnLst>
              <a:rect l="0" t="0" r="r" b="b"/>
              <a:pathLst>
                <a:path w="260" h="576">
                  <a:moveTo>
                    <a:pt x="112" y="374"/>
                  </a:moveTo>
                  <a:lnTo>
                    <a:pt x="112" y="482"/>
                  </a:lnTo>
                  <a:lnTo>
                    <a:pt x="112" y="482"/>
                  </a:lnTo>
                  <a:lnTo>
                    <a:pt x="114" y="492"/>
                  </a:lnTo>
                  <a:lnTo>
                    <a:pt x="118" y="498"/>
                  </a:lnTo>
                  <a:lnTo>
                    <a:pt x="124" y="500"/>
                  </a:lnTo>
                  <a:lnTo>
                    <a:pt x="130" y="502"/>
                  </a:lnTo>
                  <a:lnTo>
                    <a:pt x="130" y="502"/>
                  </a:lnTo>
                  <a:lnTo>
                    <a:pt x="138" y="500"/>
                  </a:lnTo>
                  <a:lnTo>
                    <a:pt x="142" y="496"/>
                  </a:lnTo>
                  <a:lnTo>
                    <a:pt x="146" y="490"/>
                  </a:lnTo>
                  <a:lnTo>
                    <a:pt x="148" y="482"/>
                  </a:lnTo>
                  <a:lnTo>
                    <a:pt x="148" y="348"/>
                  </a:lnTo>
                  <a:lnTo>
                    <a:pt x="148" y="348"/>
                  </a:lnTo>
                  <a:lnTo>
                    <a:pt x="146" y="336"/>
                  </a:lnTo>
                  <a:lnTo>
                    <a:pt x="144" y="328"/>
                  </a:lnTo>
                  <a:lnTo>
                    <a:pt x="140" y="322"/>
                  </a:lnTo>
                  <a:lnTo>
                    <a:pt x="136" y="318"/>
                  </a:lnTo>
                  <a:lnTo>
                    <a:pt x="128" y="314"/>
                  </a:lnTo>
                  <a:lnTo>
                    <a:pt x="116" y="312"/>
                  </a:lnTo>
                  <a:lnTo>
                    <a:pt x="102" y="310"/>
                  </a:lnTo>
                  <a:lnTo>
                    <a:pt x="58" y="310"/>
                  </a:lnTo>
                  <a:lnTo>
                    <a:pt x="58" y="248"/>
                  </a:lnTo>
                  <a:lnTo>
                    <a:pt x="104" y="248"/>
                  </a:lnTo>
                  <a:lnTo>
                    <a:pt x="104" y="248"/>
                  </a:lnTo>
                  <a:lnTo>
                    <a:pt x="124" y="246"/>
                  </a:lnTo>
                  <a:lnTo>
                    <a:pt x="132" y="244"/>
                  </a:lnTo>
                  <a:lnTo>
                    <a:pt x="138" y="240"/>
                  </a:lnTo>
                  <a:lnTo>
                    <a:pt x="142" y="234"/>
                  </a:lnTo>
                  <a:lnTo>
                    <a:pt x="146" y="226"/>
                  </a:lnTo>
                  <a:lnTo>
                    <a:pt x="146" y="216"/>
                  </a:lnTo>
                  <a:lnTo>
                    <a:pt x="148" y="204"/>
                  </a:lnTo>
                  <a:lnTo>
                    <a:pt x="148" y="90"/>
                  </a:lnTo>
                  <a:lnTo>
                    <a:pt x="148" y="90"/>
                  </a:lnTo>
                  <a:lnTo>
                    <a:pt x="146" y="84"/>
                  </a:lnTo>
                  <a:lnTo>
                    <a:pt x="142" y="78"/>
                  </a:lnTo>
                  <a:lnTo>
                    <a:pt x="138" y="74"/>
                  </a:lnTo>
                  <a:lnTo>
                    <a:pt x="130" y="72"/>
                  </a:lnTo>
                  <a:lnTo>
                    <a:pt x="130" y="72"/>
                  </a:lnTo>
                  <a:lnTo>
                    <a:pt x="124" y="72"/>
                  </a:lnTo>
                  <a:lnTo>
                    <a:pt x="118" y="76"/>
                  </a:lnTo>
                  <a:lnTo>
                    <a:pt x="114" y="82"/>
                  </a:lnTo>
                  <a:lnTo>
                    <a:pt x="112" y="90"/>
                  </a:lnTo>
                  <a:lnTo>
                    <a:pt x="112" y="184"/>
                  </a:lnTo>
                  <a:lnTo>
                    <a:pt x="0" y="184"/>
                  </a:lnTo>
                  <a:lnTo>
                    <a:pt x="0" y="102"/>
                  </a:lnTo>
                  <a:lnTo>
                    <a:pt x="0" y="102"/>
                  </a:lnTo>
                  <a:lnTo>
                    <a:pt x="0" y="86"/>
                  </a:lnTo>
                  <a:lnTo>
                    <a:pt x="2" y="70"/>
                  </a:lnTo>
                  <a:lnTo>
                    <a:pt x="6" y="52"/>
                  </a:lnTo>
                  <a:lnTo>
                    <a:pt x="12" y="36"/>
                  </a:lnTo>
                  <a:lnTo>
                    <a:pt x="18" y="28"/>
                  </a:lnTo>
                  <a:lnTo>
                    <a:pt x="22" y="22"/>
                  </a:lnTo>
                  <a:lnTo>
                    <a:pt x="30" y="16"/>
                  </a:lnTo>
                  <a:lnTo>
                    <a:pt x="38" y="10"/>
                  </a:lnTo>
                  <a:lnTo>
                    <a:pt x="46" y="6"/>
                  </a:lnTo>
                  <a:lnTo>
                    <a:pt x="58" y="2"/>
                  </a:lnTo>
                  <a:lnTo>
                    <a:pt x="70" y="0"/>
                  </a:lnTo>
                  <a:lnTo>
                    <a:pt x="84" y="0"/>
                  </a:lnTo>
                  <a:lnTo>
                    <a:pt x="176" y="0"/>
                  </a:lnTo>
                  <a:lnTo>
                    <a:pt x="176" y="0"/>
                  </a:lnTo>
                  <a:lnTo>
                    <a:pt x="190" y="0"/>
                  </a:lnTo>
                  <a:lnTo>
                    <a:pt x="202" y="2"/>
                  </a:lnTo>
                  <a:lnTo>
                    <a:pt x="214" y="6"/>
                  </a:lnTo>
                  <a:lnTo>
                    <a:pt x="222" y="10"/>
                  </a:lnTo>
                  <a:lnTo>
                    <a:pt x="230" y="16"/>
                  </a:lnTo>
                  <a:lnTo>
                    <a:pt x="238" y="22"/>
                  </a:lnTo>
                  <a:lnTo>
                    <a:pt x="242" y="28"/>
                  </a:lnTo>
                  <a:lnTo>
                    <a:pt x="248" y="36"/>
                  </a:lnTo>
                  <a:lnTo>
                    <a:pt x="254" y="52"/>
                  </a:lnTo>
                  <a:lnTo>
                    <a:pt x="258" y="70"/>
                  </a:lnTo>
                  <a:lnTo>
                    <a:pt x="260" y="86"/>
                  </a:lnTo>
                  <a:lnTo>
                    <a:pt x="260" y="102"/>
                  </a:lnTo>
                  <a:lnTo>
                    <a:pt x="260" y="194"/>
                  </a:lnTo>
                  <a:lnTo>
                    <a:pt x="260" y="194"/>
                  </a:lnTo>
                  <a:lnTo>
                    <a:pt x="258" y="216"/>
                  </a:lnTo>
                  <a:lnTo>
                    <a:pt x="252" y="234"/>
                  </a:lnTo>
                  <a:lnTo>
                    <a:pt x="244" y="248"/>
                  </a:lnTo>
                  <a:lnTo>
                    <a:pt x="234" y="258"/>
                  </a:lnTo>
                  <a:lnTo>
                    <a:pt x="222" y="266"/>
                  </a:lnTo>
                  <a:lnTo>
                    <a:pt x="210" y="270"/>
                  </a:lnTo>
                  <a:lnTo>
                    <a:pt x="196" y="272"/>
                  </a:lnTo>
                  <a:lnTo>
                    <a:pt x="184" y="272"/>
                  </a:lnTo>
                  <a:lnTo>
                    <a:pt x="184" y="278"/>
                  </a:lnTo>
                  <a:lnTo>
                    <a:pt x="184" y="278"/>
                  </a:lnTo>
                  <a:lnTo>
                    <a:pt x="196" y="280"/>
                  </a:lnTo>
                  <a:lnTo>
                    <a:pt x="208" y="280"/>
                  </a:lnTo>
                  <a:lnTo>
                    <a:pt x="218" y="284"/>
                  </a:lnTo>
                  <a:lnTo>
                    <a:pt x="228" y="288"/>
                  </a:lnTo>
                  <a:lnTo>
                    <a:pt x="234" y="292"/>
                  </a:lnTo>
                  <a:lnTo>
                    <a:pt x="240" y="298"/>
                  </a:lnTo>
                  <a:lnTo>
                    <a:pt x="250" y="310"/>
                  </a:lnTo>
                  <a:lnTo>
                    <a:pt x="256" y="322"/>
                  </a:lnTo>
                  <a:lnTo>
                    <a:pt x="258" y="336"/>
                  </a:lnTo>
                  <a:lnTo>
                    <a:pt x="260" y="358"/>
                  </a:lnTo>
                  <a:lnTo>
                    <a:pt x="260" y="472"/>
                  </a:lnTo>
                  <a:lnTo>
                    <a:pt x="260" y="472"/>
                  </a:lnTo>
                  <a:lnTo>
                    <a:pt x="260" y="488"/>
                  </a:lnTo>
                  <a:lnTo>
                    <a:pt x="258" y="506"/>
                  </a:lnTo>
                  <a:lnTo>
                    <a:pt x="254" y="522"/>
                  </a:lnTo>
                  <a:lnTo>
                    <a:pt x="248" y="540"/>
                  </a:lnTo>
                  <a:lnTo>
                    <a:pt x="242" y="546"/>
                  </a:lnTo>
                  <a:lnTo>
                    <a:pt x="238" y="554"/>
                  </a:lnTo>
                  <a:lnTo>
                    <a:pt x="230" y="560"/>
                  </a:lnTo>
                  <a:lnTo>
                    <a:pt x="222" y="566"/>
                  </a:lnTo>
                  <a:lnTo>
                    <a:pt x="214" y="570"/>
                  </a:lnTo>
                  <a:lnTo>
                    <a:pt x="202" y="572"/>
                  </a:lnTo>
                  <a:lnTo>
                    <a:pt x="190" y="574"/>
                  </a:lnTo>
                  <a:lnTo>
                    <a:pt x="176" y="576"/>
                  </a:lnTo>
                  <a:lnTo>
                    <a:pt x="84" y="576"/>
                  </a:lnTo>
                  <a:lnTo>
                    <a:pt x="84" y="576"/>
                  </a:lnTo>
                  <a:lnTo>
                    <a:pt x="70" y="574"/>
                  </a:lnTo>
                  <a:lnTo>
                    <a:pt x="58" y="572"/>
                  </a:lnTo>
                  <a:lnTo>
                    <a:pt x="46" y="570"/>
                  </a:lnTo>
                  <a:lnTo>
                    <a:pt x="38" y="566"/>
                  </a:lnTo>
                  <a:lnTo>
                    <a:pt x="30" y="560"/>
                  </a:lnTo>
                  <a:lnTo>
                    <a:pt x="22" y="554"/>
                  </a:lnTo>
                  <a:lnTo>
                    <a:pt x="18" y="546"/>
                  </a:lnTo>
                  <a:lnTo>
                    <a:pt x="12" y="540"/>
                  </a:lnTo>
                  <a:lnTo>
                    <a:pt x="6" y="522"/>
                  </a:lnTo>
                  <a:lnTo>
                    <a:pt x="2" y="506"/>
                  </a:lnTo>
                  <a:lnTo>
                    <a:pt x="0" y="488"/>
                  </a:lnTo>
                  <a:lnTo>
                    <a:pt x="0" y="472"/>
                  </a:lnTo>
                  <a:lnTo>
                    <a:pt x="0" y="374"/>
                  </a:lnTo>
                  <a:lnTo>
                    <a:pt x="112" y="374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ru-RU">
                <a:solidFill>
                  <a:srgbClr val="3C3C3C"/>
                </a:solidFill>
              </a:endParaRPr>
            </a:p>
          </p:txBody>
        </p:sp>
        <p:sp>
          <p:nvSpPr>
            <p:cNvPr id="15" name="Freeform 12"/>
            <p:cNvSpPr>
              <a:spLocks/>
            </p:cNvSpPr>
            <p:nvPr userDrawn="1"/>
          </p:nvSpPr>
          <p:spPr bwMode="auto">
            <a:xfrm>
              <a:off x="2332" y="1657"/>
              <a:ext cx="258" cy="576"/>
            </a:xfrm>
            <a:custGeom>
              <a:avLst/>
              <a:gdLst>
                <a:gd name="T0" fmla="*/ 0 w 258"/>
                <a:gd name="T1" fmla="*/ 0 h 576"/>
                <a:gd name="T2" fmla="*/ 258 w 258"/>
                <a:gd name="T3" fmla="*/ 0 h 576"/>
                <a:gd name="T4" fmla="*/ 258 w 258"/>
                <a:gd name="T5" fmla="*/ 576 h 576"/>
                <a:gd name="T6" fmla="*/ 154 w 258"/>
                <a:gd name="T7" fmla="*/ 576 h 576"/>
                <a:gd name="T8" fmla="*/ 154 w 258"/>
                <a:gd name="T9" fmla="*/ 72 h 576"/>
                <a:gd name="T10" fmla="*/ 104 w 258"/>
                <a:gd name="T11" fmla="*/ 72 h 576"/>
                <a:gd name="T12" fmla="*/ 104 w 258"/>
                <a:gd name="T13" fmla="*/ 576 h 576"/>
                <a:gd name="T14" fmla="*/ 0 w 258"/>
                <a:gd name="T15" fmla="*/ 576 h 576"/>
                <a:gd name="T16" fmla="*/ 0 w 258"/>
                <a:gd name="T17" fmla="*/ 0 h 57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258" h="576">
                  <a:moveTo>
                    <a:pt x="0" y="0"/>
                  </a:moveTo>
                  <a:lnTo>
                    <a:pt x="258" y="0"/>
                  </a:lnTo>
                  <a:lnTo>
                    <a:pt x="258" y="576"/>
                  </a:lnTo>
                  <a:lnTo>
                    <a:pt x="154" y="576"/>
                  </a:lnTo>
                  <a:lnTo>
                    <a:pt x="154" y="72"/>
                  </a:lnTo>
                  <a:lnTo>
                    <a:pt x="104" y="72"/>
                  </a:lnTo>
                  <a:lnTo>
                    <a:pt x="104" y="576"/>
                  </a:lnTo>
                  <a:lnTo>
                    <a:pt x="0" y="576"/>
                  </a:lnTo>
                  <a:lnTo>
                    <a:pt x="0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ru-RU">
                <a:solidFill>
                  <a:srgbClr val="3C3C3C"/>
                </a:solidFill>
              </a:endParaRPr>
            </a:p>
          </p:txBody>
        </p:sp>
        <p:sp>
          <p:nvSpPr>
            <p:cNvPr id="16" name="Freeform 13"/>
            <p:cNvSpPr>
              <a:spLocks noEditPoints="1"/>
            </p:cNvSpPr>
            <p:nvPr userDrawn="1"/>
          </p:nvSpPr>
          <p:spPr bwMode="auto">
            <a:xfrm>
              <a:off x="2670" y="1657"/>
              <a:ext cx="268" cy="576"/>
            </a:xfrm>
            <a:custGeom>
              <a:avLst/>
              <a:gdLst>
                <a:gd name="T0" fmla="*/ 0 w 268"/>
                <a:gd name="T1" fmla="*/ 576 h 576"/>
                <a:gd name="T2" fmla="*/ 112 w 268"/>
                <a:gd name="T3" fmla="*/ 576 h 576"/>
                <a:gd name="T4" fmla="*/ 112 w 268"/>
                <a:gd name="T5" fmla="*/ 380 h 576"/>
                <a:gd name="T6" fmla="*/ 176 w 268"/>
                <a:gd name="T7" fmla="*/ 380 h 576"/>
                <a:gd name="T8" fmla="*/ 176 w 268"/>
                <a:gd name="T9" fmla="*/ 380 h 576"/>
                <a:gd name="T10" fmla="*/ 190 w 268"/>
                <a:gd name="T11" fmla="*/ 380 h 576"/>
                <a:gd name="T12" fmla="*/ 202 w 268"/>
                <a:gd name="T13" fmla="*/ 378 h 576"/>
                <a:gd name="T14" fmla="*/ 214 w 268"/>
                <a:gd name="T15" fmla="*/ 374 h 576"/>
                <a:gd name="T16" fmla="*/ 224 w 268"/>
                <a:gd name="T17" fmla="*/ 370 h 576"/>
                <a:gd name="T18" fmla="*/ 232 w 268"/>
                <a:gd name="T19" fmla="*/ 364 h 576"/>
                <a:gd name="T20" fmla="*/ 240 w 268"/>
                <a:gd name="T21" fmla="*/ 358 h 576"/>
                <a:gd name="T22" fmla="*/ 252 w 268"/>
                <a:gd name="T23" fmla="*/ 344 h 576"/>
                <a:gd name="T24" fmla="*/ 260 w 268"/>
                <a:gd name="T25" fmla="*/ 328 h 576"/>
                <a:gd name="T26" fmla="*/ 264 w 268"/>
                <a:gd name="T27" fmla="*/ 310 h 576"/>
                <a:gd name="T28" fmla="*/ 266 w 268"/>
                <a:gd name="T29" fmla="*/ 294 h 576"/>
                <a:gd name="T30" fmla="*/ 268 w 268"/>
                <a:gd name="T31" fmla="*/ 278 h 576"/>
                <a:gd name="T32" fmla="*/ 268 w 268"/>
                <a:gd name="T33" fmla="*/ 102 h 576"/>
                <a:gd name="T34" fmla="*/ 268 w 268"/>
                <a:gd name="T35" fmla="*/ 102 h 576"/>
                <a:gd name="T36" fmla="*/ 266 w 268"/>
                <a:gd name="T37" fmla="*/ 86 h 576"/>
                <a:gd name="T38" fmla="*/ 264 w 268"/>
                <a:gd name="T39" fmla="*/ 70 h 576"/>
                <a:gd name="T40" fmla="*/ 260 w 268"/>
                <a:gd name="T41" fmla="*/ 52 h 576"/>
                <a:gd name="T42" fmla="*/ 252 w 268"/>
                <a:gd name="T43" fmla="*/ 36 h 576"/>
                <a:gd name="T44" fmla="*/ 240 w 268"/>
                <a:gd name="T45" fmla="*/ 22 h 576"/>
                <a:gd name="T46" fmla="*/ 232 w 268"/>
                <a:gd name="T47" fmla="*/ 16 h 576"/>
                <a:gd name="T48" fmla="*/ 224 w 268"/>
                <a:gd name="T49" fmla="*/ 10 h 576"/>
                <a:gd name="T50" fmla="*/ 214 w 268"/>
                <a:gd name="T51" fmla="*/ 6 h 576"/>
                <a:gd name="T52" fmla="*/ 202 w 268"/>
                <a:gd name="T53" fmla="*/ 2 h 576"/>
                <a:gd name="T54" fmla="*/ 190 w 268"/>
                <a:gd name="T55" fmla="*/ 0 h 576"/>
                <a:gd name="T56" fmla="*/ 176 w 268"/>
                <a:gd name="T57" fmla="*/ 0 h 576"/>
                <a:gd name="T58" fmla="*/ 0 w 268"/>
                <a:gd name="T59" fmla="*/ 0 h 576"/>
                <a:gd name="T60" fmla="*/ 0 w 268"/>
                <a:gd name="T61" fmla="*/ 576 h 576"/>
                <a:gd name="T62" fmla="*/ 112 w 268"/>
                <a:gd name="T63" fmla="*/ 316 h 576"/>
                <a:gd name="T64" fmla="*/ 112 w 268"/>
                <a:gd name="T65" fmla="*/ 72 h 576"/>
                <a:gd name="T66" fmla="*/ 142 w 268"/>
                <a:gd name="T67" fmla="*/ 72 h 576"/>
                <a:gd name="T68" fmla="*/ 142 w 268"/>
                <a:gd name="T69" fmla="*/ 72 h 576"/>
                <a:gd name="T70" fmla="*/ 150 w 268"/>
                <a:gd name="T71" fmla="*/ 74 h 576"/>
                <a:gd name="T72" fmla="*/ 156 w 268"/>
                <a:gd name="T73" fmla="*/ 80 h 576"/>
                <a:gd name="T74" fmla="*/ 162 w 268"/>
                <a:gd name="T75" fmla="*/ 88 h 576"/>
                <a:gd name="T76" fmla="*/ 162 w 268"/>
                <a:gd name="T77" fmla="*/ 100 h 576"/>
                <a:gd name="T78" fmla="*/ 162 w 268"/>
                <a:gd name="T79" fmla="*/ 288 h 576"/>
                <a:gd name="T80" fmla="*/ 162 w 268"/>
                <a:gd name="T81" fmla="*/ 288 h 576"/>
                <a:gd name="T82" fmla="*/ 162 w 268"/>
                <a:gd name="T83" fmla="*/ 300 h 576"/>
                <a:gd name="T84" fmla="*/ 156 w 268"/>
                <a:gd name="T85" fmla="*/ 310 h 576"/>
                <a:gd name="T86" fmla="*/ 150 w 268"/>
                <a:gd name="T87" fmla="*/ 314 h 576"/>
                <a:gd name="T88" fmla="*/ 142 w 268"/>
                <a:gd name="T89" fmla="*/ 316 h 576"/>
                <a:gd name="T90" fmla="*/ 112 w 268"/>
                <a:gd name="T91" fmla="*/ 316 h 57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</a:cxnLst>
              <a:rect l="0" t="0" r="r" b="b"/>
              <a:pathLst>
                <a:path w="268" h="576">
                  <a:moveTo>
                    <a:pt x="0" y="576"/>
                  </a:moveTo>
                  <a:lnTo>
                    <a:pt x="112" y="576"/>
                  </a:lnTo>
                  <a:lnTo>
                    <a:pt x="112" y="380"/>
                  </a:lnTo>
                  <a:lnTo>
                    <a:pt x="176" y="380"/>
                  </a:lnTo>
                  <a:lnTo>
                    <a:pt x="176" y="380"/>
                  </a:lnTo>
                  <a:lnTo>
                    <a:pt x="190" y="380"/>
                  </a:lnTo>
                  <a:lnTo>
                    <a:pt x="202" y="378"/>
                  </a:lnTo>
                  <a:lnTo>
                    <a:pt x="214" y="374"/>
                  </a:lnTo>
                  <a:lnTo>
                    <a:pt x="224" y="370"/>
                  </a:lnTo>
                  <a:lnTo>
                    <a:pt x="232" y="364"/>
                  </a:lnTo>
                  <a:lnTo>
                    <a:pt x="240" y="358"/>
                  </a:lnTo>
                  <a:lnTo>
                    <a:pt x="252" y="344"/>
                  </a:lnTo>
                  <a:lnTo>
                    <a:pt x="260" y="328"/>
                  </a:lnTo>
                  <a:lnTo>
                    <a:pt x="264" y="310"/>
                  </a:lnTo>
                  <a:lnTo>
                    <a:pt x="266" y="294"/>
                  </a:lnTo>
                  <a:lnTo>
                    <a:pt x="268" y="278"/>
                  </a:lnTo>
                  <a:lnTo>
                    <a:pt x="268" y="102"/>
                  </a:lnTo>
                  <a:lnTo>
                    <a:pt x="268" y="102"/>
                  </a:lnTo>
                  <a:lnTo>
                    <a:pt x="266" y="86"/>
                  </a:lnTo>
                  <a:lnTo>
                    <a:pt x="264" y="70"/>
                  </a:lnTo>
                  <a:lnTo>
                    <a:pt x="260" y="52"/>
                  </a:lnTo>
                  <a:lnTo>
                    <a:pt x="252" y="36"/>
                  </a:lnTo>
                  <a:lnTo>
                    <a:pt x="240" y="22"/>
                  </a:lnTo>
                  <a:lnTo>
                    <a:pt x="232" y="16"/>
                  </a:lnTo>
                  <a:lnTo>
                    <a:pt x="224" y="10"/>
                  </a:lnTo>
                  <a:lnTo>
                    <a:pt x="214" y="6"/>
                  </a:lnTo>
                  <a:lnTo>
                    <a:pt x="202" y="2"/>
                  </a:lnTo>
                  <a:lnTo>
                    <a:pt x="190" y="0"/>
                  </a:lnTo>
                  <a:lnTo>
                    <a:pt x="176" y="0"/>
                  </a:lnTo>
                  <a:lnTo>
                    <a:pt x="0" y="0"/>
                  </a:lnTo>
                  <a:lnTo>
                    <a:pt x="0" y="576"/>
                  </a:lnTo>
                  <a:close/>
                  <a:moveTo>
                    <a:pt x="112" y="316"/>
                  </a:moveTo>
                  <a:lnTo>
                    <a:pt x="112" y="72"/>
                  </a:lnTo>
                  <a:lnTo>
                    <a:pt x="142" y="72"/>
                  </a:lnTo>
                  <a:lnTo>
                    <a:pt x="142" y="72"/>
                  </a:lnTo>
                  <a:lnTo>
                    <a:pt x="150" y="74"/>
                  </a:lnTo>
                  <a:lnTo>
                    <a:pt x="156" y="80"/>
                  </a:lnTo>
                  <a:lnTo>
                    <a:pt x="162" y="88"/>
                  </a:lnTo>
                  <a:lnTo>
                    <a:pt x="162" y="100"/>
                  </a:lnTo>
                  <a:lnTo>
                    <a:pt x="162" y="288"/>
                  </a:lnTo>
                  <a:lnTo>
                    <a:pt x="162" y="288"/>
                  </a:lnTo>
                  <a:lnTo>
                    <a:pt x="162" y="300"/>
                  </a:lnTo>
                  <a:lnTo>
                    <a:pt x="156" y="310"/>
                  </a:lnTo>
                  <a:lnTo>
                    <a:pt x="150" y="314"/>
                  </a:lnTo>
                  <a:lnTo>
                    <a:pt x="142" y="316"/>
                  </a:lnTo>
                  <a:lnTo>
                    <a:pt x="112" y="316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ru-RU">
                <a:solidFill>
                  <a:srgbClr val="3C3C3C"/>
                </a:solidFill>
              </a:endParaRPr>
            </a:p>
          </p:txBody>
        </p:sp>
        <p:sp>
          <p:nvSpPr>
            <p:cNvPr id="17" name="Freeform 14"/>
            <p:cNvSpPr>
              <a:spLocks/>
            </p:cNvSpPr>
            <p:nvPr userDrawn="1"/>
          </p:nvSpPr>
          <p:spPr bwMode="auto">
            <a:xfrm>
              <a:off x="3320" y="1657"/>
              <a:ext cx="436" cy="576"/>
            </a:xfrm>
            <a:custGeom>
              <a:avLst/>
              <a:gdLst>
                <a:gd name="T0" fmla="*/ 292 w 436"/>
                <a:gd name="T1" fmla="*/ 0 h 576"/>
                <a:gd name="T2" fmla="*/ 436 w 436"/>
                <a:gd name="T3" fmla="*/ 0 h 576"/>
                <a:gd name="T4" fmla="*/ 436 w 436"/>
                <a:gd name="T5" fmla="*/ 576 h 576"/>
                <a:gd name="T6" fmla="*/ 324 w 436"/>
                <a:gd name="T7" fmla="*/ 576 h 576"/>
                <a:gd name="T8" fmla="*/ 324 w 436"/>
                <a:gd name="T9" fmla="*/ 214 h 576"/>
                <a:gd name="T10" fmla="*/ 320 w 436"/>
                <a:gd name="T11" fmla="*/ 214 h 576"/>
                <a:gd name="T12" fmla="*/ 262 w 436"/>
                <a:gd name="T13" fmla="*/ 576 h 576"/>
                <a:gd name="T14" fmla="*/ 174 w 436"/>
                <a:gd name="T15" fmla="*/ 576 h 576"/>
                <a:gd name="T16" fmla="*/ 116 w 436"/>
                <a:gd name="T17" fmla="*/ 214 h 576"/>
                <a:gd name="T18" fmla="*/ 112 w 436"/>
                <a:gd name="T19" fmla="*/ 214 h 576"/>
                <a:gd name="T20" fmla="*/ 112 w 436"/>
                <a:gd name="T21" fmla="*/ 576 h 576"/>
                <a:gd name="T22" fmla="*/ 0 w 436"/>
                <a:gd name="T23" fmla="*/ 576 h 576"/>
                <a:gd name="T24" fmla="*/ 0 w 436"/>
                <a:gd name="T25" fmla="*/ 0 h 576"/>
                <a:gd name="T26" fmla="*/ 146 w 436"/>
                <a:gd name="T27" fmla="*/ 0 h 576"/>
                <a:gd name="T28" fmla="*/ 218 w 436"/>
                <a:gd name="T29" fmla="*/ 404 h 576"/>
                <a:gd name="T30" fmla="*/ 292 w 436"/>
                <a:gd name="T31" fmla="*/ 0 h 57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</a:cxnLst>
              <a:rect l="0" t="0" r="r" b="b"/>
              <a:pathLst>
                <a:path w="436" h="576">
                  <a:moveTo>
                    <a:pt x="292" y="0"/>
                  </a:moveTo>
                  <a:lnTo>
                    <a:pt x="436" y="0"/>
                  </a:lnTo>
                  <a:lnTo>
                    <a:pt x="436" y="576"/>
                  </a:lnTo>
                  <a:lnTo>
                    <a:pt x="324" y="576"/>
                  </a:lnTo>
                  <a:lnTo>
                    <a:pt x="324" y="214"/>
                  </a:lnTo>
                  <a:lnTo>
                    <a:pt x="320" y="214"/>
                  </a:lnTo>
                  <a:lnTo>
                    <a:pt x="262" y="576"/>
                  </a:lnTo>
                  <a:lnTo>
                    <a:pt x="174" y="576"/>
                  </a:lnTo>
                  <a:lnTo>
                    <a:pt x="116" y="214"/>
                  </a:lnTo>
                  <a:lnTo>
                    <a:pt x="112" y="214"/>
                  </a:lnTo>
                  <a:lnTo>
                    <a:pt x="112" y="576"/>
                  </a:lnTo>
                  <a:lnTo>
                    <a:pt x="0" y="576"/>
                  </a:lnTo>
                  <a:lnTo>
                    <a:pt x="0" y="0"/>
                  </a:lnTo>
                  <a:lnTo>
                    <a:pt x="146" y="0"/>
                  </a:lnTo>
                  <a:lnTo>
                    <a:pt x="218" y="404"/>
                  </a:lnTo>
                  <a:lnTo>
                    <a:pt x="292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ru-RU">
                <a:solidFill>
                  <a:srgbClr val="3C3C3C"/>
                </a:solidFill>
              </a:endParaRPr>
            </a:p>
          </p:txBody>
        </p:sp>
        <p:sp>
          <p:nvSpPr>
            <p:cNvPr id="18" name="Freeform 15"/>
            <p:cNvSpPr>
              <a:spLocks noEditPoints="1"/>
            </p:cNvSpPr>
            <p:nvPr userDrawn="1"/>
          </p:nvSpPr>
          <p:spPr bwMode="auto">
            <a:xfrm>
              <a:off x="900" y="1159"/>
              <a:ext cx="330" cy="1042"/>
            </a:xfrm>
            <a:custGeom>
              <a:avLst/>
              <a:gdLst>
                <a:gd name="T0" fmla="*/ 288 w 330"/>
                <a:gd name="T1" fmla="*/ 600 h 1042"/>
                <a:gd name="T2" fmla="*/ 272 w 330"/>
                <a:gd name="T3" fmla="*/ 714 h 1042"/>
                <a:gd name="T4" fmla="*/ 270 w 330"/>
                <a:gd name="T5" fmla="*/ 604 h 1042"/>
                <a:gd name="T6" fmla="*/ 254 w 330"/>
                <a:gd name="T7" fmla="*/ 490 h 1042"/>
                <a:gd name="T8" fmla="*/ 216 w 330"/>
                <a:gd name="T9" fmla="*/ 364 h 1042"/>
                <a:gd name="T10" fmla="*/ 176 w 330"/>
                <a:gd name="T11" fmla="*/ 272 h 1042"/>
                <a:gd name="T12" fmla="*/ 152 w 330"/>
                <a:gd name="T13" fmla="*/ 272 h 1042"/>
                <a:gd name="T14" fmla="*/ 92 w 330"/>
                <a:gd name="T15" fmla="*/ 422 h 1042"/>
                <a:gd name="T16" fmla="*/ 74 w 330"/>
                <a:gd name="T17" fmla="*/ 490 h 1042"/>
                <a:gd name="T18" fmla="*/ 56 w 330"/>
                <a:gd name="T19" fmla="*/ 624 h 1042"/>
                <a:gd name="T20" fmla="*/ 54 w 330"/>
                <a:gd name="T21" fmla="*/ 716 h 1042"/>
                <a:gd name="T22" fmla="*/ 40 w 330"/>
                <a:gd name="T23" fmla="*/ 568 h 1042"/>
                <a:gd name="T24" fmla="*/ 40 w 330"/>
                <a:gd name="T25" fmla="*/ 498 h 1042"/>
                <a:gd name="T26" fmla="*/ 52 w 330"/>
                <a:gd name="T27" fmla="*/ 382 h 1042"/>
                <a:gd name="T28" fmla="*/ 72 w 330"/>
                <a:gd name="T29" fmla="*/ 298 h 1042"/>
                <a:gd name="T30" fmla="*/ 128 w 330"/>
                <a:gd name="T31" fmla="*/ 148 h 1042"/>
                <a:gd name="T32" fmla="*/ 164 w 330"/>
                <a:gd name="T33" fmla="*/ 80 h 1042"/>
                <a:gd name="T34" fmla="*/ 216 w 330"/>
                <a:gd name="T35" fmla="*/ 186 h 1042"/>
                <a:gd name="T36" fmla="*/ 256 w 330"/>
                <a:gd name="T37" fmla="*/ 296 h 1042"/>
                <a:gd name="T38" fmla="*/ 274 w 330"/>
                <a:gd name="T39" fmla="*/ 372 h 1042"/>
                <a:gd name="T40" fmla="*/ 290 w 330"/>
                <a:gd name="T41" fmla="*/ 506 h 1042"/>
                <a:gd name="T42" fmla="*/ 164 w 330"/>
                <a:gd name="T43" fmla="*/ 1004 h 1042"/>
                <a:gd name="T44" fmla="*/ 134 w 330"/>
                <a:gd name="T45" fmla="*/ 932 h 1042"/>
                <a:gd name="T46" fmla="*/ 120 w 330"/>
                <a:gd name="T47" fmla="*/ 848 h 1042"/>
                <a:gd name="T48" fmla="*/ 118 w 330"/>
                <a:gd name="T49" fmla="*/ 780 h 1042"/>
                <a:gd name="T50" fmla="*/ 136 w 330"/>
                <a:gd name="T51" fmla="*/ 692 h 1042"/>
                <a:gd name="T52" fmla="*/ 164 w 330"/>
                <a:gd name="T53" fmla="*/ 626 h 1042"/>
                <a:gd name="T54" fmla="*/ 182 w 330"/>
                <a:gd name="T55" fmla="*/ 666 h 1042"/>
                <a:gd name="T56" fmla="*/ 202 w 330"/>
                <a:gd name="T57" fmla="*/ 740 h 1042"/>
                <a:gd name="T58" fmla="*/ 210 w 330"/>
                <a:gd name="T59" fmla="*/ 806 h 1042"/>
                <a:gd name="T60" fmla="*/ 202 w 330"/>
                <a:gd name="T61" fmla="*/ 900 h 1042"/>
                <a:gd name="T62" fmla="*/ 180 w 330"/>
                <a:gd name="T63" fmla="*/ 972 h 1042"/>
                <a:gd name="T64" fmla="*/ 300 w 330"/>
                <a:gd name="T65" fmla="*/ 296 h 1042"/>
                <a:gd name="T66" fmla="*/ 266 w 330"/>
                <a:gd name="T67" fmla="*/ 188 h 1042"/>
                <a:gd name="T68" fmla="*/ 204 w 330"/>
                <a:gd name="T69" fmla="*/ 62 h 1042"/>
                <a:gd name="T70" fmla="*/ 164 w 330"/>
                <a:gd name="T71" fmla="*/ 0 h 1042"/>
                <a:gd name="T72" fmla="*/ 88 w 330"/>
                <a:gd name="T73" fmla="*/ 132 h 1042"/>
                <a:gd name="T74" fmla="*/ 38 w 330"/>
                <a:gd name="T75" fmla="*/ 260 h 1042"/>
                <a:gd name="T76" fmla="*/ 14 w 330"/>
                <a:gd name="T77" fmla="*/ 358 h 1042"/>
                <a:gd name="T78" fmla="*/ 0 w 330"/>
                <a:gd name="T79" fmla="*/ 500 h 1042"/>
                <a:gd name="T80" fmla="*/ 6 w 330"/>
                <a:gd name="T81" fmla="*/ 634 h 1042"/>
                <a:gd name="T82" fmla="*/ 22 w 330"/>
                <a:gd name="T83" fmla="*/ 722 h 1042"/>
                <a:gd name="T84" fmla="*/ 62 w 330"/>
                <a:gd name="T85" fmla="*/ 854 h 1042"/>
                <a:gd name="T86" fmla="*/ 94 w 330"/>
                <a:gd name="T87" fmla="*/ 924 h 1042"/>
                <a:gd name="T88" fmla="*/ 164 w 330"/>
                <a:gd name="T89" fmla="*/ 1042 h 1042"/>
                <a:gd name="T90" fmla="*/ 202 w 330"/>
                <a:gd name="T91" fmla="*/ 986 h 1042"/>
                <a:gd name="T92" fmla="*/ 268 w 330"/>
                <a:gd name="T93" fmla="*/ 846 h 1042"/>
                <a:gd name="T94" fmla="*/ 306 w 330"/>
                <a:gd name="T95" fmla="*/ 722 h 1042"/>
                <a:gd name="T96" fmla="*/ 320 w 330"/>
                <a:gd name="T97" fmla="*/ 652 h 1042"/>
                <a:gd name="T98" fmla="*/ 330 w 330"/>
                <a:gd name="T99" fmla="*/ 532 h 1042"/>
                <a:gd name="T100" fmla="*/ 320 w 330"/>
                <a:gd name="T101" fmla="*/ 402 h 104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</a:cxnLst>
              <a:rect l="0" t="0" r="r" b="b"/>
              <a:pathLst>
                <a:path w="330" h="1042">
                  <a:moveTo>
                    <a:pt x="290" y="556"/>
                  </a:moveTo>
                  <a:lnTo>
                    <a:pt x="290" y="556"/>
                  </a:lnTo>
                  <a:lnTo>
                    <a:pt x="288" y="600"/>
                  </a:lnTo>
                  <a:lnTo>
                    <a:pt x="284" y="642"/>
                  </a:lnTo>
                  <a:lnTo>
                    <a:pt x="278" y="682"/>
                  </a:lnTo>
                  <a:lnTo>
                    <a:pt x="272" y="714"/>
                  </a:lnTo>
                  <a:lnTo>
                    <a:pt x="272" y="714"/>
                  </a:lnTo>
                  <a:lnTo>
                    <a:pt x="272" y="662"/>
                  </a:lnTo>
                  <a:lnTo>
                    <a:pt x="270" y="604"/>
                  </a:lnTo>
                  <a:lnTo>
                    <a:pt x="262" y="546"/>
                  </a:lnTo>
                  <a:lnTo>
                    <a:pt x="254" y="490"/>
                  </a:lnTo>
                  <a:lnTo>
                    <a:pt x="254" y="490"/>
                  </a:lnTo>
                  <a:lnTo>
                    <a:pt x="246" y="462"/>
                  </a:lnTo>
                  <a:lnTo>
                    <a:pt x="238" y="430"/>
                  </a:lnTo>
                  <a:lnTo>
                    <a:pt x="216" y="364"/>
                  </a:lnTo>
                  <a:lnTo>
                    <a:pt x="202" y="332"/>
                  </a:lnTo>
                  <a:lnTo>
                    <a:pt x="190" y="300"/>
                  </a:lnTo>
                  <a:lnTo>
                    <a:pt x="176" y="272"/>
                  </a:lnTo>
                  <a:lnTo>
                    <a:pt x="164" y="250"/>
                  </a:lnTo>
                  <a:lnTo>
                    <a:pt x="164" y="250"/>
                  </a:lnTo>
                  <a:lnTo>
                    <a:pt x="152" y="272"/>
                  </a:lnTo>
                  <a:lnTo>
                    <a:pt x="140" y="296"/>
                  </a:lnTo>
                  <a:lnTo>
                    <a:pt x="114" y="356"/>
                  </a:lnTo>
                  <a:lnTo>
                    <a:pt x="92" y="422"/>
                  </a:lnTo>
                  <a:lnTo>
                    <a:pt x="82" y="456"/>
                  </a:lnTo>
                  <a:lnTo>
                    <a:pt x="74" y="490"/>
                  </a:lnTo>
                  <a:lnTo>
                    <a:pt x="74" y="490"/>
                  </a:lnTo>
                  <a:lnTo>
                    <a:pt x="68" y="524"/>
                  </a:lnTo>
                  <a:lnTo>
                    <a:pt x="64" y="558"/>
                  </a:lnTo>
                  <a:lnTo>
                    <a:pt x="56" y="624"/>
                  </a:lnTo>
                  <a:lnTo>
                    <a:pt x="54" y="678"/>
                  </a:lnTo>
                  <a:lnTo>
                    <a:pt x="54" y="716"/>
                  </a:lnTo>
                  <a:lnTo>
                    <a:pt x="54" y="716"/>
                  </a:lnTo>
                  <a:lnTo>
                    <a:pt x="50" y="684"/>
                  </a:lnTo>
                  <a:lnTo>
                    <a:pt x="44" y="632"/>
                  </a:lnTo>
                  <a:lnTo>
                    <a:pt x="40" y="568"/>
                  </a:lnTo>
                  <a:lnTo>
                    <a:pt x="38" y="532"/>
                  </a:lnTo>
                  <a:lnTo>
                    <a:pt x="40" y="498"/>
                  </a:lnTo>
                  <a:lnTo>
                    <a:pt x="40" y="498"/>
                  </a:lnTo>
                  <a:lnTo>
                    <a:pt x="42" y="468"/>
                  </a:lnTo>
                  <a:lnTo>
                    <a:pt x="44" y="438"/>
                  </a:lnTo>
                  <a:lnTo>
                    <a:pt x="52" y="382"/>
                  </a:lnTo>
                  <a:lnTo>
                    <a:pt x="62" y="334"/>
                  </a:lnTo>
                  <a:lnTo>
                    <a:pt x="72" y="298"/>
                  </a:lnTo>
                  <a:lnTo>
                    <a:pt x="72" y="298"/>
                  </a:lnTo>
                  <a:lnTo>
                    <a:pt x="86" y="254"/>
                  </a:lnTo>
                  <a:lnTo>
                    <a:pt x="102" y="214"/>
                  </a:lnTo>
                  <a:lnTo>
                    <a:pt x="128" y="148"/>
                  </a:lnTo>
                  <a:lnTo>
                    <a:pt x="150" y="102"/>
                  </a:lnTo>
                  <a:lnTo>
                    <a:pt x="164" y="80"/>
                  </a:lnTo>
                  <a:lnTo>
                    <a:pt x="164" y="80"/>
                  </a:lnTo>
                  <a:lnTo>
                    <a:pt x="178" y="106"/>
                  </a:lnTo>
                  <a:lnTo>
                    <a:pt x="202" y="154"/>
                  </a:lnTo>
                  <a:lnTo>
                    <a:pt x="216" y="186"/>
                  </a:lnTo>
                  <a:lnTo>
                    <a:pt x="230" y="220"/>
                  </a:lnTo>
                  <a:lnTo>
                    <a:pt x="244" y="258"/>
                  </a:lnTo>
                  <a:lnTo>
                    <a:pt x="256" y="296"/>
                  </a:lnTo>
                  <a:lnTo>
                    <a:pt x="256" y="296"/>
                  </a:lnTo>
                  <a:lnTo>
                    <a:pt x="266" y="334"/>
                  </a:lnTo>
                  <a:lnTo>
                    <a:pt x="274" y="372"/>
                  </a:lnTo>
                  <a:lnTo>
                    <a:pt x="280" y="408"/>
                  </a:lnTo>
                  <a:lnTo>
                    <a:pt x="284" y="442"/>
                  </a:lnTo>
                  <a:lnTo>
                    <a:pt x="290" y="506"/>
                  </a:lnTo>
                  <a:lnTo>
                    <a:pt x="290" y="556"/>
                  </a:lnTo>
                  <a:close/>
                  <a:moveTo>
                    <a:pt x="164" y="1004"/>
                  </a:moveTo>
                  <a:lnTo>
                    <a:pt x="164" y="1004"/>
                  </a:lnTo>
                  <a:lnTo>
                    <a:pt x="150" y="974"/>
                  </a:lnTo>
                  <a:lnTo>
                    <a:pt x="142" y="954"/>
                  </a:lnTo>
                  <a:lnTo>
                    <a:pt x="134" y="932"/>
                  </a:lnTo>
                  <a:lnTo>
                    <a:pt x="128" y="908"/>
                  </a:lnTo>
                  <a:lnTo>
                    <a:pt x="122" y="880"/>
                  </a:lnTo>
                  <a:lnTo>
                    <a:pt x="120" y="848"/>
                  </a:lnTo>
                  <a:lnTo>
                    <a:pt x="116" y="814"/>
                  </a:lnTo>
                  <a:lnTo>
                    <a:pt x="116" y="814"/>
                  </a:lnTo>
                  <a:lnTo>
                    <a:pt x="118" y="780"/>
                  </a:lnTo>
                  <a:lnTo>
                    <a:pt x="122" y="748"/>
                  </a:lnTo>
                  <a:lnTo>
                    <a:pt x="128" y="718"/>
                  </a:lnTo>
                  <a:lnTo>
                    <a:pt x="136" y="692"/>
                  </a:lnTo>
                  <a:lnTo>
                    <a:pt x="144" y="670"/>
                  </a:lnTo>
                  <a:lnTo>
                    <a:pt x="152" y="650"/>
                  </a:lnTo>
                  <a:lnTo>
                    <a:pt x="164" y="626"/>
                  </a:lnTo>
                  <a:lnTo>
                    <a:pt x="164" y="626"/>
                  </a:lnTo>
                  <a:lnTo>
                    <a:pt x="176" y="648"/>
                  </a:lnTo>
                  <a:lnTo>
                    <a:pt x="182" y="666"/>
                  </a:lnTo>
                  <a:lnTo>
                    <a:pt x="190" y="688"/>
                  </a:lnTo>
                  <a:lnTo>
                    <a:pt x="196" y="712"/>
                  </a:lnTo>
                  <a:lnTo>
                    <a:pt x="202" y="740"/>
                  </a:lnTo>
                  <a:lnTo>
                    <a:pt x="208" y="772"/>
                  </a:lnTo>
                  <a:lnTo>
                    <a:pt x="210" y="806"/>
                  </a:lnTo>
                  <a:lnTo>
                    <a:pt x="210" y="806"/>
                  </a:lnTo>
                  <a:lnTo>
                    <a:pt x="210" y="840"/>
                  </a:lnTo>
                  <a:lnTo>
                    <a:pt x="206" y="870"/>
                  </a:lnTo>
                  <a:lnTo>
                    <a:pt x="202" y="900"/>
                  </a:lnTo>
                  <a:lnTo>
                    <a:pt x="194" y="926"/>
                  </a:lnTo>
                  <a:lnTo>
                    <a:pt x="188" y="950"/>
                  </a:lnTo>
                  <a:lnTo>
                    <a:pt x="180" y="972"/>
                  </a:lnTo>
                  <a:lnTo>
                    <a:pt x="164" y="1004"/>
                  </a:lnTo>
                  <a:close/>
                  <a:moveTo>
                    <a:pt x="300" y="296"/>
                  </a:moveTo>
                  <a:lnTo>
                    <a:pt x="300" y="296"/>
                  </a:lnTo>
                  <a:lnTo>
                    <a:pt x="292" y="268"/>
                  </a:lnTo>
                  <a:lnTo>
                    <a:pt x="284" y="242"/>
                  </a:lnTo>
                  <a:lnTo>
                    <a:pt x="266" y="188"/>
                  </a:lnTo>
                  <a:lnTo>
                    <a:pt x="244" y="140"/>
                  </a:lnTo>
                  <a:lnTo>
                    <a:pt x="224" y="98"/>
                  </a:lnTo>
                  <a:lnTo>
                    <a:pt x="204" y="62"/>
                  </a:lnTo>
                  <a:lnTo>
                    <a:pt x="186" y="32"/>
                  </a:lnTo>
                  <a:lnTo>
                    <a:pt x="164" y="0"/>
                  </a:lnTo>
                  <a:lnTo>
                    <a:pt x="164" y="0"/>
                  </a:lnTo>
                  <a:lnTo>
                    <a:pt x="142" y="34"/>
                  </a:lnTo>
                  <a:lnTo>
                    <a:pt x="108" y="94"/>
                  </a:lnTo>
                  <a:lnTo>
                    <a:pt x="88" y="132"/>
                  </a:lnTo>
                  <a:lnTo>
                    <a:pt x="70" y="172"/>
                  </a:lnTo>
                  <a:lnTo>
                    <a:pt x="54" y="214"/>
                  </a:lnTo>
                  <a:lnTo>
                    <a:pt x="38" y="260"/>
                  </a:lnTo>
                  <a:lnTo>
                    <a:pt x="38" y="260"/>
                  </a:lnTo>
                  <a:lnTo>
                    <a:pt x="24" y="310"/>
                  </a:lnTo>
                  <a:lnTo>
                    <a:pt x="14" y="358"/>
                  </a:lnTo>
                  <a:lnTo>
                    <a:pt x="8" y="406"/>
                  </a:lnTo>
                  <a:lnTo>
                    <a:pt x="2" y="454"/>
                  </a:lnTo>
                  <a:lnTo>
                    <a:pt x="0" y="500"/>
                  </a:lnTo>
                  <a:lnTo>
                    <a:pt x="0" y="546"/>
                  </a:lnTo>
                  <a:lnTo>
                    <a:pt x="2" y="590"/>
                  </a:lnTo>
                  <a:lnTo>
                    <a:pt x="6" y="634"/>
                  </a:lnTo>
                  <a:lnTo>
                    <a:pt x="6" y="634"/>
                  </a:lnTo>
                  <a:lnTo>
                    <a:pt x="14" y="680"/>
                  </a:lnTo>
                  <a:lnTo>
                    <a:pt x="22" y="722"/>
                  </a:lnTo>
                  <a:lnTo>
                    <a:pt x="32" y="762"/>
                  </a:lnTo>
                  <a:lnTo>
                    <a:pt x="44" y="800"/>
                  </a:lnTo>
                  <a:lnTo>
                    <a:pt x="62" y="854"/>
                  </a:lnTo>
                  <a:lnTo>
                    <a:pt x="70" y="876"/>
                  </a:lnTo>
                  <a:lnTo>
                    <a:pt x="70" y="876"/>
                  </a:lnTo>
                  <a:lnTo>
                    <a:pt x="94" y="924"/>
                  </a:lnTo>
                  <a:lnTo>
                    <a:pt x="118" y="970"/>
                  </a:lnTo>
                  <a:lnTo>
                    <a:pt x="142" y="1010"/>
                  </a:lnTo>
                  <a:lnTo>
                    <a:pt x="164" y="1042"/>
                  </a:lnTo>
                  <a:lnTo>
                    <a:pt x="164" y="1042"/>
                  </a:lnTo>
                  <a:lnTo>
                    <a:pt x="182" y="1018"/>
                  </a:lnTo>
                  <a:lnTo>
                    <a:pt x="202" y="986"/>
                  </a:lnTo>
                  <a:lnTo>
                    <a:pt x="224" y="946"/>
                  </a:lnTo>
                  <a:lnTo>
                    <a:pt x="246" y="900"/>
                  </a:lnTo>
                  <a:lnTo>
                    <a:pt x="268" y="846"/>
                  </a:lnTo>
                  <a:lnTo>
                    <a:pt x="288" y="786"/>
                  </a:lnTo>
                  <a:lnTo>
                    <a:pt x="298" y="754"/>
                  </a:lnTo>
                  <a:lnTo>
                    <a:pt x="306" y="722"/>
                  </a:lnTo>
                  <a:lnTo>
                    <a:pt x="314" y="686"/>
                  </a:lnTo>
                  <a:lnTo>
                    <a:pt x="320" y="652"/>
                  </a:lnTo>
                  <a:lnTo>
                    <a:pt x="320" y="652"/>
                  </a:lnTo>
                  <a:lnTo>
                    <a:pt x="324" y="612"/>
                  </a:lnTo>
                  <a:lnTo>
                    <a:pt x="328" y="572"/>
                  </a:lnTo>
                  <a:lnTo>
                    <a:pt x="330" y="532"/>
                  </a:lnTo>
                  <a:lnTo>
                    <a:pt x="328" y="492"/>
                  </a:lnTo>
                  <a:lnTo>
                    <a:pt x="326" y="448"/>
                  </a:lnTo>
                  <a:lnTo>
                    <a:pt x="320" y="402"/>
                  </a:lnTo>
                  <a:lnTo>
                    <a:pt x="312" y="352"/>
                  </a:lnTo>
                  <a:lnTo>
                    <a:pt x="300" y="296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ru-RU">
                <a:solidFill>
                  <a:srgbClr val="3C3C3C"/>
                </a:solidFill>
              </a:endParaRPr>
            </a:p>
          </p:txBody>
        </p:sp>
        <p:sp>
          <p:nvSpPr>
            <p:cNvPr id="22" name="Freeform 19"/>
            <p:cNvSpPr>
              <a:spLocks/>
            </p:cNvSpPr>
            <p:nvPr userDrawn="1"/>
          </p:nvSpPr>
          <p:spPr bwMode="auto">
            <a:xfrm>
              <a:off x="264" y="1659"/>
              <a:ext cx="1008" cy="1150"/>
            </a:xfrm>
            <a:custGeom>
              <a:avLst/>
              <a:gdLst>
                <a:gd name="T0" fmla="*/ 584 w 1008"/>
                <a:gd name="T1" fmla="*/ 754 h 1150"/>
                <a:gd name="T2" fmla="*/ 610 w 1008"/>
                <a:gd name="T3" fmla="*/ 734 h 1150"/>
                <a:gd name="T4" fmla="*/ 654 w 1008"/>
                <a:gd name="T5" fmla="*/ 714 h 1150"/>
                <a:gd name="T6" fmla="*/ 700 w 1008"/>
                <a:gd name="T7" fmla="*/ 706 h 1150"/>
                <a:gd name="T8" fmla="*/ 746 w 1008"/>
                <a:gd name="T9" fmla="*/ 714 h 1150"/>
                <a:gd name="T10" fmla="*/ 790 w 1008"/>
                <a:gd name="T11" fmla="*/ 734 h 1150"/>
                <a:gd name="T12" fmla="*/ 816 w 1008"/>
                <a:gd name="T13" fmla="*/ 754 h 1150"/>
                <a:gd name="T14" fmla="*/ 844 w 1008"/>
                <a:gd name="T15" fmla="*/ 792 h 1150"/>
                <a:gd name="T16" fmla="*/ 860 w 1008"/>
                <a:gd name="T17" fmla="*/ 838 h 1150"/>
                <a:gd name="T18" fmla="*/ 862 w 1008"/>
                <a:gd name="T19" fmla="*/ 884 h 1150"/>
                <a:gd name="T20" fmla="*/ 852 w 1008"/>
                <a:gd name="T21" fmla="*/ 928 h 1150"/>
                <a:gd name="T22" fmla="*/ 826 w 1008"/>
                <a:gd name="T23" fmla="*/ 970 h 1150"/>
                <a:gd name="T24" fmla="*/ 814 w 1008"/>
                <a:gd name="T25" fmla="*/ 984 h 1150"/>
                <a:gd name="T26" fmla="*/ 762 w 1008"/>
                <a:gd name="T27" fmla="*/ 1024 h 1150"/>
                <a:gd name="T28" fmla="*/ 676 w 1008"/>
                <a:gd name="T29" fmla="*/ 1064 h 1150"/>
                <a:gd name="T30" fmla="*/ 584 w 1008"/>
                <a:gd name="T31" fmla="*/ 1078 h 1150"/>
                <a:gd name="T32" fmla="*/ 520 w 1008"/>
                <a:gd name="T33" fmla="*/ 1072 h 1150"/>
                <a:gd name="T34" fmla="*/ 432 w 1008"/>
                <a:gd name="T35" fmla="*/ 1040 h 1150"/>
                <a:gd name="T36" fmla="*/ 352 w 1008"/>
                <a:gd name="T37" fmla="*/ 984 h 1150"/>
                <a:gd name="T38" fmla="*/ 314 w 1008"/>
                <a:gd name="T39" fmla="*/ 940 h 1150"/>
                <a:gd name="T40" fmla="*/ 276 w 1008"/>
                <a:gd name="T41" fmla="*/ 864 h 1150"/>
                <a:gd name="T42" fmla="*/ 258 w 1008"/>
                <a:gd name="T43" fmla="*/ 784 h 1150"/>
                <a:gd name="T44" fmla="*/ 260 w 1008"/>
                <a:gd name="T45" fmla="*/ 702 h 1150"/>
                <a:gd name="T46" fmla="*/ 284 w 1008"/>
                <a:gd name="T47" fmla="*/ 624 h 1150"/>
                <a:gd name="T48" fmla="*/ 312 w 1008"/>
                <a:gd name="T49" fmla="*/ 576 h 1150"/>
                <a:gd name="T50" fmla="*/ 352 w 1008"/>
                <a:gd name="T51" fmla="*/ 528 h 1150"/>
                <a:gd name="T52" fmla="*/ 432 w 1008"/>
                <a:gd name="T53" fmla="*/ 470 h 1150"/>
                <a:gd name="T54" fmla="*/ 520 w 1008"/>
                <a:gd name="T55" fmla="*/ 438 h 1150"/>
                <a:gd name="T56" fmla="*/ 584 w 1008"/>
                <a:gd name="T57" fmla="*/ 0 h 1150"/>
                <a:gd name="T58" fmla="*/ 524 w 1008"/>
                <a:gd name="T59" fmla="*/ 4 h 1150"/>
                <a:gd name="T60" fmla="*/ 438 w 1008"/>
                <a:gd name="T61" fmla="*/ 20 h 1150"/>
                <a:gd name="T62" fmla="*/ 356 w 1008"/>
                <a:gd name="T63" fmla="*/ 46 h 1150"/>
                <a:gd name="T64" fmla="*/ 282 w 1008"/>
                <a:gd name="T65" fmla="*/ 84 h 1150"/>
                <a:gd name="T66" fmla="*/ 212 w 1008"/>
                <a:gd name="T67" fmla="*/ 132 h 1150"/>
                <a:gd name="T68" fmla="*/ 152 w 1008"/>
                <a:gd name="T69" fmla="*/ 190 h 1150"/>
                <a:gd name="T70" fmla="*/ 100 w 1008"/>
                <a:gd name="T71" fmla="*/ 254 h 1150"/>
                <a:gd name="T72" fmla="*/ 58 w 1008"/>
                <a:gd name="T73" fmla="*/ 326 h 1150"/>
                <a:gd name="T74" fmla="*/ 26 w 1008"/>
                <a:gd name="T75" fmla="*/ 404 h 1150"/>
                <a:gd name="T76" fmla="*/ 6 w 1008"/>
                <a:gd name="T77" fmla="*/ 488 h 1150"/>
                <a:gd name="T78" fmla="*/ 0 w 1008"/>
                <a:gd name="T79" fmla="*/ 576 h 1150"/>
                <a:gd name="T80" fmla="*/ 4 w 1008"/>
                <a:gd name="T81" fmla="*/ 634 h 1150"/>
                <a:gd name="T82" fmla="*/ 18 w 1008"/>
                <a:gd name="T83" fmla="*/ 718 h 1150"/>
                <a:gd name="T84" fmla="*/ 46 w 1008"/>
                <a:gd name="T85" fmla="*/ 798 h 1150"/>
                <a:gd name="T86" fmla="*/ 84 w 1008"/>
                <a:gd name="T87" fmla="*/ 872 h 1150"/>
                <a:gd name="T88" fmla="*/ 134 w 1008"/>
                <a:gd name="T89" fmla="*/ 940 h 1150"/>
                <a:gd name="T90" fmla="*/ 192 w 1008"/>
                <a:gd name="T91" fmla="*/ 1000 h 1150"/>
                <a:gd name="T92" fmla="*/ 258 w 1008"/>
                <a:gd name="T93" fmla="*/ 1052 h 1150"/>
                <a:gd name="T94" fmla="*/ 330 w 1008"/>
                <a:gd name="T95" fmla="*/ 1092 h 1150"/>
                <a:gd name="T96" fmla="*/ 410 w 1008"/>
                <a:gd name="T97" fmla="*/ 1124 h 1150"/>
                <a:gd name="T98" fmla="*/ 494 w 1008"/>
                <a:gd name="T99" fmla="*/ 1142 h 1150"/>
                <a:gd name="T100" fmla="*/ 584 w 1008"/>
                <a:gd name="T101" fmla="*/ 1150 h 1150"/>
                <a:gd name="T102" fmla="*/ 646 w 1008"/>
                <a:gd name="T103" fmla="*/ 1146 h 1150"/>
                <a:gd name="T104" fmla="*/ 734 w 1008"/>
                <a:gd name="T105" fmla="*/ 1130 h 1150"/>
                <a:gd name="T106" fmla="*/ 818 w 1008"/>
                <a:gd name="T107" fmla="*/ 1100 h 1150"/>
                <a:gd name="T108" fmla="*/ 896 w 1008"/>
                <a:gd name="T109" fmla="*/ 1060 h 1150"/>
                <a:gd name="T110" fmla="*/ 966 w 1008"/>
                <a:gd name="T111" fmla="*/ 1008 h 1150"/>
                <a:gd name="T112" fmla="*/ 1008 w 1008"/>
                <a:gd name="T113" fmla="*/ 574 h 115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</a:cxnLst>
              <a:rect l="0" t="0" r="r" b="b"/>
              <a:pathLst>
                <a:path w="1008" h="1150">
                  <a:moveTo>
                    <a:pt x="584" y="574"/>
                  </a:moveTo>
                  <a:lnTo>
                    <a:pt x="584" y="754"/>
                  </a:lnTo>
                  <a:lnTo>
                    <a:pt x="584" y="754"/>
                  </a:lnTo>
                  <a:lnTo>
                    <a:pt x="584" y="754"/>
                  </a:lnTo>
                  <a:lnTo>
                    <a:pt x="596" y="742"/>
                  </a:lnTo>
                  <a:lnTo>
                    <a:pt x="610" y="734"/>
                  </a:lnTo>
                  <a:lnTo>
                    <a:pt x="624" y="726"/>
                  </a:lnTo>
                  <a:lnTo>
                    <a:pt x="638" y="718"/>
                  </a:lnTo>
                  <a:lnTo>
                    <a:pt x="654" y="714"/>
                  </a:lnTo>
                  <a:lnTo>
                    <a:pt x="668" y="710"/>
                  </a:lnTo>
                  <a:lnTo>
                    <a:pt x="684" y="708"/>
                  </a:lnTo>
                  <a:lnTo>
                    <a:pt x="700" y="706"/>
                  </a:lnTo>
                  <a:lnTo>
                    <a:pt x="716" y="708"/>
                  </a:lnTo>
                  <a:lnTo>
                    <a:pt x="732" y="710"/>
                  </a:lnTo>
                  <a:lnTo>
                    <a:pt x="746" y="714"/>
                  </a:lnTo>
                  <a:lnTo>
                    <a:pt x="762" y="718"/>
                  </a:lnTo>
                  <a:lnTo>
                    <a:pt x="776" y="726"/>
                  </a:lnTo>
                  <a:lnTo>
                    <a:pt x="790" y="734"/>
                  </a:lnTo>
                  <a:lnTo>
                    <a:pt x="804" y="742"/>
                  </a:lnTo>
                  <a:lnTo>
                    <a:pt x="816" y="754"/>
                  </a:lnTo>
                  <a:lnTo>
                    <a:pt x="816" y="754"/>
                  </a:lnTo>
                  <a:lnTo>
                    <a:pt x="826" y="766"/>
                  </a:lnTo>
                  <a:lnTo>
                    <a:pt x="836" y="780"/>
                  </a:lnTo>
                  <a:lnTo>
                    <a:pt x="844" y="792"/>
                  </a:lnTo>
                  <a:lnTo>
                    <a:pt x="852" y="808"/>
                  </a:lnTo>
                  <a:lnTo>
                    <a:pt x="856" y="822"/>
                  </a:lnTo>
                  <a:lnTo>
                    <a:pt x="860" y="838"/>
                  </a:lnTo>
                  <a:lnTo>
                    <a:pt x="862" y="852"/>
                  </a:lnTo>
                  <a:lnTo>
                    <a:pt x="864" y="868"/>
                  </a:lnTo>
                  <a:lnTo>
                    <a:pt x="862" y="884"/>
                  </a:lnTo>
                  <a:lnTo>
                    <a:pt x="860" y="898"/>
                  </a:lnTo>
                  <a:lnTo>
                    <a:pt x="856" y="914"/>
                  </a:lnTo>
                  <a:lnTo>
                    <a:pt x="852" y="928"/>
                  </a:lnTo>
                  <a:lnTo>
                    <a:pt x="844" y="944"/>
                  </a:lnTo>
                  <a:lnTo>
                    <a:pt x="836" y="956"/>
                  </a:lnTo>
                  <a:lnTo>
                    <a:pt x="826" y="970"/>
                  </a:lnTo>
                  <a:lnTo>
                    <a:pt x="816" y="982"/>
                  </a:lnTo>
                  <a:lnTo>
                    <a:pt x="814" y="982"/>
                  </a:lnTo>
                  <a:lnTo>
                    <a:pt x="814" y="984"/>
                  </a:lnTo>
                  <a:lnTo>
                    <a:pt x="814" y="984"/>
                  </a:lnTo>
                  <a:lnTo>
                    <a:pt x="790" y="1006"/>
                  </a:lnTo>
                  <a:lnTo>
                    <a:pt x="762" y="1024"/>
                  </a:lnTo>
                  <a:lnTo>
                    <a:pt x="734" y="1040"/>
                  </a:lnTo>
                  <a:lnTo>
                    <a:pt x="706" y="1054"/>
                  </a:lnTo>
                  <a:lnTo>
                    <a:pt x="676" y="1064"/>
                  </a:lnTo>
                  <a:lnTo>
                    <a:pt x="646" y="1072"/>
                  </a:lnTo>
                  <a:lnTo>
                    <a:pt x="614" y="1076"/>
                  </a:lnTo>
                  <a:lnTo>
                    <a:pt x="584" y="1078"/>
                  </a:lnTo>
                  <a:lnTo>
                    <a:pt x="584" y="1078"/>
                  </a:lnTo>
                  <a:lnTo>
                    <a:pt x="552" y="1076"/>
                  </a:lnTo>
                  <a:lnTo>
                    <a:pt x="520" y="1072"/>
                  </a:lnTo>
                  <a:lnTo>
                    <a:pt x="490" y="1064"/>
                  </a:lnTo>
                  <a:lnTo>
                    <a:pt x="460" y="1054"/>
                  </a:lnTo>
                  <a:lnTo>
                    <a:pt x="432" y="1040"/>
                  </a:lnTo>
                  <a:lnTo>
                    <a:pt x="404" y="1024"/>
                  </a:lnTo>
                  <a:lnTo>
                    <a:pt x="376" y="1006"/>
                  </a:lnTo>
                  <a:lnTo>
                    <a:pt x="352" y="984"/>
                  </a:lnTo>
                  <a:lnTo>
                    <a:pt x="352" y="984"/>
                  </a:lnTo>
                  <a:lnTo>
                    <a:pt x="332" y="962"/>
                  </a:lnTo>
                  <a:lnTo>
                    <a:pt x="314" y="940"/>
                  </a:lnTo>
                  <a:lnTo>
                    <a:pt x="298" y="916"/>
                  </a:lnTo>
                  <a:lnTo>
                    <a:pt x="286" y="890"/>
                  </a:lnTo>
                  <a:lnTo>
                    <a:pt x="276" y="864"/>
                  </a:lnTo>
                  <a:lnTo>
                    <a:pt x="266" y="838"/>
                  </a:lnTo>
                  <a:lnTo>
                    <a:pt x="260" y="812"/>
                  </a:lnTo>
                  <a:lnTo>
                    <a:pt x="258" y="784"/>
                  </a:lnTo>
                  <a:lnTo>
                    <a:pt x="256" y="758"/>
                  </a:lnTo>
                  <a:lnTo>
                    <a:pt x="256" y="730"/>
                  </a:lnTo>
                  <a:lnTo>
                    <a:pt x="260" y="702"/>
                  </a:lnTo>
                  <a:lnTo>
                    <a:pt x="266" y="676"/>
                  </a:lnTo>
                  <a:lnTo>
                    <a:pt x="274" y="650"/>
                  </a:lnTo>
                  <a:lnTo>
                    <a:pt x="284" y="624"/>
                  </a:lnTo>
                  <a:lnTo>
                    <a:pt x="296" y="600"/>
                  </a:lnTo>
                  <a:lnTo>
                    <a:pt x="312" y="576"/>
                  </a:lnTo>
                  <a:lnTo>
                    <a:pt x="312" y="576"/>
                  </a:lnTo>
                  <a:lnTo>
                    <a:pt x="330" y="550"/>
                  </a:lnTo>
                  <a:lnTo>
                    <a:pt x="352" y="528"/>
                  </a:lnTo>
                  <a:lnTo>
                    <a:pt x="352" y="528"/>
                  </a:lnTo>
                  <a:lnTo>
                    <a:pt x="376" y="506"/>
                  </a:lnTo>
                  <a:lnTo>
                    <a:pt x="404" y="486"/>
                  </a:lnTo>
                  <a:lnTo>
                    <a:pt x="432" y="470"/>
                  </a:lnTo>
                  <a:lnTo>
                    <a:pt x="460" y="456"/>
                  </a:lnTo>
                  <a:lnTo>
                    <a:pt x="490" y="446"/>
                  </a:lnTo>
                  <a:lnTo>
                    <a:pt x="520" y="438"/>
                  </a:lnTo>
                  <a:lnTo>
                    <a:pt x="552" y="434"/>
                  </a:lnTo>
                  <a:lnTo>
                    <a:pt x="584" y="432"/>
                  </a:lnTo>
                  <a:lnTo>
                    <a:pt x="584" y="0"/>
                  </a:lnTo>
                  <a:lnTo>
                    <a:pt x="584" y="0"/>
                  </a:lnTo>
                  <a:lnTo>
                    <a:pt x="554" y="2"/>
                  </a:lnTo>
                  <a:lnTo>
                    <a:pt x="524" y="4"/>
                  </a:lnTo>
                  <a:lnTo>
                    <a:pt x="494" y="8"/>
                  </a:lnTo>
                  <a:lnTo>
                    <a:pt x="466" y="12"/>
                  </a:lnTo>
                  <a:lnTo>
                    <a:pt x="438" y="20"/>
                  </a:lnTo>
                  <a:lnTo>
                    <a:pt x="410" y="26"/>
                  </a:lnTo>
                  <a:lnTo>
                    <a:pt x="382" y="36"/>
                  </a:lnTo>
                  <a:lnTo>
                    <a:pt x="356" y="46"/>
                  </a:lnTo>
                  <a:lnTo>
                    <a:pt x="330" y="58"/>
                  </a:lnTo>
                  <a:lnTo>
                    <a:pt x="306" y="70"/>
                  </a:lnTo>
                  <a:lnTo>
                    <a:pt x="282" y="84"/>
                  </a:lnTo>
                  <a:lnTo>
                    <a:pt x="258" y="100"/>
                  </a:lnTo>
                  <a:lnTo>
                    <a:pt x="234" y="116"/>
                  </a:lnTo>
                  <a:lnTo>
                    <a:pt x="212" y="132"/>
                  </a:lnTo>
                  <a:lnTo>
                    <a:pt x="192" y="150"/>
                  </a:lnTo>
                  <a:lnTo>
                    <a:pt x="172" y="170"/>
                  </a:lnTo>
                  <a:lnTo>
                    <a:pt x="152" y="190"/>
                  </a:lnTo>
                  <a:lnTo>
                    <a:pt x="134" y="210"/>
                  </a:lnTo>
                  <a:lnTo>
                    <a:pt x="116" y="232"/>
                  </a:lnTo>
                  <a:lnTo>
                    <a:pt x="100" y="254"/>
                  </a:lnTo>
                  <a:lnTo>
                    <a:pt x="84" y="278"/>
                  </a:lnTo>
                  <a:lnTo>
                    <a:pt x="70" y="302"/>
                  </a:lnTo>
                  <a:lnTo>
                    <a:pt x="58" y="326"/>
                  </a:lnTo>
                  <a:lnTo>
                    <a:pt x="46" y="352"/>
                  </a:lnTo>
                  <a:lnTo>
                    <a:pt x="36" y="378"/>
                  </a:lnTo>
                  <a:lnTo>
                    <a:pt x="26" y="404"/>
                  </a:lnTo>
                  <a:lnTo>
                    <a:pt x="18" y="432"/>
                  </a:lnTo>
                  <a:lnTo>
                    <a:pt x="12" y="460"/>
                  </a:lnTo>
                  <a:lnTo>
                    <a:pt x="6" y="488"/>
                  </a:lnTo>
                  <a:lnTo>
                    <a:pt x="4" y="516"/>
                  </a:lnTo>
                  <a:lnTo>
                    <a:pt x="2" y="546"/>
                  </a:lnTo>
                  <a:lnTo>
                    <a:pt x="0" y="576"/>
                  </a:lnTo>
                  <a:lnTo>
                    <a:pt x="0" y="576"/>
                  </a:lnTo>
                  <a:lnTo>
                    <a:pt x="2" y="604"/>
                  </a:lnTo>
                  <a:lnTo>
                    <a:pt x="4" y="634"/>
                  </a:lnTo>
                  <a:lnTo>
                    <a:pt x="6" y="662"/>
                  </a:lnTo>
                  <a:lnTo>
                    <a:pt x="12" y="690"/>
                  </a:lnTo>
                  <a:lnTo>
                    <a:pt x="18" y="718"/>
                  </a:lnTo>
                  <a:lnTo>
                    <a:pt x="26" y="746"/>
                  </a:lnTo>
                  <a:lnTo>
                    <a:pt x="36" y="772"/>
                  </a:lnTo>
                  <a:lnTo>
                    <a:pt x="46" y="798"/>
                  </a:lnTo>
                  <a:lnTo>
                    <a:pt x="58" y="824"/>
                  </a:lnTo>
                  <a:lnTo>
                    <a:pt x="70" y="848"/>
                  </a:lnTo>
                  <a:lnTo>
                    <a:pt x="84" y="872"/>
                  </a:lnTo>
                  <a:lnTo>
                    <a:pt x="100" y="896"/>
                  </a:lnTo>
                  <a:lnTo>
                    <a:pt x="116" y="918"/>
                  </a:lnTo>
                  <a:lnTo>
                    <a:pt x="134" y="940"/>
                  </a:lnTo>
                  <a:lnTo>
                    <a:pt x="152" y="962"/>
                  </a:lnTo>
                  <a:lnTo>
                    <a:pt x="172" y="982"/>
                  </a:lnTo>
                  <a:lnTo>
                    <a:pt x="192" y="1000"/>
                  </a:lnTo>
                  <a:lnTo>
                    <a:pt x="212" y="1018"/>
                  </a:lnTo>
                  <a:lnTo>
                    <a:pt x="234" y="1036"/>
                  </a:lnTo>
                  <a:lnTo>
                    <a:pt x="258" y="1052"/>
                  </a:lnTo>
                  <a:lnTo>
                    <a:pt x="282" y="1066"/>
                  </a:lnTo>
                  <a:lnTo>
                    <a:pt x="306" y="1080"/>
                  </a:lnTo>
                  <a:lnTo>
                    <a:pt x="330" y="1092"/>
                  </a:lnTo>
                  <a:lnTo>
                    <a:pt x="356" y="1104"/>
                  </a:lnTo>
                  <a:lnTo>
                    <a:pt x="382" y="1114"/>
                  </a:lnTo>
                  <a:lnTo>
                    <a:pt x="410" y="1124"/>
                  </a:lnTo>
                  <a:lnTo>
                    <a:pt x="438" y="1132"/>
                  </a:lnTo>
                  <a:lnTo>
                    <a:pt x="466" y="1138"/>
                  </a:lnTo>
                  <a:lnTo>
                    <a:pt x="494" y="1142"/>
                  </a:lnTo>
                  <a:lnTo>
                    <a:pt x="524" y="1146"/>
                  </a:lnTo>
                  <a:lnTo>
                    <a:pt x="554" y="1148"/>
                  </a:lnTo>
                  <a:lnTo>
                    <a:pt x="584" y="1150"/>
                  </a:lnTo>
                  <a:lnTo>
                    <a:pt x="584" y="1150"/>
                  </a:lnTo>
                  <a:lnTo>
                    <a:pt x="614" y="1148"/>
                  </a:lnTo>
                  <a:lnTo>
                    <a:pt x="646" y="1146"/>
                  </a:lnTo>
                  <a:lnTo>
                    <a:pt x="676" y="1142"/>
                  </a:lnTo>
                  <a:lnTo>
                    <a:pt x="706" y="1136"/>
                  </a:lnTo>
                  <a:lnTo>
                    <a:pt x="734" y="1130"/>
                  </a:lnTo>
                  <a:lnTo>
                    <a:pt x="764" y="1122"/>
                  </a:lnTo>
                  <a:lnTo>
                    <a:pt x="792" y="1112"/>
                  </a:lnTo>
                  <a:lnTo>
                    <a:pt x="818" y="1100"/>
                  </a:lnTo>
                  <a:lnTo>
                    <a:pt x="846" y="1088"/>
                  </a:lnTo>
                  <a:lnTo>
                    <a:pt x="872" y="1074"/>
                  </a:lnTo>
                  <a:lnTo>
                    <a:pt x="896" y="1060"/>
                  </a:lnTo>
                  <a:lnTo>
                    <a:pt x="920" y="1044"/>
                  </a:lnTo>
                  <a:lnTo>
                    <a:pt x="944" y="1026"/>
                  </a:lnTo>
                  <a:lnTo>
                    <a:pt x="966" y="1008"/>
                  </a:lnTo>
                  <a:lnTo>
                    <a:pt x="988" y="988"/>
                  </a:lnTo>
                  <a:lnTo>
                    <a:pt x="1008" y="968"/>
                  </a:lnTo>
                  <a:lnTo>
                    <a:pt x="1008" y="574"/>
                  </a:lnTo>
                  <a:lnTo>
                    <a:pt x="584" y="574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ru-RU">
                <a:solidFill>
                  <a:srgbClr val="3C3C3C"/>
                </a:solidFill>
              </a:endParaRPr>
            </a:p>
          </p:txBody>
        </p:sp>
        <p:sp>
          <p:nvSpPr>
            <p:cNvPr id="23" name="Freeform 20"/>
            <p:cNvSpPr>
              <a:spLocks noEditPoints="1"/>
            </p:cNvSpPr>
            <p:nvPr userDrawn="1"/>
          </p:nvSpPr>
          <p:spPr bwMode="auto">
            <a:xfrm>
              <a:off x="1428" y="2425"/>
              <a:ext cx="2328" cy="384"/>
            </a:xfrm>
            <a:custGeom>
              <a:avLst/>
              <a:gdLst>
                <a:gd name="T0" fmla="*/ 2222 w 2328"/>
                <a:gd name="T1" fmla="*/ 266 h 384"/>
                <a:gd name="T2" fmla="*/ 2204 w 2328"/>
                <a:gd name="T3" fmla="*/ 300 h 384"/>
                <a:gd name="T4" fmla="*/ 2156 w 2328"/>
                <a:gd name="T5" fmla="*/ 312 h 384"/>
                <a:gd name="T6" fmla="*/ 2076 w 2328"/>
                <a:gd name="T7" fmla="*/ 62 h 384"/>
                <a:gd name="T8" fmla="*/ 2144 w 2328"/>
                <a:gd name="T9" fmla="*/ 158 h 384"/>
                <a:gd name="T10" fmla="*/ 2182 w 2328"/>
                <a:gd name="T11" fmla="*/ 162 h 384"/>
                <a:gd name="T12" fmla="*/ 2214 w 2328"/>
                <a:gd name="T13" fmla="*/ 180 h 384"/>
                <a:gd name="T14" fmla="*/ 2224 w 2328"/>
                <a:gd name="T15" fmla="*/ 222 h 384"/>
                <a:gd name="T16" fmla="*/ 1686 w 2328"/>
                <a:gd name="T17" fmla="*/ 108 h 384"/>
                <a:gd name="T18" fmla="*/ 1630 w 2328"/>
                <a:gd name="T19" fmla="*/ 108 h 384"/>
                <a:gd name="T20" fmla="*/ 1732 w 2328"/>
                <a:gd name="T21" fmla="*/ 62 h 384"/>
                <a:gd name="T22" fmla="*/ 1278 w 2328"/>
                <a:gd name="T23" fmla="*/ 222 h 384"/>
                <a:gd name="T24" fmla="*/ 1266 w 2328"/>
                <a:gd name="T25" fmla="*/ 266 h 384"/>
                <a:gd name="T26" fmla="*/ 1230 w 2328"/>
                <a:gd name="T27" fmla="*/ 284 h 384"/>
                <a:gd name="T28" fmla="*/ 1194 w 2328"/>
                <a:gd name="T29" fmla="*/ 312 h 384"/>
                <a:gd name="T30" fmla="*/ 1136 w 2328"/>
                <a:gd name="T31" fmla="*/ 286 h 384"/>
                <a:gd name="T32" fmla="*/ 1084 w 2328"/>
                <a:gd name="T33" fmla="*/ 280 h 384"/>
                <a:gd name="T34" fmla="*/ 1056 w 2328"/>
                <a:gd name="T35" fmla="*/ 254 h 384"/>
                <a:gd name="T36" fmla="*/ 1052 w 2328"/>
                <a:gd name="T37" fmla="*/ 144 h 384"/>
                <a:gd name="T38" fmla="*/ 1056 w 2328"/>
                <a:gd name="T39" fmla="*/ 112 h 384"/>
                <a:gd name="T40" fmla="*/ 1082 w 2328"/>
                <a:gd name="T41" fmla="*/ 88 h 384"/>
                <a:gd name="T42" fmla="*/ 1136 w 2328"/>
                <a:gd name="T43" fmla="*/ 80 h 384"/>
                <a:gd name="T44" fmla="*/ 1194 w 2328"/>
                <a:gd name="T45" fmla="*/ 80 h 384"/>
                <a:gd name="T46" fmla="*/ 1232 w 2328"/>
                <a:gd name="T47" fmla="*/ 84 h 384"/>
                <a:gd name="T48" fmla="*/ 1266 w 2328"/>
                <a:gd name="T49" fmla="*/ 102 h 384"/>
                <a:gd name="T50" fmla="*/ 1278 w 2328"/>
                <a:gd name="T51" fmla="*/ 144 h 384"/>
                <a:gd name="T52" fmla="*/ 662 w 2328"/>
                <a:gd name="T53" fmla="*/ 108 h 384"/>
                <a:gd name="T54" fmla="*/ 734 w 2328"/>
                <a:gd name="T55" fmla="*/ 206 h 384"/>
                <a:gd name="T56" fmla="*/ 742 w 2328"/>
                <a:gd name="T57" fmla="*/ 264 h 384"/>
                <a:gd name="T58" fmla="*/ 600 w 2328"/>
                <a:gd name="T59" fmla="*/ 62 h 384"/>
                <a:gd name="T60" fmla="*/ 252 w 2328"/>
                <a:gd name="T61" fmla="*/ 312 h 384"/>
                <a:gd name="T62" fmla="*/ 164 w 2328"/>
                <a:gd name="T63" fmla="*/ 202 h 384"/>
                <a:gd name="T64" fmla="*/ 104 w 2328"/>
                <a:gd name="T65" fmla="*/ 62 h 384"/>
                <a:gd name="T66" fmla="*/ 194 w 2328"/>
                <a:gd name="T67" fmla="*/ 158 h 384"/>
                <a:gd name="T68" fmla="*/ 252 w 2328"/>
                <a:gd name="T69" fmla="*/ 312 h 384"/>
                <a:gd name="T70" fmla="*/ 0 w 2328"/>
                <a:gd name="T71" fmla="*/ 384 h 384"/>
                <a:gd name="T72" fmla="*/ 1108 w 2328"/>
                <a:gd name="T73" fmla="*/ 142 h 384"/>
                <a:gd name="T74" fmla="*/ 1110 w 2328"/>
                <a:gd name="T75" fmla="*/ 232 h 384"/>
                <a:gd name="T76" fmla="*/ 1126 w 2328"/>
                <a:gd name="T77" fmla="*/ 240 h 384"/>
                <a:gd name="T78" fmla="*/ 1126 w 2328"/>
                <a:gd name="T79" fmla="*/ 124 h 384"/>
                <a:gd name="T80" fmla="*/ 1112 w 2328"/>
                <a:gd name="T81" fmla="*/ 128 h 384"/>
                <a:gd name="T82" fmla="*/ 1202 w 2328"/>
                <a:gd name="T83" fmla="*/ 124 h 384"/>
                <a:gd name="T84" fmla="*/ 1202 w 2328"/>
                <a:gd name="T85" fmla="*/ 240 h 384"/>
                <a:gd name="T86" fmla="*/ 1216 w 2328"/>
                <a:gd name="T87" fmla="*/ 238 h 384"/>
                <a:gd name="T88" fmla="*/ 1220 w 2328"/>
                <a:gd name="T89" fmla="*/ 142 h 384"/>
                <a:gd name="T90" fmla="*/ 1216 w 2328"/>
                <a:gd name="T91" fmla="*/ 128 h 384"/>
                <a:gd name="T92" fmla="*/ 2148 w 2328"/>
                <a:gd name="T93" fmla="*/ 202 h 384"/>
                <a:gd name="T94" fmla="*/ 2148 w 2328"/>
                <a:gd name="T95" fmla="*/ 268 h 384"/>
                <a:gd name="T96" fmla="*/ 2162 w 2328"/>
                <a:gd name="T97" fmla="*/ 264 h 384"/>
                <a:gd name="T98" fmla="*/ 2166 w 2328"/>
                <a:gd name="T99" fmla="*/ 220 h 384"/>
                <a:gd name="T100" fmla="*/ 2162 w 2328"/>
                <a:gd name="T101" fmla="*/ 206 h 38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</a:cxnLst>
              <a:rect l="0" t="0" r="r" b="b"/>
              <a:pathLst>
                <a:path w="2328" h="384">
                  <a:moveTo>
                    <a:pt x="2224" y="248"/>
                  </a:moveTo>
                  <a:lnTo>
                    <a:pt x="2224" y="248"/>
                  </a:lnTo>
                  <a:lnTo>
                    <a:pt x="2222" y="266"/>
                  </a:lnTo>
                  <a:lnTo>
                    <a:pt x="2220" y="280"/>
                  </a:lnTo>
                  <a:lnTo>
                    <a:pt x="2212" y="292"/>
                  </a:lnTo>
                  <a:lnTo>
                    <a:pt x="2204" y="300"/>
                  </a:lnTo>
                  <a:lnTo>
                    <a:pt x="2192" y="306"/>
                  </a:lnTo>
                  <a:lnTo>
                    <a:pt x="2176" y="310"/>
                  </a:lnTo>
                  <a:lnTo>
                    <a:pt x="2156" y="312"/>
                  </a:lnTo>
                  <a:lnTo>
                    <a:pt x="2134" y="312"/>
                  </a:lnTo>
                  <a:lnTo>
                    <a:pt x="2076" y="312"/>
                  </a:lnTo>
                  <a:lnTo>
                    <a:pt x="2076" y="62"/>
                  </a:lnTo>
                  <a:lnTo>
                    <a:pt x="2134" y="62"/>
                  </a:lnTo>
                  <a:lnTo>
                    <a:pt x="2134" y="158"/>
                  </a:lnTo>
                  <a:lnTo>
                    <a:pt x="2144" y="158"/>
                  </a:lnTo>
                  <a:lnTo>
                    <a:pt x="2144" y="158"/>
                  </a:lnTo>
                  <a:lnTo>
                    <a:pt x="2164" y="158"/>
                  </a:lnTo>
                  <a:lnTo>
                    <a:pt x="2182" y="162"/>
                  </a:lnTo>
                  <a:lnTo>
                    <a:pt x="2196" y="166"/>
                  </a:lnTo>
                  <a:lnTo>
                    <a:pt x="2206" y="172"/>
                  </a:lnTo>
                  <a:lnTo>
                    <a:pt x="2214" y="180"/>
                  </a:lnTo>
                  <a:lnTo>
                    <a:pt x="2220" y="190"/>
                  </a:lnTo>
                  <a:lnTo>
                    <a:pt x="2224" y="204"/>
                  </a:lnTo>
                  <a:lnTo>
                    <a:pt x="2224" y="222"/>
                  </a:lnTo>
                  <a:lnTo>
                    <a:pt x="2224" y="248"/>
                  </a:lnTo>
                  <a:close/>
                  <a:moveTo>
                    <a:pt x="1732" y="108"/>
                  </a:moveTo>
                  <a:lnTo>
                    <a:pt x="1686" y="108"/>
                  </a:lnTo>
                  <a:lnTo>
                    <a:pt x="1686" y="312"/>
                  </a:lnTo>
                  <a:lnTo>
                    <a:pt x="1630" y="312"/>
                  </a:lnTo>
                  <a:lnTo>
                    <a:pt x="1630" y="108"/>
                  </a:lnTo>
                  <a:lnTo>
                    <a:pt x="1582" y="108"/>
                  </a:lnTo>
                  <a:lnTo>
                    <a:pt x="1582" y="62"/>
                  </a:lnTo>
                  <a:lnTo>
                    <a:pt x="1732" y="62"/>
                  </a:lnTo>
                  <a:lnTo>
                    <a:pt x="1732" y="108"/>
                  </a:lnTo>
                  <a:close/>
                  <a:moveTo>
                    <a:pt x="1278" y="222"/>
                  </a:moveTo>
                  <a:lnTo>
                    <a:pt x="1278" y="222"/>
                  </a:lnTo>
                  <a:lnTo>
                    <a:pt x="1276" y="240"/>
                  </a:lnTo>
                  <a:lnTo>
                    <a:pt x="1272" y="254"/>
                  </a:lnTo>
                  <a:lnTo>
                    <a:pt x="1266" y="266"/>
                  </a:lnTo>
                  <a:lnTo>
                    <a:pt x="1258" y="274"/>
                  </a:lnTo>
                  <a:lnTo>
                    <a:pt x="1246" y="280"/>
                  </a:lnTo>
                  <a:lnTo>
                    <a:pt x="1230" y="284"/>
                  </a:lnTo>
                  <a:lnTo>
                    <a:pt x="1214" y="286"/>
                  </a:lnTo>
                  <a:lnTo>
                    <a:pt x="1194" y="286"/>
                  </a:lnTo>
                  <a:lnTo>
                    <a:pt x="1194" y="312"/>
                  </a:lnTo>
                  <a:lnTo>
                    <a:pt x="1136" y="312"/>
                  </a:lnTo>
                  <a:lnTo>
                    <a:pt x="1136" y="286"/>
                  </a:lnTo>
                  <a:lnTo>
                    <a:pt x="1136" y="286"/>
                  </a:lnTo>
                  <a:lnTo>
                    <a:pt x="1116" y="286"/>
                  </a:lnTo>
                  <a:lnTo>
                    <a:pt x="1098" y="284"/>
                  </a:lnTo>
                  <a:lnTo>
                    <a:pt x="1084" y="280"/>
                  </a:lnTo>
                  <a:lnTo>
                    <a:pt x="1072" y="274"/>
                  </a:lnTo>
                  <a:lnTo>
                    <a:pt x="1062" y="266"/>
                  </a:lnTo>
                  <a:lnTo>
                    <a:pt x="1056" y="254"/>
                  </a:lnTo>
                  <a:lnTo>
                    <a:pt x="1052" y="240"/>
                  </a:lnTo>
                  <a:lnTo>
                    <a:pt x="1052" y="222"/>
                  </a:lnTo>
                  <a:lnTo>
                    <a:pt x="1052" y="144"/>
                  </a:lnTo>
                  <a:lnTo>
                    <a:pt x="1052" y="144"/>
                  </a:lnTo>
                  <a:lnTo>
                    <a:pt x="1052" y="128"/>
                  </a:lnTo>
                  <a:lnTo>
                    <a:pt x="1056" y="112"/>
                  </a:lnTo>
                  <a:lnTo>
                    <a:pt x="1062" y="102"/>
                  </a:lnTo>
                  <a:lnTo>
                    <a:pt x="1072" y="94"/>
                  </a:lnTo>
                  <a:lnTo>
                    <a:pt x="1082" y="88"/>
                  </a:lnTo>
                  <a:lnTo>
                    <a:pt x="1098" y="84"/>
                  </a:lnTo>
                  <a:lnTo>
                    <a:pt x="1116" y="82"/>
                  </a:lnTo>
                  <a:lnTo>
                    <a:pt x="1136" y="80"/>
                  </a:lnTo>
                  <a:lnTo>
                    <a:pt x="1136" y="62"/>
                  </a:lnTo>
                  <a:lnTo>
                    <a:pt x="1194" y="62"/>
                  </a:lnTo>
                  <a:lnTo>
                    <a:pt x="1194" y="80"/>
                  </a:lnTo>
                  <a:lnTo>
                    <a:pt x="1194" y="80"/>
                  </a:lnTo>
                  <a:lnTo>
                    <a:pt x="1214" y="82"/>
                  </a:lnTo>
                  <a:lnTo>
                    <a:pt x="1232" y="84"/>
                  </a:lnTo>
                  <a:lnTo>
                    <a:pt x="1246" y="88"/>
                  </a:lnTo>
                  <a:lnTo>
                    <a:pt x="1258" y="94"/>
                  </a:lnTo>
                  <a:lnTo>
                    <a:pt x="1266" y="102"/>
                  </a:lnTo>
                  <a:lnTo>
                    <a:pt x="1272" y="112"/>
                  </a:lnTo>
                  <a:lnTo>
                    <a:pt x="1276" y="128"/>
                  </a:lnTo>
                  <a:lnTo>
                    <a:pt x="1278" y="144"/>
                  </a:lnTo>
                  <a:lnTo>
                    <a:pt x="1278" y="222"/>
                  </a:lnTo>
                  <a:close/>
                  <a:moveTo>
                    <a:pt x="742" y="108"/>
                  </a:moveTo>
                  <a:lnTo>
                    <a:pt x="662" y="108"/>
                  </a:lnTo>
                  <a:lnTo>
                    <a:pt x="662" y="158"/>
                  </a:lnTo>
                  <a:lnTo>
                    <a:pt x="734" y="158"/>
                  </a:lnTo>
                  <a:lnTo>
                    <a:pt x="734" y="206"/>
                  </a:lnTo>
                  <a:lnTo>
                    <a:pt x="662" y="206"/>
                  </a:lnTo>
                  <a:lnTo>
                    <a:pt x="662" y="264"/>
                  </a:lnTo>
                  <a:lnTo>
                    <a:pt x="742" y="264"/>
                  </a:lnTo>
                  <a:lnTo>
                    <a:pt x="742" y="312"/>
                  </a:lnTo>
                  <a:lnTo>
                    <a:pt x="600" y="312"/>
                  </a:lnTo>
                  <a:lnTo>
                    <a:pt x="600" y="62"/>
                  </a:lnTo>
                  <a:lnTo>
                    <a:pt x="742" y="62"/>
                  </a:lnTo>
                  <a:lnTo>
                    <a:pt x="742" y="108"/>
                  </a:lnTo>
                  <a:close/>
                  <a:moveTo>
                    <a:pt x="252" y="312"/>
                  </a:moveTo>
                  <a:lnTo>
                    <a:pt x="194" y="312"/>
                  </a:lnTo>
                  <a:lnTo>
                    <a:pt x="194" y="202"/>
                  </a:lnTo>
                  <a:lnTo>
                    <a:pt x="164" y="202"/>
                  </a:lnTo>
                  <a:lnTo>
                    <a:pt x="164" y="312"/>
                  </a:lnTo>
                  <a:lnTo>
                    <a:pt x="104" y="312"/>
                  </a:lnTo>
                  <a:lnTo>
                    <a:pt x="104" y="62"/>
                  </a:lnTo>
                  <a:lnTo>
                    <a:pt x="164" y="62"/>
                  </a:lnTo>
                  <a:lnTo>
                    <a:pt x="164" y="158"/>
                  </a:lnTo>
                  <a:lnTo>
                    <a:pt x="194" y="158"/>
                  </a:lnTo>
                  <a:lnTo>
                    <a:pt x="194" y="62"/>
                  </a:lnTo>
                  <a:lnTo>
                    <a:pt x="252" y="62"/>
                  </a:lnTo>
                  <a:lnTo>
                    <a:pt x="252" y="312"/>
                  </a:lnTo>
                  <a:close/>
                  <a:moveTo>
                    <a:pt x="2328" y="0"/>
                  </a:moveTo>
                  <a:lnTo>
                    <a:pt x="0" y="0"/>
                  </a:lnTo>
                  <a:lnTo>
                    <a:pt x="0" y="384"/>
                  </a:lnTo>
                  <a:lnTo>
                    <a:pt x="2328" y="384"/>
                  </a:lnTo>
                  <a:lnTo>
                    <a:pt x="2328" y="0"/>
                  </a:lnTo>
                  <a:close/>
                  <a:moveTo>
                    <a:pt x="1108" y="142"/>
                  </a:moveTo>
                  <a:lnTo>
                    <a:pt x="1108" y="224"/>
                  </a:lnTo>
                  <a:lnTo>
                    <a:pt x="1108" y="224"/>
                  </a:lnTo>
                  <a:lnTo>
                    <a:pt x="1110" y="232"/>
                  </a:lnTo>
                  <a:lnTo>
                    <a:pt x="1112" y="238"/>
                  </a:lnTo>
                  <a:lnTo>
                    <a:pt x="1118" y="240"/>
                  </a:lnTo>
                  <a:lnTo>
                    <a:pt x="1126" y="240"/>
                  </a:lnTo>
                  <a:lnTo>
                    <a:pt x="1136" y="240"/>
                  </a:lnTo>
                  <a:lnTo>
                    <a:pt x="1136" y="124"/>
                  </a:lnTo>
                  <a:lnTo>
                    <a:pt x="1126" y="124"/>
                  </a:lnTo>
                  <a:lnTo>
                    <a:pt x="1126" y="124"/>
                  </a:lnTo>
                  <a:lnTo>
                    <a:pt x="1118" y="126"/>
                  </a:lnTo>
                  <a:lnTo>
                    <a:pt x="1112" y="128"/>
                  </a:lnTo>
                  <a:lnTo>
                    <a:pt x="1110" y="134"/>
                  </a:lnTo>
                  <a:lnTo>
                    <a:pt x="1108" y="142"/>
                  </a:lnTo>
                  <a:close/>
                  <a:moveTo>
                    <a:pt x="1202" y="124"/>
                  </a:moveTo>
                  <a:lnTo>
                    <a:pt x="1194" y="124"/>
                  </a:lnTo>
                  <a:lnTo>
                    <a:pt x="1194" y="240"/>
                  </a:lnTo>
                  <a:lnTo>
                    <a:pt x="1202" y="240"/>
                  </a:lnTo>
                  <a:lnTo>
                    <a:pt x="1202" y="240"/>
                  </a:lnTo>
                  <a:lnTo>
                    <a:pt x="1210" y="240"/>
                  </a:lnTo>
                  <a:lnTo>
                    <a:pt x="1216" y="238"/>
                  </a:lnTo>
                  <a:lnTo>
                    <a:pt x="1220" y="232"/>
                  </a:lnTo>
                  <a:lnTo>
                    <a:pt x="1220" y="222"/>
                  </a:lnTo>
                  <a:lnTo>
                    <a:pt x="1220" y="142"/>
                  </a:lnTo>
                  <a:lnTo>
                    <a:pt x="1220" y="142"/>
                  </a:lnTo>
                  <a:lnTo>
                    <a:pt x="1220" y="134"/>
                  </a:lnTo>
                  <a:lnTo>
                    <a:pt x="1216" y="128"/>
                  </a:lnTo>
                  <a:lnTo>
                    <a:pt x="1210" y="126"/>
                  </a:lnTo>
                  <a:lnTo>
                    <a:pt x="1202" y="124"/>
                  </a:lnTo>
                  <a:close/>
                  <a:moveTo>
                    <a:pt x="2148" y="202"/>
                  </a:moveTo>
                  <a:lnTo>
                    <a:pt x="2134" y="202"/>
                  </a:lnTo>
                  <a:lnTo>
                    <a:pt x="2134" y="268"/>
                  </a:lnTo>
                  <a:lnTo>
                    <a:pt x="2148" y="268"/>
                  </a:lnTo>
                  <a:lnTo>
                    <a:pt x="2148" y="268"/>
                  </a:lnTo>
                  <a:lnTo>
                    <a:pt x="2156" y="266"/>
                  </a:lnTo>
                  <a:lnTo>
                    <a:pt x="2162" y="264"/>
                  </a:lnTo>
                  <a:lnTo>
                    <a:pt x="2164" y="258"/>
                  </a:lnTo>
                  <a:lnTo>
                    <a:pt x="2166" y="250"/>
                  </a:lnTo>
                  <a:lnTo>
                    <a:pt x="2166" y="220"/>
                  </a:lnTo>
                  <a:lnTo>
                    <a:pt x="2166" y="220"/>
                  </a:lnTo>
                  <a:lnTo>
                    <a:pt x="2164" y="212"/>
                  </a:lnTo>
                  <a:lnTo>
                    <a:pt x="2162" y="206"/>
                  </a:lnTo>
                  <a:lnTo>
                    <a:pt x="2156" y="204"/>
                  </a:lnTo>
                  <a:lnTo>
                    <a:pt x="2148" y="202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ru-RU">
                <a:solidFill>
                  <a:srgbClr val="3C3C3C"/>
                </a:solidFill>
              </a:endParaRPr>
            </a:p>
          </p:txBody>
        </p:sp>
        <p:sp>
          <p:nvSpPr>
            <p:cNvPr id="30" name="Freeform 27"/>
            <p:cNvSpPr>
              <a:spLocks/>
            </p:cNvSpPr>
            <p:nvPr userDrawn="1"/>
          </p:nvSpPr>
          <p:spPr bwMode="auto">
            <a:xfrm>
              <a:off x="2536" y="2549"/>
              <a:ext cx="28" cy="116"/>
            </a:xfrm>
            <a:custGeom>
              <a:avLst/>
              <a:gdLst>
                <a:gd name="T0" fmla="*/ 0 w 28"/>
                <a:gd name="T1" fmla="*/ 18 h 116"/>
                <a:gd name="T2" fmla="*/ 0 w 28"/>
                <a:gd name="T3" fmla="*/ 100 h 116"/>
                <a:gd name="T4" fmla="*/ 0 w 28"/>
                <a:gd name="T5" fmla="*/ 100 h 116"/>
                <a:gd name="T6" fmla="*/ 2 w 28"/>
                <a:gd name="T7" fmla="*/ 108 h 116"/>
                <a:gd name="T8" fmla="*/ 4 w 28"/>
                <a:gd name="T9" fmla="*/ 114 h 116"/>
                <a:gd name="T10" fmla="*/ 10 w 28"/>
                <a:gd name="T11" fmla="*/ 116 h 116"/>
                <a:gd name="T12" fmla="*/ 18 w 28"/>
                <a:gd name="T13" fmla="*/ 116 h 116"/>
                <a:gd name="T14" fmla="*/ 28 w 28"/>
                <a:gd name="T15" fmla="*/ 116 h 116"/>
                <a:gd name="T16" fmla="*/ 28 w 28"/>
                <a:gd name="T17" fmla="*/ 0 h 116"/>
                <a:gd name="T18" fmla="*/ 18 w 28"/>
                <a:gd name="T19" fmla="*/ 0 h 116"/>
                <a:gd name="T20" fmla="*/ 18 w 28"/>
                <a:gd name="T21" fmla="*/ 0 h 116"/>
                <a:gd name="T22" fmla="*/ 10 w 28"/>
                <a:gd name="T23" fmla="*/ 2 h 116"/>
                <a:gd name="T24" fmla="*/ 4 w 28"/>
                <a:gd name="T25" fmla="*/ 4 h 116"/>
                <a:gd name="T26" fmla="*/ 2 w 28"/>
                <a:gd name="T27" fmla="*/ 10 h 116"/>
                <a:gd name="T28" fmla="*/ 0 w 28"/>
                <a:gd name="T29" fmla="*/ 18 h 11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</a:cxnLst>
              <a:rect l="0" t="0" r="r" b="b"/>
              <a:pathLst>
                <a:path w="28" h="116">
                  <a:moveTo>
                    <a:pt x="0" y="18"/>
                  </a:moveTo>
                  <a:lnTo>
                    <a:pt x="0" y="100"/>
                  </a:lnTo>
                  <a:lnTo>
                    <a:pt x="0" y="100"/>
                  </a:lnTo>
                  <a:lnTo>
                    <a:pt x="2" y="108"/>
                  </a:lnTo>
                  <a:lnTo>
                    <a:pt x="4" y="114"/>
                  </a:lnTo>
                  <a:lnTo>
                    <a:pt x="10" y="116"/>
                  </a:lnTo>
                  <a:lnTo>
                    <a:pt x="18" y="116"/>
                  </a:lnTo>
                  <a:lnTo>
                    <a:pt x="28" y="116"/>
                  </a:lnTo>
                  <a:lnTo>
                    <a:pt x="28" y="0"/>
                  </a:lnTo>
                  <a:lnTo>
                    <a:pt x="18" y="0"/>
                  </a:lnTo>
                  <a:lnTo>
                    <a:pt x="18" y="0"/>
                  </a:lnTo>
                  <a:lnTo>
                    <a:pt x="10" y="2"/>
                  </a:lnTo>
                  <a:lnTo>
                    <a:pt x="4" y="4"/>
                  </a:lnTo>
                  <a:lnTo>
                    <a:pt x="2" y="10"/>
                  </a:lnTo>
                  <a:lnTo>
                    <a:pt x="0" y="18"/>
                  </a:lnTo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ru-RU">
                <a:solidFill>
                  <a:srgbClr val="3C3C3C"/>
                </a:solidFill>
              </a:endParaRPr>
            </a:p>
          </p:txBody>
        </p:sp>
        <p:sp>
          <p:nvSpPr>
            <p:cNvPr id="31" name="Freeform 28"/>
            <p:cNvSpPr>
              <a:spLocks/>
            </p:cNvSpPr>
            <p:nvPr userDrawn="1"/>
          </p:nvSpPr>
          <p:spPr bwMode="auto">
            <a:xfrm>
              <a:off x="2622" y="2549"/>
              <a:ext cx="26" cy="116"/>
            </a:xfrm>
            <a:custGeom>
              <a:avLst/>
              <a:gdLst>
                <a:gd name="T0" fmla="*/ 8 w 26"/>
                <a:gd name="T1" fmla="*/ 0 h 116"/>
                <a:gd name="T2" fmla="*/ 0 w 26"/>
                <a:gd name="T3" fmla="*/ 0 h 116"/>
                <a:gd name="T4" fmla="*/ 0 w 26"/>
                <a:gd name="T5" fmla="*/ 116 h 116"/>
                <a:gd name="T6" fmla="*/ 8 w 26"/>
                <a:gd name="T7" fmla="*/ 116 h 116"/>
                <a:gd name="T8" fmla="*/ 8 w 26"/>
                <a:gd name="T9" fmla="*/ 116 h 116"/>
                <a:gd name="T10" fmla="*/ 16 w 26"/>
                <a:gd name="T11" fmla="*/ 116 h 116"/>
                <a:gd name="T12" fmla="*/ 22 w 26"/>
                <a:gd name="T13" fmla="*/ 114 h 116"/>
                <a:gd name="T14" fmla="*/ 26 w 26"/>
                <a:gd name="T15" fmla="*/ 108 h 116"/>
                <a:gd name="T16" fmla="*/ 26 w 26"/>
                <a:gd name="T17" fmla="*/ 98 h 116"/>
                <a:gd name="T18" fmla="*/ 26 w 26"/>
                <a:gd name="T19" fmla="*/ 18 h 116"/>
                <a:gd name="T20" fmla="*/ 26 w 26"/>
                <a:gd name="T21" fmla="*/ 18 h 116"/>
                <a:gd name="T22" fmla="*/ 26 w 26"/>
                <a:gd name="T23" fmla="*/ 10 h 116"/>
                <a:gd name="T24" fmla="*/ 22 w 26"/>
                <a:gd name="T25" fmla="*/ 4 h 116"/>
                <a:gd name="T26" fmla="*/ 16 w 26"/>
                <a:gd name="T27" fmla="*/ 2 h 116"/>
                <a:gd name="T28" fmla="*/ 8 w 26"/>
                <a:gd name="T29" fmla="*/ 0 h 11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</a:cxnLst>
              <a:rect l="0" t="0" r="r" b="b"/>
              <a:pathLst>
                <a:path w="26" h="116">
                  <a:moveTo>
                    <a:pt x="8" y="0"/>
                  </a:moveTo>
                  <a:lnTo>
                    <a:pt x="0" y="0"/>
                  </a:lnTo>
                  <a:lnTo>
                    <a:pt x="0" y="116"/>
                  </a:lnTo>
                  <a:lnTo>
                    <a:pt x="8" y="116"/>
                  </a:lnTo>
                  <a:lnTo>
                    <a:pt x="8" y="116"/>
                  </a:lnTo>
                  <a:lnTo>
                    <a:pt x="16" y="116"/>
                  </a:lnTo>
                  <a:lnTo>
                    <a:pt x="22" y="114"/>
                  </a:lnTo>
                  <a:lnTo>
                    <a:pt x="26" y="108"/>
                  </a:lnTo>
                  <a:lnTo>
                    <a:pt x="26" y="98"/>
                  </a:lnTo>
                  <a:lnTo>
                    <a:pt x="26" y="18"/>
                  </a:lnTo>
                  <a:lnTo>
                    <a:pt x="26" y="18"/>
                  </a:lnTo>
                  <a:lnTo>
                    <a:pt x="26" y="10"/>
                  </a:lnTo>
                  <a:lnTo>
                    <a:pt x="22" y="4"/>
                  </a:lnTo>
                  <a:lnTo>
                    <a:pt x="16" y="2"/>
                  </a:lnTo>
                  <a:lnTo>
                    <a:pt x="8" y="0"/>
                  </a:lnTo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ru-RU">
                <a:solidFill>
                  <a:srgbClr val="3C3C3C"/>
                </a:solidFill>
              </a:endParaRPr>
            </a:p>
          </p:txBody>
        </p:sp>
        <p:sp>
          <p:nvSpPr>
            <p:cNvPr id="1024" name="Freeform 29"/>
            <p:cNvSpPr>
              <a:spLocks/>
            </p:cNvSpPr>
            <p:nvPr userDrawn="1"/>
          </p:nvSpPr>
          <p:spPr bwMode="auto">
            <a:xfrm>
              <a:off x="3562" y="2627"/>
              <a:ext cx="32" cy="66"/>
            </a:xfrm>
            <a:custGeom>
              <a:avLst/>
              <a:gdLst>
                <a:gd name="T0" fmla="*/ 14 w 32"/>
                <a:gd name="T1" fmla="*/ 0 h 66"/>
                <a:gd name="T2" fmla="*/ 0 w 32"/>
                <a:gd name="T3" fmla="*/ 0 h 66"/>
                <a:gd name="T4" fmla="*/ 0 w 32"/>
                <a:gd name="T5" fmla="*/ 66 h 66"/>
                <a:gd name="T6" fmla="*/ 14 w 32"/>
                <a:gd name="T7" fmla="*/ 66 h 66"/>
                <a:gd name="T8" fmla="*/ 14 w 32"/>
                <a:gd name="T9" fmla="*/ 66 h 66"/>
                <a:gd name="T10" fmla="*/ 22 w 32"/>
                <a:gd name="T11" fmla="*/ 64 h 66"/>
                <a:gd name="T12" fmla="*/ 28 w 32"/>
                <a:gd name="T13" fmla="*/ 62 h 66"/>
                <a:gd name="T14" fmla="*/ 30 w 32"/>
                <a:gd name="T15" fmla="*/ 56 h 66"/>
                <a:gd name="T16" fmla="*/ 32 w 32"/>
                <a:gd name="T17" fmla="*/ 48 h 66"/>
                <a:gd name="T18" fmla="*/ 32 w 32"/>
                <a:gd name="T19" fmla="*/ 18 h 66"/>
                <a:gd name="T20" fmla="*/ 32 w 32"/>
                <a:gd name="T21" fmla="*/ 18 h 66"/>
                <a:gd name="T22" fmla="*/ 30 w 32"/>
                <a:gd name="T23" fmla="*/ 10 h 66"/>
                <a:gd name="T24" fmla="*/ 28 w 32"/>
                <a:gd name="T25" fmla="*/ 4 h 66"/>
                <a:gd name="T26" fmla="*/ 22 w 32"/>
                <a:gd name="T27" fmla="*/ 2 h 66"/>
                <a:gd name="T28" fmla="*/ 14 w 32"/>
                <a:gd name="T29" fmla="*/ 0 h 6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</a:cxnLst>
              <a:rect l="0" t="0" r="r" b="b"/>
              <a:pathLst>
                <a:path w="32" h="66">
                  <a:moveTo>
                    <a:pt x="14" y="0"/>
                  </a:moveTo>
                  <a:lnTo>
                    <a:pt x="0" y="0"/>
                  </a:lnTo>
                  <a:lnTo>
                    <a:pt x="0" y="66"/>
                  </a:lnTo>
                  <a:lnTo>
                    <a:pt x="14" y="66"/>
                  </a:lnTo>
                  <a:lnTo>
                    <a:pt x="14" y="66"/>
                  </a:lnTo>
                  <a:lnTo>
                    <a:pt x="22" y="64"/>
                  </a:lnTo>
                  <a:lnTo>
                    <a:pt x="28" y="62"/>
                  </a:lnTo>
                  <a:lnTo>
                    <a:pt x="30" y="56"/>
                  </a:lnTo>
                  <a:lnTo>
                    <a:pt x="32" y="48"/>
                  </a:lnTo>
                  <a:lnTo>
                    <a:pt x="32" y="18"/>
                  </a:lnTo>
                  <a:lnTo>
                    <a:pt x="32" y="18"/>
                  </a:lnTo>
                  <a:lnTo>
                    <a:pt x="30" y="10"/>
                  </a:lnTo>
                  <a:lnTo>
                    <a:pt x="28" y="4"/>
                  </a:lnTo>
                  <a:lnTo>
                    <a:pt x="22" y="2"/>
                  </a:lnTo>
                  <a:lnTo>
                    <a:pt x="14" y="0"/>
                  </a:lnTo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ru-RU">
                <a:solidFill>
                  <a:srgbClr val="3C3C3C"/>
                </a:solidFill>
              </a:endParaRPr>
            </a:p>
          </p:txBody>
        </p:sp>
      </p:grpSp>
      <p:sp>
        <p:nvSpPr>
          <p:cNvPr id="19" name="TitleLogoEng" hidden="1"/>
          <p:cNvSpPr>
            <a:spLocks noEditPoints="1"/>
          </p:cNvSpPr>
          <p:nvPr/>
        </p:nvSpPr>
        <p:spPr bwMode="auto">
          <a:xfrm>
            <a:off x="7879606" y="5873922"/>
            <a:ext cx="974189" cy="453600"/>
          </a:xfrm>
          <a:custGeom>
            <a:avLst/>
            <a:gdLst>
              <a:gd name="T0" fmla="*/ 1992 w 4450"/>
              <a:gd name="T1" fmla="*/ 1156 h 2072"/>
              <a:gd name="T2" fmla="*/ 1998 w 4450"/>
              <a:gd name="T3" fmla="*/ 1076 h 2072"/>
              <a:gd name="T4" fmla="*/ 2976 w 4450"/>
              <a:gd name="T5" fmla="*/ 1058 h 2072"/>
              <a:gd name="T6" fmla="*/ 2962 w 4450"/>
              <a:gd name="T7" fmla="*/ 654 h 2072"/>
              <a:gd name="T8" fmla="*/ 2840 w 4450"/>
              <a:gd name="T9" fmla="*/ 716 h 2072"/>
              <a:gd name="T10" fmla="*/ 2854 w 4450"/>
              <a:gd name="T11" fmla="*/ 1018 h 2072"/>
              <a:gd name="T12" fmla="*/ 3376 w 4450"/>
              <a:gd name="T13" fmla="*/ 1072 h 2072"/>
              <a:gd name="T14" fmla="*/ 3386 w 4450"/>
              <a:gd name="T15" fmla="*/ 672 h 2072"/>
              <a:gd name="T16" fmla="*/ 3214 w 4450"/>
              <a:gd name="T17" fmla="*/ 1102 h 2072"/>
              <a:gd name="T18" fmla="*/ 3274 w 4450"/>
              <a:gd name="T19" fmla="*/ 1002 h 2072"/>
              <a:gd name="T20" fmla="*/ 4306 w 4450"/>
              <a:gd name="T21" fmla="*/ 896 h 2072"/>
              <a:gd name="T22" fmla="*/ 3600 w 4450"/>
              <a:gd name="T23" fmla="*/ 1348 h 2072"/>
              <a:gd name="T24" fmla="*/ 3816 w 4450"/>
              <a:gd name="T25" fmla="*/ 1260 h 2072"/>
              <a:gd name="T26" fmla="*/ 3772 w 4450"/>
              <a:gd name="T27" fmla="*/ 638 h 2072"/>
              <a:gd name="T28" fmla="*/ 3524 w 4450"/>
              <a:gd name="T29" fmla="*/ 654 h 2072"/>
              <a:gd name="T30" fmla="*/ 3512 w 4450"/>
              <a:gd name="T31" fmla="*/ 1302 h 2072"/>
              <a:gd name="T32" fmla="*/ 3628 w 4450"/>
              <a:gd name="T33" fmla="*/ 742 h 2072"/>
              <a:gd name="T34" fmla="*/ 3688 w 4450"/>
              <a:gd name="T35" fmla="*/ 742 h 2072"/>
              <a:gd name="T36" fmla="*/ 3646 w 4450"/>
              <a:gd name="T37" fmla="*/ 1256 h 2072"/>
              <a:gd name="T38" fmla="*/ 1696 w 4450"/>
              <a:gd name="T39" fmla="*/ 1344 h 2072"/>
              <a:gd name="T40" fmla="*/ 1600 w 4450"/>
              <a:gd name="T41" fmla="*/ 992 h 2072"/>
              <a:gd name="T42" fmla="*/ 1606 w 4450"/>
              <a:gd name="T43" fmla="*/ 1260 h 2072"/>
              <a:gd name="T44" fmla="*/ 1576 w 4450"/>
              <a:gd name="T45" fmla="*/ 740 h 2072"/>
              <a:gd name="T46" fmla="*/ 1638 w 4450"/>
              <a:gd name="T47" fmla="*/ 856 h 2072"/>
              <a:gd name="T48" fmla="*/ 1710 w 4450"/>
              <a:gd name="T49" fmla="*/ 634 h 2072"/>
              <a:gd name="T50" fmla="*/ 1466 w 4450"/>
              <a:gd name="T51" fmla="*/ 662 h 2072"/>
              <a:gd name="T52" fmla="*/ 1466 w 4450"/>
              <a:gd name="T53" fmla="*/ 1312 h 2072"/>
              <a:gd name="T54" fmla="*/ 4450 w 4450"/>
              <a:gd name="T55" fmla="*/ 1590 h 2072"/>
              <a:gd name="T56" fmla="*/ 1572 w 4450"/>
              <a:gd name="T57" fmla="*/ 1668 h 2072"/>
              <a:gd name="T58" fmla="*/ 2628 w 4450"/>
              <a:gd name="T59" fmla="*/ 1726 h 2072"/>
              <a:gd name="T60" fmla="*/ 2628 w 4450"/>
              <a:gd name="T61" fmla="*/ 1726 h 2072"/>
              <a:gd name="T62" fmla="*/ 4324 w 4450"/>
              <a:gd name="T63" fmla="*/ 1726 h 2072"/>
              <a:gd name="T64" fmla="*/ 936 w 4450"/>
              <a:gd name="T65" fmla="*/ 1218 h 2072"/>
              <a:gd name="T66" fmla="*/ 1170 w 4450"/>
              <a:gd name="T67" fmla="*/ 906 h 2072"/>
              <a:gd name="T68" fmla="*/ 1162 w 4450"/>
              <a:gd name="T69" fmla="*/ 374 h 2072"/>
              <a:gd name="T70" fmla="*/ 944 w 4450"/>
              <a:gd name="T71" fmla="*/ 78 h 2072"/>
              <a:gd name="T72" fmla="*/ 790 w 4450"/>
              <a:gd name="T73" fmla="*/ 684 h 2072"/>
              <a:gd name="T74" fmla="*/ 992 w 4450"/>
              <a:gd name="T75" fmla="*/ 1260 h 2072"/>
              <a:gd name="T76" fmla="*/ 958 w 4450"/>
              <a:gd name="T77" fmla="*/ 870 h 2072"/>
              <a:gd name="T78" fmla="*/ 1050 w 4450"/>
              <a:gd name="T79" fmla="*/ 1012 h 2072"/>
              <a:gd name="T80" fmla="*/ 838 w 4450"/>
              <a:gd name="T81" fmla="*/ 624 h 2072"/>
              <a:gd name="T82" fmla="*/ 992 w 4450"/>
              <a:gd name="T83" fmla="*/ 102 h 2072"/>
              <a:gd name="T84" fmla="*/ 1142 w 4450"/>
              <a:gd name="T85" fmla="*/ 556 h 2072"/>
              <a:gd name="T86" fmla="*/ 1124 w 4450"/>
              <a:gd name="T87" fmla="*/ 760 h 2072"/>
              <a:gd name="T88" fmla="*/ 992 w 4450"/>
              <a:gd name="T89" fmla="*/ 314 h 2072"/>
              <a:gd name="T90" fmla="*/ 864 w 4450"/>
              <a:gd name="T91" fmla="*/ 742 h 2072"/>
              <a:gd name="T92" fmla="*/ 724 w 4450"/>
              <a:gd name="T93" fmla="*/ 1576 h 2072"/>
              <a:gd name="T94" fmla="*/ 908 w 4450"/>
              <a:gd name="T95" fmla="*/ 1520 h 2072"/>
              <a:gd name="T96" fmla="*/ 1064 w 4450"/>
              <a:gd name="T97" fmla="*/ 1660 h 2072"/>
              <a:gd name="T98" fmla="*/ 1012 w 4450"/>
              <a:gd name="T99" fmla="*/ 1862 h 2072"/>
              <a:gd name="T100" fmla="*/ 802 w 4450"/>
              <a:gd name="T101" fmla="*/ 1974 h 2072"/>
              <a:gd name="T102" fmla="*/ 436 w 4450"/>
              <a:gd name="T103" fmla="*/ 1862 h 2072"/>
              <a:gd name="T104" fmla="*/ 330 w 4450"/>
              <a:gd name="T105" fmla="*/ 1478 h 2072"/>
              <a:gd name="T106" fmla="*/ 570 w 4450"/>
              <a:gd name="T107" fmla="*/ 1202 h 2072"/>
              <a:gd name="T108" fmla="*/ 508 w 4450"/>
              <a:gd name="T109" fmla="*/ 662 h 2072"/>
              <a:gd name="T110" fmla="*/ 166 w 4450"/>
              <a:gd name="T111" fmla="*/ 892 h 2072"/>
              <a:gd name="T112" fmla="*/ 4 w 4450"/>
              <a:gd name="T113" fmla="*/ 1276 h 2072"/>
              <a:gd name="T114" fmla="*/ 72 w 4450"/>
              <a:gd name="T115" fmla="*/ 1662 h 2072"/>
              <a:gd name="T116" fmla="*/ 348 w 4450"/>
              <a:gd name="T117" fmla="*/ 1966 h 2072"/>
              <a:gd name="T118" fmla="*/ 724 w 4450"/>
              <a:gd name="T119" fmla="*/ 2072 h 2072"/>
              <a:gd name="T120" fmla="*/ 1144 w 4450"/>
              <a:gd name="T121" fmla="*/ 1938 h 2072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  <a:cxn ang="0">
                <a:pos x="T10" y="T11"/>
              </a:cxn>
              <a:cxn ang="0">
                <a:pos x="T12" y="T13"/>
              </a:cxn>
              <a:cxn ang="0">
                <a:pos x="T14" y="T15"/>
              </a:cxn>
              <a:cxn ang="0">
                <a:pos x="T16" y="T17"/>
              </a:cxn>
              <a:cxn ang="0">
                <a:pos x="T18" y="T19"/>
              </a:cxn>
              <a:cxn ang="0">
                <a:pos x="T20" y="T21"/>
              </a:cxn>
              <a:cxn ang="0">
                <a:pos x="T22" y="T23"/>
              </a:cxn>
              <a:cxn ang="0">
                <a:pos x="T24" y="T25"/>
              </a:cxn>
              <a:cxn ang="0">
                <a:pos x="T26" y="T27"/>
              </a:cxn>
              <a:cxn ang="0">
                <a:pos x="T28" y="T29"/>
              </a:cxn>
              <a:cxn ang="0">
                <a:pos x="T30" y="T31"/>
              </a:cxn>
              <a:cxn ang="0">
                <a:pos x="T32" y="T33"/>
              </a:cxn>
              <a:cxn ang="0">
                <a:pos x="T34" y="T35"/>
              </a:cxn>
              <a:cxn ang="0">
                <a:pos x="T36" y="T37"/>
              </a:cxn>
              <a:cxn ang="0">
                <a:pos x="T38" y="T39"/>
              </a:cxn>
              <a:cxn ang="0">
                <a:pos x="T40" y="T41"/>
              </a:cxn>
              <a:cxn ang="0">
                <a:pos x="T42" y="T43"/>
              </a:cxn>
              <a:cxn ang="0">
                <a:pos x="T44" y="T45"/>
              </a:cxn>
              <a:cxn ang="0">
                <a:pos x="T46" y="T47"/>
              </a:cxn>
              <a:cxn ang="0">
                <a:pos x="T48" y="T49"/>
              </a:cxn>
              <a:cxn ang="0">
                <a:pos x="T50" y="T51"/>
              </a:cxn>
              <a:cxn ang="0">
                <a:pos x="T52" y="T53"/>
              </a:cxn>
              <a:cxn ang="0">
                <a:pos x="T54" y="T55"/>
              </a:cxn>
              <a:cxn ang="0">
                <a:pos x="T56" y="T57"/>
              </a:cxn>
              <a:cxn ang="0">
                <a:pos x="T58" y="T59"/>
              </a:cxn>
              <a:cxn ang="0">
                <a:pos x="T60" y="T61"/>
              </a:cxn>
              <a:cxn ang="0">
                <a:pos x="T62" y="T63"/>
              </a:cxn>
              <a:cxn ang="0">
                <a:pos x="T64" y="T65"/>
              </a:cxn>
              <a:cxn ang="0">
                <a:pos x="T66" y="T67"/>
              </a:cxn>
              <a:cxn ang="0">
                <a:pos x="T68" y="T69"/>
              </a:cxn>
              <a:cxn ang="0">
                <a:pos x="T70" y="T71"/>
              </a:cxn>
              <a:cxn ang="0">
                <a:pos x="T72" y="T73"/>
              </a:cxn>
              <a:cxn ang="0">
                <a:pos x="T74" y="T75"/>
              </a:cxn>
              <a:cxn ang="0">
                <a:pos x="T76" y="T77"/>
              </a:cxn>
              <a:cxn ang="0">
                <a:pos x="T78" y="T79"/>
              </a:cxn>
              <a:cxn ang="0">
                <a:pos x="T80" y="T81"/>
              </a:cxn>
              <a:cxn ang="0">
                <a:pos x="T82" y="T83"/>
              </a:cxn>
              <a:cxn ang="0">
                <a:pos x="T84" y="T85"/>
              </a:cxn>
              <a:cxn ang="0">
                <a:pos x="T86" y="T87"/>
              </a:cxn>
              <a:cxn ang="0">
                <a:pos x="T88" y="T89"/>
              </a:cxn>
              <a:cxn ang="0">
                <a:pos x="T90" y="T91"/>
              </a:cxn>
              <a:cxn ang="0">
                <a:pos x="T92" y="T93"/>
              </a:cxn>
              <a:cxn ang="0">
                <a:pos x="T94" y="T95"/>
              </a:cxn>
              <a:cxn ang="0">
                <a:pos x="T96" y="T97"/>
              </a:cxn>
              <a:cxn ang="0">
                <a:pos x="T98" y="T99"/>
              </a:cxn>
              <a:cxn ang="0">
                <a:pos x="T100" y="T101"/>
              </a:cxn>
              <a:cxn ang="0">
                <a:pos x="T102" y="T103"/>
              </a:cxn>
              <a:cxn ang="0">
                <a:pos x="T104" y="T105"/>
              </a:cxn>
              <a:cxn ang="0">
                <a:pos x="T106" y="T107"/>
              </a:cxn>
              <a:cxn ang="0">
                <a:pos x="T108" y="T109"/>
              </a:cxn>
              <a:cxn ang="0">
                <a:pos x="T110" y="T111"/>
              </a:cxn>
              <a:cxn ang="0">
                <a:pos x="T112" y="T113"/>
              </a:cxn>
              <a:cxn ang="0">
                <a:pos x="T114" y="T115"/>
              </a:cxn>
              <a:cxn ang="0">
                <a:pos x="T116" y="T117"/>
              </a:cxn>
              <a:cxn ang="0">
                <a:pos x="T118" y="T119"/>
              </a:cxn>
              <a:cxn ang="0">
                <a:pos x="T120" y="T121"/>
              </a:cxn>
            </a:cxnLst>
            <a:rect l="0" t="0" r="r" b="b"/>
            <a:pathLst>
              <a:path w="4450" h="2072">
                <a:moveTo>
                  <a:pt x="2586" y="1256"/>
                </a:moveTo>
                <a:lnTo>
                  <a:pt x="2416" y="1256"/>
                </a:lnTo>
                <a:lnTo>
                  <a:pt x="2578" y="716"/>
                </a:lnTo>
                <a:lnTo>
                  <a:pt x="2578" y="626"/>
                </a:lnTo>
                <a:lnTo>
                  <a:pt x="2268" y="626"/>
                </a:lnTo>
                <a:lnTo>
                  <a:pt x="2268" y="716"/>
                </a:lnTo>
                <a:lnTo>
                  <a:pt x="2428" y="716"/>
                </a:lnTo>
                <a:lnTo>
                  <a:pt x="2266" y="1258"/>
                </a:lnTo>
                <a:lnTo>
                  <a:pt x="2266" y="1348"/>
                </a:lnTo>
                <a:lnTo>
                  <a:pt x="2586" y="1348"/>
                </a:lnTo>
                <a:lnTo>
                  <a:pt x="2586" y="1256"/>
                </a:lnTo>
                <a:close/>
                <a:moveTo>
                  <a:pt x="1992" y="1156"/>
                </a:moveTo>
                <a:lnTo>
                  <a:pt x="2058" y="1156"/>
                </a:lnTo>
                <a:lnTo>
                  <a:pt x="2072" y="1348"/>
                </a:lnTo>
                <a:lnTo>
                  <a:pt x="2208" y="1348"/>
                </a:lnTo>
                <a:lnTo>
                  <a:pt x="2134" y="626"/>
                </a:lnTo>
                <a:lnTo>
                  <a:pt x="1916" y="626"/>
                </a:lnTo>
                <a:lnTo>
                  <a:pt x="1844" y="1348"/>
                </a:lnTo>
                <a:lnTo>
                  <a:pt x="1980" y="1348"/>
                </a:lnTo>
                <a:lnTo>
                  <a:pt x="1992" y="1156"/>
                </a:lnTo>
                <a:close/>
                <a:moveTo>
                  <a:pt x="2022" y="716"/>
                </a:moveTo>
                <a:lnTo>
                  <a:pt x="2030" y="716"/>
                </a:lnTo>
                <a:lnTo>
                  <a:pt x="2054" y="1076"/>
                </a:lnTo>
                <a:lnTo>
                  <a:pt x="1998" y="1076"/>
                </a:lnTo>
                <a:lnTo>
                  <a:pt x="2022" y="716"/>
                </a:lnTo>
                <a:close/>
                <a:moveTo>
                  <a:pt x="2804" y="1102"/>
                </a:moveTo>
                <a:lnTo>
                  <a:pt x="2882" y="1102"/>
                </a:lnTo>
                <a:lnTo>
                  <a:pt x="2882" y="1102"/>
                </a:lnTo>
                <a:lnTo>
                  <a:pt x="2900" y="1102"/>
                </a:lnTo>
                <a:lnTo>
                  <a:pt x="2916" y="1100"/>
                </a:lnTo>
                <a:lnTo>
                  <a:pt x="2930" y="1096"/>
                </a:lnTo>
                <a:lnTo>
                  <a:pt x="2942" y="1090"/>
                </a:lnTo>
                <a:lnTo>
                  <a:pt x="2952" y="1084"/>
                </a:lnTo>
                <a:lnTo>
                  <a:pt x="2962" y="1076"/>
                </a:lnTo>
                <a:lnTo>
                  <a:pt x="2970" y="1066"/>
                </a:lnTo>
                <a:lnTo>
                  <a:pt x="2976" y="1058"/>
                </a:lnTo>
                <a:lnTo>
                  <a:pt x="2986" y="1036"/>
                </a:lnTo>
                <a:lnTo>
                  <a:pt x="2992" y="1016"/>
                </a:lnTo>
                <a:lnTo>
                  <a:pt x="2994" y="994"/>
                </a:lnTo>
                <a:lnTo>
                  <a:pt x="2996" y="974"/>
                </a:lnTo>
                <a:lnTo>
                  <a:pt x="2996" y="756"/>
                </a:lnTo>
                <a:lnTo>
                  <a:pt x="2996" y="756"/>
                </a:lnTo>
                <a:lnTo>
                  <a:pt x="2994" y="734"/>
                </a:lnTo>
                <a:lnTo>
                  <a:pt x="2992" y="714"/>
                </a:lnTo>
                <a:lnTo>
                  <a:pt x="2986" y="692"/>
                </a:lnTo>
                <a:lnTo>
                  <a:pt x="2976" y="672"/>
                </a:lnTo>
                <a:lnTo>
                  <a:pt x="2970" y="662"/>
                </a:lnTo>
                <a:lnTo>
                  <a:pt x="2962" y="654"/>
                </a:lnTo>
                <a:lnTo>
                  <a:pt x="2952" y="646"/>
                </a:lnTo>
                <a:lnTo>
                  <a:pt x="2942" y="638"/>
                </a:lnTo>
                <a:lnTo>
                  <a:pt x="2930" y="634"/>
                </a:lnTo>
                <a:lnTo>
                  <a:pt x="2916" y="630"/>
                </a:lnTo>
                <a:lnTo>
                  <a:pt x="2900" y="626"/>
                </a:lnTo>
                <a:lnTo>
                  <a:pt x="2882" y="626"/>
                </a:lnTo>
                <a:lnTo>
                  <a:pt x="2664" y="626"/>
                </a:lnTo>
                <a:lnTo>
                  <a:pt x="2664" y="1348"/>
                </a:lnTo>
                <a:lnTo>
                  <a:pt x="2804" y="1348"/>
                </a:lnTo>
                <a:lnTo>
                  <a:pt x="2804" y="1102"/>
                </a:lnTo>
                <a:close/>
                <a:moveTo>
                  <a:pt x="2804" y="716"/>
                </a:moveTo>
                <a:lnTo>
                  <a:pt x="2840" y="716"/>
                </a:lnTo>
                <a:lnTo>
                  <a:pt x="2840" y="716"/>
                </a:lnTo>
                <a:lnTo>
                  <a:pt x="2846" y="716"/>
                </a:lnTo>
                <a:lnTo>
                  <a:pt x="2850" y="718"/>
                </a:lnTo>
                <a:lnTo>
                  <a:pt x="2854" y="722"/>
                </a:lnTo>
                <a:lnTo>
                  <a:pt x="2858" y="726"/>
                </a:lnTo>
                <a:lnTo>
                  <a:pt x="2864" y="736"/>
                </a:lnTo>
                <a:lnTo>
                  <a:pt x="2866" y="752"/>
                </a:lnTo>
                <a:lnTo>
                  <a:pt x="2866" y="988"/>
                </a:lnTo>
                <a:lnTo>
                  <a:pt x="2866" y="988"/>
                </a:lnTo>
                <a:lnTo>
                  <a:pt x="2864" y="1002"/>
                </a:lnTo>
                <a:lnTo>
                  <a:pt x="2858" y="1014"/>
                </a:lnTo>
                <a:lnTo>
                  <a:pt x="2854" y="1018"/>
                </a:lnTo>
                <a:lnTo>
                  <a:pt x="2850" y="1020"/>
                </a:lnTo>
                <a:lnTo>
                  <a:pt x="2846" y="1022"/>
                </a:lnTo>
                <a:lnTo>
                  <a:pt x="2840" y="1024"/>
                </a:lnTo>
                <a:lnTo>
                  <a:pt x="2804" y="1024"/>
                </a:lnTo>
                <a:lnTo>
                  <a:pt x="2804" y="716"/>
                </a:lnTo>
                <a:close/>
                <a:moveTo>
                  <a:pt x="3214" y="1102"/>
                </a:moveTo>
                <a:lnTo>
                  <a:pt x="3236" y="1102"/>
                </a:lnTo>
                <a:lnTo>
                  <a:pt x="3282" y="1348"/>
                </a:lnTo>
                <a:lnTo>
                  <a:pt x="3430" y="1348"/>
                </a:lnTo>
                <a:lnTo>
                  <a:pt x="3364" y="1082"/>
                </a:lnTo>
                <a:lnTo>
                  <a:pt x="3364" y="1082"/>
                </a:lnTo>
                <a:lnTo>
                  <a:pt x="3376" y="1072"/>
                </a:lnTo>
                <a:lnTo>
                  <a:pt x="3386" y="1058"/>
                </a:lnTo>
                <a:lnTo>
                  <a:pt x="3392" y="1046"/>
                </a:lnTo>
                <a:lnTo>
                  <a:pt x="3398" y="1030"/>
                </a:lnTo>
                <a:lnTo>
                  <a:pt x="3402" y="1016"/>
                </a:lnTo>
                <a:lnTo>
                  <a:pt x="3404" y="1002"/>
                </a:lnTo>
                <a:lnTo>
                  <a:pt x="3406" y="974"/>
                </a:lnTo>
                <a:lnTo>
                  <a:pt x="3406" y="756"/>
                </a:lnTo>
                <a:lnTo>
                  <a:pt x="3406" y="756"/>
                </a:lnTo>
                <a:lnTo>
                  <a:pt x="3406" y="734"/>
                </a:lnTo>
                <a:lnTo>
                  <a:pt x="3402" y="714"/>
                </a:lnTo>
                <a:lnTo>
                  <a:pt x="3396" y="692"/>
                </a:lnTo>
                <a:lnTo>
                  <a:pt x="3386" y="672"/>
                </a:lnTo>
                <a:lnTo>
                  <a:pt x="3380" y="662"/>
                </a:lnTo>
                <a:lnTo>
                  <a:pt x="3372" y="654"/>
                </a:lnTo>
                <a:lnTo>
                  <a:pt x="3362" y="646"/>
                </a:lnTo>
                <a:lnTo>
                  <a:pt x="3352" y="638"/>
                </a:lnTo>
                <a:lnTo>
                  <a:pt x="3340" y="634"/>
                </a:lnTo>
                <a:lnTo>
                  <a:pt x="3326" y="630"/>
                </a:lnTo>
                <a:lnTo>
                  <a:pt x="3310" y="626"/>
                </a:lnTo>
                <a:lnTo>
                  <a:pt x="3294" y="626"/>
                </a:lnTo>
                <a:lnTo>
                  <a:pt x="3074" y="626"/>
                </a:lnTo>
                <a:lnTo>
                  <a:pt x="3074" y="1348"/>
                </a:lnTo>
                <a:lnTo>
                  <a:pt x="3214" y="1348"/>
                </a:lnTo>
                <a:lnTo>
                  <a:pt x="3214" y="1102"/>
                </a:lnTo>
                <a:close/>
                <a:moveTo>
                  <a:pt x="3214" y="716"/>
                </a:moveTo>
                <a:lnTo>
                  <a:pt x="3250" y="716"/>
                </a:lnTo>
                <a:lnTo>
                  <a:pt x="3250" y="716"/>
                </a:lnTo>
                <a:lnTo>
                  <a:pt x="3256" y="716"/>
                </a:lnTo>
                <a:lnTo>
                  <a:pt x="3260" y="718"/>
                </a:lnTo>
                <a:lnTo>
                  <a:pt x="3266" y="722"/>
                </a:lnTo>
                <a:lnTo>
                  <a:pt x="3268" y="726"/>
                </a:lnTo>
                <a:lnTo>
                  <a:pt x="3274" y="736"/>
                </a:lnTo>
                <a:lnTo>
                  <a:pt x="3276" y="752"/>
                </a:lnTo>
                <a:lnTo>
                  <a:pt x="3276" y="988"/>
                </a:lnTo>
                <a:lnTo>
                  <a:pt x="3276" y="988"/>
                </a:lnTo>
                <a:lnTo>
                  <a:pt x="3274" y="1002"/>
                </a:lnTo>
                <a:lnTo>
                  <a:pt x="3268" y="1014"/>
                </a:lnTo>
                <a:lnTo>
                  <a:pt x="3266" y="1018"/>
                </a:lnTo>
                <a:lnTo>
                  <a:pt x="3260" y="1020"/>
                </a:lnTo>
                <a:lnTo>
                  <a:pt x="3256" y="1022"/>
                </a:lnTo>
                <a:lnTo>
                  <a:pt x="3250" y="1024"/>
                </a:lnTo>
                <a:lnTo>
                  <a:pt x="3214" y="1024"/>
                </a:lnTo>
                <a:lnTo>
                  <a:pt x="3214" y="716"/>
                </a:lnTo>
                <a:close/>
                <a:moveTo>
                  <a:pt x="4046" y="896"/>
                </a:moveTo>
                <a:lnTo>
                  <a:pt x="4052" y="896"/>
                </a:lnTo>
                <a:lnTo>
                  <a:pt x="4124" y="1348"/>
                </a:lnTo>
                <a:lnTo>
                  <a:pt x="4234" y="1348"/>
                </a:lnTo>
                <a:lnTo>
                  <a:pt x="4306" y="896"/>
                </a:lnTo>
                <a:lnTo>
                  <a:pt x="4310" y="896"/>
                </a:lnTo>
                <a:lnTo>
                  <a:pt x="4310" y="1348"/>
                </a:lnTo>
                <a:lnTo>
                  <a:pt x="4450" y="1348"/>
                </a:lnTo>
                <a:lnTo>
                  <a:pt x="4450" y="626"/>
                </a:lnTo>
                <a:lnTo>
                  <a:pt x="4270" y="626"/>
                </a:lnTo>
                <a:lnTo>
                  <a:pt x="4178" y="1134"/>
                </a:lnTo>
                <a:lnTo>
                  <a:pt x="4088" y="626"/>
                </a:lnTo>
                <a:lnTo>
                  <a:pt x="3908" y="626"/>
                </a:lnTo>
                <a:lnTo>
                  <a:pt x="3908" y="1348"/>
                </a:lnTo>
                <a:lnTo>
                  <a:pt x="4046" y="1348"/>
                </a:lnTo>
                <a:lnTo>
                  <a:pt x="4046" y="896"/>
                </a:lnTo>
                <a:close/>
                <a:moveTo>
                  <a:pt x="3600" y="1348"/>
                </a:moveTo>
                <a:lnTo>
                  <a:pt x="3716" y="1348"/>
                </a:lnTo>
                <a:lnTo>
                  <a:pt x="3716" y="1348"/>
                </a:lnTo>
                <a:lnTo>
                  <a:pt x="3732" y="1348"/>
                </a:lnTo>
                <a:lnTo>
                  <a:pt x="3748" y="1344"/>
                </a:lnTo>
                <a:lnTo>
                  <a:pt x="3762" y="1340"/>
                </a:lnTo>
                <a:lnTo>
                  <a:pt x="3772" y="1336"/>
                </a:lnTo>
                <a:lnTo>
                  <a:pt x="3782" y="1328"/>
                </a:lnTo>
                <a:lnTo>
                  <a:pt x="3790" y="1320"/>
                </a:lnTo>
                <a:lnTo>
                  <a:pt x="3798" y="1312"/>
                </a:lnTo>
                <a:lnTo>
                  <a:pt x="3804" y="1302"/>
                </a:lnTo>
                <a:lnTo>
                  <a:pt x="3812" y="1282"/>
                </a:lnTo>
                <a:lnTo>
                  <a:pt x="3816" y="1260"/>
                </a:lnTo>
                <a:lnTo>
                  <a:pt x="3818" y="1240"/>
                </a:lnTo>
                <a:lnTo>
                  <a:pt x="3818" y="1220"/>
                </a:lnTo>
                <a:lnTo>
                  <a:pt x="3818" y="756"/>
                </a:lnTo>
                <a:lnTo>
                  <a:pt x="3818" y="756"/>
                </a:lnTo>
                <a:lnTo>
                  <a:pt x="3818" y="734"/>
                </a:lnTo>
                <a:lnTo>
                  <a:pt x="3816" y="714"/>
                </a:lnTo>
                <a:lnTo>
                  <a:pt x="3812" y="692"/>
                </a:lnTo>
                <a:lnTo>
                  <a:pt x="3804" y="672"/>
                </a:lnTo>
                <a:lnTo>
                  <a:pt x="3798" y="662"/>
                </a:lnTo>
                <a:lnTo>
                  <a:pt x="3790" y="654"/>
                </a:lnTo>
                <a:lnTo>
                  <a:pt x="3782" y="646"/>
                </a:lnTo>
                <a:lnTo>
                  <a:pt x="3772" y="638"/>
                </a:lnTo>
                <a:lnTo>
                  <a:pt x="3762" y="634"/>
                </a:lnTo>
                <a:lnTo>
                  <a:pt x="3748" y="630"/>
                </a:lnTo>
                <a:lnTo>
                  <a:pt x="3732" y="626"/>
                </a:lnTo>
                <a:lnTo>
                  <a:pt x="3716" y="626"/>
                </a:lnTo>
                <a:lnTo>
                  <a:pt x="3600" y="626"/>
                </a:lnTo>
                <a:lnTo>
                  <a:pt x="3600" y="626"/>
                </a:lnTo>
                <a:lnTo>
                  <a:pt x="3582" y="626"/>
                </a:lnTo>
                <a:lnTo>
                  <a:pt x="3568" y="630"/>
                </a:lnTo>
                <a:lnTo>
                  <a:pt x="3554" y="634"/>
                </a:lnTo>
                <a:lnTo>
                  <a:pt x="3542" y="638"/>
                </a:lnTo>
                <a:lnTo>
                  <a:pt x="3534" y="646"/>
                </a:lnTo>
                <a:lnTo>
                  <a:pt x="3524" y="654"/>
                </a:lnTo>
                <a:lnTo>
                  <a:pt x="3518" y="662"/>
                </a:lnTo>
                <a:lnTo>
                  <a:pt x="3512" y="672"/>
                </a:lnTo>
                <a:lnTo>
                  <a:pt x="3504" y="692"/>
                </a:lnTo>
                <a:lnTo>
                  <a:pt x="3500" y="714"/>
                </a:lnTo>
                <a:lnTo>
                  <a:pt x="3498" y="734"/>
                </a:lnTo>
                <a:lnTo>
                  <a:pt x="3496" y="756"/>
                </a:lnTo>
                <a:lnTo>
                  <a:pt x="3496" y="1220"/>
                </a:lnTo>
                <a:lnTo>
                  <a:pt x="3496" y="1220"/>
                </a:lnTo>
                <a:lnTo>
                  <a:pt x="3498" y="1240"/>
                </a:lnTo>
                <a:lnTo>
                  <a:pt x="3500" y="1260"/>
                </a:lnTo>
                <a:lnTo>
                  <a:pt x="3504" y="1282"/>
                </a:lnTo>
                <a:lnTo>
                  <a:pt x="3512" y="1302"/>
                </a:lnTo>
                <a:lnTo>
                  <a:pt x="3518" y="1312"/>
                </a:lnTo>
                <a:lnTo>
                  <a:pt x="3524" y="1320"/>
                </a:lnTo>
                <a:lnTo>
                  <a:pt x="3534" y="1328"/>
                </a:lnTo>
                <a:lnTo>
                  <a:pt x="3542" y="1336"/>
                </a:lnTo>
                <a:lnTo>
                  <a:pt x="3554" y="1340"/>
                </a:lnTo>
                <a:lnTo>
                  <a:pt x="3568" y="1344"/>
                </a:lnTo>
                <a:lnTo>
                  <a:pt x="3582" y="1348"/>
                </a:lnTo>
                <a:lnTo>
                  <a:pt x="3600" y="1348"/>
                </a:lnTo>
                <a:lnTo>
                  <a:pt x="3600" y="1348"/>
                </a:lnTo>
                <a:close/>
                <a:moveTo>
                  <a:pt x="3628" y="1230"/>
                </a:moveTo>
                <a:lnTo>
                  <a:pt x="3628" y="746"/>
                </a:lnTo>
                <a:lnTo>
                  <a:pt x="3628" y="742"/>
                </a:lnTo>
                <a:lnTo>
                  <a:pt x="3628" y="740"/>
                </a:lnTo>
                <a:lnTo>
                  <a:pt x="3628" y="740"/>
                </a:lnTo>
                <a:lnTo>
                  <a:pt x="3630" y="730"/>
                </a:lnTo>
                <a:lnTo>
                  <a:pt x="3638" y="722"/>
                </a:lnTo>
                <a:lnTo>
                  <a:pt x="3646" y="718"/>
                </a:lnTo>
                <a:lnTo>
                  <a:pt x="3658" y="716"/>
                </a:lnTo>
                <a:lnTo>
                  <a:pt x="3658" y="716"/>
                </a:lnTo>
                <a:lnTo>
                  <a:pt x="3670" y="718"/>
                </a:lnTo>
                <a:lnTo>
                  <a:pt x="3678" y="722"/>
                </a:lnTo>
                <a:lnTo>
                  <a:pt x="3686" y="730"/>
                </a:lnTo>
                <a:lnTo>
                  <a:pt x="3688" y="740"/>
                </a:lnTo>
                <a:lnTo>
                  <a:pt x="3688" y="742"/>
                </a:lnTo>
                <a:lnTo>
                  <a:pt x="3688" y="746"/>
                </a:lnTo>
                <a:lnTo>
                  <a:pt x="3688" y="1230"/>
                </a:lnTo>
                <a:lnTo>
                  <a:pt x="3688" y="1230"/>
                </a:lnTo>
                <a:lnTo>
                  <a:pt x="3688" y="1230"/>
                </a:lnTo>
                <a:lnTo>
                  <a:pt x="3688" y="1230"/>
                </a:lnTo>
                <a:lnTo>
                  <a:pt x="3688" y="1236"/>
                </a:lnTo>
                <a:lnTo>
                  <a:pt x="3686" y="1242"/>
                </a:lnTo>
                <a:lnTo>
                  <a:pt x="3680" y="1250"/>
                </a:lnTo>
                <a:lnTo>
                  <a:pt x="3670" y="1256"/>
                </a:lnTo>
                <a:lnTo>
                  <a:pt x="3658" y="1260"/>
                </a:lnTo>
                <a:lnTo>
                  <a:pt x="3658" y="1260"/>
                </a:lnTo>
                <a:lnTo>
                  <a:pt x="3646" y="1256"/>
                </a:lnTo>
                <a:lnTo>
                  <a:pt x="3636" y="1250"/>
                </a:lnTo>
                <a:lnTo>
                  <a:pt x="3630" y="1242"/>
                </a:lnTo>
                <a:lnTo>
                  <a:pt x="3628" y="1236"/>
                </a:lnTo>
                <a:lnTo>
                  <a:pt x="3628" y="1230"/>
                </a:lnTo>
                <a:lnTo>
                  <a:pt x="3628" y="1230"/>
                </a:lnTo>
                <a:lnTo>
                  <a:pt x="3628" y="1230"/>
                </a:lnTo>
                <a:lnTo>
                  <a:pt x="3628" y="1230"/>
                </a:lnTo>
                <a:close/>
                <a:moveTo>
                  <a:pt x="1548" y="1348"/>
                </a:moveTo>
                <a:lnTo>
                  <a:pt x="1664" y="1348"/>
                </a:lnTo>
                <a:lnTo>
                  <a:pt x="1664" y="1348"/>
                </a:lnTo>
                <a:lnTo>
                  <a:pt x="1682" y="1348"/>
                </a:lnTo>
                <a:lnTo>
                  <a:pt x="1696" y="1344"/>
                </a:lnTo>
                <a:lnTo>
                  <a:pt x="1710" y="1340"/>
                </a:lnTo>
                <a:lnTo>
                  <a:pt x="1722" y="1336"/>
                </a:lnTo>
                <a:lnTo>
                  <a:pt x="1732" y="1328"/>
                </a:lnTo>
                <a:lnTo>
                  <a:pt x="1740" y="1320"/>
                </a:lnTo>
                <a:lnTo>
                  <a:pt x="1746" y="1312"/>
                </a:lnTo>
                <a:lnTo>
                  <a:pt x="1752" y="1302"/>
                </a:lnTo>
                <a:lnTo>
                  <a:pt x="1760" y="1282"/>
                </a:lnTo>
                <a:lnTo>
                  <a:pt x="1764" y="1260"/>
                </a:lnTo>
                <a:lnTo>
                  <a:pt x="1766" y="1240"/>
                </a:lnTo>
                <a:lnTo>
                  <a:pt x="1768" y="1220"/>
                </a:lnTo>
                <a:lnTo>
                  <a:pt x="1768" y="992"/>
                </a:lnTo>
                <a:lnTo>
                  <a:pt x="1600" y="992"/>
                </a:lnTo>
                <a:lnTo>
                  <a:pt x="1600" y="1074"/>
                </a:lnTo>
                <a:lnTo>
                  <a:pt x="1638" y="1074"/>
                </a:lnTo>
                <a:lnTo>
                  <a:pt x="1638" y="1230"/>
                </a:lnTo>
                <a:lnTo>
                  <a:pt x="1638" y="1230"/>
                </a:lnTo>
                <a:lnTo>
                  <a:pt x="1638" y="1230"/>
                </a:lnTo>
                <a:lnTo>
                  <a:pt x="1638" y="1230"/>
                </a:lnTo>
                <a:lnTo>
                  <a:pt x="1636" y="1236"/>
                </a:lnTo>
                <a:lnTo>
                  <a:pt x="1634" y="1242"/>
                </a:lnTo>
                <a:lnTo>
                  <a:pt x="1628" y="1250"/>
                </a:lnTo>
                <a:lnTo>
                  <a:pt x="1618" y="1256"/>
                </a:lnTo>
                <a:lnTo>
                  <a:pt x="1606" y="1260"/>
                </a:lnTo>
                <a:lnTo>
                  <a:pt x="1606" y="1260"/>
                </a:lnTo>
                <a:lnTo>
                  <a:pt x="1594" y="1256"/>
                </a:lnTo>
                <a:lnTo>
                  <a:pt x="1584" y="1250"/>
                </a:lnTo>
                <a:lnTo>
                  <a:pt x="1578" y="1242"/>
                </a:lnTo>
                <a:lnTo>
                  <a:pt x="1576" y="1236"/>
                </a:lnTo>
                <a:lnTo>
                  <a:pt x="1576" y="1230"/>
                </a:lnTo>
                <a:lnTo>
                  <a:pt x="1576" y="1230"/>
                </a:lnTo>
                <a:lnTo>
                  <a:pt x="1576" y="1230"/>
                </a:lnTo>
                <a:lnTo>
                  <a:pt x="1576" y="746"/>
                </a:lnTo>
                <a:lnTo>
                  <a:pt x="1576" y="746"/>
                </a:lnTo>
                <a:lnTo>
                  <a:pt x="1576" y="742"/>
                </a:lnTo>
                <a:lnTo>
                  <a:pt x="1576" y="740"/>
                </a:lnTo>
                <a:lnTo>
                  <a:pt x="1576" y="740"/>
                </a:lnTo>
                <a:lnTo>
                  <a:pt x="1578" y="730"/>
                </a:lnTo>
                <a:lnTo>
                  <a:pt x="1586" y="722"/>
                </a:lnTo>
                <a:lnTo>
                  <a:pt x="1596" y="718"/>
                </a:lnTo>
                <a:lnTo>
                  <a:pt x="1606" y="716"/>
                </a:lnTo>
                <a:lnTo>
                  <a:pt x="1606" y="716"/>
                </a:lnTo>
                <a:lnTo>
                  <a:pt x="1618" y="718"/>
                </a:lnTo>
                <a:lnTo>
                  <a:pt x="1628" y="722"/>
                </a:lnTo>
                <a:lnTo>
                  <a:pt x="1634" y="730"/>
                </a:lnTo>
                <a:lnTo>
                  <a:pt x="1636" y="740"/>
                </a:lnTo>
                <a:lnTo>
                  <a:pt x="1638" y="742"/>
                </a:lnTo>
                <a:lnTo>
                  <a:pt x="1638" y="746"/>
                </a:lnTo>
                <a:lnTo>
                  <a:pt x="1638" y="856"/>
                </a:lnTo>
                <a:lnTo>
                  <a:pt x="1768" y="856"/>
                </a:lnTo>
                <a:lnTo>
                  <a:pt x="1768" y="756"/>
                </a:lnTo>
                <a:lnTo>
                  <a:pt x="1768" y="756"/>
                </a:lnTo>
                <a:lnTo>
                  <a:pt x="1766" y="734"/>
                </a:lnTo>
                <a:lnTo>
                  <a:pt x="1764" y="714"/>
                </a:lnTo>
                <a:lnTo>
                  <a:pt x="1760" y="692"/>
                </a:lnTo>
                <a:lnTo>
                  <a:pt x="1752" y="672"/>
                </a:lnTo>
                <a:lnTo>
                  <a:pt x="1746" y="662"/>
                </a:lnTo>
                <a:lnTo>
                  <a:pt x="1740" y="654"/>
                </a:lnTo>
                <a:lnTo>
                  <a:pt x="1732" y="646"/>
                </a:lnTo>
                <a:lnTo>
                  <a:pt x="1722" y="638"/>
                </a:lnTo>
                <a:lnTo>
                  <a:pt x="1710" y="634"/>
                </a:lnTo>
                <a:lnTo>
                  <a:pt x="1696" y="630"/>
                </a:lnTo>
                <a:lnTo>
                  <a:pt x="1682" y="626"/>
                </a:lnTo>
                <a:lnTo>
                  <a:pt x="1664" y="626"/>
                </a:lnTo>
                <a:lnTo>
                  <a:pt x="1548" y="626"/>
                </a:lnTo>
                <a:lnTo>
                  <a:pt x="1548" y="626"/>
                </a:lnTo>
                <a:lnTo>
                  <a:pt x="1532" y="626"/>
                </a:lnTo>
                <a:lnTo>
                  <a:pt x="1516" y="630"/>
                </a:lnTo>
                <a:lnTo>
                  <a:pt x="1502" y="634"/>
                </a:lnTo>
                <a:lnTo>
                  <a:pt x="1492" y="638"/>
                </a:lnTo>
                <a:lnTo>
                  <a:pt x="1482" y="646"/>
                </a:lnTo>
                <a:lnTo>
                  <a:pt x="1474" y="654"/>
                </a:lnTo>
                <a:lnTo>
                  <a:pt x="1466" y="662"/>
                </a:lnTo>
                <a:lnTo>
                  <a:pt x="1460" y="672"/>
                </a:lnTo>
                <a:lnTo>
                  <a:pt x="1452" y="692"/>
                </a:lnTo>
                <a:lnTo>
                  <a:pt x="1448" y="714"/>
                </a:lnTo>
                <a:lnTo>
                  <a:pt x="1446" y="734"/>
                </a:lnTo>
                <a:lnTo>
                  <a:pt x="1446" y="756"/>
                </a:lnTo>
                <a:lnTo>
                  <a:pt x="1446" y="1220"/>
                </a:lnTo>
                <a:lnTo>
                  <a:pt x="1446" y="1220"/>
                </a:lnTo>
                <a:lnTo>
                  <a:pt x="1446" y="1240"/>
                </a:lnTo>
                <a:lnTo>
                  <a:pt x="1448" y="1260"/>
                </a:lnTo>
                <a:lnTo>
                  <a:pt x="1452" y="1282"/>
                </a:lnTo>
                <a:lnTo>
                  <a:pt x="1460" y="1302"/>
                </a:lnTo>
                <a:lnTo>
                  <a:pt x="1466" y="1312"/>
                </a:lnTo>
                <a:lnTo>
                  <a:pt x="1474" y="1320"/>
                </a:lnTo>
                <a:lnTo>
                  <a:pt x="1482" y="1328"/>
                </a:lnTo>
                <a:lnTo>
                  <a:pt x="1492" y="1336"/>
                </a:lnTo>
                <a:lnTo>
                  <a:pt x="1502" y="1340"/>
                </a:lnTo>
                <a:lnTo>
                  <a:pt x="1516" y="1344"/>
                </a:lnTo>
                <a:lnTo>
                  <a:pt x="1532" y="1348"/>
                </a:lnTo>
                <a:lnTo>
                  <a:pt x="1548" y="1348"/>
                </a:lnTo>
                <a:lnTo>
                  <a:pt x="1548" y="1348"/>
                </a:lnTo>
                <a:close/>
                <a:moveTo>
                  <a:pt x="1446" y="1590"/>
                </a:moveTo>
                <a:lnTo>
                  <a:pt x="1446" y="2072"/>
                </a:lnTo>
                <a:lnTo>
                  <a:pt x="4450" y="2072"/>
                </a:lnTo>
                <a:lnTo>
                  <a:pt x="4450" y="1590"/>
                </a:lnTo>
                <a:lnTo>
                  <a:pt x="1446" y="1590"/>
                </a:lnTo>
                <a:close/>
                <a:moveTo>
                  <a:pt x="1770" y="1982"/>
                </a:moveTo>
                <a:lnTo>
                  <a:pt x="1698" y="1982"/>
                </a:lnTo>
                <a:lnTo>
                  <a:pt x="1632" y="1790"/>
                </a:lnTo>
                <a:lnTo>
                  <a:pt x="1632" y="1790"/>
                </a:lnTo>
                <a:lnTo>
                  <a:pt x="1632" y="1790"/>
                </a:lnTo>
                <a:lnTo>
                  <a:pt x="1640" y="1848"/>
                </a:lnTo>
                <a:lnTo>
                  <a:pt x="1642" y="1880"/>
                </a:lnTo>
                <a:lnTo>
                  <a:pt x="1644" y="1908"/>
                </a:lnTo>
                <a:lnTo>
                  <a:pt x="1644" y="1982"/>
                </a:lnTo>
                <a:lnTo>
                  <a:pt x="1572" y="1982"/>
                </a:lnTo>
                <a:lnTo>
                  <a:pt x="1572" y="1668"/>
                </a:lnTo>
                <a:lnTo>
                  <a:pt x="1644" y="1668"/>
                </a:lnTo>
                <a:lnTo>
                  <a:pt x="1710" y="1864"/>
                </a:lnTo>
                <a:lnTo>
                  <a:pt x="1710" y="1864"/>
                </a:lnTo>
                <a:lnTo>
                  <a:pt x="1710" y="1864"/>
                </a:lnTo>
                <a:lnTo>
                  <a:pt x="1708" y="1836"/>
                </a:lnTo>
                <a:lnTo>
                  <a:pt x="1704" y="1806"/>
                </a:lnTo>
                <a:lnTo>
                  <a:pt x="1700" y="1774"/>
                </a:lnTo>
                <a:lnTo>
                  <a:pt x="1698" y="1746"/>
                </a:lnTo>
                <a:lnTo>
                  <a:pt x="1698" y="1668"/>
                </a:lnTo>
                <a:lnTo>
                  <a:pt x="1770" y="1668"/>
                </a:lnTo>
                <a:lnTo>
                  <a:pt x="1770" y="1982"/>
                </a:lnTo>
                <a:close/>
                <a:moveTo>
                  <a:pt x="2628" y="1726"/>
                </a:moveTo>
                <a:lnTo>
                  <a:pt x="2528" y="1726"/>
                </a:lnTo>
                <a:lnTo>
                  <a:pt x="2528" y="1788"/>
                </a:lnTo>
                <a:lnTo>
                  <a:pt x="2618" y="1788"/>
                </a:lnTo>
                <a:lnTo>
                  <a:pt x="2618" y="1848"/>
                </a:lnTo>
                <a:lnTo>
                  <a:pt x="2528" y="1848"/>
                </a:lnTo>
                <a:lnTo>
                  <a:pt x="2528" y="1922"/>
                </a:lnTo>
                <a:lnTo>
                  <a:pt x="2628" y="1922"/>
                </a:lnTo>
                <a:lnTo>
                  <a:pt x="2628" y="1982"/>
                </a:lnTo>
                <a:lnTo>
                  <a:pt x="2452" y="1982"/>
                </a:lnTo>
                <a:lnTo>
                  <a:pt x="2452" y="1668"/>
                </a:lnTo>
                <a:lnTo>
                  <a:pt x="2628" y="1668"/>
                </a:lnTo>
                <a:lnTo>
                  <a:pt x="2628" y="1726"/>
                </a:lnTo>
                <a:close/>
                <a:moveTo>
                  <a:pt x="3476" y="1726"/>
                </a:moveTo>
                <a:lnTo>
                  <a:pt x="3374" y="1726"/>
                </a:lnTo>
                <a:lnTo>
                  <a:pt x="3374" y="1788"/>
                </a:lnTo>
                <a:lnTo>
                  <a:pt x="3464" y="1788"/>
                </a:lnTo>
                <a:lnTo>
                  <a:pt x="3464" y="1848"/>
                </a:lnTo>
                <a:lnTo>
                  <a:pt x="3374" y="1848"/>
                </a:lnTo>
                <a:lnTo>
                  <a:pt x="3374" y="1982"/>
                </a:lnTo>
                <a:lnTo>
                  <a:pt x="3298" y="1982"/>
                </a:lnTo>
                <a:lnTo>
                  <a:pt x="3298" y="1668"/>
                </a:lnTo>
                <a:lnTo>
                  <a:pt x="3476" y="1668"/>
                </a:lnTo>
                <a:lnTo>
                  <a:pt x="3476" y="1726"/>
                </a:lnTo>
                <a:close/>
                <a:moveTo>
                  <a:pt x="4324" y="1726"/>
                </a:moveTo>
                <a:lnTo>
                  <a:pt x="4268" y="1726"/>
                </a:lnTo>
                <a:lnTo>
                  <a:pt x="4268" y="1982"/>
                </a:lnTo>
                <a:lnTo>
                  <a:pt x="4198" y="1982"/>
                </a:lnTo>
                <a:lnTo>
                  <a:pt x="4198" y="1726"/>
                </a:lnTo>
                <a:lnTo>
                  <a:pt x="4138" y="1726"/>
                </a:lnTo>
                <a:lnTo>
                  <a:pt x="4138" y="1668"/>
                </a:lnTo>
                <a:lnTo>
                  <a:pt x="4324" y="1668"/>
                </a:lnTo>
                <a:lnTo>
                  <a:pt x="4324" y="1726"/>
                </a:lnTo>
                <a:close/>
                <a:moveTo>
                  <a:pt x="878" y="1100"/>
                </a:moveTo>
                <a:lnTo>
                  <a:pt x="878" y="1100"/>
                </a:lnTo>
                <a:lnTo>
                  <a:pt x="906" y="1160"/>
                </a:lnTo>
                <a:lnTo>
                  <a:pt x="936" y="1218"/>
                </a:lnTo>
                <a:lnTo>
                  <a:pt x="966" y="1268"/>
                </a:lnTo>
                <a:lnTo>
                  <a:pt x="994" y="1308"/>
                </a:lnTo>
                <a:lnTo>
                  <a:pt x="994" y="1308"/>
                </a:lnTo>
                <a:lnTo>
                  <a:pt x="1014" y="1278"/>
                </a:lnTo>
                <a:lnTo>
                  <a:pt x="1040" y="1240"/>
                </a:lnTo>
                <a:lnTo>
                  <a:pt x="1066" y="1190"/>
                </a:lnTo>
                <a:lnTo>
                  <a:pt x="1094" y="1130"/>
                </a:lnTo>
                <a:lnTo>
                  <a:pt x="1122" y="1064"/>
                </a:lnTo>
                <a:lnTo>
                  <a:pt x="1136" y="1026"/>
                </a:lnTo>
                <a:lnTo>
                  <a:pt x="1148" y="988"/>
                </a:lnTo>
                <a:lnTo>
                  <a:pt x="1160" y="948"/>
                </a:lnTo>
                <a:lnTo>
                  <a:pt x="1170" y="906"/>
                </a:lnTo>
                <a:lnTo>
                  <a:pt x="1178" y="862"/>
                </a:lnTo>
                <a:lnTo>
                  <a:pt x="1186" y="818"/>
                </a:lnTo>
                <a:lnTo>
                  <a:pt x="1186" y="818"/>
                </a:lnTo>
                <a:lnTo>
                  <a:pt x="1192" y="768"/>
                </a:lnTo>
                <a:lnTo>
                  <a:pt x="1196" y="718"/>
                </a:lnTo>
                <a:lnTo>
                  <a:pt x="1198" y="668"/>
                </a:lnTo>
                <a:lnTo>
                  <a:pt x="1198" y="618"/>
                </a:lnTo>
                <a:lnTo>
                  <a:pt x="1194" y="562"/>
                </a:lnTo>
                <a:lnTo>
                  <a:pt x="1186" y="504"/>
                </a:lnTo>
                <a:lnTo>
                  <a:pt x="1176" y="442"/>
                </a:lnTo>
                <a:lnTo>
                  <a:pt x="1162" y="374"/>
                </a:lnTo>
                <a:lnTo>
                  <a:pt x="1162" y="374"/>
                </a:lnTo>
                <a:lnTo>
                  <a:pt x="1152" y="338"/>
                </a:lnTo>
                <a:lnTo>
                  <a:pt x="1142" y="304"/>
                </a:lnTo>
                <a:lnTo>
                  <a:pt x="1132" y="270"/>
                </a:lnTo>
                <a:lnTo>
                  <a:pt x="1120" y="238"/>
                </a:lnTo>
                <a:lnTo>
                  <a:pt x="1094" y="178"/>
                </a:lnTo>
                <a:lnTo>
                  <a:pt x="1066" y="124"/>
                </a:lnTo>
                <a:lnTo>
                  <a:pt x="1042" y="78"/>
                </a:lnTo>
                <a:lnTo>
                  <a:pt x="1020" y="42"/>
                </a:lnTo>
                <a:lnTo>
                  <a:pt x="992" y="0"/>
                </a:lnTo>
                <a:lnTo>
                  <a:pt x="992" y="0"/>
                </a:lnTo>
                <a:lnTo>
                  <a:pt x="964" y="44"/>
                </a:lnTo>
                <a:lnTo>
                  <a:pt x="944" y="78"/>
                </a:lnTo>
                <a:lnTo>
                  <a:pt x="922" y="118"/>
                </a:lnTo>
                <a:lnTo>
                  <a:pt x="900" y="164"/>
                </a:lnTo>
                <a:lnTo>
                  <a:pt x="876" y="216"/>
                </a:lnTo>
                <a:lnTo>
                  <a:pt x="856" y="270"/>
                </a:lnTo>
                <a:lnTo>
                  <a:pt x="836" y="326"/>
                </a:lnTo>
                <a:lnTo>
                  <a:pt x="836" y="326"/>
                </a:lnTo>
                <a:lnTo>
                  <a:pt x="820" y="390"/>
                </a:lnTo>
                <a:lnTo>
                  <a:pt x="808" y="450"/>
                </a:lnTo>
                <a:lnTo>
                  <a:pt x="798" y="510"/>
                </a:lnTo>
                <a:lnTo>
                  <a:pt x="792" y="570"/>
                </a:lnTo>
                <a:lnTo>
                  <a:pt x="790" y="628"/>
                </a:lnTo>
                <a:lnTo>
                  <a:pt x="790" y="684"/>
                </a:lnTo>
                <a:lnTo>
                  <a:pt x="792" y="742"/>
                </a:lnTo>
                <a:lnTo>
                  <a:pt x="798" y="798"/>
                </a:lnTo>
                <a:lnTo>
                  <a:pt x="798" y="798"/>
                </a:lnTo>
                <a:lnTo>
                  <a:pt x="806" y="852"/>
                </a:lnTo>
                <a:lnTo>
                  <a:pt x="818" y="908"/>
                </a:lnTo>
                <a:lnTo>
                  <a:pt x="830" y="958"/>
                </a:lnTo>
                <a:lnTo>
                  <a:pt x="844" y="1004"/>
                </a:lnTo>
                <a:lnTo>
                  <a:pt x="868" y="1074"/>
                </a:lnTo>
                <a:lnTo>
                  <a:pt x="878" y="1100"/>
                </a:lnTo>
                <a:lnTo>
                  <a:pt x="878" y="1100"/>
                </a:lnTo>
                <a:close/>
                <a:moveTo>
                  <a:pt x="992" y="1260"/>
                </a:moveTo>
                <a:lnTo>
                  <a:pt x="992" y="1260"/>
                </a:lnTo>
                <a:lnTo>
                  <a:pt x="976" y="1222"/>
                </a:lnTo>
                <a:lnTo>
                  <a:pt x="966" y="1198"/>
                </a:lnTo>
                <a:lnTo>
                  <a:pt x="956" y="1172"/>
                </a:lnTo>
                <a:lnTo>
                  <a:pt x="948" y="1140"/>
                </a:lnTo>
                <a:lnTo>
                  <a:pt x="942" y="1104"/>
                </a:lnTo>
                <a:lnTo>
                  <a:pt x="938" y="1066"/>
                </a:lnTo>
                <a:lnTo>
                  <a:pt x="934" y="1022"/>
                </a:lnTo>
                <a:lnTo>
                  <a:pt x="934" y="1022"/>
                </a:lnTo>
                <a:lnTo>
                  <a:pt x="936" y="980"/>
                </a:lnTo>
                <a:lnTo>
                  <a:pt x="942" y="940"/>
                </a:lnTo>
                <a:lnTo>
                  <a:pt x="950" y="904"/>
                </a:lnTo>
                <a:lnTo>
                  <a:pt x="958" y="870"/>
                </a:lnTo>
                <a:lnTo>
                  <a:pt x="968" y="840"/>
                </a:lnTo>
                <a:lnTo>
                  <a:pt x="978" y="816"/>
                </a:lnTo>
                <a:lnTo>
                  <a:pt x="988" y="798"/>
                </a:lnTo>
                <a:lnTo>
                  <a:pt x="994" y="788"/>
                </a:lnTo>
                <a:lnTo>
                  <a:pt x="994" y="788"/>
                </a:lnTo>
                <a:lnTo>
                  <a:pt x="1006" y="814"/>
                </a:lnTo>
                <a:lnTo>
                  <a:pt x="1016" y="836"/>
                </a:lnTo>
                <a:lnTo>
                  <a:pt x="1024" y="864"/>
                </a:lnTo>
                <a:lnTo>
                  <a:pt x="1034" y="894"/>
                </a:lnTo>
                <a:lnTo>
                  <a:pt x="1042" y="930"/>
                </a:lnTo>
                <a:lnTo>
                  <a:pt x="1048" y="970"/>
                </a:lnTo>
                <a:lnTo>
                  <a:pt x="1050" y="1012"/>
                </a:lnTo>
                <a:lnTo>
                  <a:pt x="1050" y="1012"/>
                </a:lnTo>
                <a:lnTo>
                  <a:pt x="1050" y="1054"/>
                </a:lnTo>
                <a:lnTo>
                  <a:pt x="1046" y="1094"/>
                </a:lnTo>
                <a:lnTo>
                  <a:pt x="1040" y="1130"/>
                </a:lnTo>
                <a:lnTo>
                  <a:pt x="1032" y="1164"/>
                </a:lnTo>
                <a:lnTo>
                  <a:pt x="1022" y="1194"/>
                </a:lnTo>
                <a:lnTo>
                  <a:pt x="1012" y="1220"/>
                </a:lnTo>
                <a:lnTo>
                  <a:pt x="1002" y="1242"/>
                </a:lnTo>
                <a:lnTo>
                  <a:pt x="992" y="1260"/>
                </a:lnTo>
                <a:lnTo>
                  <a:pt x="992" y="1260"/>
                </a:lnTo>
                <a:close/>
                <a:moveTo>
                  <a:pt x="838" y="624"/>
                </a:moveTo>
                <a:lnTo>
                  <a:pt x="838" y="624"/>
                </a:lnTo>
                <a:lnTo>
                  <a:pt x="840" y="586"/>
                </a:lnTo>
                <a:lnTo>
                  <a:pt x="844" y="550"/>
                </a:lnTo>
                <a:lnTo>
                  <a:pt x="854" y="480"/>
                </a:lnTo>
                <a:lnTo>
                  <a:pt x="868" y="420"/>
                </a:lnTo>
                <a:lnTo>
                  <a:pt x="878" y="376"/>
                </a:lnTo>
                <a:lnTo>
                  <a:pt x="878" y="376"/>
                </a:lnTo>
                <a:lnTo>
                  <a:pt x="896" y="320"/>
                </a:lnTo>
                <a:lnTo>
                  <a:pt x="916" y="268"/>
                </a:lnTo>
                <a:lnTo>
                  <a:pt x="932" y="224"/>
                </a:lnTo>
                <a:lnTo>
                  <a:pt x="950" y="186"/>
                </a:lnTo>
                <a:lnTo>
                  <a:pt x="976" y="130"/>
                </a:lnTo>
                <a:lnTo>
                  <a:pt x="992" y="102"/>
                </a:lnTo>
                <a:lnTo>
                  <a:pt x="992" y="102"/>
                </a:lnTo>
                <a:lnTo>
                  <a:pt x="1010" y="132"/>
                </a:lnTo>
                <a:lnTo>
                  <a:pt x="1040" y="194"/>
                </a:lnTo>
                <a:lnTo>
                  <a:pt x="1058" y="234"/>
                </a:lnTo>
                <a:lnTo>
                  <a:pt x="1076" y="276"/>
                </a:lnTo>
                <a:lnTo>
                  <a:pt x="1092" y="324"/>
                </a:lnTo>
                <a:lnTo>
                  <a:pt x="1108" y="372"/>
                </a:lnTo>
                <a:lnTo>
                  <a:pt x="1108" y="372"/>
                </a:lnTo>
                <a:lnTo>
                  <a:pt x="1120" y="420"/>
                </a:lnTo>
                <a:lnTo>
                  <a:pt x="1130" y="468"/>
                </a:lnTo>
                <a:lnTo>
                  <a:pt x="1138" y="514"/>
                </a:lnTo>
                <a:lnTo>
                  <a:pt x="1142" y="556"/>
                </a:lnTo>
                <a:lnTo>
                  <a:pt x="1146" y="598"/>
                </a:lnTo>
                <a:lnTo>
                  <a:pt x="1148" y="636"/>
                </a:lnTo>
                <a:lnTo>
                  <a:pt x="1150" y="700"/>
                </a:lnTo>
                <a:lnTo>
                  <a:pt x="1150" y="700"/>
                </a:lnTo>
                <a:lnTo>
                  <a:pt x="1146" y="754"/>
                </a:lnTo>
                <a:lnTo>
                  <a:pt x="1142" y="808"/>
                </a:lnTo>
                <a:lnTo>
                  <a:pt x="1136" y="856"/>
                </a:lnTo>
                <a:lnTo>
                  <a:pt x="1128" y="896"/>
                </a:lnTo>
                <a:lnTo>
                  <a:pt x="1128" y="896"/>
                </a:lnTo>
                <a:lnTo>
                  <a:pt x="1128" y="864"/>
                </a:lnTo>
                <a:lnTo>
                  <a:pt x="1128" y="832"/>
                </a:lnTo>
                <a:lnTo>
                  <a:pt x="1124" y="760"/>
                </a:lnTo>
                <a:lnTo>
                  <a:pt x="1116" y="686"/>
                </a:lnTo>
                <a:lnTo>
                  <a:pt x="1104" y="616"/>
                </a:lnTo>
                <a:lnTo>
                  <a:pt x="1104" y="616"/>
                </a:lnTo>
                <a:lnTo>
                  <a:pt x="1096" y="580"/>
                </a:lnTo>
                <a:lnTo>
                  <a:pt x="1084" y="542"/>
                </a:lnTo>
                <a:lnTo>
                  <a:pt x="1072" y="500"/>
                </a:lnTo>
                <a:lnTo>
                  <a:pt x="1056" y="458"/>
                </a:lnTo>
                <a:lnTo>
                  <a:pt x="1040" y="416"/>
                </a:lnTo>
                <a:lnTo>
                  <a:pt x="1024" y="378"/>
                </a:lnTo>
                <a:lnTo>
                  <a:pt x="1008" y="344"/>
                </a:lnTo>
                <a:lnTo>
                  <a:pt x="992" y="314"/>
                </a:lnTo>
                <a:lnTo>
                  <a:pt x="992" y="314"/>
                </a:lnTo>
                <a:lnTo>
                  <a:pt x="978" y="342"/>
                </a:lnTo>
                <a:lnTo>
                  <a:pt x="962" y="374"/>
                </a:lnTo>
                <a:lnTo>
                  <a:pt x="948" y="408"/>
                </a:lnTo>
                <a:lnTo>
                  <a:pt x="932" y="448"/>
                </a:lnTo>
                <a:lnTo>
                  <a:pt x="918" y="488"/>
                </a:lnTo>
                <a:lnTo>
                  <a:pt x="904" y="532"/>
                </a:lnTo>
                <a:lnTo>
                  <a:pt x="892" y="574"/>
                </a:lnTo>
                <a:lnTo>
                  <a:pt x="882" y="616"/>
                </a:lnTo>
                <a:lnTo>
                  <a:pt x="882" y="616"/>
                </a:lnTo>
                <a:lnTo>
                  <a:pt x="874" y="658"/>
                </a:lnTo>
                <a:lnTo>
                  <a:pt x="868" y="700"/>
                </a:lnTo>
                <a:lnTo>
                  <a:pt x="864" y="742"/>
                </a:lnTo>
                <a:lnTo>
                  <a:pt x="860" y="784"/>
                </a:lnTo>
                <a:lnTo>
                  <a:pt x="858" y="854"/>
                </a:lnTo>
                <a:lnTo>
                  <a:pt x="856" y="898"/>
                </a:lnTo>
                <a:lnTo>
                  <a:pt x="856" y="898"/>
                </a:lnTo>
                <a:lnTo>
                  <a:pt x="850" y="858"/>
                </a:lnTo>
                <a:lnTo>
                  <a:pt x="844" y="794"/>
                </a:lnTo>
                <a:lnTo>
                  <a:pt x="838" y="714"/>
                </a:lnTo>
                <a:lnTo>
                  <a:pt x="838" y="670"/>
                </a:lnTo>
                <a:lnTo>
                  <a:pt x="838" y="624"/>
                </a:lnTo>
                <a:lnTo>
                  <a:pt x="838" y="624"/>
                </a:lnTo>
                <a:close/>
                <a:moveTo>
                  <a:pt x="724" y="1576"/>
                </a:moveTo>
                <a:lnTo>
                  <a:pt x="724" y="1576"/>
                </a:lnTo>
                <a:lnTo>
                  <a:pt x="724" y="1574"/>
                </a:lnTo>
                <a:lnTo>
                  <a:pt x="724" y="1574"/>
                </a:lnTo>
                <a:lnTo>
                  <a:pt x="740" y="1560"/>
                </a:lnTo>
                <a:lnTo>
                  <a:pt x="756" y="1548"/>
                </a:lnTo>
                <a:lnTo>
                  <a:pt x="774" y="1538"/>
                </a:lnTo>
                <a:lnTo>
                  <a:pt x="792" y="1530"/>
                </a:lnTo>
                <a:lnTo>
                  <a:pt x="810" y="1524"/>
                </a:lnTo>
                <a:lnTo>
                  <a:pt x="830" y="1520"/>
                </a:lnTo>
                <a:lnTo>
                  <a:pt x="850" y="1516"/>
                </a:lnTo>
                <a:lnTo>
                  <a:pt x="868" y="1516"/>
                </a:lnTo>
                <a:lnTo>
                  <a:pt x="888" y="1516"/>
                </a:lnTo>
                <a:lnTo>
                  <a:pt x="908" y="1520"/>
                </a:lnTo>
                <a:lnTo>
                  <a:pt x="926" y="1524"/>
                </a:lnTo>
                <a:lnTo>
                  <a:pt x="946" y="1530"/>
                </a:lnTo>
                <a:lnTo>
                  <a:pt x="964" y="1538"/>
                </a:lnTo>
                <a:lnTo>
                  <a:pt x="980" y="1548"/>
                </a:lnTo>
                <a:lnTo>
                  <a:pt x="998" y="1560"/>
                </a:lnTo>
                <a:lnTo>
                  <a:pt x="1012" y="1574"/>
                </a:lnTo>
                <a:lnTo>
                  <a:pt x="1012" y="1574"/>
                </a:lnTo>
                <a:lnTo>
                  <a:pt x="1026" y="1590"/>
                </a:lnTo>
                <a:lnTo>
                  <a:pt x="1038" y="1606"/>
                </a:lnTo>
                <a:lnTo>
                  <a:pt x="1048" y="1624"/>
                </a:lnTo>
                <a:lnTo>
                  <a:pt x="1058" y="1642"/>
                </a:lnTo>
                <a:lnTo>
                  <a:pt x="1064" y="1660"/>
                </a:lnTo>
                <a:lnTo>
                  <a:pt x="1068" y="1680"/>
                </a:lnTo>
                <a:lnTo>
                  <a:pt x="1072" y="1698"/>
                </a:lnTo>
                <a:lnTo>
                  <a:pt x="1072" y="1718"/>
                </a:lnTo>
                <a:lnTo>
                  <a:pt x="1072" y="1738"/>
                </a:lnTo>
                <a:lnTo>
                  <a:pt x="1068" y="1756"/>
                </a:lnTo>
                <a:lnTo>
                  <a:pt x="1064" y="1776"/>
                </a:lnTo>
                <a:lnTo>
                  <a:pt x="1058" y="1794"/>
                </a:lnTo>
                <a:lnTo>
                  <a:pt x="1048" y="1812"/>
                </a:lnTo>
                <a:lnTo>
                  <a:pt x="1038" y="1830"/>
                </a:lnTo>
                <a:lnTo>
                  <a:pt x="1026" y="1846"/>
                </a:lnTo>
                <a:lnTo>
                  <a:pt x="1012" y="1862"/>
                </a:lnTo>
                <a:lnTo>
                  <a:pt x="1012" y="1862"/>
                </a:lnTo>
                <a:lnTo>
                  <a:pt x="1012" y="1862"/>
                </a:lnTo>
                <a:lnTo>
                  <a:pt x="1012" y="1862"/>
                </a:lnTo>
                <a:lnTo>
                  <a:pt x="1012" y="1862"/>
                </a:lnTo>
                <a:lnTo>
                  <a:pt x="1012" y="1862"/>
                </a:lnTo>
                <a:lnTo>
                  <a:pt x="1010" y="1864"/>
                </a:lnTo>
                <a:lnTo>
                  <a:pt x="1010" y="1864"/>
                </a:lnTo>
                <a:lnTo>
                  <a:pt x="980" y="1892"/>
                </a:lnTo>
                <a:lnTo>
                  <a:pt x="946" y="1914"/>
                </a:lnTo>
                <a:lnTo>
                  <a:pt x="912" y="1936"/>
                </a:lnTo>
                <a:lnTo>
                  <a:pt x="876" y="1952"/>
                </a:lnTo>
                <a:lnTo>
                  <a:pt x="840" y="1964"/>
                </a:lnTo>
                <a:lnTo>
                  <a:pt x="802" y="1974"/>
                </a:lnTo>
                <a:lnTo>
                  <a:pt x="762" y="1980"/>
                </a:lnTo>
                <a:lnTo>
                  <a:pt x="724" y="1982"/>
                </a:lnTo>
                <a:lnTo>
                  <a:pt x="724" y="1982"/>
                </a:lnTo>
                <a:lnTo>
                  <a:pt x="684" y="1980"/>
                </a:lnTo>
                <a:lnTo>
                  <a:pt x="646" y="1974"/>
                </a:lnTo>
                <a:lnTo>
                  <a:pt x="608" y="1964"/>
                </a:lnTo>
                <a:lnTo>
                  <a:pt x="570" y="1952"/>
                </a:lnTo>
                <a:lnTo>
                  <a:pt x="534" y="1934"/>
                </a:lnTo>
                <a:lnTo>
                  <a:pt x="500" y="1914"/>
                </a:lnTo>
                <a:lnTo>
                  <a:pt x="468" y="1890"/>
                </a:lnTo>
                <a:lnTo>
                  <a:pt x="436" y="1862"/>
                </a:lnTo>
                <a:lnTo>
                  <a:pt x="436" y="1862"/>
                </a:lnTo>
                <a:lnTo>
                  <a:pt x="412" y="1836"/>
                </a:lnTo>
                <a:lnTo>
                  <a:pt x="390" y="1806"/>
                </a:lnTo>
                <a:lnTo>
                  <a:pt x="370" y="1776"/>
                </a:lnTo>
                <a:lnTo>
                  <a:pt x="354" y="1746"/>
                </a:lnTo>
                <a:lnTo>
                  <a:pt x="342" y="1714"/>
                </a:lnTo>
                <a:lnTo>
                  <a:pt x="332" y="1680"/>
                </a:lnTo>
                <a:lnTo>
                  <a:pt x="324" y="1648"/>
                </a:lnTo>
                <a:lnTo>
                  <a:pt x="320" y="1614"/>
                </a:lnTo>
                <a:lnTo>
                  <a:pt x="318" y="1578"/>
                </a:lnTo>
                <a:lnTo>
                  <a:pt x="318" y="1544"/>
                </a:lnTo>
                <a:lnTo>
                  <a:pt x="322" y="1510"/>
                </a:lnTo>
                <a:lnTo>
                  <a:pt x="330" y="1478"/>
                </a:lnTo>
                <a:lnTo>
                  <a:pt x="340" y="1444"/>
                </a:lnTo>
                <a:lnTo>
                  <a:pt x="352" y="1412"/>
                </a:lnTo>
                <a:lnTo>
                  <a:pt x="368" y="1380"/>
                </a:lnTo>
                <a:lnTo>
                  <a:pt x="386" y="1350"/>
                </a:lnTo>
                <a:lnTo>
                  <a:pt x="386" y="1350"/>
                </a:lnTo>
                <a:lnTo>
                  <a:pt x="410" y="1320"/>
                </a:lnTo>
                <a:lnTo>
                  <a:pt x="436" y="1290"/>
                </a:lnTo>
                <a:lnTo>
                  <a:pt x="436" y="1290"/>
                </a:lnTo>
                <a:lnTo>
                  <a:pt x="468" y="1262"/>
                </a:lnTo>
                <a:lnTo>
                  <a:pt x="500" y="1238"/>
                </a:lnTo>
                <a:lnTo>
                  <a:pt x="534" y="1218"/>
                </a:lnTo>
                <a:lnTo>
                  <a:pt x="570" y="1202"/>
                </a:lnTo>
                <a:lnTo>
                  <a:pt x="608" y="1188"/>
                </a:lnTo>
                <a:lnTo>
                  <a:pt x="646" y="1178"/>
                </a:lnTo>
                <a:lnTo>
                  <a:pt x="684" y="1174"/>
                </a:lnTo>
                <a:lnTo>
                  <a:pt x="724" y="1172"/>
                </a:lnTo>
                <a:lnTo>
                  <a:pt x="724" y="630"/>
                </a:lnTo>
                <a:lnTo>
                  <a:pt x="724" y="630"/>
                </a:lnTo>
                <a:lnTo>
                  <a:pt x="686" y="630"/>
                </a:lnTo>
                <a:lnTo>
                  <a:pt x="650" y="634"/>
                </a:lnTo>
                <a:lnTo>
                  <a:pt x="614" y="638"/>
                </a:lnTo>
                <a:lnTo>
                  <a:pt x="578" y="644"/>
                </a:lnTo>
                <a:lnTo>
                  <a:pt x="542" y="652"/>
                </a:lnTo>
                <a:lnTo>
                  <a:pt x="508" y="662"/>
                </a:lnTo>
                <a:lnTo>
                  <a:pt x="474" y="674"/>
                </a:lnTo>
                <a:lnTo>
                  <a:pt x="442" y="686"/>
                </a:lnTo>
                <a:lnTo>
                  <a:pt x="410" y="700"/>
                </a:lnTo>
                <a:lnTo>
                  <a:pt x="378" y="716"/>
                </a:lnTo>
                <a:lnTo>
                  <a:pt x="348" y="734"/>
                </a:lnTo>
                <a:lnTo>
                  <a:pt x="320" y="752"/>
                </a:lnTo>
                <a:lnTo>
                  <a:pt x="290" y="772"/>
                </a:lnTo>
                <a:lnTo>
                  <a:pt x="264" y="794"/>
                </a:lnTo>
                <a:lnTo>
                  <a:pt x="238" y="816"/>
                </a:lnTo>
                <a:lnTo>
                  <a:pt x="212" y="840"/>
                </a:lnTo>
                <a:lnTo>
                  <a:pt x="188" y="866"/>
                </a:lnTo>
                <a:lnTo>
                  <a:pt x="166" y="892"/>
                </a:lnTo>
                <a:lnTo>
                  <a:pt x="144" y="920"/>
                </a:lnTo>
                <a:lnTo>
                  <a:pt x="124" y="948"/>
                </a:lnTo>
                <a:lnTo>
                  <a:pt x="104" y="976"/>
                </a:lnTo>
                <a:lnTo>
                  <a:pt x="88" y="1006"/>
                </a:lnTo>
                <a:lnTo>
                  <a:pt x="72" y="1038"/>
                </a:lnTo>
                <a:lnTo>
                  <a:pt x="56" y="1070"/>
                </a:lnTo>
                <a:lnTo>
                  <a:pt x="44" y="1102"/>
                </a:lnTo>
                <a:lnTo>
                  <a:pt x="32" y="1136"/>
                </a:lnTo>
                <a:lnTo>
                  <a:pt x="22" y="1170"/>
                </a:lnTo>
                <a:lnTo>
                  <a:pt x="14" y="1206"/>
                </a:lnTo>
                <a:lnTo>
                  <a:pt x="8" y="1240"/>
                </a:lnTo>
                <a:lnTo>
                  <a:pt x="4" y="1276"/>
                </a:lnTo>
                <a:lnTo>
                  <a:pt x="0" y="1314"/>
                </a:lnTo>
                <a:lnTo>
                  <a:pt x="0" y="1350"/>
                </a:lnTo>
                <a:lnTo>
                  <a:pt x="0" y="1350"/>
                </a:lnTo>
                <a:lnTo>
                  <a:pt x="0" y="1388"/>
                </a:lnTo>
                <a:lnTo>
                  <a:pt x="4" y="1424"/>
                </a:lnTo>
                <a:lnTo>
                  <a:pt x="8" y="1460"/>
                </a:lnTo>
                <a:lnTo>
                  <a:pt x="14" y="1496"/>
                </a:lnTo>
                <a:lnTo>
                  <a:pt x="22" y="1530"/>
                </a:lnTo>
                <a:lnTo>
                  <a:pt x="32" y="1564"/>
                </a:lnTo>
                <a:lnTo>
                  <a:pt x="44" y="1598"/>
                </a:lnTo>
                <a:lnTo>
                  <a:pt x="56" y="1630"/>
                </a:lnTo>
                <a:lnTo>
                  <a:pt x="72" y="1662"/>
                </a:lnTo>
                <a:lnTo>
                  <a:pt x="88" y="1694"/>
                </a:lnTo>
                <a:lnTo>
                  <a:pt x="104" y="1724"/>
                </a:lnTo>
                <a:lnTo>
                  <a:pt x="124" y="1754"/>
                </a:lnTo>
                <a:lnTo>
                  <a:pt x="144" y="1782"/>
                </a:lnTo>
                <a:lnTo>
                  <a:pt x="166" y="1808"/>
                </a:lnTo>
                <a:lnTo>
                  <a:pt x="188" y="1836"/>
                </a:lnTo>
                <a:lnTo>
                  <a:pt x="212" y="1860"/>
                </a:lnTo>
                <a:lnTo>
                  <a:pt x="238" y="1884"/>
                </a:lnTo>
                <a:lnTo>
                  <a:pt x="264" y="1906"/>
                </a:lnTo>
                <a:lnTo>
                  <a:pt x="290" y="1928"/>
                </a:lnTo>
                <a:lnTo>
                  <a:pt x="320" y="1948"/>
                </a:lnTo>
                <a:lnTo>
                  <a:pt x="348" y="1966"/>
                </a:lnTo>
                <a:lnTo>
                  <a:pt x="378" y="1984"/>
                </a:lnTo>
                <a:lnTo>
                  <a:pt x="410" y="2000"/>
                </a:lnTo>
                <a:lnTo>
                  <a:pt x="442" y="2014"/>
                </a:lnTo>
                <a:lnTo>
                  <a:pt x="474" y="2028"/>
                </a:lnTo>
                <a:lnTo>
                  <a:pt x="508" y="2038"/>
                </a:lnTo>
                <a:lnTo>
                  <a:pt x="542" y="2048"/>
                </a:lnTo>
                <a:lnTo>
                  <a:pt x="578" y="2056"/>
                </a:lnTo>
                <a:lnTo>
                  <a:pt x="614" y="2062"/>
                </a:lnTo>
                <a:lnTo>
                  <a:pt x="650" y="2068"/>
                </a:lnTo>
                <a:lnTo>
                  <a:pt x="686" y="2070"/>
                </a:lnTo>
                <a:lnTo>
                  <a:pt x="724" y="2072"/>
                </a:lnTo>
                <a:lnTo>
                  <a:pt x="724" y="2072"/>
                </a:lnTo>
                <a:lnTo>
                  <a:pt x="762" y="2070"/>
                </a:lnTo>
                <a:lnTo>
                  <a:pt x="800" y="2068"/>
                </a:lnTo>
                <a:lnTo>
                  <a:pt x="838" y="2062"/>
                </a:lnTo>
                <a:lnTo>
                  <a:pt x="876" y="2056"/>
                </a:lnTo>
                <a:lnTo>
                  <a:pt x="912" y="2046"/>
                </a:lnTo>
                <a:lnTo>
                  <a:pt x="948" y="2036"/>
                </a:lnTo>
                <a:lnTo>
                  <a:pt x="982" y="2024"/>
                </a:lnTo>
                <a:lnTo>
                  <a:pt x="1016" y="2010"/>
                </a:lnTo>
                <a:lnTo>
                  <a:pt x="1050" y="1994"/>
                </a:lnTo>
                <a:lnTo>
                  <a:pt x="1082" y="1976"/>
                </a:lnTo>
                <a:lnTo>
                  <a:pt x="1114" y="1958"/>
                </a:lnTo>
                <a:lnTo>
                  <a:pt x="1144" y="1938"/>
                </a:lnTo>
                <a:lnTo>
                  <a:pt x="1172" y="1916"/>
                </a:lnTo>
                <a:lnTo>
                  <a:pt x="1200" y="1894"/>
                </a:lnTo>
                <a:lnTo>
                  <a:pt x="1226" y="1868"/>
                </a:lnTo>
                <a:lnTo>
                  <a:pt x="1252" y="1844"/>
                </a:lnTo>
                <a:lnTo>
                  <a:pt x="1252" y="1348"/>
                </a:lnTo>
                <a:lnTo>
                  <a:pt x="724" y="1348"/>
                </a:lnTo>
                <a:lnTo>
                  <a:pt x="724" y="1576"/>
                </a:lnTo>
                <a:close/>
              </a:path>
            </a:pathLst>
          </a:custGeom>
          <a:solidFill>
            <a:schemeClr val="accent3"/>
          </a:solidFill>
          <a:ln>
            <a:noFill/>
          </a:ln>
          <a:ex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  <a:noAutofit/>
          </a:bodyPr>
          <a:lstStyle/>
          <a:p>
            <a:endParaRPr lang="ru-RU"/>
          </a:p>
        </p:txBody>
      </p:sp>
      <p:sp>
        <p:nvSpPr>
          <p:cNvPr id="6" name="Text Placeholder 5"/>
          <p:cNvSpPr>
            <a:spLocks noGrp="1"/>
          </p:cNvSpPr>
          <p:nvPr>
            <p:ph type="body" sz="quarter" idx="10" hasCustomPrompt="1"/>
          </p:nvPr>
        </p:nvSpPr>
        <p:spPr>
          <a:xfrm>
            <a:off x="287338" y="5940871"/>
            <a:ext cx="3924622" cy="180000"/>
          </a:xfrm>
        </p:spPr>
        <p:txBody>
          <a:bodyPr vert="horz" lIns="0" tIns="0" rIns="0" bIns="0" rtlCol="0" anchor="b">
            <a:noAutofit/>
          </a:bodyPr>
          <a:lstStyle>
            <a:lvl1pPr>
              <a:defRPr lang="en-US" sz="900" b="0" dirty="0" smtClean="0">
                <a:solidFill>
                  <a:schemeClr val="bg2">
                    <a:lumMod val="75000"/>
                  </a:schemeClr>
                </a:solidFill>
              </a:defRPr>
            </a:lvl1pPr>
            <a:lvl2pPr>
              <a:defRPr lang="en-US" dirty="0" smtClean="0">
                <a:solidFill>
                  <a:schemeClr val="tx1">
                    <a:tint val="75000"/>
                  </a:schemeClr>
                </a:solidFill>
              </a:defRPr>
            </a:lvl2pPr>
            <a:lvl3pPr>
              <a:defRPr lang="en-US" dirty="0" smtClean="0">
                <a:solidFill>
                  <a:schemeClr val="tx1">
                    <a:tint val="75000"/>
                  </a:schemeClr>
                </a:solidFill>
              </a:defRPr>
            </a:lvl3pPr>
            <a:lvl4pPr>
              <a:defRPr lang="en-US" dirty="0" smtClean="0">
                <a:solidFill>
                  <a:schemeClr val="tx1">
                    <a:tint val="75000"/>
                  </a:schemeClr>
                </a:solidFill>
              </a:defRPr>
            </a:lvl4pPr>
            <a:lvl5pPr>
              <a:defRPr lang="ru-RU" dirty="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>
              <a:spcBef>
                <a:spcPts val="600"/>
              </a:spcBef>
            </a:pPr>
            <a:r>
              <a:rPr lang="ru-RU" dirty="0" smtClean="0"/>
              <a:t>Введите имя автора</a:t>
            </a:r>
            <a:endParaRPr lang="ru-RU" dirty="0"/>
          </a:p>
        </p:txBody>
      </p:sp>
      <p:sp>
        <p:nvSpPr>
          <p:cNvPr id="24" name="Text Placeholder 5"/>
          <p:cNvSpPr>
            <a:spLocks noGrp="1"/>
          </p:cNvSpPr>
          <p:nvPr>
            <p:ph type="body" sz="quarter" idx="11" hasCustomPrompt="1"/>
          </p:nvPr>
        </p:nvSpPr>
        <p:spPr>
          <a:xfrm>
            <a:off x="287338" y="5752038"/>
            <a:ext cx="3924622" cy="180000"/>
          </a:xfrm>
        </p:spPr>
        <p:txBody>
          <a:bodyPr vert="horz" lIns="0" tIns="0" rIns="0" bIns="0" rtlCol="0" anchor="b">
            <a:noAutofit/>
          </a:bodyPr>
          <a:lstStyle>
            <a:lvl1pPr>
              <a:defRPr lang="en-US" sz="900" b="0" baseline="0" dirty="0" smtClean="0">
                <a:solidFill>
                  <a:schemeClr val="bg2">
                    <a:lumMod val="75000"/>
                  </a:schemeClr>
                </a:solidFill>
              </a:defRPr>
            </a:lvl1pPr>
            <a:lvl2pPr>
              <a:defRPr lang="en-US" dirty="0" smtClean="0">
                <a:solidFill>
                  <a:schemeClr val="tx1">
                    <a:tint val="75000"/>
                  </a:schemeClr>
                </a:solidFill>
              </a:defRPr>
            </a:lvl2pPr>
            <a:lvl3pPr>
              <a:defRPr lang="en-US" dirty="0" smtClean="0">
                <a:solidFill>
                  <a:schemeClr val="tx1">
                    <a:tint val="75000"/>
                  </a:schemeClr>
                </a:solidFill>
              </a:defRPr>
            </a:lvl3pPr>
            <a:lvl4pPr>
              <a:defRPr lang="en-US" dirty="0" smtClean="0">
                <a:solidFill>
                  <a:schemeClr val="tx1">
                    <a:tint val="75000"/>
                  </a:schemeClr>
                </a:solidFill>
              </a:defRPr>
            </a:lvl4pPr>
            <a:lvl5pPr>
              <a:defRPr lang="ru-RU" dirty="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>
              <a:spcBef>
                <a:spcPts val="600"/>
              </a:spcBef>
            </a:pPr>
            <a:r>
              <a:rPr lang="ru-RU" dirty="0" smtClean="0"/>
              <a:t>Введите название подразделения</a:t>
            </a:r>
            <a:endParaRPr lang="ru-RU" dirty="0"/>
          </a:p>
        </p:txBody>
      </p:sp>
      <p:sp>
        <p:nvSpPr>
          <p:cNvPr id="27" name="Text Placeholder 5"/>
          <p:cNvSpPr>
            <a:spLocks noGrp="1"/>
          </p:cNvSpPr>
          <p:nvPr>
            <p:ph type="body" sz="quarter" idx="12" hasCustomPrompt="1"/>
          </p:nvPr>
        </p:nvSpPr>
        <p:spPr>
          <a:xfrm>
            <a:off x="287338" y="5563205"/>
            <a:ext cx="3924622" cy="180000"/>
          </a:xfrm>
        </p:spPr>
        <p:txBody>
          <a:bodyPr vert="horz" lIns="0" tIns="0" rIns="0" bIns="0" rtlCol="0" anchor="b">
            <a:noAutofit/>
          </a:bodyPr>
          <a:lstStyle>
            <a:lvl1pPr>
              <a:defRPr lang="en-US" sz="900" b="0" baseline="0" dirty="0" smtClean="0">
                <a:solidFill>
                  <a:schemeClr val="bg2">
                    <a:lumMod val="75000"/>
                  </a:schemeClr>
                </a:solidFill>
              </a:defRPr>
            </a:lvl1pPr>
            <a:lvl2pPr>
              <a:defRPr lang="en-US" dirty="0" smtClean="0">
                <a:solidFill>
                  <a:schemeClr val="tx1">
                    <a:tint val="75000"/>
                  </a:schemeClr>
                </a:solidFill>
              </a:defRPr>
            </a:lvl2pPr>
            <a:lvl3pPr>
              <a:defRPr lang="en-US" dirty="0" smtClean="0">
                <a:solidFill>
                  <a:schemeClr val="tx1">
                    <a:tint val="75000"/>
                  </a:schemeClr>
                </a:solidFill>
              </a:defRPr>
            </a:lvl3pPr>
            <a:lvl4pPr>
              <a:defRPr lang="en-US" dirty="0" smtClean="0">
                <a:solidFill>
                  <a:schemeClr val="tx1">
                    <a:tint val="75000"/>
                  </a:schemeClr>
                </a:solidFill>
              </a:defRPr>
            </a:lvl4pPr>
            <a:lvl5pPr>
              <a:defRPr lang="ru-RU" dirty="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>
              <a:spcBef>
                <a:spcPts val="600"/>
              </a:spcBef>
            </a:pPr>
            <a:r>
              <a:rPr lang="ru-RU" dirty="0" smtClean="0"/>
              <a:t>Введите название предприятия</a:t>
            </a:r>
            <a:endParaRPr lang="ru-RU" dirty="0"/>
          </a:p>
        </p:txBody>
      </p:sp>
      <p:sp>
        <p:nvSpPr>
          <p:cNvPr id="26" name="TradeSecret" hidden="1"/>
          <p:cNvSpPr txBox="1"/>
          <p:nvPr/>
        </p:nvSpPr>
        <p:spPr>
          <a:xfrm>
            <a:off x="6899887" y="175973"/>
            <a:ext cx="1575816" cy="258532"/>
          </a:xfrm>
          <a:prstGeom prst="rect">
            <a:avLst/>
          </a:prstGeom>
          <a:noFill/>
        </p:spPr>
        <p:txBody>
          <a:bodyPr wrap="none" lIns="0" rIns="0" rtlCol="0">
            <a:spAutoFit/>
          </a:bodyPr>
          <a:lstStyle/>
          <a:p>
            <a:pPr algn="ctr">
              <a:lnSpc>
                <a:spcPct val="90000"/>
              </a:lnSpc>
              <a:spcBef>
                <a:spcPts val="0"/>
              </a:spcBef>
              <a:spcAft>
                <a:spcPts val="200"/>
              </a:spcAft>
            </a:pPr>
            <a:r>
              <a:rPr lang="ru-RU" sz="1200" b="1" dirty="0" smtClean="0">
                <a:solidFill>
                  <a:schemeClr val="bg2"/>
                </a:solidFill>
              </a:rPr>
              <a:t>Коммерческая</a:t>
            </a:r>
            <a:r>
              <a:rPr lang="ru-RU" sz="1200" b="1" baseline="0" dirty="0" smtClean="0">
                <a:solidFill>
                  <a:schemeClr val="bg2"/>
                </a:solidFill>
              </a:rPr>
              <a:t> тайна</a:t>
            </a:r>
          </a:p>
        </p:txBody>
      </p:sp>
      <p:sp>
        <p:nvSpPr>
          <p:cNvPr id="28" name="Confidential" hidden="1"/>
          <p:cNvSpPr txBox="1"/>
          <p:nvPr/>
        </p:nvSpPr>
        <p:spPr>
          <a:xfrm>
            <a:off x="6967245" y="175973"/>
            <a:ext cx="1441100" cy="258532"/>
          </a:xfrm>
          <a:prstGeom prst="rect">
            <a:avLst/>
          </a:prstGeom>
          <a:noFill/>
        </p:spPr>
        <p:txBody>
          <a:bodyPr wrap="none" lIns="0" rIns="0" rtlCol="0">
            <a:spAutoFit/>
          </a:bodyPr>
          <a:lstStyle/>
          <a:p>
            <a:pPr algn="ctr">
              <a:lnSpc>
                <a:spcPct val="90000"/>
              </a:lnSpc>
              <a:spcBef>
                <a:spcPts val="0"/>
              </a:spcBef>
              <a:spcAft>
                <a:spcPts val="200"/>
              </a:spcAft>
            </a:pPr>
            <a:r>
              <a:rPr lang="ru-RU" sz="1200" b="1" dirty="0" smtClean="0">
                <a:solidFill>
                  <a:schemeClr val="bg2"/>
                </a:solidFill>
              </a:rPr>
              <a:t>Конфиденциально</a:t>
            </a:r>
            <a:endParaRPr lang="ru-RU" sz="1100" b="1" baseline="0" dirty="0" smtClean="0">
              <a:solidFill>
                <a:schemeClr val="bg2"/>
              </a:solidFill>
            </a:endParaRPr>
          </a:p>
        </p:txBody>
      </p:sp>
      <p:sp>
        <p:nvSpPr>
          <p:cNvPr id="25" name="CompanyName" hidden="1"/>
          <p:cNvSpPr txBox="1"/>
          <p:nvPr/>
        </p:nvSpPr>
        <p:spPr>
          <a:xfrm>
            <a:off x="6490352" y="404664"/>
            <a:ext cx="2394886" cy="466281"/>
          </a:xfrm>
          <a:prstGeom prst="rect">
            <a:avLst/>
          </a:prstGeom>
          <a:noFill/>
        </p:spPr>
        <p:txBody>
          <a:bodyPr wrap="square" lIns="0" rIns="0" rtlCol="0">
            <a:spAutoFit/>
          </a:bodyPr>
          <a:lstStyle/>
          <a:p>
            <a:pPr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</a:pPr>
            <a:r>
              <a:rPr lang="ru-RU" sz="900" baseline="0" smtClean="0">
                <a:solidFill>
                  <a:schemeClr val="bg2"/>
                </a:solidFill>
              </a:rPr>
              <a:t>Публичное акционерное </a:t>
            </a:r>
            <a:r>
              <a:rPr lang="ru-RU" sz="900" baseline="0" dirty="0" smtClean="0">
                <a:solidFill>
                  <a:schemeClr val="bg2"/>
                </a:solidFill>
              </a:rPr>
              <a:t>общество</a:t>
            </a:r>
            <a:br>
              <a:rPr lang="ru-RU" sz="900" baseline="0" dirty="0" smtClean="0">
                <a:solidFill>
                  <a:schemeClr val="bg2"/>
                </a:solidFill>
              </a:rPr>
            </a:br>
            <a:r>
              <a:rPr lang="ru-RU" sz="900" baseline="0" dirty="0" smtClean="0">
                <a:solidFill>
                  <a:schemeClr val="bg2"/>
                </a:solidFill>
              </a:rPr>
              <a:t>«Газпром нефть», ул. Галерная, д. 5, лит. А,</a:t>
            </a:r>
            <a:br>
              <a:rPr lang="ru-RU" sz="900" baseline="0" dirty="0" smtClean="0">
                <a:solidFill>
                  <a:schemeClr val="bg2"/>
                </a:solidFill>
              </a:rPr>
            </a:br>
            <a:r>
              <a:rPr lang="ru-RU" sz="900" baseline="0" dirty="0" smtClean="0">
                <a:solidFill>
                  <a:schemeClr val="bg2"/>
                </a:solidFill>
              </a:rPr>
              <a:t>г. Санкт-Петербург, 190000</a:t>
            </a:r>
            <a:endParaRPr lang="ru-RU" sz="900" dirty="0" smtClean="0">
              <a:solidFill>
                <a:schemeClr val="bg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2905594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dirty="0" smtClean="0"/>
              <a:t>Введите заголовок</a:t>
            </a:r>
            <a:endParaRPr lang="en-US" dirty="0"/>
          </a:p>
        </p:txBody>
      </p:sp>
      <p:sp>
        <p:nvSpPr>
          <p:cNvPr id="3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</p:txBody>
      </p:sp>
    </p:spTree>
    <p:extLst>
      <p:ext uri="{BB962C8B-B14F-4D97-AF65-F5344CB8AC3E}">
        <p14:creationId xmlns:p14="http://schemas.microsoft.com/office/powerpoint/2010/main" val="316523880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Содержа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dirty="0" smtClean="0"/>
              <a:t>Введите заголовок</a:t>
            </a:r>
            <a:endParaRPr lang="en-US" dirty="0"/>
          </a:p>
        </p:txBody>
      </p:sp>
      <p:sp>
        <p:nvSpPr>
          <p:cNvPr id="21" name="ContentsTitle5" hidden="1"/>
          <p:cNvSpPr txBox="1"/>
          <p:nvPr/>
        </p:nvSpPr>
        <p:spPr>
          <a:xfrm>
            <a:off x="641276" y="2628856"/>
            <a:ext cx="7994027" cy="245640"/>
          </a:xfrm>
          <a:prstGeom prst="rect">
            <a:avLst/>
          </a:prstGeom>
          <a:noFill/>
        </p:spPr>
        <p:txBody>
          <a:bodyPr wrap="square" lIns="0" tIns="0" rIns="0" bIns="36000" rtlCol="0" anchor="b">
            <a:spAutoFit/>
          </a:bodyPr>
          <a:lstStyle/>
          <a:p>
            <a:pPr>
              <a:lnSpc>
                <a:spcPct val="85000"/>
              </a:lnSpc>
            </a:pPr>
            <a:r>
              <a:rPr lang="ru-RU" sz="1600" dirty="0"/>
              <a:t>Название раздела</a:t>
            </a:r>
          </a:p>
        </p:txBody>
      </p:sp>
      <p:cxnSp>
        <p:nvCxnSpPr>
          <p:cNvPr id="24" name="line5" hidden="1"/>
          <p:cNvCxnSpPr/>
          <p:nvPr/>
        </p:nvCxnSpPr>
        <p:spPr>
          <a:xfrm>
            <a:off x="297656" y="2891978"/>
            <a:ext cx="8559007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3" name="ContentsNumber5" hidden="1"/>
          <p:cNvSpPr txBox="1"/>
          <p:nvPr/>
        </p:nvSpPr>
        <p:spPr>
          <a:xfrm>
            <a:off x="287524" y="2491040"/>
            <a:ext cx="383530" cy="386054"/>
          </a:xfrm>
          <a:prstGeom prst="rect">
            <a:avLst/>
          </a:prstGeom>
          <a:noFill/>
        </p:spPr>
        <p:txBody>
          <a:bodyPr wrap="square" lIns="0" tIns="108000" rIns="0" bIns="0" rtlCol="0" anchor="b">
            <a:spAutoFit/>
          </a:bodyPr>
          <a:lstStyle/>
          <a:p>
            <a:r>
              <a:rPr lang="ru-RU" sz="1800" dirty="0">
                <a:solidFill>
                  <a:schemeClr val="bg2"/>
                </a:solidFill>
              </a:rPr>
              <a:t>5</a:t>
            </a:r>
            <a:endParaRPr lang="ru-RU" sz="1800" dirty="0" smtClean="0">
              <a:solidFill>
                <a:schemeClr val="bg2"/>
              </a:solidFill>
            </a:endParaRPr>
          </a:p>
        </p:txBody>
      </p:sp>
      <p:sp>
        <p:nvSpPr>
          <p:cNvPr id="13" name="ContentsTitle3">
            <a:hlinkClick r:id="" action="ppaction://noaction"/>
          </p:cNvPr>
          <p:cNvSpPr txBox="1"/>
          <p:nvPr/>
        </p:nvSpPr>
        <p:spPr>
          <a:xfrm>
            <a:off x="641276" y="1964953"/>
            <a:ext cx="7994027" cy="245640"/>
          </a:xfrm>
          <a:prstGeom prst="rect">
            <a:avLst/>
          </a:prstGeom>
          <a:noFill/>
        </p:spPr>
        <p:txBody>
          <a:bodyPr wrap="square" lIns="0" tIns="0" rIns="0" bIns="36000" rtlCol="0" anchor="b">
            <a:spAutoFit/>
          </a:bodyPr>
          <a:lstStyle/>
          <a:p>
            <a:pPr>
              <a:lnSpc>
                <a:spcPct val="85000"/>
              </a:lnSpc>
            </a:pPr>
            <a:endParaRPr lang="ru-RU" sz="1600" dirty="0"/>
          </a:p>
        </p:txBody>
      </p:sp>
      <p:cxnSp>
        <p:nvCxnSpPr>
          <p:cNvPr id="16" name="line3"/>
          <p:cNvCxnSpPr/>
          <p:nvPr/>
        </p:nvCxnSpPr>
        <p:spPr>
          <a:xfrm>
            <a:off x="297656" y="2201366"/>
            <a:ext cx="8559007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" name="ContentsNumber3">
            <a:hlinkClick r:id="" action="ppaction://noaction"/>
          </p:cNvPr>
          <p:cNvSpPr txBox="1"/>
          <p:nvPr/>
        </p:nvSpPr>
        <p:spPr>
          <a:xfrm>
            <a:off x="287524" y="1814439"/>
            <a:ext cx="383530" cy="386054"/>
          </a:xfrm>
          <a:prstGeom prst="rect">
            <a:avLst/>
          </a:prstGeom>
          <a:noFill/>
        </p:spPr>
        <p:txBody>
          <a:bodyPr wrap="square" lIns="0" tIns="108000" rIns="0" bIns="0" rtlCol="0" anchor="b">
            <a:spAutoFit/>
          </a:bodyPr>
          <a:lstStyle/>
          <a:p>
            <a:r>
              <a:rPr lang="ru-RU" sz="1800" dirty="0">
                <a:solidFill>
                  <a:schemeClr val="bg2"/>
                </a:solidFill>
              </a:rPr>
              <a:t>3</a:t>
            </a:r>
            <a:endParaRPr lang="ru-RU" sz="1800" dirty="0" smtClean="0">
              <a:solidFill>
                <a:schemeClr val="bg2"/>
              </a:solidFill>
            </a:endParaRPr>
          </a:p>
        </p:txBody>
      </p:sp>
      <p:sp>
        <p:nvSpPr>
          <p:cNvPr id="17" name="ContentsTitle4" hidden="1"/>
          <p:cNvSpPr txBox="1"/>
          <p:nvPr/>
        </p:nvSpPr>
        <p:spPr>
          <a:xfrm>
            <a:off x="641276" y="2298492"/>
            <a:ext cx="7994027" cy="245640"/>
          </a:xfrm>
          <a:prstGeom prst="rect">
            <a:avLst/>
          </a:prstGeom>
          <a:noFill/>
        </p:spPr>
        <p:txBody>
          <a:bodyPr wrap="square" lIns="0" tIns="0" rIns="0" bIns="36000" rtlCol="0" anchor="b">
            <a:spAutoFit/>
          </a:bodyPr>
          <a:lstStyle/>
          <a:p>
            <a:pPr>
              <a:lnSpc>
                <a:spcPct val="85000"/>
              </a:lnSpc>
            </a:pPr>
            <a:r>
              <a:rPr lang="ru-RU" sz="1600" dirty="0"/>
              <a:t>Название раздела</a:t>
            </a:r>
          </a:p>
        </p:txBody>
      </p:sp>
      <p:cxnSp>
        <p:nvCxnSpPr>
          <p:cNvPr id="20" name="line4" hidden="1"/>
          <p:cNvCxnSpPr/>
          <p:nvPr/>
        </p:nvCxnSpPr>
        <p:spPr>
          <a:xfrm>
            <a:off x="297656" y="2546672"/>
            <a:ext cx="8559007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9" name="ContentsNumber4" hidden="1"/>
          <p:cNvSpPr txBox="1"/>
          <p:nvPr/>
        </p:nvSpPr>
        <p:spPr>
          <a:xfrm>
            <a:off x="287524" y="2154327"/>
            <a:ext cx="383530" cy="386054"/>
          </a:xfrm>
          <a:prstGeom prst="rect">
            <a:avLst/>
          </a:prstGeom>
          <a:noFill/>
        </p:spPr>
        <p:txBody>
          <a:bodyPr wrap="square" lIns="0" tIns="108000" rIns="0" bIns="0" rtlCol="0" anchor="b">
            <a:spAutoFit/>
          </a:bodyPr>
          <a:lstStyle/>
          <a:p>
            <a:r>
              <a:rPr lang="ru-RU" sz="1800" dirty="0">
                <a:solidFill>
                  <a:schemeClr val="bg2"/>
                </a:solidFill>
              </a:rPr>
              <a:t>4</a:t>
            </a:r>
            <a:endParaRPr lang="ru-RU" sz="1800" dirty="0" smtClean="0">
              <a:solidFill>
                <a:schemeClr val="bg2"/>
              </a:solidFill>
            </a:endParaRPr>
          </a:p>
        </p:txBody>
      </p:sp>
      <p:sp>
        <p:nvSpPr>
          <p:cNvPr id="4" name="ContentsTitle1">
            <a:hlinkClick r:id="rId2" action="ppaction://hlinksldjump"/>
          </p:cNvPr>
          <p:cNvSpPr txBox="1"/>
          <p:nvPr/>
        </p:nvSpPr>
        <p:spPr>
          <a:xfrm>
            <a:off x="641276" y="1278828"/>
            <a:ext cx="7994027" cy="245640"/>
          </a:xfrm>
          <a:prstGeom prst="rect">
            <a:avLst/>
          </a:prstGeom>
          <a:noFill/>
        </p:spPr>
        <p:txBody>
          <a:bodyPr wrap="square" lIns="0" tIns="0" rIns="0" bIns="36000" rtlCol="0" anchor="b">
            <a:spAutoFit/>
          </a:bodyPr>
          <a:lstStyle/>
          <a:p>
            <a:pPr>
              <a:lnSpc>
                <a:spcPct val="85000"/>
              </a:lnSpc>
            </a:pPr>
            <a:endParaRPr lang="ru-RU" sz="1600" dirty="0" smtClean="0"/>
          </a:p>
        </p:txBody>
      </p:sp>
      <p:cxnSp>
        <p:nvCxnSpPr>
          <p:cNvPr id="8" name="line1"/>
          <p:cNvCxnSpPr/>
          <p:nvPr/>
        </p:nvCxnSpPr>
        <p:spPr>
          <a:xfrm>
            <a:off x="297656" y="1510754"/>
            <a:ext cx="8559007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" name="ContentsNumber1">
            <a:hlinkClick r:id="rId2" action="ppaction://hlinksldjump"/>
          </p:cNvPr>
          <p:cNvSpPr txBox="1"/>
          <p:nvPr/>
        </p:nvSpPr>
        <p:spPr>
          <a:xfrm>
            <a:off x="287524" y="1115616"/>
            <a:ext cx="383530" cy="386054"/>
          </a:xfrm>
          <a:prstGeom prst="rect">
            <a:avLst/>
          </a:prstGeom>
          <a:noFill/>
        </p:spPr>
        <p:txBody>
          <a:bodyPr wrap="square" lIns="0" tIns="108000" rIns="0" bIns="0" rtlCol="0" anchor="b">
            <a:spAutoFit/>
          </a:bodyPr>
          <a:lstStyle/>
          <a:p>
            <a:r>
              <a:rPr lang="ru-RU" sz="1800" dirty="0" smtClean="0">
                <a:solidFill>
                  <a:schemeClr val="bg2"/>
                </a:solidFill>
              </a:rPr>
              <a:t>1</a:t>
            </a:r>
          </a:p>
        </p:txBody>
      </p:sp>
      <p:sp>
        <p:nvSpPr>
          <p:cNvPr id="25" name="ContentsTitle6" hidden="1"/>
          <p:cNvSpPr txBox="1"/>
          <p:nvPr/>
        </p:nvSpPr>
        <p:spPr>
          <a:xfrm>
            <a:off x="641276" y="2961818"/>
            <a:ext cx="7994027" cy="245640"/>
          </a:xfrm>
          <a:prstGeom prst="rect">
            <a:avLst/>
          </a:prstGeom>
          <a:noFill/>
        </p:spPr>
        <p:txBody>
          <a:bodyPr wrap="square" lIns="0" tIns="0" rIns="0" bIns="36000" rtlCol="0" anchor="b">
            <a:spAutoFit/>
          </a:bodyPr>
          <a:lstStyle/>
          <a:p>
            <a:pPr>
              <a:lnSpc>
                <a:spcPct val="85000"/>
              </a:lnSpc>
            </a:pPr>
            <a:r>
              <a:rPr lang="ru-RU" sz="1600" dirty="0"/>
              <a:t>Название раздела</a:t>
            </a:r>
          </a:p>
        </p:txBody>
      </p:sp>
      <p:cxnSp>
        <p:nvCxnSpPr>
          <p:cNvPr id="28" name="line6" hidden="1"/>
          <p:cNvCxnSpPr/>
          <p:nvPr/>
        </p:nvCxnSpPr>
        <p:spPr>
          <a:xfrm>
            <a:off x="297656" y="3237284"/>
            <a:ext cx="8559007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7" name="ContentsNumber6" hidden="1"/>
          <p:cNvSpPr txBox="1"/>
          <p:nvPr/>
        </p:nvSpPr>
        <p:spPr>
          <a:xfrm>
            <a:off x="287524" y="2830351"/>
            <a:ext cx="383530" cy="386054"/>
          </a:xfrm>
          <a:prstGeom prst="rect">
            <a:avLst/>
          </a:prstGeom>
          <a:noFill/>
        </p:spPr>
        <p:txBody>
          <a:bodyPr wrap="square" lIns="0" tIns="108000" rIns="0" bIns="0" rtlCol="0" anchor="b">
            <a:spAutoFit/>
          </a:bodyPr>
          <a:lstStyle/>
          <a:p>
            <a:r>
              <a:rPr lang="ru-RU" sz="1800" dirty="0">
                <a:solidFill>
                  <a:schemeClr val="bg2"/>
                </a:solidFill>
              </a:rPr>
              <a:t>6</a:t>
            </a:r>
            <a:endParaRPr lang="ru-RU" sz="1800" dirty="0" smtClean="0">
              <a:solidFill>
                <a:schemeClr val="bg2"/>
              </a:solidFill>
            </a:endParaRPr>
          </a:p>
        </p:txBody>
      </p:sp>
      <p:sp>
        <p:nvSpPr>
          <p:cNvPr id="9" name="ContentsTitle2">
            <a:hlinkClick r:id="rId3" action="ppaction://hlinksldjump"/>
          </p:cNvPr>
          <p:cNvSpPr txBox="1"/>
          <p:nvPr/>
        </p:nvSpPr>
        <p:spPr>
          <a:xfrm>
            <a:off x="641276" y="1625065"/>
            <a:ext cx="7994027" cy="245640"/>
          </a:xfrm>
          <a:prstGeom prst="rect">
            <a:avLst/>
          </a:prstGeom>
          <a:noFill/>
        </p:spPr>
        <p:txBody>
          <a:bodyPr wrap="square" lIns="0" tIns="0" rIns="0" bIns="36000" rtlCol="0" anchor="b">
            <a:spAutoFit/>
          </a:bodyPr>
          <a:lstStyle/>
          <a:p>
            <a:pPr>
              <a:lnSpc>
                <a:spcPct val="85000"/>
              </a:lnSpc>
            </a:pPr>
            <a:endParaRPr lang="ru-RU" sz="1600" dirty="0"/>
          </a:p>
        </p:txBody>
      </p:sp>
      <p:cxnSp>
        <p:nvCxnSpPr>
          <p:cNvPr id="12" name="line2"/>
          <p:cNvCxnSpPr/>
          <p:nvPr/>
        </p:nvCxnSpPr>
        <p:spPr>
          <a:xfrm>
            <a:off x="297656" y="1856060"/>
            <a:ext cx="8559007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ContentsNumber2">
            <a:hlinkClick r:id="rId3" action="ppaction://hlinksldjump"/>
          </p:cNvPr>
          <p:cNvSpPr txBox="1"/>
          <p:nvPr/>
        </p:nvSpPr>
        <p:spPr>
          <a:xfrm>
            <a:off x="287524" y="1468202"/>
            <a:ext cx="383530" cy="386054"/>
          </a:xfrm>
          <a:prstGeom prst="rect">
            <a:avLst/>
          </a:prstGeom>
          <a:noFill/>
        </p:spPr>
        <p:txBody>
          <a:bodyPr wrap="square" lIns="0" tIns="108000" rIns="0" bIns="0" rtlCol="0" anchor="b">
            <a:spAutoFit/>
          </a:bodyPr>
          <a:lstStyle/>
          <a:p>
            <a:r>
              <a:rPr lang="ru-RU" sz="1800" dirty="0">
                <a:solidFill>
                  <a:schemeClr val="bg2"/>
                </a:solidFill>
              </a:rPr>
              <a:t>2</a:t>
            </a:r>
            <a:endParaRPr lang="ru-RU" sz="1800" dirty="0" smtClean="0">
              <a:solidFill>
                <a:schemeClr val="bg2"/>
              </a:solidFill>
            </a:endParaRPr>
          </a:p>
        </p:txBody>
      </p:sp>
      <p:sp>
        <p:nvSpPr>
          <p:cNvPr id="29" name="ContentsTitle7" hidden="1"/>
          <p:cNvSpPr txBox="1"/>
          <p:nvPr/>
        </p:nvSpPr>
        <p:spPr>
          <a:xfrm>
            <a:off x="641276" y="3310651"/>
            <a:ext cx="7994027" cy="245640"/>
          </a:xfrm>
          <a:prstGeom prst="rect">
            <a:avLst/>
          </a:prstGeom>
          <a:noFill/>
        </p:spPr>
        <p:txBody>
          <a:bodyPr wrap="square" lIns="0" tIns="0" rIns="0" bIns="36000" rtlCol="0" anchor="b">
            <a:spAutoFit/>
          </a:bodyPr>
          <a:lstStyle/>
          <a:p>
            <a:pPr>
              <a:lnSpc>
                <a:spcPct val="85000"/>
              </a:lnSpc>
            </a:pPr>
            <a:r>
              <a:rPr lang="ru-RU" sz="1600" dirty="0"/>
              <a:t>Название раздела</a:t>
            </a:r>
          </a:p>
        </p:txBody>
      </p:sp>
      <p:sp>
        <p:nvSpPr>
          <p:cNvPr id="31" name="ContentsNumber7" hidden="1"/>
          <p:cNvSpPr txBox="1"/>
          <p:nvPr/>
        </p:nvSpPr>
        <p:spPr>
          <a:xfrm>
            <a:off x="287524" y="3160139"/>
            <a:ext cx="383530" cy="386054"/>
          </a:xfrm>
          <a:prstGeom prst="rect">
            <a:avLst/>
          </a:prstGeom>
          <a:noFill/>
        </p:spPr>
        <p:txBody>
          <a:bodyPr wrap="square" lIns="0" tIns="108000" rIns="0" bIns="0" rtlCol="0" anchor="b">
            <a:spAutoFit/>
          </a:bodyPr>
          <a:lstStyle/>
          <a:p>
            <a:r>
              <a:rPr lang="ru-RU" sz="1800" dirty="0">
                <a:solidFill>
                  <a:schemeClr val="bg2"/>
                </a:solidFill>
              </a:rPr>
              <a:t>7</a:t>
            </a:r>
            <a:endParaRPr lang="ru-RU" sz="1800" dirty="0" smtClean="0">
              <a:solidFill>
                <a:schemeClr val="bg2"/>
              </a:solidFill>
            </a:endParaRPr>
          </a:p>
        </p:txBody>
      </p:sp>
      <p:cxnSp>
        <p:nvCxnSpPr>
          <p:cNvPr id="32" name="line7" hidden="1"/>
          <p:cNvCxnSpPr/>
          <p:nvPr/>
        </p:nvCxnSpPr>
        <p:spPr>
          <a:xfrm>
            <a:off x="297656" y="3582590"/>
            <a:ext cx="8559007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9" name="ContentsTitle8" hidden="1"/>
          <p:cNvSpPr txBox="1"/>
          <p:nvPr/>
        </p:nvSpPr>
        <p:spPr>
          <a:xfrm>
            <a:off x="641276" y="3650537"/>
            <a:ext cx="7994027" cy="245640"/>
          </a:xfrm>
          <a:prstGeom prst="rect">
            <a:avLst/>
          </a:prstGeom>
          <a:noFill/>
        </p:spPr>
        <p:txBody>
          <a:bodyPr wrap="square" lIns="0" tIns="0" rIns="0" bIns="36000" rtlCol="0" anchor="b">
            <a:spAutoFit/>
          </a:bodyPr>
          <a:lstStyle/>
          <a:p>
            <a:pPr>
              <a:lnSpc>
                <a:spcPct val="85000"/>
              </a:lnSpc>
            </a:pPr>
            <a:r>
              <a:rPr lang="ru-RU" sz="1600" dirty="0"/>
              <a:t>Название раздела</a:t>
            </a:r>
          </a:p>
        </p:txBody>
      </p:sp>
      <p:cxnSp>
        <p:nvCxnSpPr>
          <p:cNvPr id="50" name="line8" hidden="1"/>
          <p:cNvCxnSpPr/>
          <p:nvPr/>
        </p:nvCxnSpPr>
        <p:spPr>
          <a:xfrm>
            <a:off x="297656" y="3927896"/>
            <a:ext cx="8559007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1" name="ContentsNumber8" hidden="1"/>
          <p:cNvSpPr txBox="1"/>
          <p:nvPr/>
        </p:nvSpPr>
        <p:spPr>
          <a:xfrm>
            <a:off x="287524" y="3500025"/>
            <a:ext cx="383530" cy="386054"/>
          </a:xfrm>
          <a:prstGeom prst="rect">
            <a:avLst/>
          </a:prstGeom>
          <a:noFill/>
        </p:spPr>
        <p:txBody>
          <a:bodyPr wrap="square" lIns="0" tIns="108000" rIns="0" bIns="0" rtlCol="0" anchor="b">
            <a:spAutoFit/>
          </a:bodyPr>
          <a:lstStyle/>
          <a:p>
            <a:r>
              <a:rPr lang="ru-RU" sz="1800" dirty="0" smtClean="0">
                <a:solidFill>
                  <a:schemeClr val="bg2"/>
                </a:solidFill>
              </a:rPr>
              <a:t>8</a:t>
            </a:r>
          </a:p>
        </p:txBody>
      </p:sp>
      <p:sp>
        <p:nvSpPr>
          <p:cNvPr id="62" name="ContentsTitle13" hidden="1"/>
          <p:cNvSpPr txBox="1"/>
          <p:nvPr/>
        </p:nvSpPr>
        <p:spPr>
          <a:xfrm>
            <a:off x="649288" y="5413477"/>
            <a:ext cx="7994027" cy="245640"/>
          </a:xfrm>
          <a:prstGeom prst="rect">
            <a:avLst/>
          </a:prstGeom>
          <a:noFill/>
        </p:spPr>
        <p:txBody>
          <a:bodyPr wrap="square" lIns="0" tIns="0" rIns="0" bIns="36000" rtlCol="0" anchor="b">
            <a:spAutoFit/>
          </a:bodyPr>
          <a:lstStyle/>
          <a:p>
            <a:pPr>
              <a:lnSpc>
                <a:spcPct val="85000"/>
              </a:lnSpc>
            </a:pPr>
            <a:r>
              <a:rPr lang="ru-RU" sz="1600" dirty="0"/>
              <a:t>Название раздела</a:t>
            </a:r>
          </a:p>
        </p:txBody>
      </p:sp>
      <p:cxnSp>
        <p:nvCxnSpPr>
          <p:cNvPr id="63" name="line13" hidden="1"/>
          <p:cNvCxnSpPr/>
          <p:nvPr/>
        </p:nvCxnSpPr>
        <p:spPr>
          <a:xfrm>
            <a:off x="297656" y="5654426"/>
            <a:ext cx="8559007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4" name="ContentsNumber13" hidden="1"/>
          <p:cNvSpPr txBox="1"/>
          <p:nvPr/>
        </p:nvSpPr>
        <p:spPr>
          <a:xfrm>
            <a:off x="287524" y="5262961"/>
            <a:ext cx="256480" cy="386054"/>
          </a:xfrm>
          <a:prstGeom prst="rect">
            <a:avLst/>
          </a:prstGeom>
          <a:noFill/>
        </p:spPr>
        <p:txBody>
          <a:bodyPr wrap="none" lIns="0" tIns="108000" rIns="0" bIns="0" rtlCol="0" anchor="b">
            <a:spAutoFit/>
          </a:bodyPr>
          <a:lstStyle/>
          <a:p>
            <a:r>
              <a:rPr lang="ru-RU" sz="1800" dirty="0" smtClean="0">
                <a:solidFill>
                  <a:schemeClr val="bg2"/>
                </a:solidFill>
              </a:rPr>
              <a:t>13</a:t>
            </a:r>
          </a:p>
        </p:txBody>
      </p:sp>
      <p:sp>
        <p:nvSpPr>
          <p:cNvPr id="66" name="ContentsTitle11" hidden="1"/>
          <p:cNvSpPr txBox="1"/>
          <p:nvPr/>
        </p:nvSpPr>
        <p:spPr>
          <a:xfrm>
            <a:off x="649288" y="4727348"/>
            <a:ext cx="7994027" cy="245640"/>
          </a:xfrm>
          <a:prstGeom prst="rect">
            <a:avLst/>
          </a:prstGeom>
          <a:noFill/>
        </p:spPr>
        <p:txBody>
          <a:bodyPr wrap="square" lIns="0" tIns="0" rIns="0" bIns="36000" rtlCol="0" anchor="b">
            <a:spAutoFit/>
          </a:bodyPr>
          <a:lstStyle/>
          <a:p>
            <a:pPr>
              <a:lnSpc>
                <a:spcPct val="85000"/>
              </a:lnSpc>
            </a:pPr>
            <a:r>
              <a:rPr lang="ru-RU" sz="1600" dirty="0"/>
              <a:t>Название раздела</a:t>
            </a:r>
          </a:p>
        </p:txBody>
      </p:sp>
      <p:cxnSp>
        <p:nvCxnSpPr>
          <p:cNvPr id="67" name="line11" hidden="1"/>
          <p:cNvCxnSpPr/>
          <p:nvPr/>
        </p:nvCxnSpPr>
        <p:spPr>
          <a:xfrm>
            <a:off x="297656" y="4963814"/>
            <a:ext cx="8559007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8" name="ContentsNumber11" hidden="1"/>
          <p:cNvSpPr txBox="1"/>
          <p:nvPr/>
        </p:nvSpPr>
        <p:spPr>
          <a:xfrm>
            <a:off x="287524" y="4564134"/>
            <a:ext cx="239361" cy="386054"/>
          </a:xfrm>
          <a:prstGeom prst="rect">
            <a:avLst/>
          </a:prstGeom>
          <a:noFill/>
        </p:spPr>
        <p:txBody>
          <a:bodyPr wrap="none" lIns="0" tIns="108000" rIns="0" bIns="0" rtlCol="0" anchor="b">
            <a:spAutoFit/>
          </a:bodyPr>
          <a:lstStyle/>
          <a:p>
            <a:r>
              <a:rPr lang="ru-RU" sz="1800" dirty="0" smtClean="0">
                <a:solidFill>
                  <a:schemeClr val="bg2"/>
                </a:solidFill>
              </a:rPr>
              <a:t>11</a:t>
            </a:r>
          </a:p>
        </p:txBody>
      </p:sp>
      <p:sp>
        <p:nvSpPr>
          <p:cNvPr id="70" name="ContentsTitle15" hidden="1"/>
          <p:cNvSpPr txBox="1"/>
          <p:nvPr/>
        </p:nvSpPr>
        <p:spPr>
          <a:xfrm>
            <a:off x="649288" y="6099598"/>
            <a:ext cx="7994027" cy="245640"/>
          </a:xfrm>
          <a:prstGeom prst="rect">
            <a:avLst/>
          </a:prstGeom>
          <a:noFill/>
        </p:spPr>
        <p:txBody>
          <a:bodyPr wrap="square" lIns="0" tIns="0" rIns="0" bIns="36000" rtlCol="0" anchor="b">
            <a:spAutoFit/>
          </a:bodyPr>
          <a:lstStyle/>
          <a:p>
            <a:pPr>
              <a:lnSpc>
                <a:spcPct val="85000"/>
              </a:lnSpc>
            </a:pPr>
            <a:r>
              <a:rPr lang="ru-RU" sz="1600" dirty="0"/>
              <a:t>Название раздела</a:t>
            </a:r>
          </a:p>
        </p:txBody>
      </p:sp>
      <p:cxnSp>
        <p:nvCxnSpPr>
          <p:cNvPr id="71" name="line15" hidden="1"/>
          <p:cNvCxnSpPr/>
          <p:nvPr/>
        </p:nvCxnSpPr>
        <p:spPr>
          <a:xfrm>
            <a:off x="297656" y="6345037"/>
            <a:ext cx="8559007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2" name="ContentsNumber15" hidden="1"/>
          <p:cNvSpPr txBox="1"/>
          <p:nvPr/>
        </p:nvSpPr>
        <p:spPr>
          <a:xfrm>
            <a:off x="287524" y="5936386"/>
            <a:ext cx="256480" cy="386054"/>
          </a:xfrm>
          <a:prstGeom prst="rect">
            <a:avLst/>
          </a:prstGeom>
          <a:noFill/>
        </p:spPr>
        <p:txBody>
          <a:bodyPr wrap="none" lIns="0" tIns="108000" rIns="0" bIns="0" rtlCol="0" anchor="b">
            <a:spAutoFit/>
          </a:bodyPr>
          <a:lstStyle/>
          <a:p>
            <a:r>
              <a:rPr lang="ru-RU" sz="1800" dirty="0" smtClean="0">
                <a:solidFill>
                  <a:schemeClr val="bg2"/>
                </a:solidFill>
              </a:rPr>
              <a:t>15</a:t>
            </a:r>
          </a:p>
        </p:txBody>
      </p:sp>
      <p:sp>
        <p:nvSpPr>
          <p:cNvPr id="74" name="ContentsTitle12" hidden="1"/>
          <p:cNvSpPr txBox="1"/>
          <p:nvPr/>
        </p:nvSpPr>
        <p:spPr>
          <a:xfrm>
            <a:off x="649288" y="5073587"/>
            <a:ext cx="7994027" cy="245640"/>
          </a:xfrm>
          <a:prstGeom prst="rect">
            <a:avLst/>
          </a:prstGeom>
          <a:noFill/>
        </p:spPr>
        <p:txBody>
          <a:bodyPr wrap="square" lIns="0" tIns="0" rIns="0" bIns="36000" rtlCol="0" anchor="b">
            <a:spAutoFit/>
          </a:bodyPr>
          <a:lstStyle/>
          <a:p>
            <a:pPr>
              <a:lnSpc>
                <a:spcPct val="85000"/>
              </a:lnSpc>
            </a:pPr>
            <a:r>
              <a:rPr lang="ru-RU" sz="1600" dirty="0"/>
              <a:t>Название раздела</a:t>
            </a:r>
          </a:p>
        </p:txBody>
      </p:sp>
      <p:cxnSp>
        <p:nvCxnSpPr>
          <p:cNvPr id="75" name="line12" hidden="1"/>
          <p:cNvCxnSpPr/>
          <p:nvPr/>
        </p:nvCxnSpPr>
        <p:spPr>
          <a:xfrm>
            <a:off x="297656" y="5309120"/>
            <a:ext cx="8559007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6" name="ContentsNumber12" hidden="1"/>
          <p:cNvSpPr txBox="1"/>
          <p:nvPr/>
        </p:nvSpPr>
        <p:spPr>
          <a:xfrm>
            <a:off x="287524" y="4916722"/>
            <a:ext cx="256480" cy="386054"/>
          </a:xfrm>
          <a:prstGeom prst="rect">
            <a:avLst/>
          </a:prstGeom>
          <a:noFill/>
        </p:spPr>
        <p:txBody>
          <a:bodyPr wrap="none" lIns="0" tIns="108000" rIns="0" bIns="0" rtlCol="0" anchor="b">
            <a:spAutoFit/>
          </a:bodyPr>
          <a:lstStyle/>
          <a:p>
            <a:r>
              <a:rPr lang="ru-RU" sz="1800" dirty="0" smtClean="0">
                <a:solidFill>
                  <a:schemeClr val="bg2"/>
                </a:solidFill>
              </a:rPr>
              <a:t>12</a:t>
            </a:r>
          </a:p>
        </p:txBody>
      </p:sp>
      <p:sp>
        <p:nvSpPr>
          <p:cNvPr id="78" name="ContentsTitle9" hidden="1"/>
          <p:cNvSpPr txBox="1"/>
          <p:nvPr/>
        </p:nvSpPr>
        <p:spPr>
          <a:xfrm>
            <a:off x="649288" y="4015823"/>
            <a:ext cx="7994027" cy="245640"/>
          </a:xfrm>
          <a:prstGeom prst="rect">
            <a:avLst/>
          </a:prstGeom>
          <a:noFill/>
        </p:spPr>
        <p:txBody>
          <a:bodyPr wrap="square" lIns="0" tIns="0" rIns="0" bIns="36000" rtlCol="0" anchor="b">
            <a:spAutoFit/>
          </a:bodyPr>
          <a:lstStyle/>
          <a:p>
            <a:pPr>
              <a:lnSpc>
                <a:spcPct val="85000"/>
              </a:lnSpc>
            </a:pPr>
            <a:r>
              <a:rPr lang="ru-RU" sz="1600" dirty="0" smtClean="0"/>
              <a:t>Название раздела</a:t>
            </a:r>
          </a:p>
        </p:txBody>
      </p:sp>
      <p:cxnSp>
        <p:nvCxnSpPr>
          <p:cNvPr id="79" name="line9" hidden="1"/>
          <p:cNvCxnSpPr/>
          <p:nvPr/>
        </p:nvCxnSpPr>
        <p:spPr>
          <a:xfrm>
            <a:off x="297656" y="4273202"/>
            <a:ext cx="8559007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0" name="ContentsNumber9" hidden="1"/>
          <p:cNvSpPr txBox="1"/>
          <p:nvPr/>
        </p:nvSpPr>
        <p:spPr>
          <a:xfrm>
            <a:off x="287524" y="3839911"/>
            <a:ext cx="383530" cy="386054"/>
          </a:xfrm>
          <a:prstGeom prst="rect">
            <a:avLst/>
          </a:prstGeom>
          <a:noFill/>
        </p:spPr>
        <p:txBody>
          <a:bodyPr wrap="square" lIns="0" tIns="108000" rIns="0" bIns="0" rtlCol="0" anchor="b">
            <a:spAutoFit/>
          </a:bodyPr>
          <a:lstStyle/>
          <a:p>
            <a:r>
              <a:rPr lang="ru-RU" sz="1800" dirty="0" smtClean="0">
                <a:solidFill>
                  <a:schemeClr val="bg2"/>
                </a:solidFill>
              </a:rPr>
              <a:t>9</a:t>
            </a:r>
          </a:p>
        </p:txBody>
      </p:sp>
      <p:sp>
        <p:nvSpPr>
          <p:cNvPr id="82" name="ContentsTitle14" hidden="1"/>
          <p:cNvSpPr txBox="1"/>
          <p:nvPr/>
        </p:nvSpPr>
        <p:spPr>
          <a:xfrm>
            <a:off x="649288" y="5747018"/>
            <a:ext cx="7994027" cy="245640"/>
          </a:xfrm>
          <a:prstGeom prst="rect">
            <a:avLst/>
          </a:prstGeom>
          <a:noFill/>
        </p:spPr>
        <p:txBody>
          <a:bodyPr wrap="square" lIns="0" tIns="0" rIns="0" bIns="36000" rtlCol="0" anchor="b">
            <a:spAutoFit/>
          </a:bodyPr>
          <a:lstStyle/>
          <a:p>
            <a:pPr>
              <a:lnSpc>
                <a:spcPct val="85000"/>
              </a:lnSpc>
            </a:pPr>
            <a:r>
              <a:rPr lang="ru-RU" sz="1600" dirty="0"/>
              <a:t>Название раздела</a:t>
            </a:r>
          </a:p>
        </p:txBody>
      </p:sp>
      <p:cxnSp>
        <p:nvCxnSpPr>
          <p:cNvPr id="83" name="line14" hidden="1"/>
          <p:cNvCxnSpPr/>
          <p:nvPr/>
        </p:nvCxnSpPr>
        <p:spPr>
          <a:xfrm>
            <a:off x="297656" y="5999732"/>
            <a:ext cx="8559007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4" name="ContentsNumber14" hidden="1"/>
          <p:cNvSpPr txBox="1"/>
          <p:nvPr/>
        </p:nvSpPr>
        <p:spPr>
          <a:xfrm>
            <a:off x="287524" y="5602851"/>
            <a:ext cx="256480" cy="386054"/>
          </a:xfrm>
          <a:prstGeom prst="rect">
            <a:avLst/>
          </a:prstGeom>
          <a:noFill/>
        </p:spPr>
        <p:txBody>
          <a:bodyPr wrap="none" lIns="0" tIns="108000" rIns="0" bIns="0" rtlCol="0" anchor="b">
            <a:spAutoFit/>
          </a:bodyPr>
          <a:lstStyle/>
          <a:p>
            <a:r>
              <a:rPr lang="ru-RU" sz="1800" dirty="0" smtClean="0">
                <a:solidFill>
                  <a:schemeClr val="bg2"/>
                </a:solidFill>
              </a:rPr>
              <a:t>14</a:t>
            </a:r>
          </a:p>
        </p:txBody>
      </p:sp>
      <p:sp>
        <p:nvSpPr>
          <p:cNvPr id="86" name="ContentsTitle10" hidden="1"/>
          <p:cNvSpPr txBox="1"/>
          <p:nvPr/>
        </p:nvSpPr>
        <p:spPr>
          <a:xfrm>
            <a:off x="649288" y="4374760"/>
            <a:ext cx="7994027" cy="245640"/>
          </a:xfrm>
          <a:prstGeom prst="rect">
            <a:avLst/>
          </a:prstGeom>
          <a:noFill/>
        </p:spPr>
        <p:txBody>
          <a:bodyPr wrap="square" lIns="0" tIns="0" rIns="0" bIns="36000" rtlCol="0" anchor="b">
            <a:spAutoFit/>
          </a:bodyPr>
          <a:lstStyle/>
          <a:p>
            <a:pPr>
              <a:lnSpc>
                <a:spcPct val="85000"/>
              </a:lnSpc>
            </a:pPr>
            <a:r>
              <a:rPr lang="ru-RU" sz="1600" dirty="0"/>
              <a:t>Название </a:t>
            </a:r>
            <a:r>
              <a:rPr lang="ru-RU" sz="1600" dirty="0" smtClean="0"/>
              <a:t>раздела</a:t>
            </a:r>
            <a:endParaRPr lang="ru-RU" sz="1600" dirty="0"/>
          </a:p>
        </p:txBody>
      </p:sp>
      <p:cxnSp>
        <p:nvCxnSpPr>
          <p:cNvPr id="87" name="line10" hidden="1"/>
          <p:cNvCxnSpPr/>
          <p:nvPr/>
        </p:nvCxnSpPr>
        <p:spPr>
          <a:xfrm>
            <a:off x="297656" y="4618508"/>
            <a:ext cx="8559007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8" name="ContentsNumber10" hidden="1"/>
          <p:cNvSpPr txBox="1"/>
          <p:nvPr/>
        </p:nvSpPr>
        <p:spPr>
          <a:xfrm>
            <a:off x="287524" y="4205197"/>
            <a:ext cx="256480" cy="386054"/>
          </a:xfrm>
          <a:prstGeom prst="rect">
            <a:avLst/>
          </a:prstGeom>
          <a:noFill/>
        </p:spPr>
        <p:txBody>
          <a:bodyPr wrap="none" lIns="0" tIns="108000" rIns="0" bIns="0" rtlCol="0" anchor="b">
            <a:spAutoFit/>
          </a:bodyPr>
          <a:lstStyle/>
          <a:p>
            <a:r>
              <a:rPr lang="ru-RU" sz="1800" dirty="0" smtClean="0">
                <a:solidFill>
                  <a:schemeClr val="bg2"/>
                </a:solidFill>
              </a:rPr>
              <a:t>10</a:t>
            </a:r>
          </a:p>
        </p:txBody>
      </p:sp>
      <p:sp>
        <p:nvSpPr>
          <p:cNvPr id="85" name="Number1"/>
          <p:cNvSpPr txBox="1"/>
          <p:nvPr/>
        </p:nvSpPr>
        <p:spPr>
          <a:xfrm>
            <a:off x="8460432" y="1154655"/>
            <a:ext cx="383530" cy="386054"/>
          </a:xfrm>
          <a:prstGeom prst="rect">
            <a:avLst/>
          </a:prstGeom>
          <a:noFill/>
        </p:spPr>
        <p:txBody>
          <a:bodyPr wrap="square" lIns="0" tIns="108000" rIns="0" bIns="0" rtlCol="0" anchor="b">
            <a:spAutoFit/>
          </a:bodyPr>
          <a:lstStyle/>
          <a:p>
            <a:pPr algn="r"/>
            <a:r>
              <a:rPr lang="ru-RU" sz="1800" smtClean="0">
                <a:solidFill>
                  <a:schemeClr val="bg2"/>
                </a:solidFill>
              </a:rPr>
              <a:t>3</a:t>
            </a:r>
            <a:endParaRPr lang="ru-RU" sz="1800" dirty="0" smtClean="0">
              <a:solidFill>
                <a:schemeClr val="bg2"/>
              </a:solidFill>
            </a:endParaRPr>
          </a:p>
        </p:txBody>
      </p:sp>
      <p:sp>
        <p:nvSpPr>
          <p:cNvPr id="89" name="Number2"/>
          <p:cNvSpPr txBox="1"/>
          <p:nvPr/>
        </p:nvSpPr>
        <p:spPr>
          <a:xfrm>
            <a:off x="8460432" y="1499317"/>
            <a:ext cx="383530" cy="386054"/>
          </a:xfrm>
          <a:prstGeom prst="rect">
            <a:avLst/>
          </a:prstGeom>
          <a:noFill/>
        </p:spPr>
        <p:txBody>
          <a:bodyPr wrap="square" lIns="0" tIns="108000" rIns="0" bIns="0" rtlCol="0" anchor="b">
            <a:spAutoFit/>
          </a:bodyPr>
          <a:lstStyle/>
          <a:p>
            <a:pPr algn="r"/>
            <a:r>
              <a:rPr lang="ru-RU" sz="1800" smtClean="0">
                <a:solidFill>
                  <a:schemeClr val="bg2"/>
                </a:solidFill>
              </a:rPr>
              <a:t>6</a:t>
            </a:r>
            <a:endParaRPr lang="ru-RU" sz="1800" dirty="0" smtClean="0">
              <a:solidFill>
                <a:schemeClr val="bg2"/>
              </a:solidFill>
            </a:endParaRPr>
          </a:p>
        </p:txBody>
      </p:sp>
      <p:sp>
        <p:nvSpPr>
          <p:cNvPr id="90" name="Number3"/>
          <p:cNvSpPr txBox="1"/>
          <p:nvPr/>
        </p:nvSpPr>
        <p:spPr>
          <a:xfrm>
            <a:off x="8460432" y="1843980"/>
            <a:ext cx="383530" cy="386054"/>
          </a:xfrm>
          <a:prstGeom prst="rect">
            <a:avLst/>
          </a:prstGeom>
          <a:noFill/>
        </p:spPr>
        <p:txBody>
          <a:bodyPr wrap="square" lIns="0" tIns="108000" rIns="0" bIns="0" rtlCol="0" anchor="b">
            <a:spAutoFit/>
          </a:bodyPr>
          <a:lstStyle/>
          <a:p>
            <a:pPr algn="r"/>
            <a:r>
              <a:rPr lang="ru-RU" sz="1800" smtClean="0">
                <a:solidFill>
                  <a:schemeClr val="bg2"/>
                </a:solidFill>
              </a:rPr>
              <a:t>9</a:t>
            </a:r>
            <a:endParaRPr lang="ru-RU" sz="1800" dirty="0" smtClean="0">
              <a:solidFill>
                <a:schemeClr val="bg2"/>
              </a:solidFill>
            </a:endParaRPr>
          </a:p>
        </p:txBody>
      </p:sp>
      <p:sp>
        <p:nvSpPr>
          <p:cNvPr id="91" name="Number5" hidden="1"/>
          <p:cNvSpPr txBox="1"/>
          <p:nvPr/>
        </p:nvSpPr>
        <p:spPr>
          <a:xfrm>
            <a:off x="8460432" y="2533306"/>
            <a:ext cx="383530" cy="386054"/>
          </a:xfrm>
          <a:prstGeom prst="rect">
            <a:avLst/>
          </a:prstGeom>
          <a:noFill/>
        </p:spPr>
        <p:txBody>
          <a:bodyPr wrap="square" lIns="0" tIns="108000" rIns="0" bIns="0" rtlCol="0" anchor="b">
            <a:spAutoFit/>
          </a:bodyPr>
          <a:lstStyle/>
          <a:p>
            <a:pPr algn="r"/>
            <a:r>
              <a:rPr lang="ru-RU" sz="1800" dirty="0" smtClean="0">
                <a:solidFill>
                  <a:schemeClr val="bg2"/>
                </a:solidFill>
              </a:rPr>
              <a:t>1</a:t>
            </a:r>
          </a:p>
        </p:txBody>
      </p:sp>
      <p:sp>
        <p:nvSpPr>
          <p:cNvPr id="92" name="Number6" hidden="1"/>
          <p:cNvSpPr txBox="1"/>
          <p:nvPr/>
        </p:nvSpPr>
        <p:spPr>
          <a:xfrm>
            <a:off x="8460432" y="2877969"/>
            <a:ext cx="383530" cy="386054"/>
          </a:xfrm>
          <a:prstGeom prst="rect">
            <a:avLst/>
          </a:prstGeom>
          <a:noFill/>
        </p:spPr>
        <p:txBody>
          <a:bodyPr wrap="square" lIns="0" tIns="108000" rIns="0" bIns="0" rtlCol="0" anchor="b">
            <a:spAutoFit/>
          </a:bodyPr>
          <a:lstStyle/>
          <a:p>
            <a:pPr algn="r"/>
            <a:r>
              <a:rPr lang="ru-RU" sz="1800" dirty="0" smtClean="0">
                <a:solidFill>
                  <a:schemeClr val="bg2"/>
                </a:solidFill>
              </a:rPr>
              <a:t>1</a:t>
            </a:r>
          </a:p>
        </p:txBody>
      </p:sp>
      <p:sp>
        <p:nvSpPr>
          <p:cNvPr id="93" name="Number7" hidden="1"/>
          <p:cNvSpPr txBox="1"/>
          <p:nvPr/>
        </p:nvSpPr>
        <p:spPr>
          <a:xfrm>
            <a:off x="8460432" y="3222632"/>
            <a:ext cx="383530" cy="386054"/>
          </a:xfrm>
          <a:prstGeom prst="rect">
            <a:avLst/>
          </a:prstGeom>
          <a:noFill/>
        </p:spPr>
        <p:txBody>
          <a:bodyPr wrap="square" lIns="0" tIns="108000" rIns="0" bIns="0" rtlCol="0" anchor="b">
            <a:spAutoFit/>
          </a:bodyPr>
          <a:lstStyle/>
          <a:p>
            <a:pPr algn="r"/>
            <a:r>
              <a:rPr lang="ru-RU" sz="1800" dirty="0" smtClean="0">
                <a:solidFill>
                  <a:schemeClr val="bg2"/>
                </a:solidFill>
              </a:rPr>
              <a:t>1</a:t>
            </a:r>
          </a:p>
        </p:txBody>
      </p:sp>
      <p:sp>
        <p:nvSpPr>
          <p:cNvPr id="94" name="Number8" hidden="1"/>
          <p:cNvSpPr txBox="1"/>
          <p:nvPr/>
        </p:nvSpPr>
        <p:spPr>
          <a:xfrm>
            <a:off x="8460432" y="3567295"/>
            <a:ext cx="383530" cy="386054"/>
          </a:xfrm>
          <a:prstGeom prst="rect">
            <a:avLst/>
          </a:prstGeom>
          <a:noFill/>
        </p:spPr>
        <p:txBody>
          <a:bodyPr wrap="square" lIns="0" tIns="108000" rIns="0" bIns="0" rtlCol="0" anchor="b">
            <a:spAutoFit/>
          </a:bodyPr>
          <a:lstStyle/>
          <a:p>
            <a:pPr algn="r"/>
            <a:r>
              <a:rPr lang="ru-RU" sz="1800" dirty="0" smtClean="0">
                <a:solidFill>
                  <a:schemeClr val="bg2"/>
                </a:solidFill>
              </a:rPr>
              <a:t>1</a:t>
            </a:r>
          </a:p>
        </p:txBody>
      </p:sp>
      <p:sp>
        <p:nvSpPr>
          <p:cNvPr id="95" name="Number4" hidden="1"/>
          <p:cNvSpPr txBox="1"/>
          <p:nvPr/>
        </p:nvSpPr>
        <p:spPr>
          <a:xfrm>
            <a:off x="8460432" y="2188643"/>
            <a:ext cx="383530" cy="386054"/>
          </a:xfrm>
          <a:prstGeom prst="rect">
            <a:avLst/>
          </a:prstGeom>
          <a:noFill/>
        </p:spPr>
        <p:txBody>
          <a:bodyPr wrap="square" lIns="0" tIns="108000" rIns="0" bIns="0" rtlCol="0" anchor="b">
            <a:spAutoFit/>
          </a:bodyPr>
          <a:lstStyle/>
          <a:p>
            <a:pPr algn="r"/>
            <a:r>
              <a:rPr lang="ru-RU" sz="1800" dirty="0" smtClean="0">
                <a:solidFill>
                  <a:schemeClr val="bg2"/>
                </a:solidFill>
              </a:rPr>
              <a:t>1</a:t>
            </a:r>
          </a:p>
        </p:txBody>
      </p:sp>
      <p:sp>
        <p:nvSpPr>
          <p:cNvPr id="96" name="Number9" hidden="1"/>
          <p:cNvSpPr txBox="1"/>
          <p:nvPr/>
        </p:nvSpPr>
        <p:spPr>
          <a:xfrm>
            <a:off x="8460432" y="3911958"/>
            <a:ext cx="383530" cy="386054"/>
          </a:xfrm>
          <a:prstGeom prst="rect">
            <a:avLst/>
          </a:prstGeom>
          <a:noFill/>
        </p:spPr>
        <p:txBody>
          <a:bodyPr wrap="square" lIns="0" tIns="108000" rIns="0" bIns="0" rtlCol="0" anchor="b">
            <a:spAutoFit/>
          </a:bodyPr>
          <a:lstStyle/>
          <a:p>
            <a:pPr algn="r"/>
            <a:r>
              <a:rPr lang="ru-RU" sz="1800" dirty="0" smtClean="0">
                <a:solidFill>
                  <a:schemeClr val="bg2"/>
                </a:solidFill>
              </a:rPr>
              <a:t>1</a:t>
            </a:r>
          </a:p>
        </p:txBody>
      </p:sp>
      <p:sp>
        <p:nvSpPr>
          <p:cNvPr id="97" name="Number10" hidden="1"/>
          <p:cNvSpPr txBox="1"/>
          <p:nvPr/>
        </p:nvSpPr>
        <p:spPr>
          <a:xfrm>
            <a:off x="8460432" y="4256620"/>
            <a:ext cx="383530" cy="386054"/>
          </a:xfrm>
          <a:prstGeom prst="rect">
            <a:avLst/>
          </a:prstGeom>
          <a:noFill/>
        </p:spPr>
        <p:txBody>
          <a:bodyPr wrap="square" lIns="0" tIns="108000" rIns="0" bIns="0" rtlCol="0" anchor="b">
            <a:spAutoFit/>
          </a:bodyPr>
          <a:lstStyle/>
          <a:p>
            <a:pPr algn="r"/>
            <a:r>
              <a:rPr lang="ru-RU" sz="1800" dirty="0" smtClean="0">
                <a:solidFill>
                  <a:schemeClr val="bg2"/>
                </a:solidFill>
              </a:rPr>
              <a:t>1</a:t>
            </a:r>
          </a:p>
        </p:txBody>
      </p:sp>
      <p:sp>
        <p:nvSpPr>
          <p:cNvPr id="98" name="Number11" hidden="1"/>
          <p:cNvSpPr txBox="1"/>
          <p:nvPr/>
        </p:nvSpPr>
        <p:spPr>
          <a:xfrm>
            <a:off x="8460432" y="4601282"/>
            <a:ext cx="383530" cy="386054"/>
          </a:xfrm>
          <a:prstGeom prst="rect">
            <a:avLst/>
          </a:prstGeom>
          <a:noFill/>
        </p:spPr>
        <p:txBody>
          <a:bodyPr wrap="square" lIns="0" tIns="108000" rIns="0" bIns="0" rtlCol="0" anchor="b">
            <a:spAutoFit/>
          </a:bodyPr>
          <a:lstStyle/>
          <a:p>
            <a:pPr algn="r"/>
            <a:r>
              <a:rPr lang="ru-RU" sz="1800" dirty="0" smtClean="0">
                <a:solidFill>
                  <a:schemeClr val="bg2"/>
                </a:solidFill>
              </a:rPr>
              <a:t>1</a:t>
            </a:r>
          </a:p>
        </p:txBody>
      </p:sp>
      <p:sp>
        <p:nvSpPr>
          <p:cNvPr id="99" name="Number12" hidden="1"/>
          <p:cNvSpPr txBox="1"/>
          <p:nvPr/>
        </p:nvSpPr>
        <p:spPr>
          <a:xfrm>
            <a:off x="8460432" y="4945944"/>
            <a:ext cx="383530" cy="386054"/>
          </a:xfrm>
          <a:prstGeom prst="rect">
            <a:avLst/>
          </a:prstGeom>
          <a:noFill/>
        </p:spPr>
        <p:txBody>
          <a:bodyPr wrap="square" lIns="0" tIns="108000" rIns="0" bIns="0" rtlCol="0" anchor="b">
            <a:spAutoFit/>
          </a:bodyPr>
          <a:lstStyle/>
          <a:p>
            <a:pPr algn="r"/>
            <a:r>
              <a:rPr lang="ru-RU" sz="1800" dirty="0" smtClean="0">
                <a:solidFill>
                  <a:schemeClr val="bg2"/>
                </a:solidFill>
              </a:rPr>
              <a:t>1</a:t>
            </a:r>
          </a:p>
        </p:txBody>
      </p:sp>
      <p:sp>
        <p:nvSpPr>
          <p:cNvPr id="100" name="Number13" hidden="1"/>
          <p:cNvSpPr txBox="1"/>
          <p:nvPr/>
        </p:nvSpPr>
        <p:spPr>
          <a:xfrm>
            <a:off x="8460432" y="5290606"/>
            <a:ext cx="383530" cy="386054"/>
          </a:xfrm>
          <a:prstGeom prst="rect">
            <a:avLst/>
          </a:prstGeom>
          <a:noFill/>
        </p:spPr>
        <p:txBody>
          <a:bodyPr wrap="square" lIns="0" tIns="108000" rIns="0" bIns="0" rtlCol="0" anchor="b">
            <a:spAutoFit/>
          </a:bodyPr>
          <a:lstStyle/>
          <a:p>
            <a:pPr algn="r"/>
            <a:r>
              <a:rPr lang="ru-RU" sz="1800" dirty="0" smtClean="0">
                <a:solidFill>
                  <a:schemeClr val="bg2"/>
                </a:solidFill>
              </a:rPr>
              <a:t>1</a:t>
            </a:r>
          </a:p>
        </p:txBody>
      </p:sp>
      <p:sp>
        <p:nvSpPr>
          <p:cNvPr id="101" name="Number14" hidden="1"/>
          <p:cNvSpPr txBox="1"/>
          <p:nvPr/>
        </p:nvSpPr>
        <p:spPr>
          <a:xfrm>
            <a:off x="8460432" y="5635268"/>
            <a:ext cx="383530" cy="386054"/>
          </a:xfrm>
          <a:prstGeom prst="rect">
            <a:avLst/>
          </a:prstGeom>
          <a:noFill/>
        </p:spPr>
        <p:txBody>
          <a:bodyPr wrap="square" lIns="0" tIns="108000" rIns="0" bIns="0" rtlCol="0" anchor="b">
            <a:spAutoFit/>
          </a:bodyPr>
          <a:lstStyle/>
          <a:p>
            <a:pPr algn="r"/>
            <a:r>
              <a:rPr lang="ru-RU" sz="1800" dirty="0" smtClean="0">
                <a:solidFill>
                  <a:schemeClr val="bg2"/>
                </a:solidFill>
              </a:rPr>
              <a:t>1</a:t>
            </a:r>
          </a:p>
        </p:txBody>
      </p:sp>
      <p:sp>
        <p:nvSpPr>
          <p:cNvPr id="102" name="Number15" hidden="1"/>
          <p:cNvSpPr txBox="1"/>
          <p:nvPr/>
        </p:nvSpPr>
        <p:spPr>
          <a:xfrm>
            <a:off x="8460432" y="5979930"/>
            <a:ext cx="383530" cy="386054"/>
          </a:xfrm>
          <a:prstGeom prst="rect">
            <a:avLst/>
          </a:prstGeom>
          <a:noFill/>
        </p:spPr>
        <p:txBody>
          <a:bodyPr wrap="square" lIns="0" tIns="108000" rIns="0" bIns="0" rtlCol="0" anchor="b">
            <a:spAutoFit/>
          </a:bodyPr>
          <a:lstStyle/>
          <a:p>
            <a:pPr algn="r"/>
            <a:r>
              <a:rPr lang="ru-RU" sz="1800" dirty="0" smtClean="0">
                <a:solidFill>
                  <a:schemeClr val="bg2"/>
                </a:solidFill>
              </a:rPr>
              <a:t>1</a:t>
            </a:r>
          </a:p>
        </p:txBody>
      </p:sp>
      <p:sp>
        <p:nvSpPr>
          <p:cNvPr id="65" name="ContentsTitle5"/>
          <p:cNvSpPr txBox="1"/>
          <p:nvPr userDrawn="1"/>
        </p:nvSpPr>
        <p:spPr>
          <a:xfrm>
            <a:off x="641276" y="2628856"/>
            <a:ext cx="7994027" cy="245640"/>
          </a:xfrm>
          <a:prstGeom prst="rect">
            <a:avLst/>
          </a:prstGeom>
          <a:noFill/>
        </p:spPr>
        <p:txBody>
          <a:bodyPr wrap="square" lIns="0" tIns="0" rIns="0" bIns="36000" rtlCol="0" anchor="b">
            <a:spAutoFit/>
          </a:bodyPr>
          <a:lstStyle/>
          <a:p>
            <a:pPr>
              <a:lnSpc>
                <a:spcPct val="85000"/>
              </a:lnSpc>
            </a:pPr>
            <a:r>
              <a:rPr lang="ru-RU" sz="1600" dirty="0"/>
              <a:t>Название раздела</a:t>
            </a:r>
          </a:p>
        </p:txBody>
      </p:sp>
      <p:sp>
        <p:nvSpPr>
          <p:cNvPr id="69" name="ContentsTitle3"/>
          <p:cNvSpPr txBox="1"/>
          <p:nvPr userDrawn="1"/>
        </p:nvSpPr>
        <p:spPr>
          <a:xfrm>
            <a:off x="641276" y="1964953"/>
            <a:ext cx="7994027" cy="245640"/>
          </a:xfrm>
          <a:prstGeom prst="rect">
            <a:avLst/>
          </a:prstGeom>
          <a:noFill/>
        </p:spPr>
        <p:txBody>
          <a:bodyPr wrap="square" lIns="0" tIns="0" rIns="0" bIns="36000" rtlCol="0" anchor="b">
            <a:spAutoFit/>
          </a:bodyPr>
          <a:lstStyle/>
          <a:p>
            <a:pPr>
              <a:lnSpc>
                <a:spcPct val="85000"/>
              </a:lnSpc>
            </a:pPr>
            <a:r>
              <a:rPr lang="ru-RU" sz="1600" dirty="0"/>
              <a:t>Название раздела</a:t>
            </a:r>
          </a:p>
        </p:txBody>
      </p:sp>
      <p:sp>
        <p:nvSpPr>
          <p:cNvPr id="73" name="ContentsTitle4"/>
          <p:cNvSpPr txBox="1"/>
          <p:nvPr userDrawn="1"/>
        </p:nvSpPr>
        <p:spPr>
          <a:xfrm>
            <a:off x="641276" y="2298492"/>
            <a:ext cx="7994027" cy="245640"/>
          </a:xfrm>
          <a:prstGeom prst="rect">
            <a:avLst/>
          </a:prstGeom>
          <a:noFill/>
        </p:spPr>
        <p:txBody>
          <a:bodyPr wrap="square" lIns="0" tIns="0" rIns="0" bIns="36000" rtlCol="0" anchor="b">
            <a:spAutoFit/>
          </a:bodyPr>
          <a:lstStyle/>
          <a:p>
            <a:pPr>
              <a:lnSpc>
                <a:spcPct val="85000"/>
              </a:lnSpc>
            </a:pPr>
            <a:r>
              <a:rPr lang="ru-RU" sz="1600" dirty="0"/>
              <a:t>Название раздела</a:t>
            </a:r>
          </a:p>
        </p:txBody>
      </p:sp>
      <p:sp>
        <p:nvSpPr>
          <p:cNvPr id="77" name="ContentsTitle1"/>
          <p:cNvSpPr txBox="1"/>
          <p:nvPr userDrawn="1"/>
        </p:nvSpPr>
        <p:spPr>
          <a:xfrm>
            <a:off x="641276" y="1278828"/>
            <a:ext cx="7994027" cy="245640"/>
          </a:xfrm>
          <a:prstGeom prst="rect">
            <a:avLst/>
          </a:prstGeom>
          <a:noFill/>
        </p:spPr>
        <p:txBody>
          <a:bodyPr wrap="square" lIns="0" tIns="0" rIns="0" bIns="36000" rtlCol="0" anchor="b">
            <a:spAutoFit/>
          </a:bodyPr>
          <a:lstStyle/>
          <a:p>
            <a:pPr>
              <a:lnSpc>
                <a:spcPct val="85000"/>
              </a:lnSpc>
            </a:pPr>
            <a:r>
              <a:rPr lang="ru-RU" sz="1600" dirty="0" smtClean="0"/>
              <a:t>Название раздела</a:t>
            </a:r>
          </a:p>
        </p:txBody>
      </p:sp>
      <p:sp>
        <p:nvSpPr>
          <p:cNvPr id="81" name="ContentsTitle6"/>
          <p:cNvSpPr txBox="1"/>
          <p:nvPr userDrawn="1"/>
        </p:nvSpPr>
        <p:spPr>
          <a:xfrm>
            <a:off x="641276" y="2961818"/>
            <a:ext cx="7994027" cy="245640"/>
          </a:xfrm>
          <a:prstGeom prst="rect">
            <a:avLst/>
          </a:prstGeom>
          <a:noFill/>
        </p:spPr>
        <p:txBody>
          <a:bodyPr wrap="square" lIns="0" tIns="0" rIns="0" bIns="36000" rtlCol="0" anchor="b">
            <a:spAutoFit/>
          </a:bodyPr>
          <a:lstStyle/>
          <a:p>
            <a:pPr>
              <a:lnSpc>
                <a:spcPct val="85000"/>
              </a:lnSpc>
            </a:pPr>
            <a:r>
              <a:rPr lang="ru-RU" sz="1600" dirty="0"/>
              <a:t>Название раздела</a:t>
            </a:r>
          </a:p>
        </p:txBody>
      </p:sp>
      <p:sp>
        <p:nvSpPr>
          <p:cNvPr id="103" name="ContentsTitle2"/>
          <p:cNvSpPr txBox="1"/>
          <p:nvPr userDrawn="1"/>
        </p:nvSpPr>
        <p:spPr>
          <a:xfrm>
            <a:off x="641276" y="1625065"/>
            <a:ext cx="7994027" cy="245640"/>
          </a:xfrm>
          <a:prstGeom prst="rect">
            <a:avLst/>
          </a:prstGeom>
          <a:noFill/>
        </p:spPr>
        <p:txBody>
          <a:bodyPr wrap="square" lIns="0" tIns="0" rIns="0" bIns="36000" rtlCol="0" anchor="b">
            <a:spAutoFit/>
          </a:bodyPr>
          <a:lstStyle/>
          <a:p>
            <a:pPr>
              <a:lnSpc>
                <a:spcPct val="85000"/>
              </a:lnSpc>
            </a:pPr>
            <a:r>
              <a:rPr lang="ru-RU" sz="1600" dirty="0" smtClean="0"/>
              <a:t>Название раздела</a:t>
            </a:r>
            <a:endParaRPr lang="ru-RU" sz="1600" dirty="0"/>
          </a:p>
        </p:txBody>
      </p:sp>
      <p:sp>
        <p:nvSpPr>
          <p:cNvPr id="104" name="ContentsTitle7"/>
          <p:cNvSpPr txBox="1"/>
          <p:nvPr userDrawn="1"/>
        </p:nvSpPr>
        <p:spPr>
          <a:xfrm>
            <a:off x="641276" y="3310651"/>
            <a:ext cx="7994027" cy="245640"/>
          </a:xfrm>
          <a:prstGeom prst="rect">
            <a:avLst/>
          </a:prstGeom>
          <a:noFill/>
        </p:spPr>
        <p:txBody>
          <a:bodyPr wrap="square" lIns="0" tIns="0" rIns="0" bIns="36000" rtlCol="0" anchor="b">
            <a:spAutoFit/>
          </a:bodyPr>
          <a:lstStyle/>
          <a:p>
            <a:pPr>
              <a:lnSpc>
                <a:spcPct val="85000"/>
              </a:lnSpc>
            </a:pPr>
            <a:r>
              <a:rPr lang="ru-RU" sz="1600" dirty="0"/>
              <a:t>Название раздела</a:t>
            </a:r>
          </a:p>
        </p:txBody>
      </p:sp>
      <p:sp>
        <p:nvSpPr>
          <p:cNvPr id="105" name="ContentsTitle8"/>
          <p:cNvSpPr txBox="1"/>
          <p:nvPr userDrawn="1"/>
        </p:nvSpPr>
        <p:spPr>
          <a:xfrm>
            <a:off x="641276" y="3650537"/>
            <a:ext cx="7994027" cy="245640"/>
          </a:xfrm>
          <a:prstGeom prst="rect">
            <a:avLst/>
          </a:prstGeom>
          <a:noFill/>
        </p:spPr>
        <p:txBody>
          <a:bodyPr wrap="square" lIns="0" tIns="0" rIns="0" bIns="36000" rtlCol="0" anchor="b">
            <a:spAutoFit/>
          </a:bodyPr>
          <a:lstStyle/>
          <a:p>
            <a:pPr>
              <a:lnSpc>
                <a:spcPct val="85000"/>
              </a:lnSpc>
            </a:pPr>
            <a:r>
              <a:rPr lang="ru-RU" sz="1600" dirty="0"/>
              <a:t>Название раздела</a:t>
            </a:r>
          </a:p>
        </p:txBody>
      </p:sp>
      <p:sp>
        <p:nvSpPr>
          <p:cNvPr id="106" name="ContentsTitle13"/>
          <p:cNvSpPr txBox="1"/>
          <p:nvPr userDrawn="1"/>
        </p:nvSpPr>
        <p:spPr>
          <a:xfrm>
            <a:off x="649288" y="5413477"/>
            <a:ext cx="7994027" cy="245640"/>
          </a:xfrm>
          <a:prstGeom prst="rect">
            <a:avLst/>
          </a:prstGeom>
          <a:noFill/>
        </p:spPr>
        <p:txBody>
          <a:bodyPr wrap="square" lIns="0" tIns="0" rIns="0" bIns="36000" rtlCol="0" anchor="b">
            <a:spAutoFit/>
          </a:bodyPr>
          <a:lstStyle/>
          <a:p>
            <a:pPr>
              <a:lnSpc>
                <a:spcPct val="85000"/>
              </a:lnSpc>
            </a:pPr>
            <a:r>
              <a:rPr lang="ru-RU" sz="1600" dirty="0"/>
              <a:t>Название раздела</a:t>
            </a:r>
          </a:p>
        </p:txBody>
      </p:sp>
      <p:sp>
        <p:nvSpPr>
          <p:cNvPr id="107" name="ContentsTitle11"/>
          <p:cNvSpPr txBox="1"/>
          <p:nvPr userDrawn="1"/>
        </p:nvSpPr>
        <p:spPr>
          <a:xfrm>
            <a:off x="649288" y="4727348"/>
            <a:ext cx="7994027" cy="245640"/>
          </a:xfrm>
          <a:prstGeom prst="rect">
            <a:avLst/>
          </a:prstGeom>
          <a:noFill/>
        </p:spPr>
        <p:txBody>
          <a:bodyPr wrap="square" lIns="0" tIns="0" rIns="0" bIns="36000" rtlCol="0" anchor="b">
            <a:spAutoFit/>
          </a:bodyPr>
          <a:lstStyle/>
          <a:p>
            <a:pPr>
              <a:lnSpc>
                <a:spcPct val="85000"/>
              </a:lnSpc>
            </a:pPr>
            <a:r>
              <a:rPr lang="ru-RU" sz="1600" dirty="0"/>
              <a:t>Название раздела</a:t>
            </a:r>
          </a:p>
        </p:txBody>
      </p:sp>
      <p:sp>
        <p:nvSpPr>
          <p:cNvPr id="108" name="ContentsTitle15"/>
          <p:cNvSpPr txBox="1"/>
          <p:nvPr userDrawn="1"/>
        </p:nvSpPr>
        <p:spPr>
          <a:xfrm>
            <a:off x="649288" y="6099598"/>
            <a:ext cx="7994027" cy="245640"/>
          </a:xfrm>
          <a:prstGeom prst="rect">
            <a:avLst/>
          </a:prstGeom>
          <a:noFill/>
        </p:spPr>
        <p:txBody>
          <a:bodyPr wrap="square" lIns="0" tIns="0" rIns="0" bIns="36000" rtlCol="0" anchor="b">
            <a:spAutoFit/>
          </a:bodyPr>
          <a:lstStyle/>
          <a:p>
            <a:pPr>
              <a:lnSpc>
                <a:spcPct val="85000"/>
              </a:lnSpc>
            </a:pPr>
            <a:r>
              <a:rPr lang="ru-RU" sz="1600" dirty="0"/>
              <a:t>Название раздела</a:t>
            </a:r>
          </a:p>
        </p:txBody>
      </p:sp>
      <p:sp>
        <p:nvSpPr>
          <p:cNvPr id="109" name="ContentsTitle12"/>
          <p:cNvSpPr txBox="1"/>
          <p:nvPr userDrawn="1"/>
        </p:nvSpPr>
        <p:spPr>
          <a:xfrm>
            <a:off x="649288" y="5073587"/>
            <a:ext cx="7994027" cy="245640"/>
          </a:xfrm>
          <a:prstGeom prst="rect">
            <a:avLst/>
          </a:prstGeom>
          <a:noFill/>
        </p:spPr>
        <p:txBody>
          <a:bodyPr wrap="square" lIns="0" tIns="0" rIns="0" bIns="36000" rtlCol="0" anchor="b">
            <a:spAutoFit/>
          </a:bodyPr>
          <a:lstStyle/>
          <a:p>
            <a:pPr>
              <a:lnSpc>
                <a:spcPct val="85000"/>
              </a:lnSpc>
            </a:pPr>
            <a:r>
              <a:rPr lang="ru-RU" sz="1600" dirty="0"/>
              <a:t>Название раздела</a:t>
            </a:r>
          </a:p>
        </p:txBody>
      </p:sp>
      <p:sp>
        <p:nvSpPr>
          <p:cNvPr id="110" name="ContentsTitle9"/>
          <p:cNvSpPr txBox="1"/>
          <p:nvPr userDrawn="1"/>
        </p:nvSpPr>
        <p:spPr>
          <a:xfrm>
            <a:off x="649288" y="4015823"/>
            <a:ext cx="7994027" cy="245640"/>
          </a:xfrm>
          <a:prstGeom prst="rect">
            <a:avLst/>
          </a:prstGeom>
          <a:noFill/>
        </p:spPr>
        <p:txBody>
          <a:bodyPr wrap="square" lIns="0" tIns="0" rIns="0" bIns="36000" rtlCol="0" anchor="b">
            <a:spAutoFit/>
          </a:bodyPr>
          <a:lstStyle/>
          <a:p>
            <a:pPr>
              <a:lnSpc>
                <a:spcPct val="85000"/>
              </a:lnSpc>
            </a:pPr>
            <a:r>
              <a:rPr lang="ru-RU" sz="1600" dirty="0" smtClean="0"/>
              <a:t>Название раздела</a:t>
            </a:r>
          </a:p>
        </p:txBody>
      </p:sp>
      <p:sp>
        <p:nvSpPr>
          <p:cNvPr id="111" name="ContentsTitle14"/>
          <p:cNvSpPr txBox="1"/>
          <p:nvPr userDrawn="1"/>
        </p:nvSpPr>
        <p:spPr>
          <a:xfrm>
            <a:off x="649288" y="5747018"/>
            <a:ext cx="7994027" cy="245640"/>
          </a:xfrm>
          <a:prstGeom prst="rect">
            <a:avLst/>
          </a:prstGeom>
          <a:noFill/>
        </p:spPr>
        <p:txBody>
          <a:bodyPr wrap="square" lIns="0" tIns="0" rIns="0" bIns="36000" rtlCol="0" anchor="b">
            <a:spAutoFit/>
          </a:bodyPr>
          <a:lstStyle/>
          <a:p>
            <a:pPr>
              <a:lnSpc>
                <a:spcPct val="85000"/>
              </a:lnSpc>
            </a:pPr>
            <a:r>
              <a:rPr lang="ru-RU" sz="1600" dirty="0"/>
              <a:t>Название раздела</a:t>
            </a:r>
          </a:p>
        </p:txBody>
      </p:sp>
      <p:sp>
        <p:nvSpPr>
          <p:cNvPr id="112" name="ContentsTitle10"/>
          <p:cNvSpPr txBox="1"/>
          <p:nvPr userDrawn="1"/>
        </p:nvSpPr>
        <p:spPr>
          <a:xfrm>
            <a:off x="649288" y="4374760"/>
            <a:ext cx="7994027" cy="245640"/>
          </a:xfrm>
          <a:prstGeom prst="rect">
            <a:avLst/>
          </a:prstGeom>
          <a:noFill/>
        </p:spPr>
        <p:txBody>
          <a:bodyPr wrap="square" lIns="0" tIns="0" rIns="0" bIns="36000" rtlCol="0" anchor="b">
            <a:spAutoFit/>
          </a:bodyPr>
          <a:lstStyle/>
          <a:p>
            <a:pPr>
              <a:lnSpc>
                <a:spcPct val="85000"/>
              </a:lnSpc>
            </a:pPr>
            <a:r>
              <a:rPr lang="ru-RU" sz="1600" dirty="0"/>
              <a:t>Название </a:t>
            </a:r>
            <a:r>
              <a:rPr lang="ru-RU" sz="1600" dirty="0" smtClean="0"/>
              <a:t>раздела</a:t>
            </a:r>
            <a:endParaRPr lang="ru-RU" sz="1600" dirty="0"/>
          </a:p>
        </p:txBody>
      </p:sp>
    </p:spTree>
    <p:extLst>
      <p:ext uri="{BB962C8B-B14F-4D97-AF65-F5344CB8AC3E}">
        <p14:creationId xmlns:p14="http://schemas.microsoft.com/office/powerpoint/2010/main" val="105264873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Разделите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>
          <a:xfrm>
            <a:off x="287337" y="2611512"/>
            <a:ext cx="8569325" cy="610499"/>
          </a:xfrm>
        </p:spPr>
        <p:txBody>
          <a:bodyPr>
            <a:noAutofit/>
          </a:bodyPr>
          <a:lstStyle>
            <a:lvl1pPr>
              <a:defRPr baseline="0"/>
            </a:lvl1pPr>
          </a:lstStyle>
          <a:p>
            <a:r>
              <a:rPr lang="ru-RU" dirty="0" smtClean="0"/>
              <a:t>Введите название раздела (максимум две строки)</a:t>
            </a:r>
            <a:endParaRPr lang="en-US" dirty="0"/>
          </a:p>
        </p:txBody>
      </p:sp>
      <p:cxnSp>
        <p:nvCxnSpPr>
          <p:cNvPr id="4" name="Прямая соединительная линия 7"/>
          <p:cNvCxnSpPr/>
          <p:nvPr/>
        </p:nvCxnSpPr>
        <p:spPr>
          <a:xfrm>
            <a:off x="297656" y="3429000"/>
            <a:ext cx="8550000" cy="0"/>
          </a:xfrm>
          <a:prstGeom prst="line">
            <a:avLst/>
          </a:prstGeom>
          <a:ln w="127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" name="Прямая соединительная линия 9"/>
          <p:cNvCxnSpPr/>
          <p:nvPr/>
        </p:nvCxnSpPr>
        <p:spPr>
          <a:xfrm>
            <a:off x="8638360" y="6535169"/>
            <a:ext cx="0" cy="108000"/>
          </a:xfrm>
          <a:prstGeom prst="line">
            <a:avLst/>
          </a:prstGeom>
          <a:ln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" name="Прямоугольник 10"/>
          <p:cNvSpPr/>
          <p:nvPr/>
        </p:nvSpPr>
        <p:spPr>
          <a:xfrm>
            <a:off x="8722273" y="6503915"/>
            <a:ext cx="216024" cy="161132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t">
            <a:noAutofit/>
          </a:bodyPr>
          <a:lstStyle/>
          <a:p>
            <a:pPr algn="l"/>
            <a:fld id="{AF528B6D-1001-487C-8FFE-85B114390330}" type="slidenum">
              <a:rPr lang="ru-RU" sz="1000" b="1" smtClean="0">
                <a:solidFill>
                  <a:schemeClr val="tx1"/>
                </a:solidFill>
              </a:rPr>
              <a:pPr algn="l"/>
              <a:t>‹#›</a:t>
            </a:fld>
            <a:endParaRPr lang="ru-RU" sz="1000" b="1" dirty="0">
              <a:solidFill>
                <a:schemeClr val="tx1"/>
              </a:solidFill>
            </a:endParaRPr>
          </a:p>
        </p:txBody>
      </p:sp>
      <p:sp>
        <p:nvSpPr>
          <p:cNvPr id="10" name="Подзаголовок 2"/>
          <p:cNvSpPr>
            <a:spLocks noGrp="1"/>
          </p:cNvSpPr>
          <p:nvPr>
            <p:ph type="subTitle" idx="1" hasCustomPrompt="1"/>
          </p:nvPr>
        </p:nvSpPr>
        <p:spPr>
          <a:xfrm>
            <a:off x="287337" y="3644900"/>
            <a:ext cx="8569325" cy="2684463"/>
          </a:xfrm>
        </p:spPr>
        <p:txBody>
          <a:bodyPr anchor="t">
            <a:noAutofit/>
          </a:bodyPr>
          <a:lstStyle>
            <a:lvl1pPr marL="0" indent="0" algn="l">
              <a:spcBef>
                <a:spcPts val="900"/>
              </a:spcBef>
              <a:buNone/>
              <a:defRPr sz="1600" b="0">
                <a:solidFill>
                  <a:schemeClr val="tx1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dirty="0" smtClean="0"/>
              <a:t> Введите текст</a:t>
            </a:r>
            <a:endParaRPr lang="ru-RU" dirty="0"/>
          </a:p>
        </p:txBody>
      </p:sp>
      <p:sp>
        <p:nvSpPr>
          <p:cNvPr id="11" name="LogoRus"/>
          <p:cNvSpPr/>
          <p:nvPr/>
        </p:nvSpPr>
        <p:spPr>
          <a:xfrm>
            <a:off x="5435200" y="6500048"/>
            <a:ext cx="3150000" cy="162000"/>
          </a:xfrm>
          <a:prstGeom prst="rect">
            <a:avLst/>
          </a:prstGeom>
        </p:spPr>
        <p:txBody>
          <a:bodyPr vert="horz" lIns="0" tIns="0" rIns="0" bIns="0" rtlCol="0" anchor="ctr">
            <a:noAutofit/>
          </a:bodyPr>
          <a:lstStyle/>
          <a:p>
            <a:pPr lvl="0" algn="r"/>
            <a:r>
              <a:rPr lang="ru-RU" sz="1000" noProof="0" smtClean="0">
                <a:solidFill>
                  <a:schemeClr val="bg2"/>
                </a:solidFill>
              </a:rPr>
              <a:t>Газпром нефть</a:t>
            </a:r>
            <a:endParaRPr lang="ru-RU" sz="1000" noProof="0" dirty="0">
              <a:solidFill>
                <a:schemeClr val="bg2"/>
              </a:solidFill>
            </a:endParaRPr>
          </a:p>
        </p:txBody>
      </p:sp>
      <p:sp>
        <p:nvSpPr>
          <p:cNvPr id="14" name="LogoEng" hidden="1"/>
          <p:cNvSpPr/>
          <p:nvPr/>
        </p:nvSpPr>
        <p:spPr>
          <a:xfrm>
            <a:off x="5435200" y="6500048"/>
            <a:ext cx="3150000" cy="162000"/>
          </a:xfrm>
          <a:prstGeom prst="rect">
            <a:avLst/>
          </a:prstGeom>
        </p:spPr>
        <p:txBody>
          <a:bodyPr vert="horz" lIns="0" tIns="0" rIns="0" bIns="0" rtlCol="0" anchor="ctr">
            <a:noAutofit/>
          </a:bodyPr>
          <a:lstStyle/>
          <a:p>
            <a:pPr lvl="0" algn="r"/>
            <a:r>
              <a:rPr lang="en-US" sz="1000" noProof="0" smtClean="0">
                <a:solidFill>
                  <a:schemeClr val="bg2"/>
                </a:solidFill>
              </a:rPr>
              <a:t>Gazprom Neft</a:t>
            </a:r>
            <a:endParaRPr lang="ru-RU" sz="1000" noProof="0" dirty="0">
              <a:solidFill>
                <a:schemeClr val="bg2"/>
              </a:solidFill>
            </a:endParaRPr>
          </a:p>
        </p:txBody>
      </p:sp>
      <p:sp>
        <p:nvSpPr>
          <p:cNvPr id="9" name="Footer"/>
          <p:cNvSpPr/>
          <p:nvPr/>
        </p:nvSpPr>
        <p:spPr>
          <a:xfrm>
            <a:off x="297655" y="6499447"/>
            <a:ext cx="5040000" cy="165600"/>
          </a:xfrm>
          <a:prstGeom prst="rect">
            <a:avLst/>
          </a:prstGeom>
        </p:spPr>
        <p:txBody>
          <a:bodyPr vert="horz" lIns="0" tIns="0" rIns="0" bIns="0" rtlCol="0" anchor="t">
            <a:normAutofit/>
          </a:bodyPr>
          <a:lstStyle/>
          <a:p>
            <a:pPr lvl="0"/>
            <a:endParaRPr lang="ru-RU" sz="1000" dirty="0" smtClean="0">
              <a:solidFill>
                <a:schemeClr val="bg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8346525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Выводы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>
          <a:xfrm>
            <a:off x="287337" y="1268412"/>
            <a:ext cx="8569325" cy="1584507"/>
          </a:xfrm>
        </p:spPr>
        <p:txBody>
          <a:bodyPr>
            <a:noAutofit/>
          </a:bodyPr>
          <a:lstStyle>
            <a:lvl1pPr>
              <a:defRPr sz="2000" b="1" cap="all" baseline="0">
                <a:solidFill>
                  <a:schemeClr val="accent1"/>
                </a:solidFill>
              </a:defRPr>
            </a:lvl1pPr>
          </a:lstStyle>
          <a:p>
            <a:r>
              <a:rPr lang="ru-RU" dirty="0" smtClean="0"/>
              <a:t>Введите заголовок</a:t>
            </a:r>
            <a:endParaRPr lang="en-US" dirty="0"/>
          </a:p>
        </p:txBody>
      </p:sp>
      <p:cxnSp>
        <p:nvCxnSpPr>
          <p:cNvPr id="6" name="Прямая соединительная линия 9"/>
          <p:cNvCxnSpPr/>
          <p:nvPr/>
        </p:nvCxnSpPr>
        <p:spPr>
          <a:xfrm>
            <a:off x="8638360" y="6535169"/>
            <a:ext cx="0" cy="108000"/>
          </a:xfrm>
          <a:prstGeom prst="line">
            <a:avLst/>
          </a:prstGeom>
          <a:ln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" name="Прямоугольник 10"/>
          <p:cNvSpPr/>
          <p:nvPr/>
        </p:nvSpPr>
        <p:spPr>
          <a:xfrm>
            <a:off x="8722273" y="6503915"/>
            <a:ext cx="216024" cy="161132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t">
            <a:noAutofit/>
          </a:bodyPr>
          <a:lstStyle/>
          <a:p>
            <a:pPr algn="l"/>
            <a:fld id="{AF528B6D-1001-487C-8FFE-85B114390330}" type="slidenum">
              <a:rPr lang="ru-RU" sz="1000" b="1" smtClean="0">
                <a:solidFill>
                  <a:schemeClr val="tx1"/>
                </a:solidFill>
              </a:rPr>
              <a:pPr algn="l"/>
              <a:t>‹#›</a:t>
            </a:fld>
            <a:endParaRPr lang="ru-RU" sz="1000" b="1" dirty="0">
              <a:solidFill>
                <a:schemeClr val="tx1"/>
              </a:solidFill>
            </a:endParaRPr>
          </a:p>
        </p:txBody>
      </p:sp>
      <p:sp>
        <p:nvSpPr>
          <p:cNvPr id="10" name="Подзаголовок 2"/>
          <p:cNvSpPr>
            <a:spLocks noGrp="1"/>
          </p:cNvSpPr>
          <p:nvPr>
            <p:ph type="subTitle" idx="1" hasCustomPrompt="1"/>
          </p:nvPr>
        </p:nvSpPr>
        <p:spPr>
          <a:xfrm>
            <a:off x="287338" y="2924930"/>
            <a:ext cx="8569325" cy="3404433"/>
          </a:xfrm>
        </p:spPr>
        <p:txBody>
          <a:bodyPr vert="horz" lIns="0" tIns="0" rIns="0" bIns="0" rtlCol="0">
            <a:noAutofit/>
          </a:bodyPr>
          <a:lstStyle>
            <a:lvl1pPr>
              <a:defRPr lang="ru-RU" b="0" dirty="0"/>
            </a:lvl1pPr>
          </a:lstStyle>
          <a:p>
            <a:r>
              <a:rPr lang="ru-RU" dirty="0" smtClean="0"/>
              <a:t>Текст</a:t>
            </a:r>
            <a:endParaRPr lang="ru-RU" dirty="0"/>
          </a:p>
        </p:txBody>
      </p:sp>
      <p:sp>
        <p:nvSpPr>
          <p:cNvPr id="9" name="LogoRus"/>
          <p:cNvSpPr/>
          <p:nvPr/>
        </p:nvSpPr>
        <p:spPr>
          <a:xfrm>
            <a:off x="5435200" y="6500048"/>
            <a:ext cx="3150000" cy="162000"/>
          </a:xfrm>
          <a:prstGeom prst="rect">
            <a:avLst/>
          </a:prstGeom>
        </p:spPr>
        <p:txBody>
          <a:bodyPr vert="horz" lIns="0" tIns="0" rIns="0" bIns="0" rtlCol="0" anchor="ctr">
            <a:noAutofit/>
          </a:bodyPr>
          <a:lstStyle/>
          <a:p>
            <a:pPr lvl="0" algn="r"/>
            <a:r>
              <a:rPr lang="ru-RU" sz="1000" noProof="0" smtClean="0">
                <a:solidFill>
                  <a:schemeClr val="bg2"/>
                </a:solidFill>
              </a:rPr>
              <a:t>Газпром нефть</a:t>
            </a:r>
            <a:endParaRPr lang="ru-RU" sz="1000" noProof="0" dirty="0">
              <a:solidFill>
                <a:schemeClr val="bg2"/>
              </a:solidFill>
            </a:endParaRPr>
          </a:p>
        </p:txBody>
      </p:sp>
      <p:sp>
        <p:nvSpPr>
          <p:cNvPr id="11" name="LogoEng" hidden="1"/>
          <p:cNvSpPr/>
          <p:nvPr/>
        </p:nvSpPr>
        <p:spPr>
          <a:xfrm>
            <a:off x="5435200" y="6500048"/>
            <a:ext cx="3150000" cy="162000"/>
          </a:xfrm>
          <a:prstGeom prst="rect">
            <a:avLst/>
          </a:prstGeom>
        </p:spPr>
        <p:txBody>
          <a:bodyPr vert="horz" lIns="0" tIns="0" rIns="0" bIns="0" rtlCol="0" anchor="ctr">
            <a:noAutofit/>
          </a:bodyPr>
          <a:lstStyle/>
          <a:p>
            <a:pPr lvl="0" algn="r"/>
            <a:r>
              <a:rPr lang="en-US" sz="1000" noProof="0" smtClean="0">
                <a:solidFill>
                  <a:schemeClr val="bg2"/>
                </a:solidFill>
              </a:rPr>
              <a:t>Gazprom Neft</a:t>
            </a:r>
            <a:endParaRPr lang="ru-RU" sz="1000" noProof="0" dirty="0">
              <a:solidFill>
                <a:schemeClr val="bg2"/>
              </a:solidFill>
            </a:endParaRPr>
          </a:p>
        </p:txBody>
      </p:sp>
      <p:sp>
        <p:nvSpPr>
          <p:cNvPr id="8" name="Footer"/>
          <p:cNvSpPr/>
          <p:nvPr/>
        </p:nvSpPr>
        <p:spPr>
          <a:xfrm>
            <a:off x="297655" y="6499447"/>
            <a:ext cx="5040000" cy="165600"/>
          </a:xfrm>
          <a:prstGeom prst="rect">
            <a:avLst/>
          </a:prstGeom>
        </p:spPr>
        <p:txBody>
          <a:bodyPr vert="horz" lIns="0" tIns="0" rIns="0" bIns="0" rtlCol="0" anchor="t">
            <a:normAutofit/>
          </a:bodyPr>
          <a:lstStyle/>
          <a:p>
            <a:pPr lvl="0"/>
            <a:endParaRPr lang="ru-RU" sz="1000" dirty="0" smtClean="0">
              <a:solidFill>
                <a:schemeClr val="bg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8346525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/>
        <p:txBody>
          <a:bodyPr>
            <a:noAutofit/>
          </a:bodyPr>
          <a:lstStyle>
            <a:lvl1pPr>
              <a:defRPr/>
            </a:lvl1pPr>
          </a:lstStyle>
          <a:p>
            <a:r>
              <a:rPr lang="ru-RU" dirty="0" smtClean="0"/>
              <a:t>Введите заголовок</a:t>
            </a:r>
            <a:endParaRPr lang="en-US" dirty="0"/>
          </a:p>
        </p:txBody>
      </p:sp>
      <p:sp>
        <p:nvSpPr>
          <p:cNvPr id="7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  <p:sp>
        <p:nvSpPr>
          <p:cNvPr id="4" name="Объект 3"/>
          <p:cNvSpPr>
            <a:spLocks noGrp="1"/>
          </p:cNvSpPr>
          <p:nvPr>
            <p:ph sz="quarter" idx="11"/>
          </p:nvPr>
        </p:nvSpPr>
        <p:spPr>
          <a:xfrm>
            <a:off x="287339" y="1268413"/>
            <a:ext cx="8569324" cy="5076825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124679855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Заголовок 5"/>
          <p:cNvSpPr>
            <a:spLocks noGrp="1"/>
          </p:cNvSpPr>
          <p:nvPr>
            <p:ph type="title" hasCustomPrompt="1"/>
          </p:nvPr>
        </p:nvSpPr>
        <p:spPr/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en-US" dirty="0"/>
          </a:p>
        </p:txBody>
      </p:sp>
      <p:sp>
        <p:nvSpPr>
          <p:cNvPr id="8" name="Объект 3"/>
          <p:cNvSpPr>
            <a:spLocks noGrp="1"/>
          </p:cNvSpPr>
          <p:nvPr>
            <p:ph sz="quarter" idx="12"/>
          </p:nvPr>
        </p:nvSpPr>
        <p:spPr>
          <a:xfrm>
            <a:off x="287339" y="1268413"/>
            <a:ext cx="4176711" cy="5076825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0" name="Объект 3"/>
          <p:cNvSpPr>
            <a:spLocks noGrp="1"/>
          </p:cNvSpPr>
          <p:nvPr>
            <p:ph sz="quarter" idx="13"/>
          </p:nvPr>
        </p:nvSpPr>
        <p:spPr>
          <a:xfrm>
            <a:off x="4679952" y="1268413"/>
            <a:ext cx="4176711" cy="5076825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9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18524658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Два объекта (версия)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Заголовок 3"/>
          <p:cNvSpPr>
            <a:spLocks noGrp="1"/>
          </p:cNvSpPr>
          <p:nvPr>
            <p:ph type="title" hasCustomPrompt="1"/>
          </p:nvPr>
        </p:nvSpPr>
        <p:spPr/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en-US" dirty="0"/>
          </a:p>
        </p:txBody>
      </p:sp>
      <p:sp>
        <p:nvSpPr>
          <p:cNvPr id="7" name="Объект 3"/>
          <p:cNvSpPr>
            <a:spLocks noGrp="1"/>
          </p:cNvSpPr>
          <p:nvPr>
            <p:ph sz="quarter" idx="11"/>
          </p:nvPr>
        </p:nvSpPr>
        <p:spPr>
          <a:xfrm>
            <a:off x="287339" y="1268413"/>
            <a:ext cx="8569324" cy="2447925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8" name="Объект 3"/>
          <p:cNvSpPr>
            <a:spLocks noGrp="1"/>
          </p:cNvSpPr>
          <p:nvPr>
            <p:ph sz="quarter" idx="13"/>
          </p:nvPr>
        </p:nvSpPr>
        <p:spPr>
          <a:xfrm>
            <a:off x="287339" y="3894137"/>
            <a:ext cx="8569324" cy="2447925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9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331295728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Объект и текст сниз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Заголовок 3"/>
          <p:cNvSpPr>
            <a:spLocks noGrp="1"/>
          </p:cNvSpPr>
          <p:nvPr>
            <p:ph type="title" hasCustomPrompt="1"/>
          </p:nvPr>
        </p:nvSpPr>
        <p:spPr/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en-US" dirty="0"/>
          </a:p>
        </p:txBody>
      </p:sp>
      <p:sp>
        <p:nvSpPr>
          <p:cNvPr id="8" name="Текст 7"/>
          <p:cNvSpPr>
            <a:spLocks noGrp="1"/>
          </p:cNvSpPr>
          <p:nvPr>
            <p:ph type="body" sz="quarter" idx="15" hasCustomPrompt="1"/>
          </p:nvPr>
        </p:nvSpPr>
        <p:spPr>
          <a:xfrm>
            <a:off x="287338" y="4797425"/>
            <a:ext cx="8569325" cy="1531938"/>
          </a:xfrm>
        </p:spPr>
        <p:txBody>
          <a:bodyPr>
            <a:noAutofit/>
          </a:bodyPr>
          <a:lstStyle>
            <a:lvl1pPr algn="ctr">
              <a:spcBef>
                <a:spcPts val="0"/>
              </a:spcBef>
              <a:defRPr b="0">
                <a:solidFill>
                  <a:schemeClr val="accent3"/>
                </a:solidFill>
              </a:defRPr>
            </a:lvl1pPr>
          </a:lstStyle>
          <a:p>
            <a:r>
              <a:rPr lang="ru-RU" dirty="0" smtClean="0"/>
              <a:t>Текст</a:t>
            </a:r>
            <a:endParaRPr lang="ru-RU" dirty="0"/>
          </a:p>
        </p:txBody>
      </p:sp>
      <p:sp>
        <p:nvSpPr>
          <p:cNvPr id="10" name="Объект 3"/>
          <p:cNvSpPr>
            <a:spLocks noGrp="1"/>
          </p:cNvSpPr>
          <p:nvPr>
            <p:ph sz="quarter" idx="11"/>
          </p:nvPr>
        </p:nvSpPr>
        <p:spPr>
          <a:xfrm>
            <a:off x="287339" y="1268413"/>
            <a:ext cx="8569324" cy="2844800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7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331295728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Объект слева и два объекта справ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Заголовок 6"/>
          <p:cNvSpPr>
            <a:spLocks noGrp="1"/>
          </p:cNvSpPr>
          <p:nvPr>
            <p:ph type="title" hasCustomPrompt="1"/>
          </p:nvPr>
        </p:nvSpPr>
        <p:spPr/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en-US" dirty="0"/>
          </a:p>
        </p:txBody>
      </p:sp>
      <p:sp>
        <p:nvSpPr>
          <p:cNvPr id="12" name="Объект 3"/>
          <p:cNvSpPr>
            <a:spLocks noGrp="1"/>
          </p:cNvSpPr>
          <p:nvPr>
            <p:ph sz="quarter" idx="11"/>
          </p:nvPr>
        </p:nvSpPr>
        <p:spPr>
          <a:xfrm>
            <a:off x="287339" y="1268412"/>
            <a:ext cx="4176711" cy="5076825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3" name="Объект 3"/>
          <p:cNvSpPr>
            <a:spLocks noGrp="1"/>
          </p:cNvSpPr>
          <p:nvPr>
            <p:ph sz="quarter" idx="13"/>
          </p:nvPr>
        </p:nvSpPr>
        <p:spPr>
          <a:xfrm>
            <a:off x="4679952" y="1268413"/>
            <a:ext cx="4176711" cy="2447926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4" name="Объект 3"/>
          <p:cNvSpPr>
            <a:spLocks noGrp="1"/>
          </p:cNvSpPr>
          <p:nvPr>
            <p:ph sz="quarter" idx="14"/>
          </p:nvPr>
        </p:nvSpPr>
        <p:spPr>
          <a:xfrm>
            <a:off x="4679952" y="3897311"/>
            <a:ext cx="4176711" cy="2447926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9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385732472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Объект справа и два объекта слев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Заголовок 6"/>
          <p:cNvSpPr>
            <a:spLocks noGrp="1"/>
          </p:cNvSpPr>
          <p:nvPr>
            <p:ph type="title" hasCustomPrompt="1"/>
          </p:nvPr>
        </p:nvSpPr>
        <p:spPr>
          <a:xfrm>
            <a:off x="287338" y="188640"/>
            <a:ext cx="8560318" cy="610499"/>
          </a:xfrm>
        </p:spPr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en-US" dirty="0"/>
          </a:p>
        </p:txBody>
      </p:sp>
      <p:sp>
        <p:nvSpPr>
          <p:cNvPr id="12" name="Объект 3"/>
          <p:cNvSpPr>
            <a:spLocks noGrp="1"/>
          </p:cNvSpPr>
          <p:nvPr>
            <p:ph sz="quarter" idx="14"/>
          </p:nvPr>
        </p:nvSpPr>
        <p:spPr>
          <a:xfrm>
            <a:off x="287338" y="1268413"/>
            <a:ext cx="4176711" cy="2447926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3" name="Объект 3"/>
          <p:cNvSpPr>
            <a:spLocks noGrp="1"/>
          </p:cNvSpPr>
          <p:nvPr>
            <p:ph sz="quarter" idx="15"/>
          </p:nvPr>
        </p:nvSpPr>
        <p:spPr>
          <a:xfrm>
            <a:off x="287338" y="3897311"/>
            <a:ext cx="4176711" cy="2447926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4" name="Объект 3"/>
          <p:cNvSpPr>
            <a:spLocks noGrp="1"/>
          </p:cNvSpPr>
          <p:nvPr>
            <p:ph sz="quarter" idx="11"/>
          </p:nvPr>
        </p:nvSpPr>
        <p:spPr>
          <a:xfrm>
            <a:off x="4670945" y="1268412"/>
            <a:ext cx="4176711" cy="5076825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9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2013872925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Три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Заголовок 6"/>
          <p:cNvSpPr>
            <a:spLocks noGrp="1"/>
          </p:cNvSpPr>
          <p:nvPr>
            <p:ph type="title" hasCustomPrompt="1"/>
          </p:nvPr>
        </p:nvSpPr>
        <p:spPr>
          <a:xfrm>
            <a:off x="287338" y="188640"/>
            <a:ext cx="8560318" cy="610499"/>
          </a:xfrm>
        </p:spPr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en-US" dirty="0"/>
          </a:p>
        </p:txBody>
      </p:sp>
      <p:sp>
        <p:nvSpPr>
          <p:cNvPr id="12" name="Объект 3"/>
          <p:cNvSpPr>
            <a:spLocks noGrp="1"/>
          </p:cNvSpPr>
          <p:nvPr>
            <p:ph sz="quarter" idx="11"/>
          </p:nvPr>
        </p:nvSpPr>
        <p:spPr>
          <a:xfrm>
            <a:off x="6156325" y="1268412"/>
            <a:ext cx="2691331" cy="5076825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3" name="Объект 3"/>
          <p:cNvSpPr>
            <a:spLocks noGrp="1"/>
          </p:cNvSpPr>
          <p:nvPr>
            <p:ph sz="quarter" idx="13"/>
          </p:nvPr>
        </p:nvSpPr>
        <p:spPr>
          <a:xfrm>
            <a:off x="287338" y="1268412"/>
            <a:ext cx="2691331" cy="5076825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4" name="Объект 3"/>
          <p:cNvSpPr>
            <a:spLocks noGrp="1"/>
          </p:cNvSpPr>
          <p:nvPr>
            <p:ph sz="quarter" idx="14"/>
          </p:nvPr>
        </p:nvSpPr>
        <p:spPr>
          <a:xfrm>
            <a:off x="3221831" y="1268412"/>
            <a:ext cx="2691331" cy="5076825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0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1375001520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Объект снизу и два объекта сверх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Заголовок 7"/>
          <p:cNvSpPr>
            <a:spLocks noGrp="1"/>
          </p:cNvSpPr>
          <p:nvPr>
            <p:ph type="title" hasCustomPrompt="1"/>
          </p:nvPr>
        </p:nvSpPr>
        <p:spPr>
          <a:xfrm>
            <a:off x="287338" y="188640"/>
            <a:ext cx="8560318" cy="610499"/>
          </a:xfrm>
        </p:spPr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en-US" dirty="0"/>
          </a:p>
        </p:txBody>
      </p:sp>
      <p:sp>
        <p:nvSpPr>
          <p:cNvPr id="12" name="Объект 3"/>
          <p:cNvSpPr>
            <a:spLocks noGrp="1"/>
          </p:cNvSpPr>
          <p:nvPr>
            <p:ph sz="quarter" idx="14"/>
          </p:nvPr>
        </p:nvSpPr>
        <p:spPr>
          <a:xfrm>
            <a:off x="287338" y="1268413"/>
            <a:ext cx="4176711" cy="2447926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3" name="Объект 3"/>
          <p:cNvSpPr>
            <a:spLocks noGrp="1"/>
          </p:cNvSpPr>
          <p:nvPr>
            <p:ph sz="quarter" idx="16"/>
          </p:nvPr>
        </p:nvSpPr>
        <p:spPr>
          <a:xfrm>
            <a:off x="4670945" y="1268413"/>
            <a:ext cx="4176711" cy="2447926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4" name="Объект 3"/>
          <p:cNvSpPr>
            <a:spLocks noGrp="1"/>
          </p:cNvSpPr>
          <p:nvPr>
            <p:ph sz="quarter" idx="15"/>
          </p:nvPr>
        </p:nvSpPr>
        <p:spPr>
          <a:xfrm>
            <a:off x="287338" y="3897311"/>
            <a:ext cx="8569325" cy="2447926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9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2053519182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Объект сверху и два объекта сниз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Заголовок 3"/>
          <p:cNvSpPr>
            <a:spLocks noGrp="1"/>
          </p:cNvSpPr>
          <p:nvPr>
            <p:ph type="title" hasCustomPrompt="1"/>
          </p:nvPr>
        </p:nvSpPr>
        <p:spPr/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en-US" dirty="0"/>
          </a:p>
        </p:txBody>
      </p:sp>
      <p:sp>
        <p:nvSpPr>
          <p:cNvPr id="12" name="Объект 3"/>
          <p:cNvSpPr>
            <a:spLocks noGrp="1"/>
          </p:cNvSpPr>
          <p:nvPr>
            <p:ph sz="quarter" idx="15"/>
          </p:nvPr>
        </p:nvSpPr>
        <p:spPr>
          <a:xfrm>
            <a:off x="287338" y="1268412"/>
            <a:ext cx="8569325" cy="2447926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3" name="Объект 3"/>
          <p:cNvSpPr>
            <a:spLocks noGrp="1"/>
          </p:cNvSpPr>
          <p:nvPr>
            <p:ph sz="quarter" idx="14"/>
          </p:nvPr>
        </p:nvSpPr>
        <p:spPr>
          <a:xfrm>
            <a:off x="287338" y="3904796"/>
            <a:ext cx="4176711" cy="2447926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4" name="Объект 3"/>
          <p:cNvSpPr>
            <a:spLocks noGrp="1"/>
          </p:cNvSpPr>
          <p:nvPr>
            <p:ph sz="quarter" idx="16"/>
          </p:nvPr>
        </p:nvSpPr>
        <p:spPr>
          <a:xfrm>
            <a:off x="4670945" y="3904796"/>
            <a:ext cx="4176711" cy="2447926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8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83119975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Четыре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Заголовок 7"/>
          <p:cNvSpPr>
            <a:spLocks noGrp="1"/>
          </p:cNvSpPr>
          <p:nvPr>
            <p:ph type="title" hasCustomPrompt="1"/>
          </p:nvPr>
        </p:nvSpPr>
        <p:spPr/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en-US" dirty="0"/>
          </a:p>
        </p:txBody>
      </p:sp>
      <p:sp>
        <p:nvSpPr>
          <p:cNvPr id="10" name="Объект 4"/>
          <p:cNvSpPr>
            <a:spLocks noGrp="1"/>
          </p:cNvSpPr>
          <p:nvPr>
            <p:ph sz="quarter" idx="16"/>
          </p:nvPr>
        </p:nvSpPr>
        <p:spPr>
          <a:xfrm>
            <a:off x="287338" y="3933825"/>
            <a:ext cx="4176713" cy="2411413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1" name="Объект 4"/>
          <p:cNvSpPr>
            <a:spLocks noGrp="1"/>
          </p:cNvSpPr>
          <p:nvPr>
            <p:ph sz="quarter" idx="17"/>
          </p:nvPr>
        </p:nvSpPr>
        <p:spPr>
          <a:xfrm>
            <a:off x="4679950" y="3933825"/>
            <a:ext cx="4176713" cy="2411413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4" name="Объект 3"/>
          <p:cNvSpPr>
            <a:spLocks noGrp="1"/>
          </p:cNvSpPr>
          <p:nvPr>
            <p:ph sz="quarter" idx="14"/>
          </p:nvPr>
        </p:nvSpPr>
        <p:spPr>
          <a:xfrm>
            <a:off x="287338" y="1268413"/>
            <a:ext cx="4176711" cy="2447926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5" name="Объект 3"/>
          <p:cNvSpPr>
            <a:spLocks noGrp="1"/>
          </p:cNvSpPr>
          <p:nvPr>
            <p:ph sz="quarter" idx="18"/>
          </p:nvPr>
        </p:nvSpPr>
        <p:spPr>
          <a:xfrm>
            <a:off x="4670945" y="1268413"/>
            <a:ext cx="4176711" cy="2447926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2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4240400988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4 объекта с подзаголовками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/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ru-RU" dirty="0"/>
          </a:p>
        </p:txBody>
      </p:sp>
      <p:sp>
        <p:nvSpPr>
          <p:cNvPr id="19" name="Текст 5"/>
          <p:cNvSpPr>
            <a:spLocks noGrp="1"/>
          </p:cNvSpPr>
          <p:nvPr>
            <p:ph type="body" sz="quarter" idx="21" hasCustomPrompt="1"/>
          </p:nvPr>
        </p:nvSpPr>
        <p:spPr>
          <a:xfrm>
            <a:off x="287338" y="3934473"/>
            <a:ext cx="4175125" cy="360000"/>
          </a:xfrm>
        </p:spPr>
        <p:txBody>
          <a:bodyPr anchor="b">
            <a:noAutofit/>
          </a:bodyPr>
          <a:lstStyle>
            <a:lvl1pPr>
              <a:lnSpc>
                <a:spcPct val="90000"/>
              </a:lnSpc>
              <a:spcBef>
                <a:spcPts val="0"/>
              </a:spcBef>
              <a:defRPr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cxnSp>
        <p:nvCxnSpPr>
          <p:cNvPr id="20" name="Прямая соединительная линия 19"/>
          <p:cNvCxnSpPr/>
          <p:nvPr/>
        </p:nvCxnSpPr>
        <p:spPr>
          <a:xfrm>
            <a:off x="287338" y="4371456"/>
            <a:ext cx="4175125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2" name="Текст 5"/>
          <p:cNvSpPr>
            <a:spLocks noGrp="1"/>
          </p:cNvSpPr>
          <p:nvPr>
            <p:ph type="body" sz="quarter" idx="23" hasCustomPrompt="1"/>
          </p:nvPr>
        </p:nvSpPr>
        <p:spPr>
          <a:xfrm>
            <a:off x="4679951" y="3934473"/>
            <a:ext cx="4176711" cy="360000"/>
          </a:xfrm>
        </p:spPr>
        <p:txBody>
          <a:bodyPr anchor="b">
            <a:noAutofit/>
          </a:bodyPr>
          <a:lstStyle>
            <a:lvl1pPr>
              <a:lnSpc>
                <a:spcPct val="90000"/>
              </a:lnSpc>
              <a:spcBef>
                <a:spcPts val="0"/>
              </a:spcBef>
              <a:defRPr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cxnSp>
        <p:nvCxnSpPr>
          <p:cNvPr id="23" name="Прямая соединительная линия 22"/>
          <p:cNvCxnSpPr/>
          <p:nvPr/>
        </p:nvCxnSpPr>
        <p:spPr>
          <a:xfrm>
            <a:off x="4679951" y="4371456"/>
            <a:ext cx="4176711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8" name="Текст 5"/>
          <p:cNvSpPr>
            <a:spLocks noGrp="1"/>
          </p:cNvSpPr>
          <p:nvPr>
            <p:ph type="body" sz="quarter" idx="27" hasCustomPrompt="1"/>
          </p:nvPr>
        </p:nvSpPr>
        <p:spPr>
          <a:xfrm>
            <a:off x="287338" y="1241223"/>
            <a:ext cx="4175125" cy="360000"/>
          </a:xfrm>
        </p:spPr>
        <p:txBody>
          <a:bodyPr anchor="b">
            <a:noAutofit/>
          </a:bodyPr>
          <a:lstStyle>
            <a:lvl1pPr>
              <a:lnSpc>
                <a:spcPct val="90000"/>
              </a:lnSpc>
              <a:spcBef>
                <a:spcPts val="0"/>
              </a:spcBef>
              <a:defRPr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cxnSp>
        <p:nvCxnSpPr>
          <p:cNvPr id="29" name="Прямая соединительная линия 28"/>
          <p:cNvCxnSpPr/>
          <p:nvPr/>
        </p:nvCxnSpPr>
        <p:spPr>
          <a:xfrm>
            <a:off x="287338" y="1679949"/>
            <a:ext cx="4175125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1" name="Текст 5"/>
          <p:cNvSpPr>
            <a:spLocks noGrp="1"/>
          </p:cNvSpPr>
          <p:nvPr>
            <p:ph type="body" sz="quarter" idx="29" hasCustomPrompt="1"/>
          </p:nvPr>
        </p:nvSpPr>
        <p:spPr>
          <a:xfrm>
            <a:off x="4679951" y="1241223"/>
            <a:ext cx="4176711" cy="360000"/>
          </a:xfrm>
        </p:spPr>
        <p:txBody>
          <a:bodyPr anchor="b">
            <a:noAutofit/>
          </a:bodyPr>
          <a:lstStyle>
            <a:lvl1pPr>
              <a:lnSpc>
                <a:spcPct val="90000"/>
              </a:lnSpc>
              <a:spcBef>
                <a:spcPts val="0"/>
              </a:spcBef>
              <a:defRPr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cxnSp>
        <p:nvCxnSpPr>
          <p:cNvPr id="32" name="Прямая соединительная линия 31"/>
          <p:cNvCxnSpPr/>
          <p:nvPr/>
        </p:nvCxnSpPr>
        <p:spPr>
          <a:xfrm>
            <a:off x="4679951" y="1679949"/>
            <a:ext cx="4176711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3" name="Объект 32"/>
          <p:cNvSpPr>
            <a:spLocks noGrp="1"/>
          </p:cNvSpPr>
          <p:nvPr>
            <p:ph sz="quarter" idx="30" hasCustomPrompt="1"/>
          </p:nvPr>
        </p:nvSpPr>
        <p:spPr>
          <a:xfrm>
            <a:off x="287338" y="1776413"/>
            <a:ext cx="4175125" cy="1876141"/>
          </a:xfrm>
        </p:spPr>
        <p:txBody>
          <a:bodyPr>
            <a:noAutofit/>
          </a:bodyPr>
          <a:lstStyle>
            <a:lvl1pPr>
              <a:spcBef>
                <a:spcPts val="0"/>
              </a:spcBef>
              <a:buFont typeface="Wingdings" pitchFamily="2" charset="2"/>
              <a:defRPr b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35" name="Объект 34"/>
          <p:cNvSpPr>
            <a:spLocks noGrp="1"/>
          </p:cNvSpPr>
          <p:nvPr>
            <p:ph sz="quarter" idx="31" hasCustomPrompt="1"/>
          </p:nvPr>
        </p:nvSpPr>
        <p:spPr>
          <a:xfrm>
            <a:off x="4679950" y="1776413"/>
            <a:ext cx="4176713" cy="1876141"/>
          </a:xfrm>
        </p:spPr>
        <p:txBody>
          <a:bodyPr>
            <a:noAutofit/>
          </a:bodyPr>
          <a:lstStyle>
            <a:lvl1pPr>
              <a:spcBef>
                <a:spcPts val="0"/>
              </a:spcBef>
              <a:buFont typeface="Wingdings" pitchFamily="2" charset="2"/>
              <a:defRPr b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39" name="Объект 38"/>
          <p:cNvSpPr>
            <a:spLocks noGrp="1"/>
          </p:cNvSpPr>
          <p:nvPr>
            <p:ph sz="quarter" idx="33" hasCustomPrompt="1"/>
          </p:nvPr>
        </p:nvSpPr>
        <p:spPr>
          <a:xfrm>
            <a:off x="287338" y="4467950"/>
            <a:ext cx="4175125" cy="1877287"/>
          </a:xfrm>
        </p:spPr>
        <p:txBody>
          <a:bodyPr vert="horz" lIns="0" tIns="0" rIns="0" bIns="0" rtlCol="0">
            <a:noAutofit/>
          </a:bodyPr>
          <a:lstStyle>
            <a:lvl1pPr>
              <a:spcBef>
                <a:spcPts val="0"/>
              </a:spcBef>
              <a:buFont typeface="Wingdings" pitchFamily="2" charset="2"/>
              <a:defRPr lang="ru-RU" b="0" dirty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41" name="Объект 40"/>
          <p:cNvSpPr>
            <a:spLocks noGrp="1"/>
          </p:cNvSpPr>
          <p:nvPr>
            <p:ph sz="quarter" idx="34" hasCustomPrompt="1"/>
          </p:nvPr>
        </p:nvSpPr>
        <p:spPr>
          <a:xfrm>
            <a:off x="4679950" y="4467950"/>
            <a:ext cx="4176713" cy="1877287"/>
          </a:xfrm>
        </p:spPr>
        <p:txBody>
          <a:bodyPr vert="horz" lIns="0" tIns="0" rIns="0" bIns="0" rtlCol="0">
            <a:noAutofit/>
          </a:bodyPr>
          <a:lstStyle>
            <a:lvl1pPr>
              <a:spcBef>
                <a:spcPts val="0"/>
              </a:spcBef>
              <a:buFont typeface="Wingdings" pitchFamily="2" charset="2"/>
              <a:defRPr lang="ru-RU" b="0" dirty="0" smtClean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30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2248653881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4 объекта с подписями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/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ru-RU" dirty="0"/>
          </a:p>
        </p:txBody>
      </p:sp>
      <p:sp>
        <p:nvSpPr>
          <p:cNvPr id="19" name="Текст 5"/>
          <p:cNvSpPr>
            <a:spLocks noGrp="1"/>
          </p:cNvSpPr>
          <p:nvPr>
            <p:ph type="body" sz="quarter" idx="21" hasCustomPrompt="1"/>
          </p:nvPr>
        </p:nvSpPr>
        <p:spPr>
          <a:xfrm>
            <a:off x="287338" y="5978234"/>
            <a:ext cx="4175125" cy="360000"/>
          </a:xfrm>
        </p:spPr>
        <p:txBody>
          <a:bodyPr anchor="t">
            <a:noAutofit/>
          </a:bodyPr>
          <a:lstStyle>
            <a:lvl1pPr>
              <a:lnSpc>
                <a:spcPct val="90000"/>
              </a:lnSpc>
              <a:spcBef>
                <a:spcPts val="0"/>
              </a:spcBef>
              <a:defRPr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sp>
        <p:nvSpPr>
          <p:cNvPr id="22" name="Текст 5"/>
          <p:cNvSpPr>
            <a:spLocks noGrp="1"/>
          </p:cNvSpPr>
          <p:nvPr>
            <p:ph type="body" sz="quarter" idx="23" hasCustomPrompt="1"/>
          </p:nvPr>
        </p:nvSpPr>
        <p:spPr>
          <a:xfrm>
            <a:off x="4679951" y="5978234"/>
            <a:ext cx="4176711" cy="360000"/>
          </a:xfrm>
        </p:spPr>
        <p:txBody>
          <a:bodyPr anchor="t">
            <a:noAutofit/>
          </a:bodyPr>
          <a:lstStyle>
            <a:lvl1pPr>
              <a:lnSpc>
                <a:spcPct val="90000"/>
              </a:lnSpc>
              <a:spcBef>
                <a:spcPts val="0"/>
              </a:spcBef>
              <a:defRPr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sp>
        <p:nvSpPr>
          <p:cNvPr id="28" name="Текст 5"/>
          <p:cNvSpPr>
            <a:spLocks noGrp="1"/>
          </p:cNvSpPr>
          <p:nvPr>
            <p:ph type="body" sz="quarter" idx="27" hasCustomPrompt="1"/>
          </p:nvPr>
        </p:nvSpPr>
        <p:spPr>
          <a:xfrm>
            <a:off x="287338" y="3284984"/>
            <a:ext cx="4175125" cy="360000"/>
          </a:xfrm>
        </p:spPr>
        <p:txBody>
          <a:bodyPr anchor="t">
            <a:noAutofit/>
          </a:bodyPr>
          <a:lstStyle>
            <a:lvl1pPr>
              <a:lnSpc>
                <a:spcPct val="90000"/>
              </a:lnSpc>
              <a:spcBef>
                <a:spcPts val="0"/>
              </a:spcBef>
              <a:defRPr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sp>
        <p:nvSpPr>
          <p:cNvPr id="31" name="Текст 5"/>
          <p:cNvSpPr>
            <a:spLocks noGrp="1"/>
          </p:cNvSpPr>
          <p:nvPr>
            <p:ph type="body" sz="quarter" idx="29" hasCustomPrompt="1"/>
          </p:nvPr>
        </p:nvSpPr>
        <p:spPr>
          <a:xfrm>
            <a:off x="4679951" y="3284984"/>
            <a:ext cx="4176711" cy="360000"/>
          </a:xfrm>
        </p:spPr>
        <p:txBody>
          <a:bodyPr anchor="t">
            <a:noAutofit/>
          </a:bodyPr>
          <a:lstStyle>
            <a:lvl1pPr>
              <a:lnSpc>
                <a:spcPct val="90000"/>
              </a:lnSpc>
              <a:spcBef>
                <a:spcPts val="0"/>
              </a:spcBef>
              <a:defRPr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sp>
        <p:nvSpPr>
          <p:cNvPr id="33" name="Объект 32"/>
          <p:cNvSpPr>
            <a:spLocks noGrp="1"/>
          </p:cNvSpPr>
          <p:nvPr>
            <p:ph sz="quarter" idx="30" hasCustomPrompt="1"/>
          </p:nvPr>
        </p:nvSpPr>
        <p:spPr>
          <a:xfrm>
            <a:off x="287338" y="1254295"/>
            <a:ext cx="4175125" cy="1926000"/>
          </a:xfrm>
        </p:spPr>
        <p:txBody>
          <a:bodyPr>
            <a:noAutofit/>
          </a:bodyPr>
          <a:lstStyle>
            <a:lvl1pPr>
              <a:spcBef>
                <a:spcPts val="0"/>
              </a:spcBef>
              <a:buFont typeface="Wingdings" pitchFamily="2" charset="2"/>
              <a:defRPr b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35" name="Объект 34"/>
          <p:cNvSpPr>
            <a:spLocks noGrp="1"/>
          </p:cNvSpPr>
          <p:nvPr>
            <p:ph sz="quarter" idx="31" hasCustomPrompt="1"/>
          </p:nvPr>
        </p:nvSpPr>
        <p:spPr>
          <a:xfrm>
            <a:off x="4679950" y="1254295"/>
            <a:ext cx="4176713" cy="1926000"/>
          </a:xfrm>
        </p:spPr>
        <p:txBody>
          <a:bodyPr>
            <a:noAutofit/>
          </a:bodyPr>
          <a:lstStyle>
            <a:lvl1pPr>
              <a:spcBef>
                <a:spcPts val="0"/>
              </a:spcBef>
              <a:buFont typeface="Wingdings" pitchFamily="2" charset="2"/>
              <a:defRPr b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39" name="Объект 38"/>
          <p:cNvSpPr>
            <a:spLocks noGrp="1"/>
          </p:cNvSpPr>
          <p:nvPr>
            <p:ph sz="quarter" idx="33" hasCustomPrompt="1"/>
          </p:nvPr>
        </p:nvSpPr>
        <p:spPr>
          <a:xfrm>
            <a:off x="287338" y="3945802"/>
            <a:ext cx="4175125" cy="1927176"/>
          </a:xfrm>
        </p:spPr>
        <p:txBody>
          <a:bodyPr vert="horz" lIns="0" tIns="0" rIns="0" bIns="0" rtlCol="0">
            <a:noAutofit/>
          </a:bodyPr>
          <a:lstStyle>
            <a:lvl1pPr>
              <a:spcBef>
                <a:spcPts val="0"/>
              </a:spcBef>
              <a:buFont typeface="Wingdings" pitchFamily="2" charset="2"/>
              <a:defRPr lang="ru-RU" b="0" dirty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41" name="Объект 40"/>
          <p:cNvSpPr>
            <a:spLocks noGrp="1"/>
          </p:cNvSpPr>
          <p:nvPr>
            <p:ph sz="quarter" idx="34" hasCustomPrompt="1"/>
          </p:nvPr>
        </p:nvSpPr>
        <p:spPr>
          <a:xfrm>
            <a:off x="4679950" y="3945802"/>
            <a:ext cx="4176713" cy="1927176"/>
          </a:xfrm>
        </p:spPr>
        <p:txBody>
          <a:bodyPr vert="horz" lIns="0" tIns="0" rIns="0" bIns="0" rtlCol="0">
            <a:noAutofit/>
          </a:bodyPr>
          <a:lstStyle>
            <a:lvl1pPr>
              <a:spcBef>
                <a:spcPts val="0"/>
              </a:spcBef>
              <a:buFont typeface="Wingdings" pitchFamily="2" charset="2"/>
              <a:defRPr lang="ru-RU" b="0" dirty="0" smtClean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30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4231729984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Рисунок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Рисунок 4"/>
          <p:cNvSpPr>
            <a:spLocks noGrp="1"/>
          </p:cNvSpPr>
          <p:nvPr>
            <p:ph type="pic" sz="quarter" idx="10" hasCustomPrompt="1"/>
          </p:nvPr>
        </p:nvSpPr>
        <p:spPr>
          <a:xfrm>
            <a:off x="287338" y="1268760"/>
            <a:ext cx="8560318" cy="5061600"/>
          </a:xfrm>
        </p:spPr>
        <p:txBody>
          <a:bodyPr vert="horz" lIns="0" tIns="0" rIns="0" bIns="0" rtlCol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 lang="ru-RU" b="0"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  <a:endParaRPr lang="ru-RU" dirty="0"/>
          </a:p>
        </p:txBody>
      </p:sp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/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en-US" dirty="0"/>
          </a:p>
        </p:txBody>
      </p:sp>
      <p:sp>
        <p:nvSpPr>
          <p:cNvPr id="4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</p:txBody>
      </p:sp>
    </p:spTree>
    <p:extLst>
      <p:ext uri="{BB962C8B-B14F-4D97-AF65-F5344CB8AC3E}">
        <p14:creationId xmlns:p14="http://schemas.microsoft.com/office/powerpoint/2010/main" val="609962386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Объект и рисунок справ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Рисунок 5"/>
          <p:cNvSpPr>
            <a:spLocks noGrp="1"/>
          </p:cNvSpPr>
          <p:nvPr>
            <p:ph type="pic" sz="quarter" idx="11" hasCustomPrompt="1"/>
          </p:nvPr>
        </p:nvSpPr>
        <p:spPr>
          <a:xfrm>
            <a:off x="4679950" y="1268759"/>
            <a:ext cx="4176712" cy="5061600"/>
          </a:xfrm>
        </p:spPr>
        <p:txBody>
          <a:bodyPr vert="horz" lIns="0" tIns="0" rIns="0" bIns="0" rtlCol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 lang="ru-RU" b="0"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  <a:endParaRPr lang="ru-RU" dirty="0"/>
          </a:p>
        </p:txBody>
      </p:sp>
      <p:sp>
        <p:nvSpPr>
          <p:cNvPr id="5" name="Заголовок 4"/>
          <p:cNvSpPr>
            <a:spLocks noGrp="1"/>
          </p:cNvSpPr>
          <p:nvPr>
            <p:ph type="title" hasCustomPrompt="1"/>
          </p:nvPr>
        </p:nvSpPr>
        <p:spPr/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en-US" dirty="0"/>
          </a:p>
        </p:txBody>
      </p:sp>
      <p:sp>
        <p:nvSpPr>
          <p:cNvPr id="9" name="Объект 4"/>
          <p:cNvSpPr>
            <a:spLocks noGrp="1"/>
          </p:cNvSpPr>
          <p:nvPr>
            <p:ph sz="quarter" idx="16"/>
          </p:nvPr>
        </p:nvSpPr>
        <p:spPr>
          <a:xfrm>
            <a:off x="287338" y="1268413"/>
            <a:ext cx="4176713" cy="5076825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8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4216698187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Объект и рисунок слев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Рисунок 5"/>
          <p:cNvSpPr>
            <a:spLocks noGrp="1"/>
          </p:cNvSpPr>
          <p:nvPr>
            <p:ph type="pic" sz="quarter" idx="12" hasCustomPrompt="1"/>
          </p:nvPr>
        </p:nvSpPr>
        <p:spPr>
          <a:xfrm>
            <a:off x="287338" y="1268759"/>
            <a:ext cx="4161118" cy="5061600"/>
          </a:xfrm>
        </p:spPr>
        <p:txBody>
          <a:bodyPr vert="horz" lIns="0" tIns="0" rIns="0" bIns="0" rtlCol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 lang="ru-RU" b="0"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  <a:endParaRPr lang="ru-RU" dirty="0"/>
          </a:p>
        </p:txBody>
      </p:sp>
      <p:sp>
        <p:nvSpPr>
          <p:cNvPr id="6" name="Заголовок 5"/>
          <p:cNvSpPr>
            <a:spLocks noGrp="1"/>
          </p:cNvSpPr>
          <p:nvPr>
            <p:ph type="title" hasCustomPrompt="1"/>
          </p:nvPr>
        </p:nvSpPr>
        <p:spPr>
          <a:xfrm>
            <a:off x="287338" y="188640"/>
            <a:ext cx="8560318" cy="610499"/>
          </a:xfrm>
        </p:spPr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en-US" dirty="0"/>
          </a:p>
        </p:txBody>
      </p:sp>
      <p:sp>
        <p:nvSpPr>
          <p:cNvPr id="9" name="Объект 4"/>
          <p:cNvSpPr>
            <a:spLocks noGrp="1"/>
          </p:cNvSpPr>
          <p:nvPr>
            <p:ph sz="quarter" idx="16"/>
          </p:nvPr>
        </p:nvSpPr>
        <p:spPr>
          <a:xfrm>
            <a:off x="4670943" y="1268413"/>
            <a:ext cx="4176713" cy="5076825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8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2082804687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Объект и рисунок сниз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Рисунок 3"/>
          <p:cNvSpPr>
            <a:spLocks noGrp="1"/>
          </p:cNvSpPr>
          <p:nvPr>
            <p:ph type="pic" sz="quarter" idx="12" hasCustomPrompt="1"/>
          </p:nvPr>
        </p:nvSpPr>
        <p:spPr>
          <a:xfrm>
            <a:off x="287337" y="3926849"/>
            <a:ext cx="8569325" cy="2404800"/>
          </a:xfrm>
        </p:spPr>
        <p:txBody>
          <a:bodyPr vert="horz" lIns="0" tIns="0" rIns="0" bIns="0" rtlCol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 lang="ru-RU" b="0"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  <a:endParaRPr lang="ru-RU" dirty="0"/>
          </a:p>
        </p:txBody>
      </p:sp>
      <p:sp>
        <p:nvSpPr>
          <p:cNvPr id="5" name="Заголовок 4"/>
          <p:cNvSpPr>
            <a:spLocks noGrp="1"/>
          </p:cNvSpPr>
          <p:nvPr>
            <p:ph type="title" hasCustomPrompt="1"/>
          </p:nvPr>
        </p:nvSpPr>
        <p:spPr/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en-US" dirty="0"/>
          </a:p>
        </p:txBody>
      </p:sp>
      <p:sp>
        <p:nvSpPr>
          <p:cNvPr id="9" name="Объект 4"/>
          <p:cNvSpPr>
            <a:spLocks noGrp="1"/>
          </p:cNvSpPr>
          <p:nvPr>
            <p:ph sz="quarter" idx="16"/>
          </p:nvPr>
        </p:nvSpPr>
        <p:spPr>
          <a:xfrm>
            <a:off x="287339" y="1268413"/>
            <a:ext cx="8560318" cy="2447925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6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124773729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Объект и три рисунк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Рисунок 3"/>
          <p:cNvSpPr>
            <a:spLocks noGrp="1"/>
          </p:cNvSpPr>
          <p:nvPr>
            <p:ph type="pic" sz="quarter" idx="12" hasCustomPrompt="1"/>
          </p:nvPr>
        </p:nvSpPr>
        <p:spPr>
          <a:xfrm>
            <a:off x="287338" y="3926849"/>
            <a:ext cx="2674318" cy="2404800"/>
          </a:xfrm>
        </p:spPr>
        <p:txBody>
          <a:bodyPr vert="horz" lIns="0" tIns="0" rIns="0" bIns="0" rtlCol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 lang="ru-RU" b="0"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  <a:endParaRPr lang="ru-RU" dirty="0"/>
          </a:p>
        </p:txBody>
      </p:sp>
      <p:sp>
        <p:nvSpPr>
          <p:cNvPr id="11" name="Рисунок 3"/>
          <p:cNvSpPr>
            <a:spLocks noGrp="1"/>
          </p:cNvSpPr>
          <p:nvPr>
            <p:ph type="pic" sz="quarter" idx="14" hasCustomPrompt="1"/>
          </p:nvPr>
        </p:nvSpPr>
        <p:spPr>
          <a:xfrm>
            <a:off x="3240656" y="3926849"/>
            <a:ext cx="2664000" cy="2404800"/>
          </a:xfrm>
        </p:spPr>
        <p:txBody>
          <a:bodyPr vert="horz" lIns="0" tIns="0" rIns="0" bIns="0" rtlCol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 lang="ru-RU" b="0"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  <a:endParaRPr lang="ru-RU" dirty="0"/>
          </a:p>
        </p:txBody>
      </p:sp>
      <p:sp>
        <p:nvSpPr>
          <p:cNvPr id="12" name="Рисунок 3"/>
          <p:cNvSpPr>
            <a:spLocks noGrp="1"/>
          </p:cNvSpPr>
          <p:nvPr>
            <p:ph type="pic" sz="quarter" idx="15" hasCustomPrompt="1"/>
          </p:nvPr>
        </p:nvSpPr>
        <p:spPr>
          <a:xfrm>
            <a:off x="6183655" y="3926849"/>
            <a:ext cx="2673007" cy="2404800"/>
          </a:xfrm>
        </p:spPr>
        <p:txBody>
          <a:bodyPr vert="horz" lIns="0" tIns="0" rIns="0" bIns="0" rtlCol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 lang="ru-RU" b="0"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  <a:endParaRPr lang="ru-RU" dirty="0"/>
          </a:p>
        </p:txBody>
      </p:sp>
      <p:sp>
        <p:nvSpPr>
          <p:cNvPr id="5" name="Заголовок 4"/>
          <p:cNvSpPr>
            <a:spLocks noGrp="1"/>
          </p:cNvSpPr>
          <p:nvPr>
            <p:ph type="title" hasCustomPrompt="1"/>
          </p:nvPr>
        </p:nvSpPr>
        <p:spPr/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en-US" dirty="0"/>
          </a:p>
        </p:txBody>
      </p:sp>
      <p:sp>
        <p:nvSpPr>
          <p:cNvPr id="10" name="Объект 4"/>
          <p:cNvSpPr>
            <a:spLocks noGrp="1"/>
          </p:cNvSpPr>
          <p:nvPr>
            <p:ph sz="quarter" idx="16"/>
          </p:nvPr>
        </p:nvSpPr>
        <p:spPr>
          <a:xfrm>
            <a:off x="287339" y="1268413"/>
            <a:ext cx="8560318" cy="2447925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9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158615099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Два объекта и рисунок справ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Заголовок 3"/>
          <p:cNvSpPr>
            <a:spLocks noGrp="1"/>
          </p:cNvSpPr>
          <p:nvPr>
            <p:ph type="title" hasCustomPrompt="1"/>
          </p:nvPr>
        </p:nvSpPr>
        <p:spPr/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en-US" dirty="0"/>
          </a:p>
        </p:txBody>
      </p:sp>
      <p:sp>
        <p:nvSpPr>
          <p:cNvPr id="13" name="Рисунок 5"/>
          <p:cNvSpPr>
            <a:spLocks noGrp="1"/>
          </p:cNvSpPr>
          <p:nvPr>
            <p:ph type="pic" sz="quarter" idx="11" hasCustomPrompt="1"/>
          </p:nvPr>
        </p:nvSpPr>
        <p:spPr>
          <a:xfrm>
            <a:off x="4679950" y="1268759"/>
            <a:ext cx="4176712" cy="5061600"/>
          </a:xfrm>
        </p:spPr>
        <p:txBody>
          <a:bodyPr vert="horz" lIns="0" tIns="0" rIns="0" bIns="0" rtlCol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 lang="ru-RU" b="0"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  <a:endParaRPr lang="ru-RU" dirty="0"/>
          </a:p>
        </p:txBody>
      </p:sp>
      <p:sp>
        <p:nvSpPr>
          <p:cNvPr id="14" name="Объект 3"/>
          <p:cNvSpPr>
            <a:spLocks noGrp="1"/>
          </p:cNvSpPr>
          <p:nvPr>
            <p:ph sz="quarter" idx="14"/>
          </p:nvPr>
        </p:nvSpPr>
        <p:spPr>
          <a:xfrm>
            <a:off x="287338" y="1268413"/>
            <a:ext cx="4176711" cy="2447926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5" name="Объект 3"/>
          <p:cNvSpPr>
            <a:spLocks noGrp="1"/>
          </p:cNvSpPr>
          <p:nvPr>
            <p:ph sz="quarter" idx="15"/>
          </p:nvPr>
        </p:nvSpPr>
        <p:spPr>
          <a:xfrm>
            <a:off x="287338" y="3897311"/>
            <a:ext cx="4176711" cy="2447926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7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2778864980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Два объекта и два рисунк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Рисунок 7"/>
          <p:cNvSpPr>
            <a:spLocks noGrp="1"/>
          </p:cNvSpPr>
          <p:nvPr>
            <p:ph type="pic" sz="quarter" idx="14" hasCustomPrompt="1"/>
          </p:nvPr>
        </p:nvSpPr>
        <p:spPr>
          <a:xfrm>
            <a:off x="4696855" y="1268759"/>
            <a:ext cx="4159807" cy="2376141"/>
          </a:xfrm>
        </p:spPr>
        <p:txBody>
          <a:bodyPr vert="horz" lIns="0" tIns="0" rIns="0" bIns="0" rtlCol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 lang="en-US" b="0"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</a:p>
          <a:p>
            <a:pPr lvl="0"/>
            <a:endParaRPr lang="en-US" dirty="0"/>
          </a:p>
        </p:txBody>
      </p:sp>
      <p:sp>
        <p:nvSpPr>
          <p:cNvPr id="9" name="Рисунок 7"/>
          <p:cNvSpPr>
            <a:spLocks noGrp="1"/>
          </p:cNvSpPr>
          <p:nvPr>
            <p:ph type="pic" sz="quarter" idx="15" hasCustomPrompt="1"/>
          </p:nvPr>
        </p:nvSpPr>
        <p:spPr>
          <a:xfrm>
            <a:off x="4696855" y="3923099"/>
            <a:ext cx="4159807" cy="2406264"/>
          </a:xfrm>
        </p:spPr>
        <p:txBody>
          <a:bodyPr vert="horz" lIns="0" tIns="0" rIns="0" bIns="0" rtlCol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 lang="en-US" b="0"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</a:p>
          <a:p>
            <a:pPr lvl="0"/>
            <a:endParaRPr lang="en-US" dirty="0" smtClean="0"/>
          </a:p>
          <a:p>
            <a:pPr lvl="0"/>
            <a:endParaRPr lang="en-US" dirty="0"/>
          </a:p>
        </p:txBody>
      </p:sp>
      <p:sp>
        <p:nvSpPr>
          <p:cNvPr id="4" name="Заголовок 3"/>
          <p:cNvSpPr>
            <a:spLocks noGrp="1"/>
          </p:cNvSpPr>
          <p:nvPr>
            <p:ph type="title" hasCustomPrompt="1"/>
          </p:nvPr>
        </p:nvSpPr>
        <p:spPr/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en-US" dirty="0"/>
          </a:p>
        </p:txBody>
      </p:sp>
      <p:sp>
        <p:nvSpPr>
          <p:cNvPr id="13" name="Объект 3"/>
          <p:cNvSpPr>
            <a:spLocks noGrp="1"/>
          </p:cNvSpPr>
          <p:nvPr>
            <p:ph sz="quarter" idx="16"/>
          </p:nvPr>
        </p:nvSpPr>
        <p:spPr>
          <a:xfrm>
            <a:off x="287338" y="1268413"/>
            <a:ext cx="4176711" cy="2447926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4" name="Объект 3"/>
          <p:cNvSpPr>
            <a:spLocks noGrp="1"/>
          </p:cNvSpPr>
          <p:nvPr>
            <p:ph sz="quarter" idx="17"/>
          </p:nvPr>
        </p:nvSpPr>
        <p:spPr>
          <a:xfrm>
            <a:off x="287338" y="3897311"/>
            <a:ext cx="4176711" cy="2447926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1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1785312005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Объект и два рисунк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Рисунок 7"/>
          <p:cNvSpPr>
            <a:spLocks noGrp="1"/>
          </p:cNvSpPr>
          <p:nvPr>
            <p:ph type="pic" sz="quarter" idx="14" hasCustomPrompt="1"/>
          </p:nvPr>
        </p:nvSpPr>
        <p:spPr>
          <a:xfrm>
            <a:off x="4696855" y="1268759"/>
            <a:ext cx="4159807" cy="2376141"/>
          </a:xfrm>
        </p:spPr>
        <p:txBody>
          <a:bodyPr vert="horz" lIns="0" tIns="0" rIns="0" bIns="0" rtlCol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 lang="en-US" b="0"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  <a:endParaRPr lang="en-US" dirty="0"/>
          </a:p>
        </p:txBody>
      </p:sp>
      <p:sp>
        <p:nvSpPr>
          <p:cNvPr id="9" name="Рисунок 7"/>
          <p:cNvSpPr>
            <a:spLocks noGrp="1"/>
          </p:cNvSpPr>
          <p:nvPr>
            <p:ph type="pic" sz="quarter" idx="15" hasCustomPrompt="1"/>
          </p:nvPr>
        </p:nvSpPr>
        <p:spPr>
          <a:xfrm>
            <a:off x="4696855" y="3923099"/>
            <a:ext cx="4159807" cy="2406264"/>
          </a:xfrm>
        </p:spPr>
        <p:txBody>
          <a:bodyPr vert="horz" lIns="0" tIns="0" rIns="0" bIns="0" rtlCol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 lang="en-US" b="0"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  <a:endParaRPr lang="en-US" dirty="0"/>
          </a:p>
        </p:txBody>
      </p:sp>
      <p:sp>
        <p:nvSpPr>
          <p:cNvPr id="6" name="Заголовок 5"/>
          <p:cNvSpPr>
            <a:spLocks noGrp="1"/>
          </p:cNvSpPr>
          <p:nvPr>
            <p:ph type="title" hasCustomPrompt="1"/>
          </p:nvPr>
        </p:nvSpPr>
        <p:spPr/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en-US" dirty="0"/>
          </a:p>
        </p:txBody>
      </p:sp>
      <p:sp>
        <p:nvSpPr>
          <p:cNvPr id="10" name="Объект 4"/>
          <p:cNvSpPr>
            <a:spLocks noGrp="1"/>
          </p:cNvSpPr>
          <p:nvPr>
            <p:ph sz="quarter" idx="16"/>
          </p:nvPr>
        </p:nvSpPr>
        <p:spPr>
          <a:xfrm>
            <a:off x="287338" y="1268413"/>
            <a:ext cx="4176712" cy="5076825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1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873947675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Четыре рисунк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Рисунок 7"/>
          <p:cNvSpPr>
            <a:spLocks noGrp="1"/>
          </p:cNvSpPr>
          <p:nvPr>
            <p:ph type="pic" sz="quarter" idx="14" hasCustomPrompt="1"/>
          </p:nvPr>
        </p:nvSpPr>
        <p:spPr>
          <a:xfrm>
            <a:off x="4696855" y="1268759"/>
            <a:ext cx="4159807" cy="2376141"/>
          </a:xfrm>
        </p:spPr>
        <p:txBody>
          <a:bodyPr vert="horz" lIns="0" tIns="0" rIns="0" bIns="0" rtlCol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 lang="en-US" b="0"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  <a:endParaRPr lang="en-US" dirty="0"/>
          </a:p>
        </p:txBody>
      </p:sp>
      <p:sp>
        <p:nvSpPr>
          <p:cNvPr id="9" name="Рисунок 7"/>
          <p:cNvSpPr>
            <a:spLocks noGrp="1"/>
          </p:cNvSpPr>
          <p:nvPr>
            <p:ph type="pic" sz="quarter" idx="15" hasCustomPrompt="1"/>
          </p:nvPr>
        </p:nvSpPr>
        <p:spPr>
          <a:xfrm>
            <a:off x="4696855" y="3923099"/>
            <a:ext cx="4159807" cy="2406264"/>
          </a:xfrm>
        </p:spPr>
        <p:txBody>
          <a:bodyPr vert="horz" lIns="0" tIns="0" rIns="0" bIns="0" rtlCol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 lang="en-US" b="0"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  <a:endParaRPr lang="en-US" dirty="0"/>
          </a:p>
        </p:txBody>
      </p:sp>
      <p:sp>
        <p:nvSpPr>
          <p:cNvPr id="7" name="Рисунок 7"/>
          <p:cNvSpPr>
            <a:spLocks noGrp="1"/>
          </p:cNvSpPr>
          <p:nvPr>
            <p:ph type="pic" sz="quarter" idx="16" hasCustomPrompt="1"/>
          </p:nvPr>
        </p:nvSpPr>
        <p:spPr>
          <a:xfrm>
            <a:off x="287338" y="1268759"/>
            <a:ext cx="4161118" cy="2376141"/>
          </a:xfrm>
        </p:spPr>
        <p:txBody>
          <a:bodyPr vert="horz" lIns="0" tIns="0" rIns="0" bIns="0" rtlCol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 lang="en-US" b="0"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  <a:endParaRPr lang="en-US" dirty="0"/>
          </a:p>
        </p:txBody>
      </p:sp>
      <p:sp>
        <p:nvSpPr>
          <p:cNvPr id="10" name="Рисунок 7"/>
          <p:cNvSpPr>
            <a:spLocks noGrp="1"/>
          </p:cNvSpPr>
          <p:nvPr>
            <p:ph type="pic" sz="quarter" idx="17" hasCustomPrompt="1"/>
          </p:nvPr>
        </p:nvSpPr>
        <p:spPr>
          <a:xfrm>
            <a:off x="287338" y="3923099"/>
            <a:ext cx="4161118" cy="2406264"/>
          </a:xfrm>
        </p:spPr>
        <p:txBody>
          <a:bodyPr vert="horz" lIns="0" tIns="0" rIns="0" bIns="0" rtlCol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 lang="en-US" b="0"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  <a:endParaRPr lang="en-US" dirty="0"/>
          </a:p>
        </p:txBody>
      </p:sp>
      <p:sp>
        <p:nvSpPr>
          <p:cNvPr id="4" name="Заголовок 3"/>
          <p:cNvSpPr>
            <a:spLocks noGrp="1"/>
          </p:cNvSpPr>
          <p:nvPr>
            <p:ph type="title" hasCustomPrompt="1"/>
          </p:nvPr>
        </p:nvSpPr>
        <p:spPr/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en-US" dirty="0"/>
          </a:p>
        </p:txBody>
      </p:sp>
      <p:sp>
        <p:nvSpPr>
          <p:cNvPr id="11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</p:txBody>
      </p:sp>
    </p:spTree>
    <p:extLst>
      <p:ext uri="{BB962C8B-B14F-4D97-AF65-F5344CB8AC3E}">
        <p14:creationId xmlns:p14="http://schemas.microsoft.com/office/powerpoint/2010/main" val="1639646229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Объект и пять дополнени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/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ru-RU" dirty="0"/>
          </a:p>
        </p:txBody>
      </p:sp>
      <p:sp>
        <p:nvSpPr>
          <p:cNvPr id="14" name="Объект 4"/>
          <p:cNvSpPr>
            <a:spLocks noGrp="1"/>
          </p:cNvSpPr>
          <p:nvPr>
            <p:ph sz="quarter" idx="17"/>
          </p:nvPr>
        </p:nvSpPr>
        <p:spPr>
          <a:xfrm>
            <a:off x="287337" y="1268414"/>
            <a:ext cx="5653087" cy="3313112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6" name="Объект 3"/>
          <p:cNvSpPr>
            <a:spLocks noGrp="1"/>
          </p:cNvSpPr>
          <p:nvPr>
            <p:ph sz="quarter" idx="18"/>
          </p:nvPr>
        </p:nvSpPr>
        <p:spPr>
          <a:xfrm>
            <a:off x="6156326" y="1272660"/>
            <a:ext cx="2700338" cy="151288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8" name="Объект 3"/>
          <p:cNvSpPr>
            <a:spLocks noGrp="1"/>
          </p:cNvSpPr>
          <p:nvPr>
            <p:ph sz="quarter" idx="19"/>
          </p:nvPr>
        </p:nvSpPr>
        <p:spPr>
          <a:xfrm>
            <a:off x="6156326" y="4809671"/>
            <a:ext cx="2700338" cy="151288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9" name="Объект 3"/>
          <p:cNvSpPr>
            <a:spLocks noGrp="1"/>
          </p:cNvSpPr>
          <p:nvPr>
            <p:ph sz="quarter" idx="20"/>
          </p:nvPr>
        </p:nvSpPr>
        <p:spPr>
          <a:xfrm>
            <a:off x="6156326" y="3041166"/>
            <a:ext cx="2700338" cy="151288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20" name="Объект 3"/>
          <p:cNvSpPr>
            <a:spLocks noGrp="1"/>
          </p:cNvSpPr>
          <p:nvPr>
            <p:ph sz="quarter" idx="21"/>
          </p:nvPr>
        </p:nvSpPr>
        <p:spPr>
          <a:xfrm>
            <a:off x="3221831" y="4809671"/>
            <a:ext cx="2700338" cy="151288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21" name="Объект 3"/>
          <p:cNvSpPr>
            <a:spLocks noGrp="1"/>
          </p:cNvSpPr>
          <p:nvPr>
            <p:ph sz="quarter" idx="22"/>
          </p:nvPr>
        </p:nvSpPr>
        <p:spPr>
          <a:xfrm>
            <a:off x="287338" y="4809671"/>
            <a:ext cx="2700338" cy="151288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0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3774479901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Три объекта и рисунок сниз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>
          <a:xfrm>
            <a:off x="287337" y="188640"/>
            <a:ext cx="8569325" cy="610499"/>
          </a:xfrm>
        </p:spPr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ru-RU" dirty="0"/>
          </a:p>
        </p:txBody>
      </p:sp>
      <p:sp>
        <p:nvSpPr>
          <p:cNvPr id="7" name="Текст 6"/>
          <p:cNvSpPr>
            <a:spLocks noGrp="1"/>
          </p:cNvSpPr>
          <p:nvPr>
            <p:ph type="body" sz="quarter" idx="11" hasCustomPrompt="1"/>
          </p:nvPr>
        </p:nvSpPr>
        <p:spPr>
          <a:xfrm>
            <a:off x="287337" y="1241223"/>
            <a:ext cx="2700336" cy="360000"/>
          </a:xfrm>
        </p:spPr>
        <p:txBody>
          <a:bodyPr anchor="b">
            <a:noAutofit/>
          </a:bodyPr>
          <a:lstStyle>
            <a:lvl1pPr>
              <a:lnSpc>
                <a:spcPct val="90000"/>
              </a:lnSpc>
              <a:spcBef>
                <a:spcPts val="0"/>
              </a:spcBef>
              <a:defRPr b="1"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sp>
        <p:nvSpPr>
          <p:cNvPr id="9" name="Текст 8"/>
          <p:cNvSpPr>
            <a:spLocks noGrp="1"/>
          </p:cNvSpPr>
          <p:nvPr>
            <p:ph type="body" sz="quarter" idx="12" hasCustomPrompt="1"/>
          </p:nvPr>
        </p:nvSpPr>
        <p:spPr>
          <a:xfrm>
            <a:off x="3231621" y="1241223"/>
            <a:ext cx="2700336" cy="360000"/>
          </a:xfrm>
        </p:spPr>
        <p:txBody>
          <a:bodyPr anchor="b">
            <a:noAutofit/>
          </a:bodyPr>
          <a:lstStyle>
            <a:lvl1pPr>
              <a:lnSpc>
                <a:spcPct val="90000"/>
              </a:lnSpc>
              <a:spcBef>
                <a:spcPts val="0"/>
              </a:spcBef>
              <a:defRPr b="1"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sp>
        <p:nvSpPr>
          <p:cNvPr id="11" name="Текст 10"/>
          <p:cNvSpPr>
            <a:spLocks noGrp="1"/>
          </p:cNvSpPr>
          <p:nvPr>
            <p:ph type="body" sz="quarter" idx="13" hasCustomPrompt="1"/>
          </p:nvPr>
        </p:nvSpPr>
        <p:spPr>
          <a:xfrm>
            <a:off x="6156326" y="1241223"/>
            <a:ext cx="2700337" cy="360000"/>
          </a:xfrm>
        </p:spPr>
        <p:txBody>
          <a:bodyPr anchor="b">
            <a:noAutofit/>
          </a:bodyPr>
          <a:lstStyle>
            <a:lvl1pPr>
              <a:lnSpc>
                <a:spcPct val="90000"/>
              </a:lnSpc>
              <a:spcBef>
                <a:spcPts val="0"/>
              </a:spcBef>
              <a:defRPr b="1"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cxnSp>
        <p:nvCxnSpPr>
          <p:cNvPr id="13" name="Прямая соединительная линия 12"/>
          <p:cNvCxnSpPr/>
          <p:nvPr/>
        </p:nvCxnSpPr>
        <p:spPr>
          <a:xfrm>
            <a:off x="287336" y="1679949"/>
            <a:ext cx="2700000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Прямая соединительная линия 14"/>
          <p:cNvCxnSpPr/>
          <p:nvPr/>
        </p:nvCxnSpPr>
        <p:spPr>
          <a:xfrm>
            <a:off x="3231620" y="1679949"/>
            <a:ext cx="2700000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Прямая соединительная линия 16"/>
          <p:cNvCxnSpPr/>
          <p:nvPr/>
        </p:nvCxnSpPr>
        <p:spPr>
          <a:xfrm>
            <a:off x="6156325" y="1679949"/>
            <a:ext cx="2700151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9" name="Рисунок 18"/>
          <p:cNvSpPr>
            <a:spLocks noGrp="1"/>
          </p:cNvSpPr>
          <p:nvPr>
            <p:ph type="pic" sz="quarter" idx="14" hasCustomPrompt="1"/>
          </p:nvPr>
        </p:nvSpPr>
        <p:spPr>
          <a:xfrm>
            <a:off x="287338" y="3933825"/>
            <a:ext cx="8569325" cy="2395538"/>
          </a:xfrm>
        </p:spPr>
        <p:txBody>
          <a:bodyPr vert="horz" lIns="0" tIns="0" rIns="0" bIns="0" rtlCol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 lang="ru-RU" b="0"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  <a:endParaRPr lang="ru-RU" dirty="0"/>
          </a:p>
        </p:txBody>
      </p:sp>
      <p:sp>
        <p:nvSpPr>
          <p:cNvPr id="21" name="Объект 20"/>
          <p:cNvSpPr>
            <a:spLocks noGrp="1"/>
          </p:cNvSpPr>
          <p:nvPr>
            <p:ph sz="quarter" idx="15" hasCustomPrompt="1"/>
          </p:nvPr>
        </p:nvSpPr>
        <p:spPr>
          <a:xfrm>
            <a:off x="287337" y="1726555"/>
            <a:ext cx="2700336" cy="1979775"/>
          </a:xfrm>
        </p:spPr>
        <p:txBody>
          <a:bodyPr>
            <a:noAutofit/>
          </a:bodyPr>
          <a:lstStyle>
            <a:lvl1pPr>
              <a:spcBef>
                <a:spcPts val="0"/>
              </a:spcBef>
              <a:buFont typeface="Wingdings" pitchFamily="2" charset="2"/>
              <a:defRPr b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23" name="Объект 22"/>
          <p:cNvSpPr>
            <a:spLocks noGrp="1"/>
          </p:cNvSpPr>
          <p:nvPr>
            <p:ph sz="quarter" idx="16" hasCustomPrompt="1"/>
          </p:nvPr>
        </p:nvSpPr>
        <p:spPr>
          <a:xfrm>
            <a:off x="3231621" y="1726555"/>
            <a:ext cx="2700337" cy="1979874"/>
          </a:xfrm>
        </p:spPr>
        <p:txBody>
          <a:bodyPr>
            <a:noAutofit/>
          </a:bodyPr>
          <a:lstStyle>
            <a:lvl1pPr>
              <a:spcBef>
                <a:spcPts val="0"/>
              </a:spcBef>
              <a:buFont typeface="Wingdings" pitchFamily="2" charset="2"/>
              <a:defRPr b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25" name="Объект 24"/>
          <p:cNvSpPr>
            <a:spLocks noGrp="1"/>
          </p:cNvSpPr>
          <p:nvPr>
            <p:ph sz="quarter" idx="17" hasCustomPrompt="1"/>
          </p:nvPr>
        </p:nvSpPr>
        <p:spPr>
          <a:xfrm>
            <a:off x="6156325" y="1726555"/>
            <a:ext cx="2700000" cy="1979874"/>
          </a:xfrm>
        </p:spPr>
        <p:txBody>
          <a:bodyPr>
            <a:noAutofit/>
          </a:bodyPr>
          <a:lstStyle>
            <a:lvl1pPr>
              <a:spcBef>
                <a:spcPts val="0"/>
              </a:spcBef>
              <a:buFont typeface="Wingdings" pitchFamily="2" charset="2"/>
              <a:defRPr b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16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1269017222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Рисунок и 4 объекта справ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/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ru-RU" dirty="0"/>
          </a:p>
        </p:txBody>
      </p:sp>
      <p:sp>
        <p:nvSpPr>
          <p:cNvPr id="5" name="Рисунок 4"/>
          <p:cNvSpPr>
            <a:spLocks noGrp="1"/>
          </p:cNvSpPr>
          <p:nvPr>
            <p:ph type="pic" sz="quarter" idx="11" hasCustomPrompt="1"/>
          </p:nvPr>
        </p:nvSpPr>
        <p:spPr>
          <a:xfrm>
            <a:off x="287338" y="1241223"/>
            <a:ext cx="2700337" cy="5087159"/>
          </a:xfrm>
        </p:spPr>
        <p:txBody>
          <a:bodyPr vert="horz" lIns="0" tIns="0" rIns="0" bIns="0" rtlCol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 lang="ru-RU" b="0"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  <a:endParaRPr lang="ru-RU" dirty="0"/>
          </a:p>
        </p:txBody>
      </p:sp>
      <p:sp>
        <p:nvSpPr>
          <p:cNvPr id="7" name="Объект 6"/>
          <p:cNvSpPr>
            <a:spLocks noGrp="1"/>
          </p:cNvSpPr>
          <p:nvPr>
            <p:ph sz="quarter" idx="12" hasCustomPrompt="1"/>
          </p:nvPr>
        </p:nvSpPr>
        <p:spPr>
          <a:xfrm>
            <a:off x="3221038" y="1739255"/>
            <a:ext cx="2700000" cy="1908000"/>
          </a:xfrm>
        </p:spPr>
        <p:txBody>
          <a:bodyPr>
            <a:noAutofit/>
          </a:bodyPr>
          <a:lstStyle>
            <a:lvl1pPr>
              <a:spcBef>
                <a:spcPts val="0"/>
              </a:spcBef>
              <a:buFont typeface="Wingdings" pitchFamily="2" charset="2"/>
              <a:defRPr b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9" name="Объект 8"/>
          <p:cNvSpPr>
            <a:spLocks noGrp="1"/>
          </p:cNvSpPr>
          <p:nvPr>
            <p:ph sz="quarter" idx="13" hasCustomPrompt="1"/>
          </p:nvPr>
        </p:nvSpPr>
        <p:spPr>
          <a:xfrm>
            <a:off x="6156325" y="1739255"/>
            <a:ext cx="2700000" cy="1908000"/>
          </a:xfrm>
        </p:spPr>
        <p:txBody>
          <a:bodyPr>
            <a:noAutofit/>
          </a:bodyPr>
          <a:lstStyle>
            <a:lvl1pPr>
              <a:spcBef>
                <a:spcPts val="0"/>
              </a:spcBef>
              <a:buFont typeface="Wingdings" pitchFamily="2" charset="2"/>
              <a:defRPr b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11" name="Объект 10"/>
          <p:cNvSpPr>
            <a:spLocks noGrp="1"/>
          </p:cNvSpPr>
          <p:nvPr>
            <p:ph sz="quarter" idx="14" hasCustomPrompt="1"/>
          </p:nvPr>
        </p:nvSpPr>
        <p:spPr>
          <a:xfrm>
            <a:off x="3221038" y="4407372"/>
            <a:ext cx="2700000" cy="1908000"/>
          </a:xfrm>
        </p:spPr>
        <p:txBody>
          <a:bodyPr>
            <a:noAutofit/>
          </a:bodyPr>
          <a:lstStyle>
            <a:lvl1pPr>
              <a:spcBef>
                <a:spcPts val="0"/>
              </a:spcBef>
              <a:buFont typeface="Wingdings" pitchFamily="2" charset="2"/>
              <a:defRPr b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13" name="Объект 12"/>
          <p:cNvSpPr>
            <a:spLocks noGrp="1"/>
          </p:cNvSpPr>
          <p:nvPr>
            <p:ph sz="quarter" idx="15" hasCustomPrompt="1"/>
          </p:nvPr>
        </p:nvSpPr>
        <p:spPr>
          <a:xfrm>
            <a:off x="6156325" y="4407372"/>
            <a:ext cx="2700000" cy="1908000"/>
          </a:xfrm>
        </p:spPr>
        <p:txBody>
          <a:bodyPr>
            <a:noAutofit/>
          </a:bodyPr>
          <a:lstStyle>
            <a:lvl1pPr>
              <a:spcBef>
                <a:spcPts val="0"/>
              </a:spcBef>
              <a:buFont typeface="Wingdings" pitchFamily="2" charset="2"/>
              <a:defRPr b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6" name="Текст 5"/>
          <p:cNvSpPr>
            <a:spLocks noGrp="1"/>
          </p:cNvSpPr>
          <p:nvPr>
            <p:ph type="body" sz="quarter" idx="16" hasCustomPrompt="1"/>
          </p:nvPr>
        </p:nvSpPr>
        <p:spPr>
          <a:xfrm>
            <a:off x="3222000" y="1253923"/>
            <a:ext cx="2700000" cy="360000"/>
          </a:xfrm>
        </p:spPr>
        <p:txBody>
          <a:bodyPr anchor="b">
            <a:noAutofit/>
          </a:bodyPr>
          <a:lstStyle>
            <a:lvl1pPr>
              <a:lnSpc>
                <a:spcPct val="90000"/>
              </a:lnSpc>
              <a:spcBef>
                <a:spcPts val="0"/>
              </a:spcBef>
              <a:defRPr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cxnSp>
        <p:nvCxnSpPr>
          <p:cNvPr id="10" name="Прямая соединительная линия 9"/>
          <p:cNvCxnSpPr/>
          <p:nvPr/>
        </p:nvCxnSpPr>
        <p:spPr>
          <a:xfrm>
            <a:off x="3221038" y="1692649"/>
            <a:ext cx="2700337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Текст 5"/>
          <p:cNvSpPr>
            <a:spLocks noGrp="1"/>
          </p:cNvSpPr>
          <p:nvPr>
            <p:ph type="body" sz="quarter" idx="17" hasCustomPrompt="1"/>
          </p:nvPr>
        </p:nvSpPr>
        <p:spPr>
          <a:xfrm>
            <a:off x="6156325" y="1253923"/>
            <a:ext cx="2700000" cy="360000"/>
          </a:xfrm>
        </p:spPr>
        <p:txBody>
          <a:bodyPr anchor="b">
            <a:noAutofit/>
          </a:bodyPr>
          <a:lstStyle>
            <a:lvl1pPr>
              <a:lnSpc>
                <a:spcPct val="90000"/>
              </a:lnSpc>
              <a:spcBef>
                <a:spcPts val="0"/>
              </a:spcBef>
              <a:defRPr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cxnSp>
        <p:nvCxnSpPr>
          <p:cNvPr id="15" name="Прямая соединительная линия 14"/>
          <p:cNvCxnSpPr/>
          <p:nvPr/>
        </p:nvCxnSpPr>
        <p:spPr>
          <a:xfrm>
            <a:off x="6155363" y="1692649"/>
            <a:ext cx="2700337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Текст 5"/>
          <p:cNvSpPr>
            <a:spLocks noGrp="1"/>
          </p:cNvSpPr>
          <p:nvPr>
            <p:ph type="body" sz="quarter" idx="18" hasCustomPrompt="1"/>
          </p:nvPr>
        </p:nvSpPr>
        <p:spPr>
          <a:xfrm>
            <a:off x="3221038" y="3922040"/>
            <a:ext cx="2700000" cy="360000"/>
          </a:xfrm>
        </p:spPr>
        <p:txBody>
          <a:bodyPr anchor="b">
            <a:noAutofit/>
          </a:bodyPr>
          <a:lstStyle>
            <a:lvl1pPr>
              <a:lnSpc>
                <a:spcPct val="90000"/>
              </a:lnSpc>
              <a:spcBef>
                <a:spcPts val="0"/>
              </a:spcBef>
              <a:defRPr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cxnSp>
        <p:nvCxnSpPr>
          <p:cNvPr id="17" name="Прямая соединительная линия 16"/>
          <p:cNvCxnSpPr/>
          <p:nvPr/>
        </p:nvCxnSpPr>
        <p:spPr>
          <a:xfrm>
            <a:off x="3220076" y="4360766"/>
            <a:ext cx="2700337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" name="Текст 5"/>
          <p:cNvSpPr>
            <a:spLocks noGrp="1"/>
          </p:cNvSpPr>
          <p:nvPr>
            <p:ph type="body" sz="quarter" idx="19" hasCustomPrompt="1"/>
          </p:nvPr>
        </p:nvSpPr>
        <p:spPr>
          <a:xfrm>
            <a:off x="6156663" y="3922040"/>
            <a:ext cx="2700000" cy="360000"/>
          </a:xfrm>
        </p:spPr>
        <p:txBody>
          <a:bodyPr anchor="b">
            <a:noAutofit/>
          </a:bodyPr>
          <a:lstStyle>
            <a:lvl1pPr>
              <a:lnSpc>
                <a:spcPct val="90000"/>
              </a:lnSpc>
              <a:spcBef>
                <a:spcPts val="0"/>
              </a:spcBef>
              <a:defRPr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cxnSp>
        <p:nvCxnSpPr>
          <p:cNvPr id="19" name="Прямая соединительная линия 18"/>
          <p:cNvCxnSpPr/>
          <p:nvPr/>
        </p:nvCxnSpPr>
        <p:spPr>
          <a:xfrm>
            <a:off x="6155701" y="4360766"/>
            <a:ext cx="2700337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1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4141383446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Рисунок, текст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/>
        <p:txBody>
          <a:bodyPr>
            <a:noAutofit/>
          </a:bodyPr>
          <a:lstStyle>
            <a:lvl1pPr>
              <a:defRPr baseline="0"/>
            </a:lvl1pPr>
          </a:lstStyle>
          <a:p>
            <a:r>
              <a:rPr lang="ru-RU" dirty="0" smtClean="0"/>
              <a:t>Введите заголовок</a:t>
            </a:r>
            <a:endParaRPr lang="ru-RU" dirty="0"/>
          </a:p>
        </p:txBody>
      </p:sp>
      <p:sp>
        <p:nvSpPr>
          <p:cNvPr id="5" name="Рисунок 4"/>
          <p:cNvSpPr>
            <a:spLocks noGrp="1"/>
          </p:cNvSpPr>
          <p:nvPr>
            <p:ph type="pic" sz="quarter" idx="11" hasCustomPrompt="1"/>
          </p:nvPr>
        </p:nvSpPr>
        <p:spPr>
          <a:xfrm>
            <a:off x="287338" y="1268413"/>
            <a:ext cx="1980000" cy="1512887"/>
          </a:xfrm>
        </p:spPr>
        <p:txBody>
          <a:bodyPr vert="horz" lIns="0" tIns="0" rIns="0" bIns="0" rtlCol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 lang="ru-RU" b="0"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</a:p>
          <a:p>
            <a:pPr lvl="0"/>
            <a:endParaRPr lang="en-US" dirty="0" smtClean="0"/>
          </a:p>
          <a:p>
            <a:pPr lvl="0"/>
            <a:endParaRPr lang="ru-RU" dirty="0"/>
          </a:p>
        </p:txBody>
      </p:sp>
      <p:sp>
        <p:nvSpPr>
          <p:cNvPr id="9" name="Объект 4"/>
          <p:cNvSpPr>
            <a:spLocks noGrp="1"/>
          </p:cNvSpPr>
          <p:nvPr>
            <p:ph sz="quarter" idx="16"/>
          </p:nvPr>
        </p:nvSpPr>
        <p:spPr>
          <a:xfrm>
            <a:off x="2484437" y="1268413"/>
            <a:ext cx="6372225" cy="5076825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0" name="Объект 4"/>
          <p:cNvSpPr>
            <a:spLocks noGrp="1"/>
          </p:cNvSpPr>
          <p:nvPr>
            <p:ph sz="quarter" idx="17"/>
          </p:nvPr>
        </p:nvSpPr>
        <p:spPr>
          <a:xfrm>
            <a:off x="287338" y="3068639"/>
            <a:ext cx="2016125" cy="3276600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8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809825637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Рисунок и 3 блока текста справ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/>
        <p:txBody>
          <a:bodyPr>
            <a:noAutofit/>
          </a:bodyPr>
          <a:lstStyle>
            <a:lvl1pPr>
              <a:defRPr/>
            </a:lvl1pPr>
          </a:lstStyle>
          <a:p>
            <a:r>
              <a:rPr lang="ru-RU" dirty="0" smtClean="0"/>
              <a:t>Введите заголовок</a:t>
            </a:r>
            <a:endParaRPr lang="ru-RU" dirty="0"/>
          </a:p>
        </p:txBody>
      </p:sp>
      <p:sp>
        <p:nvSpPr>
          <p:cNvPr id="5" name="Рисунок 4"/>
          <p:cNvSpPr>
            <a:spLocks noGrp="1"/>
          </p:cNvSpPr>
          <p:nvPr>
            <p:ph type="pic" sz="quarter" idx="11" hasCustomPrompt="1"/>
          </p:nvPr>
        </p:nvSpPr>
        <p:spPr>
          <a:xfrm>
            <a:off x="287338" y="1268413"/>
            <a:ext cx="2700337" cy="5060950"/>
          </a:xfrm>
        </p:spPr>
        <p:txBody>
          <a:bodyPr vert="horz" lIns="0" tIns="0" rIns="0" bIns="0" rtlCol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 lang="ru-RU" b="0"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</a:p>
          <a:p>
            <a:pPr lvl="0"/>
            <a:endParaRPr lang="en-US" dirty="0" smtClean="0"/>
          </a:p>
          <a:p>
            <a:pPr lvl="0"/>
            <a:endParaRPr lang="ru-RU" dirty="0"/>
          </a:p>
        </p:txBody>
      </p:sp>
      <p:sp>
        <p:nvSpPr>
          <p:cNvPr id="9" name="Объект 4"/>
          <p:cNvSpPr>
            <a:spLocks noGrp="1"/>
          </p:cNvSpPr>
          <p:nvPr>
            <p:ph sz="quarter" idx="18"/>
          </p:nvPr>
        </p:nvSpPr>
        <p:spPr>
          <a:xfrm>
            <a:off x="3240088" y="1268413"/>
            <a:ext cx="5616574" cy="1512887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1" name="Объект 4"/>
          <p:cNvSpPr>
            <a:spLocks noGrp="1"/>
          </p:cNvSpPr>
          <p:nvPr>
            <p:ph sz="quarter" idx="19"/>
          </p:nvPr>
        </p:nvSpPr>
        <p:spPr>
          <a:xfrm>
            <a:off x="3240088" y="3055144"/>
            <a:ext cx="5616574" cy="1512887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2" name="Объект 4"/>
          <p:cNvSpPr>
            <a:spLocks noGrp="1"/>
          </p:cNvSpPr>
          <p:nvPr>
            <p:ph sz="quarter" idx="20"/>
          </p:nvPr>
        </p:nvSpPr>
        <p:spPr>
          <a:xfrm>
            <a:off x="3240088" y="4841876"/>
            <a:ext cx="5616574" cy="1512887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0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3170108095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Рисунок, объект слева и сниз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/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ru-RU" dirty="0"/>
          </a:p>
        </p:txBody>
      </p:sp>
      <p:sp>
        <p:nvSpPr>
          <p:cNvPr id="5" name="Рисунок 4"/>
          <p:cNvSpPr>
            <a:spLocks noGrp="1"/>
          </p:cNvSpPr>
          <p:nvPr>
            <p:ph type="pic" sz="quarter" idx="11" hasCustomPrompt="1"/>
          </p:nvPr>
        </p:nvSpPr>
        <p:spPr>
          <a:xfrm>
            <a:off x="6156325" y="1268413"/>
            <a:ext cx="2700338" cy="3276600"/>
          </a:xfrm>
        </p:spPr>
        <p:txBody>
          <a:bodyPr vert="horz" lIns="0" tIns="0" rIns="0" bIns="0" rtlCol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 lang="ru-RU" b="0"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</a:p>
          <a:p>
            <a:pPr lvl="0"/>
            <a:endParaRPr lang="en-US" dirty="0" smtClean="0"/>
          </a:p>
          <a:p>
            <a:pPr lvl="0"/>
            <a:endParaRPr lang="ru-RU" dirty="0"/>
          </a:p>
        </p:txBody>
      </p:sp>
      <p:sp>
        <p:nvSpPr>
          <p:cNvPr id="10" name="Объект 4"/>
          <p:cNvSpPr>
            <a:spLocks noGrp="1"/>
          </p:cNvSpPr>
          <p:nvPr>
            <p:ph sz="quarter" idx="18"/>
          </p:nvPr>
        </p:nvSpPr>
        <p:spPr>
          <a:xfrm>
            <a:off x="287337" y="1268413"/>
            <a:ext cx="5653087" cy="3313112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1" name="Объект 4"/>
          <p:cNvSpPr>
            <a:spLocks noGrp="1"/>
          </p:cNvSpPr>
          <p:nvPr>
            <p:ph sz="quarter" idx="19"/>
          </p:nvPr>
        </p:nvSpPr>
        <p:spPr>
          <a:xfrm>
            <a:off x="287337" y="4797424"/>
            <a:ext cx="8569326" cy="1547813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7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2498012860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Текст и 3 объекта сниз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ru-RU" dirty="0" smtClean="0"/>
              <a:t>Введите заголовок</a:t>
            </a:r>
            <a:endParaRPr lang="ru-RU" dirty="0"/>
          </a:p>
        </p:txBody>
      </p:sp>
      <p:sp>
        <p:nvSpPr>
          <p:cNvPr id="7" name="Текст 6"/>
          <p:cNvSpPr>
            <a:spLocks noGrp="1"/>
          </p:cNvSpPr>
          <p:nvPr>
            <p:ph type="body" sz="quarter" idx="12" hasCustomPrompt="1"/>
          </p:nvPr>
        </p:nvSpPr>
        <p:spPr>
          <a:xfrm>
            <a:off x="287338" y="3879772"/>
            <a:ext cx="2700337" cy="360000"/>
          </a:xfrm>
        </p:spPr>
        <p:txBody>
          <a:bodyPr anchor="b"/>
          <a:lstStyle>
            <a:lvl1pPr>
              <a:lnSpc>
                <a:spcPct val="90000"/>
              </a:lnSpc>
              <a:spcBef>
                <a:spcPts val="0"/>
              </a:spcBef>
              <a:defRPr b="1"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sp>
        <p:nvSpPr>
          <p:cNvPr id="9" name="Текст 8"/>
          <p:cNvSpPr>
            <a:spLocks noGrp="1"/>
          </p:cNvSpPr>
          <p:nvPr>
            <p:ph type="body" sz="quarter" idx="13" hasCustomPrompt="1"/>
          </p:nvPr>
        </p:nvSpPr>
        <p:spPr>
          <a:xfrm>
            <a:off x="3221038" y="3879772"/>
            <a:ext cx="2700337" cy="360000"/>
          </a:xfrm>
        </p:spPr>
        <p:txBody>
          <a:bodyPr anchor="b"/>
          <a:lstStyle>
            <a:lvl1pPr>
              <a:lnSpc>
                <a:spcPct val="90000"/>
              </a:lnSpc>
              <a:spcBef>
                <a:spcPts val="0"/>
              </a:spcBef>
              <a:defRPr b="1"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sp>
        <p:nvSpPr>
          <p:cNvPr id="11" name="Текст 10"/>
          <p:cNvSpPr>
            <a:spLocks noGrp="1"/>
          </p:cNvSpPr>
          <p:nvPr>
            <p:ph type="body" sz="quarter" idx="14" hasCustomPrompt="1"/>
          </p:nvPr>
        </p:nvSpPr>
        <p:spPr>
          <a:xfrm>
            <a:off x="6156325" y="3879772"/>
            <a:ext cx="2700338" cy="360000"/>
          </a:xfrm>
        </p:spPr>
        <p:txBody>
          <a:bodyPr anchor="b"/>
          <a:lstStyle>
            <a:lvl1pPr>
              <a:lnSpc>
                <a:spcPct val="90000"/>
              </a:lnSpc>
              <a:spcBef>
                <a:spcPts val="0"/>
              </a:spcBef>
              <a:defRPr b="1"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cxnSp>
        <p:nvCxnSpPr>
          <p:cNvPr id="13" name="Прямая соединительная линия 12"/>
          <p:cNvCxnSpPr/>
          <p:nvPr/>
        </p:nvCxnSpPr>
        <p:spPr>
          <a:xfrm>
            <a:off x="287338" y="4318498"/>
            <a:ext cx="2700337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Прямая соединительная линия 14"/>
          <p:cNvCxnSpPr/>
          <p:nvPr/>
        </p:nvCxnSpPr>
        <p:spPr>
          <a:xfrm>
            <a:off x="3221038" y="4318498"/>
            <a:ext cx="2700337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Прямая соединительная линия 16"/>
          <p:cNvCxnSpPr/>
          <p:nvPr/>
        </p:nvCxnSpPr>
        <p:spPr>
          <a:xfrm>
            <a:off x="6156325" y="4318498"/>
            <a:ext cx="2700338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9" name="Объект 18"/>
          <p:cNvSpPr>
            <a:spLocks noGrp="1"/>
          </p:cNvSpPr>
          <p:nvPr>
            <p:ph sz="quarter" idx="15" hasCustomPrompt="1"/>
          </p:nvPr>
        </p:nvSpPr>
        <p:spPr>
          <a:xfrm>
            <a:off x="287338" y="4365104"/>
            <a:ext cx="2700000" cy="1980000"/>
          </a:xfrm>
        </p:spPr>
        <p:txBody>
          <a:bodyPr/>
          <a:lstStyle>
            <a:lvl1pPr>
              <a:spcBef>
                <a:spcPts val="0"/>
              </a:spcBef>
              <a:buFont typeface="Wingdings" pitchFamily="2" charset="2"/>
              <a:defRPr b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6" name="Объект 5"/>
          <p:cNvSpPr>
            <a:spLocks noGrp="1"/>
          </p:cNvSpPr>
          <p:nvPr>
            <p:ph sz="quarter" idx="16" hasCustomPrompt="1"/>
          </p:nvPr>
        </p:nvSpPr>
        <p:spPr>
          <a:xfrm>
            <a:off x="3221038" y="4365104"/>
            <a:ext cx="2700000" cy="1980000"/>
          </a:xfrm>
        </p:spPr>
        <p:txBody>
          <a:bodyPr/>
          <a:lstStyle>
            <a:lvl1pPr>
              <a:spcBef>
                <a:spcPts val="0"/>
              </a:spcBef>
              <a:buFont typeface="Wingdings" pitchFamily="2" charset="2"/>
              <a:defRPr b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10" name="Объект 9"/>
          <p:cNvSpPr>
            <a:spLocks noGrp="1"/>
          </p:cNvSpPr>
          <p:nvPr>
            <p:ph sz="quarter" idx="17" hasCustomPrompt="1"/>
          </p:nvPr>
        </p:nvSpPr>
        <p:spPr>
          <a:xfrm>
            <a:off x="6156325" y="4365104"/>
            <a:ext cx="2700000" cy="1980000"/>
          </a:xfrm>
        </p:spPr>
        <p:txBody>
          <a:bodyPr/>
          <a:lstStyle>
            <a:lvl1pPr>
              <a:spcBef>
                <a:spcPts val="0"/>
              </a:spcBef>
              <a:buFont typeface="Wingdings" pitchFamily="2" charset="2"/>
              <a:defRPr b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18" name="Объект 4"/>
          <p:cNvSpPr>
            <a:spLocks noGrp="1"/>
          </p:cNvSpPr>
          <p:nvPr>
            <p:ph sz="quarter" idx="19"/>
          </p:nvPr>
        </p:nvSpPr>
        <p:spPr>
          <a:xfrm>
            <a:off x="287337" y="1262018"/>
            <a:ext cx="8569326" cy="2454320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6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735446817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Текст и 3 объекта сверх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ru-RU" dirty="0" smtClean="0"/>
              <a:t>Введите заголовок</a:t>
            </a:r>
            <a:endParaRPr lang="ru-RU" dirty="0"/>
          </a:p>
        </p:txBody>
      </p:sp>
      <p:sp>
        <p:nvSpPr>
          <p:cNvPr id="7" name="Текст 6"/>
          <p:cNvSpPr>
            <a:spLocks noGrp="1"/>
          </p:cNvSpPr>
          <p:nvPr>
            <p:ph type="body" sz="quarter" idx="12" hasCustomPrompt="1"/>
          </p:nvPr>
        </p:nvSpPr>
        <p:spPr>
          <a:xfrm>
            <a:off x="287338" y="1241223"/>
            <a:ext cx="2700337" cy="360000"/>
          </a:xfrm>
        </p:spPr>
        <p:txBody>
          <a:bodyPr anchor="b"/>
          <a:lstStyle>
            <a:lvl1pPr>
              <a:lnSpc>
                <a:spcPct val="90000"/>
              </a:lnSpc>
              <a:spcBef>
                <a:spcPts val="0"/>
              </a:spcBef>
              <a:defRPr b="1"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sp>
        <p:nvSpPr>
          <p:cNvPr id="9" name="Текст 8"/>
          <p:cNvSpPr>
            <a:spLocks noGrp="1"/>
          </p:cNvSpPr>
          <p:nvPr>
            <p:ph type="body" sz="quarter" idx="13" hasCustomPrompt="1"/>
          </p:nvPr>
        </p:nvSpPr>
        <p:spPr>
          <a:xfrm>
            <a:off x="3221038" y="1241223"/>
            <a:ext cx="2700337" cy="360000"/>
          </a:xfrm>
        </p:spPr>
        <p:txBody>
          <a:bodyPr anchor="b"/>
          <a:lstStyle>
            <a:lvl1pPr>
              <a:lnSpc>
                <a:spcPct val="90000"/>
              </a:lnSpc>
              <a:spcBef>
                <a:spcPts val="0"/>
              </a:spcBef>
              <a:defRPr b="1"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sp>
        <p:nvSpPr>
          <p:cNvPr id="11" name="Текст 10"/>
          <p:cNvSpPr>
            <a:spLocks noGrp="1"/>
          </p:cNvSpPr>
          <p:nvPr>
            <p:ph type="body" sz="quarter" idx="14" hasCustomPrompt="1"/>
          </p:nvPr>
        </p:nvSpPr>
        <p:spPr>
          <a:xfrm>
            <a:off x="6156325" y="1241223"/>
            <a:ext cx="2700338" cy="360000"/>
          </a:xfrm>
        </p:spPr>
        <p:txBody>
          <a:bodyPr anchor="b"/>
          <a:lstStyle>
            <a:lvl1pPr>
              <a:lnSpc>
                <a:spcPct val="90000"/>
              </a:lnSpc>
              <a:spcBef>
                <a:spcPts val="0"/>
              </a:spcBef>
              <a:defRPr b="1"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cxnSp>
        <p:nvCxnSpPr>
          <p:cNvPr id="13" name="Прямая соединительная линия 12"/>
          <p:cNvCxnSpPr/>
          <p:nvPr/>
        </p:nvCxnSpPr>
        <p:spPr>
          <a:xfrm>
            <a:off x="287338" y="1679949"/>
            <a:ext cx="2700337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Прямая соединительная линия 14"/>
          <p:cNvCxnSpPr/>
          <p:nvPr/>
        </p:nvCxnSpPr>
        <p:spPr>
          <a:xfrm>
            <a:off x="3221038" y="1679949"/>
            <a:ext cx="2700337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Прямая соединительная линия 16"/>
          <p:cNvCxnSpPr/>
          <p:nvPr/>
        </p:nvCxnSpPr>
        <p:spPr>
          <a:xfrm>
            <a:off x="6156325" y="1679949"/>
            <a:ext cx="2700338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9" name="Объект 18"/>
          <p:cNvSpPr>
            <a:spLocks noGrp="1"/>
          </p:cNvSpPr>
          <p:nvPr>
            <p:ph sz="quarter" idx="15" hasCustomPrompt="1"/>
          </p:nvPr>
        </p:nvSpPr>
        <p:spPr>
          <a:xfrm>
            <a:off x="287338" y="1726555"/>
            <a:ext cx="2700337" cy="1980000"/>
          </a:xfrm>
        </p:spPr>
        <p:txBody>
          <a:bodyPr/>
          <a:lstStyle>
            <a:lvl1pPr>
              <a:spcBef>
                <a:spcPts val="0"/>
              </a:spcBef>
              <a:buFont typeface="Wingdings" pitchFamily="2" charset="2"/>
              <a:defRPr b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14" name="Объект 18"/>
          <p:cNvSpPr>
            <a:spLocks noGrp="1"/>
          </p:cNvSpPr>
          <p:nvPr>
            <p:ph sz="quarter" idx="16" hasCustomPrompt="1"/>
          </p:nvPr>
        </p:nvSpPr>
        <p:spPr>
          <a:xfrm>
            <a:off x="3221038" y="1726555"/>
            <a:ext cx="2700337" cy="1980000"/>
          </a:xfrm>
        </p:spPr>
        <p:txBody>
          <a:bodyPr/>
          <a:lstStyle>
            <a:lvl1pPr>
              <a:spcBef>
                <a:spcPts val="0"/>
              </a:spcBef>
              <a:buFont typeface="Wingdings" pitchFamily="2" charset="2"/>
              <a:defRPr b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16" name="Объект 18"/>
          <p:cNvSpPr>
            <a:spLocks noGrp="1"/>
          </p:cNvSpPr>
          <p:nvPr>
            <p:ph sz="quarter" idx="17" hasCustomPrompt="1"/>
          </p:nvPr>
        </p:nvSpPr>
        <p:spPr>
          <a:xfrm>
            <a:off x="6156325" y="1726555"/>
            <a:ext cx="2700337" cy="1980000"/>
          </a:xfrm>
        </p:spPr>
        <p:txBody>
          <a:bodyPr/>
          <a:lstStyle>
            <a:lvl1pPr>
              <a:spcBef>
                <a:spcPts val="0"/>
              </a:spcBef>
              <a:buFont typeface="Wingdings" pitchFamily="2" charset="2"/>
              <a:defRPr b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21" name="Объект 4"/>
          <p:cNvSpPr>
            <a:spLocks noGrp="1"/>
          </p:cNvSpPr>
          <p:nvPr>
            <p:ph sz="quarter" idx="19"/>
          </p:nvPr>
        </p:nvSpPr>
        <p:spPr>
          <a:xfrm>
            <a:off x="287337" y="3890918"/>
            <a:ext cx="8569326" cy="2454320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8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3423324372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2 объекта и 2 текс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ru-RU" dirty="0" smtClean="0"/>
              <a:t>Введите заголовок</a:t>
            </a:r>
            <a:endParaRPr lang="ru-RU" dirty="0"/>
          </a:p>
        </p:txBody>
      </p:sp>
      <p:sp>
        <p:nvSpPr>
          <p:cNvPr id="5" name="Объект 4"/>
          <p:cNvSpPr>
            <a:spLocks noGrp="1"/>
          </p:cNvSpPr>
          <p:nvPr>
            <p:ph sz="quarter" idx="11" hasCustomPrompt="1"/>
          </p:nvPr>
        </p:nvSpPr>
        <p:spPr>
          <a:xfrm>
            <a:off x="287338" y="4421682"/>
            <a:ext cx="2700337" cy="1908000"/>
          </a:xfrm>
        </p:spPr>
        <p:txBody>
          <a:bodyPr/>
          <a:lstStyle>
            <a:lvl1pPr>
              <a:spcBef>
                <a:spcPts val="0"/>
              </a:spcBef>
              <a:buFont typeface="Wingdings" pitchFamily="2" charset="2"/>
              <a:defRPr b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7" name="Объект 6"/>
          <p:cNvSpPr>
            <a:spLocks noGrp="1"/>
          </p:cNvSpPr>
          <p:nvPr>
            <p:ph sz="quarter" idx="12" hasCustomPrompt="1"/>
          </p:nvPr>
        </p:nvSpPr>
        <p:spPr>
          <a:xfrm>
            <a:off x="6156325" y="1726555"/>
            <a:ext cx="2700338" cy="1908000"/>
          </a:xfrm>
        </p:spPr>
        <p:txBody>
          <a:bodyPr/>
          <a:lstStyle>
            <a:lvl1pPr>
              <a:spcBef>
                <a:spcPts val="0"/>
              </a:spcBef>
              <a:buFont typeface="Wingdings" pitchFamily="2" charset="2"/>
              <a:defRPr b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6" name="Текст 5"/>
          <p:cNvSpPr>
            <a:spLocks noGrp="1"/>
          </p:cNvSpPr>
          <p:nvPr>
            <p:ph type="body" sz="quarter" idx="15" hasCustomPrompt="1"/>
          </p:nvPr>
        </p:nvSpPr>
        <p:spPr>
          <a:xfrm>
            <a:off x="287338" y="3933825"/>
            <a:ext cx="2700000" cy="360000"/>
          </a:xfrm>
        </p:spPr>
        <p:txBody>
          <a:bodyPr anchor="b"/>
          <a:lstStyle>
            <a:lvl1pPr>
              <a:lnSpc>
                <a:spcPct val="90000"/>
              </a:lnSpc>
              <a:spcBef>
                <a:spcPts val="0"/>
              </a:spcBef>
              <a:defRPr b="1"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cxnSp>
        <p:nvCxnSpPr>
          <p:cNvPr id="10" name="Прямая соединительная линия 9"/>
          <p:cNvCxnSpPr/>
          <p:nvPr/>
        </p:nvCxnSpPr>
        <p:spPr>
          <a:xfrm>
            <a:off x="287338" y="4375076"/>
            <a:ext cx="2700337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" name="Текст 5"/>
          <p:cNvSpPr>
            <a:spLocks noGrp="1"/>
          </p:cNvSpPr>
          <p:nvPr>
            <p:ph type="body" sz="quarter" idx="16" hasCustomPrompt="1"/>
          </p:nvPr>
        </p:nvSpPr>
        <p:spPr>
          <a:xfrm>
            <a:off x="6160028" y="1248594"/>
            <a:ext cx="2700000" cy="360000"/>
          </a:xfrm>
        </p:spPr>
        <p:txBody>
          <a:bodyPr anchor="b"/>
          <a:lstStyle>
            <a:lvl1pPr>
              <a:lnSpc>
                <a:spcPct val="90000"/>
              </a:lnSpc>
              <a:spcBef>
                <a:spcPts val="0"/>
              </a:spcBef>
              <a:defRPr b="1"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cxnSp>
        <p:nvCxnSpPr>
          <p:cNvPr id="13" name="Прямая соединительная линия 12"/>
          <p:cNvCxnSpPr/>
          <p:nvPr/>
        </p:nvCxnSpPr>
        <p:spPr>
          <a:xfrm>
            <a:off x="6160028" y="1679949"/>
            <a:ext cx="2700337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Объект 4"/>
          <p:cNvSpPr>
            <a:spLocks noGrp="1"/>
          </p:cNvSpPr>
          <p:nvPr>
            <p:ph sz="quarter" idx="19"/>
          </p:nvPr>
        </p:nvSpPr>
        <p:spPr>
          <a:xfrm>
            <a:off x="3240087" y="3890918"/>
            <a:ext cx="5616575" cy="2454320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8" name="Объект 4"/>
          <p:cNvSpPr>
            <a:spLocks noGrp="1"/>
          </p:cNvSpPr>
          <p:nvPr>
            <p:ph sz="quarter" idx="20"/>
          </p:nvPr>
        </p:nvSpPr>
        <p:spPr>
          <a:xfrm>
            <a:off x="287338" y="1262018"/>
            <a:ext cx="5616575" cy="2454320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4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3831352720"/>
      </p:ext>
    </p:extLst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Три рисунка, три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/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ru-RU" dirty="0"/>
          </a:p>
        </p:txBody>
      </p:sp>
      <p:sp>
        <p:nvSpPr>
          <p:cNvPr id="5" name="Рисунок 4"/>
          <p:cNvSpPr>
            <a:spLocks noGrp="1"/>
          </p:cNvSpPr>
          <p:nvPr>
            <p:ph type="pic" sz="quarter" idx="11" hasCustomPrompt="1"/>
          </p:nvPr>
        </p:nvSpPr>
        <p:spPr>
          <a:xfrm>
            <a:off x="287338" y="1262018"/>
            <a:ext cx="2700000" cy="2376000"/>
          </a:xfrm>
        </p:spPr>
        <p:txBody>
          <a:bodyPr vert="horz" lIns="0" tIns="0" rIns="0" bIns="0" rtlCol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 lang="ru-RU" b="0"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</a:p>
          <a:p>
            <a:pPr lvl="0"/>
            <a:endParaRPr lang="en-US" dirty="0" smtClean="0"/>
          </a:p>
          <a:p>
            <a:pPr lvl="0"/>
            <a:endParaRPr lang="ru-RU" dirty="0"/>
          </a:p>
        </p:txBody>
      </p:sp>
      <p:sp>
        <p:nvSpPr>
          <p:cNvPr id="7" name="Рисунок 6"/>
          <p:cNvSpPr>
            <a:spLocks noGrp="1"/>
          </p:cNvSpPr>
          <p:nvPr>
            <p:ph type="pic" sz="quarter" idx="12" hasCustomPrompt="1"/>
          </p:nvPr>
        </p:nvSpPr>
        <p:spPr>
          <a:xfrm>
            <a:off x="3221038" y="3933825"/>
            <a:ext cx="2700000" cy="2376000"/>
          </a:xfrm>
        </p:spPr>
        <p:txBody>
          <a:bodyPr vert="horz" lIns="0" tIns="0" rIns="0" bIns="0" rtlCol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 lang="ru-RU" b="0"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</a:p>
          <a:p>
            <a:pPr lvl="0"/>
            <a:endParaRPr lang="en-US" dirty="0" smtClean="0"/>
          </a:p>
          <a:p>
            <a:pPr lvl="0"/>
            <a:endParaRPr lang="ru-RU" dirty="0"/>
          </a:p>
        </p:txBody>
      </p:sp>
      <p:sp>
        <p:nvSpPr>
          <p:cNvPr id="9" name="Рисунок 8"/>
          <p:cNvSpPr>
            <a:spLocks noGrp="1"/>
          </p:cNvSpPr>
          <p:nvPr>
            <p:ph type="pic" sz="quarter" idx="13" hasCustomPrompt="1"/>
          </p:nvPr>
        </p:nvSpPr>
        <p:spPr>
          <a:xfrm>
            <a:off x="6156325" y="1262018"/>
            <a:ext cx="2700000" cy="2376000"/>
          </a:xfrm>
        </p:spPr>
        <p:txBody>
          <a:bodyPr vert="horz" lIns="0" tIns="0" rIns="0" bIns="0" rtlCol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 lang="ru-RU" b="0"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</a:p>
          <a:p>
            <a:pPr lvl="0"/>
            <a:endParaRPr lang="en-US" dirty="0" smtClean="0"/>
          </a:p>
          <a:p>
            <a:pPr lvl="0"/>
            <a:endParaRPr lang="ru-RU" dirty="0"/>
          </a:p>
        </p:txBody>
      </p:sp>
      <p:sp>
        <p:nvSpPr>
          <p:cNvPr id="12" name="Объект 4"/>
          <p:cNvSpPr>
            <a:spLocks noGrp="1"/>
          </p:cNvSpPr>
          <p:nvPr>
            <p:ph sz="quarter" idx="20"/>
          </p:nvPr>
        </p:nvSpPr>
        <p:spPr>
          <a:xfrm>
            <a:off x="3222000" y="1262018"/>
            <a:ext cx="2700000" cy="2376000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6" name="Объект 4"/>
          <p:cNvSpPr>
            <a:spLocks noGrp="1"/>
          </p:cNvSpPr>
          <p:nvPr>
            <p:ph sz="quarter" idx="21"/>
          </p:nvPr>
        </p:nvSpPr>
        <p:spPr>
          <a:xfrm>
            <a:off x="287338" y="3933825"/>
            <a:ext cx="2700000" cy="2376000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7" name="Объект 4"/>
          <p:cNvSpPr>
            <a:spLocks noGrp="1"/>
          </p:cNvSpPr>
          <p:nvPr>
            <p:ph sz="quarter" idx="22"/>
          </p:nvPr>
        </p:nvSpPr>
        <p:spPr>
          <a:xfrm>
            <a:off x="6156325" y="3933825"/>
            <a:ext cx="2700000" cy="2376000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1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804598267"/>
      </p:ext>
    </p:extLst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Три объекта и три блока с текстом справ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/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ru-RU" dirty="0"/>
          </a:p>
        </p:txBody>
      </p:sp>
      <p:sp>
        <p:nvSpPr>
          <p:cNvPr id="5" name="Объект 4"/>
          <p:cNvSpPr>
            <a:spLocks noGrp="1"/>
          </p:cNvSpPr>
          <p:nvPr>
            <p:ph sz="quarter" idx="11" hasCustomPrompt="1"/>
          </p:nvPr>
        </p:nvSpPr>
        <p:spPr>
          <a:xfrm>
            <a:off x="287338" y="1268413"/>
            <a:ext cx="1980000" cy="1512887"/>
          </a:xfrm>
        </p:spPr>
        <p:txBody>
          <a:bodyPr vert="horz" lIns="0" tIns="0" rIns="0" bIns="0" rtlCol="0">
            <a:noAutofit/>
          </a:bodyPr>
          <a:lstStyle>
            <a:lvl1pPr>
              <a:spcBef>
                <a:spcPts val="0"/>
              </a:spcBef>
              <a:buFont typeface="Wingdings" pitchFamily="2" charset="2"/>
              <a:defRPr lang="ru-RU" b="0" dirty="0" smtClean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7" name="Объект 6"/>
          <p:cNvSpPr>
            <a:spLocks noGrp="1"/>
          </p:cNvSpPr>
          <p:nvPr>
            <p:ph sz="quarter" idx="12" hasCustomPrompt="1"/>
          </p:nvPr>
        </p:nvSpPr>
        <p:spPr>
          <a:xfrm>
            <a:off x="287338" y="3032919"/>
            <a:ext cx="1980000" cy="1512887"/>
          </a:xfrm>
        </p:spPr>
        <p:txBody>
          <a:bodyPr vert="horz" lIns="0" tIns="0" rIns="0" bIns="0" rtlCol="0">
            <a:noAutofit/>
          </a:bodyPr>
          <a:lstStyle>
            <a:lvl1pPr>
              <a:spcBef>
                <a:spcPts val="0"/>
              </a:spcBef>
              <a:buFont typeface="Wingdings" pitchFamily="2" charset="2"/>
              <a:defRPr lang="ru-RU" b="0" dirty="0" smtClean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9" name="Объект 8"/>
          <p:cNvSpPr>
            <a:spLocks noGrp="1"/>
          </p:cNvSpPr>
          <p:nvPr>
            <p:ph sz="quarter" idx="13" hasCustomPrompt="1"/>
          </p:nvPr>
        </p:nvSpPr>
        <p:spPr>
          <a:xfrm>
            <a:off x="287338" y="4797425"/>
            <a:ext cx="1980000" cy="1512887"/>
          </a:xfrm>
        </p:spPr>
        <p:txBody>
          <a:bodyPr vert="horz" lIns="0" tIns="0" rIns="0" bIns="0" rtlCol="0">
            <a:noAutofit/>
          </a:bodyPr>
          <a:lstStyle>
            <a:lvl1pPr>
              <a:spcBef>
                <a:spcPts val="0"/>
              </a:spcBef>
              <a:buFont typeface="Wingdings" pitchFamily="2" charset="2"/>
              <a:defRPr lang="ru-RU" b="0" dirty="0" smtClean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13" name="Объект 4"/>
          <p:cNvSpPr>
            <a:spLocks noGrp="1"/>
          </p:cNvSpPr>
          <p:nvPr>
            <p:ph sz="quarter" idx="19"/>
          </p:nvPr>
        </p:nvSpPr>
        <p:spPr>
          <a:xfrm>
            <a:off x="2484438" y="1262018"/>
            <a:ext cx="6372225" cy="1519282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4" name="Объект 4"/>
          <p:cNvSpPr>
            <a:spLocks noGrp="1"/>
          </p:cNvSpPr>
          <p:nvPr>
            <p:ph sz="quarter" idx="20"/>
          </p:nvPr>
        </p:nvSpPr>
        <p:spPr>
          <a:xfrm>
            <a:off x="2484438" y="3055223"/>
            <a:ext cx="6372225" cy="1519282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6" name="Объект 4"/>
          <p:cNvSpPr>
            <a:spLocks noGrp="1"/>
          </p:cNvSpPr>
          <p:nvPr>
            <p:ph sz="quarter" idx="21"/>
          </p:nvPr>
        </p:nvSpPr>
        <p:spPr>
          <a:xfrm>
            <a:off x="2484438" y="4825956"/>
            <a:ext cx="6372225" cy="1519282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1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846500567"/>
      </p:ext>
    </p:extLst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Кейс про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/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ru-RU" dirty="0"/>
          </a:p>
        </p:txBody>
      </p:sp>
      <p:sp>
        <p:nvSpPr>
          <p:cNvPr id="9" name="Текст 8"/>
          <p:cNvSpPr>
            <a:spLocks noGrp="1"/>
          </p:cNvSpPr>
          <p:nvPr>
            <p:ph type="body" sz="quarter" idx="17" hasCustomPrompt="1"/>
          </p:nvPr>
        </p:nvSpPr>
        <p:spPr>
          <a:xfrm>
            <a:off x="2483768" y="3032956"/>
            <a:ext cx="6372895" cy="360000"/>
          </a:xfrm>
        </p:spPr>
        <p:txBody>
          <a:bodyPr anchor="b">
            <a:noAutofit/>
          </a:bodyPr>
          <a:lstStyle>
            <a:lvl1pPr>
              <a:lnSpc>
                <a:spcPct val="90000"/>
              </a:lnSpc>
              <a:spcBef>
                <a:spcPts val="0"/>
              </a:spcBef>
              <a:defRPr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sp>
        <p:nvSpPr>
          <p:cNvPr id="14" name="Текст 8"/>
          <p:cNvSpPr>
            <a:spLocks noGrp="1"/>
          </p:cNvSpPr>
          <p:nvPr>
            <p:ph type="body" sz="quarter" idx="19" hasCustomPrompt="1"/>
          </p:nvPr>
        </p:nvSpPr>
        <p:spPr>
          <a:xfrm>
            <a:off x="287338" y="1241223"/>
            <a:ext cx="6372895" cy="360000"/>
          </a:xfrm>
        </p:spPr>
        <p:txBody>
          <a:bodyPr anchor="b">
            <a:noAutofit/>
          </a:bodyPr>
          <a:lstStyle>
            <a:lvl1pPr>
              <a:lnSpc>
                <a:spcPct val="90000"/>
              </a:lnSpc>
              <a:spcBef>
                <a:spcPts val="0"/>
              </a:spcBef>
              <a:defRPr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cxnSp>
        <p:nvCxnSpPr>
          <p:cNvPr id="10" name="Прямая соединительная линия 9"/>
          <p:cNvCxnSpPr/>
          <p:nvPr/>
        </p:nvCxnSpPr>
        <p:spPr>
          <a:xfrm>
            <a:off x="287338" y="1679949"/>
            <a:ext cx="6372894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Прямая соединительная линия 9"/>
          <p:cNvCxnSpPr/>
          <p:nvPr/>
        </p:nvCxnSpPr>
        <p:spPr>
          <a:xfrm>
            <a:off x="2483769" y="3471682"/>
            <a:ext cx="6372894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" name="Объект 4"/>
          <p:cNvSpPr>
            <a:spLocks noGrp="1"/>
          </p:cNvSpPr>
          <p:nvPr>
            <p:ph sz="quarter" idx="20"/>
          </p:nvPr>
        </p:nvSpPr>
        <p:spPr>
          <a:xfrm>
            <a:off x="287338" y="3068638"/>
            <a:ext cx="2016125" cy="3276600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7" name="Объект 4"/>
          <p:cNvSpPr>
            <a:spLocks noGrp="1"/>
          </p:cNvSpPr>
          <p:nvPr>
            <p:ph sz="quarter" idx="23"/>
          </p:nvPr>
        </p:nvSpPr>
        <p:spPr>
          <a:xfrm>
            <a:off x="6877050" y="1243088"/>
            <a:ext cx="1979613" cy="152127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4" name="Объект 3"/>
          <p:cNvSpPr>
            <a:spLocks noGrp="1"/>
          </p:cNvSpPr>
          <p:nvPr>
            <p:ph sz="quarter" idx="24"/>
          </p:nvPr>
        </p:nvSpPr>
        <p:spPr>
          <a:xfrm>
            <a:off x="287338" y="1736725"/>
            <a:ext cx="6408737" cy="1044575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6" name="Объект 5"/>
          <p:cNvSpPr>
            <a:spLocks noGrp="1"/>
          </p:cNvSpPr>
          <p:nvPr>
            <p:ph sz="quarter" idx="25"/>
          </p:nvPr>
        </p:nvSpPr>
        <p:spPr>
          <a:xfrm>
            <a:off x="2484438" y="3536950"/>
            <a:ext cx="6372225" cy="280828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6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956714245"/>
      </p:ext>
    </p:extLst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Два подзаголовка и 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ru-RU" dirty="0" smtClean="0"/>
              <a:t>Введите заголовок</a:t>
            </a:r>
            <a:endParaRPr lang="ru-RU" dirty="0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11" hasCustomPrompt="1"/>
          </p:nvPr>
        </p:nvSpPr>
        <p:spPr>
          <a:xfrm>
            <a:off x="287338" y="1241223"/>
            <a:ext cx="4140200" cy="360000"/>
          </a:xfrm>
        </p:spPr>
        <p:txBody>
          <a:bodyPr anchor="b"/>
          <a:lstStyle>
            <a:lvl1pPr>
              <a:lnSpc>
                <a:spcPct val="90000"/>
              </a:lnSpc>
              <a:spcBef>
                <a:spcPts val="0"/>
              </a:spcBef>
              <a:defRPr baseline="0">
                <a:solidFill>
                  <a:schemeClr val="tx1"/>
                </a:solidFill>
              </a:defRPr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sp>
        <p:nvSpPr>
          <p:cNvPr id="7" name="Объект 6"/>
          <p:cNvSpPr>
            <a:spLocks noGrp="1"/>
          </p:cNvSpPr>
          <p:nvPr>
            <p:ph sz="quarter" idx="12" hasCustomPrompt="1"/>
          </p:nvPr>
        </p:nvSpPr>
        <p:spPr>
          <a:xfrm>
            <a:off x="287338" y="1726555"/>
            <a:ext cx="4140200" cy="4608000"/>
          </a:xfrm>
        </p:spPr>
        <p:txBody>
          <a:bodyPr/>
          <a:lstStyle>
            <a:lvl1pPr>
              <a:spcBef>
                <a:spcPts val="0"/>
              </a:spcBef>
              <a:buFont typeface="Wingdings" pitchFamily="2" charset="2"/>
              <a:defRPr b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13" name="Текст 12"/>
          <p:cNvSpPr>
            <a:spLocks noGrp="1"/>
          </p:cNvSpPr>
          <p:nvPr>
            <p:ph type="body" sz="quarter" idx="13" hasCustomPrompt="1"/>
          </p:nvPr>
        </p:nvSpPr>
        <p:spPr>
          <a:xfrm>
            <a:off x="4679366" y="1241223"/>
            <a:ext cx="4140200" cy="360000"/>
          </a:xfrm>
        </p:spPr>
        <p:txBody>
          <a:bodyPr anchor="b"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>
                <a:solidFill>
                  <a:schemeClr val="tx1"/>
                </a:solidFill>
              </a:defRPr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sp>
        <p:nvSpPr>
          <p:cNvPr id="17" name="Объект 16"/>
          <p:cNvSpPr>
            <a:spLocks noGrp="1"/>
          </p:cNvSpPr>
          <p:nvPr>
            <p:ph sz="quarter" idx="14" hasCustomPrompt="1"/>
          </p:nvPr>
        </p:nvSpPr>
        <p:spPr>
          <a:xfrm>
            <a:off x="4683126" y="1726555"/>
            <a:ext cx="4140200" cy="4608000"/>
          </a:xfrm>
        </p:spPr>
        <p:txBody>
          <a:bodyPr/>
          <a:lstStyle>
            <a:lvl1pPr>
              <a:spcBef>
                <a:spcPts val="0"/>
              </a:spcBef>
              <a:buFont typeface="Wingdings" pitchFamily="2" charset="2"/>
              <a:defRPr b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cxnSp>
        <p:nvCxnSpPr>
          <p:cNvPr id="6" name="Прямая соединительная линия 5"/>
          <p:cNvCxnSpPr/>
          <p:nvPr/>
        </p:nvCxnSpPr>
        <p:spPr>
          <a:xfrm>
            <a:off x="287338" y="1679949"/>
            <a:ext cx="4140200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Прямая соединительная линия 9"/>
          <p:cNvCxnSpPr/>
          <p:nvPr/>
        </p:nvCxnSpPr>
        <p:spPr>
          <a:xfrm>
            <a:off x="4679366" y="1679949"/>
            <a:ext cx="4140200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1741031640"/>
      </p:ext>
    </p:extLst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Рисунок и объект справ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/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ru-RU" dirty="0"/>
          </a:p>
        </p:txBody>
      </p:sp>
      <p:sp>
        <p:nvSpPr>
          <p:cNvPr id="5" name="Рисунок 4"/>
          <p:cNvSpPr>
            <a:spLocks noGrp="1"/>
          </p:cNvSpPr>
          <p:nvPr>
            <p:ph type="pic" sz="quarter" idx="11" hasCustomPrompt="1"/>
          </p:nvPr>
        </p:nvSpPr>
        <p:spPr>
          <a:xfrm>
            <a:off x="287338" y="1268413"/>
            <a:ext cx="5634037" cy="5060950"/>
          </a:xfrm>
        </p:spPr>
        <p:txBody>
          <a:bodyPr vert="horz" lIns="0" tIns="0" rIns="0" bIns="0" rtlCol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 lang="ru-RU" b="0"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</a:p>
          <a:p>
            <a:pPr lvl="0"/>
            <a:endParaRPr lang="en-US" dirty="0" smtClean="0"/>
          </a:p>
          <a:p>
            <a:pPr lvl="0"/>
            <a:endParaRPr lang="ru-RU" dirty="0"/>
          </a:p>
        </p:txBody>
      </p:sp>
      <p:sp>
        <p:nvSpPr>
          <p:cNvPr id="7" name="Объект 6"/>
          <p:cNvSpPr>
            <a:spLocks noGrp="1"/>
          </p:cNvSpPr>
          <p:nvPr>
            <p:ph sz="quarter" idx="12" hasCustomPrompt="1"/>
          </p:nvPr>
        </p:nvSpPr>
        <p:spPr>
          <a:xfrm>
            <a:off x="6156325" y="1726554"/>
            <a:ext cx="2700338" cy="4582765"/>
          </a:xfrm>
        </p:spPr>
        <p:txBody>
          <a:bodyPr>
            <a:noAutofit/>
          </a:bodyPr>
          <a:lstStyle>
            <a:lvl1pPr>
              <a:spcBef>
                <a:spcPts val="0"/>
              </a:spcBef>
              <a:buFont typeface="Wingdings" pitchFamily="2" charset="2"/>
              <a:defRPr b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9" name="Текст 8"/>
          <p:cNvSpPr>
            <a:spLocks noGrp="1"/>
          </p:cNvSpPr>
          <p:nvPr>
            <p:ph type="body" sz="quarter" idx="13" hasCustomPrompt="1"/>
          </p:nvPr>
        </p:nvSpPr>
        <p:spPr>
          <a:xfrm>
            <a:off x="6156325" y="1241223"/>
            <a:ext cx="2700338" cy="360000"/>
          </a:xfrm>
        </p:spPr>
        <p:txBody>
          <a:bodyPr anchor="b">
            <a:noAutofit/>
          </a:bodyPr>
          <a:lstStyle>
            <a:lvl1pPr>
              <a:lnSpc>
                <a:spcPct val="90000"/>
              </a:lnSpc>
              <a:spcBef>
                <a:spcPts val="0"/>
              </a:spcBef>
              <a:defRPr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cxnSp>
        <p:nvCxnSpPr>
          <p:cNvPr id="11" name="Прямая соединительная линия 10"/>
          <p:cNvCxnSpPr/>
          <p:nvPr/>
        </p:nvCxnSpPr>
        <p:spPr>
          <a:xfrm>
            <a:off x="6156325" y="1679949"/>
            <a:ext cx="2700338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360321342"/>
      </p:ext>
    </p:extLst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6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/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ru-RU" dirty="0"/>
          </a:p>
        </p:txBody>
      </p:sp>
      <p:sp>
        <p:nvSpPr>
          <p:cNvPr id="16" name="Текст 5"/>
          <p:cNvSpPr>
            <a:spLocks noGrp="1"/>
          </p:cNvSpPr>
          <p:nvPr>
            <p:ph type="body" sz="quarter" idx="19" hasCustomPrompt="1"/>
          </p:nvPr>
        </p:nvSpPr>
        <p:spPr>
          <a:xfrm>
            <a:off x="287337" y="3934473"/>
            <a:ext cx="2700337" cy="360000"/>
          </a:xfrm>
        </p:spPr>
        <p:txBody>
          <a:bodyPr anchor="b">
            <a:noAutofit/>
          </a:bodyPr>
          <a:lstStyle>
            <a:lvl1pPr>
              <a:lnSpc>
                <a:spcPct val="90000"/>
              </a:lnSpc>
              <a:spcBef>
                <a:spcPts val="0"/>
              </a:spcBef>
              <a:defRPr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cxnSp>
        <p:nvCxnSpPr>
          <p:cNvPr id="17" name="Прямая соединительная линия 16"/>
          <p:cNvCxnSpPr/>
          <p:nvPr/>
        </p:nvCxnSpPr>
        <p:spPr>
          <a:xfrm>
            <a:off x="287337" y="4371456"/>
            <a:ext cx="2700337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9" name="Текст 5"/>
          <p:cNvSpPr>
            <a:spLocks noGrp="1"/>
          </p:cNvSpPr>
          <p:nvPr>
            <p:ph type="body" sz="quarter" idx="21" hasCustomPrompt="1"/>
          </p:nvPr>
        </p:nvSpPr>
        <p:spPr>
          <a:xfrm>
            <a:off x="3221038" y="3934473"/>
            <a:ext cx="2700337" cy="360000"/>
          </a:xfrm>
        </p:spPr>
        <p:txBody>
          <a:bodyPr anchor="b">
            <a:noAutofit/>
          </a:bodyPr>
          <a:lstStyle>
            <a:lvl1pPr>
              <a:lnSpc>
                <a:spcPct val="90000"/>
              </a:lnSpc>
              <a:spcBef>
                <a:spcPts val="0"/>
              </a:spcBef>
              <a:defRPr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cxnSp>
        <p:nvCxnSpPr>
          <p:cNvPr id="20" name="Прямая соединительная линия 19"/>
          <p:cNvCxnSpPr/>
          <p:nvPr/>
        </p:nvCxnSpPr>
        <p:spPr>
          <a:xfrm>
            <a:off x="3221038" y="4371456"/>
            <a:ext cx="2700337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2" name="Текст 5"/>
          <p:cNvSpPr>
            <a:spLocks noGrp="1"/>
          </p:cNvSpPr>
          <p:nvPr>
            <p:ph type="body" sz="quarter" idx="23" hasCustomPrompt="1"/>
          </p:nvPr>
        </p:nvSpPr>
        <p:spPr>
          <a:xfrm>
            <a:off x="6156325" y="3934473"/>
            <a:ext cx="2700337" cy="360000"/>
          </a:xfrm>
        </p:spPr>
        <p:txBody>
          <a:bodyPr anchor="b">
            <a:noAutofit/>
          </a:bodyPr>
          <a:lstStyle>
            <a:lvl1pPr>
              <a:lnSpc>
                <a:spcPct val="90000"/>
              </a:lnSpc>
              <a:spcBef>
                <a:spcPts val="0"/>
              </a:spcBef>
              <a:defRPr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cxnSp>
        <p:nvCxnSpPr>
          <p:cNvPr id="23" name="Прямая соединительная линия 22"/>
          <p:cNvCxnSpPr/>
          <p:nvPr/>
        </p:nvCxnSpPr>
        <p:spPr>
          <a:xfrm>
            <a:off x="6156325" y="4371456"/>
            <a:ext cx="2700337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4" name="Объект 4"/>
          <p:cNvSpPr>
            <a:spLocks noGrp="1"/>
          </p:cNvSpPr>
          <p:nvPr>
            <p:ph sz="quarter" idx="24" hasCustomPrompt="1"/>
          </p:nvPr>
        </p:nvSpPr>
        <p:spPr>
          <a:xfrm>
            <a:off x="287337" y="1726555"/>
            <a:ext cx="2700337" cy="1926000"/>
          </a:xfrm>
        </p:spPr>
        <p:txBody>
          <a:bodyPr>
            <a:noAutofit/>
          </a:bodyPr>
          <a:lstStyle>
            <a:lvl1pPr>
              <a:spcBef>
                <a:spcPts val="0"/>
              </a:spcBef>
              <a:buFont typeface="Wingdings" pitchFamily="2" charset="2"/>
              <a:defRPr b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25" name="Текст 5"/>
          <p:cNvSpPr>
            <a:spLocks noGrp="1"/>
          </p:cNvSpPr>
          <p:nvPr>
            <p:ph type="body" sz="quarter" idx="25" hasCustomPrompt="1"/>
          </p:nvPr>
        </p:nvSpPr>
        <p:spPr>
          <a:xfrm>
            <a:off x="287337" y="1241223"/>
            <a:ext cx="2700337" cy="360000"/>
          </a:xfrm>
        </p:spPr>
        <p:txBody>
          <a:bodyPr anchor="b">
            <a:noAutofit/>
          </a:bodyPr>
          <a:lstStyle>
            <a:lvl1pPr>
              <a:lnSpc>
                <a:spcPct val="90000"/>
              </a:lnSpc>
              <a:spcBef>
                <a:spcPts val="0"/>
              </a:spcBef>
              <a:defRPr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cxnSp>
        <p:nvCxnSpPr>
          <p:cNvPr id="26" name="Прямая соединительная линия 25"/>
          <p:cNvCxnSpPr/>
          <p:nvPr/>
        </p:nvCxnSpPr>
        <p:spPr>
          <a:xfrm>
            <a:off x="287337" y="1679949"/>
            <a:ext cx="2700337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8" name="Текст 5"/>
          <p:cNvSpPr>
            <a:spLocks noGrp="1"/>
          </p:cNvSpPr>
          <p:nvPr>
            <p:ph type="body" sz="quarter" idx="27" hasCustomPrompt="1"/>
          </p:nvPr>
        </p:nvSpPr>
        <p:spPr>
          <a:xfrm>
            <a:off x="3221038" y="1241223"/>
            <a:ext cx="2700337" cy="360000"/>
          </a:xfrm>
        </p:spPr>
        <p:txBody>
          <a:bodyPr anchor="b">
            <a:noAutofit/>
          </a:bodyPr>
          <a:lstStyle>
            <a:lvl1pPr>
              <a:lnSpc>
                <a:spcPct val="90000"/>
              </a:lnSpc>
              <a:spcBef>
                <a:spcPts val="0"/>
              </a:spcBef>
              <a:defRPr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cxnSp>
        <p:nvCxnSpPr>
          <p:cNvPr id="29" name="Прямая соединительная линия 28"/>
          <p:cNvCxnSpPr/>
          <p:nvPr/>
        </p:nvCxnSpPr>
        <p:spPr>
          <a:xfrm>
            <a:off x="3221038" y="1679949"/>
            <a:ext cx="2700337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1" name="Текст 5"/>
          <p:cNvSpPr>
            <a:spLocks noGrp="1"/>
          </p:cNvSpPr>
          <p:nvPr>
            <p:ph type="body" sz="quarter" idx="29" hasCustomPrompt="1"/>
          </p:nvPr>
        </p:nvSpPr>
        <p:spPr>
          <a:xfrm>
            <a:off x="6156325" y="1241223"/>
            <a:ext cx="2700337" cy="360000"/>
          </a:xfrm>
        </p:spPr>
        <p:txBody>
          <a:bodyPr anchor="b">
            <a:noAutofit/>
          </a:bodyPr>
          <a:lstStyle>
            <a:lvl1pPr>
              <a:lnSpc>
                <a:spcPct val="90000"/>
              </a:lnSpc>
              <a:spcBef>
                <a:spcPts val="0"/>
              </a:spcBef>
              <a:defRPr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cxnSp>
        <p:nvCxnSpPr>
          <p:cNvPr id="32" name="Прямая соединительная линия 31"/>
          <p:cNvCxnSpPr/>
          <p:nvPr/>
        </p:nvCxnSpPr>
        <p:spPr>
          <a:xfrm>
            <a:off x="6156325" y="1679949"/>
            <a:ext cx="2700337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3" name="Объект 32"/>
          <p:cNvSpPr>
            <a:spLocks noGrp="1"/>
          </p:cNvSpPr>
          <p:nvPr>
            <p:ph sz="quarter" idx="30" hasCustomPrompt="1"/>
          </p:nvPr>
        </p:nvSpPr>
        <p:spPr>
          <a:xfrm>
            <a:off x="3221038" y="1726555"/>
            <a:ext cx="2700337" cy="1926000"/>
          </a:xfrm>
        </p:spPr>
        <p:txBody>
          <a:bodyPr>
            <a:noAutofit/>
          </a:bodyPr>
          <a:lstStyle>
            <a:lvl1pPr>
              <a:spcBef>
                <a:spcPts val="0"/>
              </a:spcBef>
              <a:buFont typeface="Wingdings" pitchFamily="2" charset="2"/>
              <a:defRPr b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35" name="Объект 34"/>
          <p:cNvSpPr>
            <a:spLocks noGrp="1"/>
          </p:cNvSpPr>
          <p:nvPr>
            <p:ph sz="quarter" idx="31" hasCustomPrompt="1"/>
          </p:nvPr>
        </p:nvSpPr>
        <p:spPr>
          <a:xfrm>
            <a:off x="6156325" y="1726555"/>
            <a:ext cx="2700338" cy="1926000"/>
          </a:xfrm>
        </p:spPr>
        <p:txBody>
          <a:bodyPr>
            <a:noAutofit/>
          </a:bodyPr>
          <a:lstStyle>
            <a:lvl1pPr>
              <a:spcBef>
                <a:spcPts val="0"/>
              </a:spcBef>
              <a:buFont typeface="Wingdings" pitchFamily="2" charset="2"/>
              <a:defRPr b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37" name="Объект 36"/>
          <p:cNvSpPr>
            <a:spLocks noGrp="1"/>
          </p:cNvSpPr>
          <p:nvPr>
            <p:ph sz="quarter" idx="32" hasCustomPrompt="1"/>
          </p:nvPr>
        </p:nvSpPr>
        <p:spPr>
          <a:xfrm>
            <a:off x="287338" y="4418062"/>
            <a:ext cx="2700337" cy="1927176"/>
          </a:xfrm>
        </p:spPr>
        <p:txBody>
          <a:bodyPr vert="horz" lIns="0" tIns="0" rIns="0" bIns="0" rtlCol="0">
            <a:noAutofit/>
          </a:bodyPr>
          <a:lstStyle>
            <a:lvl1pPr>
              <a:spcBef>
                <a:spcPts val="0"/>
              </a:spcBef>
              <a:buFont typeface="Wingdings" pitchFamily="2" charset="2"/>
              <a:defRPr lang="ru-RU" b="0" dirty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39" name="Объект 38"/>
          <p:cNvSpPr>
            <a:spLocks noGrp="1"/>
          </p:cNvSpPr>
          <p:nvPr>
            <p:ph sz="quarter" idx="33" hasCustomPrompt="1"/>
          </p:nvPr>
        </p:nvSpPr>
        <p:spPr>
          <a:xfrm>
            <a:off x="3221038" y="4418062"/>
            <a:ext cx="2700337" cy="1927176"/>
          </a:xfrm>
        </p:spPr>
        <p:txBody>
          <a:bodyPr vert="horz" lIns="0" tIns="0" rIns="0" bIns="0" rtlCol="0">
            <a:noAutofit/>
          </a:bodyPr>
          <a:lstStyle>
            <a:lvl1pPr>
              <a:spcBef>
                <a:spcPts val="0"/>
              </a:spcBef>
              <a:buFont typeface="Wingdings" pitchFamily="2" charset="2"/>
              <a:defRPr lang="ru-RU" b="0" dirty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41" name="Объект 40"/>
          <p:cNvSpPr>
            <a:spLocks noGrp="1"/>
          </p:cNvSpPr>
          <p:nvPr>
            <p:ph sz="quarter" idx="34" hasCustomPrompt="1"/>
          </p:nvPr>
        </p:nvSpPr>
        <p:spPr>
          <a:xfrm>
            <a:off x="6156325" y="4418062"/>
            <a:ext cx="2700338" cy="1927176"/>
          </a:xfrm>
        </p:spPr>
        <p:txBody>
          <a:bodyPr vert="horz" lIns="0" tIns="0" rIns="0" bIns="0" rtlCol="0">
            <a:noAutofit/>
          </a:bodyPr>
          <a:lstStyle>
            <a:lvl1pPr>
              <a:spcBef>
                <a:spcPts val="0"/>
              </a:spcBef>
              <a:buFont typeface="Wingdings" pitchFamily="2" charset="2"/>
              <a:defRPr lang="ru-RU" b="0" dirty="0" smtClean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30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1417700310"/>
      </p:ext>
    </p:extLst>
  </p:cSld>
  <p:clrMapOvr>
    <a:masterClrMapping/>
  </p:clrMapOvr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2 текста и 2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ru-RU" dirty="0" smtClean="0"/>
              <a:t>Введите заголовок</a:t>
            </a:r>
            <a:endParaRPr lang="ru-RU" dirty="0"/>
          </a:p>
        </p:txBody>
      </p:sp>
      <p:sp>
        <p:nvSpPr>
          <p:cNvPr id="9" name="Объект 8"/>
          <p:cNvSpPr>
            <a:spLocks noGrp="1"/>
          </p:cNvSpPr>
          <p:nvPr>
            <p:ph sz="quarter" idx="13" hasCustomPrompt="1"/>
          </p:nvPr>
        </p:nvSpPr>
        <p:spPr>
          <a:xfrm>
            <a:off x="3239852" y="1726555"/>
            <a:ext cx="2700337" cy="2916213"/>
          </a:xfrm>
        </p:spPr>
        <p:txBody>
          <a:bodyPr/>
          <a:lstStyle>
            <a:lvl1pPr>
              <a:spcBef>
                <a:spcPts val="0"/>
              </a:spcBef>
              <a:buFont typeface="Wingdings" pitchFamily="2" charset="2"/>
              <a:defRPr b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11" name="Объект 10"/>
          <p:cNvSpPr>
            <a:spLocks noGrp="1"/>
          </p:cNvSpPr>
          <p:nvPr>
            <p:ph sz="quarter" idx="14" hasCustomPrompt="1"/>
          </p:nvPr>
        </p:nvSpPr>
        <p:spPr>
          <a:xfrm>
            <a:off x="6156325" y="1726555"/>
            <a:ext cx="2700338" cy="2916213"/>
          </a:xfrm>
        </p:spPr>
        <p:txBody>
          <a:bodyPr/>
          <a:lstStyle>
            <a:lvl1pPr>
              <a:spcBef>
                <a:spcPts val="0"/>
              </a:spcBef>
              <a:buFont typeface="Wingdings" pitchFamily="2" charset="2"/>
              <a:defRPr b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6" name="Текст 5"/>
          <p:cNvSpPr>
            <a:spLocks noGrp="1"/>
          </p:cNvSpPr>
          <p:nvPr>
            <p:ph type="body" sz="quarter" idx="15" hasCustomPrompt="1"/>
          </p:nvPr>
        </p:nvSpPr>
        <p:spPr>
          <a:xfrm>
            <a:off x="3239852" y="1241223"/>
            <a:ext cx="2700337" cy="360000"/>
          </a:xfrm>
        </p:spPr>
        <p:txBody>
          <a:bodyPr anchor="b">
            <a:noAutofit/>
          </a:bodyPr>
          <a:lstStyle>
            <a:lvl1pPr>
              <a:lnSpc>
                <a:spcPct val="90000"/>
              </a:lnSpc>
              <a:spcBef>
                <a:spcPts val="0"/>
              </a:spcBef>
              <a:defRPr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cxnSp>
        <p:nvCxnSpPr>
          <p:cNvPr id="13" name="Прямая соединительная линия 12"/>
          <p:cNvCxnSpPr/>
          <p:nvPr/>
        </p:nvCxnSpPr>
        <p:spPr>
          <a:xfrm>
            <a:off x="3239852" y="1679949"/>
            <a:ext cx="2700337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Прямая соединительная линия 14"/>
          <p:cNvCxnSpPr/>
          <p:nvPr/>
        </p:nvCxnSpPr>
        <p:spPr>
          <a:xfrm>
            <a:off x="6156325" y="1679949"/>
            <a:ext cx="2700338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Объект 4"/>
          <p:cNvSpPr>
            <a:spLocks noGrp="1"/>
          </p:cNvSpPr>
          <p:nvPr>
            <p:ph sz="quarter" idx="20"/>
          </p:nvPr>
        </p:nvSpPr>
        <p:spPr>
          <a:xfrm>
            <a:off x="287339" y="1268412"/>
            <a:ext cx="2736850" cy="5076825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8" name="Объект 4"/>
          <p:cNvSpPr>
            <a:spLocks noGrp="1"/>
          </p:cNvSpPr>
          <p:nvPr>
            <p:ph sz="quarter" idx="21"/>
          </p:nvPr>
        </p:nvSpPr>
        <p:spPr>
          <a:xfrm>
            <a:off x="3239851" y="4797425"/>
            <a:ext cx="5616811" cy="1547812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4" name="Текст 3"/>
          <p:cNvSpPr>
            <a:spLocks noGrp="1"/>
          </p:cNvSpPr>
          <p:nvPr>
            <p:ph type="body" sz="quarter" idx="22" hasCustomPrompt="1"/>
          </p:nvPr>
        </p:nvSpPr>
        <p:spPr>
          <a:xfrm>
            <a:off x="6156325" y="1241223"/>
            <a:ext cx="2700338" cy="360000"/>
          </a:xfrm>
        </p:spPr>
        <p:txBody>
          <a:bodyPr anchor="b"/>
          <a:lstStyle>
            <a:lvl1pPr>
              <a:lnSpc>
                <a:spcPct val="90000"/>
              </a:lnSpc>
              <a:spcBef>
                <a:spcPts val="0"/>
              </a:spcBef>
              <a:defRPr/>
            </a:lvl1pPr>
          </a:lstStyle>
          <a:p>
            <a:pPr lvl="0"/>
            <a:r>
              <a:rPr lang="ru-RU" smtClean="0"/>
              <a:t>Введите заголовок</a:t>
            </a:r>
            <a:endParaRPr lang="ru-RU"/>
          </a:p>
        </p:txBody>
      </p:sp>
      <p:sp>
        <p:nvSpPr>
          <p:cNvPr id="14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3650186954"/>
      </p:ext>
    </p:extLst>
  </p:cSld>
  <p:clrMapOvr>
    <a:masterClrMapping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2 объекта, текст сверху и сниз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ru-RU" dirty="0" smtClean="0"/>
              <a:t>Введите заголовок</a:t>
            </a:r>
            <a:endParaRPr lang="ru-RU" dirty="0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11" hasCustomPrompt="1"/>
          </p:nvPr>
        </p:nvSpPr>
        <p:spPr>
          <a:xfrm>
            <a:off x="287338" y="1268412"/>
            <a:ext cx="8569325" cy="684000"/>
          </a:xfrm>
        </p:spPr>
        <p:txBody>
          <a:bodyPr/>
          <a:lstStyle>
            <a:lvl1pPr>
              <a:defRPr b="0"/>
            </a:lvl1pPr>
          </a:lstStyle>
          <a:p>
            <a:pPr lvl="0"/>
            <a:r>
              <a:rPr lang="ru-RU" dirty="0" smtClean="0"/>
              <a:t>Введите текст</a:t>
            </a:r>
          </a:p>
        </p:txBody>
      </p:sp>
      <p:sp>
        <p:nvSpPr>
          <p:cNvPr id="7" name="Текст 6"/>
          <p:cNvSpPr>
            <a:spLocks noGrp="1"/>
          </p:cNvSpPr>
          <p:nvPr>
            <p:ph type="body" sz="quarter" idx="12" hasCustomPrompt="1"/>
          </p:nvPr>
        </p:nvSpPr>
        <p:spPr>
          <a:xfrm>
            <a:off x="287337" y="5645363"/>
            <a:ext cx="8569325" cy="684000"/>
          </a:xfrm>
        </p:spPr>
        <p:txBody>
          <a:bodyPr/>
          <a:lstStyle>
            <a:lvl1pPr>
              <a:defRPr b="0"/>
            </a:lvl1pPr>
          </a:lstStyle>
          <a:p>
            <a:pPr lvl="0"/>
            <a:r>
              <a:rPr lang="ru-RU" dirty="0" smtClean="0"/>
              <a:t>Введите текст</a:t>
            </a:r>
          </a:p>
        </p:txBody>
      </p:sp>
      <p:sp>
        <p:nvSpPr>
          <p:cNvPr id="10" name="Объект 4"/>
          <p:cNvSpPr>
            <a:spLocks noGrp="1"/>
          </p:cNvSpPr>
          <p:nvPr>
            <p:ph sz="quarter" idx="20"/>
          </p:nvPr>
        </p:nvSpPr>
        <p:spPr>
          <a:xfrm>
            <a:off x="287338" y="2204865"/>
            <a:ext cx="4176711" cy="3240360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2" name="Объект 4"/>
          <p:cNvSpPr>
            <a:spLocks noGrp="1"/>
          </p:cNvSpPr>
          <p:nvPr>
            <p:ph sz="quarter" idx="21"/>
          </p:nvPr>
        </p:nvSpPr>
        <p:spPr>
          <a:xfrm>
            <a:off x="4673600" y="2204865"/>
            <a:ext cx="4176711" cy="3240360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9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3250338858"/>
      </p:ext>
    </p:extLst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1 объект, текст сверху и сниз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/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ru-RU" dirty="0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11" hasCustomPrompt="1"/>
          </p:nvPr>
        </p:nvSpPr>
        <p:spPr>
          <a:xfrm>
            <a:off x="287338" y="1268413"/>
            <a:ext cx="8569325" cy="684000"/>
          </a:xfrm>
        </p:spPr>
        <p:txBody>
          <a:bodyPr>
            <a:noAutofit/>
          </a:bodyPr>
          <a:lstStyle>
            <a:lvl1pPr>
              <a:defRPr b="0"/>
            </a:lvl1pPr>
          </a:lstStyle>
          <a:p>
            <a:pPr lvl="0"/>
            <a:r>
              <a:rPr lang="ru-RU" dirty="0" smtClean="0"/>
              <a:t>Введите текст</a:t>
            </a:r>
          </a:p>
        </p:txBody>
      </p:sp>
      <p:sp>
        <p:nvSpPr>
          <p:cNvPr id="7" name="Текст 6"/>
          <p:cNvSpPr>
            <a:spLocks noGrp="1"/>
          </p:cNvSpPr>
          <p:nvPr>
            <p:ph type="body" sz="quarter" idx="12" hasCustomPrompt="1"/>
          </p:nvPr>
        </p:nvSpPr>
        <p:spPr>
          <a:xfrm>
            <a:off x="287338" y="5645363"/>
            <a:ext cx="8569325" cy="684000"/>
          </a:xfrm>
        </p:spPr>
        <p:txBody>
          <a:bodyPr>
            <a:noAutofit/>
          </a:bodyPr>
          <a:lstStyle>
            <a:lvl1pPr>
              <a:defRPr b="0"/>
            </a:lvl1pPr>
          </a:lstStyle>
          <a:p>
            <a:pPr lvl="0"/>
            <a:r>
              <a:rPr lang="ru-RU" dirty="0" smtClean="0"/>
              <a:t>Введите текст</a:t>
            </a:r>
          </a:p>
        </p:txBody>
      </p:sp>
      <p:sp>
        <p:nvSpPr>
          <p:cNvPr id="9" name="Объект 4"/>
          <p:cNvSpPr>
            <a:spLocks noGrp="1"/>
          </p:cNvSpPr>
          <p:nvPr>
            <p:ph sz="quarter" idx="20"/>
          </p:nvPr>
        </p:nvSpPr>
        <p:spPr>
          <a:xfrm>
            <a:off x="287338" y="2204865"/>
            <a:ext cx="8569325" cy="3240360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0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430239195"/>
      </p:ext>
    </p:extLst>
  </p:cSld>
  <p:clrMapOvr>
    <a:masterClrMapping/>
  </p:clrMapOvr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2 текста и объект справ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dirty="0" smtClean="0"/>
              <a:t>Введите заголовок</a:t>
            </a:r>
            <a:endParaRPr lang="ru-RU" dirty="0"/>
          </a:p>
        </p:txBody>
      </p:sp>
      <p:sp>
        <p:nvSpPr>
          <p:cNvPr id="11" name="Объект 10"/>
          <p:cNvSpPr>
            <a:spLocks noGrp="1"/>
          </p:cNvSpPr>
          <p:nvPr>
            <p:ph sz="quarter" idx="13" hasCustomPrompt="1"/>
          </p:nvPr>
        </p:nvSpPr>
        <p:spPr>
          <a:xfrm>
            <a:off x="6156325" y="1726555"/>
            <a:ext cx="2700338" cy="4592551"/>
          </a:xfrm>
        </p:spPr>
        <p:txBody>
          <a:bodyPr/>
          <a:lstStyle>
            <a:lvl1pPr>
              <a:spcBef>
                <a:spcPts val="0"/>
              </a:spcBef>
              <a:buFont typeface="Wingdings" pitchFamily="2" charset="2"/>
              <a:defRPr b="0"/>
            </a:lvl1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</p:txBody>
      </p:sp>
      <p:sp>
        <p:nvSpPr>
          <p:cNvPr id="7" name="Текст 6"/>
          <p:cNvSpPr>
            <a:spLocks noGrp="1"/>
          </p:cNvSpPr>
          <p:nvPr>
            <p:ph type="body" sz="quarter" idx="14" hasCustomPrompt="1"/>
          </p:nvPr>
        </p:nvSpPr>
        <p:spPr>
          <a:xfrm>
            <a:off x="6156325" y="1241223"/>
            <a:ext cx="2700338" cy="360000"/>
          </a:xfrm>
        </p:spPr>
        <p:txBody>
          <a:bodyPr anchor="b">
            <a:noAutofit/>
          </a:bodyPr>
          <a:lstStyle>
            <a:lvl1pPr>
              <a:lnSpc>
                <a:spcPct val="90000"/>
              </a:lnSpc>
              <a:spcBef>
                <a:spcPts val="0"/>
              </a:spcBef>
              <a:defRPr/>
            </a:lvl1pPr>
          </a:lstStyle>
          <a:p>
            <a:pPr lvl="0"/>
            <a:r>
              <a:rPr lang="ru-RU" dirty="0" smtClean="0"/>
              <a:t>Введите заголовок</a:t>
            </a:r>
          </a:p>
        </p:txBody>
      </p:sp>
      <p:cxnSp>
        <p:nvCxnSpPr>
          <p:cNvPr id="10" name="Прямая соединительная линия 9"/>
          <p:cNvCxnSpPr/>
          <p:nvPr/>
        </p:nvCxnSpPr>
        <p:spPr>
          <a:xfrm>
            <a:off x="6156325" y="1679949"/>
            <a:ext cx="2700338" cy="0"/>
          </a:xfrm>
          <a:prstGeom prst="line">
            <a:avLst/>
          </a:prstGeom>
          <a:ln w="635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Объект 4"/>
          <p:cNvSpPr>
            <a:spLocks noGrp="1"/>
          </p:cNvSpPr>
          <p:nvPr>
            <p:ph sz="quarter" idx="20"/>
          </p:nvPr>
        </p:nvSpPr>
        <p:spPr>
          <a:xfrm>
            <a:off x="287339" y="1268412"/>
            <a:ext cx="2736850" cy="5076825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5" name="Объект 4"/>
          <p:cNvSpPr>
            <a:spLocks noGrp="1"/>
          </p:cNvSpPr>
          <p:nvPr>
            <p:ph sz="quarter" idx="21"/>
          </p:nvPr>
        </p:nvSpPr>
        <p:spPr>
          <a:xfrm>
            <a:off x="3203575" y="1268412"/>
            <a:ext cx="2736850" cy="5076825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2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4213007442"/>
      </p:ext>
    </p:extLst>
  </p:cSld>
  <p:clrMapOvr>
    <a:masterClrMapping/>
  </p:clrMapOvr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Текст и 6 рисунков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/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ru-RU" dirty="0"/>
          </a:p>
        </p:txBody>
      </p:sp>
      <p:sp>
        <p:nvSpPr>
          <p:cNvPr id="7" name="Рисунок 6"/>
          <p:cNvSpPr>
            <a:spLocks noGrp="1"/>
          </p:cNvSpPr>
          <p:nvPr>
            <p:ph type="pic" sz="quarter" idx="12" hasCustomPrompt="1"/>
          </p:nvPr>
        </p:nvSpPr>
        <p:spPr>
          <a:xfrm>
            <a:off x="287338" y="3033713"/>
            <a:ext cx="2700337" cy="1511300"/>
          </a:xfrm>
        </p:spPr>
        <p:txBody>
          <a:bodyPr vert="horz" lIns="0" tIns="0" rIns="0" bIns="0" rtlCol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 lang="ru-RU" b="0"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</a:p>
          <a:p>
            <a:pPr lvl="0"/>
            <a:endParaRPr lang="en-US" dirty="0" smtClean="0"/>
          </a:p>
          <a:p>
            <a:pPr lvl="0"/>
            <a:endParaRPr lang="ru-RU" dirty="0"/>
          </a:p>
        </p:txBody>
      </p:sp>
      <p:sp>
        <p:nvSpPr>
          <p:cNvPr id="9" name="Рисунок 8"/>
          <p:cNvSpPr>
            <a:spLocks noGrp="1"/>
          </p:cNvSpPr>
          <p:nvPr>
            <p:ph type="pic" sz="quarter" idx="13" hasCustomPrompt="1"/>
          </p:nvPr>
        </p:nvSpPr>
        <p:spPr>
          <a:xfrm>
            <a:off x="3221038" y="3033713"/>
            <a:ext cx="2700337" cy="1511300"/>
          </a:xfrm>
        </p:spPr>
        <p:txBody>
          <a:bodyPr vert="horz" lIns="0" tIns="0" rIns="0" bIns="0" rtlCol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 lang="ru-RU" b="0"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</a:p>
          <a:p>
            <a:pPr lvl="0"/>
            <a:endParaRPr lang="en-US" dirty="0" smtClean="0"/>
          </a:p>
          <a:p>
            <a:pPr lvl="0"/>
            <a:endParaRPr lang="ru-RU" dirty="0"/>
          </a:p>
        </p:txBody>
      </p:sp>
      <p:sp>
        <p:nvSpPr>
          <p:cNvPr id="11" name="Рисунок 10"/>
          <p:cNvSpPr>
            <a:spLocks noGrp="1"/>
          </p:cNvSpPr>
          <p:nvPr>
            <p:ph type="pic" sz="quarter" idx="14" hasCustomPrompt="1"/>
          </p:nvPr>
        </p:nvSpPr>
        <p:spPr>
          <a:xfrm>
            <a:off x="6156325" y="3033713"/>
            <a:ext cx="2700338" cy="1511300"/>
          </a:xfrm>
        </p:spPr>
        <p:txBody>
          <a:bodyPr vert="horz" lIns="0" tIns="0" rIns="0" bIns="0" rtlCol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 lang="ru-RU" b="0"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</a:p>
          <a:p>
            <a:pPr lvl="0"/>
            <a:endParaRPr lang="en-US" dirty="0" smtClean="0"/>
          </a:p>
          <a:p>
            <a:pPr lvl="0"/>
            <a:endParaRPr lang="ru-RU" dirty="0"/>
          </a:p>
        </p:txBody>
      </p:sp>
      <p:sp>
        <p:nvSpPr>
          <p:cNvPr id="13" name="Рисунок 12"/>
          <p:cNvSpPr>
            <a:spLocks noGrp="1"/>
          </p:cNvSpPr>
          <p:nvPr>
            <p:ph type="pic" sz="quarter" idx="15" hasCustomPrompt="1"/>
          </p:nvPr>
        </p:nvSpPr>
        <p:spPr>
          <a:xfrm>
            <a:off x="287338" y="4797425"/>
            <a:ext cx="2700337" cy="1531938"/>
          </a:xfrm>
        </p:spPr>
        <p:txBody>
          <a:bodyPr vert="horz" lIns="0" tIns="0" rIns="0" bIns="0" rtlCol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 lang="ru-RU" b="0"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</a:p>
          <a:p>
            <a:pPr lvl="0"/>
            <a:endParaRPr lang="en-US" dirty="0" smtClean="0"/>
          </a:p>
          <a:p>
            <a:pPr lvl="0"/>
            <a:endParaRPr lang="ru-RU" dirty="0"/>
          </a:p>
        </p:txBody>
      </p:sp>
      <p:sp>
        <p:nvSpPr>
          <p:cNvPr id="15" name="Рисунок 14"/>
          <p:cNvSpPr>
            <a:spLocks noGrp="1"/>
          </p:cNvSpPr>
          <p:nvPr>
            <p:ph type="pic" sz="quarter" idx="16" hasCustomPrompt="1"/>
          </p:nvPr>
        </p:nvSpPr>
        <p:spPr>
          <a:xfrm>
            <a:off x="3221038" y="4797425"/>
            <a:ext cx="2700337" cy="1531938"/>
          </a:xfrm>
        </p:spPr>
        <p:txBody>
          <a:bodyPr vert="horz" lIns="0" tIns="0" rIns="0" bIns="0" rtlCol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 lang="ru-RU" b="0"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</a:p>
          <a:p>
            <a:pPr lvl="0"/>
            <a:endParaRPr lang="en-US" dirty="0" smtClean="0"/>
          </a:p>
          <a:p>
            <a:pPr lvl="0"/>
            <a:endParaRPr lang="ru-RU" dirty="0"/>
          </a:p>
        </p:txBody>
      </p:sp>
      <p:sp>
        <p:nvSpPr>
          <p:cNvPr id="17" name="Рисунок 16"/>
          <p:cNvSpPr>
            <a:spLocks noGrp="1"/>
          </p:cNvSpPr>
          <p:nvPr>
            <p:ph type="pic" sz="quarter" idx="17" hasCustomPrompt="1"/>
          </p:nvPr>
        </p:nvSpPr>
        <p:spPr>
          <a:xfrm>
            <a:off x="6156325" y="4797425"/>
            <a:ext cx="2700338" cy="1531938"/>
          </a:xfrm>
        </p:spPr>
        <p:txBody>
          <a:bodyPr vert="horz" lIns="0" tIns="0" rIns="0" bIns="0" rtlCol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 lang="ru-RU" b="0"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</a:p>
          <a:p>
            <a:pPr lvl="0"/>
            <a:endParaRPr lang="en-US" dirty="0" smtClean="0"/>
          </a:p>
          <a:p>
            <a:pPr lvl="0"/>
            <a:endParaRPr lang="ru-RU" dirty="0"/>
          </a:p>
        </p:txBody>
      </p:sp>
      <p:sp>
        <p:nvSpPr>
          <p:cNvPr id="16" name="Объект 4"/>
          <p:cNvSpPr>
            <a:spLocks noGrp="1"/>
          </p:cNvSpPr>
          <p:nvPr>
            <p:ph sz="quarter" idx="20"/>
          </p:nvPr>
        </p:nvSpPr>
        <p:spPr>
          <a:xfrm>
            <a:off x="287338" y="1268413"/>
            <a:ext cx="8569325" cy="1512887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2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2174712557"/>
      </p:ext>
    </p:extLst>
  </p:cSld>
  <p:clrMapOvr>
    <a:masterClrMapping/>
  </p:clrMapOvr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Рисунок и подпись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/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ru-RU" dirty="0"/>
          </a:p>
        </p:txBody>
      </p:sp>
      <p:sp>
        <p:nvSpPr>
          <p:cNvPr id="5" name="Рисунок 4"/>
          <p:cNvSpPr>
            <a:spLocks noGrp="1"/>
          </p:cNvSpPr>
          <p:nvPr>
            <p:ph type="pic" sz="quarter" idx="11" hasCustomPrompt="1"/>
          </p:nvPr>
        </p:nvSpPr>
        <p:spPr>
          <a:solidFill>
            <a:srgbClr val="FFFFFF">
              <a:alpha val="80000"/>
            </a:srgbClr>
          </a:solidFill>
        </p:spPr>
        <p:txBody>
          <a:bodyPr vert="horz" lIns="72000" tIns="72000" rIns="72000" bIns="72000" rtlCol="0"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 lang="ru-RU" b="0"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</a:p>
          <a:p>
            <a:pPr lvl="0"/>
            <a:endParaRPr lang="en-US" dirty="0"/>
          </a:p>
        </p:txBody>
      </p:sp>
      <p:sp>
        <p:nvSpPr>
          <p:cNvPr id="7" name="Текст 6"/>
          <p:cNvSpPr>
            <a:spLocks noGrp="1"/>
          </p:cNvSpPr>
          <p:nvPr>
            <p:ph type="body" sz="quarter" idx="12" hasCustomPrompt="1"/>
          </p:nvPr>
        </p:nvSpPr>
        <p:spPr>
          <a:xfrm>
            <a:off x="466911" y="4797424"/>
            <a:ext cx="3960627" cy="1351645"/>
          </a:xfrm>
          <a:solidFill>
            <a:srgbClr val="FFFFFF">
              <a:alpha val="80000"/>
            </a:srgbClr>
          </a:solidFill>
        </p:spPr>
        <p:txBody>
          <a:bodyPr lIns="72000" tIns="72000" rIns="72000" bIns="72000">
            <a:noAutofit/>
          </a:bodyPr>
          <a:lstStyle>
            <a:lvl1pPr>
              <a:defRPr b="0"/>
            </a:lvl1pPr>
          </a:lstStyle>
          <a:p>
            <a:pPr lvl="0"/>
            <a:r>
              <a:rPr lang="ru-RU" dirty="0" smtClean="0"/>
              <a:t>Введите текст</a:t>
            </a:r>
          </a:p>
        </p:txBody>
      </p:sp>
      <p:sp>
        <p:nvSpPr>
          <p:cNvPr id="6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</p:txBody>
      </p:sp>
    </p:spTree>
    <p:extLst>
      <p:ext uri="{BB962C8B-B14F-4D97-AF65-F5344CB8AC3E}">
        <p14:creationId xmlns:p14="http://schemas.microsoft.com/office/powerpoint/2010/main" val="2922937420"/>
      </p:ext>
    </p:extLst>
  </p:cSld>
  <p:clrMapOvr>
    <a:masterClrMapping/>
  </p:clrMapOvr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объект и подпись сниз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ru-RU" dirty="0" smtClean="0"/>
              <a:t>Введите заголовок</a:t>
            </a:r>
            <a:endParaRPr lang="ru-RU" dirty="0"/>
          </a:p>
        </p:txBody>
      </p:sp>
      <p:sp>
        <p:nvSpPr>
          <p:cNvPr id="7" name="Текст 6"/>
          <p:cNvSpPr>
            <a:spLocks noGrp="1"/>
          </p:cNvSpPr>
          <p:nvPr>
            <p:ph type="body" sz="quarter" idx="12" hasCustomPrompt="1"/>
          </p:nvPr>
        </p:nvSpPr>
        <p:spPr>
          <a:xfrm>
            <a:off x="287338" y="5645363"/>
            <a:ext cx="8569325" cy="684000"/>
          </a:xfrm>
        </p:spPr>
        <p:txBody>
          <a:bodyPr/>
          <a:lstStyle>
            <a:lvl1pPr>
              <a:spcBef>
                <a:spcPts val="0"/>
              </a:spcBef>
              <a:buFont typeface="Wingdings" pitchFamily="2" charset="2"/>
              <a:defRPr b="0"/>
            </a:lvl1pPr>
          </a:lstStyle>
          <a:p>
            <a:pPr lvl="0"/>
            <a:r>
              <a:rPr lang="ru-RU" dirty="0" smtClean="0"/>
              <a:t>Введите текст</a:t>
            </a:r>
          </a:p>
        </p:txBody>
      </p:sp>
      <p:sp>
        <p:nvSpPr>
          <p:cNvPr id="9" name="Объект 4"/>
          <p:cNvSpPr>
            <a:spLocks noGrp="1"/>
          </p:cNvSpPr>
          <p:nvPr>
            <p:ph sz="quarter" idx="20"/>
          </p:nvPr>
        </p:nvSpPr>
        <p:spPr>
          <a:xfrm>
            <a:off x="287338" y="1268413"/>
            <a:ext cx="8569325" cy="4176812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6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2213482771"/>
      </p:ext>
    </p:extLst>
  </p:cSld>
  <p:clrMapOvr>
    <a:masterClrMapping/>
  </p:clrMapOvr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Объект и три маленьких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Заголовок 4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ru-RU" dirty="0" smtClean="0"/>
              <a:t>Введите заголовок</a:t>
            </a:r>
            <a:endParaRPr lang="en-US" dirty="0"/>
          </a:p>
        </p:txBody>
      </p:sp>
      <p:sp>
        <p:nvSpPr>
          <p:cNvPr id="7" name="Объект 6"/>
          <p:cNvSpPr>
            <a:spLocks noGrp="1"/>
          </p:cNvSpPr>
          <p:nvPr>
            <p:ph sz="quarter" idx="16" hasCustomPrompt="1"/>
          </p:nvPr>
        </p:nvSpPr>
        <p:spPr>
          <a:xfrm>
            <a:off x="296053" y="3933825"/>
            <a:ext cx="2663825" cy="2395538"/>
          </a:xfrm>
        </p:spPr>
        <p:txBody>
          <a:bodyPr/>
          <a:lstStyle>
            <a:lvl1pPr>
              <a:spcBef>
                <a:spcPts val="0"/>
              </a:spcBef>
              <a:buFont typeface="Wingdings" pitchFamily="2" charset="2"/>
              <a:defRPr b="0"/>
            </a:lvl1pPr>
            <a:lvl2pPr>
              <a:defRPr b="0"/>
            </a:lvl2pPr>
            <a:lvl3pPr>
              <a:defRPr b="0"/>
            </a:lvl3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  <a:endParaRPr lang="ru-RU" dirty="0"/>
          </a:p>
        </p:txBody>
      </p:sp>
      <p:sp>
        <p:nvSpPr>
          <p:cNvPr id="13" name="Объект 12"/>
          <p:cNvSpPr>
            <a:spLocks noGrp="1"/>
          </p:cNvSpPr>
          <p:nvPr>
            <p:ph sz="quarter" idx="17" hasCustomPrompt="1"/>
          </p:nvPr>
        </p:nvSpPr>
        <p:spPr>
          <a:xfrm>
            <a:off x="3240088" y="3933825"/>
            <a:ext cx="2663825" cy="2395538"/>
          </a:xfrm>
        </p:spPr>
        <p:txBody>
          <a:bodyPr/>
          <a:lstStyle>
            <a:lvl1pPr>
              <a:spcBef>
                <a:spcPts val="0"/>
              </a:spcBef>
              <a:buFont typeface="Wingdings" pitchFamily="2" charset="2"/>
              <a:defRPr b="0"/>
            </a:lvl1pPr>
            <a:lvl2pPr>
              <a:defRPr b="0"/>
            </a:lvl2pPr>
            <a:lvl3pPr>
              <a:defRPr b="0"/>
            </a:lvl3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</p:txBody>
      </p:sp>
      <p:sp>
        <p:nvSpPr>
          <p:cNvPr id="15" name="Объект 14"/>
          <p:cNvSpPr>
            <a:spLocks noGrp="1"/>
          </p:cNvSpPr>
          <p:nvPr>
            <p:ph sz="quarter" idx="18" hasCustomPrompt="1"/>
          </p:nvPr>
        </p:nvSpPr>
        <p:spPr>
          <a:xfrm>
            <a:off x="6183656" y="3933825"/>
            <a:ext cx="2664000" cy="2395538"/>
          </a:xfrm>
        </p:spPr>
        <p:txBody>
          <a:bodyPr/>
          <a:lstStyle>
            <a:lvl1pPr>
              <a:spcBef>
                <a:spcPts val="0"/>
              </a:spcBef>
              <a:buFont typeface="Wingdings" pitchFamily="2" charset="2"/>
              <a:defRPr b="0"/>
            </a:lvl1pPr>
            <a:lvl2pPr>
              <a:defRPr b="0"/>
            </a:lvl2pPr>
            <a:lvl3pPr>
              <a:defRPr b="0"/>
            </a:lvl3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  <a:endParaRPr lang="ru-RU" dirty="0"/>
          </a:p>
        </p:txBody>
      </p:sp>
      <p:sp>
        <p:nvSpPr>
          <p:cNvPr id="9" name="Объект 4"/>
          <p:cNvSpPr>
            <a:spLocks noGrp="1"/>
          </p:cNvSpPr>
          <p:nvPr>
            <p:ph sz="quarter" idx="20"/>
          </p:nvPr>
        </p:nvSpPr>
        <p:spPr>
          <a:xfrm>
            <a:off x="287338" y="1268413"/>
            <a:ext cx="8569325" cy="2447925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0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155898704"/>
      </p:ext>
    </p:extLst>
  </p:cSld>
  <p:clrMapOvr>
    <a:masterClrMapping/>
  </p:clrMapOvr>
</p:sldLayout>
</file>

<file path=ppt/slideLayouts/slideLayout50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Два рисунка и две подписи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Заголовок 4"/>
          <p:cNvSpPr>
            <a:spLocks noGrp="1"/>
          </p:cNvSpPr>
          <p:nvPr>
            <p:ph type="title" hasCustomPrompt="1"/>
          </p:nvPr>
        </p:nvSpPr>
        <p:spPr/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en-US" dirty="0"/>
          </a:p>
        </p:txBody>
      </p:sp>
      <p:sp>
        <p:nvSpPr>
          <p:cNvPr id="7" name="Рисунок 6"/>
          <p:cNvSpPr>
            <a:spLocks noGrp="1"/>
          </p:cNvSpPr>
          <p:nvPr>
            <p:ph type="pic" sz="quarter" idx="14" hasCustomPrompt="1"/>
          </p:nvPr>
        </p:nvSpPr>
        <p:spPr>
          <a:xfrm>
            <a:off x="287338" y="1268413"/>
            <a:ext cx="8569325" cy="1944000"/>
          </a:xfrm>
        </p:spPr>
        <p:txBody>
          <a:bodyPr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</a:p>
          <a:p>
            <a:pPr lvl="0"/>
            <a:endParaRPr lang="en-US" dirty="0"/>
          </a:p>
        </p:txBody>
      </p:sp>
      <p:sp>
        <p:nvSpPr>
          <p:cNvPr id="11" name="Рисунок 10"/>
          <p:cNvSpPr>
            <a:spLocks noGrp="1"/>
          </p:cNvSpPr>
          <p:nvPr>
            <p:ph type="pic" sz="quarter" idx="15" hasCustomPrompt="1"/>
          </p:nvPr>
        </p:nvSpPr>
        <p:spPr>
          <a:xfrm>
            <a:off x="287338" y="3861048"/>
            <a:ext cx="8569325" cy="1944000"/>
          </a:xfrm>
        </p:spPr>
        <p:txBody>
          <a:bodyPr>
            <a:noAutofit/>
          </a:bodyPr>
          <a:lstStyle>
            <a:lvl1pPr marL="0" marR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chemeClr val="accent1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lang="ru-RU" dirty="0" smtClean="0"/>
              <a:t>Вставьте рисунок</a:t>
            </a:r>
          </a:p>
          <a:p>
            <a:pPr lvl="0"/>
            <a:endParaRPr lang="en-US" dirty="0"/>
          </a:p>
        </p:txBody>
      </p:sp>
      <p:sp>
        <p:nvSpPr>
          <p:cNvPr id="13" name="Текст 12"/>
          <p:cNvSpPr>
            <a:spLocks noGrp="1"/>
          </p:cNvSpPr>
          <p:nvPr>
            <p:ph type="body" sz="quarter" idx="16" hasCustomPrompt="1"/>
          </p:nvPr>
        </p:nvSpPr>
        <p:spPr>
          <a:xfrm>
            <a:off x="287338" y="3293451"/>
            <a:ext cx="8569325" cy="426911"/>
          </a:xfrm>
        </p:spPr>
        <p:txBody>
          <a:bodyPr>
            <a:noAutofit/>
          </a:bodyPr>
          <a:lstStyle>
            <a:lvl1pPr>
              <a:defRPr sz="1400" b="0"/>
            </a:lvl1pPr>
          </a:lstStyle>
          <a:p>
            <a:pPr lvl="0"/>
            <a:r>
              <a:rPr lang="ru-RU" dirty="0" smtClean="0"/>
              <a:t>Введите текст</a:t>
            </a:r>
          </a:p>
        </p:txBody>
      </p:sp>
      <p:sp>
        <p:nvSpPr>
          <p:cNvPr id="15" name="Текст 14"/>
          <p:cNvSpPr>
            <a:spLocks noGrp="1"/>
          </p:cNvSpPr>
          <p:nvPr>
            <p:ph type="body" sz="quarter" idx="17" hasCustomPrompt="1"/>
          </p:nvPr>
        </p:nvSpPr>
        <p:spPr>
          <a:xfrm>
            <a:off x="287338" y="5901467"/>
            <a:ext cx="8569325" cy="427896"/>
          </a:xfrm>
        </p:spPr>
        <p:txBody>
          <a:bodyPr>
            <a:noAutofit/>
          </a:bodyPr>
          <a:lstStyle>
            <a:lvl1pPr>
              <a:defRPr sz="1400" b="0"/>
            </a:lvl1pPr>
          </a:lstStyle>
          <a:p>
            <a:pPr lvl="0"/>
            <a:r>
              <a:rPr lang="ru-RU" dirty="0" smtClean="0"/>
              <a:t>Введите текст</a:t>
            </a:r>
          </a:p>
        </p:txBody>
      </p:sp>
      <p:sp>
        <p:nvSpPr>
          <p:cNvPr id="8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</p:txBody>
      </p:sp>
    </p:spTree>
    <p:extLst>
      <p:ext uri="{BB962C8B-B14F-4D97-AF65-F5344CB8AC3E}">
        <p14:creationId xmlns:p14="http://schemas.microsoft.com/office/powerpoint/2010/main" val="2832871976"/>
      </p:ext>
    </p:extLst>
  </p:cSld>
  <p:clrMapOvr>
    <a:masterClrMapping/>
  </p:clrMapOvr>
</p:sldLayout>
</file>

<file path=ppt/slideLayouts/slideLayout51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Объект и два дополнения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/>
        <p:txBody>
          <a:bodyPr>
            <a:noAutofit/>
          </a:bodyPr>
          <a:lstStyle/>
          <a:p>
            <a:r>
              <a:rPr lang="ru-RU" dirty="0" smtClean="0"/>
              <a:t>Введите заголовок</a:t>
            </a:r>
            <a:endParaRPr lang="ru-RU" dirty="0"/>
          </a:p>
        </p:txBody>
      </p:sp>
      <p:sp>
        <p:nvSpPr>
          <p:cNvPr id="10" name="Объект 4"/>
          <p:cNvSpPr>
            <a:spLocks noGrp="1"/>
          </p:cNvSpPr>
          <p:nvPr>
            <p:ph sz="quarter" idx="20"/>
          </p:nvPr>
        </p:nvSpPr>
        <p:spPr>
          <a:xfrm>
            <a:off x="6156325" y="3068638"/>
            <a:ext cx="2700336" cy="3276600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11" name="Объект 4"/>
          <p:cNvSpPr>
            <a:spLocks noGrp="1"/>
          </p:cNvSpPr>
          <p:nvPr>
            <p:ph sz="quarter" idx="21"/>
          </p:nvPr>
        </p:nvSpPr>
        <p:spPr>
          <a:xfrm>
            <a:off x="6156325" y="1268412"/>
            <a:ext cx="2700336" cy="1512887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9" name="Объект 4"/>
          <p:cNvSpPr>
            <a:spLocks noGrp="1"/>
          </p:cNvSpPr>
          <p:nvPr>
            <p:ph sz="quarter" idx="22"/>
          </p:nvPr>
        </p:nvSpPr>
        <p:spPr>
          <a:xfrm>
            <a:off x="287337" y="1268412"/>
            <a:ext cx="5653087" cy="5076826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</p:txBody>
      </p:sp>
      <p:sp>
        <p:nvSpPr>
          <p:cNvPr id="7" name="Rectangle 6"/>
          <p:cNvSpPr/>
          <p:nvPr/>
        </p:nvSpPr>
        <p:spPr>
          <a:xfrm>
            <a:off x="9144000" y="-25400"/>
            <a:ext cx="20828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</a:t>
            </a: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и 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  <a:endParaRPr kumimoji="0" lang="ru-RU" sz="1200" b="0" i="0" u="none" strike="noStrike" kern="1200" cap="none" spc="0" normalizeH="0" baseline="0" noProof="0" dirty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Первый уровень</a:t>
            </a:r>
          </a:p>
          <a:p>
            <a:pPr marL="269875" marR="0" lvl="1" indent="-269875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541338" marR="0" lvl="2" indent="-271463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 typeface="Wingdings" pitchFamily="2" charset="2"/>
              <a:buChar char="§"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287630192"/>
      </p:ext>
    </p:extLst>
  </p:cSld>
  <p:clrMapOvr>
    <a:masterClrMapping/>
  </p:clrMapOvr>
</p:sldLayout>
</file>

<file path=ppt/slideLayouts/slideLayout52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Текстов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ru-RU" dirty="0" smtClean="0"/>
              <a:t>Введите заголовок</a:t>
            </a:r>
            <a:endParaRPr lang="en-US" dirty="0"/>
          </a:p>
        </p:txBody>
      </p:sp>
      <p:sp>
        <p:nvSpPr>
          <p:cNvPr id="6" name="Объект 5"/>
          <p:cNvSpPr>
            <a:spLocks noGrp="1"/>
          </p:cNvSpPr>
          <p:nvPr>
            <p:ph sz="quarter" idx="11" hasCustomPrompt="1"/>
          </p:nvPr>
        </p:nvSpPr>
        <p:spPr>
          <a:xfrm>
            <a:off x="287338" y="1268413"/>
            <a:ext cx="8569325" cy="5060950"/>
          </a:xfrm>
        </p:spPr>
        <p:txBody>
          <a:bodyPr/>
          <a:lstStyle>
            <a:lvl1pPr>
              <a:spcBef>
                <a:spcPts val="0"/>
              </a:spcBef>
              <a:spcAft>
                <a:spcPts val="1200"/>
              </a:spcAft>
              <a:buFont typeface="Wingdings" pitchFamily="2" charset="2"/>
              <a:buNone/>
              <a:defRPr lang="ru-RU" sz="1400" b="1" kern="1200" dirty="0" smtClean="0">
                <a:solidFill>
                  <a:schemeClr val="accent3"/>
                </a:solidFill>
                <a:latin typeface="+mn-lt"/>
                <a:ea typeface="+mn-ea"/>
                <a:cs typeface="+mn-cs"/>
              </a:defRPr>
            </a:lvl1pPr>
            <a:lvl2pPr marL="0" indent="0">
              <a:spcBef>
                <a:spcPts val="0"/>
              </a:spcBef>
              <a:spcAft>
                <a:spcPts val="0"/>
              </a:spcAft>
              <a:buFontTx/>
              <a:buNone/>
              <a:defRPr sz="1200" b="1"/>
            </a:lvl2pPr>
            <a:lvl3pPr marL="0" indent="0">
              <a:spcBef>
                <a:spcPts val="0"/>
              </a:spcBef>
              <a:spcAft>
                <a:spcPts val="1200"/>
              </a:spcAft>
              <a:buFontTx/>
              <a:buNone/>
              <a:defRPr sz="1200"/>
            </a:lvl3pPr>
          </a:lstStyle>
          <a:p>
            <a:pPr lvl="0">
              <a:spcBef>
                <a:spcPts val="0"/>
              </a:spcBef>
              <a:buFont typeface="Wingdings" pitchFamily="2" charset="2"/>
            </a:pPr>
            <a:r>
              <a:rPr lang="ru-RU" dirty="0" smtClean="0"/>
              <a:t>Введите текст или вставьте объект</a:t>
            </a:r>
          </a:p>
          <a:p>
            <a:pPr lvl="1"/>
            <a:r>
              <a:rPr lang="ru-RU" dirty="0" smtClean="0"/>
              <a:t>Второй уровень</a:t>
            </a:r>
          </a:p>
          <a:p>
            <a:pPr lvl="2"/>
            <a:r>
              <a:rPr lang="ru-RU" dirty="0" smtClean="0"/>
              <a:t>Третий уровень</a:t>
            </a:r>
          </a:p>
        </p:txBody>
      </p:sp>
      <p:sp>
        <p:nvSpPr>
          <p:cNvPr id="7" name="Rectangle 6"/>
          <p:cNvSpPr/>
          <p:nvPr/>
        </p:nvSpPr>
        <p:spPr>
          <a:xfrm>
            <a:off x="9144000" y="-25400"/>
            <a:ext cx="1930500" cy="5143500"/>
          </a:xfrm>
          <a:prstGeom prst="rect">
            <a:avLst/>
          </a:prstGeom>
          <a:noFill/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tIns="0" rtlCol="0" anchor="t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Располагайте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объекты в рамках модульной сетки,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заданной направляющими.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отображения/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скрытия направляющих используйте Alt+F9.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смены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уровней текста используйте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выделение+</a:t>
            </a: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Tab</a:t>
            </a: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.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Для возврата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на предыдущий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уровень выделите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строку и нажмите </a:t>
            </a:r>
            <a:br>
              <a:rPr kumimoji="0" lang="ru-RU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</a:b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Shift+Tab.</a:t>
            </a:r>
            <a:endParaRPr kumimoji="0" lang="ru-RU" sz="1200" b="0" i="0" u="none" strike="noStrike" kern="1200" cap="none" spc="0" normalizeH="0" baseline="0" noProof="0" smtClean="0">
              <a:ln>
                <a:noFill/>
              </a:ln>
              <a:solidFill>
                <a:srgbClr val="3C3C3C"/>
              </a:solidFill>
              <a:effectLst/>
              <a:uLnTx/>
              <a:uFillTx/>
              <a:latin typeface="+mn-lt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>
                <a:srgbClr val="004077"/>
              </a:buClr>
              <a:buSzPct val="90000"/>
              <a:buFont typeface="Wingdings" pitchFamily="2" charset="2"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smtClean="0">
                <a:ln>
                  <a:noFill/>
                </a:ln>
                <a:solidFill>
                  <a:schemeClr val="accent3"/>
                </a:solidFill>
                <a:effectLst/>
                <a:uLnTx/>
                <a:uFillTx/>
                <a:latin typeface="+mn-lt"/>
              </a:rPr>
              <a:t>Первый </a:t>
            </a: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accent3"/>
                </a:solidFill>
                <a:effectLst/>
                <a:uLnTx/>
                <a:uFillTx/>
                <a:latin typeface="+mn-lt"/>
              </a:rPr>
              <a:t>уровень</a:t>
            </a:r>
          </a:p>
          <a:p>
            <a:pPr marL="0" marR="0" lvl="1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4077"/>
              </a:buClr>
              <a:buSzPct val="100000"/>
              <a:buFontTx/>
              <a:buNone/>
              <a:tabLst/>
              <a:defRPr/>
            </a:pPr>
            <a:r>
              <a:rPr kumimoji="0" lang="ru-RU" sz="1200" b="1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Второй уровень</a:t>
            </a:r>
          </a:p>
          <a:p>
            <a:pPr marL="0" marR="0" lvl="2" indent="0" algn="l" defTabSz="914400" rtl="0" eaLnBrk="1" fontAlgn="auto" latinLnBrk="0" hangingPunct="1">
              <a:lnSpc>
                <a:spcPct val="100000"/>
              </a:lnSpc>
              <a:spcBef>
                <a:spcPts val="300"/>
              </a:spcBef>
              <a:spcAft>
                <a:spcPts val="0"/>
              </a:spcAft>
              <a:buClr>
                <a:srgbClr val="0070BA"/>
              </a:buClr>
              <a:buSzTx/>
              <a:buFontTx/>
              <a:buNone/>
              <a:tabLst/>
              <a:defRPr/>
            </a:pPr>
            <a:r>
              <a:rPr kumimoji="0" lang="ru-RU" sz="1200" b="0" i="0" u="none" strike="noStrike" kern="1200" cap="none" spc="0" normalizeH="0" baseline="0" noProof="0" dirty="0" smtClean="0">
                <a:ln>
                  <a:noFill/>
                </a:ln>
                <a:solidFill>
                  <a:srgbClr val="3C3C3C"/>
                </a:solidFill>
                <a:effectLst/>
                <a:uLnTx/>
                <a:uFillTx/>
                <a:latin typeface="+mn-lt"/>
              </a:rPr>
              <a:t>Третий уровень</a:t>
            </a:r>
          </a:p>
        </p:txBody>
      </p:sp>
    </p:spTree>
    <p:extLst>
      <p:ext uri="{BB962C8B-B14F-4D97-AF65-F5344CB8AC3E}">
        <p14:creationId xmlns:p14="http://schemas.microsoft.com/office/powerpoint/2010/main" val="58682960"/>
      </p:ext>
    </p:extLst>
  </p:cSld>
  <p:clrMapOvr>
    <a:masterClrMapping/>
  </p:clrMapOvr>
</p:sldLayout>
</file>

<file path=ppt/slideLayouts/slideLayout5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615511882"/>
      </p:ext>
    </p:extLst>
  </p:cSld>
  <p:clrMapOvr>
    <a:masterClrMapping/>
  </p:clrMapOvr>
</p:sldLayout>
</file>

<file path=ppt/slideLayouts/slideLayout54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17714" y="1281865"/>
            <a:ext cx="4076629" cy="4604942"/>
          </a:xfrm>
          <a:prstGeom prst="rect">
            <a:avLst/>
          </a:prstGeom>
        </p:spPr>
        <p:txBody>
          <a:bodyPr rtlCol="0">
            <a:noAutofit/>
          </a:bodyPr>
          <a:lstStyle>
            <a:lvl1pPr algn="l" defTabSz="820007" rtl="0" eaLnBrk="1" latinLnBrk="0" hangingPunct="1">
              <a:spcBef>
                <a:spcPts val="0"/>
              </a:spcBef>
              <a:spcAft>
                <a:spcPts val="269"/>
              </a:spcAft>
              <a:buFont typeface="Arial" pitchFamily="34" charset="0"/>
              <a:defRPr lang="en-US" sz="1600" kern="1200" dirty="0" smtClean="0">
                <a:solidFill>
                  <a:schemeClr val="tx2"/>
                </a:solidFill>
                <a:latin typeface="+mn-lt"/>
                <a:ea typeface="+mj-ea"/>
                <a:cs typeface="+mj-cs"/>
              </a:defRPr>
            </a:lvl1pPr>
            <a:lvl2pPr algn="l" defTabSz="820007" rtl="0" eaLnBrk="1" latinLnBrk="0" hangingPunct="1">
              <a:spcBef>
                <a:spcPts val="0"/>
              </a:spcBef>
              <a:spcAft>
                <a:spcPts val="269"/>
              </a:spcAft>
              <a:buFont typeface="Arial" pitchFamily="34" charset="0"/>
              <a:defRPr lang="en-US" sz="1600" kern="1200" dirty="0" smtClean="0">
                <a:solidFill>
                  <a:schemeClr val="tx2"/>
                </a:solidFill>
                <a:latin typeface="+mn-lt"/>
                <a:ea typeface="+mj-ea"/>
                <a:cs typeface="+mj-cs"/>
              </a:defRPr>
            </a:lvl2pPr>
            <a:lvl3pPr algn="l" defTabSz="820007" rtl="0" eaLnBrk="1" latinLnBrk="0" hangingPunct="1">
              <a:spcBef>
                <a:spcPts val="0"/>
              </a:spcBef>
              <a:spcAft>
                <a:spcPts val="269"/>
              </a:spcAft>
              <a:buFont typeface="Arial" pitchFamily="34" charset="0"/>
              <a:defRPr lang="en-US" sz="1600" kern="1200" dirty="0" smtClean="0">
                <a:solidFill>
                  <a:schemeClr val="tx2"/>
                </a:solidFill>
                <a:latin typeface="+mn-lt"/>
                <a:ea typeface="+mj-ea"/>
                <a:cs typeface="+mj-cs"/>
              </a:defRPr>
            </a:lvl3pPr>
            <a:lvl4pPr algn="l" defTabSz="820007" rtl="0" eaLnBrk="1" latinLnBrk="0" hangingPunct="1">
              <a:spcBef>
                <a:spcPts val="0"/>
              </a:spcBef>
              <a:spcAft>
                <a:spcPts val="269"/>
              </a:spcAft>
              <a:buFont typeface="Arial" pitchFamily="34" charset="0"/>
              <a:defRPr lang="en-US" sz="1600" kern="1200" dirty="0" smtClean="0">
                <a:solidFill>
                  <a:schemeClr val="tx2"/>
                </a:solidFill>
                <a:latin typeface="+mn-lt"/>
                <a:ea typeface="+mj-ea"/>
                <a:cs typeface="+mj-cs"/>
              </a:defRPr>
            </a:lvl4pPr>
            <a:lvl5pPr algn="l" defTabSz="820007" rtl="0" eaLnBrk="1" latinLnBrk="0" hangingPunct="1">
              <a:spcBef>
                <a:spcPts val="0"/>
              </a:spcBef>
              <a:spcAft>
                <a:spcPts val="269"/>
              </a:spcAft>
              <a:buFont typeface="Arial" pitchFamily="34" charset="0"/>
              <a:defRPr lang="en-GB" sz="1400" kern="1200" dirty="0" smtClean="0">
                <a:solidFill>
                  <a:schemeClr val="tx2"/>
                </a:solidFill>
                <a:latin typeface="+mn-lt"/>
                <a:ea typeface="+mj-ea"/>
                <a:cs typeface="+mj-cs"/>
              </a:defRPr>
            </a:lvl5pPr>
            <a:lvl6pPr>
              <a:defRPr sz="1400"/>
            </a:lvl6pPr>
            <a:lvl7pPr>
              <a:defRPr sz="1300"/>
            </a:lvl7pPr>
            <a:lvl8pPr>
              <a:defRPr sz="1300"/>
            </a:lvl8pPr>
            <a:lvl9pPr>
              <a:defRPr sz="13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GB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36134" y="1281865"/>
            <a:ext cx="4076629" cy="4604942"/>
          </a:xfrm>
          <a:prstGeom prst="rect">
            <a:avLst/>
          </a:prstGeom>
        </p:spPr>
        <p:txBody>
          <a:bodyPr rtlCol="0">
            <a:noAutofit/>
          </a:bodyPr>
          <a:lstStyle>
            <a:lvl1pPr algn="l" defTabSz="820007" rtl="0" eaLnBrk="1" latinLnBrk="0" hangingPunct="1">
              <a:spcBef>
                <a:spcPts val="0"/>
              </a:spcBef>
              <a:spcAft>
                <a:spcPts val="269"/>
              </a:spcAft>
              <a:buFont typeface="Arial" pitchFamily="34" charset="0"/>
              <a:defRPr lang="en-US" sz="1600" kern="1200" smtClean="0">
                <a:solidFill>
                  <a:schemeClr val="tx2"/>
                </a:solidFill>
                <a:latin typeface="+mn-lt"/>
                <a:ea typeface="+mj-ea"/>
                <a:cs typeface="+mj-cs"/>
              </a:defRPr>
            </a:lvl1pPr>
            <a:lvl2pPr algn="l" defTabSz="820007" rtl="0" eaLnBrk="1" latinLnBrk="0" hangingPunct="1">
              <a:spcBef>
                <a:spcPts val="0"/>
              </a:spcBef>
              <a:spcAft>
                <a:spcPts val="269"/>
              </a:spcAft>
              <a:buFont typeface="Arial" pitchFamily="34" charset="0"/>
              <a:defRPr lang="en-US" sz="1600" kern="1200" smtClean="0">
                <a:solidFill>
                  <a:schemeClr val="tx2"/>
                </a:solidFill>
                <a:latin typeface="+mn-lt"/>
                <a:ea typeface="+mj-ea"/>
                <a:cs typeface="+mj-cs"/>
              </a:defRPr>
            </a:lvl2pPr>
            <a:lvl3pPr algn="l" defTabSz="820007" rtl="0" eaLnBrk="1" latinLnBrk="0" hangingPunct="1">
              <a:spcBef>
                <a:spcPts val="0"/>
              </a:spcBef>
              <a:spcAft>
                <a:spcPts val="269"/>
              </a:spcAft>
              <a:buFont typeface="Arial" pitchFamily="34" charset="0"/>
              <a:defRPr lang="en-US" sz="1600" kern="1200" smtClean="0">
                <a:solidFill>
                  <a:schemeClr val="tx2"/>
                </a:solidFill>
                <a:latin typeface="+mn-lt"/>
                <a:ea typeface="+mj-ea"/>
                <a:cs typeface="+mj-cs"/>
              </a:defRPr>
            </a:lvl3pPr>
            <a:lvl4pPr algn="l" defTabSz="820007" rtl="0" eaLnBrk="1" latinLnBrk="0" hangingPunct="1">
              <a:spcBef>
                <a:spcPts val="0"/>
              </a:spcBef>
              <a:spcAft>
                <a:spcPts val="269"/>
              </a:spcAft>
              <a:buFont typeface="Arial" pitchFamily="34" charset="0"/>
              <a:defRPr lang="en-US" sz="1600" kern="1200" smtClean="0">
                <a:solidFill>
                  <a:schemeClr val="tx2"/>
                </a:solidFill>
                <a:latin typeface="+mn-lt"/>
                <a:ea typeface="+mj-ea"/>
                <a:cs typeface="+mj-cs"/>
              </a:defRPr>
            </a:lvl4pPr>
            <a:lvl5pPr algn="l" defTabSz="820007" rtl="0" eaLnBrk="1" latinLnBrk="0" hangingPunct="1">
              <a:spcBef>
                <a:spcPts val="0"/>
              </a:spcBef>
              <a:spcAft>
                <a:spcPts val="269"/>
              </a:spcAft>
              <a:buFont typeface="Arial" pitchFamily="34" charset="0"/>
              <a:defRPr lang="en-GB" sz="1400" kern="1200" dirty="0" smtClean="0">
                <a:solidFill>
                  <a:schemeClr val="tx2"/>
                </a:solidFill>
                <a:latin typeface="+mn-lt"/>
                <a:ea typeface="+mj-ea"/>
                <a:cs typeface="+mj-cs"/>
              </a:defRPr>
            </a:lvl5pPr>
            <a:lvl6pPr>
              <a:defRPr sz="1400"/>
            </a:lvl6pPr>
            <a:lvl7pPr>
              <a:defRPr sz="1300"/>
            </a:lvl7pPr>
            <a:lvl8pPr>
              <a:defRPr sz="1300"/>
            </a:lvl8pPr>
            <a:lvl9pPr>
              <a:defRPr sz="13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61900334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26" Type="http://schemas.openxmlformats.org/officeDocument/2006/relationships/slideLayout" Target="../slideLayouts/slideLayout26.xml"/><Relationship Id="rId39" Type="http://schemas.openxmlformats.org/officeDocument/2006/relationships/slideLayout" Target="../slideLayouts/slideLayout39.xml"/><Relationship Id="rId21" Type="http://schemas.openxmlformats.org/officeDocument/2006/relationships/slideLayout" Target="../slideLayouts/slideLayout21.xml"/><Relationship Id="rId34" Type="http://schemas.openxmlformats.org/officeDocument/2006/relationships/slideLayout" Target="../slideLayouts/slideLayout34.xml"/><Relationship Id="rId42" Type="http://schemas.openxmlformats.org/officeDocument/2006/relationships/slideLayout" Target="../slideLayouts/slideLayout42.xml"/><Relationship Id="rId47" Type="http://schemas.openxmlformats.org/officeDocument/2006/relationships/slideLayout" Target="../slideLayouts/slideLayout47.xml"/><Relationship Id="rId50" Type="http://schemas.openxmlformats.org/officeDocument/2006/relationships/slideLayout" Target="../slideLayouts/slideLayout50.xml"/><Relationship Id="rId55" Type="http://schemas.openxmlformats.org/officeDocument/2006/relationships/theme" Target="../theme/theme1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5" Type="http://schemas.openxmlformats.org/officeDocument/2006/relationships/slideLayout" Target="../slideLayouts/slideLayout25.xml"/><Relationship Id="rId33" Type="http://schemas.openxmlformats.org/officeDocument/2006/relationships/slideLayout" Target="../slideLayouts/slideLayout33.xml"/><Relationship Id="rId38" Type="http://schemas.openxmlformats.org/officeDocument/2006/relationships/slideLayout" Target="../slideLayouts/slideLayout38.xml"/><Relationship Id="rId46" Type="http://schemas.openxmlformats.org/officeDocument/2006/relationships/slideLayout" Target="../slideLayouts/slideLayout46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slideLayout" Target="../slideLayouts/slideLayout20.xml"/><Relationship Id="rId29" Type="http://schemas.openxmlformats.org/officeDocument/2006/relationships/slideLayout" Target="../slideLayouts/slideLayout29.xml"/><Relationship Id="rId41" Type="http://schemas.openxmlformats.org/officeDocument/2006/relationships/slideLayout" Target="../slideLayouts/slideLayout41.xml"/><Relationship Id="rId54" Type="http://schemas.openxmlformats.org/officeDocument/2006/relationships/slideLayout" Target="../slideLayouts/slideLayout54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24" Type="http://schemas.openxmlformats.org/officeDocument/2006/relationships/slideLayout" Target="../slideLayouts/slideLayout24.xml"/><Relationship Id="rId32" Type="http://schemas.openxmlformats.org/officeDocument/2006/relationships/slideLayout" Target="../slideLayouts/slideLayout32.xml"/><Relationship Id="rId37" Type="http://schemas.openxmlformats.org/officeDocument/2006/relationships/slideLayout" Target="../slideLayouts/slideLayout37.xml"/><Relationship Id="rId40" Type="http://schemas.openxmlformats.org/officeDocument/2006/relationships/slideLayout" Target="../slideLayouts/slideLayout40.xml"/><Relationship Id="rId45" Type="http://schemas.openxmlformats.org/officeDocument/2006/relationships/slideLayout" Target="../slideLayouts/slideLayout45.xml"/><Relationship Id="rId53" Type="http://schemas.openxmlformats.org/officeDocument/2006/relationships/slideLayout" Target="../slideLayouts/slideLayout53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23" Type="http://schemas.openxmlformats.org/officeDocument/2006/relationships/slideLayout" Target="../slideLayouts/slideLayout23.xml"/><Relationship Id="rId28" Type="http://schemas.openxmlformats.org/officeDocument/2006/relationships/slideLayout" Target="../slideLayouts/slideLayout28.xml"/><Relationship Id="rId36" Type="http://schemas.openxmlformats.org/officeDocument/2006/relationships/slideLayout" Target="../slideLayouts/slideLayout36.xml"/><Relationship Id="rId49" Type="http://schemas.openxmlformats.org/officeDocument/2006/relationships/slideLayout" Target="../slideLayouts/slideLayout49.xml"/><Relationship Id="rId10" Type="http://schemas.openxmlformats.org/officeDocument/2006/relationships/slideLayout" Target="../slideLayouts/slideLayout10.xml"/><Relationship Id="rId19" Type="http://schemas.openxmlformats.org/officeDocument/2006/relationships/slideLayout" Target="../slideLayouts/slideLayout19.xml"/><Relationship Id="rId31" Type="http://schemas.openxmlformats.org/officeDocument/2006/relationships/slideLayout" Target="../slideLayouts/slideLayout31.xml"/><Relationship Id="rId44" Type="http://schemas.openxmlformats.org/officeDocument/2006/relationships/slideLayout" Target="../slideLayouts/slideLayout44.xml"/><Relationship Id="rId52" Type="http://schemas.openxmlformats.org/officeDocument/2006/relationships/slideLayout" Target="../slideLayouts/slideLayout52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slideLayout" Target="../slideLayouts/slideLayout22.xml"/><Relationship Id="rId27" Type="http://schemas.openxmlformats.org/officeDocument/2006/relationships/slideLayout" Target="../slideLayouts/slideLayout27.xml"/><Relationship Id="rId30" Type="http://schemas.openxmlformats.org/officeDocument/2006/relationships/slideLayout" Target="../slideLayouts/slideLayout30.xml"/><Relationship Id="rId35" Type="http://schemas.openxmlformats.org/officeDocument/2006/relationships/slideLayout" Target="../slideLayouts/slideLayout35.xml"/><Relationship Id="rId43" Type="http://schemas.openxmlformats.org/officeDocument/2006/relationships/slideLayout" Target="../slideLayouts/slideLayout43.xml"/><Relationship Id="rId48" Type="http://schemas.openxmlformats.org/officeDocument/2006/relationships/slideLayout" Target="../slideLayouts/slideLayout48.xml"/><Relationship Id="rId8" Type="http://schemas.openxmlformats.org/officeDocument/2006/relationships/slideLayout" Target="../slideLayouts/slideLayout8.xml"/><Relationship Id="rId51" Type="http://schemas.openxmlformats.org/officeDocument/2006/relationships/slideLayout" Target="../slideLayouts/slideLayout51.xml"/><Relationship Id="rId3" Type="http://schemas.openxmlformats.org/officeDocument/2006/relationships/slideLayout" Target="../slideLayouts/slideLayout3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87338" y="188640"/>
            <a:ext cx="8560318" cy="610499"/>
          </a:xfrm>
          <a:prstGeom prst="rect">
            <a:avLst/>
          </a:prstGeom>
        </p:spPr>
        <p:txBody>
          <a:bodyPr vert="horz" lIns="0" tIns="0" rIns="0" bIns="0" rtlCol="0" anchor="b" anchorCtr="0">
            <a:noAutofit/>
          </a:bodyPr>
          <a:lstStyle/>
          <a:p>
            <a:r>
              <a:rPr lang="ru-RU" dirty="0" smtClean="0"/>
              <a:t>Образец заголовка</a:t>
            </a:r>
            <a:endParaRPr lang="ru-RU" dirty="0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287339" y="1268413"/>
            <a:ext cx="8569324" cy="5060950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/>
          <a:p>
            <a:pPr lvl="0"/>
            <a:r>
              <a:rPr lang="ru-RU" dirty="0" smtClean="0"/>
              <a:t>Образец текста</a:t>
            </a:r>
          </a:p>
          <a:p>
            <a:pPr lvl="1"/>
            <a:r>
              <a:rPr lang="ru-RU" dirty="0" smtClean="0"/>
              <a:t>Первый уровень</a:t>
            </a:r>
          </a:p>
          <a:p>
            <a:pPr lvl="2"/>
            <a:r>
              <a:rPr lang="ru-RU" dirty="0" smtClean="0"/>
              <a:t>Второй уровень</a:t>
            </a:r>
          </a:p>
        </p:txBody>
      </p:sp>
      <p:cxnSp>
        <p:nvCxnSpPr>
          <p:cNvPr id="8" name="Прямая соединительная линия 7"/>
          <p:cNvCxnSpPr/>
          <p:nvPr/>
        </p:nvCxnSpPr>
        <p:spPr>
          <a:xfrm>
            <a:off x="287338" y="1011208"/>
            <a:ext cx="8560318" cy="0"/>
          </a:xfrm>
          <a:prstGeom prst="line">
            <a:avLst/>
          </a:prstGeom>
          <a:ln w="127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Прямая соединительная линия 9"/>
          <p:cNvCxnSpPr/>
          <p:nvPr/>
        </p:nvCxnSpPr>
        <p:spPr>
          <a:xfrm>
            <a:off x="8638360" y="6535169"/>
            <a:ext cx="0" cy="108000"/>
          </a:xfrm>
          <a:prstGeom prst="line">
            <a:avLst/>
          </a:prstGeom>
          <a:ln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Прямоугольник 10"/>
          <p:cNvSpPr/>
          <p:nvPr/>
        </p:nvSpPr>
        <p:spPr>
          <a:xfrm>
            <a:off x="8722273" y="6503915"/>
            <a:ext cx="216024" cy="161132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t">
            <a:noAutofit/>
          </a:bodyPr>
          <a:lstStyle/>
          <a:p>
            <a:pPr algn="l"/>
            <a:fld id="{AF528B6D-1001-487C-8FFE-85B114390330}" type="slidenum">
              <a:rPr lang="ru-RU" sz="1000" b="1" smtClean="0">
                <a:solidFill>
                  <a:schemeClr val="tx1"/>
                </a:solidFill>
              </a:rPr>
              <a:pPr algn="l"/>
              <a:t>‹#›</a:t>
            </a:fld>
            <a:endParaRPr lang="ru-RU" sz="1000" b="1" dirty="0">
              <a:solidFill>
                <a:schemeClr val="tx1"/>
              </a:solidFill>
            </a:endParaRPr>
          </a:p>
        </p:txBody>
      </p:sp>
      <p:sp>
        <p:nvSpPr>
          <p:cNvPr id="12" name="LogoRus"/>
          <p:cNvSpPr/>
          <p:nvPr/>
        </p:nvSpPr>
        <p:spPr>
          <a:xfrm>
            <a:off x="5435200" y="6500048"/>
            <a:ext cx="3150000" cy="162000"/>
          </a:xfrm>
          <a:prstGeom prst="rect">
            <a:avLst/>
          </a:prstGeom>
        </p:spPr>
        <p:txBody>
          <a:bodyPr vert="horz" lIns="0" tIns="0" rIns="0" bIns="0" rtlCol="0" anchor="ctr">
            <a:noAutofit/>
          </a:bodyPr>
          <a:lstStyle/>
          <a:p>
            <a:pPr lvl="0" algn="r"/>
            <a:r>
              <a:rPr lang="ru-RU" sz="1000" noProof="0" smtClean="0">
                <a:solidFill>
                  <a:schemeClr val="bg2"/>
                </a:solidFill>
              </a:rPr>
              <a:t>Газпром нефть</a:t>
            </a:r>
            <a:endParaRPr lang="ru-RU" sz="1000" noProof="0" dirty="0">
              <a:solidFill>
                <a:schemeClr val="bg2"/>
              </a:solidFill>
            </a:endParaRPr>
          </a:p>
        </p:txBody>
      </p:sp>
      <p:sp>
        <p:nvSpPr>
          <p:cNvPr id="13" name="LogoEng" hidden="1"/>
          <p:cNvSpPr/>
          <p:nvPr/>
        </p:nvSpPr>
        <p:spPr>
          <a:xfrm>
            <a:off x="5435200" y="6500048"/>
            <a:ext cx="3150000" cy="162000"/>
          </a:xfrm>
          <a:prstGeom prst="rect">
            <a:avLst/>
          </a:prstGeom>
        </p:spPr>
        <p:txBody>
          <a:bodyPr vert="horz" lIns="0" tIns="0" rIns="0" bIns="0" rtlCol="0" anchor="ctr">
            <a:noAutofit/>
          </a:bodyPr>
          <a:lstStyle/>
          <a:p>
            <a:pPr lvl="0" algn="r"/>
            <a:r>
              <a:rPr lang="en-US" sz="1000" noProof="0" smtClean="0">
                <a:solidFill>
                  <a:schemeClr val="bg2"/>
                </a:solidFill>
              </a:rPr>
              <a:t>Gazprom Neft</a:t>
            </a:r>
            <a:endParaRPr lang="ru-RU" sz="1000" noProof="0" dirty="0">
              <a:solidFill>
                <a:schemeClr val="bg2"/>
              </a:solidFill>
            </a:endParaRPr>
          </a:p>
        </p:txBody>
      </p:sp>
      <p:sp>
        <p:nvSpPr>
          <p:cNvPr id="4" name="Footer"/>
          <p:cNvSpPr/>
          <p:nvPr/>
        </p:nvSpPr>
        <p:spPr>
          <a:xfrm>
            <a:off x="297655" y="6499447"/>
            <a:ext cx="5040000" cy="165600"/>
          </a:xfrm>
          <a:prstGeom prst="rect">
            <a:avLst/>
          </a:prstGeom>
        </p:spPr>
        <p:txBody>
          <a:bodyPr vert="horz" lIns="0" tIns="0" rIns="0" bIns="0" rtlCol="0" anchor="t">
            <a:normAutofit/>
          </a:bodyPr>
          <a:lstStyle/>
          <a:p>
            <a:pPr lvl="0"/>
            <a:endParaRPr lang="ru-RU" sz="1000" dirty="0" smtClean="0">
              <a:solidFill>
                <a:schemeClr val="bg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1778867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13" r:id="rId1"/>
    <p:sldLayoutId id="2147483714" r:id="rId2"/>
    <p:sldLayoutId id="2147483715" r:id="rId3"/>
    <p:sldLayoutId id="2147483716" r:id="rId4"/>
    <p:sldLayoutId id="2147483717" r:id="rId5"/>
    <p:sldLayoutId id="2147483718" r:id="rId6"/>
    <p:sldLayoutId id="2147483719" r:id="rId7"/>
    <p:sldLayoutId id="2147483720" r:id="rId8"/>
    <p:sldLayoutId id="2147483721" r:id="rId9"/>
    <p:sldLayoutId id="2147483722" r:id="rId10"/>
    <p:sldLayoutId id="2147483723" r:id="rId11"/>
    <p:sldLayoutId id="2147483724" r:id="rId12"/>
    <p:sldLayoutId id="2147483725" r:id="rId13"/>
    <p:sldLayoutId id="2147483726" r:id="rId14"/>
    <p:sldLayoutId id="2147483727" r:id="rId15"/>
    <p:sldLayoutId id="2147483728" r:id="rId16"/>
    <p:sldLayoutId id="2147483729" r:id="rId17"/>
    <p:sldLayoutId id="2147483730" r:id="rId18"/>
    <p:sldLayoutId id="2147483731" r:id="rId19"/>
    <p:sldLayoutId id="2147483732" r:id="rId20"/>
    <p:sldLayoutId id="2147483733" r:id="rId21"/>
    <p:sldLayoutId id="2147483734" r:id="rId22"/>
    <p:sldLayoutId id="2147483735" r:id="rId23"/>
    <p:sldLayoutId id="2147483736" r:id="rId24"/>
    <p:sldLayoutId id="2147483737" r:id="rId25"/>
    <p:sldLayoutId id="2147483738" r:id="rId26"/>
    <p:sldLayoutId id="2147483739" r:id="rId27"/>
    <p:sldLayoutId id="2147483740" r:id="rId28"/>
    <p:sldLayoutId id="2147483741" r:id="rId29"/>
    <p:sldLayoutId id="2147483743" r:id="rId30"/>
    <p:sldLayoutId id="2147483744" r:id="rId31"/>
    <p:sldLayoutId id="2147483745" r:id="rId32"/>
    <p:sldLayoutId id="2147483746" r:id="rId33"/>
    <p:sldLayoutId id="2147483747" r:id="rId34"/>
    <p:sldLayoutId id="2147483748" r:id="rId35"/>
    <p:sldLayoutId id="2147483749" r:id="rId36"/>
    <p:sldLayoutId id="2147483750" r:id="rId37"/>
    <p:sldLayoutId id="2147483751" r:id="rId38"/>
    <p:sldLayoutId id="2147483752" r:id="rId39"/>
    <p:sldLayoutId id="2147483753" r:id="rId40"/>
    <p:sldLayoutId id="2147483754" r:id="rId41"/>
    <p:sldLayoutId id="2147483755" r:id="rId42"/>
    <p:sldLayoutId id="2147483756" r:id="rId43"/>
    <p:sldLayoutId id="2147483757" r:id="rId44"/>
    <p:sldLayoutId id="2147483758" r:id="rId45"/>
    <p:sldLayoutId id="2147483759" r:id="rId46"/>
    <p:sldLayoutId id="2147483760" r:id="rId47"/>
    <p:sldLayoutId id="2147483761" r:id="rId48"/>
    <p:sldLayoutId id="2147483762" r:id="rId49"/>
    <p:sldLayoutId id="2147483763" r:id="rId50"/>
    <p:sldLayoutId id="2147483764" r:id="rId51"/>
    <p:sldLayoutId id="2147483765" r:id="rId52"/>
    <p:sldLayoutId id="2147483766" r:id="rId53"/>
    <p:sldLayoutId id="2147483767" r:id="rId54"/>
  </p:sldLayoutIdLst>
  <p:txStyles>
    <p:titleStyle>
      <a:lvl1pPr algn="l" defTabSz="914400" rtl="0" eaLnBrk="1" latinLnBrk="0" hangingPunct="1">
        <a:spcBef>
          <a:spcPct val="0"/>
        </a:spcBef>
        <a:buNone/>
        <a:defRPr sz="2000" kern="1200">
          <a:solidFill>
            <a:schemeClr val="accent1"/>
          </a:solidFill>
          <a:latin typeface="+mj-lt"/>
          <a:ea typeface="+mj-ea"/>
          <a:cs typeface="+mj-cs"/>
        </a:defRPr>
      </a:lvl1pPr>
    </p:titleStyle>
    <p:bodyStyle>
      <a:lvl1pPr marL="0" indent="0" algn="l" defTabSz="914400" rtl="0" eaLnBrk="1" latinLnBrk="0" hangingPunct="1">
        <a:spcBef>
          <a:spcPts val="1200"/>
        </a:spcBef>
        <a:spcAft>
          <a:spcPts val="0"/>
        </a:spcAft>
        <a:buClr>
          <a:schemeClr val="accent1"/>
        </a:buClr>
        <a:buSzPct val="90000"/>
        <a:buFont typeface="Wingdings" pitchFamily="2" charset="2"/>
        <a:buNone/>
        <a:defRPr sz="1400" b="1" kern="1200">
          <a:solidFill>
            <a:schemeClr val="tx1"/>
          </a:solidFill>
          <a:latin typeface="+mn-lt"/>
          <a:ea typeface="+mn-ea"/>
          <a:cs typeface="+mn-cs"/>
        </a:defRPr>
      </a:lvl1pPr>
      <a:lvl2pPr marL="180975" marR="0" indent="-180975" algn="l" defTabSz="914400" rtl="0" eaLnBrk="1" fontAlgn="auto" latinLnBrk="0" hangingPunct="1">
        <a:lnSpc>
          <a:spcPct val="100000"/>
        </a:lnSpc>
        <a:spcBef>
          <a:spcPts val="1200"/>
        </a:spcBef>
        <a:spcAft>
          <a:spcPts val="0"/>
        </a:spcAft>
        <a:buClr>
          <a:schemeClr val="accent1"/>
        </a:buClr>
        <a:buSzPct val="100000"/>
        <a:buFont typeface="Wingdings" pitchFamily="2" charset="2"/>
        <a:buChar char="§"/>
        <a:tabLst/>
        <a:defRPr sz="1400" kern="1200">
          <a:solidFill>
            <a:schemeClr val="tx1"/>
          </a:solidFill>
          <a:latin typeface="+mn-lt"/>
          <a:ea typeface="+mn-ea"/>
          <a:cs typeface="+mn-cs"/>
        </a:defRPr>
      </a:lvl2pPr>
      <a:lvl3pPr marL="350838" indent="-169863" algn="l" defTabSz="914400" rtl="0" eaLnBrk="1" latinLnBrk="0" hangingPunct="1">
        <a:spcBef>
          <a:spcPts val="600"/>
        </a:spcBef>
        <a:buClr>
          <a:schemeClr val="accent3"/>
        </a:buClr>
        <a:buFont typeface="Wingdings" pitchFamily="2" charset="2"/>
        <a:buChar char="§"/>
        <a:tabLst/>
        <a:defRPr sz="12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gif"/><Relationship Id="rId1" Type="http://schemas.openxmlformats.org/officeDocument/2006/relationships/slideLayout" Target="../slideLayouts/slideLayout53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53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53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emf"/><Relationship Id="rId2" Type="http://schemas.openxmlformats.org/officeDocument/2006/relationships/image" Target="../media/image6.emf"/><Relationship Id="rId1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4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6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image" Target="../media/image2.gif"/><Relationship Id="rId1" Type="http://schemas.openxmlformats.org/officeDocument/2006/relationships/slideLayout" Target="../slideLayouts/slideLayout6.xml"/></Relationships>
</file>

<file path=ppt/slides/_rels/slide10.xml.rels><?xml version="1.0" encoding="UTF-8" standalone="yes"?>
<Relationships xmlns="http://schemas.openxmlformats.org/package/2006/relationships"><Relationship Id="rId8" Type="http://schemas.microsoft.com/office/2007/relationships/diagramDrawing" Target="../diagrams/drawing2.xml"/><Relationship Id="rId3" Type="http://schemas.openxmlformats.org/officeDocument/2006/relationships/image" Target="../media/image10.png"/><Relationship Id="rId7" Type="http://schemas.openxmlformats.org/officeDocument/2006/relationships/diagramColors" Target="../diagrams/colors2.xml"/><Relationship Id="rId2" Type="http://schemas.openxmlformats.org/officeDocument/2006/relationships/image" Target="../media/image2.gif"/><Relationship Id="rId1" Type="http://schemas.openxmlformats.org/officeDocument/2006/relationships/slideLayout" Target="../slideLayouts/slideLayout6.xml"/><Relationship Id="rId6" Type="http://schemas.openxmlformats.org/officeDocument/2006/relationships/diagramQuickStyle" Target="../diagrams/quickStyle2.xml"/><Relationship Id="rId5" Type="http://schemas.openxmlformats.org/officeDocument/2006/relationships/diagramLayout" Target="../diagrams/layout2.xml"/><Relationship Id="rId4" Type="http://schemas.openxmlformats.org/officeDocument/2006/relationships/diagramData" Target="../diagrams/data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chart" Target="../charts/chart2.xml"/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6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gif"/><Relationship Id="rId1" Type="http://schemas.openxmlformats.org/officeDocument/2006/relationships/slideLayout" Target="../slideLayouts/slideLayout6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ru-RU" sz="2000" dirty="0">
                <a:solidFill>
                  <a:schemeClr val="tx1"/>
                </a:solidFill>
              </a:rPr>
              <a:t>Разработка и внедрение современного масла </a:t>
            </a:r>
            <a:r>
              <a:rPr lang="ru-RU" sz="2000" dirty="0" err="1">
                <a:solidFill>
                  <a:schemeClr val="tx1"/>
                </a:solidFill>
              </a:rPr>
              <a:t>Тп</a:t>
            </a:r>
            <a:r>
              <a:rPr lang="ru-RU" sz="2000" dirty="0">
                <a:solidFill>
                  <a:schemeClr val="tx1"/>
                </a:solidFill>
              </a:rPr>
              <a:t> </a:t>
            </a:r>
            <a:r>
              <a:rPr lang="ru-RU" sz="2000" dirty="0" smtClean="0">
                <a:solidFill>
                  <a:schemeClr val="tx1"/>
                </a:solidFill>
              </a:rPr>
              <a:t>22С-гп</a:t>
            </a:r>
            <a:r>
              <a:rPr lang="ru-RU" sz="2000" dirty="0">
                <a:solidFill>
                  <a:schemeClr val="tx1"/>
                </a:solidFill>
              </a:rPr>
              <a:t> </a:t>
            </a:r>
            <a:r>
              <a:rPr lang="ru-RU" sz="2000" dirty="0" smtClean="0">
                <a:solidFill>
                  <a:schemeClr val="tx1"/>
                </a:solidFill>
              </a:rPr>
              <a:t>для </a:t>
            </a:r>
            <a:r>
              <a:rPr lang="ru-RU" sz="2000" dirty="0">
                <a:solidFill>
                  <a:schemeClr val="tx1"/>
                </a:solidFill>
              </a:rPr>
              <a:t>ГПА-32 «Ладога»</a:t>
            </a:r>
          </a:p>
        </p:txBody>
      </p:sp>
      <p:sp>
        <p:nvSpPr>
          <p:cNvPr id="6" name="Текст 5"/>
          <p:cNvSpPr>
            <a:spLocks noGrp="1"/>
          </p:cNvSpPr>
          <p:nvPr>
            <p:ph type="body" sz="quarter" idx="10"/>
          </p:nvPr>
        </p:nvSpPr>
        <p:spPr>
          <a:xfrm>
            <a:off x="287338" y="5913575"/>
            <a:ext cx="3924622" cy="180000"/>
          </a:xfrm>
        </p:spPr>
        <p:txBody>
          <a:bodyPr/>
          <a:lstStyle/>
          <a:p>
            <a:r>
              <a:rPr lang="ru-RU" dirty="0" smtClean="0">
                <a:solidFill>
                  <a:schemeClr val="tx1"/>
                </a:solidFill>
              </a:rPr>
              <a:t>Начальник инженерно-технического управления </a:t>
            </a:r>
          </a:p>
          <a:p>
            <a:r>
              <a:rPr lang="ru-RU" dirty="0" smtClean="0">
                <a:solidFill>
                  <a:schemeClr val="tx1"/>
                </a:solidFill>
              </a:rPr>
              <a:t>Китанин А.В.</a:t>
            </a:r>
            <a:endParaRPr lang="ru-RU" dirty="0">
              <a:solidFill>
                <a:schemeClr val="tx1"/>
              </a:solidFill>
            </a:endParaRPr>
          </a:p>
        </p:txBody>
      </p:sp>
      <p:sp>
        <p:nvSpPr>
          <p:cNvPr id="5" name="Текст 5"/>
          <p:cNvSpPr>
            <a:spLocks noGrp="1"/>
          </p:cNvSpPr>
          <p:nvPr>
            <p:ph type="body" sz="quarter" idx="10"/>
          </p:nvPr>
        </p:nvSpPr>
        <p:spPr>
          <a:xfrm>
            <a:off x="287338" y="6159946"/>
            <a:ext cx="3924622" cy="180000"/>
          </a:xfrm>
        </p:spPr>
        <p:txBody>
          <a:bodyPr/>
          <a:lstStyle/>
          <a:p>
            <a:r>
              <a:rPr lang="ru-RU" dirty="0" smtClean="0">
                <a:solidFill>
                  <a:schemeClr val="tx1"/>
                </a:solidFill>
              </a:rPr>
              <a:t>ноябрь 2018</a:t>
            </a:r>
            <a:endParaRPr lang="ru-RU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109943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24" name="Прямая соединительная линия 23"/>
          <p:cNvCxnSpPr/>
          <p:nvPr/>
        </p:nvCxnSpPr>
        <p:spPr>
          <a:xfrm flipH="1">
            <a:off x="7174300" y="3297208"/>
            <a:ext cx="1" cy="350748"/>
          </a:xfrm>
          <a:prstGeom prst="line">
            <a:avLst/>
          </a:prstGeom>
          <a:ln w="508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" name="Прямая соединительная линия 24"/>
          <p:cNvCxnSpPr/>
          <p:nvPr/>
        </p:nvCxnSpPr>
        <p:spPr>
          <a:xfrm>
            <a:off x="7689333" y="4017288"/>
            <a:ext cx="0" cy="360040"/>
          </a:xfrm>
          <a:prstGeom prst="line">
            <a:avLst/>
          </a:prstGeom>
          <a:ln w="508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4" name="Прямая соединительная линия 43"/>
          <p:cNvCxnSpPr/>
          <p:nvPr/>
        </p:nvCxnSpPr>
        <p:spPr>
          <a:xfrm>
            <a:off x="1125629" y="3296968"/>
            <a:ext cx="0" cy="360280"/>
          </a:xfrm>
          <a:prstGeom prst="line">
            <a:avLst/>
          </a:prstGeom>
          <a:ln w="508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Прямая соединительная линия 19"/>
          <p:cNvCxnSpPr/>
          <p:nvPr/>
        </p:nvCxnSpPr>
        <p:spPr>
          <a:xfrm>
            <a:off x="2411760" y="4017288"/>
            <a:ext cx="0" cy="360040"/>
          </a:xfrm>
          <a:prstGeom prst="line">
            <a:avLst/>
          </a:prstGeom>
          <a:ln w="508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Прямая соединительная линия 20"/>
          <p:cNvCxnSpPr>
            <a:stCxn id="51" idx="2"/>
          </p:cNvCxnSpPr>
          <p:nvPr/>
        </p:nvCxnSpPr>
        <p:spPr>
          <a:xfrm>
            <a:off x="3760401" y="3296968"/>
            <a:ext cx="13846" cy="381766"/>
          </a:xfrm>
          <a:prstGeom prst="line">
            <a:avLst/>
          </a:prstGeom>
          <a:ln w="508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3" name="Прямая соединительная линия 22"/>
          <p:cNvCxnSpPr/>
          <p:nvPr/>
        </p:nvCxnSpPr>
        <p:spPr>
          <a:xfrm>
            <a:off x="5236438" y="4017288"/>
            <a:ext cx="0" cy="360040"/>
          </a:xfrm>
          <a:prstGeom prst="line">
            <a:avLst/>
          </a:prstGeom>
          <a:ln w="508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2" name="arrow10_2_solid"/>
          <p:cNvSpPr/>
          <p:nvPr/>
        </p:nvSpPr>
        <p:spPr bwMode="auto">
          <a:xfrm flipV="1">
            <a:off x="251520" y="3369216"/>
            <a:ext cx="8584504" cy="936104"/>
          </a:xfrm>
          <a:prstGeom prst="rightArrow">
            <a:avLst>
              <a:gd name="adj1" fmla="val 44001"/>
              <a:gd name="adj2" fmla="val 93725"/>
            </a:avLst>
          </a:prstGeom>
          <a:solidFill>
            <a:schemeClr val="accent1">
              <a:lumMod val="75000"/>
            </a:schemeClr>
          </a:solidFill>
          <a:ln w="12700">
            <a:noFill/>
            <a:headEnd/>
            <a:tailEnd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hemeClr val="accent2"/>
          </a:lnRef>
          <a:fillRef idx="3">
            <a:schemeClr val="accent2"/>
          </a:fillRef>
          <a:effectRef idx="3">
            <a:schemeClr val="accent2"/>
          </a:effectRef>
          <a:fontRef idx="minor">
            <a:schemeClr val="lt1"/>
          </a:fontRef>
        </p:style>
        <p:txBody>
          <a:bodyPr wrap="none" anchor="ctr"/>
          <a:lstStyle/>
          <a:p>
            <a:pPr algn="ctr">
              <a:lnSpc>
                <a:spcPct val="90000"/>
              </a:lnSpc>
            </a:pPr>
            <a:r>
              <a:rPr lang="en-US" sz="1600" dirty="0">
                <a:solidFill>
                  <a:srgbClr val="00559B"/>
                </a:solidFill>
                <a:cs typeface="Arial" charset="0"/>
              </a:rPr>
              <a:t> </a:t>
            </a:r>
            <a:endParaRPr lang="ru-RU" sz="1600" dirty="0">
              <a:solidFill>
                <a:srgbClr val="00559B"/>
              </a:solidFill>
              <a:cs typeface="Arial" charset="0"/>
            </a:endParaRPr>
          </a:p>
        </p:txBody>
      </p:sp>
      <p:sp>
        <p:nvSpPr>
          <p:cNvPr id="45" name="Скругленный прямоугольник 44"/>
          <p:cNvSpPr/>
          <p:nvPr/>
        </p:nvSpPr>
        <p:spPr>
          <a:xfrm>
            <a:off x="261532" y="1136968"/>
            <a:ext cx="2232000" cy="2160000"/>
          </a:xfrm>
          <a:prstGeom prst="roundRect">
            <a:avLst/>
          </a:prstGeom>
          <a:solidFill>
            <a:srgbClr val="004077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horz" lIns="0" tIns="0" rIns="0" bIns="0" anchor="ctr" anchorCtr="0">
            <a:noAutofit/>
          </a:bodyPr>
          <a:lstStyle/>
          <a:p>
            <a:pPr lvl="0" algn="ctr"/>
            <a:r>
              <a:rPr lang="ru-RU" sz="14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Тп-22, Тп-30, Тп-40</a:t>
            </a:r>
          </a:p>
          <a:p>
            <a:pPr lvl="0" algn="ctr">
              <a:spcAft>
                <a:spcPts val="600"/>
              </a:spcAft>
            </a:pPr>
            <a:r>
              <a:rPr lang="ru-RU" sz="14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(ГОСТ 9972-74</a:t>
            </a:r>
            <a:r>
              <a:rPr lang="ru-RU" sz="1200" b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)</a:t>
            </a:r>
          </a:p>
          <a:p>
            <a:pPr lvl="0" algn="ctr"/>
            <a:r>
              <a:rPr lang="ru-RU" sz="1200" b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Тп-22 </a:t>
            </a:r>
            <a:r>
              <a:rPr lang="ru-RU" sz="12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Базовый уровень свойств. Содержит антиокислительную и антикоррозионную присадки.</a:t>
            </a:r>
          </a:p>
          <a:p>
            <a:pPr algn="ctr"/>
            <a:r>
              <a:rPr lang="ru-RU" sz="12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Тп-30, </a:t>
            </a:r>
            <a:r>
              <a:rPr lang="ru-RU" sz="1200" b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Тп-40 </a:t>
            </a:r>
            <a:r>
              <a:rPr lang="ru-RU" sz="12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отличаются наличием в составе  </a:t>
            </a:r>
            <a:r>
              <a:rPr lang="en-US" sz="12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EP </a:t>
            </a:r>
            <a:r>
              <a:rPr lang="ru-RU" sz="12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присадки.</a:t>
            </a:r>
            <a:endParaRPr lang="en-US" sz="1200" dirty="0">
              <a:solidFill>
                <a:prstClr val="white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8" name="Rectangle 8"/>
          <p:cNvSpPr>
            <a:spLocks noChangeArrowheads="1"/>
          </p:cNvSpPr>
          <p:nvPr/>
        </p:nvSpPr>
        <p:spPr bwMode="auto">
          <a:xfrm>
            <a:off x="261532" y="542556"/>
            <a:ext cx="7467872" cy="402291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square" lIns="90000" tIns="46800" rIns="90000" bIns="46800" anchor="ctr">
            <a:spAutoFit/>
          </a:bodyPr>
          <a:lstStyle/>
          <a:p>
            <a:pPr defTabSz="449263" eaLnBrk="0" hangingPunct="0">
              <a:buClr>
                <a:srgbClr val="333399"/>
              </a:buClr>
              <a:buFont typeface="Tahoma" pitchFamily="34" charset="0"/>
              <a:buNone/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ru-RU" sz="2000" dirty="0" smtClean="0">
                <a:solidFill>
                  <a:schemeClr val="tx2"/>
                </a:solidFill>
                <a:latin typeface="Arial Narrow"/>
                <a:ea typeface="+mj-ea"/>
                <a:cs typeface="Arial Narrow"/>
              </a:rPr>
              <a:t>Эволюция отечественных турбинных масел серии  </a:t>
            </a:r>
            <a:r>
              <a:rPr lang="ru-RU" sz="2000" dirty="0" err="1">
                <a:solidFill>
                  <a:schemeClr val="tx2"/>
                </a:solidFill>
                <a:latin typeface="Arial Narrow"/>
                <a:ea typeface="+mj-ea"/>
                <a:cs typeface="Arial Narrow"/>
              </a:rPr>
              <a:t>Т</a:t>
            </a:r>
            <a:r>
              <a:rPr lang="ru-RU" sz="2000" dirty="0" err="1" smtClean="0">
                <a:solidFill>
                  <a:schemeClr val="tx2"/>
                </a:solidFill>
                <a:latin typeface="Arial Narrow"/>
                <a:ea typeface="+mj-ea"/>
                <a:cs typeface="Arial Narrow"/>
              </a:rPr>
              <a:t>п</a:t>
            </a:r>
            <a:r>
              <a:rPr lang="ru-RU" sz="2000" dirty="0" smtClean="0">
                <a:solidFill>
                  <a:schemeClr val="tx2"/>
                </a:solidFill>
                <a:latin typeface="Arial Narrow"/>
                <a:ea typeface="+mj-ea"/>
                <a:cs typeface="Arial Narrow"/>
              </a:rPr>
              <a:t> </a:t>
            </a:r>
            <a:endParaRPr lang="en-GB" sz="2000" dirty="0">
              <a:solidFill>
                <a:schemeClr val="tx2"/>
              </a:solidFill>
              <a:latin typeface="Arial Narrow"/>
              <a:ea typeface="+mj-ea"/>
              <a:cs typeface="Arial Narrow"/>
            </a:endParaRPr>
          </a:p>
        </p:txBody>
      </p:sp>
      <p:pic>
        <p:nvPicPr>
          <p:cNvPr id="177154" name="Picture 2" descr="http://yandex.st/lego/_/La6qi18Z8LwgnZdsAr1qy1GwCwo.gif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5577" y="-136525"/>
            <a:ext cx="11113" cy="111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77156" name="Picture 4" descr="http://yandex.st/lego/_/La6qi18Z8LwgnZdsAr1qy1GwCwo.gif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7977" y="15875"/>
            <a:ext cx="11113" cy="111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77158" name="Picture 6" descr="http://yandex.st/lego/_/La6qi18Z8LwgnZdsAr1qy1GwCwo.gif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0377" y="168275"/>
            <a:ext cx="11113" cy="111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5" name="Прямоугольник 14"/>
          <p:cNvSpPr/>
          <p:nvPr/>
        </p:nvSpPr>
        <p:spPr>
          <a:xfrm>
            <a:off x="726815" y="3647956"/>
            <a:ext cx="864096" cy="369332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/>
          <a:p>
            <a:pPr lvl="0"/>
            <a:r>
              <a:rPr lang="en-US" sz="2000" b="1" dirty="0">
                <a:ln w="1905"/>
                <a:solidFill>
                  <a:schemeClr val="bg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Arial Black" panose="020B0A04020102020204" pitchFamily="34" charset="0"/>
              </a:rPr>
              <a:t>1974</a:t>
            </a:r>
            <a:r>
              <a:rPr lang="ru-RU" sz="2400" b="1" dirty="0">
                <a:ln w="1905"/>
                <a:solidFill>
                  <a:srgbClr val="0070C0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Arial Black" panose="020B0A04020102020204" pitchFamily="34" charset="0"/>
              </a:rPr>
              <a:t> </a:t>
            </a:r>
          </a:p>
        </p:txBody>
      </p:sp>
      <p:sp>
        <p:nvSpPr>
          <p:cNvPr id="22" name="Прямоугольник 21"/>
          <p:cNvSpPr/>
          <p:nvPr/>
        </p:nvSpPr>
        <p:spPr>
          <a:xfrm>
            <a:off x="2073722" y="3678734"/>
            <a:ext cx="670383" cy="615553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/>
          <a:p>
            <a:pPr lvl="0"/>
            <a:r>
              <a:rPr lang="en-US" sz="2000" b="1" dirty="0">
                <a:ln w="1905"/>
                <a:solidFill>
                  <a:schemeClr val="bg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Arial Black" panose="020B0A04020102020204" pitchFamily="34" charset="0"/>
              </a:rPr>
              <a:t>1983</a:t>
            </a:r>
            <a:endParaRPr lang="ru-RU" sz="2000" b="1" dirty="0">
              <a:ln w="1905"/>
              <a:solidFill>
                <a:schemeClr val="bg1"/>
              </a:soli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  <a:latin typeface="Arial Black" panose="020B0A04020102020204" pitchFamily="34" charset="0"/>
            </a:endParaRPr>
          </a:p>
        </p:txBody>
      </p:sp>
      <p:sp>
        <p:nvSpPr>
          <p:cNvPr id="31" name="Прямоугольник 30"/>
          <p:cNvSpPr/>
          <p:nvPr/>
        </p:nvSpPr>
        <p:spPr>
          <a:xfrm>
            <a:off x="3437607" y="3687110"/>
            <a:ext cx="755621" cy="307777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/>
          <a:p>
            <a:pPr lvl="0"/>
            <a:r>
              <a:rPr lang="en-US" sz="2000" b="1" dirty="0">
                <a:ln w="1905"/>
                <a:solidFill>
                  <a:schemeClr val="bg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Arial Black" panose="020B0A04020102020204" pitchFamily="34" charset="0"/>
              </a:rPr>
              <a:t>19</a:t>
            </a:r>
            <a:r>
              <a:rPr lang="ru-RU" sz="2000" b="1" dirty="0">
                <a:ln w="1905"/>
                <a:solidFill>
                  <a:schemeClr val="bg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Arial Black" panose="020B0A04020102020204" pitchFamily="34" charset="0"/>
              </a:rPr>
              <a:t>92</a:t>
            </a:r>
          </a:p>
        </p:txBody>
      </p:sp>
      <p:sp>
        <p:nvSpPr>
          <p:cNvPr id="33" name="Прямоугольник 32"/>
          <p:cNvSpPr/>
          <p:nvPr/>
        </p:nvSpPr>
        <p:spPr>
          <a:xfrm>
            <a:off x="4904094" y="3709511"/>
            <a:ext cx="800670" cy="307777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/>
          <a:p>
            <a:pPr lvl="0"/>
            <a:r>
              <a:rPr lang="ru-RU" sz="2000" b="1" dirty="0">
                <a:ln w="1905"/>
                <a:solidFill>
                  <a:schemeClr val="bg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Arial Black" panose="020B0A04020102020204" pitchFamily="34" charset="0"/>
              </a:rPr>
              <a:t>2001</a:t>
            </a:r>
          </a:p>
        </p:txBody>
      </p:sp>
      <p:sp>
        <p:nvSpPr>
          <p:cNvPr id="35" name="Прямоугольник 34"/>
          <p:cNvSpPr/>
          <p:nvPr/>
        </p:nvSpPr>
        <p:spPr>
          <a:xfrm>
            <a:off x="7180443" y="3709511"/>
            <a:ext cx="1180286" cy="307777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/>
          <a:p>
            <a:r>
              <a:rPr lang="ru-RU" sz="2000" b="1" dirty="0" smtClean="0">
                <a:ln w="1905"/>
                <a:solidFill>
                  <a:schemeClr val="bg1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Arial Black" panose="020B0A04020102020204" pitchFamily="34" charset="0"/>
              </a:rPr>
              <a:t>   /2015</a:t>
            </a:r>
            <a:endParaRPr lang="ru-RU" sz="2000" b="1" dirty="0">
              <a:ln w="1905"/>
              <a:solidFill>
                <a:schemeClr val="bg1"/>
              </a:solidFill>
              <a:effectLst>
                <a:innerShdw blurRad="69850" dist="43180" dir="5400000">
                  <a:srgbClr val="000000">
                    <a:alpha val="65000"/>
                  </a:srgbClr>
                </a:innerShdw>
              </a:effectLst>
              <a:latin typeface="Arial Black" panose="020B0A04020102020204" pitchFamily="34" charset="0"/>
            </a:endParaRPr>
          </a:p>
        </p:txBody>
      </p:sp>
      <p:sp>
        <p:nvSpPr>
          <p:cNvPr id="51" name="Скругленный прямоугольник 50"/>
          <p:cNvSpPr/>
          <p:nvPr/>
        </p:nvSpPr>
        <p:spPr>
          <a:xfrm>
            <a:off x="2644401" y="1136968"/>
            <a:ext cx="2232000" cy="2160000"/>
          </a:xfrm>
          <a:prstGeom prst="roundRect">
            <a:avLst/>
          </a:prstGeom>
          <a:solidFill>
            <a:srgbClr val="004077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horz" lIns="0" tIns="0" rIns="0" bIns="0" anchor="ctr" anchorCtr="0">
            <a:noAutofit/>
          </a:bodyPr>
          <a:lstStyle/>
          <a:p>
            <a:pPr lvl="0" algn="ctr"/>
            <a:r>
              <a:rPr lang="ru-RU" sz="1400" b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Тп-22Б</a:t>
            </a:r>
          </a:p>
          <a:p>
            <a:pPr lvl="0" algn="ctr"/>
            <a:r>
              <a:rPr lang="ru-RU" sz="1400" b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ru-RU" sz="14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(ТУ </a:t>
            </a:r>
            <a:r>
              <a:rPr lang="ru-RU" sz="1400" b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38.401-58-48-92</a:t>
            </a:r>
            <a:r>
              <a:rPr lang="ru-RU" sz="1200" b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) </a:t>
            </a:r>
            <a:r>
              <a:rPr lang="ru-RU" sz="1200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Улучшенная </a:t>
            </a:r>
            <a:r>
              <a:rPr lang="ru-RU" sz="1200" dirty="0" err="1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термоокислительная</a:t>
            </a:r>
            <a:r>
              <a:rPr lang="ru-RU" sz="12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стабильность</a:t>
            </a:r>
            <a:r>
              <a:rPr lang="ru-RU" sz="1200" b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</a:p>
          <a:p>
            <a:pPr lvl="0" algn="ctr"/>
            <a:r>
              <a:rPr lang="ru-RU" sz="1200" b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У</a:t>
            </a:r>
            <a:r>
              <a:rPr lang="ru-RU" sz="12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длиненный </a:t>
            </a:r>
            <a:r>
              <a:rPr lang="ru-RU" sz="1200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интервал </a:t>
            </a:r>
            <a:r>
              <a:rPr lang="ru-RU" sz="12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замены.</a:t>
            </a:r>
            <a:endParaRPr lang="en-US" sz="1200" dirty="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52" name="Скругленный прямоугольник 51"/>
          <p:cNvSpPr/>
          <p:nvPr/>
        </p:nvSpPr>
        <p:spPr>
          <a:xfrm>
            <a:off x="6449073" y="4322736"/>
            <a:ext cx="2484000" cy="2160000"/>
          </a:xfrm>
          <a:prstGeom prst="roundRect">
            <a:avLst/>
          </a:prstGeom>
          <a:solidFill>
            <a:srgbClr val="FF66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horz" lIns="0" tIns="0" rIns="0" bIns="0" anchor="ctr" anchorCtr="0">
            <a:noAutofit/>
          </a:bodyPr>
          <a:lstStyle/>
          <a:p>
            <a:pPr lvl="0" algn="ctr"/>
            <a:r>
              <a:rPr lang="ru-RU" sz="1400" b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Тп-22С-гп марка 1 и 2 </a:t>
            </a:r>
          </a:p>
          <a:p>
            <a:pPr lvl="0" algn="ctr"/>
            <a:r>
              <a:rPr lang="ru-RU" sz="12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ru-RU" sz="1200" b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(ТУ0253-160-31323949-2014)</a:t>
            </a:r>
          </a:p>
          <a:p>
            <a:pPr lvl="0" algn="ctr"/>
            <a:r>
              <a:rPr lang="ru-RU" sz="12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Ужесточены </a:t>
            </a:r>
            <a:r>
              <a:rPr lang="ru-RU" sz="1200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требования к </a:t>
            </a:r>
            <a:r>
              <a:rPr lang="ru-RU" sz="12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коллоидной стабильности и </a:t>
            </a:r>
            <a:r>
              <a:rPr lang="ru-RU" sz="1200" dirty="0" err="1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фильтруемости</a:t>
            </a:r>
            <a:r>
              <a:rPr lang="ru-RU" sz="12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.</a:t>
            </a:r>
          </a:p>
          <a:p>
            <a:pPr lvl="0" algn="ctr"/>
            <a:r>
              <a:rPr lang="ru-RU" sz="1200" b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Тп-22С-гп </a:t>
            </a:r>
            <a:r>
              <a:rPr lang="ru-RU" sz="12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марка 2: дополнительные требования к противоизносным и противозадирным свойствам (использование в ГПА, совмещенных с редукторами) </a:t>
            </a:r>
            <a:endParaRPr lang="ru-RU" sz="1200" dirty="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53" name="Скругленный прямоугольник 52"/>
          <p:cNvSpPr/>
          <p:nvPr/>
        </p:nvSpPr>
        <p:spPr>
          <a:xfrm>
            <a:off x="3934410" y="4377328"/>
            <a:ext cx="2232000" cy="2160000"/>
          </a:xfrm>
          <a:prstGeom prst="roundRect">
            <a:avLst/>
          </a:prstGeom>
          <a:solidFill>
            <a:srgbClr val="004077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horz" lIns="0" tIns="0" rIns="0" bIns="0" anchor="ctr" anchorCtr="0">
            <a:noAutofit/>
          </a:bodyPr>
          <a:lstStyle/>
          <a:p>
            <a:pPr lvl="0" algn="ctr"/>
            <a:r>
              <a:rPr lang="ru-RU" sz="12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Тп-22C марка 1 и 2</a:t>
            </a:r>
          </a:p>
          <a:p>
            <a:pPr lvl="0" algn="ctr"/>
            <a:r>
              <a:rPr lang="ru-RU" sz="12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(ТУ 38.101821-2001)</a:t>
            </a:r>
          </a:p>
          <a:p>
            <a:pPr algn="ctr"/>
            <a:r>
              <a:rPr lang="ru-RU" sz="12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Наиболее массовые </a:t>
            </a:r>
            <a:r>
              <a:rPr lang="ru-RU" sz="1200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турбинные </a:t>
            </a:r>
            <a:r>
              <a:rPr lang="ru-RU" sz="12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масла. Марка1 содержит антикоррозионные присадки нового поколения. </a:t>
            </a:r>
            <a:r>
              <a:rPr lang="ru-RU" sz="1200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Тп-22С </a:t>
            </a:r>
            <a:r>
              <a:rPr lang="ru-RU" sz="12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марка 2 фактически соответствует Тп-22С (83г.)</a:t>
            </a:r>
            <a:endParaRPr lang="ru-RU" sz="1200" dirty="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54" name="Скругленный прямоугольник 53"/>
          <p:cNvSpPr/>
          <p:nvPr/>
        </p:nvSpPr>
        <p:spPr>
          <a:xfrm>
            <a:off x="1049147" y="4377328"/>
            <a:ext cx="2232000" cy="2160240"/>
          </a:xfrm>
          <a:prstGeom prst="roundRect">
            <a:avLst/>
          </a:prstGeom>
          <a:solidFill>
            <a:srgbClr val="004077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horz" lIns="0" tIns="0" rIns="0" bIns="0" anchor="ctr" anchorCtr="0">
            <a:noAutofit/>
          </a:bodyPr>
          <a:lstStyle/>
          <a:p>
            <a:pPr lvl="0" algn="ctr"/>
            <a:r>
              <a:rPr lang="ru-RU" sz="14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Тп-22С </a:t>
            </a:r>
          </a:p>
          <a:p>
            <a:pPr lvl="0" algn="ctr">
              <a:spcAft>
                <a:spcPts val="600"/>
              </a:spcAft>
            </a:pPr>
            <a:r>
              <a:rPr lang="ru-RU" sz="14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(ТУ 38.101821-83</a:t>
            </a:r>
            <a:r>
              <a:rPr lang="ru-RU" sz="1200" b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)</a:t>
            </a:r>
          </a:p>
          <a:p>
            <a:pPr algn="ctr"/>
            <a:r>
              <a:rPr lang="ru-RU" sz="12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Изменение сырьевой базы, коррекция рецептуры.</a:t>
            </a:r>
          </a:p>
          <a:p>
            <a:pPr algn="ctr"/>
            <a:r>
              <a:rPr lang="ru-RU" sz="12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Тп-22С содержит антиокислительную, антикоррозионную присадки, </a:t>
            </a:r>
            <a:r>
              <a:rPr lang="ru-RU" sz="1200" dirty="0" err="1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деэмульгатор</a:t>
            </a:r>
            <a:r>
              <a:rPr lang="ru-RU" sz="12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.</a:t>
            </a:r>
            <a:endParaRPr lang="ru-RU" sz="1200" dirty="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55" name="Скругленный прямоугольник 54"/>
          <p:cNvSpPr/>
          <p:nvPr/>
        </p:nvSpPr>
        <p:spPr>
          <a:xfrm>
            <a:off x="5944828" y="1136968"/>
            <a:ext cx="2232000" cy="2160000"/>
          </a:xfrm>
          <a:prstGeom prst="roundRect">
            <a:avLst/>
          </a:prstGeom>
          <a:solidFill>
            <a:srgbClr val="004077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horz" lIns="0" tIns="0" rIns="0" bIns="0" anchor="ctr" anchorCtr="0">
            <a:noAutofit/>
          </a:bodyPr>
          <a:lstStyle/>
          <a:p>
            <a:pPr lvl="0" algn="ctr"/>
            <a:r>
              <a:rPr lang="ru-RU" sz="1400" b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Тп-22С марка1</a:t>
            </a:r>
            <a:endParaRPr lang="ru-RU" sz="1400" b="1" dirty="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lvl="0" algn="ctr"/>
            <a:r>
              <a:rPr lang="ru-RU" sz="1400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ru-RU" sz="14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(ТУ 38.101821-2013</a:t>
            </a:r>
            <a:r>
              <a:rPr lang="ru-RU" sz="1200" b="1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)</a:t>
            </a:r>
          </a:p>
          <a:p>
            <a:pPr algn="ctr"/>
            <a:r>
              <a:rPr lang="ru-RU" sz="12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Гармонизировано </a:t>
            </a:r>
            <a:r>
              <a:rPr lang="ru-RU" sz="1200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ТУ. </a:t>
            </a:r>
            <a:r>
              <a:rPr lang="ru-RU" sz="1200" dirty="0" smtClean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Исключено Тп-22С марка 2</a:t>
            </a:r>
            <a:endParaRPr lang="ru-RU" sz="1200" dirty="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42" name="Прямоугольник 41"/>
          <p:cNvSpPr/>
          <p:nvPr/>
        </p:nvSpPr>
        <p:spPr>
          <a:xfrm>
            <a:off x="6576081" y="3657248"/>
            <a:ext cx="870751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ru-RU" sz="2000" b="1" dirty="0">
                <a:ln w="1905"/>
                <a:solidFill>
                  <a:prstClr val="white"/>
                </a:solidFill>
                <a:effectLst>
                  <a:innerShdw blurRad="69850" dist="43180" dir="5400000">
                    <a:srgbClr val="000000">
                      <a:alpha val="65000"/>
                    </a:srgbClr>
                  </a:innerShdw>
                </a:effectLst>
                <a:latin typeface="Arial Black" panose="020B0A04020102020204" pitchFamily="34" charset="0"/>
              </a:rPr>
              <a:t>2013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19790559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TextBox 15"/>
          <p:cNvSpPr txBox="1">
            <a:spLocks noChangeArrowheads="1"/>
          </p:cNvSpPr>
          <p:nvPr/>
        </p:nvSpPr>
        <p:spPr bwMode="auto">
          <a:xfrm>
            <a:off x="211936" y="251413"/>
            <a:ext cx="8672757" cy="70783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 lIns="91384" tIns="45692" rIns="91384" bIns="45692">
            <a:spAutoFit/>
          </a:bodyPr>
          <a:lstStyle/>
          <a:p>
            <a:r>
              <a:rPr lang="ru-RU" sz="2000" dirty="0" smtClean="0">
                <a:solidFill>
                  <a:schemeClr val="tx2"/>
                </a:solidFill>
                <a:latin typeface="Arial Narrow"/>
                <a:ea typeface="+mj-ea"/>
                <a:cs typeface="Arial Narrow"/>
              </a:rPr>
              <a:t>Совершенствование техники предъявляет все более жесткие  требования к турбинным маслам</a:t>
            </a:r>
            <a:endParaRPr lang="ru-RU" sz="2000" dirty="0">
              <a:solidFill>
                <a:schemeClr val="tx2"/>
              </a:solidFill>
              <a:latin typeface="Arial Narrow"/>
              <a:ea typeface="+mj-ea"/>
              <a:cs typeface="Arial Narrow"/>
            </a:endParaRPr>
          </a:p>
        </p:txBody>
      </p:sp>
      <p:graphicFrame>
        <p:nvGraphicFramePr>
          <p:cNvPr id="22" name="Схема 21"/>
          <p:cNvGraphicFramePr/>
          <p:nvPr>
            <p:extLst>
              <p:ext uri="{D42A27DB-BD31-4B8C-83A1-F6EECF244321}">
                <p14:modId xmlns:p14="http://schemas.microsoft.com/office/powerpoint/2010/main" val="2291801659"/>
              </p:ext>
            </p:extLst>
          </p:nvPr>
        </p:nvGraphicFramePr>
        <p:xfrm>
          <a:off x="450928" y="1340768"/>
          <a:ext cx="8464999" cy="4963607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266381134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8"/>
          <p:cNvSpPr txBox="1">
            <a:spLocks noChangeArrowheads="1"/>
          </p:cNvSpPr>
          <p:nvPr/>
        </p:nvSpPr>
        <p:spPr bwMode="auto">
          <a:xfrm>
            <a:off x="293814" y="542957"/>
            <a:ext cx="6798466" cy="4222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/>
          <a:lstStyle/>
          <a:p>
            <a:r>
              <a:rPr lang="ru-RU" sz="2000" dirty="0">
                <a:solidFill>
                  <a:schemeClr val="tx2"/>
                </a:solidFill>
                <a:latin typeface="Arial Narrow"/>
                <a:ea typeface="+mj-ea"/>
                <a:cs typeface="Arial Narrow"/>
              </a:rPr>
              <a:t>ГПА-32 Ладога </a:t>
            </a:r>
            <a:r>
              <a:rPr lang="en-US" sz="2000" dirty="0">
                <a:solidFill>
                  <a:schemeClr val="tx2"/>
                </a:solidFill>
                <a:latin typeface="Arial Narrow"/>
                <a:ea typeface="+mj-ea"/>
                <a:cs typeface="Arial Narrow"/>
              </a:rPr>
              <a:t>(MS 5002E)</a:t>
            </a:r>
            <a:endParaRPr lang="ru-RU" sz="2000" dirty="0">
              <a:solidFill>
                <a:schemeClr val="tx2"/>
              </a:solidFill>
              <a:latin typeface="Arial Narrow"/>
              <a:ea typeface="+mj-ea"/>
              <a:cs typeface="Arial Narrow"/>
            </a:endParaRPr>
          </a:p>
          <a:p>
            <a:endParaRPr lang="ru-RU" sz="2000" dirty="0">
              <a:solidFill>
                <a:schemeClr val="tx2"/>
              </a:solidFill>
              <a:latin typeface="Arial Narrow"/>
              <a:ea typeface="+mj-ea"/>
              <a:cs typeface="Arial Narrow"/>
            </a:endParaRPr>
          </a:p>
        </p:txBody>
      </p:sp>
      <p:pic>
        <p:nvPicPr>
          <p:cNvPr id="136195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19671" y="3678808"/>
            <a:ext cx="5832648" cy="248397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293813" y="1112005"/>
            <a:ext cx="5361919" cy="226267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ru-RU" sz="1600" dirty="0">
                <a:solidFill>
                  <a:schemeClr val="tx2"/>
                </a:solidFill>
                <a:latin typeface="Arial"/>
              </a:rPr>
              <a:t>ГПА-32 "Ладога" является новой, высокоэффективной установкой, разработанной для российского рынка на основе базового семейства ГТУ MS5002</a:t>
            </a:r>
            <a:r>
              <a:rPr lang="en-US" sz="1600" dirty="0">
                <a:solidFill>
                  <a:schemeClr val="tx2"/>
                </a:solidFill>
                <a:latin typeface="Arial"/>
              </a:rPr>
              <a:t>. </a:t>
            </a:r>
            <a:r>
              <a:rPr lang="ru-RU" sz="1600" dirty="0" smtClean="0">
                <a:solidFill>
                  <a:schemeClr val="tx2"/>
                </a:solidFill>
                <a:latin typeface="Arial"/>
              </a:rPr>
              <a:t>Сборка </a:t>
            </a:r>
            <a:r>
              <a:rPr lang="ru-RU" sz="1600" dirty="0">
                <a:solidFill>
                  <a:schemeClr val="tx2"/>
                </a:solidFill>
                <a:latin typeface="Arial"/>
              </a:rPr>
              <a:t>осуществляется на производственных мощностях "Невского Завода" в Санкт-Петербурге по лицензии и в сотрудничестве с GE </a:t>
            </a:r>
            <a:r>
              <a:rPr lang="ru-RU" sz="1600" dirty="0" err="1">
                <a:solidFill>
                  <a:schemeClr val="tx2"/>
                </a:solidFill>
                <a:latin typeface="Arial"/>
              </a:rPr>
              <a:t>Oil</a:t>
            </a:r>
            <a:r>
              <a:rPr lang="ru-RU" sz="1600" dirty="0">
                <a:solidFill>
                  <a:schemeClr val="tx2"/>
                </a:solidFill>
                <a:latin typeface="Arial"/>
              </a:rPr>
              <a:t> &amp; </a:t>
            </a:r>
            <a:r>
              <a:rPr lang="ru-RU" sz="1600" dirty="0" err="1">
                <a:solidFill>
                  <a:schemeClr val="tx2"/>
                </a:solidFill>
                <a:latin typeface="Arial"/>
              </a:rPr>
              <a:t>Gas</a:t>
            </a:r>
            <a:endParaRPr lang="ru-RU" sz="1600" dirty="0">
              <a:solidFill>
                <a:schemeClr val="tx2"/>
              </a:solidFill>
              <a:latin typeface="Arial"/>
            </a:endParaRPr>
          </a:p>
        </p:txBody>
      </p:sp>
      <p:pic>
        <p:nvPicPr>
          <p:cNvPr id="2050" name="Picture 2" descr="C:\Users\ivanov.ia\Desktop\xxxxx\тех инфо Ладога\фото\фото2\untitled3.pn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59553" y="1130300"/>
            <a:ext cx="2785533" cy="20891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37089059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87338" y="307178"/>
            <a:ext cx="8560318" cy="610499"/>
          </a:xfrm>
        </p:spPr>
        <p:txBody>
          <a:bodyPr/>
          <a:lstStyle/>
          <a:p>
            <a:r>
              <a:rPr lang="ru-RU" dirty="0" smtClean="0">
                <a:solidFill>
                  <a:schemeClr val="tx2"/>
                </a:solidFill>
                <a:latin typeface="Arial Narrow"/>
                <a:cs typeface="Arial Narrow"/>
              </a:rPr>
              <a:t>Требования </a:t>
            </a:r>
            <a:r>
              <a:rPr lang="ru-RU" dirty="0">
                <a:solidFill>
                  <a:schemeClr val="tx2"/>
                </a:solidFill>
                <a:latin typeface="Arial Narrow"/>
                <a:cs typeface="Arial Narrow"/>
              </a:rPr>
              <a:t>карты смазки </a:t>
            </a:r>
            <a:r>
              <a:rPr lang="ru-RU" dirty="0" smtClean="0">
                <a:solidFill>
                  <a:schemeClr val="tx2"/>
                </a:solidFill>
                <a:latin typeface="Arial Narrow"/>
                <a:cs typeface="Arial Narrow"/>
              </a:rPr>
              <a:t>ГПА-32 «Ладога» до 2013</a:t>
            </a:r>
            <a:endParaRPr lang="ru-RU" dirty="0">
              <a:solidFill>
                <a:schemeClr val="tx2"/>
              </a:solidFill>
              <a:latin typeface="Arial Narrow"/>
              <a:cs typeface="Arial Narrow"/>
            </a:endParaRPr>
          </a:p>
        </p:txBody>
      </p:sp>
      <p:sp>
        <p:nvSpPr>
          <p:cNvPr id="3" name="Прямоугольник 2"/>
          <p:cNvSpPr/>
          <p:nvPr/>
        </p:nvSpPr>
        <p:spPr>
          <a:xfrm>
            <a:off x="287524" y="1304764"/>
            <a:ext cx="6516724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b="1" dirty="0">
                <a:solidFill>
                  <a:schemeClr val="tx2"/>
                </a:solidFill>
                <a:ea typeface="+mj-ea"/>
                <a:cs typeface="+mj-cs"/>
              </a:rPr>
              <a:t>ТП-22С МАРКА </a:t>
            </a:r>
            <a:r>
              <a:rPr lang="ru-RU" b="1" dirty="0" smtClean="0">
                <a:solidFill>
                  <a:schemeClr val="tx2"/>
                </a:solidFill>
                <a:ea typeface="+mj-ea"/>
                <a:cs typeface="+mj-cs"/>
              </a:rPr>
              <a:t>1, класс чистоты 9(10) </a:t>
            </a:r>
            <a:endParaRPr lang="ru-RU" b="1" dirty="0">
              <a:solidFill>
                <a:schemeClr val="tx2"/>
              </a:solidFill>
              <a:ea typeface="+mj-ea"/>
              <a:cs typeface="+mj-cs"/>
            </a:endParaRPr>
          </a:p>
        </p:txBody>
      </p:sp>
      <p:sp>
        <p:nvSpPr>
          <p:cNvPr id="5" name="TextBox 2"/>
          <p:cNvSpPr txBox="1">
            <a:spLocks noChangeArrowheads="1"/>
          </p:cNvSpPr>
          <p:nvPr/>
        </p:nvSpPr>
        <p:spPr bwMode="auto">
          <a:xfrm>
            <a:off x="177454" y="2090853"/>
            <a:ext cx="4657008" cy="325202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/>
          <a:lstStyle>
            <a:lvl1pPr eaLnBrk="0" hangingPunct="0">
              <a:defRPr sz="1900"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 sz="1900"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 sz="1900"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 sz="1900"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 sz="19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9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9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9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900">
                <a:solidFill>
                  <a:schemeClr val="tx1"/>
                </a:solidFill>
                <a:latin typeface="Arial" charset="0"/>
              </a:defRPr>
            </a:lvl9pPr>
          </a:lstStyle>
          <a:p>
            <a:pPr marL="536575" indent="-354013" algn="just" eaLnBrk="1" hangingPunct="1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ru-RU" altLang="ru-RU" sz="1400" dirty="0" smtClean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Технология не соответствует современным </a:t>
            </a:r>
            <a:r>
              <a:rPr lang="ru-RU" altLang="ru-RU" sz="1400" dirty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требования производителей турбоагрегатов, </a:t>
            </a:r>
            <a:r>
              <a:rPr lang="ru-RU" altLang="ru-RU" sz="1400" dirty="0" smtClean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 по параметрам -  </a:t>
            </a:r>
            <a:r>
              <a:rPr lang="ru-RU" altLang="ru-RU" sz="1400" dirty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класс чистоты и </a:t>
            </a:r>
            <a:r>
              <a:rPr lang="ru-RU" altLang="ru-RU" sz="1400" dirty="0" smtClean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фильтруемость</a:t>
            </a:r>
          </a:p>
          <a:p>
            <a:pPr marL="536575" indent="-354013" algn="just" eaLnBrk="1" hangingPunct="1">
              <a:lnSpc>
                <a:spcPct val="150000"/>
              </a:lnSpc>
              <a:buFont typeface="Wingdings" panose="05000000000000000000" pitchFamily="2" charset="2"/>
              <a:buChar char="ü"/>
            </a:pPr>
            <a:endParaRPr lang="ru-RU" altLang="ru-RU" sz="1400" dirty="0">
              <a:solidFill>
                <a:schemeClr val="tx2"/>
              </a:solidFill>
              <a:latin typeface="+mn-lt"/>
              <a:ea typeface="+mj-ea"/>
              <a:cs typeface="+mj-cs"/>
            </a:endParaRPr>
          </a:p>
          <a:p>
            <a:pPr marL="536575" indent="-354013" algn="just" eaLnBrk="1" hangingPunct="1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ru-RU" altLang="ru-RU" sz="1400" dirty="0" smtClean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Содержит </a:t>
            </a:r>
            <a:r>
              <a:rPr lang="ru-RU" altLang="ru-RU" sz="1400" dirty="0" err="1" smtClean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деэмульгатор</a:t>
            </a:r>
            <a:r>
              <a:rPr lang="ru-RU" altLang="ru-RU" sz="1400" dirty="0" smtClean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 </a:t>
            </a:r>
            <a:r>
              <a:rPr lang="ru-RU" altLang="ru-RU" sz="1400" dirty="0" err="1">
                <a:solidFill>
                  <a:schemeClr val="tx2"/>
                </a:solidFill>
                <a:latin typeface="+mn-lt"/>
                <a:ea typeface="+mj-ea"/>
                <a:cs typeface="+mj-cs"/>
              </a:rPr>
              <a:t>Дипроксамин</a:t>
            </a:r>
            <a:r>
              <a:rPr lang="ru-RU" altLang="ru-RU" sz="1400" dirty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 </a:t>
            </a:r>
            <a:r>
              <a:rPr lang="ru-RU" altLang="ru-RU" sz="1400" dirty="0" smtClean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Д-157, предназначенный для </a:t>
            </a:r>
            <a:r>
              <a:rPr lang="ru-RU" altLang="ru-RU" sz="1400" dirty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усиления способности масла к </a:t>
            </a:r>
            <a:r>
              <a:rPr lang="ru-RU" altLang="ru-RU" sz="1400" dirty="0" err="1">
                <a:solidFill>
                  <a:schemeClr val="tx2"/>
                </a:solidFill>
                <a:latin typeface="+mn-lt"/>
                <a:ea typeface="+mj-ea"/>
                <a:cs typeface="+mj-cs"/>
              </a:rPr>
              <a:t>водоотделению</a:t>
            </a:r>
            <a:r>
              <a:rPr lang="ru-RU" altLang="ru-RU" sz="1400" dirty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, что необходимо при эксплуатации паровых турбин, и является избыточным свойством для газовых. </a:t>
            </a:r>
          </a:p>
          <a:p>
            <a:pPr marL="536575" indent="-354013" algn="just" eaLnBrk="1" hangingPunct="1">
              <a:lnSpc>
                <a:spcPct val="150000"/>
              </a:lnSpc>
              <a:buFont typeface="Wingdings" panose="05000000000000000000" pitchFamily="2" charset="2"/>
              <a:buChar char="ü"/>
            </a:pPr>
            <a:endParaRPr lang="ru-RU" altLang="ru-RU" sz="1400" dirty="0">
              <a:solidFill>
                <a:schemeClr val="tx2"/>
              </a:solidFill>
              <a:latin typeface="+mn-lt"/>
              <a:ea typeface="+mj-ea"/>
              <a:cs typeface="+mj-cs"/>
            </a:endParaRPr>
          </a:p>
          <a:p>
            <a:pPr marL="536575" indent="-354013" algn="just" eaLnBrk="1" hangingPunct="1">
              <a:lnSpc>
                <a:spcPct val="150000"/>
              </a:lnSpc>
              <a:buFont typeface="Wingdings" panose="05000000000000000000" pitchFamily="2" charset="2"/>
              <a:buChar char="ü"/>
            </a:pPr>
            <a:endParaRPr lang="ru-RU" altLang="ru-RU" sz="1400" dirty="0" smtClean="0">
              <a:solidFill>
                <a:schemeClr val="tx2"/>
              </a:solidFill>
              <a:latin typeface="+mn-lt"/>
              <a:ea typeface="+mj-ea"/>
              <a:cs typeface="+mj-cs"/>
            </a:endParaRPr>
          </a:p>
          <a:p>
            <a:pPr marL="536575" indent="-354013" algn="just" eaLnBrk="1" hangingPunct="1">
              <a:lnSpc>
                <a:spcPct val="150000"/>
              </a:lnSpc>
              <a:buFont typeface="Wingdings" panose="05000000000000000000" pitchFamily="2" charset="2"/>
              <a:buChar char="ü"/>
            </a:pPr>
            <a:endParaRPr lang="ru-RU" altLang="ru-RU" sz="1400" dirty="0">
              <a:solidFill>
                <a:schemeClr val="tx2"/>
              </a:solidFill>
              <a:latin typeface="+mn-lt"/>
              <a:ea typeface="+mj-ea"/>
              <a:cs typeface="+mj-cs"/>
            </a:endParaRPr>
          </a:p>
        </p:txBody>
      </p:sp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38738" y="1151467"/>
            <a:ext cx="3665684" cy="51308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  <p:sp>
        <p:nvSpPr>
          <p:cNvPr id="6" name="TextBox 5"/>
          <p:cNvSpPr txBox="1"/>
          <p:nvPr/>
        </p:nvSpPr>
        <p:spPr>
          <a:xfrm>
            <a:off x="355599" y="1750296"/>
            <a:ext cx="4343400" cy="307777"/>
          </a:xfrm>
          <a:prstGeom prst="rect">
            <a:avLst/>
          </a:prstGeom>
          <a:noFill/>
        </p:spPr>
        <p:txBody>
          <a:bodyPr wrap="square" lIns="0" rIns="0" rtlCol="0">
            <a:spAutoFit/>
          </a:bodyPr>
          <a:lstStyle/>
          <a:p>
            <a:pPr>
              <a:spcBef>
                <a:spcPts val="600"/>
              </a:spcBef>
            </a:pPr>
            <a:r>
              <a:rPr lang="ru-RU" sz="1400" dirty="0">
                <a:solidFill>
                  <a:schemeClr val="tx2"/>
                </a:solidFill>
                <a:ea typeface="+mj-ea"/>
                <a:cs typeface="+mj-cs"/>
              </a:rPr>
              <a:t>Необходимо отметить что:</a:t>
            </a:r>
          </a:p>
        </p:txBody>
      </p:sp>
    </p:spTree>
    <p:extLst>
      <p:ext uri="{BB962C8B-B14F-4D97-AF65-F5344CB8AC3E}">
        <p14:creationId xmlns:p14="http://schemas.microsoft.com/office/powerpoint/2010/main" val="200488876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Slide"/>
          <p:cNvSpPr>
            <a:spLocks noGrp="1"/>
          </p:cNvSpPr>
          <p:nvPr>
            <p:ph type="title"/>
          </p:nvPr>
        </p:nvSpPr>
        <p:spPr>
          <a:xfrm>
            <a:off x="323528" y="317781"/>
            <a:ext cx="8560318" cy="610499"/>
          </a:xfrm>
        </p:spPr>
        <p:txBody>
          <a:bodyPr/>
          <a:lstStyle/>
          <a:p>
            <a:r>
              <a:rPr lang="ru-RU" dirty="0">
                <a:solidFill>
                  <a:schemeClr val="tx2"/>
                </a:solidFill>
                <a:latin typeface="Arial Narrow"/>
                <a:cs typeface="Arial Narrow"/>
              </a:rPr>
              <a:t>Эксплуатационная ситуация на КС-17 </a:t>
            </a:r>
            <a:r>
              <a:rPr lang="ru-RU" dirty="0" err="1">
                <a:solidFill>
                  <a:schemeClr val="tx2"/>
                </a:solidFill>
                <a:latin typeface="Arial Narrow"/>
                <a:cs typeface="Arial Narrow"/>
              </a:rPr>
              <a:t>Грязовецкого</a:t>
            </a:r>
            <a:r>
              <a:rPr lang="ru-RU" dirty="0">
                <a:solidFill>
                  <a:schemeClr val="tx2"/>
                </a:solidFill>
                <a:latin typeface="Arial Narrow"/>
                <a:cs typeface="Arial Narrow"/>
              </a:rPr>
              <a:t> ЛПУ МГ</a:t>
            </a:r>
          </a:p>
        </p:txBody>
      </p:sp>
      <p:sp>
        <p:nvSpPr>
          <p:cNvPr id="28" name="TextBox 2"/>
          <p:cNvSpPr txBox="1">
            <a:spLocks noChangeArrowheads="1"/>
          </p:cNvSpPr>
          <p:nvPr/>
        </p:nvSpPr>
        <p:spPr bwMode="auto">
          <a:xfrm>
            <a:off x="286934" y="1124744"/>
            <a:ext cx="8569541" cy="325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/>
          <a:lstStyle>
            <a:lvl1pPr eaLnBrk="0" hangingPunct="0">
              <a:defRPr sz="1900"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 sz="1900"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 sz="1900"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 sz="1900"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 sz="19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9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9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9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9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ru-RU" altLang="ru-RU" sz="1600" b="1" dirty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В </a:t>
            </a:r>
            <a:r>
              <a:rPr lang="ru-RU" altLang="ru-RU" sz="1600" b="1" dirty="0" smtClean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июне </a:t>
            </a:r>
            <a:r>
              <a:rPr lang="ru-RU" altLang="ru-RU" sz="1600" b="1" dirty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2013г. при прохождении </a:t>
            </a:r>
            <a:r>
              <a:rPr lang="ru-RU" sz="1600" b="1" dirty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ГПА-32 </a:t>
            </a:r>
            <a:r>
              <a:rPr lang="ru-RU" sz="1600" b="1" dirty="0" smtClean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«Ладога» </a:t>
            </a:r>
            <a:r>
              <a:rPr lang="ru-RU" altLang="ru-RU" sz="1600" b="1" dirty="0" smtClean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 </a:t>
            </a:r>
            <a:r>
              <a:rPr lang="ru-RU" altLang="ru-RU" sz="1600" b="1" dirty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ТО-12000 возникла </a:t>
            </a:r>
            <a:r>
              <a:rPr lang="ru-RU" altLang="ru-RU" sz="1600" b="1" dirty="0" smtClean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эксплуатационная ситуация:</a:t>
            </a:r>
          </a:p>
          <a:p>
            <a:pPr marL="285750" indent="-285750" eaLnBrk="1" hangingPunct="1">
              <a:spcBef>
                <a:spcPts val="600"/>
              </a:spcBef>
              <a:buFont typeface="Arial" panose="020B0604020202020204" pitchFamily="34" charset="0"/>
              <a:buChar char="•"/>
            </a:pPr>
            <a:r>
              <a:rPr lang="ru-RU" altLang="ru-RU" sz="1600" dirty="0" smtClean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При </a:t>
            </a:r>
            <a:r>
              <a:rPr lang="ru-RU" altLang="ru-RU" sz="1600" dirty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холодной </a:t>
            </a:r>
            <a:r>
              <a:rPr lang="ru-RU" altLang="ru-RU" sz="1600" dirty="0" smtClean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прокрутке после проведения ТО и добавления в бак свежего масла </a:t>
            </a:r>
            <a:br>
              <a:rPr lang="ru-RU" altLang="ru-RU" sz="1600" dirty="0" smtClean="0">
                <a:solidFill>
                  <a:schemeClr val="tx2"/>
                </a:solidFill>
                <a:latin typeface="+mn-lt"/>
                <a:ea typeface="+mj-ea"/>
                <a:cs typeface="+mj-cs"/>
              </a:rPr>
            </a:br>
            <a:r>
              <a:rPr lang="ru-RU" altLang="ru-RU" sz="1600" dirty="0" smtClean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Тп-22С </a:t>
            </a:r>
            <a:r>
              <a:rPr lang="ru-RU" altLang="ru-RU" sz="1600" dirty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вырос перепад давлений на фильтре</a:t>
            </a:r>
          </a:p>
          <a:p>
            <a:pPr marL="285750" indent="-285750" eaLnBrk="1" hangingPunct="1">
              <a:spcBef>
                <a:spcPts val="600"/>
              </a:spcBef>
              <a:buFont typeface="Arial" panose="020B0604020202020204" pitchFamily="34" charset="0"/>
              <a:buChar char="•"/>
            </a:pPr>
            <a:r>
              <a:rPr lang="ru-RU" altLang="ru-RU" sz="1600" dirty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После </a:t>
            </a:r>
            <a:r>
              <a:rPr lang="ru-RU" altLang="ru-RU" sz="1600" dirty="0" smtClean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центрифугирования </a:t>
            </a:r>
            <a:r>
              <a:rPr lang="ru-RU" altLang="ru-RU" sz="1600" dirty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на </a:t>
            </a:r>
            <a:r>
              <a:rPr lang="ru-RU" altLang="ru-RU" sz="1600" dirty="0" smtClean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СОГ-913 масла </a:t>
            </a:r>
            <a:r>
              <a:rPr lang="ru-RU" altLang="ru-RU" sz="1600" dirty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Тп-22с марка </a:t>
            </a:r>
            <a:r>
              <a:rPr lang="ru-RU" altLang="ru-RU" sz="1600" dirty="0" smtClean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1 из системы смазки были </a:t>
            </a:r>
            <a:r>
              <a:rPr lang="ru-RU" altLang="ru-RU" sz="1600" dirty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обнаружены </a:t>
            </a:r>
            <a:r>
              <a:rPr lang="ru-RU" altLang="ru-RU" sz="1600" dirty="0" err="1">
                <a:solidFill>
                  <a:schemeClr val="tx2"/>
                </a:solidFill>
                <a:latin typeface="+mn-lt"/>
                <a:ea typeface="+mj-ea"/>
                <a:cs typeface="+mj-cs"/>
              </a:rPr>
              <a:t>мазеподобные</a:t>
            </a:r>
            <a:r>
              <a:rPr lang="ru-RU" altLang="ru-RU" sz="1600" dirty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 отложения.</a:t>
            </a:r>
          </a:p>
          <a:p>
            <a:pPr marL="285750" indent="-285750" eaLnBrk="1" hangingPunct="1">
              <a:spcBef>
                <a:spcPts val="600"/>
              </a:spcBef>
              <a:buFont typeface="Arial" panose="020B0604020202020204" pitchFamily="34" charset="0"/>
              <a:buChar char="•"/>
            </a:pPr>
            <a:r>
              <a:rPr lang="ru-RU" altLang="ru-RU" sz="1600" dirty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Пробы масла были направлены в </a:t>
            </a:r>
            <a:r>
              <a:rPr lang="ru-RU" altLang="ru-RU" sz="1600" dirty="0" smtClean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ООО «Газпром ВНИИГАЗ». </a:t>
            </a:r>
          </a:p>
          <a:p>
            <a:pPr marL="285750" indent="-285750" eaLnBrk="1" hangingPunct="1">
              <a:spcBef>
                <a:spcPts val="600"/>
              </a:spcBef>
              <a:buFont typeface="Arial" panose="020B0604020202020204" pitchFamily="34" charset="0"/>
              <a:buChar char="•"/>
            </a:pPr>
            <a:r>
              <a:rPr lang="ru-RU" altLang="ru-RU" sz="1600" dirty="0" smtClean="0">
                <a:solidFill>
                  <a:schemeClr val="tx2"/>
                </a:solidFill>
                <a:latin typeface="+mn-lt"/>
                <a:ea typeface="+mj-ea"/>
                <a:cs typeface="+mj-cs"/>
              </a:rPr>
              <a:t>При центрифугировании на СОГ-913 партии свежего масла также обнаружены отложения</a:t>
            </a:r>
            <a:endParaRPr lang="ru-RU" altLang="ru-RU" sz="1600" dirty="0">
              <a:solidFill>
                <a:schemeClr val="tx2"/>
              </a:solidFill>
              <a:latin typeface="+mn-lt"/>
              <a:ea typeface="+mj-ea"/>
              <a:cs typeface="+mj-cs"/>
            </a:endParaRPr>
          </a:p>
        </p:txBody>
      </p:sp>
      <p:pic>
        <p:nvPicPr>
          <p:cNvPr id="29" name="Рисунок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9552" y="4103481"/>
            <a:ext cx="4996743" cy="21338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" name="Рисунок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54112" y="4131813"/>
            <a:ext cx="2927007" cy="204303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72704195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Rectangle 13"/>
          <p:cNvSpPr>
            <a:spLocks noChangeArrowheads="1"/>
          </p:cNvSpPr>
          <p:nvPr/>
        </p:nvSpPr>
        <p:spPr bwMode="auto">
          <a:xfrm>
            <a:off x="270590" y="520029"/>
            <a:ext cx="8538485" cy="42255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91421" tIns="45711" rIns="91421" bIns="45711"/>
          <a:lstStyle/>
          <a:p>
            <a:pPr eaLnBrk="0" hangingPunct="0"/>
            <a:r>
              <a:rPr lang="ru-RU" sz="2000" dirty="0" smtClean="0">
                <a:solidFill>
                  <a:schemeClr val="tx2"/>
                </a:solidFill>
                <a:latin typeface="Arial Narrow"/>
                <a:ea typeface="+mj-ea"/>
                <a:cs typeface="Arial Narrow"/>
              </a:rPr>
              <a:t>Этапы проведенной работы</a:t>
            </a:r>
            <a:endParaRPr lang="ru-RU" sz="2000" dirty="0">
              <a:solidFill>
                <a:schemeClr val="tx2"/>
              </a:solidFill>
              <a:latin typeface="Arial Narrow"/>
              <a:ea typeface="+mj-ea"/>
              <a:cs typeface="Arial Narrow"/>
            </a:endParaRPr>
          </a:p>
        </p:txBody>
      </p:sp>
      <p:sp>
        <p:nvSpPr>
          <p:cNvPr id="2" name="Прямоугольник 1"/>
          <p:cNvSpPr/>
          <p:nvPr/>
        </p:nvSpPr>
        <p:spPr>
          <a:xfrm>
            <a:off x="194385" y="1498125"/>
            <a:ext cx="8538485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ru-RU" sz="1400" dirty="0" smtClean="0">
                <a:solidFill>
                  <a:schemeClr val="tx2"/>
                </a:solidFill>
              </a:rPr>
              <a:t>Распоряжение Департамента о расследовании обстоятельств забивки фильтров</a:t>
            </a: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ru-RU" sz="1400" dirty="0" smtClean="0">
                <a:solidFill>
                  <a:schemeClr val="tx2"/>
                </a:solidFill>
              </a:rPr>
              <a:t>Сформировано заключение ООО «Газпром ВНИИГАЗ» по результатам анализа проб масла </a:t>
            </a:r>
            <a:br>
              <a:rPr lang="ru-RU" sz="1400" dirty="0" smtClean="0">
                <a:solidFill>
                  <a:schemeClr val="tx2"/>
                </a:solidFill>
              </a:rPr>
            </a:br>
            <a:r>
              <a:rPr lang="ru-RU" sz="1400" dirty="0" smtClean="0">
                <a:solidFill>
                  <a:schemeClr val="tx2"/>
                </a:solidFill>
              </a:rPr>
              <a:t>Тп-22С м.1 классической рецептуры</a:t>
            </a: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ru-RU" sz="1400" dirty="0" smtClean="0">
                <a:solidFill>
                  <a:schemeClr val="tx2"/>
                </a:solidFill>
              </a:rPr>
              <a:t>Разработка и постановка на производство масла модернизированного состава</a:t>
            </a:r>
          </a:p>
        </p:txBody>
      </p:sp>
      <p:grpSp>
        <p:nvGrpSpPr>
          <p:cNvPr id="12" name="Группа 11"/>
          <p:cNvGrpSpPr/>
          <p:nvPr/>
        </p:nvGrpSpPr>
        <p:grpSpPr>
          <a:xfrm>
            <a:off x="270589" y="1079612"/>
            <a:ext cx="1332000" cy="435921"/>
            <a:chOff x="2481343" y="1030485"/>
            <a:chExt cx="1511084" cy="600908"/>
          </a:xfrm>
        </p:grpSpPr>
        <p:sp>
          <p:nvSpPr>
            <p:cNvPr id="13" name="Скругленный прямоугольник 12"/>
            <p:cNvSpPr/>
            <p:nvPr/>
          </p:nvSpPr>
          <p:spPr>
            <a:xfrm>
              <a:off x="2481343" y="1030485"/>
              <a:ext cx="1511084" cy="600908"/>
            </a:xfrm>
            <a:prstGeom prst="roundRect">
              <a:avLst>
                <a:gd name="adj" fmla="val 10000"/>
              </a:avLst>
            </a:prstGeom>
          </p:spPr>
          <p:style>
            <a:lnRef idx="2">
              <a:schemeClr val="lt1">
                <a:hueOff val="0"/>
                <a:satOff val="0"/>
                <a:lumOff val="0"/>
                <a:alphaOff val="0"/>
              </a:schemeClr>
            </a:lnRef>
            <a:fillRef idx="1">
              <a:schemeClr val="accent1">
                <a:hueOff val="0"/>
                <a:satOff val="0"/>
                <a:lumOff val="0"/>
                <a:alphaOff val="0"/>
              </a:schemeClr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</p:sp>
        <p:sp>
          <p:nvSpPr>
            <p:cNvPr id="14" name="Скругленный прямоугольник 4"/>
            <p:cNvSpPr/>
            <p:nvPr/>
          </p:nvSpPr>
          <p:spPr>
            <a:xfrm>
              <a:off x="2498943" y="1048085"/>
              <a:ext cx="1475884" cy="565708"/>
            </a:xfrm>
            <a:prstGeom prst="rect">
              <a:avLst/>
            </a:prstGeom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spcFirstLastPara="0" vert="horz" wrap="square" lIns="68580" tIns="45720" rIns="68580" bIns="45720" numCol="1" spcCol="1270" anchor="ctr" anchorCtr="0">
              <a:noAutofit/>
            </a:bodyPr>
            <a:lstStyle/>
            <a:p>
              <a:pPr lvl="0" algn="ctr" defTabSz="16002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r>
                <a:rPr lang="ru-RU" sz="2400" kern="1200" dirty="0" smtClean="0"/>
                <a:t>2013</a:t>
              </a:r>
              <a:endParaRPr lang="ru-RU" sz="2400" kern="1200" dirty="0"/>
            </a:p>
          </p:txBody>
        </p:sp>
      </p:grpSp>
      <p:sp>
        <p:nvSpPr>
          <p:cNvPr id="15" name="Прямоугольник 14"/>
          <p:cNvSpPr/>
          <p:nvPr/>
        </p:nvSpPr>
        <p:spPr>
          <a:xfrm>
            <a:off x="211318" y="2904449"/>
            <a:ext cx="8538485" cy="73866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ru-RU" sz="1400" dirty="0" smtClean="0">
                <a:solidFill>
                  <a:schemeClr val="tx2"/>
                </a:solidFill>
              </a:rPr>
              <a:t>Совместно с </a:t>
            </a:r>
            <a:r>
              <a:rPr lang="ru-RU" sz="1400" dirty="0">
                <a:solidFill>
                  <a:schemeClr val="tx2"/>
                </a:solidFill>
              </a:rPr>
              <a:t>ООО «Газпром ВНИИГАЗ» </a:t>
            </a:r>
            <a:r>
              <a:rPr lang="ru-RU" sz="1400" dirty="0" smtClean="0">
                <a:solidFill>
                  <a:schemeClr val="tx2"/>
                </a:solidFill>
              </a:rPr>
              <a:t>сформирована, согласована </a:t>
            </a:r>
            <a:r>
              <a:rPr lang="ru-RU" sz="1400" dirty="0">
                <a:solidFill>
                  <a:schemeClr val="tx2"/>
                </a:solidFill>
              </a:rPr>
              <a:t>с производителем техники, </a:t>
            </a:r>
            <a:r>
              <a:rPr lang="ru-RU" sz="1400" dirty="0" smtClean="0">
                <a:solidFill>
                  <a:schemeClr val="tx2"/>
                </a:solidFill>
              </a:rPr>
              <a:t>(ЗАО </a:t>
            </a:r>
            <a:r>
              <a:rPr lang="ru-RU" sz="1400" dirty="0">
                <a:solidFill>
                  <a:schemeClr val="tx2"/>
                </a:solidFill>
              </a:rPr>
              <a:t>«ИЭМЭТ</a:t>
            </a:r>
            <a:r>
              <a:rPr lang="ru-RU" sz="1400" dirty="0" smtClean="0">
                <a:solidFill>
                  <a:schemeClr val="tx2"/>
                </a:solidFill>
              </a:rPr>
              <a:t>»</a:t>
            </a:r>
            <a:r>
              <a:rPr lang="en-US" sz="1400" dirty="0" smtClean="0">
                <a:solidFill>
                  <a:schemeClr val="tx2"/>
                </a:solidFill>
              </a:rPr>
              <a:t>*</a:t>
            </a:r>
            <a:r>
              <a:rPr lang="ru-RU" sz="1400" dirty="0" smtClean="0">
                <a:solidFill>
                  <a:schemeClr val="tx2"/>
                </a:solidFill>
              </a:rPr>
              <a:t>) и запущена программа </a:t>
            </a:r>
            <a:r>
              <a:rPr lang="ru-RU" sz="1400" dirty="0">
                <a:solidFill>
                  <a:schemeClr val="tx2"/>
                </a:solidFill>
              </a:rPr>
              <a:t>опытно-промышленных </a:t>
            </a:r>
            <a:r>
              <a:rPr lang="ru-RU" sz="1400" dirty="0" smtClean="0">
                <a:solidFill>
                  <a:schemeClr val="tx2"/>
                </a:solidFill>
              </a:rPr>
              <a:t>испытаний</a:t>
            </a: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ru-RU" sz="1400" dirty="0" smtClean="0">
                <a:solidFill>
                  <a:schemeClr val="tx2"/>
                </a:solidFill>
              </a:rPr>
              <a:t>Сформулированы новые </a:t>
            </a:r>
            <a:r>
              <a:rPr lang="ru-RU" sz="1400" dirty="0">
                <a:solidFill>
                  <a:schemeClr val="tx2"/>
                </a:solidFill>
              </a:rPr>
              <a:t>требования  к </a:t>
            </a:r>
            <a:r>
              <a:rPr lang="ru-RU" sz="1400" dirty="0" smtClean="0">
                <a:solidFill>
                  <a:schemeClr val="tx2"/>
                </a:solidFill>
              </a:rPr>
              <a:t>продукту, обобщены в ТУ0253-160-31323949-2014</a:t>
            </a:r>
            <a:endParaRPr lang="ru-RU" sz="1400" dirty="0">
              <a:solidFill>
                <a:schemeClr val="tx2"/>
              </a:solidFill>
            </a:endParaRPr>
          </a:p>
        </p:txBody>
      </p:sp>
      <p:grpSp>
        <p:nvGrpSpPr>
          <p:cNvPr id="16" name="Группа 15"/>
          <p:cNvGrpSpPr/>
          <p:nvPr/>
        </p:nvGrpSpPr>
        <p:grpSpPr>
          <a:xfrm>
            <a:off x="270588" y="2494264"/>
            <a:ext cx="1332000" cy="432000"/>
            <a:chOff x="2481343" y="1030485"/>
            <a:chExt cx="1511084" cy="600908"/>
          </a:xfrm>
        </p:grpSpPr>
        <p:sp>
          <p:nvSpPr>
            <p:cNvPr id="17" name="Скругленный прямоугольник 16"/>
            <p:cNvSpPr/>
            <p:nvPr/>
          </p:nvSpPr>
          <p:spPr>
            <a:xfrm>
              <a:off x="2481343" y="1030485"/>
              <a:ext cx="1511084" cy="600908"/>
            </a:xfrm>
            <a:prstGeom prst="roundRect">
              <a:avLst>
                <a:gd name="adj" fmla="val 10000"/>
              </a:avLst>
            </a:prstGeom>
          </p:spPr>
          <p:style>
            <a:lnRef idx="2">
              <a:schemeClr val="lt1">
                <a:hueOff val="0"/>
                <a:satOff val="0"/>
                <a:lumOff val="0"/>
                <a:alphaOff val="0"/>
              </a:schemeClr>
            </a:lnRef>
            <a:fillRef idx="1">
              <a:schemeClr val="accent1">
                <a:hueOff val="0"/>
                <a:satOff val="0"/>
                <a:lumOff val="0"/>
                <a:alphaOff val="0"/>
              </a:schemeClr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</p:sp>
        <p:sp>
          <p:nvSpPr>
            <p:cNvPr id="19" name="Скругленный прямоугольник 4"/>
            <p:cNvSpPr/>
            <p:nvPr/>
          </p:nvSpPr>
          <p:spPr>
            <a:xfrm>
              <a:off x="2498943" y="1048085"/>
              <a:ext cx="1475884" cy="565708"/>
            </a:xfrm>
            <a:prstGeom prst="rect">
              <a:avLst/>
            </a:prstGeom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spcFirstLastPara="0" vert="horz" wrap="square" lIns="68580" tIns="45720" rIns="68580" bIns="45720" numCol="1" spcCol="1270" anchor="ctr" anchorCtr="0">
              <a:noAutofit/>
            </a:bodyPr>
            <a:lstStyle/>
            <a:p>
              <a:pPr lvl="0" algn="ctr" defTabSz="16002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r>
                <a:rPr lang="ru-RU" sz="2400" kern="1200" dirty="0" smtClean="0"/>
                <a:t>2014</a:t>
              </a:r>
              <a:endParaRPr lang="ru-RU" sz="2400" kern="1200" dirty="0"/>
            </a:p>
          </p:txBody>
        </p:sp>
      </p:grpSp>
      <p:sp>
        <p:nvSpPr>
          <p:cNvPr id="20" name="Прямоугольник 19"/>
          <p:cNvSpPr/>
          <p:nvPr/>
        </p:nvSpPr>
        <p:spPr>
          <a:xfrm>
            <a:off x="194384" y="4196897"/>
            <a:ext cx="8538485" cy="73866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ru-RU" sz="1400" dirty="0" smtClean="0">
                <a:solidFill>
                  <a:schemeClr val="tx2"/>
                </a:solidFill>
              </a:rPr>
              <a:t>Сформирован промежуточный отчет по результатам испытаний (наработка 8000м.ч.), </a:t>
            </a:r>
            <a:r>
              <a:rPr lang="ru-RU" sz="1400" dirty="0">
                <a:solidFill>
                  <a:schemeClr val="tx2"/>
                </a:solidFill>
              </a:rPr>
              <a:t>согласованный с ЗАО «ИЭМЭТ»</a:t>
            </a: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ru-RU" sz="1400" dirty="0">
                <a:solidFill>
                  <a:schemeClr val="tx2"/>
                </a:solidFill>
              </a:rPr>
              <a:t>Масло Тп-22С-гп рекомендовано к применению на объектах ПАО «Газпром» взамен Тп-22С </a:t>
            </a:r>
            <a:r>
              <a:rPr lang="ru-RU" sz="1400" dirty="0" smtClean="0">
                <a:solidFill>
                  <a:schemeClr val="tx2"/>
                </a:solidFill>
              </a:rPr>
              <a:t>м.1</a:t>
            </a:r>
            <a:endParaRPr lang="ru-RU" sz="1400" dirty="0">
              <a:solidFill>
                <a:schemeClr val="tx2"/>
              </a:solidFill>
            </a:endParaRPr>
          </a:p>
        </p:txBody>
      </p:sp>
      <p:grpSp>
        <p:nvGrpSpPr>
          <p:cNvPr id="21" name="Группа 20"/>
          <p:cNvGrpSpPr/>
          <p:nvPr/>
        </p:nvGrpSpPr>
        <p:grpSpPr>
          <a:xfrm>
            <a:off x="262116" y="3781381"/>
            <a:ext cx="1332000" cy="432000"/>
            <a:chOff x="2481343" y="1030485"/>
            <a:chExt cx="1511084" cy="600908"/>
          </a:xfrm>
        </p:grpSpPr>
        <p:sp>
          <p:nvSpPr>
            <p:cNvPr id="22" name="Скругленный прямоугольник 21"/>
            <p:cNvSpPr/>
            <p:nvPr/>
          </p:nvSpPr>
          <p:spPr>
            <a:xfrm>
              <a:off x="2481343" y="1030485"/>
              <a:ext cx="1511084" cy="600908"/>
            </a:xfrm>
            <a:prstGeom prst="roundRect">
              <a:avLst>
                <a:gd name="adj" fmla="val 10000"/>
              </a:avLst>
            </a:prstGeom>
          </p:spPr>
          <p:style>
            <a:lnRef idx="2">
              <a:schemeClr val="lt1">
                <a:hueOff val="0"/>
                <a:satOff val="0"/>
                <a:lumOff val="0"/>
                <a:alphaOff val="0"/>
              </a:schemeClr>
            </a:lnRef>
            <a:fillRef idx="1">
              <a:schemeClr val="accent1">
                <a:hueOff val="0"/>
                <a:satOff val="0"/>
                <a:lumOff val="0"/>
                <a:alphaOff val="0"/>
              </a:schemeClr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</p:sp>
        <p:sp>
          <p:nvSpPr>
            <p:cNvPr id="23" name="Скругленный прямоугольник 4"/>
            <p:cNvSpPr/>
            <p:nvPr/>
          </p:nvSpPr>
          <p:spPr>
            <a:xfrm>
              <a:off x="2498943" y="1048085"/>
              <a:ext cx="1475884" cy="565708"/>
            </a:xfrm>
            <a:prstGeom prst="rect">
              <a:avLst/>
            </a:prstGeom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spcFirstLastPara="0" vert="horz" wrap="square" lIns="68580" tIns="45720" rIns="68580" bIns="45720" numCol="1" spcCol="1270" anchor="ctr" anchorCtr="0">
              <a:noAutofit/>
            </a:bodyPr>
            <a:lstStyle/>
            <a:p>
              <a:pPr lvl="0" algn="ctr" defTabSz="16002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r>
                <a:rPr lang="ru-RU" sz="2400" kern="1200" dirty="0" smtClean="0"/>
                <a:t>2016</a:t>
              </a:r>
              <a:endParaRPr lang="ru-RU" sz="2400" kern="1200" dirty="0"/>
            </a:p>
          </p:txBody>
        </p:sp>
      </p:grpSp>
      <p:sp>
        <p:nvSpPr>
          <p:cNvPr id="24" name="Прямоугольник 23"/>
          <p:cNvSpPr/>
          <p:nvPr/>
        </p:nvSpPr>
        <p:spPr>
          <a:xfrm>
            <a:off x="211318" y="5469105"/>
            <a:ext cx="8538485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ru-RU" sz="1400" dirty="0" smtClean="0">
                <a:solidFill>
                  <a:schemeClr val="tx2"/>
                </a:solidFill>
              </a:rPr>
              <a:t>Подтвержден интервал эксплуатации 16000 </a:t>
            </a:r>
            <a:r>
              <a:rPr lang="ru-RU" sz="1400" dirty="0" err="1" smtClean="0">
                <a:solidFill>
                  <a:schemeClr val="tx2"/>
                </a:solidFill>
              </a:rPr>
              <a:t>м.ч</a:t>
            </a:r>
            <a:r>
              <a:rPr lang="ru-RU" sz="1400" dirty="0" smtClean="0">
                <a:solidFill>
                  <a:schemeClr val="tx2"/>
                </a:solidFill>
              </a:rPr>
              <a:t>.</a:t>
            </a:r>
            <a:endParaRPr lang="ru-RU" sz="1400" dirty="0">
              <a:solidFill>
                <a:schemeClr val="tx2"/>
              </a:solidFill>
            </a:endParaRP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ru-RU" sz="1400" dirty="0" smtClean="0">
                <a:solidFill>
                  <a:schemeClr val="tx2"/>
                </a:solidFill>
              </a:rPr>
              <a:t>Ведется совместная работа по уточнению браковочных значений контролируемых параметров</a:t>
            </a:r>
            <a:endParaRPr lang="ru-RU" sz="1400" dirty="0">
              <a:solidFill>
                <a:schemeClr val="tx2"/>
              </a:solidFill>
            </a:endParaRPr>
          </a:p>
        </p:txBody>
      </p:sp>
      <p:grpSp>
        <p:nvGrpSpPr>
          <p:cNvPr id="25" name="Группа 24"/>
          <p:cNvGrpSpPr/>
          <p:nvPr/>
        </p:nvGrpSpPr>
        <p:grpSpPr>
          <a:xfrm>
            <a:off x="279050" y="5053589"/>
            <a:ext cx="1332000" cy="432000"/>
            <a:chOff x="2481343" y="1030485"/>
            <a:chExt cx="1511084" cy="600908"/>
          </a:xfrm>
        </p:grpSpPr>
        <p:sp>
          <p:nvSpPr>
            <p:cNvPr id="26" name="Скругленный прямоугольник 25"/>
            <p:cNvSpPr/>
            <p:nvPr/>
          </p:nvSpPr>
          <p:spPr>
            <a:xfrm>
              <a:off x="2481343" y="1030485"/>
              <a:ext cx="1511084" cy="600908"/>
            </a:xfrm>
            <a:prstGeom prst="roundRect">
              <a:avLst>
                <a:gd name="adj" fmla="val 10000"/>
              </a:avLst>
            </a:prstGeom>
          </p:spPr>
          <p:style>
            <a:lnRef idx="2">
              <a:schemeClr val="lt1">
                <a:hueOff val="0"/>
                <a:satOff val="0"/>
                <a:lumOff val="0"/>
                <a:alphaOff val="0"/>
              </a:schemeClr>
            </a:lnRef>
            <a:fillRef idx="1">
              <a:schemeClr val="accent1">
                <a:hueOff val="0"/>
                <a:satOff val="0"/>
                <a:lumOff val="0"/>
                <a:alphaOff val="0"/>
              </a:schemeClr>
            </a:fillRef>
            <a:effectRef idx="0">
              <a:schemeClr val="accent1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</p:sp>
        <p:sp>
          <p:nvSpPr>
            <p:cNvPr id="27" name="Скругленный прямоугольник 4"/>
            <p:cNvSpPr/>
            <p:nvPr/>
          </p:nvSpPr>
          <p:spPr>
            <a:xfrm>
              <a:off x="2498943" y="1048085"/>
              <a:ext cx="1475884" cy="565708"/>
            </a:xfrm>
            <a:prstGeom prst="rect">
              <a:avLst/>
            </a:prstGeom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spcFirstLastPara="0" vert="horz" wrap="square" lIns="68580" tIns="45720" rIns="68580" bIns="45720" numCol="1" spcCol="1270" anchor="ctr" anchorCtr="0">
              <a:noAutofit/>
            </a:bodyPr>
            <a:lstStyle/>
            <a:p>
              <a:pPr lvl="0" algn="ctr" defTabSz="1600200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r>
                <a:rPr lang="ru-RU" sz="2400" kern="1200" dirty="0" smtClean="0"/>
                <a:t>2018</a:t>
              </a:r>
              <a:endParaRPr lang="ru-RU" sz="2400" kern="1200" dirty="0"/>
            </a:p>
          </p:txBody>
        </p:sp>
      </p:grpSp>
      <p:sp>
        <p:nvSpPr>
          <p:cNvPr id="3" name="Прямоугольник 2"/>
          <p:cNvSpPr/>
          <p:nvPr/>
        </p:nvSpPr>
        <p:spPr>
          <a:xfrm>
            <a:off x="211317" y="5992325"/>
            <a:ext cx="8597757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en-US" sz="1200" dirty="0" smtClean="0"/>
          </a:p>
          <a:p>
            <a:endParaRPr lang="en-US" sz="1200" dirty="0" smtClean="0"/>
          </a:p>
          <a:p>
            <a:r>
              <a:rPr lang="en-US" sz="1200" dirty="0" smtClean="0"/>
              <a:t>*</a:t>
            </a:r>
            <a:r>
              <a:rPr lang="ru-RU" sz="1200" dirty="0" smtClean="0"/>
              <a:t>Институт </a:t>
            </a:r>
            <a:r>
              <a:rPr lang="ru-RU" sz="1200" dirty="0"/>
              <a:t>Энергетического Машиностроения и Электротехники</a:t>
            </a:r>
          </a:p>
        </p:txBody>
      </p:sp>
    </p:spTree>
    <p:extLst>
      <p:ext uri="{BB962C8B-B14F-4D97-AF65-F5344CB8AC3E}">
        <p14:creationId xmlns:p14="http://schemas.microsoft.com/office/powerpoint/2010/main" val="313746307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Slide"/>
          <p:cNvSpPr>
            <a:spLocks noGrp="1"/>
          </p:cNvSpPr>
          <p:nvPr>
            <p:ph type="title"/>
          </p:nvPr>
        </p:nvSpPr>
        <p:spPr>
          <a:xfrm>
            <a:off x="287338" y="315645"/>
            <a:ext cx="8560318" cy="610499"/>
          </a:xfrm>
        </p:spPr>
        <p:txBody>
          <a:bodyPr/>
          <a:lstStyle/>
          <a:p>
            <a:r>
              <a:rPr lang="ru-RU" dirty="0">
                <a:solidFill>
                  <a:schemeClr val="tx2"/>
                </a:solidFill>
                <a:latin typeface="Arial Narrow"/>
                <a:cs typeface="Arial Narrow"/>
              </a:rPr>
              <a:t>Заключение ООО «Газпром ВНИИГАЗ» №31323949-185-2013</a:t>
            </a:r>
          </a:p>
        </p:txBody>
      </p:sp>
      <p:pic>
        <p:nvPicPr>
          <p:cNvPr id="30" name="Picture 2"/>
          <p:cNvPicPr preferRelativeResize="0"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44108" y="1376772"/>
            <a:ext cx="3341373" cy="4392488"/>
          </a:xfrm>
          <a:prstGeom prst="rect">
            <a:avLst/>
          </a:prstGeom>
          <a:noFill/>
          <a:ln w="9525">
            <a:solidFill>
              <a:schemeClr val="accent3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4" name="Прямоугольник 3"/>
          <p:cNvSpPr/>
          <p:nvPr/>
        </p:nvSpPr>
        <p:spPr>
          <a:xfrm>
            <a:off x="308416" y="1268760"/>
            <a:ext cx="5163683" cy="418576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ru-RU" altLang="ru-RU" sz="1600" dirty="0" smtClean="0">
                <a:solidFill>
                  <a:schemeClr val="tx2"/>
                </a:solidFill>
                <a:ea typeface="+mj-ea"/>
                <a:cs typeface="+mj-cs"/>
              </a:rPr>
              <a:t>На основании анализа образцов масла Тп-22С марка 1 из системы смазки ГПА-32 «Ладога», отобранных из ГПА-32 «Ладога», а также проведенной НИР ООО «Газпром ВНИИГАЗ» установлено: </a:t>
            </a:r>
          </a:p>
          <a:p>
            <a:pPr algn="just"/>
            <a:endParaRPr lang="ru-RU" altLang="ru-RU" sz="1600" dirty="0" smtClean="0">
              <a:solidFill>
                <a:schemeClr val="tx2"/>
              </a:solidFill>
              <a:ea typeface="+mj-ea"/>
              <a:cs typeface="+mj-cs"/>
            </a:endParaRPr>
          </a:p>
          <a:p>
            <a:pPr marL="285750" indent="-285750" algn="just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ru-RU" altLang="ru-RU" sz="1600" dirty="0" smtClean="0">
                <a:solidFill>
                  <a:schemeClr val="tx2"/>
                </a:solidFill>
                <a:ea typeface="+mj-ea"/>
                <a:cs typeface="+mj-cs"/>
              </a:rPr>
              <a:t>Работавшее масло </a:t>
            </a:r>
            <a:r>
              <a:rPr lang="ru-RU" altLang="ru-RU" sz="1600" dirty="0">
                <a:solidFill>
                  <a:schemeClr val="tx2"/>
                </a:solidFill>
                <a:ea typeface="+mj-ea"/>
                <a:cs typeface="+mj-cs"/>
              </a:rPr>
              <a:t>соответствует </a:t>
            </a:r>
            <a:r>
              <a:rPr lang="ru-RU" altLang="ru-RU" sz="1600" dirty="0" smtClean="0">
                <a:solidFill>
                  <a:schemeClr val="tx2"/>
                </a:solidFill>
                <a:ea typeface="+mj-ea"/>
                <a:cs typeface="+mj-cs"/>
              </a:rPr>
              <a:t>требованиям НТД. </a:t>
            </a:r>
            <a:r>
              <a:rPr lang="ru-RU" altLang="ru-RU" sz="1600" dirty="0">
                <a:solidFill>
                  <a:schemeClr val="tx2"/>
                </a:solidFill>
                <a:ea typeface="+mj-ea"/>
                <a:cs typeface="+mj-cs"/>
              </a:rPr>
              <a:t>Отложения </a:t>
            </a:r>
            <a:r>
              <a:rPr lang="ru-RU" altLang="ru-RU" sz="1600" dirty="0" smtClean="0">
                <a:solidFill>
                  <a:schemeClr val="tx2"/>
                </a:solidFill>
                <a:ea typeface="+mj-ea"/>
                <a:cs typeface="+mj-cs"/>
              </a:rPr>
              <a:t>содержат смесь продуктов </a:t>
            </a:r>
            <a:r>
              <a:rPr lang="ru-RU" altLang="ru-RU" sz="1600" dirty="0">
                <a:solidFill>
                  <a:schemeClr val="tx2"/>
                </a:solidFill>
                <a:ea typeface="+mj-ea"/>
                <a:cs typeface="+mj-cs"/>
              </a:rPr>
              <a:t>окисления масла и  </a:t>
            </a:r>
            <a:r>
              <a:rPr lang="ru-RU" altLang="ru-RU" sz="1600" dirty="0" smtClean="0">
                <a:solidFill>
                  <a:schemeClr val="tx2"/>
                </a:solidFill>
                <a:ea typeface="+mj-ea"/>
                <a:cs typeface="+mj-cs"/>
              </a:rPr>
              <a:t>присадок Дипроксамин-157 и </a:t>
            </a:r>
            <a:r>
              <a:rPr lang="ru-RU" altLang="ru-RU" sz="1600" dirty="0" err="1">
                <a:solidFill>
                  <a:schemeClr val="tx2"/>
                </a:solidFill>
              </a:rPr>
              <a:t>Irgacor</a:t>
            </a:r>
            <a:r>
              <a:rPr lang="ru-RU" altLang="ru-RU" sz="1600" dirty="0">
                <a:solidFill>
                  <a:schemeClr val="tx2"/>
                </a:solidFill>
              </a:rPr>
              <a:t> L12 </a:t>
            </a:r>
            <a:endParaRPr lang="ru-RU" altLang="ru-RU" sz="1600" dirty="0" smtClean="0">
              <a:solidFill>
                <a:schemeClr val="tx2"/>
              </a:solidFill>
              <a:ea typeface="+mj-ea"/>
              <a:cs typeface="+mj-cs"/>
            </a:endParaRPr>
          </a:p>
          <a:p>
            <a:pPr marL="285750" indent="-285750" algn="just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ru-RU" altLang="ru-RU" sz="1600" dirty="0" smtClean="0">
                <a:solidFill>
                  <a:schemeClr val="tx2"/>
                </a:solidFill>
                <a:ea typeface="+mj-ea"/>
                <a:cs typeface="+mj-cs"/>
              </a:rPr>
              <a:t>Причина забивки фильтров - наличие в масле микрочастиц </a:t>
            </a:r>
            <a:r>
              <a:rPr lang="ru-RU" altLang="ru-RU" sz="1600" dirty="0" err="1" smtClean="0">
                <a:solidFill>
                  <a:schemeClr val="tx2"/>
                </a:solidFill>
                <a:ea typeface="+mj-ea"/>
                <a:cs typeface="+mj-cs"/>
              </a:rPr>
              <a:t>деэмульгатора</a:t>
            </a:r>
            <a:r>
              <a:rPr lang="ru-RU" altLang="ru-RU" sz="1600" dirty="0" smtClean="0">
                <a:solidFill>
                  <a:schemeClr val="tx2"/>
                </a:solidFill>
                <a:ea typeface="+mj-ea"/>
                <a:cs typeface="+mj-cs"/>
              </a:rPr>
              <a:t> </a:t>
            </a:r>
            <a:r>
              <a:rPr lang="ru-RU" altLang="ru-RU" sz="1600" dirty="0" err="1" smtClean="0">
                <a:solidFill>
                  <a:schemeClr val="tx2"/>
                </a:solidFill>
                <a:ea typeface="+mj-ea"/>
                <a:cs typeface="+mj-cs"/>
              </a:rPr>
              <a:t>Дипроксамин</a:t>
            </a:r>
            <a:r>
              <a:rPr lang="ru-RU" altLang="ru-RU" sz="1600" dirty="0" smtClean="0">
                <a:solidFill>
                  <a:schemeClr val="tx2"/>
                </a:solidFill>
                <a:ea typeface="+mj-ea"/>
                <a:cs typeface="+mj-cs"/>
              </a:rPr>
              <a:t> – 157 и </a:t>
            </a:r>
            <a:r>
              <a:rPr lang="ru-RU" altLang="ru-RU" sz="1600" dirty="0" err="1" smtClean="0">
                <a:solidFill>
                  <a:schemeClr val="tx2"/>
                </a:solidFill>
                <a:ea typeface="+mj-ea"/>
                <a:cs typeface="+mj-cs"/>
              </a:rPr>
              <a:t>антиржавейной</a:t>
            </a:r>
            <a:r>
              <a:rPr lang="ru-RU" altLang="ru-RU" sz="1600" dirty="0" smtClean="0">
                <a:solidFill>
                  <a:schemeClr val="tx2"/>
                </a:solidFill>
                <a:ea typeface="+mj-ea"/>
                <a:cs typeface="+mj-cs"/>
              </a:rPr>
              <a:t> присадки </a:t>
            </a:r>
            <a:r>
              <a:rPr lang="ru-RU" altLang="ru-RU" sz="1600" dirty="0" err="1" smtClean="0">
                <a:solidFill>
                  <a:schemeClr val="tx2"/>
                </a:solidFill>
                <a:ea typeface="+mj-ea"/>
                <a:cs typeface="+mj-cs"/>
              </a:rPr>
              <a:t>Irgacor</a:t>
            </a:r>
            <a:r>
              <a:rPr lang="ru-RU" altLang="ru-RU" sz="1600" dirty="0" smtClean="0">
                <a:solidFill>
                  <a:schemeClr val="tx2"/>
                </a:solidFill>
                <a:ea typeface="+mj-ea"/>
                <a:cs typeface="+mj-cs"/>
              </a:rPr>
              <a:t> L12, находящихся в виде стойкой эмульсии. </a:t>
            </a:r>
          </a:p>
          <a:p>
            <a:pPr marL="285750" indent="-285750" algn="just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ru-RU" sz="1600" dirty="0">
                <a:solidFill>
                  <a:schemeClr val="tx2"/>
                </a:solidFill>
                <a:ea typeface="+mj-ea"/>
                <a:cs typeface="+mj-cs"/>
              </a:rPr>
              <a:t>Для предприятий ПАО </a:t>
            </a:r>
            <a:r>
              <a:rPr lang="ru-RU" sz="1600" dirty="0" smtClean="0">
                <a:solidFill>
                  <a:schemeClr val="tx2"/>
                </a:solidFill>
                <a:ea typeface="+mj-ea"/>
                <a:cs typeface="+mj-cs"/>
              </a:rPr>
              <a:t>«Газпром» необходимо применение масла измененного состава</a:t>
            </a:r>
            <a:endParaRPr lang="ru-RU" sz="1600" dirty="0">
              <a:solidFill>
                <a:schemeClr val="tx2"/>
              </a:solidFill>
              <a:ea typeface="+mj-ea"/>
              <a:cs typeface="+mj-cs"/>
            </a:endParaRPr>
          </a:p>
        </p:txBody>
      </p:sp>
    </p:spTree>
    <p:extLst>
      <p:ext uri="{BB962C8B-B14F-4D97-AF65-F5344CB8AC3E}">
        <p14:creationId xmlns:p14="http://schemas.microsoft.com/office/powerpoint/2010/main" val="35357663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Заголовок 2"/>
          <p:cNvSpPr>
            <a:spLocks noGrp="1"/>
          </p:cNvSpPr>
          <p:nvPr>
            <p:ph type="ctrTitle"/>
          </p:nvPr>
        </p:nvSpPr>
        <p:spPr>
          <a:xfrm>
            <a:off x="251520" y="404664"/>
            <a:ext cx="8647860" cy="576064"/>
          </a:xfrm>
        </p:spPr>
        <p:txBody>
          <a:bodyPr/>
          <a:lstStyle/>
          <a:p>
            <a:r>
              <a:rPr lang="ru-RU" dirty="0">
                <a:solidFill>
                  <a:schemeClr val="tx2"/>
                </a:solidFill>
                <a:latin typeface="Arial Narrow"/>
                <a:cs typeface="Arial Narrow"/>
              </a:rPr>
              <a:t>Новое турбинное масло Газпромнефть Тп-22С-гп (ТУ 0253-160-1323949-2014 )</a:t>
            </a:r>
          </a:p>
        </p:txBody>
      </p:sp>
      <p:pic>
        <p:nvPicPr>
          <p:cNvPr id="16" name="Picture 2" descr="http://yandex.st/lego/_/La6qi18Z8LwgnZdsAr1qy1GwCwo.gif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5577" y="-136525"/>
            <a:ext cx="11113" cy="111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7" name="Picture 4" descr="http://yandex.st/lego/_/La6qi18Z8LwgnZdsAr1qy1GwCwo.gif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7977" y="15875"/>
            <a:ext cx="11113" cy="111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8" name="Picture 6" descr="http://yandex.st/lego/_/La6qi18Z8LwgnZdsAr1qy1GwCwo.gif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0377" y="168275"/>
            <a:ext cx="11113" cy="111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9" name="Picture 8" descr="http://yandex.st/lego/_/La6qi18Z8LwgnZdsAr1qy1GwCwo.gif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2777" y="320675"/>
            <a:ext cx="11113" cy="111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3" name="TextBox 22"/>
          <p:cNvSpPr txBox="1"/>
          <p:nvPr/>
        </p:nvSpPr>
        <p:spPr>
          <a:xfrm>
            <a:off x="276796" y="3340290"/>
            <a:ext cx="8567309" cy="1477328"/>
          </a:xfrm>
          <a:prstGeom prst="rect">
            <a:avLst/>
          </a:prstGeom>
          <a:noFill/>
        </p:spPr>
        <p:txBody>
          <a:bodyPr wrap="square" lIns="0" rIns="0" rtlCol="0">
            <a:spAutoFit/>
          </a:bodyPr>
          <a:lstStyle/>
          <a:p>
            <a:pPr algn="just">
              <a:lnSpc>
                <a:spcPct val="125000"/>
              </a:lnSpc>
              <a:spcBef>
                <a:spcPts val="600"/>
              </a:spcBef>
            </a:pPr>
            <a:r>
              <a:rPr lang="ru-RU" sz="1600" b="1" dirty="0" smtClean="0">
                <a:solidFill>
                  <a:srgbClr val="E94E00"/>
                </a:solidFill>
                <a:cs typeface="Arial Narrow"/>
              </a:rPr>
              <a:t>ТЕХНОЛОГИЯ ПРОИЗВОДСТВА:</a:t>
            </a:r>
          </a:p>
          <a:p>
            <a:pPr algn="just">
              <a:lnSpc>
                <a:spcPct val="125000"/>
              </a:lnSpc>
            </a:pPr>
            <a:r>
              <a:rPr lang="ru-RU" sz="1400" dirty="0" smtClean="0">
                <a:solidFill>
                  <a:schemeClr val="tx2"/>
                </a:solidFill>
              </a:rPr>
              <a:t>Изготовлено из высококачественных базовых масел высокой степени очистки. Усилен пакет присадок.  В то же время исключен Дипроксамин-157, </a:t>
            </a:r>
            <a:r>
              <a:rPr lang="ru-RU" sz="1400" dirty="0">
                <a:solidFill>
                  <a:schemeClr val="tx2"/>
                </a:solidFill>
              </a:rPr>
              <a:t>предназначенный для усиления способности масла к </a:t>
            </a:r>
            <a:r>
              <a:rPr lang="ru-RU" sz="1400" dirty="0" err="1">
                <a:solidFill>
                  <a:schemeClr val="tx2"/>
                </a:solidFill>
              </a:rPr>
              <a:t>водоотделению</a:t>
            </a:r>
            <a:r>
              <a:rPr lang="ru-RU" sz="1400" dirty="0">
                <a:solidFill>
                  <a:schemeClr val="tx2"/>
                </a:solidFill>
              </a:rPr>
              <a:t>, что необходимо при эксплуатации паровых турбин, и является избыточным свойством для </a:t>
            </a:r>
            <a:r>
              <a:rPr lang="ru-RU" sz="1400" dirty="0" smtClean="0">
                <a:solidFill>
                  <a:schemeClr val="tx2"/>
                </a:solidFill>
              </a:rPr>
              <a:t>газовых.</a:t>
            </a:r>
          </a:p>
        </p:txBody>
      </p:sp>
      <p:sp>
        <p:nvSpPr>
          <p:cNvPr id="2" name="Прямоугольник 1"/>
          <p:cNvSpPr/>
          <p:nvPr/>
        </p:nvSpPr>
        <p:spPr>
          <a:xfrm>
            <a:off x="207776" y="4779669"/>
            <a:ext cx="5286576" cy="17466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lnSpc>
                <a:spcPct val="125000"/>
              </a:lnSpc>
              <a:spcBef>
                <a:spcPts val="600"/>
              </a:spcBef>
            </a:pPr>
            <a:r>
              <a:rPr lang="ru-RU" sz="1600" b="1" dirty="0">
                <a:solidFill>
                  <a:srgbClr val="E94E00"/>
                </a:solidFill>
                <a:cs typeface="Arial Narrow"/>
              </a:rPr>
              <a:t>ОСНОВНЫЕ ХАРАКТЕРИСТИКИ</a:t>
            </a:r>
            <a:r>
              <a:rPr lang="ru-RU" sz="1400" b="1" dirty="0">
                <a:solidFill>
                  <a:srgbClr val="E94E00"/>
                </a:solidFill>
                <a:cs typeface="Arial" panose="020B0604020202020204" pitchFamily="34" charset="0"/>
              </a:rPr>
              <a:t>:</a:t>
            </a:r>
          </a:p>
          <a:p>
            <a:pPr marL="541338" indent="-358775" algn="just">
              <a:lnSpc>
                <a:spcPct val="125000"/>
              </a:lnSpc>
              <a:buFont typeface="Wingdings" panose="05000000000000000000" pitchFamily="2" charset="2"/>
              <a:buChar char="q"/>
            </a:pPr>
            <a:r>
              <a:rPr lang="ru-RU" sz="1400" dirty="0">
                <a:solidFill>
                  <a:schemeClr val="tx2"/>
                </a:solidFill>
                <a:cs typeface="Arial" panose="020B0604020202020204" pitchFamily="34" charset="0"/>
              </a:rPr>
              <a:t>улучшенная физическая и коллоидная стабильность, фильтруемость, получена возможность достижения класса чистоты 10 по ГОСТ 17216</a:t>
            </a:r>
          </a:p>
          <a:p>
            <a:pPr marL="541338" indent="-358775" algn="just">
              <a:lnSpc>
                <a:spcPct val="125000"/>
              </a:lnSpc>
              <a:buFont typeface="Wingdings" panose="05000000000000000000" pitchFamily="2" charset="2"/>
              <a:buChar char="q"/>
            </a:pPr>
            <a:r>
              <a:rPr lang="ru-RU" sz="1400" dirty="0">
                <a:solidFill>
                  <a:schemeClr val="tx2"/>
                </a:solidFill>
                <a:cs typeface="Arial" panose="020B0604020202020204" pitchFamily="34" charset="0"/>
              </a:rPr>
              <a:t> высокая </a:t>
            </a:r>
            <a:r>
              <a:rPr lang="ru-RU" sz="1400" dirty="0" err="1">
                <a:solidFill>
                  <a:schemeClr val="tx2"/>
                </a:solidFill>
                <a:cs typeface="Arial" panose="020B0604020202020204" pitchFamily="34" charset="0"/>
              </a:rPr>
              <a:t>термоокислительная</a:t>
            </a:r>
            <a:r>
              <a:rPr lang="ru-RU" sz="1400" dirty="0">
                <a:solidFill>
                  <a:schemeClr val="tx2"/>
                </a:solidFill>
                <a:cs typeface="Arial" panose="020B0604020202020204" pitchFamily="34" charset="0"/>
              </a:rPr>
              <a:t> стабильность </a:t>
            </a:r>
          </a:p>
          <a:p>
            <a:pPr marL="541338" indent="-358775" algn="just">
              <a:lnSpc>
                <a:spcPct val="125000"/>
              </a:lnSpc>
              <a:buFont typeface="Wingdings" panose="05000000000000000000" pitchFamily="2" charset="2"/>
              <a:buChar char="q"/>
            </a:pPr>
            <a:r>
              <a:rPr lang="ru-RU" sz="1400" dirty="0">
                <a:solidFill>
                  <a:schemeClr val="tx2"/>
                </a:solidFill>
                <a:cs typeface="Arial" panose="020B0604020202020204" pitchFamily="34" charset="0"/>
              </a:rPr>
              <a:t> контроль склонности к </a:t>
            </a:r>
            <a:r>
              <a:rPr lang="ru-RU" sz="1400" dirty="0" smtClean="0">
                <a:solidFill>
                  <a:schemeClr val="tx2"/>
                </a:solidFill>
                <a:cs typeface="Arial" panose="020B0604020202020204" pitchFamily="34" charset="0"/>
              </a:rPr>
              <a:t>пенообразованию</a:t>
            </a:r>
            <a:endParaRPr lang="ru-RU" sz="1400" dirty="0">
              <a:solidFill>
                <a:schemeClr val="tx2"/>
              </a:solidFill>
              <a:cs typeface="Arial" panose="020B0604020202020204" pitchFamily="34" charset="0"/>
            </a:endParaRPr>
          </a:p>
        </p:txBody>
      </p:sp>
      <p:sp>
        <p:nvSpPr>
          <p:cNvPr id="6" name="Прямоугольник 5"/>
          <p:cNvSpPr/>
          <p:nvPr/>
        </p:nvSpPr>
        <p:spPr>
          <a:xfrm>
            <a:off x="5654006" y="4779686"/>
            <a:ext cx="3363401" cy="93871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just">
              <a:lnSpc>
                <a:spcPct val="125000"/>
              </a:lnSpc>
              <a:spcBef>
                <a:spcPts val="600"/>
              </a:spcBef>
            </a:pPr>
            <a:r>
              <a:rPr lang="ru-RU" sz="1600" b="1" dirty="0">
                <a:solidFill>
                  <a:srgbClr val="E94E00"/>
                </a:solidFill>
                <a:cs typeface="Arial Narrow"/>
              </a:rPr>
              <a:t>СПЕЦИФИКАЦИИ/ОДОБРЕНИЯ</a:t>
            </a:r>
          </a:p>
          <a:p>
            <a:pPr lvl="0" algn="just">
              <a:lnSpc>
                <a:spcPct val="125000"/>
              </a:lnSpc>
            </a:pPr>
            <a:r>
              <a:rPr lang="ru-RU" sz="1400" dirty="0" smtClean="0">
                <a:solidFill>
                  <a:schemeClr val="tx2"/>
                </a:solidFill>
              </a:rPr>
              <a:t>ООО </a:t>
            </a:r>
            <a:r>
              <a:rPr lang="ru-RU" sz="1400" dirty="0">
                <a:solidFill>
                  <a:schemeClr val="tx2"/>
                </a:solidFill>
              </a:rPr>
              <a:t>«Газпром ВНИИГАЗ</a:t>
            </a:r>
            <a:r>
              <a:rPr lang="ru-RU" sz="1400" dirty="0" smtClean="0">
                <a:solidFill>
                  <a:schemeClr val="tx2"/>
                </a:solidFill>
              </a:rPr>
              <a:t>»</a:t>
            </a:r>
          </a:p>
          <a:p>
            <a:pPr lvl="0" algn="just">
              <a:lnSpc>
                <a:spcPct val="125000"/>
              </a:lnSpc>
            </a:pPr>
            <a:r>
              <a:rPr lang="ru-RU" sz="1400" dirty="0" smtClean="0">
                <a:solidFill>
                  <a:schemeClr val="tx2"/>
                </a:solidFill>
              </a:rPr>
              <a:t>ЗАО «ИЭМЭТ»</a:t>
            </a:r>
            <a:endParaRPr lang="ru-RU" sz="1400" dirty="0">
              <a:solidFill>
                <a:schemeClr val="tx2"/>
              </a:solidFill>
            </a:endParaRPr>
          </a:p>
        </p:txBody>
      </p:sp>
      <p:sp>
        <p:nvSpPr>
          <p:cNvPr id="4" name="Прямоугольник 3"/>
          <p:cNvSpPr/>
          <p:nvPr/>
        </p:nvSpPr>
        <p:spPr>
          <a:xfrm>
            <a:off x="194128" y="1057641"/>
            <a:ext cx="6875412" cy="22852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lnSpc>
                <a:spcPct val="125000"/>
              </a:lnSpc>
            </a:pPr>
            <a:r>
              <a:rPr lang="ru-RU" sz="1600" b="1" dirty="0">
                <a:solidFill>
                  <a:srgbClr val="E94E00"/>
                </a:solidFill>
                <a:cs typeface="Arial Narrow"/>
              </a:rPr>
              <a:t>ОБЛАСТЬ ПРИМЕНЕНИЯ: </a:t>
            </a:r>
          </a:p>
          <a:p>
            <a:pPr algn="just">
              <a:lnSpc>
                <a:spcPct val="125000"/>
              </a:lnSpc>
            </a:pPr>
            <a:r>
              <a:rPr lang="ru-RU" sz="1400" dirty="0">
                <a:solidFill>
                  <a:schemeClr val="tx2"/>
                </a:solidFill>
              </a:rPr>
              <a:t>Минеральное турбинное масло </a:t>
            </a:r>
            <a:r>
              <a:rPr lang="ru-RU" sz="1400" dirty="0" err="1">
                <a:solidFill>
                  <a:schemeClr val="tx2"/>
                </a:solidFill>
              </a:rPr>
              <a:t>масло</a:t>
            </a:r>
            <a:r>
              <a:rPr lang="ru-RU" sz="1400" dirty="0">
                <a:solidFill>
                  <a:schemeClr val="tx2"/>
                </a:solidFill>
              </a:rPr>
              <a:t> Газпромнефть Тп-22С-гп, вырабатываемое по ТУ 0253-160-1323949-2014 для применения в системах смазки газоперекачивающих агрегатов и электростанций собственных нужд с приводом от газотурбинных двигателей, а также электроприводных газоперекачивающих агрегатов (группа 1, класс Б). Предназначено в качестве замены устаревшего масла Тп-22С м.1 при эксплуатации в том числе импортного оборудования на </a:t>
            </a:r>
            <a:r>
              <a:rPr lang="ru-RU" sz="1400" dirty="0" smtClean="0">
                <a:solidFill>
                  <a:schemeClr val="tx2"/>
                </a:solidFill>
              </a:rPr>
              <a:t>объектах ДО </a:t>
            </a:r>
            <a:r>
              <a:rPr lang="ru-RU" sz="1400" dirty="0">
                <a:solidFill>
                  <a:schemeClr val="tx2"/>
                </a:solidFill>
              </a:rPr>
              <a:t>ПАО «Газпром»</a:t>
            </a:r>
          </a:p>
        </p:txBody>
      </p:sp>
      <p:pic>
        <p:nvPicPr>
          <p:cNvPr id="1026" name="Picture 2" descr="C:\newlife 2017(-09-29)\01 Tools\07 Pics&amp;Photo\бочки и колбы\Снимок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64678" y="1184606"/>
            <a:ext cx="1277557" cy="20227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34120539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Заголовок 2"/>
          <p:cNvSpPr>
            <a:spLocks noGrp="1"/>
          </p:cNvSpPr>
          <p:nvPr>
            <p:ph type="ctrTitle"/>
          </p:nvPr>
        </p:nvSpPr>
        <p:spPr>
          <a:xfrm>
            <a:off x="251520" y="404664"/>
            <a:ext cx="8647860" cy="576064"/>
          </a:xfrm>
        </p:spPr>
        <p:txBody>
          <a:bodyPr/>
          <a:lstStyle/>
          <a:p>
            <a:r>
              <a:rPr lang="ru-RU" dirty="0">
                <a:solidFill>
                  <a:schemeClr val="tx2"/>
                </a:solidFill>
                <a:latin typeface="Arial Narrow"/>
                <a:cs typeface="Arial Narrow"/>
              </a:rPr>
              <a:t>Опытно – промышленная эксплуатация Газпромнефть Тп-22С-гп</a:t>
            </a:r>
          </a:p>
        </p:txBody>
      </p:sp>
      <p:pic>
        <p:nvPicPr>
          <p:cNvPr id="16" name="Picture 2" descr="http://yandex.st/lego/_/La6qi18Z8LwgnZdsAr1qy1GwCwo.gif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5577" y="-136525"/>
            <a:ext cx="11113" cy="111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7" name="Picture 4" descr="http://yandex.st/lego/_/La6qi18Z8LwgnZdsAr1qy1GwCwo.gif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7977" y="15875"/>
            <a:ext cx="11113" cy="111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8" name="Picture 6" descr="http://yandex.st/lego/_/La6qi18Z8LwgnZdsAr1qy1GwCwo.gif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0377" y="168275"/>
            <a:ext cx="11113" cy="111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9" name="Picture 8" descr="http://yandex.st/lego/_/La6qi18Z8LwgnZdsAr1qy1GwCwo.gif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2777" y="320675"/>
            <a:ext cx="11113" cy="111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2" name="Прямоугольник с двумя скругленными противолежащими углами 11"/>
          <p:cNvSpPr/>
          <p:nvPr/>
        </p:nvSpPr>
        <p:spPr>
          <a:xfrm>
            <a:off x="230577" y="3895006"/>
            <a:ext cx="8587419" cy="2581993"/>
          </a:xfrm>
          <a:prstGeom prst="round2DiagRect">
            <a:avLst/>
          </a:prstGeom>
          <a:solidFill>
            <a:schemeClr val="bg2">
              <a:lumMod val="40000"/>
              <a:lumOff val="60000"/>
              <a:alpha val="22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ru-RU" dirty="0">
              <a:solidFill>
                <a:prstClr val="white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4" name="Text Box 10"/>
          <p:cNvSpPr txBox="1">
            <a:spLocks noChangeArrowheads="1"/>
          </p:cNvSpPr>
          <p:nvPr/>
        </p:nvSpPr>
        <p:spPr bwMode="auto">
          <a:xfrm>
            <a:off x="3070656" y="3808430"/>
            <a:ext cx="5844743" cy="2754594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</p:spPr>
        <p:txBody>
          <a:bodyPr wrap="square" lIns="91432" tIns="45717" rIns="91432" bIns="45717">
            <a:spAutoFit/>
          </a:bodyPr>
          <a:lstStyle/>
          <a:p>
            <a:pPr marL="285750" indent="-285750" algn="just" fontAlgn="auto">
              <a:lnSpc>
                <a:spcPct val="150000"/>
              </a:lnSpc>
              <a:spcBef>
                <a:spcPts val="300"/>
              </a:spcBef>
              <a:buClr>
                <a:srgbClr val="007AC2"/>
              </a:buClr>
              <a:buFont typeface="Wingdings" panose="05000000000000000000" pitchFamily="2" charset="2"/>
              <a:buChar char="Ø"/>
              <a:defRPr/>
            </a:pPr>
            <a:r>
              <a:rPr lang="ru-RU" sz="1400" dirty="0" smtClean="0"/>
              <a:t> В </a:t>
            </a:r>
            <a:r>
              <a:rPr lang="ru-RU" sz="1400" dirty="0"/>
              <a:t>течение всего срока мониторинга </a:t>
            </a:r>
            <a:r>
              <a:rPr lang="ru-RU" sz="1400" dirty="0" smtClean="0"/>
              <a:t>(16000 </a:t>
            </a:r>
            <a:r>
              <a:rPr lang="ru-RU" sz="1400" dirty="0" err="1"/>
              <a:t>м.ч</a:t>
            </a:r>
            <a:r>
              <a:rPr lang="ru-RU" sz="1400" dirty="0"/>
              <a:t>.) значения контролируемых параметров оставались стабильными, </a:t>
            </a:r>
            <a:r>
              <a:rPr lang="ru-RU" sz="1400" dirty="0" smtClean="0"/>
              <a:t> не приближались к браковочным значениям, что </a:t>
            </a:r>
            <a:r>
              <a:rPr lang="ru-RU" sz="1400" dirty="0"/>
              <a:t>отражает </a:t>
            </a:r>
            <a:r>
              <a:rPr lang="ru-RU" sz="1400" dirty="0" smtClean="0"/>
              <a:t>высокие </a:t>
            </a:r>
            <a:r>
              <a:rPr lang="ru-RU" sz="1400" dirty="0"/>
              <a:t>эксплуатационные </a:t>
            </a:r>
            <a:r>
              <a:rPr lang="ru-RU" sz="1400" dirty="0" smtClean="0"/>
              <a:t>свойства Газпромнефть Тп-22С-гпм.1 </a:t>
            </a:r>
          </a:p>
          <a:p>
            <a:pPr marL="285750" indent="-285750" algn="just" fontAlgn="auto">
              <a:lnSpc>
                <a:spcPct val="150000"/>
              </a:lnSpc>
              <a:spcBef>
                <a:spcPts val="300"/>
              </a:spcBef>
              <a:buClr>
                <a:srgbClr val="007AC2"/>
              </a:buClr>
              <a:buFont typeface="Wingdings" panose="05000000000000000000" pitchFamily="2" charset="2"/>
              <a:buChar char="Ø"/>
              <a:defRPr/>
            </a:pPr>
            <a:r>
              <a:rPr lang="ru-RU" sz="1400" dirty="0" smtClean="0"/>
              <a:t>Масло Тп-22С-гп рекомендовано к применению на </a:t>
            </a:r>
            <a:r>
              <a:rPr lang="ru-RU" sz="1400" dirty="0"/>
              <a:t>объектах ПАО «</a:t>
            </a:r>
            <a:r>
              <a:rPr lang="ru-RU" sz="1400" dirty="0" smtClean="0"/>
              <a:t>Газпром» взамен Тп-22С м.1</a:t>
            </a:r>
            <a:endParaRPr lang="ru-RU" sz="1400" dirty="0"/>
          </a:p>
          <a:p>
            <a:pPr marL="285750" indent="-285750" algn="just" fontAlgn="auto">
              <a:lnSpc>
                <a:spcPct val="150000"/>
              </a:lnSpc>
              <a:spcBef>
                <a:spcPts val="300"/>
              </a:spcBef>
              <a:buClr>
                <a:srgbClr val="007AC2"/>
              </a:buClr>
              <a:buFont typeface="Wingdings" panose="05000000000000000000" pitchFamily="2" charset="2"/>
              <a:buChar char="Ø"/>
              <a:defRPr/>
            </a:pPr>
            <a:r>
              <a:rPr lang="ru-RU" sz="1400" dirty="0"/>
              <a:t>Ведется работа по определению оптимальных </a:t>
            </a:r>
            <a:r>
              <a:rPr lang="ru-RU" sz="1400" dirty="0" smtClean="0"/>
              <a:t>интервалов замены Тп-22С-гп для ГПА «Ладога»</a:t>
            </a:r>
            <a:endParaRPr lang="ru-RU" sz="1400" dirty="0"/>
          </a:p>
        </p:txBody>
      </p:sp>
      <p:sp>
        <p:nvSpPr>
          <p:cNvPr id="15" name="Прямоугольник 11"/>
          <p:cNvSpPr>
            <a:spLocks noChangeArrowheads="1"/>
          </p:cNvSpPr>
          <p:nvPr/>
        </p:nvSpPr>
        <p:spPr bwMode="auto">
          <a:xfrm>
            <a:off x="4197517" y="1126562"/>
            <a:ext cx="4620480" cy="235449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algn="just">
              <a:lnSpc>
                <a:spcPct val="150000"/>
              </a:lnSpc>
            </a:pPr>
            <a:r>
              <a:rPr lang="ru-RU" altLang="ru-RU" sz="1400" dirty="0" smtClean="0">
                <a:latin typeface="+mn-lt"/>
                <a:cs typeface="+mn-cs"/>
              </a:rPr>
              <a:t>В 2014 году начата подконтрольная эксплуатация турбинного масла Тп-22С-гп в </a:t>
            </a:r>
            <a:r>
              <a:rPr lang="ru-RU" altLang="ru-RU" sz="1400" dirty="0">
                <a:latin typeface="+mn-lt"/>
                <a:cs typeface="+mn-cs"/>
              </a:rPr>
              <a:t>ГПА «ЛАДОГА-32</a:t>
            </a:r>
            <a:r>
              <a:rPr lang="ru-RU" altLang="ru-RU" sz="1400" dirty="0" smtClean="0">
                <a:latin typeface="+mn-lt"/>
                <a:cs typeface="+mn-cs"/>
              </a:rPr>
              <a:t>» </a:t>
            </a:r>
            <a:r>
              <a:rPr lang="ru-RU" altLang="ru-RU" sz="1400" dirty="0"/>
              <a:t>производства </a:t>
            </a:r>
            <a:r>
              <a:rPr lang="ru-RU" altLang="ru-RU" sz="1400" dirty="0" smtClean="0"/>
              <a:t>ЗАО </a:t>
            </a:r>
            <a:r>
              <a:rPr lang="ru-RU" altLang="ru-RU" sz="1400" dirty="0"/>
              <a:t>«</a:t>
            </a:r>
            <a:r>
              <a:rPr lang="ru-RU" altLang="ru-RU" sz="1400" dirty="0" smtClean="0"/>
              <a:t>РЭПХ» </a:t>
            </a:r>
            <a:r>
              <a:rPr lang="ru-RU" altLang="ru-RU" sz="1400" dirty="0" smtClean="0">
                <a:latin typeface="+mn-lt"/>
                <a:cs typeface="+mn-cs"/>
              </a:rPr>
              <a:t>на КС-17 </a:t>
            </a:r>
            <a:r>
              <a:rPr lang="ru-RU" altLang="ru-RU" sz="1400" dirty="0" err="1" smtClean="0">
                <a:latin typeface="+mn-lt"/>
                <a:cs typeface="+mn-cs"/>
              </a:rPr>
              <a:t>Грязовецкого</a:t>
            </a:r>
            <a:r>
              <a:rPr lang="ru-RU" altLang="ru-RU" sz="1400" dirty="0" smtClean="0">
                <a:latin typeface="+mn-lt"/>
                <a:cs typeface="+mn-cs"/>
              </a:rPr>
              <a:t> </a:t>
            </a:r>
            <a:r>
              <a:rPr lang="ru-RU" altLang="ru-RU" sz="1400" dirty="0">
                <a:latin typeface="+mn-lt"/>
                <a:cs typeface="+mn-cs"/>
              </a:rPr>
              <a:t>ЛПУ </a:t>
            </a:r>
            <a:r>
              <a:rPr lang="ru-RU" altLang="ru-RU" sz="1400" dirty="0" smtClean="0">
                <a:latin typeface="+mn-lt"/>
                <a:cs typeface="+mn-cs"/>
              </a:rPr>
              <a:t>МГ ООО «Газпром </a:t>
            </a:r>
            <a:r>
              <a:rPr lang="ru-RU" altLang="ru-RU" sz="1400" dirty="0" err="1" smtClean="0">
                <a:latin typeface="+mn-lt"/>
                <a:cs typeface="+mn-cs"/>
              </a:rPr>
              <a:t>трансгаз</a:t>
            </a:r>
            <a:r>
              <a:rPr lang="ru-RU" altLang="ru-RU" sz="1400" dirty="0" smtClean="0">
                <a:latin typeface="+mn-lt"/>
                <a:cs typeface="+mn-cs"/>
              </a:rPr>
              <a:t> Ухта»</a:t>
            </a:r>
            <a:endParaRPr lang="ru-RU" altLang="ru-RU" sz="1400" dirty="0">
              <a:latin typeface="+mn-lt"/>
              <a:cs typeface="+mn-cs"/>
            </a:endParaRPr>
          </a:p>
          <a:p>
            <a:pPr algn="just">
              <a:lnSpc>
                <a:spcPct val="150000"/>
              </a:lnSpc>
            </a:pPr>
            <a:r>
              <a:rPr lang="ru-RU" altLang="ru-RU" sz="1400" dirty="0" smtClean="0">
                <a:latin typeface="+mn-lt"/>
                <a:cs typeface="+mn-cs"/>
              </a:rPr>
              <a:t>Цель </a:t>
            </a:r>
            <a:r>
              <a:rPr lang="ru-RU" altLang="ru-RU" sz="1400" dirty="0">
                <a:latin typeface="+mn-lt"/>
                <a:cs typeface="+mn-cs"/>
              </a:rPr>
              <a:t>- о</a:t>
            </a:r>
            <a:r>
              <a:rPr lang="ru-RU" sz="1400" dirty="0" smtClean="0">
                <a:latin typeface="+mn-lt"/>
                <a:cs typeface="+mn-cs"/>
              </a:rPr>
              <a:t>пределение </a:t>
            </a:r>
            <a:r>
              <a:rPr lang="ru-RU" sz="1400" dirty="0">
                <a:latin typeface="+mn-lt"/>
                <a:cs typeface="+mn-cs"/>
              </a:rPr>
              <a:t>эффективности применения </a:t>
            </a:r>
            <a:r>
              <a:rPr lang="ru-RU" sz="1400" dirty="0" smtClean="0">
                <a:latin typeface="+mn-lt"/>
                <a:cs typeface="+mn-cs"/>
              </a:rPr>
              <a:t>масла модернизированной рецептуры взамен Тп-22С м.1  на </a:t>
            </a:r>
            <a:r>
              <a:rPr lang="ru-RU" sz="1400" dirty="0">
                <a:latin typeface="+mn-lt"/>
                <a:cs typeface="+mn-cs"/>
              </a:rPr>
              <a:t>объектах ПАО «Газпром». </a:t>
            </a:r>
          </a:p>
        </p:txBody>
      </p:sp>
      <p:pic>
        <p:nvPicPr>
          <p:cNvPr id="22" name="Рисунок 21" descr="C:\Users\ivanov.ia\Desktop\111\untitled.png"/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4190" y="4117496"/>
            <a:ext cx="2628000" cy="2160000"/>
          </a:xfrm>
          <a:prstGeom prst="rect">
            <a:avLst/>
          </a:prstGeom>
          <a:noFill/>
          <a:ln>
            <a:noFill/>
          </a:ln>
        </p:spPr>
      </p:pic>
      <p:graphicFrame>
        <p:nvGraphicFramePr>
          <p:cNvPr id="13" name="Объект 4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949930921"/>
              </p:ext>
            </p:extLst>
          </p:nvPr>
        </p:nvGraphicFramePr>
        <p:xfrm>
          <a:off x="258657" y="1109628"/>
          <a:ext cx="3797629" cy="257526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4" r:lo="rId5" r:qs="rId6" r:cs="rId7"/>
          </a:graphicData>
        </a:graphic>
      </p:graphicFrame>
    </p:spTree>
    <p:extLst>
      <p:ext uri="{BB962C8B-B14F-4D97-AF65-F5344CB8AC3E}">
        <p14:creationId xmlns:p14="http://schemas.microsoft.com/office/powerpoint/2010/main" val="12881936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Slide"/>
          <p:cNvSpPr>
            <a:spLocks noGrp="1"/>
          </p:cNvSpPr>
          <p:nvPr>
            <p:ph type="title"/>
          </p:nvPr>
        </p:nvSpPr>
        <p:spPr>
          <a:xfrm>
            <a:off x="278872" y="307173"/>
            <a:ext cx="8560318" cy="610499"/>
          </a:xfrm>
        </p:spPr>
        <p:txBody>
          <a:bodyPr/>
          <a:lstStyle/>
          <a:p>
            <a:r>
              <a:rPr lang="ru-RU" dirty="0" smtClean="0">
                <a:solidFill>
                  <a:schemeClr val="tx2"/>
                </a:solidFill>
                <a:latin typeface="Arial Narrow"/>
                <a:cs typeface="Arial Narrow"/>
              </a:rPr>
              <a:t>Основные параметры программы подконтрольной эксплуатации</a:t>
            </a:r>
            <a:endParaRPr lang="ru-RU" dirty="0">
              <a:solidFill>
                <a:schemeClr val="tx2"/>
              </a:solidFill>
              <a:latin typeface="Arial Narrow"/>
              <a:cs typeface="Arial Narrow"/>
            </a:endParaRPr>
          </a:p>
        </p:txBody>
      </p:sp>
      <p:sp>
        <p:nvSpPr>
          <p:cNvPr id="11" name="Пятиугольник 10"/>
          <p:cNvSpPr/>
          <p:nvPr/>
        </p:nvSpPr>
        <p:spPr>
          <a:xfrm>
            <a:off x="359532" y="1706831"/>
            <a:ext cx="2736304" cy="1176356"/>
          </a:xfrm>
          <a:prstGeom prst="homePlate">
            <a:avLst/>
          </a:prstGeom>
          <a:solidFill>
            <a:schemeClr val="accent1"/>
          </a:solidFill>
          <a:ln w="12700"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spcBef>
                <a:spcPts val="600"/>
              </a:spcBef>
            </a:pPr>
            <a:r>
              <a:rPr lang="ru-RU" sz="1600" b="1" dirty="0" smtClean="0">
                <a:solidFill>
                  <a:schemeClr val="bg1"/>
                </a:solidFill>
              </a:rPr>
              <a:t>Требования СТО ГАЗПРОМ 061</a:t>
            </a:r>
          </a:p>
        </p:txBody>
      </p:sp>
      <p:sp>
        <p:nvSpPr>
          <p:cNvPr id="12" name="Пятиугольник 11"/>
          <p:cNvSpPr/>
          <p:nvPr/>
        </p:nvSpPr>
        <p:spPr>
          <a:xfrm>
            <a:off x="359532" y="3035587"/>
            <a:ext cx="2736304" cy="1176356"/>
          </a:xfrm>
          <a:prstGeom prst="homePlate">
            <a:avLst/>
          </a:prstGeom>
          <a:solidFill>
            <a:schemeClr val="accent1"/>
          </a:solidFill>
          <a:ln w="12700"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spcBef>
                <a:spcPts val="600"/>
              </a:spcBef>
            </a:pPr>
            <a:r>
              <a:rPr lang="ru-RU" sz="1600" b="1" dirty="0">
                <a:solidFill>
                  <a:schemeClr val="bg1"/>
                </a:solidFill>
              </a:rPr>
              <a:t>Требования </a:t>
            </a:r>
            <a:endParaRPr lang="ru-RU" sz="1600" b="1" dirty="0" smtClean="0">
              <a:solidFill>
                <a:schemeClr val="bg1"/>
              </a:solidFill>
            </a:endParaRPr>
          </a:p>
          <a:p>
            <a:pPr algn="ctr">
              <a:spcBef>
                <a:spcPts val="600"/>
              </a:spcBef>
            </a:pPr>
            <a:r>
              <a:rPr lang="ru-RU" sz="1600" b="1" dirty="0" smtClean="0">
                <a:solidFill>
                  <a:schemeClr val="bg1"/>
                </a:solidFill>
              </a:rPr>
              <a:t>GEK </a:t>
            </a:r>
            <a:r>
              <a:rPr lang="ru-RU" sz="1600" b="1" dirty="0">
                <a:solidFill>
                  <a:schemeClr val="bg1"/>
                </a:solidFill>
              </a:rPr>
              <a:t>32568f </a:t>
            </a:r>
          </a:p>
        </p:txBody>
      </p:sp>
      <p:sp>
        <p:nvSpPr>
          <p:cNvPr id="13" name="Пятиугольник 12"/>
          <p:cNvSpPr/>
          <p:nvPr/>
        </p:nvSpPr>
        <p:spPr>
          <a:xfrm>
            <a:off x="353862" y="4362426"/>
            <a:ext cx="2736304" cy="1176356"/>
          </a:xfrm>
          <a:prstGeom prst="homePlate">
            <a:avLst/>
          </a:prstGeom>
          <a:solidFill>
            <a:schemeClr val="accent1"/>
          </a:solidFill>
          <a:ln w="12700"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spcBef>
                <a:spcPts val="600"/>
              </a:spcBef>
            </a:pPr>
            <a:r>
              <a:rPr lang="ru-RU" sz="1600" b="1" dirty="0">
                <a:solidFill>
                  <a:schemeClr val="bg1"/>
                </a:solidFill>
              </a:rPr>
              <a:t>Требования </a:t>
            </a:r>
            <a:r>
              <a:rPr lang="ru-RU" sz="1600" dirty="0" smtClean="0"/>
              <a:t>РД </a:t>
            </a:r>
            <a:r>
              <a:rPr lang="ru-RU" sz="1600" b="1" dirty="0">
                <a:solidFill>
                  <a:schemeClr val="bg1"/>
                </a:solidFill>
              </a:rPr>
              <a:t>34.43.102-96</a:t>
            </a:r>
          </a:p>
        </p:txBody>
      </p:sp>
      <p:sp>
        <p:nvSpPr>
          <p:cNvPr id="15" name="Скругленный прямоугольник 14"/>
          <p:cNvSpPr/>
          <p:nvPr/>
        </p:nvSpPr>
        <p:spPr>
          <a:xfrm>
            <a:off x="3275856" y="1571246"/>
            <a:ext cx="5436604" cy="4053998"/>
          </a:xfrm>
          <a:prstGeom prst="roundRect">
            <a:avLst/>
          </a:prstGeom>
          <a:solidFill>
            <a:srgbClr val="FFFFFF"/>
          </a:solidFill>
          <a:ln w="25400">
            <a:solidFill>
              <a:srgbClr val="00206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171450" indent="-171450" algn="just">
              <a:lnSpc>
                <a:spcPct val="150000"/>
              </a:lnSpc>
              <a:spcBef>
                <a:spcPts val="600"/>
              </a:spcBef>
              <a:spcAft>
                <a:spcPts val="1800"/>
              </a:spcAft>
              <a:buFont typeface="Wingdings" panose="05000000000000000000" pitchFamily="2" charset="2"/>
              <a:buChar char="ü"/>
            </a:pPr>
            <a:r>
              <a:rPr lang="ru-RU" dirty="0">
                <a:solidFill>
                  <a:schemeClr val="accent1"/>
                </a:solidFill>
                <a:latin typeface="+mj-lt"/>
                <a:ea typeface="+mj-ea"/>
                <a:cs typeface="+mj-cs"/>
              </a:rPr>
              <a:t> </a:t>
            </a:r>
            <a:r>
              <a:rPr lang="ru-RU" dirty="0" smtClean="0">
                <a:solidFill>
                  <a:schemeClr val="accent1"/>
                </a:solidFill>
                <a:latin typeface="+mj-lt"/>
                <a:ea typeface="+mj-ea"/>
                <a:cs typeface="+mj-cs"/>
              </a:rPr>
              <a:t>отбор </a:t>
            </a:r>
            <a:r>
              <a:rPr lang="ru-RU" dirty="0">
                <a:solidFill>
                  <a:schemeClr val="accent1"/>
                </a:solidFill>
                <a:latin typeface="+mj-lt"/>
                <a:ea typeface="+mj-ea"/>
                <a:cs typeface="+mj-cs"/>
              </a:rPr>
              <a:t>масла через 24м.ч., </a:t>
            </a:r>
            <a:r>
              <a:rPr lang="ru-RU" dirty="0" smtClean="0">
                <a:solidFill>
                  <a:schemeClr val="accent1"/>
                </a:solidFill>
                <a:latin typeface="+mj-lt"/>
                <a:ea typeface="+mj-ea"/>
                <a:cs typeface="+mj-cs"/>
              </a:rPr>
              <a:t>500м.ч</a:t>
            </a:r>
            <a:r>
              <a:rPr lang="ru-RU" dirty="0">
                <a:solidFill>
                  <a:schemeClr val="accent1"/>
                </a:solidFill>
                <a:latin typeface="+mj-lt"/>
                <a:ea typeface="+mj-ea"/>
                <a:cs typeface="+mj-cs"/>
              </a:rPr>
              <a:t>., затем каждые </a:t>
            </a:r>
            <a:r>
              <a:rPr lang="ru-RU" dirty="0" smtClean="0">
                <a:solidFill>
                  <a:schemeClr val="accent1"/>
                </a:solidFill>
                <a:latin typeface="+mj-lt"/>
                <a:ea typeface="+mj-ea"/>
                <a:cs typeface="+mj-cs"/>
              </a:rPr>
              <a:t>1500м.ч</a:t>
            </a:r>
            <a:r>
              <a:rPr lang="ru-RU" dirty="0">
                <a:solidFill>
                  <a:schemeClr val="accent1"/>
                </a:solidFill>
                <a:latin typeface="+mj-lt"/>
                <a:ea typeface="+mj-ea"/>
                <a:cs typeface="+mj-cs"/>
              </a:rPr>
              <a:t>.</a:t>
            </a:r>
          </a:p>
          <a:p>
            <a:pPr marL="171450" indent="-171450" algn="just">
              <a:lnSpc>
                <a:spcPct val="150000"/>
              </a:lnSpc>
              <a:spcBef>
                <a:spcPts val="600"/>
              </a:spcBef>
              <a:spcAft>
                <a:spcPts val="1800"/>
              </a:spcAft>
              <a:buFont typeface="Wingdings" panose="05000000000000000000" pitchFamily="2" charset="2"/>
              <a:buChar char="ü"/>
            </a:pPr>
            <a:r>
              <a:rPr lang="ru-RU" dirty="0">
                <a:solidFill>
                  <a:schemeClr val="accent1"/>
                </a:solidFill>
                <a:latin typeface="+mj-lt"/>
                <a:ea typeface="+mj-ea"/>
                <a:cs typeface="+mj-cs"/>
              </a:rPr>
              <a:t>  </a:t>
            </a:r>
            <a:r>
              <a:rPr lang="ru-RU" dirty="0" smtClean="0">
                <a:solidFill>
                  <a:schemeClr val="accent1"/>
                </a:solidFill>
                <a:latin typeface="+mj-lt"/>
                <a:ea typeface="+mj-ea"/>
                <a:cs typeface="+mj-cs"/>
              </a:rPr>
              <a:t>анализ в 3-х лабораториях (Газпром ВНИИГАЗ, МИЦ ГСМ, ОЗСМ) </a:t>
            </a:r>
          </a:p>
          <a:p>
            <a:pPr marL="171450" indent="-171450" algn="just">
              <a:lnSpc>
                <a:spcPct val="150000"/>
              </a:lnSpc>
              <a:spcBef>
                <a:spcPts val="600"/>
              </a:spcBef>
              <a:spcAft>
                <a:spcPts val="1800"/>
              </a:spcAft>
              <a:buFont typeface="Wingdings" panose="05000000000000000000" pitchFamily="2" charset="2"/>
              <a:buChar char="ü"/>
            </a:pPr>
            <a:r>
              <a:rPr lang="ru-RU" dirty="0" smtClean="0">
                <a:solidFill>
                  <a:schemeClr val="accent1"/>
                </a:solidFill>
                <a:latin typeface="+mj-lt"/>
                <a:ea typeface="+mj-ea"/>
                <a:cs typeface="+mj-cs"/>
              </a:rPr>
              <a:t> учитывался 21 параметр, для каждого из которых предварительно установлены браковочные значения</a:t>
            </a:r>
            <a:endParaRPr lang="ru-RU" dirty="0">
              <a:solidFill>
                <a:schemeClr val="accent1"/>
              </a:solidFill>
              <a:latin typeface="+mj-lt"/>
              <a:ea typeface="+mj-ea"/>
              <a:cs typeface="+mj-cs"/>
            </a:endParaRPr>
          </a:p>
        </p:txBody>
      </p:sp>
    </p:spTree>
    <p:extLst>
      <p:ext uri="{BB962C8B-B14F-4D97-AF65-F5344CB8AC3E}">
        <p14:creationId xmlns:p14="http://schemas.microsoft.com/office/powerpoint/2010/main" val="3619253095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300308" y="313582"/>
            <a:ext cx="8560318" cy="610499"/>
          </a:xfrm>
        </p:spPr>
        <p:txBody>
          <a:bodyPr/>
          <a:lstStyle/>
          <a:p>
            <a:r>
              <a:rPr lang="ru-RU" dirty="0">
                <a:solidFill>
                  <a:schemeClr val="tx2"/>
                </a:solidFill>
                <a:latin typeface="Arial Narrow"/>
                <a:cs typeface="Arial Narrow"/>
              </a:rPr>
              <a:t>Результаты оценки состояния масла Газпромнефть </a:t>
            </a:r>
            <a:r>
              <a:rPr lang="ru-RU" dirty="0" err="1">
                <a:solidFill>
                  <a:schemeClr val="tx2"/>
                </a:solidFill>
                <a:latin typeface="Arial Narrow"/>
                <a:cs typeface="Arial Narrow"/>
              </a:rPr>
              <a:t>Газпромнефть</a:t>
            </a:r>
            <a:r>
              <a:rPr lang="ru-RU" dirty="0">
                <a:solidFill>
                  <a:schemeClr val="tx2"/>
                </a:solidFill>
                <a:latin typeface="Arial Narrow"/>
                <a:cs typeface="Arial Narrow"/>
              </a:rPr>
              <a:t> Тп-22С-гп при эксплуатации в ГПА-32 «Ладога»</a:t>
            </a:r>
            <a:r>
              <a:rPr lang="ru-RU" altLang="ru-RU" dirty="0">
                <a:solidFill>
                  <a:schemeClr val="tx2"/>
                </a:solidFill>
                <a:latin typeface="Arial Narrow"/>
                <a:cs typeface="Arial Narrow"/>
              </a:rPr>
              <a:t> </a:t>
            </a:r>
            <a:endParaRPr lang="ru-RU" dirty="0">
              <a:solidFill>
                <a:schemeClr val="tx2"/>
              </a:solidFill>
              <a:latin typeface="Arial Narrow"/>
              <a:cs typeface="Arial Narrow"/>
            </a:endParaRPr>
          </a:p>
        </p:txBody>
      </p:sp>
      <p:sp>
        <p:nvSpPr>
          <p:cNvPr id="14" name="TextBox 13"/>
          <p:cNvSpPr txBox="1"/>
          <p:nvPr/>
        </p:nvSpPr>
        <p:spPr>
          <a:xfrm>
            <a:off x="218364" y="4594676"/>
            <a:ext cx="3971499" cy="442035"/>
          </a:xfrm>
          <a:prstGeom prst="rect">
            <a:avLst/>
          </a:prstGeom>
          <a:noFill/>
        </p:spPr>
        <p:txBody>
          <a:bodyPr wrap="square" lIns="0" tIns="36000" rIns="0" bIns="36000" rtlCol="0">
            <a:spAutoFit/>
          </a:bodyPr>
          <a:lstStyle/>
          <a:p>
            <a:pPr algn="ctr">
              <a:spcBef>
                <a:spcPts val="600"/>
              </a:spcBef>
            </a:pPr>
            <a:r>
              <a:rPr lang="ru-RU" sz="1200" b="1" dirty="0" smtClean="0">
                <a:solidFill>
                  <a:schemeClr val="tx2"/>
                </a:solidFill>
              </a:rPr>
              <a:t>Накопление продуктов окисления в Тп-22С-гп с наработкой </a:t>
            </a:r>
            <a:r>
              <a:rPr lang="en-US" sz="1200" b="1" smtClean="0">
                <a:solidFill>
                  <a:schemeClr val="tx2"/>
                </a:solidFill>
              </a:rPr>
              <a:t>16 </a:t>
            </a:r>
            <a:r>
              <a:rPr lang="ru-RU" sz="1200" b="1" smtClean="0">
                <a:solidFill>
                  <a:schemeClr val="tx2"/>
                </a:solidFill>
              </a:rPr>
              <a:t>тыс</a:t>
            </a:r>
            <a:r>
              <a:rPr lang="ru-RU" sz="1200" b="1" dirty="0" smtClean="0">
                <a:solidFill>
                  <a:schemeClr val="tx2"/>
                </a:solidFill>
              </a:rPr>
              <a:t>. </a:t>
            </a:r>
            <a:r>
              <a:rPr lang="ru-RU" sz="1200" b="1" dirty="0" err="1">
                <a:solidFill>
                  <a:schemeClr val="tx2"/>
                </a:solidFill>
              </a:rPr>
              <a:t>м</a:t>
            </a:r>
            <a:r>
              <a:rPr lang="ru-RU" sz="1200" b="1" dirty="0" err="1" smtClean="0">
                <a:solidFill>
                  <a:schemeClr val="tx2"/>
                </a:solidFill>
              </a:rPr>
              <a:t>.ч</a:t>
            </a:r>
            <a:r>
              <a:rPr lang="ru-RU" sz="1200" b="1" dirty="0" smtClean="0">
                <a:solidFill>
                  <a:schemeClr val="tx2"/>
                </a:solidFill>
              </a:rPr>
              <a:t>.</a:t>
            </a:r>
          </a:p>
        </p:txBody>
      </p:sp>
      <p:graphicFrame>
        <p:nvGraphicFramePr>
          <p:cNvPr id="15" name="Диаграмма 14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449821529"/>
              </p:ext>
            </p:extLst>
          </p:nvPr>
        </p:nvGraphicFramePr>
        <p:xfrm>
          <a:off x="341195" y="1320419"/>
          <a:ext cx="3452883" cy="3169694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graphicFrame>
        <p:nvGraphicFramePr>
          <p:cNvPr id="16" name="Диаграмма 15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478219271"/>
              </p:ext>
            </p:extLst>
          </p:nvPr>
        </p:nvGraphicFramePr>
        <p:xfrm>
          <a:off x="3901056" y="1298910"/>
          <a:ext cx="4969989" cy="3185235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sp>
        <p:nvSpPr>
          <p:cNvPr id="17" name="TextBox 16"/>
          <p:cNvSpPr txBox="1"/>
          <p:nvPr/>
        </p:nvSpPr>
        <p:spPr>
          <a:xfrm>
            <a:off x="4656161" y="4600636"/>
            <a:ext cx="3971499" cy="442035"/>
          </a:xfrm>
          <a:prstGeom prst="rect">
            <a:avLst/>
          </a:prstGeom>
          <a:noFill/>
        </p:spPr>
        <p:txBody>
          <a:bodyPr wrap="square" lIns="0" tIns="36000" rIns="0" bIns="36000" rtlCol="0">
            <a:spAutoFit/>
          </a:bodyPr>
          <a:lstStyle/>
          <a:p>
            <a:pPr algn="ctr">
              <a:spcBef>
                <a:spcPts val="600"/>
              </a:spcBef>
            </a:pPr>
            <a:r>
              <a:rPr lang="ru-RU" sz="1200" b="1" dirty="0" err="1" smtClean="0">
                <a:solidFill>
                  <a:schemeClr val="tx2"/>
                </a:solidFill>
              </a:rPr>
              <a:t>Термоокислительная</a:t>
            </a:r>
            <a:r>
              <a:rPr lang="ru-RU" sz="1200" b="1" dirty="0" smtClean="0">
                <a:solidFill>
                  <a:schemeClr val="tx2"/>
                </a:solidFill>
              </a:rPr>
              <a:t> стабильность Тп-22С-гп с наработкой </a:t>
            </a:r>
            <a:r>
              <a:rPr lang="en-US" sz="1200" b="1" dirty="0" smtClean="0">
                <a:solidFill>
                  <a:schemeClr val="tx2"/>
                </a:solidFill>
              </a:rPr>
              <a:t>16</a:t>
            </a:r>
            <a:r>
              <a:rPr lang="ru-RU" sz="1200" b="1" dirty="0" smtClean="0">
                <a:solidFill>
                  <a:schemeClr val="tx2"/>
                </a:solidFill>
              </a:rPr>
              <a:t> </a:t>
            </a:r>
            <a:r>
              <a:rPr lang="ru-RU" sz="1200" b="1" dirty="0" smtClean="0">
                <a:solidFill>
                  <a:schemeClr val="tx2"/>
                </a:solidFill>
              </a:rPr>
              <a:t>тыс. </a:t>
            </a:r>
            <a:r>
              <a:rPr lang="ru-RU" sz="1200" b="1" dirty="0" err="1">
                <a:solidFill>
                  <a:schemeClr val="tx2"/>
                </a:solidFill>
              </a:rPr>
              <a:t>м</a:t>
            </a:r>
            <a:r>
              <a:rPr lang="ru-RU" sz="1200" b="1" dirty="0" err="1" smtClean="0">
                <a:solidFill>
                  <a:schemeClr val="tx2"/>
                </a:solidFill>
              </a:rPr>
              <a:t>.ч</a:t>
            </a:r>
            <a:r>
              <a:rPr lang="ru-RU" sz="1200" b="1" dirty="0" smtClean="0">
                <a:solidFill>
                  <a:schemeClr val="tx2"/>
                </a:solidFill>
              </a:rPr>
              <a:t>.</a:t>
            </a:r>
          </a:p>
        </p:txBody>
      </p:sp>
      <p:sp>
        <p:nvSpPr>
          <p:cNvPr id="18" name="Прямоугольник 17"/>
          <p:cNvSpPr/>
          <p:nvPr/>
        </p:nvSpPr>
        <p:spPr>
          <a:xfrm>
            <a:off x="218364" y="5318794"/>
            <a:ext cx="8652681" cy="90024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lnSpc>
                <a:spcPct val="125000"/>
              </a:lnSpc>
            </a:pPr>
            <a:r>
              <a:rPr lang="ru-RU" sz="1400" dirty="0" smtClean="0">
                <a:solidFill>
                  <a:schemeClr val="tx2"/>
                </a:solidFill>
              </a:rPr>
              <a:t>Минимизация продуктов окисления в объеме масла и сохранение высокого уровня </a:t>
            </a:r>
            <a:r>
              <a:rPr lang="ru-RU" sz="1400" dirty="0" err="1" smtClean="0">
                <a:solidFill>
                  <a:schemeClr val="tx2"/>
                </a:solidFill>
              </a:rPr>
              <a:t>термоокислительной</a:t>
            </a:r>
            <a:r>
              <a:rPr lang="ru-RU" sz="1400" dirty="0" smtClean="0">
                <a:solidFill>
                  <a:schemeClr val="tx2"/>
                </a:solidFill>
              </a:rPr>
              <a:t> стабильности свидетельствует о запасе эксплуатационных свойств масла Газпромнефть Тп22С-гп при наработке 16000 часов в ГПА-32 «Ладога»</a:t>
            </a:r>
            <a:endParaRPr lang="ru-RU" sz="1400" dirty="0">
              <a:solidFill>
                <a:schemeClr val="tx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803715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Заголовок 2"/>
          <p:cNvSpPr>
            <a:spLocks noGrp="1"/>
          </p:cNvSpPr>
          <p:nvPr>
            <p:ph type="ctrTitle"/>
          </p:nvPr>
        </p:nvSpPr>
        <p:spPr>
          <a:xfrm>
            <a:off x="248070" y="331787"/>
            <a:ext cx="8647860" cy="576064"/>
          </a:xfrm>
        </p:spPr>
        <p:txBody>
          <a:bodyPr/>
          <a:lstStyle/>
          <a:p>
            <a:r>
              <a:rPr lang="ru-RU" dirty="0" smtClean="0">
                <a:solidFill>
                  <a:schemeClr val="tx2"/>
                </a:solidFill>
                <a:latin typeface="Arial Narrow"/>
                <a:cs typeface="Arial Narrow"/>
              </a:rPr>
              <a:t>Развитие масел </a:t>
            </a:r>
            <a:r>
              <a:rPr lang="ru-RU" dirty="0">
                <a:solidFill>
                  <a:schemeClr val="tx2"/>
                </a:solidFill>
                <a:latin typeface="Arial Narrow"/>
                <a:cs typeface="Arial Narrow"/>
              </a:rPr>
              <a:t>серии </a:t>
            </a:r>
            <a:r>
              <a:rPr lang="ru-RU" dirty="0" err="1">
                <a:solidFill>
                  <a:schemeClr val="tx2"/>
                </a:solidFill>
                <a:latin typeface="Arial Narrow"/>
                <a:cs typeface="Arial Narrow"/>
              </a:rPr>
              <a:t>Тп</a:t>
            </a:r>
            <a:r>
              <a:rPr lang="ru-RU" dirty="0">
                <a:solidFill>
                  <a:schemeClr val="tx2"/>
                </a:solidFill>
                <a:latin typeface="Arial Narrow"/>
                <a:cs typeface="Arial Narrow"/>
              </a:rPr>
              <a:t>. Новые требований ООО «Газпром ВНИИГАЗ»</a:t>
            </a:r>
          </a:p>
        </p:txBody>
      </p:sp>
      <p:pic>
        <p:nvPicPr>
          <p:cNvPr id="16" name="Picture 2" descr="http://yandex.st/lego/_/La6qi18Z8LwgnZdsAr1qy1GwCwo.gif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5577" y="-136525"/>
            <a:ext cx="11113" cy="111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7" name="Picture 4" descr="http://yandex.st/lego/_/La6qi18Z8LwgnZdsAr1qy1GwCwo.gif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7977" y="15875"/>
            <a:ext cx="11113" cy="111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8" name="Picture 6" descr="http://yandex.st/lego/_/La6qi18Z8LwgnZdsAr1qy1GwCwo.gif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0377" y="168275"/>
            <a:ext cx="11113" cy="111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9" name="Picture 8" descr="http://yandex.st/lego/_/La6qi18Z8LwgnZdsAr1qy1GwCwo.gif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2777" y="320675"/>
            <a:ext cx="11113" cy="111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aphicFrame>
        <p:nvGraphicFramePr>
          <p:cNvPr id="9" name="Таблица 8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59567016"/>
              </p:ext>
            </p:extLst>
          </p:nvPr>
        </p:nvGraphicFramePr>
        <p:xfrm>
          <a:off x="319090" y="1195639"/>
          <a:ext cx="8540750" cy="5138752"/>
        </p:xfrm>
        <a:graphic>
          <a:graphicData uri="http://schemas.openxmlformats.org/drawingml/2006/table">
            <a:tbl>
              <a:tblPr firstRow="1" bandRow="1">
                <a:tableStyleId>{912C8C85-51F0-491E-9774-3900AFEF0FD7}</a:tableStyleId>
              </a:tblPr>
              <a:tblGrid>
                <a:gridCol w="3835398"/>
                <a:gridCol w="1047750"/>
                <a:gridCol w="1828801"/>
                <a:gridCol w="1828801"/>
              </a:tblGrid>
              <a:tr h="627474">
                <a:tc>
                  <a:txBody>
                    <a:bodyPr/>
                    <a:lstStyle/>
                    <a:p>
                      <a:pPr algn="ctr"/>
                      <a:r>
                        <a:rPr lang="ru-RU" sz="1400" dirty="0" smtClean="0"/>
                        <a:t>Наименование показателя</a:t>
                      </a:r>
                      <a:endParaRPr lang="ru-RU" sz="1400" dirty="0">
                        <a:latin typeface="+mn-lt"/>
                      </a:endParaRPr>
                    </a:p>
                  </a:txBody>
                  <a:tcPr anchor="ctr">
                    <a:lnR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1400" dirty="0" smtClean="0">
                          <a:latin typeface="+mn-lt"/>
                        </a:rPr>
                        <a:t>Метод</a:t>
                      </a:r>
                      <a:endParaRPr lang="ru-RU" sz="1400" dirty="0">
                        <a:latin typeface="+mn-lt"/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1400" dirty="0" smtClean="0"/>
                        <a:t>Тп-22С м.1</a:t>
                      </a:r>
                    </a:p>
                    <a:p>
                      <a:pPr algn="ctr"/>
                      <a:r>
                        <a:rPr lang="ru-RU" sz="1200" dirty="0" smtClean="0"/>
                        <a:t>(ТУ 38.101821-2013)</a:t>
                      </a:r>
                      <a:endParaRPr lang="ru-RU" sz="1200" dirty="0">
                        <a:latin typeface="+mn-lt"/>
                      </a:endParaRPr>
                    </a:p>
                  </a:txBody>
                  <a:tcPr marL="36000" marR="36000" marT="36000" marB="36000" anchor="ctr">
                    <a:lnL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1400" kern="1200" dirty="0" smtClean="0"/>
                        <a:t>Тп-22С-гп м.1 </a:t>
                      </a:r>
                    </a:p>
                    <a:p>
                      <a:pPr algn="ctr"/>
                      <a:r>
                        <a:rPr lang="ru-RU" sz="1200" kern="1200" dirty="0" smtClean="0"/>
                        <a:t>(ТУ 0253-160-1323949-2014 )</a:t>
                      </a:r>
                      <a:endParaRPr lang="ru-RU" sz="1200" b="1" kern="1200" dirty="0" smtClean="0">
                        <a:solidFill>
                          <a:schemeClr val="lt1"/>
                        </a:solidFill>
                        <a:latin typeface="+mn-lt"/>
                        <a:ea typeface="+mn-ea"/>
                        <a:cs typeface="+mn-cs"/>
                      </a:endParaRPr>
                    </a:p>
                  </a:txBody>
                  <a:tcPr marL="36000" marR="36000" marT="36000" marB="36000" anchor="ctr">
                    <a:lnL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solidFill>
                      <a:srgbClr val="FF6600"/>
                    </a:solidFill>
                  </a:tcPr>
                </a:tc>
              </a:tr>
              <a:tr h="627474">
                <a:tc>
                  <a:txBody>
                    <a:bodyPr/>
                    <a:lstStyle/>
                    <a:p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Кинематическая вязкость</a:t>
                      </a:r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, мм</a:t>
                      </a:r>
                      <a:r>
                        <a:rPr lang="ru-RU" sz="1200" baseline="30000" dirty="0" smtClean="0">
                          <a:solidFill>
                            <a:schemeClr val="tx2"/>
                          </a:solidFill>
                        </a:rPr>
                        <a:t>2</a:t>
                      </a:r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/с</a:t>
                      </a:r>
                      <a:r>
                        <a:rPr lang="ru-RU" sz="1200" baseline="30000" dirty="0" smtClean="0">
                          <a:solidFill>
                            <a:schemeClr val="tx2"/>
                          </a:solidFill>
                        </a:rPr>
                        <a:t> </a:t>
                      </a:r>
                    </a:p>
                    <a:p>
                      <a:r>
                        <a:rPr lang="ru-RU" sz="1200" baseline="30000" dirty="0" smtClean="0">
                          <a:solidFill>
                            <a:schemeClr val="tx2"/>
                          </a:solidFill>
                        </a:rPr>
                        <a:t>   </a:t>
                      </a:r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при 40</a:t>
                      </a:r>
                      <a:r>
                        <a:rPr lang="ru-RU" sz="1200" baseline="30000" dirty="0" smtClean="0">
                          <a:solidFill>
                            <a:schemeClr val="tx2"/>
                          </a:solidFill>
                        </a:rPr>
                        <a:t> </a:t>
                      </a:r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°С</a:t>
                      </a:r>
                    </a:p>
                    <a:p>
                      <a:r>
                        <a:rPr lang="ru-RU" sz="1200" baseline="30000" dirty="0" smtClean="0">
                          <a:solidFill>
                            <a:schemeClr val="tx2"/>
                          </a:solidFill>
                        </a:rPr>
                        <a:t>   </a:t>
                      </a:r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при 50</a:t>
                      </a:r>
                      <a:r>
                        <a:rPr lang="ru-RU" sz="1200" baseline="30000" dirty="0" smtClean="0">
                          <a:solidFill>
                            <a:schemeClr val="tx2"/>
                          </a:solidFill>
                        </a:rPr>
                        <a:t> </a:t>
                      </a:r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°С</a:t>
                      </a:r>
                      <a:endParaRPr lang="ru-RU" sz="1200" b="1" baseline="0" dirty="0">
                        <a:solidFill>
                          <a:schemeClr val="tx2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</a:tcPr>
                </a:tc>
                <a:tc>
                  <a:txBody>
                    <a:bodyPr/>
                    <a:lstStyle/>
                    <a:p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ГОСТ</a:t>
                      </a:r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 33</a:t>
                      </a:r>
                      <a:endParaRPr lang="ru-RU" sz="1200" b="1" baseline="0" dirty="0">
                        <a:solidFill>
                          <a:schemeClr val="tx2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ru-RU" sz="1200" dirty="0" smtClean="0">
                        <a:solidFill>
                          <a:schemeClr val="tx2"/>
                        </a:solidFill>
                      </a:endParaRPr>
                    </a:p>
                    <a:p>
                      <a:pPr algn="ctr"/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28,8-35,2</a:t>
                      </a:r>
                    </a:p>
                    <a:p>
                      <a:pPr algn="ctr"/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20,0</a:t>
                      </a:r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 – 23,0</a:t>
                      </a:r>
                      <a:endParaRPr lang="ru-RU" sz="1200" b="1" dirty="0" smtClean="0">
                        <a:solidFill>
                          <a:schemeClr val="tx2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ru-RU" sz="1200" dirty="0" smtClean="0">
                        <a:solidFill>
                          <a:schemeClr val="tx2"/>
                        </a:solidFill>
                      </a:endParaRPr>
                    </a:p>
                    <a:p>
                      <a:pPr algn="ctr"/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28,8-35,2</a:t>
                      </a:r>
                    </a:p>
                    <a:p>
                      <a:pPr algn="ctr"/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20,0</a:t>
                      </a:r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 – 22,0</a:t>
                      </a:r>
                      <a:endParaRPr lang="ru-RU" sz="1200" b="1" dirty="0">
                        <a:solidFill>
                          <a:schemeClr val="tx2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B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276088">
                <a:tc>
                  <a:txBody>
                    <a:bodyPr/>
                    <a:lstStyle/>
                    <a:p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Температура застывания</a:t>
                      </a:r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, °С</a:t>
                      </a:r>
                      <a:endParaRPr lang="ru-RU" sz="1200" b="1" baseline="0" dirty="0">
                        <a:solidFill>
                          <a:schemeClr val="tx2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</a:tcPr>
                </a:tc>
                <a:tc>
                  <a:txBody>
                    <a:bodyPr/>
                    <a:lstStyle/>
                    <a:p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ГОСТ 20287</a:t>
                      </a:r>
                      <a:endParaRPr lang="ru-RU" sz="1200" b="1" baseline="0" dirty="0">
                        <a:solidFill>
                          <a:schemeClr val="tx2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</a:tcPr>
                </a:tc>
                <a:tc gridSpan="2">
                  <a:txBody>
                    <a:bodyPr/>
                    <a:lstStyle/>
                    <a:p>
                      <a:pPr algn="ctr"/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Не выше минус 15</a:t>
                      </a:r>
                      <a:endParaRPr lang="ru-RU" sz="1200" b="1" dirty="0">
                        <a:solidFill>
                          <a:schemeClr val="tx2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</a:tcPr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</a:tr>
              <a:tr h="276088"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Температура вспышки в открытом тигле</a:t>
                      </a:r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, °С</a:t>
                      </a:r>
                      <a:endParaRPr lang="ru-RU" sz="1200" b="1" dirty="0" smtClean="0">
                        <a:solidFill>
                          <a:schemeClr val="tx2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ГОСТ 4333</a:t>
                      </a:r>
                      <a:endParaRPr lang="ru-RU" sz="1200" b="1" dirty="0" smtClean="0">
                        <a:solidFill>
                          <a:schemeClr val="tx2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Не ниже 186</a:t>
                      </a:r>
                      <a:endParaRPr lang="ru-RU" sz="1200" b="1" dirty="0">
                        <a:solidFill>
                          <a:schemeClr val="tx2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Не ниже 200</a:t>
                      </a:r>
                      <a:endParaRPr lang="ru-RU" sz="1200" b="1" dirty="0">
                        <a:solidFill>
                          <a:schemeClr val="tx2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</a:tcPr>
                </a:tc>
              </a:tr>
              <a:tr h="276088">
                <a:tc>
                  <a:txBody>
                    <a:bodyPr/>
                    <a:lstStyle/>
                    <a:p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Кислотное число</a:t>
                      </a:r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, мг КОН/г</a:t>
                      </a:r>
                      <a:endParaRPr lang="ru-RU" sz="1200" b="1" dirty="0">
                        <a:solidFill>
                          <a:schemeClr val="tx2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</a:tcPr>
                </a:tc>
                <a:tc>
                  <a:txBody>
                    <a:bodyPr/>
                    <a:lstStyle/>
                    <a:p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ГОСТ 5985</a:t>
                      </a:r>
                      <a:endParaRPr lang="ru-RU" sz="1200" b="1" dirty="0">
                        <a:solidFill>
                          <a:schemeClr val="tx2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0,04-0,07</a:t>
                      </a:r>
                      <a:endParaRPr lang="ru-RU" sz="1200" b="1" dirty="0">
                        <a:solidFill>
                          <a:schemeClr val="tx2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Не более 0,1</a:t>
                      </a:r>
                      <a:endParaRPr lang="ru-RU" sz="1200" b="1" dirty="0">
                        <a:solidFill>
                          <a:schemeClr val="tx2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</a:tcPr>
                </a:tc>
              </a:tr>
              <a:tr h="627474">
                <a:tc>
                  <a:txBody>
                    <a:bodyPr/>
                    <a:lstStyle/>
                    <a:p>
                      <a:r>
                        <a:rPr lang="ru-RU" sz="1200" dirty="0" err="1" smtClean="0">
                          <a:solidFill>
                            <a:schemeClr val="tx2"/>
                          </a:solidFill>
                        </a:rPr>
                        <a:t>Трибологические</a:t>
                      </a:r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 характеристики на</a:t>
                      </a:r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 </a:t>
                      </a:r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ЧШМ</a:t>
                      </a:r>
                    </a:p>
                    <a:p>
                      <a:pPr marL="285750" indent="-285750">
                        <a:buFontTx/>
                        <a:buChar char="-"/>
                      </a:pPr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критическая нагрузка, </a:t>
                      </a:r>
                      <a:r>
                        <a:rPr lang="ru-RU" sz="1200" dirty="0" err="1" smtClean="0">
                          <a:solidFill>
                            <a:schemeClr val="tx2"/>
                          </a:solidFill>
                        </a:rPr>
                        <a:t>Рк</a:t>
                      </a:r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,</a:t>
                      </a:r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 Н</a:t>
                      </a:r>
                    </a:p>
                    <a:p>
                      <a:pPr marL="285750" indent="-285750">
                        <a:buFontTx/>
                        <a:buChar char="-"/>
                      </a:pPr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показатель износа при нагрузке 196Н, </a:t>
                      </a:r>
                      <a:r>
                        <a:rPr lang="ru-RU" sz="1200" baseline="0" dirty="0" err="1" smtClean="0">
                          <a:solidFill>
                            <a:schemeClr val="tx2"/>
                          </a:solidFill>
                        </a:rPr>
                        <a:t>Ди</a:t>
                      </a:r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, мм</a:t>
                      </a:r>
                      <a:endParaRPr lang="ru-RU" sz="1200" b="1" dirty="0">
                        <a:solidFill>
                          <a:schemeClr val="tx2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</a:tcPr>
                </a:tc>
                <a:tc>
                  <a:txBody>
                    <a:bodyPr/>
                    <a:lstStyle/>
                    <a:p>
                      <a:pPr marL="0" indent="0">
                        <a:buFontTx/>
                        <a:buNone/>
                      </a:pPr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ГОСТ 9490</a:t>
                      </a:r>
                      <a:endParaRPr lang="ru-RU" sz="1200" b="1" dirty="0">
                        <a:solidFill>
                          <a:schemeClr val="tx2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ru-RU" sz="1200" dirty="0" smtClean="0">
                        <a:solidFill>
                          <a:schemeClr val="tx2"/>
                        </a:solidFill>
                      </a:endParaRPr>
                    </a:p>
                    <a:p>
                      <a:pPr algn="ctr"/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-</a:t>
                      </a:r>
                    </a:p>
                    <a:p>
                      <a:pPr algn="ctr"/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-</a:t>
                      </a:r>
                      <a:endParaRPr lang="ru-RU" sz="1200" b="1" dirty="0">
                        <a:solidFill>
                          <a:schemeClr val="tx2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ru-RU" sz="1200" dirty="0" smtClean="0">
                        <a:solidFill>
                          <a:schemeClr val="tx2"/>
                        </a:solidFill>
                      </a:endParaRPr>
                    </a:p>
                    <a:p>
                      <a:pPr algn="ctr"/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Не менее 416</a:t>
                      </a:r>
                    </a:p>
                    <a:p>
                      <a:pPr algn="ctr"/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Не более 0,8</a:t>
                      </a:r>
                      <a:endParaRPr lang="ru-RU" sz="1200" b="1" dirty="0">
                        <a:solidFill>
                          <a:schemeClr val="tx2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</a:tcPr>
                </a:tc>
              </a:tr>
              <a:tr h="276088">
                <a:tc>
                  <a:txBody>
                    <a:bodyPr/>
                    <a:lstStyle/>
                    <a:p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Испаряемость при 175 </a:t>
                      </a:r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°С, потери от испарения, %</a:t>
                      </a:r>
                      <a:endParaRPr lang="ru-RU" sz="1200" b="1" dirty="0">
                        <a:solidFill>
                          <a:schemeClr val="tx2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</a:tcPr>
                </a:tc>
                <a:tc>
                  <a:txBody>
                    <a:bodyPr/>
                    <a:lstStyle/>
                    <a:p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ГОСТ</a:t>
                      </a:r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 20354</a:t>
                      </a:r>
                      <a:endParaRPr lang="ru-RU" sz="1200" b="1" dirty="0">
                        <a:solidFill>
                          <a:schemeClr val="tx2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-</a:t>
                      </a:r>
                      <a:endParaRPr lang="ru-RU" sz="1200" b="1" dirty="0">
                        <a:solidFill>
                          <a:schemeClr val="tx2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Не более 5,0</a:t>
                      </a:r>
                      <a:endParaRPr lang="ru-RU" sz="1200" b="1" dirty="0">
                        <a:solidFill>
                          <a:schemeClr val="tx2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</a:tcPr>
                </a:tc>
              </a:tr>
              <a:tr h="978859">
                <a:tc>
                  <a:txBody>
                    <a:bodyPr/>
                    <a:lstStyle/>
                    <a:p>
                      <a:r>
                        <a:rPr lang="ru-RU" sz="1200" dirty="0" err="1" smtClean="0">
                          <a:solidFill>
                            <a:schemeClr val="tx2"/>
                          </a:solidFill>
                        </a:rPr>
                        <a:t>Теромоокислительная</a:t>
                      </a:r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  стабильность при 150 °С:</a:t>
                      </a:r>
                    </a:p>
                    <a:p>
                      <a:pPr marL="285750" indent="-285750">
                        <a:buFontTx/>
                        <a:buChar char="-"/>
                      </a:pPr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Относительный прирост </a:t>
                      </a:r>
                      <a:r>
                        <a:rPr lang="ru-RU" sz="1200" baseline="0" dirty="0" err="1" smtClean="0">
                          <a:solidFill>
                            <a:schemeClr val="tx2"/>
                          </a:solidFill>
                        </a:rPr>
                        <a:t>кин.вязкости</a:t>
                      </a:r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, %</a:t>
                      </a:r>
                    </a:p>
                    <a:p>
                      <a:pPr marL="285750" indent="-285750">
                        <a:buFontTx/>
                        <a:buChar char="-"/>
                      </a:pPr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Кислотное число, мг КОН/г</a:t>
                      </a:r>
                    </a:p>
                    <a:p>
                      <a:pPr marL="285750" indent="-285750">
                        <a:buFontTx/>
                        <a:buChar char="-"/>
                      </a:pPr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Массовая доля осадка, %</a:t>
                      </a:r>
                    </a:p>
                    <a:p>
                      <a:pPr marL="285750" indent="-285750">
                        <a:buFontTx/>
                        <a:buChar char="-"/>
                      </a:pPr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Коррозия стали/меди/алюминия, мг/см</a:t>
                      </a:r>
                      <a:r>
                        <a:rPr lang="ru-RU" sz="1200" baseline="30000" dirty="0" smtClean="0">
                          <a:solidFill>
                            <a:schemeClr val="tx2"/>
                          </a:solidFill>
                        </a:rPr>
                        <a:t>2</a:t>
                      </a:r>
                      <a:endParaRPr lang="ru-RU" sz="1200" b="1" baseline="30000" dirty="0" smtClean="0">
                        <a:solidFill>
                          <a:schemeClr val="tx2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</a:tcPr>
                </a:tc>
                <a:tc>
                  <a:txBody>
                    <a:bodyPr/>
                    <a:lstStyle/>
                    <a:p>
                      <a:pPr marL="0" indent="0">
                        <a:buFontTx/>
                        <a:buNone/>
                      </a:pPr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ГОСТ 23797</a:t>
                      </a:r>
                      <a:endParaRPr lang="ru-RU" sz="1200" b="1" baseline="30000" dirty="0" smtClean="0">
                        <a:solidFill>
                          <a:schemeClr val="tx2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ru-RU" sz="1200" dirty="0" smtClean="0">
                        <a:solidFill>
                          <a:schemeClr val="tx2"/>
                        </a:solidFill>
                      </a:endParaRPr>
                    </a:p>
                    <a:p>
                      <a:pPr algn="ctr"/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-</a:t>
                      </a:r>
                    </a:p>
                    <a:p>
                      <a:pPr algn="ctr"/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-</a:t>
                      </a:r>
                    </a:p>
                    <a:p>
                      <a:pPr algn="ctr"/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-</a:t>
                      </a:r>
                    </a:p>
                    <a:p>
                      <a:pPr algn="ctr"/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-</a:t>
                      </a:r>
                      <a:endParaRPr lang="ru-RU" sz="1200" b="1" dirty="0">
                        <a:solidFill>
                          <a:schemeClr val="tx2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ru-RU" sz="1200" dirty="0" smtClean="0">
                        <a:solidFill>
                          <a:schemeClr val="tx2"/>
                        </a:solidFill>
                      </a:endParaRPr>
                    </a:p>
                    <a:p>
                      <a:pPr algn="ctr"/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Не</a:t>
                      </a:r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 более 25</a:t>
                      </a:r>
                    </a:p>
                    <a:p>
                      <a:pPr algn="ctr"/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Не более 0,4</a:t>
                      </a:r>
                    </a:p>
                    <a:p>
                      <a:pPr algn="ctr"/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Не более 0,15</a:t>
                      </a:r>
                    </a:p>
                    <a:p>
                      <a:pPr algn="ctr"/>
                      <a:r>
                        <a:rPr lang="ru-RU" sz="1200" dirty="0" err="1" smtClean="0">
                          <a:solidFill>
                            <a:schemeClr val="tx2"/>
                          </a:solidFill>
                        </a:rPr>
                        <a:t>Отс</a:t>
                      </a:r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./±0,2/</a:t>
                      </a:r>
                      <a:r>
                        <a:rPr lang="ru-RU" sz="1200" dirty="0" err="1" smtClean="0">
                          <a:solidFill>
                            <a:schemeClr val="tx2"/>
                          </a:solidFill>
                        </a:rPr>
                        <a:t>Отс</a:t>
                      </a:r>
                      <a:endParaRPr lang="ru-RU" sz="1200" b="1" dirty="0" smtClean="0">
                        <a:solidFill>
                          <a:schemeClr val="tx2"/>
                        </a:solidFill>
                        <a:latin typeface="+mn-lt"/>
                      </a:endParaRPr>
                    </a:p>
                  </a:txBody>
                  <a:tcPr>
                    <a:lnL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</a:tcPr>
                </a:tc>
              </a:tr>
              <a:tr h="558265">
                <a:tc>
                  <a:txBody>
                    <a:bodyPr/>
                    <a:lstStyle/>
                    <a:p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Склонность к пенообразованию</a:t>
                      </a:r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, мл:</a:t>
                      </a:r>
                    </a:p>
                    <a:p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- при 24</a:t>
                      </a:r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±0,5 </a:t>
                      </a:r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°С </a:t>
                      </a:r>
                      <a:endParaRPr lang="ru-RU" sz="1200" dirty="0" smtClean="0">
                        <a:solidFill>
                          <a:schemeClr val="tx2"/>
                        </a:solidFill>
                      </a:endParaRPr>
                    </a:p>
                    <a:p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- при 93,5</a:t>
                      </a:r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±0,5 </a:t>
                      </a:r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°С </a:t>
                      </a:r>
                      <a:endParaRPr lang="ru-RU" sz="1200" dirty="0" smtClean="0">
                        <a:solidFill>
                          <a:schemeClr val="tx2"/>
                        </a:solidFill>
                      </a:endParaRPr>
                    </a:p>
                    <a:p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- при 24</a:t>
                      </a:r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±0,5</a:t>
                      </a:r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°С (повторно)</a:t>
                      </a:r>
                      <a:endParaRPr lang="en-US" sz="1200" b="1" baseline="0" dirty="0" smtClean="0">
                        <a:solidFill>
                          <a:schemeClr val="tx2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>
                    <a:lnR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</a:tcPr>
                </a:tc>
                <a:tc>
                  <a:txBody>
                    <a:bodyPr/>
                    <a:lstStyle/>
                    <a:p>
                      <a:r>
                        <a:rPr lang="en-US" sz="1200" baseline="0" dirty="0" smtClean="0">
                          <a:solidFill>
                            <a:schemeClr val="tx2"/>
                          </a:solidFill>
                        </a:rPr>
                        <a:t>ASTMD 892</a:t>
                      </a:r>
                      <a:endParaRPr lang="en-US" sz="1200" b="1" baseline="0" dirty="0" smtClean="0">
                        <a:solidFill>
                          <a:schemeClr val="tx2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ru-RU" sz="1200" dirty="0" smtClean="0">
                        <a:solidFill>
                          <a:schemeClr val="tx2"/>
                        </a:solidFill>
                      </a:endParaRPr>
                    </a:p>
                    <a:p>
                      <a:pPr algn="ctr"/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-</a:t>
                      </a:r>
                    </a:p>
                    <a:p>
                      <a:pPr algn="ctr"/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-</a:t>
                      </a:r>
                    </a:p>
                    <a:p>
                      <a:pPr algn="ctr"/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-</a:t>
                      </a:r>
                      <a:endParaRPr lang="ru-RU" sz="1200" b="1" dirty="0">
                        <a:solidFill>
                          <a:schemeClr val="tx2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ru-RU" sz="1200" dirty="0" smtClean="0">
                        <a:solidFill>
                          <a:schemeClr val="tx2"/>
                        </a:solidFill>
                      </a:endParaRPr>
                    </a:p>
                    <a:p>
                      <a:pPr algn="ctr"/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Не норм.,</a:t>
                      </a:r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 опр. </a:t>
                      </a:r>
                      <a:r>
                        <a:rPr lang="ru-RU" sz="1200" baseline="0" dirty="0" err="1" smtClean="0">
                          <a:solidFill>
                            <a:schemeClr val="tx2"/>
                          </a:solidFill>
                        </a:rPr>
                        <a:t>обяз</a:t>
                      </a:r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.</a:t>
                      </a:r>
                    </a:p>
                    <a:p>
                      <a:pPr algn="ctr"/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Не более 50/0</a:t>
                      </a:r>
                    </a:p>
                    <a:p>
                      <a:pPr algn="ctr"/>
                      <a:r>
                        <a:rPr lang="ru-RU" sz="1200" baseline="0" dirty="0" smtClean="0">
                          <a:solidFill>
                            <a:schemeClr val="tx2"/>
                          </a:solidFill>
                        </a:rPr>
                        <a:t>Не более 400/0</a:t>
                      </a:r>
                      <a:endParaRPr lang="ru-RU" sz="1200" b="1" dirty="0" smtClean="0">
                        <a:solidFill>
                          <a:schemeClr val="tx2"/>
                        </a:solidFill>
                        <a:latin typeface="+mn-lt"/>
                      </a:endParaRPr>
                    </a:p>
                  </a:txBody>
                  <a:tcPr marL="36000" marR="36000">
                    <a:lnL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</a:tcPr>
                </a:tc>
              </a:tr>
              <a:tr h="0">
                <a:tc>
                  <a:txBody>
                    <a:bodyPr/>
                    <a:lstStyle/>
                    <a:p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Физическая стабильность по методике ВНИИГАЗ</a:t>
                      </a:r>
                      <a:endParaRPr lang="ru-RU" sz="1200" b="1" dirty="0">
                        <a:solidFill>
                          <a:schemeClr val="tx2"/>
                        </a:solidFill>
                        <a:latin typeface="+mn-lt"/>
                      </a:endParaRPr>
                    </a:p>
                  </a:txBody>
                  <a:tcPr>
                    <a:lnR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</a:tcPr>
                </a:tc>
                <a:tc>
                  <a:txBody>
                    <a:bodyPr/>
                    <a:lstStyle/>
                    <a:p>
                      <a:endParaRPr lang="ru-RU" sz="1200" b="1" dirty="0">
                        <a:solidFill>
                          <a:schemeClr val="tx2"/>
                        </a:solidFill>
                        <a:latin typeface="+mn-lt"/>
                      </a:endParaRPr>
                    </a:p>
                  </a:txBody>
                  <a:tcPr>
                    <a:lnL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-</a:t>
                      </a:r>
                      <a:endParaRPr lang="ru-RU" sz="1200" b="1" dirty="0">
                        <a:solidFill>
                          <a:schemeClr val="tx2"/>
                        </a:solidFill>
                        <a:latin typeface="+mn-lt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ru-RU" sz="1200" dirty="0" smtClean="0">
                          <a:solidFill>
                            <a:schemeClr val="tx2"/>
                          </a:solidFill>
                        </a:rPr>
                        <a:t>Выдерживает</a:t>
                      </a:r>
                      <a:endParaRPr lang="ru-RU" sz="1200" b="1" dirty="0" smtClean="0">
                        <a:solidFill>
                          <a:schemeClr val="tx2"/>
                        </a:solidFill>
                        <a:latin typeface="+mn-lt"/>
                      </a:endParaRPr>
                    </a:p>
                  </a:txBody>
                  <a:tcPr>
                    <a:lnL w="12700" cap="flat" cmpd="sng" algn="ctr">
                      <a:solidFill>
                        <a:schemeClr val="accent6">
                          <a:lumMod val="60000"/>
                          <a:lumOff val="4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</a:tcPr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84535831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91841" y="307173"/>
            <a:ext cx="8560318" cy="610499"/>
          </a:xfrm>
        </p:spPr>
        <p:txBody>
          <a:bodyPr/>
          <a:lstStyle/>
          <a:p>
            <a:r>
              <a:rPr lang="ru-RU" dirty="0">
                <a:solidFill>
                  <a:schemeClr val="tx2"/>
                </a:solidFill>
                <a:latin typeface="Arial Narrow"/>
                <a:cs typeface="Arial Narrow"/>
              </a:rPr>
              <a:t>Ассортимент газотурбинных масел производства Газпромнефть-СМ</a:t>
            </a:r>
          </a:p>
        </p:txBody>
      </p:sp>
      <p:pic>
        <p:nvPicPr>
          <p:cNvPr id="1028" name="Picture 4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15191" y="1684867"/>
            <a:ext cx="7271280" cy="465361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279398" y="1083833"/>
            <a:ext cx="8542867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1400" dirty="0" smtClean="0"/>
              <a:t>В </a:t>
            </a:r>
            <a:r>
              <a:rPr lang="ru-RU" sz="1400" dirty="0"/>
              <a:t>ходе реконструкции </a:t>
            </a:r>
            <a:r>
              <a:rPr lang="ru-RU" sz="1400" dirty="0" smtClean="0"/>
              <a:t>ГТС </a:t>
            </a:r>
            <a:r>
              <a:rPr lang="ru-RU" sz="1400" dirty="0"/>
              <a:t>доля двигателей на основе теплонапряженных конвертированных авиационных двигателей, требующих применение синтетических </a:t>
            </a:r>
            <a:r>
              <a:rPr lang="ru-RU" sz="1400" dirty="0" smtClean="0"/>
              <a:t>масел неуклонно возрастает.</a:t>
            </a:r>
            <a:endParaRPr lang="ru-RU" sz="1400" dirty="0"/>
          </a:p>
        </p:txBody>
      </p:sp>
    </p:spTree>
    <p:extLst>
      <p:ext uri="{BB962C8B-B14F-4D97-AF65-F5344CB8AC3E}">
        <p14:creationId xmlns:p14="http://schemas.microsoft.com/office/powerpoint/2010/main" val="15036141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 anchor="t"/>
          <a:lstStyle/>
          <a:p>
            <a:r>
              <a:rPr lang="ru-RU" b="1" dirty="0">
                <a:latin typeface="Arial Narrow"/>
                <a:cs typeface="Arial Narrow"/>
              </a:rPr>
              <a:t>Контакты ООО «Газпромнефть – СМ</a:t>
            </a:r>
            <a:r>
              <a:rPr lang="ru-RU" b="1" dirty="0" smtClean="0">
                <a:latin typeface="Arial Narrow"/>
                <a:cs typeface="Arial Narrow"/>
              </a:rPr>
              <a:t>»</a:t>
            </a:r>
            <a:endParaRPr lang="ru-RU" b="1" dirty="0">
              <a:latin typeface="Arial Narrow"/>
              <a:cs typeface="Arial Narrow"/>
            </a:endParaRPr>
          </a:p>
        </p:txBody>
      </p:sp>
      <p:sp>
        <p:nvSpPr>
          <p:cNvPr id="4" name="Subtitle 3"/>
          <p:cNvSpPr>
            <a:spLocks noGrp="1"/>
          </p:cNvSpPr>
          <p:nvPr>
            <p:ph type="subTitle" idx="4294967295"/>
          </p:nvPr>
        </p:nvSpPr>
        <p:spPr>
          <a:xfrm>
            <a:off x="298285" y="1579268"/>
            <a:ext cx="4203700" cy="2277547"/>
          </a:xfrm>
        </p:spPr>
        <p:txBody>
          <a:bodyPr>
            <a:spAutoFit/>
          </a:bodyPr>
          <a:lstStyle/>
          <a:p>
            <a:r>
              <a:rPr lang="ru-RU" dirty="0" smtClean="0"/>
              <a:t>Адрес: 117218, г</a:t>
            </a:r>
            <a:r>
              <a:rPr lang="ru-RU" dirty="0"/>
              <a:t>. Москва, </a:t>
            </a:r>
            <a:r>
              <a:rPr lang="ru-RU" dirty="0" smtClean="0"/>
              <a:t/>
            </a:r>
            <a:br>
              <a:rPr lang="ru-RU" dirty="0" smtClean="0"/>
            </a:br>
            <a:r>
              <a:rPr lang="ru-RU" dirty="0" smtClean="0"/>
              <a:t>ул</a:t>
            </a:r>
            <a:r>
              <a:rPr lang="ru-RU" dirty="0"/>
              <a:t>. Кржижановского, 14/3, Блок А, 6 </a:t>
            </a:r>
            <a:r>
              <a:rPr lang="ru-RU" dirty="0" smtClean="0"/>
              <a:t>этаж</a:t>
            </a:r>
          </a:p>
          <a:p>
            <a:r>
              <a:rPr lang="ru-RU" dirty="0" smtClean="0"/>
              <a:t>Тел.: +7 (</a:t>
            </a:r>
            <a:r>
              <a:rPr lang="ru-RU" dirty="0"/>
              <a:t>495) 642 99 69 </a:t>
            </a:r>
            <a:endParaRPr lang="en-US" dirty="0"/>
          </a:p>
          <a:p>
            <a:r>
              <a:rPr lang="ru-RU" dirty="0" smtClean="0"/>
              <a:t>Факс: +7 (</a:t>
            </a:r>
            <a:r>
              <a:rPr lang="ru-RU" dirty="0"/>
              <a:t>495) 921 48 </a:t>
            </a:r>
            <a:r>
              <a:rPr lang="ru-RU" dirty="0" smtClean="0"/>
              <a:t>63</a:t>
            </a:r>
          </a:p>
          <a:p>
            <a:r>
              <a:rPr lang="ru-RU" dirty="0" smtClean="0">
                <a:solidFill>
                  <a:schemeClr val="accent3"/>
                </a:solidFill>
              </a:rPr>
              <a:t>gazpromneft-cm@gazprom-neft.ru </a:t>
            </a:r>
          </a:p>
          <a:p>
            <a:r>
              <a:rPr lang="en-US" dirty="0" smtClean="0">
                <a:solidFill>
                  <a:schemeClr val="accent3"/>
                </a:solidFill>
              </a:rPr>
              <a:t>www.gazpromneft-oil.com</a:t>
            </a:r>
            <a:r>
              <a:rPr lang="ru-RU" dirty="0" smtClean="0">
                <a:solidFill>
                  <a:schemeClr val="accent3"/>
                </a:solidFill>
              </a:rPr>
              <a:t> </a:t>
            </a:r>
            <a:endParaRPr lang="en-US" dirty="0">
              <a:solidFill>
                <a:schemeClr val="accent3"/>
              </a:solidFill>
            </a:endParaRPr>
          </a:p>
          <a:p>
            <a:r>
              <a:rPr lang="en-US" dirty="0" err="1" smtClean="0">
                <a:solidFill>
                  <a:schemeClr val="accent3"/>
                </a:solidFill>
              </a:rPr>
              <a:t>www.g-energy.org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36462522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gpn_report">
  <a:themeElements>
    <a:clrScheme name="ГПН">
      <a:dk1>
        <a:srgbClr val="3C3C3C"/>
      </a:dk1>
      <a:lt1>
        <a:srgbClr val="FFFFFF"/>
      </a:lt1>
      <a:dk2>
        <a:srgbClr val="000000"/>
      </a:dk2>
      <a:lt2>
        <a:srgbClr val="706F6F"/>
      </a:lt2>
      <a:accent1>
        <a:srgbClr val="004077"/>
      </a:accent1>
      <a:accent2>
        <a:srgbClr val="2FB4E9"/>
      </a:accent2>
      <a:accent3>
        <a:srgbClr val="0070BA"/>
      </a:accent3>
      <a:accent4>
        <a:srgbClr val="DADADA"/>
      </a:accent4>
      <a:accent5>
        <a:srgbClr val="AEBD15"/>
      </a:accent5>
      <a:accent6>
        <a:srgbClr val="F7A600"/>
      </a:accent6>
      <a:hlink>
        <a:srgbClr val="0070BA"/>
      </a:hlink>
      <a:folHlink>
        <a:srgbClr val="706F6F"/>
      </a:folHlink>
    </a:clrScheme>
    <a:fontScheme name="Газпром нефть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rgbClr val="FFFFFF"/>
        </a:solidFill>
        <a:ln w="12700">
          <a:solidFill>
            <a:schemeClr val="accent2"/>
          </a:solidFill>
        </a:ln>
      </a:spPr>
      <a:bodyPr rtlCol="0" anchor="ctr"/>
      <a:lstStyle>
        <a:defPPr>
          <a:spcBef>
            <a:spcPts val="600"/>
          </a:spcBef>
          <a:defRPr sz="1200" dirty="0" smtClean="0">
            <a:solidFill>
              <a:schemeClr val="tx1"/>
            </a:solidFill>
          </a:defRPr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  <a:txDef>
      <a:spPr>
        <a:noFill/>
      </a:spPr>
      <a:bodyPr wrap="none" lIns="0" rIns="0" rtlCol="0">
        <a:spAutoFit/>
      </a:bodyPr>
      <a:lstStyle>
        <a:defPPr>
          <a:spcBef>
            <a:spcPts val="600"/>
          </a:spcBef>
          <a:defRPr sz="1200" dirty="0" smtClean="0"/>
        </a:defPPr>
      </a:lstStyle>
    </a:txDef>
  </a:objectDefaults>
  <a:extraClrSchemeLst/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Стандартная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Override1.xml><?xml version="1.0" encoding="utf-8"?>
<a:themeOverride xmlns:a="http://schemas.openxmlformats.org/drawingml/2006/main">
  <a:clrScheme name="ГПН">
    <a:dk1>
      <a:srgbClr val="3C3C3C"/>
    </a:dk1>
    <a:lt1>
      <a:srgbClr val="FFFFFF"/>
    </a:lt1>
    <a:dk2>
      <a:srgbClr val="000000"/>
    </a:dk2>
    <a:lt2>
      <a:srgbClr val="706F6F"/>
    </a:lt2>
    <a:accent1>
      <a:srgbClr val="004077"/>
    </a:accent1>
    <a:accent2>
      <a:srgbClr val="2FB4E9"/>
    </a:accent2>
    <a:accent3>
      <a:srgbClr val="0070BA"/>
    </a:accent3>
    <a:accent4>
      <a:srgbClr val="DADADA"/>
    </a:accent4>
    <a:accent5>
      <a:srgbClr val="AEBD15"/>
    </a:accent5>
    <a:accent6>
      <a:srgbClr val="F7A600"/>
    </a:accent6>
    <a:hlink>
      <a:srgbClr val="0070BA"/>
    </a:hlink>
    <a:folHlink>
      <a:srgbClr val="706F6F"/>
    </a:folHlink>
  </a:clrScheme>
</a:themeOverride>
</file>

<file path=docProps/app.xml><?xml version="1.0" encoding="utf-8"?>
<Properties xmlns="http://schemas.openxmlformats.org/officeDocument/2006/extended-properties" xmlns:vt="http://schemas.openxmlformats.org/officeDocument/2006/docPropsVTypes">
  <Template>Шаблон презентации</Template>
  <TotalTime>9061</TotalTime>
  <Words>1263</Words>
  <Application>Microsoft Office PowerPoint</Application>
  <PresentationFormat>Экран (4:3)</PresentationFormat>
  <Paragraphs>205</Paragraphs>
  <Slides>15</Slides>
  <Notes>2</Notes>
  <HiddenSlides>0</HiddenSlides>
  <MMClips>0</MMClips>
  <ScaleCrop>false</ScaleCrop>
  <HeadingPairs>
    <vt:vector size="6" baseType="variant">
      <vt:variant>
        <vt:lpstr>Использованные шрифты</vt:lpstr>
      </vt:variant>
      <vt:variant>
        <vt:i4>6</vt:i4>
      </vt:variant>
      <vt:variant>
        <vt:lpstr>Тема</vt:lpstr>
      </vt:variant>
      <vt:variant>
        <vt:i4>1</vt:i4>
      </vt:variant>
      <vt:variant>
        <vt:lpstr>Заголовки слайдов</vt:lpstr>
      </vt:variant>
      <vt:variant>
        <vt:i4>15</vt:i4>
      </vt:variant>
    </vt:vector>
  </HeadingPairs>
  <TitlesOfParts>
    <vt:vector size="22" baseType="lpstr">
      <vt:lpstr>Arial</vt:lpstr>
      <vt:lpstr>Wingdings</vt:lpstr>
      <vt:lpstr>Tahoma</vt:lpstr>
      <vt:lpstr>Arial Black</vt:lpstr>
      <vt:lpstr>Calibri</vt:lpstr>
      <vt:lpstr>Arial Narrow</vt:lpstr>
      <vt:lpstr>gpn_report</vt:lpstr>
      <vt:lpstr>Разработка и внедрение современного масла Тп 22С-гп для ГПА-32 «Ладога»</vt:lpstr>
      <vt:lpstr>Презентация PowerPoint</vt:lpstr>
      <vt:lpstr>Презентация PowerPoint</vt:lpstr>
      <vt:lpstr>Презентация PowerPoint</vt:lpstr>
      <vt:lpstr>Требования карты смазки ГПА-32 «Ладога» до 2013</vt:lpstr>
      <vt:lpstr>Эксплуатационная ситуация на КС-17 Грязовецкого ЛПУ МГ</vt:lpstr>
      <vt:lpstr>Презентация PowerPoint</vt:lpstr>
      <vt:lpstr>Заключение ООО «Газпром ВНИИГАЗ» №31323949-185-2013</vt:lpstr>
      <vt:lpstr>Новое турбинное масло Газпромнефть Тп-22С-гп (ТУ 0253-160-1323949-2014 )</vt:lpstr>
      <vt:lpstr>Опытно – промышленная эксплуатация Газпромнефть Тп-22С-гп</vt:lpstr>
      <vt:lpstr>Основные параметры программы подконтрольной эксплуатации</vt:lpstr>
      <vt:lpstr>Результаты оценки состояния масла Газпромнефть Газпромнефть Тп-22С-гп при эксплуатации в ГПА-32 «Ладога» </vt:lpstr>
      <vt:lpstr>Развитие масел серии Тп. Новые требований ООО «Газпром ВНИИГАЗ»</vt:lpstr>
      <vt:lpstr>Ассортимент газотурбинных масел производства Газпромнефть-СМ</vt:lpstr>
      <vt:lpstr>Контакты ООО «Газпромнефть – СМ»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Презентация PowerPoint</dc:title>
  <dc:creator>Yakovlev.IP@gazprom-neft.ru</dc:creator>
  <cp:lastModifiedBy>adm</cp:lastModifiedBy>
  <cp:revision>497</cp:revision>
  <cp:lastPrinted>2015-02-06T13:00:51Z</cp:lastPrinted>
  <dcterms:created xsi:type="dcterms:W3CDTF">2014-08-01T07:36:13Z</dcterms:created>
  <dcterms:modified xsi:type="dcterms:W3CDTF">2018-12-04T13:53:49Z</dcterms:modified>
</cp:coreProperties>
</file>