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22"/>
  </p:notesMasterIdLst>
  <p:sldIdLst>
    <p:sldId id="257" r:id="rId3"/>
    <p:sldId id="273" r:id="rId4"/>
    <p:sldId id="274" r:id="rId5"/>
    <p:sldId id="276" r:id="rId6"/>
    <p:sldId id="277" r:id="rId7"/>
    <p:sldId id="270" r:id="rId8"/>
    <p:sldId id="272" r:id="rId9"/>
    <p:sldId id="280" r:id="rId10"/>
    <p:sldId id="281" r:id="rId11"/>
    <p:sldId id="282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5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77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027">
          <p15:clr>
            <a:srgbClr val="A4A3A4"/>
          </p15:clr>
        </p15:guide>
        <p15:guide id="4" orient="horz" pos="3691">
          <p15:clr>
            <a:srgbClr val="A4A3A4"/>
          </p15:clr>
        </p15:guide>
        <p15:guide id="5" pos="1135">
          <p15:clr>
            <a:srgbClr val="A4A3A4"/>
          </p15:clr>
        </p15:guide>
        <p15:guide id="6" pos="1389">
          <p15:clr>
            <a:srgbClr val="A4A3A4"/>
          </p15:clr>
        </p15:guide>
        <p15:guide id="7" pos="7425">
          <p15:clr>
            <a:srgbClr val="A4A3A4"/>
          </p15:clr>
        </p15:guide>
        <p15:guide id="8" pos="2523">
          <p15:clr>
            <a:srgbClr val="A4A3A4"/>
          </p15:clr>
        </p15:guide>
        <p15:guide id="9" pos="2783">
          <p15:clr>
            <a:srgbClr val="A4A3A4"/>
          </p15:clr>
        </p15:guide>
        <p15:guide id="10" pos="3656">
          <p15:clr>
            <a:srgbClr val="A4A3A4"/>
          </p15:clr>
        </p15:guide>
        <p15:guide id="11" pos="3896">
          <p15:clr>
            <a:srgbClr val="A4A3A4"/>
          </p15:clr>
        </p15:guide>
        <p15:guide id="12" pos="4904">
          <p15:clr>
            <a:srgbClr val="A4A3A4"/>
          </p15:clr>
        </p15:guide>
        <p15:guide id="13" pos="5284">
          <p15:clr>
            <a:srgbClr val="A4A3A4"/>
          </p15:clr>
        </p15:guide>
        <p15:guide id="14" pos="6181">
          <p15:clr>
            <a:srgbClr val="A4A3A4"/>
          </p15:clr>
        </p15:guide>
        <p15:guide id="15" pos="6418">
          <p15:clr>
            <a:srgbClr val="A4A3A4"/>
          </p15:clr>
        </p15:guide>
        <p15:guide id="16" pos="254">
          <p15:clr>
            <a:srgbClr val="A4A3A4"/>
          </p15:clr>
        </p15:guide>
        <p15:guide id="17" pos="1261">
          <p15:clr>
            <a:srgbClr val="A4A3A4"/>
          </p15:clr>
        </p15:guide>
        <p15:guide id="18" pos="2650">
          <p15:clr>
            <a:srgbClr val="A4A3A4"/>
          </p15:clr>
        </p15:guide>
        <p15:guide id="19" pos="3784">
          <p15:clr>
            <a:srgbClr val="A4A3A4"/>
          </p15:clr>
        </p15:guide>
        <p15:guide id="20" pos="5030">
          <p15:clr>
            <a:srgbClr val="A4A3A4"/>
          </p15:clr>
        </p15:guide>
        <p15:guide id="21" pos="6292">
          <p15:clr>
            <a:srgbClr val="A4A3A4"/>
          </p15:clr>
        </p15:guide>
        <p15:guide id="22" pos="7553">
          <p15:clr>
            <a:srgbClr val="A4A3A4"/>
          </p15:clr>
        </p15:guide>
        <p15:guide id="23" pos="127">
          <p15:clr>
            <a:srgbClr val="A4A3A4"/>
          </p15:clr>
        </p15:guide>
        <p15:guide id="24" pos="5158">
          <p15:clr>
            <a:srgbClr val="A4A3A4"/>
          </p15:clr>
        </p15:guide>
        <p15:guide id="25" pos="1515">
          <p15:clr>
            <a:srgbClr val="A4A3A4"/>
          </p15:clr>
        </p15:guide>
        <p15:guide id="26" pos="2395">
          <p15:clr>
            <a:srgbClr val="A4A3A4"/>
          </p15:clr>
        </p15:guide>
        <p15:guide id="27" pos="4023">
          <p15:clr>
            <a:srgbClr val="A4A3A4"/>
          </p15:clr>
        </p15:guide>
        <p15:guide id="28" pos="6546">
          <p15:clr>
            <a:srgbClr val="A4A3A4"/>
          </p15:clr>
        </p15:guide>
        <p15:guide id="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2"/>
    <a:srgbClr val="00C140"/>
    <a:srgbClr val="FF454E"/>
    <a:srgbClr val="EC7681"/>
    <a:srgbClr val="E8F30D"/>
    <a:srgbClr val="7C08F7"/>
    <a:srgbClr val="F40BF4"/>
    <a:srgbClr val="E6E6E6"/>
    <a:srgbClr val="AADAFF"/>
    <a:srgbClr val="EFE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4" autoAdjust="0"/>
  </p:normalViewPr>
  <p:slideViewPr>
    <p:cSldViewPr snapToGrid="0" snapToObjects="1">
      <p:cViewPr>
        <p:scale>
          <a:sx n="75" d="100"/>
          <a:sy n="75" d="100"/>
        </p:scale>
        <p:origin x="-282" y="-834"/>
      </p:cViewPr>
      <p:guideLst>
        <p:guide orient="horz" pos="677"/>
        <p:guide orient="horz" pos="4020"/>
        <p:guide orient="horz" pos="1027"/>
        <p:guide orient="horz" pos="3691"/>
        <p:guide pos="1135"/>
        <p:guide pos="1389"/>
        <p:guide pos="7425"/>
        <p:guide pos="2523"/>
        <p:guide pos="2783"/>
        <p:guide pos="3656"/>
        <p:guide pos="3896"/>
        <p:guide pos="4904"/>
        <p:guide pos="5284"/>
        <p:guide pos="6181"/>
        <p:guide pos="6418"/>
        <p:guide pos="254"/>
        <p:guide pos="1261"/>
        <p:guide pos="2650"/>
        <p:guide pos="3784"/>
        <p:guide pos="5030"/>
        <p:guide pos="6292"/>
        <p:guide pos="7553"/>
        <p:guide pos="127"/>
        <p:guide pos="5158"/>
        <p:guide pos="1515"/>
        <p:guide pos="2395"/>
        <p:guide pos="4023"/>
        <p:guide pos="654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19895" cy="119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4110-FAEE-45E0-AF7D-491698CECD49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9CBD-1832-48C5-BB4E-A27A34B7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6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1" y="6479673"/>
            <a:ext cx="9762067" cy="287259"/>
          </a:xfrm>
        </p:spPr>
        <p:txBody>
          <a:bodyPr wrap="square">
            <a:sp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1" y="1305986"/>
            <a:ext cx="9762067" cy="4830233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7968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00023" y="1633538"/>
            <a:ext cx="3806038" cy="4225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600" tIns="90000" rIns="201600" bIns="201600" rtlCol="0" anchor="t"/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Заголовок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enim</a:t>
            </a:r>
            <a:r>
              <a:rPr lang="en-US" sz="1050" dirty="0" smtClean="0">
                <a:solidFill>
                  <a:schemeClr val="tx1"/>
                </a:solidFill>
              </a:rPr>
              <a:t> ad minim </a:t>
            </a:r>
            <a:r>
              <a:rPr lang="en-US" sz="1050" dirty="0" err="1" smtClean="0">
                <a:solidFill>
                  <a:schemeClr val="tx1"/>
                </a:solidFill>
              </a:rPr>
              <a:t>veniam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quis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nostrud</a:t>
            </a:r>
            <a:r>
              <a:rPr lang="en-US" sz="1050" dirty="0" smtClean="0">
                <a:solidFill>
                  <a:schemeClr val="tx1"/>
                </a:solidFill>
              </a:rPr>
              <a:t> exercitation </a:t>
            </a:r>
            <a:r>
              <a:rPr lang="en-US" sz="1050" dirty="0" err="1" smtClean="0">
                <a:solidFill>
                  <a:schemeClr val="tx1"/>
                </a:solidFill>
              </a:rPr>
              <a:t>ullamco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laboris</a:t>
            </a:r>
            <a:r>
              <a:rPr lang="en-US" sz="1050" dirty="0" smtClean="0">
                <a:solidFill>
                  <a:schemeClr val="tx1"/>
                </a:solidFill>
              </a:rPr>
              <a:t> nisi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aliquip</a:t>
            </a:r>
            <a:r>
              <a:rPr lang="en-US" sz="1050" dirty="0" smtClean="0">
                <a:solidFill>
                  <a:schemeClr val="tx1"/>
                </a:solidFill>
              </a:rPr>
              <a:t> ex </a:t>
            </a:r>
            <a:r>
              <a:rPr lang="en-US" sz="1050" dirty="0" err="1" smtClean="0">
                <a:solidFill>
                  <a:schemeClr val="tx1"/>
                </a:solidFill>
              </a:rPr>
              <a:t>ea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commodo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consequat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Duis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aute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irure</a:t>
            </a:r>
            <a:r>
              <a:rPr lang="en-US" sz="1050" dirty="0" smtClean="0">
                <a:solidFill>
                  <a:schemeClr val="tx1"/>
                </a:solidFill>
              </a:rPr>
              <a:t> dolor in </a:t>
            </a:r>
            <a:r>
              <a:rPr lang="en-US" sz="1050" dirty="0" err="1" smtClean="0">
                <a:solidFill>
                  <a:schemeClr val="tx1"/>
                </a:solidFill>
              </a:rPr>
              <a:t>reprehenderit</a:t>
            </a:r>
            <a:r>
              <a:rPr lang="en-US" sz="1050" dirty="0" smtClean="0">
                <a:solidFill>
                  <a:schemeClr val="tx1"/>
                </a:solidFill>
              </a:rPr>
              <a:t> in </a:t>
            </a:r>
            <a:r>
              <a:rPr lang="en-US" sz="1050" dirty="0" err="1" smtClean="0">
                <a:solidFill>
                  <a:schemeClr val="tx1"/>
                </a:solidFill>
              </a:rPr>
              <a:t>voluptate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velit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esse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cillum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eu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fugiat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nulla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pariatur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Excepteur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sint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occaecat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cupidatat</a:t>
            </a:r>
            <a:r>
              <a:rPr lang="en-US" sz="1050" dirty="0" smtClean="0">
                <a:solidFill>
                  <a:schemeClr val="tx1"/>
                </a:solidFill>
              </a:rPr>
              <a:t> non </a:t>
            </a:r>
            <a:r>
              <a:rPr lang="en-US" sz="1050" dirty="0" err="1" smtClean="0">
                <a:solidFill>
                  <a:schemeClr val="tx1"/>
                </a:solidFill>
              </a:rPr>
              <a:t>proident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sunt</a:t>
            </a:r>
            <a:r>
              <a:rPr lang="en-US" sz="1050" dirty="0" smtClean="0">
                <a:solidFill>
                  <a:schemeClr val="tx1"/>
                </a:solidFill>
              </a:rPr>
              <a:t> in culpa qui </a:t>
            </a:r>
            <a:r>
              <a:rPr lang="en-US" sz="1050" dirty="0" err="1" smtClean="0">
                <a:solidFill>
                  <a:schemeClr val="tx1"/>
                </a:solidFill>
              </a:rPr>
              <a:t>officia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deserunt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mollit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anim</a:t>
            </a:r>
            <a:r>
              <a:rPr lang="en-US" sz="1050" dirty="0" smtClean="0">
                <a:solidFill>
                  <a:schemeClr val="tx1"/>
                </a:solidFill>
              </a:rPr>
              <a:t> id </a:t>
            </a:r>
            <a:r>
              <a:rPr lang="en-US" sz="1050" dirty="0" err="1" smtClean="0">
                <a:solidFill>
                  <a:schemeClr val="tx1"/>
                </a:solidFill>
              </a:rPr>
              <a:t>est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laborum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enim</a:t>
            </a:r>
            <a:r>
              <a:rPr lang="en-US" sz="1050" dirty="0" smtClean="0">
                <a:solidFill>
                  <a:schemeClr val="tx1"/>
                </a:solidFill>
              </a:rPr>
              <a:t> ad minim </a:t>
            </a:r>
            <a:r>
              <a:rPr lang="en-US" sz="1050" dirty="0" err="1" smtClean="0">
                <a:solidFill>
                  <a:schemeClr val="tx1"/>
                </a:solidFill>
              </a:rPr>
              <a:t>veniam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quis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nostrud</a:t>
            </a:r>
            <a:r>
              <a:rPr lang="en-US" sz="1050" dirty="0" smtClean="0">
                <a:solidFill>
                  <a:schemeClr val="tx1"/>
                </a:solidFill>
              </a:rPr>
              <a:t> exercitation </a:t>
            </a:r>
            <a:r>
              <a:rPr lang="en-US" sz="1050" dirty="0" err="1" smtClean="0">
                <a:solidFill>
                  <a:schemeClr val="tx1"/>
                </a:solidFill>
              </a:rPr>
              <a:t>ullamco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laboris</a:t>
            </a:r>
            <a:r>
              <a:rPr lang="en-US" sz="1050" dirty="0" smtClean="0">
                <a:solidFill>
                  <a:schemeClr val="tx1"/>
                </a:solidFill>
              </a:rPr>
              <a:t> nisi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aliquip</a:t>
            </a:r>
            <a:r>
              <a:rPr lang="en-US" sz="1050" dirty="0" smtClean="0">
                <a:solidFill>
                  <a:schemeClr val="tx1"/>
                </a:solidFill>
              </a:rPr>
              <a:t> ex </a:t>
            </a:r>
            <a:r>
              <a:rPr lang="en-US" sz="1050" dirty="0" err="1" smtClean="0">
                <a:solidFill>
                  <a:schemeClr val="tx1"/>
                </a:solidFill>
              </a:rPr>
              <a:t>ea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commodo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consequat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Duis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aute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irure</a:t>
            </a:r>
            <a:r>
              <a:rPr lang="en-US" sz="1050" dirty="0" smtClean="0">
                <a:solidFill>
                  <a:schemeClr val="tx1"/>
                </a:solidFill>
              </a:rPr>
              <a:t> dolor in </a:t>
            </a:r>
            <a:r>
              <a:rPr lang="en-US" sz="1050" dirty="0" err="1" smtClean="0">
                <a:solidFill>
                  <a:schemeClr val="tx1"/>
                </a:solidFill>
              </a:rPr>
              <a:t>reprehenderit</a:t>
            </a:r>
            <a:r>
              <a:rPr lang="en-US" sz="1050" dirty="0" smtClean="0">
                <a:solidFill>
                  <a:schemeClr val="tx1"/>
                </a:solidFill>
              </a:rPr>
              <a:t> in </a:t>
            </a:r>
            <a:r>
              <a:rPr lang="en-US" sz="1050" dirty="0" err="1" smtClean="0">
                <a:solidFill>
                  <a:schemeClr val="tx1"/>
                </a:solidFill>
              </a:rPr>
              <a:t>voluptate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velit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esse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cillum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eu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fugiat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nulla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pariatur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Excepteur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sint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occaecat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cupidatat</a:t>
            </a:r>
            <a:r>
              <a:rPr lang="en-US" sz="1050" dirty="0" smtClean="0">
                <a:solidFill>
                  <a:schemeClr val="tx1"/>
                </a:solidFill>
              </a:rPr>
              <a:t> non </a:t>
            </a:r>
            <a:r>
              <a:rPr lang="en-US" sz="1050" dirty="0" err="1" smtClean="0">
                <a:solidFill>
                  <a:schemeClr val="tx1"/>
                </a:solidFill>
              </a:rPr>
              <a:t>proident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sunt</a:t>
            </a:r>
            <a:r>
              <a:rPr lang="en-US" sz="1050" dirty="0" smtClean="0">
                <a:solidFill>
                  <a:schemeClr val="tx1"/>
                </a:solidFill>
              </a:rPr>
              <a:t> in culpa qui </a:t>
            </a:r>
            <a:r>
              <a:rPr lang="en-US" sz="1050" dirty="0" err="1" smtClean="0">
                <a:solidFill>
                  <a:schemeClr val="tx1"/>
                </a:solidFill>
              </a:rPr>
              <a:t>officia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deserunt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mollit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anim</a:t>
            </a:r>
            <a:r>
              <a:rPr lang="en-US" sz="1050" dirty="0" smtClean="0">
                <a:solidFill>
                  <a:schemeClr val="tx1"/>
                </a:solidFill>
              </a:rPr>
              <a:t> id </a:t>
            </a:r>
            <a:r>
              <a:rPr lang="en-US" sz="1050" dirty="0" err="1" smtClean="0">
                <a:solidFill>
                  <a:schemeClr val="tx1"/>
                </a:solidFill>
              </a:rPr>
              <a:t>est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laborum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06875" y="1633537"/>
            <a:ext cx="7783513" cy="42259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1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00023" y="1633538"/>
            <a:ext cx="3805240" cy="376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600" tIns="90000" rIns="201600" bIns="201600" rtlCol="0" anchor="t"/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Заголовок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i="0" dirty="0" smtClean="0">
                <a:solidFill>
                  <a:schemeClr val="tx1"/>
                </a:solidFill>
              </a:rPr>
              <a:t>Lorem ipsum dolor sit </a:t>
            </a:r>
            <a:r>
              <a:rPr lang="en-US" sz="1500" i="0" dirty="0" err="1" smtClean="0">
                <a:solidFill>
                  <a:schemeClr val="tx1"/>
                </a:solidFill>
              </a:rPr>
              <a:t>amet</a:t>
            </a:r>
            <a:r>
              <a:rPr lang="en-US" sz="1500" i="0" dirty="0" smtClean="0">
                <a:solidFill>
                  <a:schemeClr val="tx1"/>
                </a:solidFill>
              </a:rPr>
              <a:t>, </a:t>
            </a:r>
            <a:r>
              <a:rPr lang="en-US" sz="1500" i="0" dirty="0" err="1" smtClean="0">
                <a:solidFill>
                  <a:schemeClr val="tx1"/>
                </a:solidFill>
              </a:rPr>
              <a:t>consectetur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adipiscing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elit</a:t>
            </a:r>
            <a:r>
              <a:rPr lang="en-US" sz="1500" i="0" dirty="0" smtClean="0">
                <a:solidFill>
                  <a:schemeClr val="tx1"/>
                </a:solidFill>
              </a:rPr>
              <a:t>, </a:t>
            </a:r>
            <a:r>
              <a:rPr lang="en-US" sz="1500" i="0" dirty="0" err="1" smtClean="0">
                <a:solidFill>
                  <a:schemeClr val="tx1"/>
                </a:solidFill>
              </a:rPr>
              <a:t>sed</a:t>
            </a:r>
            <a:r>
              <a:rPr lang="en-US" sz="1500" i="0" dirty="0" smtClean="0">
                <a:solidFill>
                  <a:schemeClr val="tx1"/>
                </a:solidFill>
              </a:rPr>
              <a:t> do </a:t>
            </a:r>
            <a:r>
              <a:rPr lang="en-US" sz="1500" i="0" dirty="0" err="1" smtClean="0">
                <a:solidFill>
                  <a:schemeClr val="tx1"/>
                </a:solidFill>
              </a:rPr>
              <a:t>eiusmod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tempor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incididunt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ut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labore</a:t>
            </a:r>
            <a:r>
              <a:rPr lang="en-US" sz="1500" i="0" dirty="0" smtClean="0">
                <a:solidFill>
                  <a:schemeClr val="tx1"/>
                </a:solidFill>
              </a:rPr>
              <a:t> et </a:t>
            </a:r>
            <a:r>
              <a:rPr lang="en-US" sz="1500" i="0" dirty="0" err="1" smtClean="0">
                <a:solidFill>
                  <a:schemeClr val="tx1"/>
                </a:solidFill>
              </a:rPr>
              <a:t>dolore</a:t>
            </a:r>
            <a:r>
              <a:rPr lang="en-US" sz="1500" i="0" dirty="0" smtClean="0">
                <a:solidFill>
                  <a:schemeClr val="tx1"/>
                </a:solidFill>
              </a:rPr>
              <a:t> magna </a:t>
            </a:r>
            <a:r>
              <a:rPr lang="en-US" sz="1500" i="0" dirty="0" err="1" smtClean="0">
                <a:solidFill>
                  <a:schemeClr val="tx1"/>
                </a:solidFill>
              </a:rPr>
              <a:t>aliqua</a:t>
            </a:r>
            <a:r>
              <a:rPr lang="en-US" sz="1500" i="0" dirty="0" smtClean="0">
                <a:solidFill>
                  <a:schemeClr val="tx1"/>
                </a:solidFill>
              </a:rPr>
              <a:t>.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enim</a:t>
            </a:r>
            <a:r>
              <a:rPr lang="en-US" sz="1050" dirty="0" smtClean="0">
                <a:solidFill>
                  <a:schemeClr val="tx1"/>
                </a:solidFill>
              </a:rPr>
              <a:t> ad minim </a:t>
            </a:r>
            <a:r>
              <a:rPr lang="en-US" sz="1050" dirty="0" err="1" smtClean="0">
                <a:solidFill>
                  <a:schemeClr val="tx1"/>
                </a:solidFill>
              </a:rPr>
              <a:t>veniam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quis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nostrud</a:t>
            </a:r>
            <a:r>
              <a:rPr lang="en-US" sz="1050" dirty="0" smtClean="0">
                <a:solidFill>
                  <a:schemeClr val="tx1"/>
                </a:solidFill>
              </a:rPr>
              <a:t> exercitation </a:t>
            </a:r>
            <a:r>
              <a:rPr lang="en-US" sz="1050" dirty="0" err="1" smtClean="0">
                <a:solidFill>
                  <a:schemeClr val="tx1"/>
                </a:solidFill>
              </a:rPr>
              <a:t>ullamco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laboris</a:t>
            </a:r>
            <a:r>
              <a:rPr lang="en-US" sz="1050" dirty="0" smtClean="0">
                <a:solidFill>
                  <a:schemeClr val="tx1"/>
                </a:solidFill>
              </a:rPr>
              <a:t> nisi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aliquip</a:t>
            </a:r>
            <a:r>
              <a:rPr lang="en-US" sz="1050" dirty="0" smtClean="0">
                <a:solidFill>
                  <a:schemeClr val="tx1"/>
                </a:solidFill>
              </a:rPr>
              <a:t> ex </a:t>
            </a:r>
            <a:r>
              <a:rPr lang="en-US" sz="1050" dirty="0" err="1" smtClean="0">
                <a:solidFill>
                  <a:schemeClr val="tx1"/>
                </a:solidFill>
              </a:rPr>
              <a:t>ea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commodo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consequat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Duis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aute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irure</a:t>
            </a:r>
            <a:r>
              <a:rPr lang="en-US" sz="1050" dirty="0" smtClean="0">
                <a:solidFill>
                  <a:schemeClr val="tx1"/>
                </a:solidFill>
              </a:rPr>
              <a:t> dolor in </a:t>
            </a:r>
            <a:r>
              <a:rPr lang="en-US" sz="1050" dirty="0" err="1" smtClean="0">
                <a:solidFill>
                  <a:schemeClr val="tx1"/>
                </a:solidFill>
              </a:rPr>
              <a:t>reprehenderit</a:t>
            </a:r>
            <a:r>
              <a:rPr lang="en-US" sz="1050" dirty="0" smtClean="0">
                <a:solidFill>
                  <a:schemeClr val="tx1"/>
                </a:solidFill>
              </a:rPr>
              <a:t> in </a:t>
            </a:r>
            <a:r>
              <a:rPr lang="en-US" sz="1050" dirty="0" err="1" smtClean="0">
                <a:solidFill>
                  <a:schemeClr val="tx1"/>
                </a:solidFill>
              </a:rPr>
              <a:t>voluptate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velit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esse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cillum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eu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fugiat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nulla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pariatur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Excepteur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sint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occaecat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cupidatat</a:t>
            </a:r>
            <a:r>
              <a:rPr lang="en-US" sz="1050" dirty="0" smtClean="0">
                <a:solidFill>
                  <a:schemeClr val="tx1"/>
                </a:solidFill>
              </a:rPr>
              <a:t> non </a:t>
            </a:r>
            <a:r>
              <a:rPr lang="en-US" sz="1050" dirty="0" err="1" smtClean="0">
                <a:solidFill>
                  <a:schemeClr val="tx1"/>
                </a:solidFill>
              </a:rPr>
              <a:t>proident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sunt</a:t>
            </a:r>
            <a:r>
              <a:rPr lang="en-US" sz="1050" dirty="0" smtClean="0">
                <a:solidFill>
                  <a:schemeClr val="tx1"/>
                </a:solidFill>
              </a:rPr>
              <a:t> in culpa qui </a:t>
            </a:r>
            <a:r>
              <a:rPr lang="en-US" sz="1050" dirty="0" err="1" smtClean="0">
                <a:solidFill>
                  <a:schemeClr val="tx1"/>
                </a:solidFill>
              </a:rPr>
              <a:t>officia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deserunt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mollit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anim</a:t>
            </a:r>
            <a:r>
              <a:rPr lang="en-US" sz="1050" dirty="0" smtClean="0">
                <a:solidFill>
                  <a:schemeClr val="tx1"/>
                </a:solidFill>
              </a:rPr>
              <a:t> id </a:t>
            </a:r>
            <a:r>
              <a:rPr lang="en-US" sz="1050" dirty="0" err="1" smtClean="0">
                <a:solidFill>
                  <a:schemeClr val="tx1"/>
                </a:solidFill>
              </a:rPr>
              <a:t>est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laborum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06875" y="1633537"/>
            <a:ext cx="7783513" cy="42259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5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1" y="6479673"/>
            <a:ext cx="9762067" cy="287259"/>
          </a:xfrm>
        </p:spPr>
        <p:txBody>
          <a:bodyPr wrap="square">
            <a:sp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1" y="1305986"/>
            <a:ext cx="9762067" cy="4830233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1054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221145" y="1633538"/>
            <a:ext cx="11770829" cy="42259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1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221145" y="1633538"/>
            <a:ext cx="3779355" cy="4225925"/>
          </a:xfrm>
        </p:spPr>
        <p:txBody>
          <a:bodyPr lIns="201600" tIns="201600" rIns="201600" bIns="20160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8204199" y="1633538"/>
            <a:ext cx="3787775" cy="4225925"/>
          </a:xfrm>
        </p:spPr>
        <p:txBody>
          <a:bodyPr lIns="201600" tIns="201600" rIns="201600" bIns="20160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4219576" y="1633538"/>
            <a:ext cx="3775074" cy="4225925"/>
          </a:xfrm>
        </p:spPr>
        <p:txBody>
          <a:bodyPr lIns="201600" tIns="201600" rIns="201600" bIns="20160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8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>
          <a:xfrm>
            <a:off x="2211387" y="6479642"/>
            <a:ext cx="9780587" cy="287323"/>
          </a:xfrm>
        </p:spPr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548507" y="1999840"/>
            <a:ext cx="877836" cy="877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7"/>
          </p:nvPr>
        </p:nvSpPr>
        <p:spPr>
          <a:xfrm>
            <a:off x="6635699" y="2004552"/>
            <a:ext cx="868413" cy="8684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8"/>
          </p:nvPr>
        </p:nvSpPr>
        <p:spPr>
          <a:xfrm>
            <a:off x="553218" y="3989362"/>
            <a:ext cx="868414" cy="8684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635699" y="3989363"/>
            <a:ext cx="868413" cy="8684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201613" y="1633538"/>
            <a:ext cx="5805487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4"/>
          </p:nvPr>
        </p:nvSpPr>
        <p:spPr>
          <a:xfrm>
            <a:off x="6215895" y="1633538"/>
            <a:ext cx="5774493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25"/>
          </p:nvPr>
        </p:nvSpPr>
        <p:spPr>
          <a:xfrm>
            <a:off x="201613" y="3624263"/>
            <a:ext cx="5805487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26"/>
          </p:nvPr>
        </p:nvSpPr>
        <p:spPr>
          <a:xfrm>
            <a:off x="6215895" y="3624263"/>
            <a:ext cx="5774493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>
          <a:xfrm>
            <a:off x="2211387" y="6479642"/>
            <a:ext cx="9780587" cy="287323"/>
          </a:xfrm>
        </p:spPr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228601" y="1638564"/>
            <a:ext cx="1770284" cy="1770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19824" y="1633538"/>
            <a:ext cx="1774826" cy="177531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8"/>
          </p:nvPr>
        </p:nvSpPr>
        <p:spPr>
          <a:xfrm>
            <a:off x="228601" y="3743589"/>
            <a:ext cx="1770283" cy="159993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219825" y="3743591"/>
            <a:ext cx="1774826" cy="15999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2209800" y="1633538"/>
            <a:ext cx="3797300" cy="1775310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1"/>
          </p:nvPr>
        </p:nvSpPr>
        <p:spPr>
          <a:xfrm>
            <a:off x="8220074" y="1633538"/>
            <a:ext cx="3770313" cy="1775310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22"/>
          </p:nvPr>
        </p:nvSpPr>
        <p:spPr>
          <a:xfrm>
            <a:off x="2209800" y="3729038"/>
            <a:ext cx="3797300" cy="1614487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3"/>
          </p:nvPr>
        </p:nvSpPr>
        <p:spPr>
          <a:xfrm>
            <a:off x="8220074" y="3729038"/>
            <a:ext cx="3770314" cy="1614487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83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>
          <a:xfrm>
            <a:off x="2211387" y="6479642"/>
            <a:ext cx="9780587" cy="287323"/>
          </a:xfrm>
        </p:spPr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567729" y="2016991"/>
            <a:ext cx="1050780" cy="10507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7"/>
          </p:nvPr>
        </p:nvSpPr>
        <p:spPr>
          <a:xfrm>
            <a:off x="5569816" y="2016992"/>
            <a:ext cx="1050779" cy="105077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8"/>
          </p:nvPr>
        </p:nvSpPr>
        <p:spPr>
          <a:xfrm>
            <a:off x="9530629" y="2016991"/>
            <a:ext cx="1050780" cy="105078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203201" y="3414713"/>
            <a:ext cx="3802062" cy="2444750"/>
          </a:xfrm>
        </p:spPr>
        <p:txBody>
          <a:bodyPr lIns="201600" tIns="90000" rIns="201600" bIns="2016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1"/>
          </p:nvPr>
        </p:nvSpPr>
        <p:spPr>
          <a:xfrm>
            <a:off x="4206875" y="3414713"/>
            <a:ext cx="3778250" cy="2444750"/>
          </a:xfrm>
        </p:spPr>
        <p:txBody>
          <a:bodyPr lIns="201600" tIns="90000" rIns="201600" bIns="2016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22"/>
          </p:nvPr>
        </p:nvSpPr>
        <p:spPr>
          <a:xfrm>
            <a:off x="8188325" y="3414713"/>
            <a:ext cx="3802062" cy="2444750"/>
          </a:xfrm>
        </p:spPr>
        <p:txBody>
          <a:bodyPr lIns="201600" tIns="90000" rIns="201600" bIns="2016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5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200025" y="1633538"/>
            <a:ext cx="3800475" cy="42259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4217194" y="1633538"/>
            <a:ext cx="7774781" cy="42259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4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200025" y="1633538"/>
            <a:ext cx="11791950" cy="8524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200025" y="2898148"/>
            <a:ext cx="11791949" cy="29613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" y="0"/>
            <a:ext cx="12191999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6378000"/>
            <a:ext cx="12192001" cy="48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9801" y="1305986"/>
            <a:ext cx="9762067" cy="48302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8916"/>
            <a:ext cx="12192000" cy="0"/>
          </a:xfrm>
          <a:prstGeom prst="line">
            <a:avLst/>
          </a:prstGeom>
          <a:noFill/>
          <a:ln w="12700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192002" y="137653"/>
            <a:ext cx="1561911" cy="770617"/>
            <a:chOff x="5507038" y="3862388"/>
            <a:chExt cx="2159000" cy="1065212"/>
          </a:xfrm>
          <a:solidFill>
            <a:srgbClr val="0079C2"/>
          </a:solidFill>
        </p:grpSpPr>
        <p:sp>
          <p:nvSpPr>
            <p:cNvPr id="16" name="Freeform 52"/>
            <p:cNvSpPr>
              <a:spLocks noEditPoints="1"/>
            </p:cNvSpPr>
            <p:nvPr/>
          </p:nvSpPr>
          <p:spPr bwMode="auto">
            <a:xfrm>
              <a:off x="5899150" y="3862388"/>
              <a:ext cx="219075" cy="674688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18" name="Freeform 53"/>
            <p:cNvSpPr>
              <a:spLocks/>
            </p:cNvSpPr>
            <p:nvPr/>
          </p:nvSpPr>
          <p:spPr bwMode="auto">
            <a:xfrm>
              <a:off x="5507038" y="4191000"/>
              <a:ext cx="636588" cy="736600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19" name="Freeform 54"/>
            <p:cNvSpPr>
              <a:spLocks/>
            </p:cNvSpPr>
            <p:nvPr/>
          </p:nvSpPr>
          <p:spPr bwMode="auto">
            <a:xfrm>
              <a:off x="6188075" y="4186238"/>
              <a:ext cx="134938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6188075" y="4186238"/>
              <a:ext cx="134938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6324600" y="4186238"/>
              <a:ext cx="187325" cy="371475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3" name="Freeform 57"/>
            <p:cNvSpPr>
              <a:spLocks noEditPoints="1"/>
            </p:cNvSpPr>
            <p:nvPr/>
          </p:nvSpPr>
          <p:spPr bwMode="auto">
            <a:xfrm>
              <a:off x="6324600" y="4186238"/>
              <a:ext cx="187325" cy="371475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6540500" y="4186238"/>
              <a:ext cx="166688" cy="371475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6753225" y="4186238"/>
              <a:ext cx="165100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6753225" y="4186238"/>
              <a:ext cx="165100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7" name="Freeform 61"/>
            <p:cNvSpPr>
              <a:spLocks noEditPoints="1"/>
            </p:cNvSpPr>
            <p:nvPr/>
          </p:nvSpPr>
          <p:spPr bwMode="auto">
            <a:xfrm>
              <a:off x="6965950" y="4186238"/>
              <a:ext cx="163513" cy="371475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7177088" y="4186238"/>
              <a:ext cx="163513" cy="371475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7388225" y="4186238"/>
              <a:ext cx="277813" cy="3714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7388225" y="4186238"/>
              <a:ext cx="277813" cy="3714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31" name="Freeform 65"/>
            <p:cNvSpPr>
              <a:spLocks noEditPoints="1"/>
            </p:cNvSpPr>
            <p:nvPr/>
          </p:nvSpPr>
          <p:spPr bwMode="auto">
            <a:xfrm>
              <a:off x="6188075" y="4673600"/>
              <a:ext cx="1477963" cy="254000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</p:grpSp>
      <p:sp>
        <p:nvSpPr>
          <p:cNvPr id="32" name="Rectangle 7"/>
          <p:cNvSpPr>
            <a:spLocks noChangeArrowheads="1"/>
          </p:cNvSpPr>
          <p:nvPr userDrawn="1"/>
        </p:nvSpPr>
        <p:spPr bwMode="auto">
          <a:xfrm>
            <a:off x="2" y="3"/>
            <a:ext cx="2001835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00" y="144002"/>
            <a:ext cx="1560000" cy="7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55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219140" rtl="0" eaLnBrk="1" latinLnBrk="0" hangingPunct="1">
        <a:spcBef>
          <a:spcPct val="0"/>
        </a:spcBef>
        <a:buNone/>
        <a:defRPr kumimoji="0" lang="ru-RU" sz="2533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57178" algn="l" defTabSz="1219140" rtl="0" eaLnBrk="1" latinLnBrk="0" hangingPunct="1">
        <a:spcBef>
          <a:spcPct val="20000"/>
        </a:spcBef>
        <a:buFont typeface="Arial" pitchFamily="34" charset="0"/>
        <a:buNone/>
        <a:defRPr lang="ru-RU" sz="2533" b="1" kern="1200" baseline="0" dirty="0" smtClean="0">
          <a:solidFill>
            <a:srgbClr val="0079C2"/>
          </a:solidFill>
          <a:latin typeface="Arial Narrow" pitchFamily="34" charset="0"/>
          <a:ea typeface="+mn-ea"/>
          <a:cs typeface="+mn-cs"/>
        </a:defRPr>
      </a:lvl1pPr>
      <a:lvl2pPr marL="0" indent="-380981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304784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304784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304784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222251" y="6479643"/>
            <a:ext cx="1228717" cy="28732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defTabSz="1219170">
              <a:defRPr/>
            </a:pPr>
            <a:fld id="{E4274F02-7521-4F9B-A76E-13D583AC38B1}" type="slidenum">
              <a:rPr lang="ru-RU" sz="1867" b="1">
                <a:solidFill>
                  <a:srgbClr val="0079C2"/>
                </a:solidFill>
                <a:latin typeface="Arial Narrow" pitchFamily="34" charset="0"/>
              </a:rPr>
              <a:pPr defTabSz="1219170">
                <a:defRPr/>
              </a:pPr>
              <a:t>‹#›</a:t>
            </a:fld>
            <a:endParaRPr lang="ru-RU" sz="1867" b="1" dirty="0">
              <a:solidFill>
                <a:srgbClr val="0079C2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038" y="101600"/>
            <a:ext cx="9785349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685" y="1214544"/>
            <a:ext cx="11767704" cy="49508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9133"/>
            <a:ext cx="12192000" cy="0"/>
          </a:xfrm>
          <a:prstGeom prst="line">
            <a:avLst/>
          </a:prstGeom>
          <a:noFill/>
          <a:ln w="9525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70"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57627"/>
            <a:ext cx="12192000" cy="0"/>
          </a:xfrm>
          <a:prstGeom prst="line">
            <a:avLst/>
          </a:prstGeom>
          <a:noFill/>
          <a:ln w="9525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70"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4" name="Line 7"/>
          <p:cNvSpPr>
            <a:spLocks noChangeShapeType="1"/>
          </p:cNvSpPr>
          <p:nvPr userDrawn="1"/>
        </p:nvSpPr>
        <p:spPr bwMode="auto">
          <a:xfrm>
            <a:off x="2001838" y="6362701"/>
            <a:ext cx="0" cy="495300"/>
          </a:xfrm>
          <a:prstGeom prst="line">
            <a:avLst/>
          </a:prstGeom>
          <a:noFill/>
          <a:ln w="9525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70"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205039" y="6479642"/>
            <a:ext cx="9785350" cy="28732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ru-RU" sz="1867" b="0" kern="1200" dirty="0" smtClean="0">
                <a:solidFill>
                  <a:srgbClr val="0079C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auto">
          <a:xfrm>
            <a:off x="2" y="3"/>
            <a:ext cx="2001835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00" y="144002"/>
            <a:ext cx="1560000" cy="7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0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74" r:id="rId4"/>
    <p:sldLayoutId id="2147483673" r:id="rId5"/>
    <p:sldLayoutId id="2147483666" r:id="rId6"/>
    <p:sldLayoutId id="2147483667" r:id="rId7"/>
    <p:sldLayoutId id="2147483668" r:id="rId8"/>
    <p:sldLayoutId id="2147483672" r:id="rId9"/>
    <p:sldLayoutId id="214748367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219170" rtl="0" eaLnBrk="1" latinLnBrk="0" hangingPunct="1">
        <a:spcBef>
          <a:spcPct val="0"/>
        </a:spcBef>
        <a:buNone/>
        <a:defRPr kumimoji="0" lang="ru-RU" sz="2533" b="0" i="0" u="none" strike="noStrike" kern="1200" cap="none" spc="0" normalizeH="0" baseline="0" noProof="0" dirty="0" smtClean="0">
          <a:ln>
            <a:noFill/>
          </a:ln>
          <a:solidFill>
            <a:srgbClr val="0079C2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57189" algn="l" defTabSz="1219170" rtl="0" eaLnBrk="1" latinLnBrk="0" hangingPunct="1">
        <a:spcBef>
          <a:spcPct val="20000"/>
        </a:spcBef>
        <a:buFont typeface="Arial" pitchFamily="34" charset="0"/>
        <a:buNone/>
        <a:defRPr lang="ru-RU" sz="2533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380990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304792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304792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304792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hdphoto" Target="../media/hdphoto1.wdp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/>
          <p:cNvSpPr txBox="1">
            <a:spLocks/>
          </p:cNvSpPr>
          <p:nvPr/>
        </p:nvSpPr>
        <p:spPr>
          <a:xfrm>
            <a:off x="2209803" y="4813411"/>
            <a:ext cx="9616887" cy="438484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667" dirty="0" err="1">
                <a:solidFill>
                  <a:srgbClr val="0079C2"/>
                </a:solidFill>
              </a:rPr>
              <a:t>Голубин</a:t>
            </a:r>
            <a:r>
              <a:rPr lang="ru-RU" sz="2667" dirty="0">
                <a:solidFill>
                  <a:srgbClr val="0079C2"/>
                </a:solidFill>
              </a:rPr>
              <a:t> Станислав Игоревич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2209802" y="5242695"/>
            <a:ext cx="9616887" cy="493295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400" dirty="0">
                <a:solidFill>
                  <a:srgbClr val="0079C2"/>
                </a:solidFill>
              </a:rPr>
              <a:t>начальник </a:t>
            </a:r>
            <a:r>
              <a:rPr lang="ru-RU" sz="2400" dirty="0" smtClean="0">
                <a:solidFill>
                  <a:srgbClr val="0079C2"/>
                </a:solidFill>
              </a:rPr>
              <a:t>Корпоративного научно-технического центра </a:t>
            </a:r>
            <a:r>
              <a:rPr lang="ru-RU" sz="2400" dirty="0">
                <a:solidFill>
                  <a:srgbClr val="0079C2"/>
                </a:solidFill>
              </a:rPr>
              <a:t>освоения морских нефтегазовых ресурсов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IX </a:t>
            </a:r>
            <a:r>
              <a:rPr lang="ru-RU" dirty="0" smtClean="0"/>
              <a:t>Петербургский международный газовый форум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209801" y="1305987"/>
            <a:ext cx="9762067" cy="3381344"/>
          </a:xfrm>
        </p:spPr>
        <p:txBody>
          <a:bodyPr/>
          <a:lstStyle/>
          <a:p>
            <a:r>
              <a:rPr lang="ru-RU" sz="3200" dirty="0" smtClean="0"/>
              <a:t>О ПЕРСПЕКТИВАХ ОСВОЕНИЯ РЕСУРСОВ 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smtClean="0"/>
              <a:t>ШЕЛЬФЕ РОССИЙСКОЙ ФЕДЕРАЦИИ </a:t>
            </a:r>
            <a:r>
              <a:rPr lang="ru-RU" sz="3200" dirty="0" smtClean="0"/>
              <a:t>ДО 2040 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83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94"/>
          <p:cNvGrpSpPr/>
          <p:nvPr/>
        </p:nvGrpSpPr>
        <p:grpSpPr>
          <a:xfrm>
            <a:off x="60549" y="1290636"/>
            <a:ext cx="4359276" cy="4924425"/>
            <a:chOff x="7210425" y="1431926"/>
            <a:chExt cx="4359276" cy="4924425"/>
          </a:xfrm>
        </p:grpSpPr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8275638" y="2238376"/>
              <a:ext cx="2254250" cy="4117975"/>
            </a:xfrm>
            <a:custGeom>
              <a:avLst/>
              <a:gdLst>
                <a:gd name="T0" fmla="*/ 1197 w 1369"/>
                <a:gd name="T1" fmla="*/ 2301 h 2498"/>
                <a:gd name="T2" fmla="*/ 1203 w 1369"/>
                <a:gd name="T3" fmla="*/ 2183 h 2498"/>
                <a:gd name="T4" fmla="*/ 1232 w 1369"/>
                <a:gd name="T5" fmla="*/ 2154 h 2498"/>
                <a:gd name="T6" fmla="*/ 1222 w 1369"/>
                <a:gd name="T7" fmla="*/ 2017 h 2498"/>
                <a:gd name="T8" fmla="*/ 1220 w 1369"/>
                <a:gd name="T9" fmla="*/ 1847 h 2498"/>
                <a:gd name="T10" fmla="*/ 1207 w 1369"/>
                <a:gd name="T11" fmla="*/ 1649 h 2498"/>
                <a:gd name="T12" fmla="*/ 1270 w 1369"/>
                <a:gd name="T13" fmla="*/ 1602 h 2498"/>
                <a:gd name="T14" fmla="*/ 1276 w 1369"/>
                <a:gd name="T15" fmla="*/ 1445 h 2498"/>
                <a:gd name="T16" fmla="*/ 1296 w 1369"/>
                <a:gd name="T17" fmla="*/ 1304 h 2498"/>
                <a:gd name="T18" fmla="*/ 1276 w 1369"/>
                <a:gd name="T19" fmla="*/ 1194 h 2498"/>
                <a:gd name="T20" fmla="*/ 1216 w 1369"/>
                <a:gd name="T21" fmla="*/ 1104 h 2498"/>
                <a:gd name="T22" fmla="*/ 1161 w 1369"/>
                <a:gd name="T23" fmla="*/ 868 h 2498"/>
                <a:gd name="T24" fmla="*/ 1219 w 1369"/>
                <a:gd name="T25" fmla="*/ 783 h 2498"/>
                <a:gd name="T26" fmla="*/ 1272 w 1369"/>
                <a:gd name="T27" fmla="*/ 667 h 2498"/>
                <a:gd name="T28" fmla="*/ 1285 w 1369"/>
                <a:gd name="T29" fmla="*/ 618 h 2498"/>
                <a:gd name="T30" fmla="*/ 1313 w 1369"/>
                <a:gd name="T31" fmla="*/ 486 h 2498"/>
                <a:gd name="T32" fmla="*/ 1339 w 1369"/>
                <a:gd name="T33" fmla="*/ 316 h 2498"/>
                <a:gd name="T34" fmla="*/ 1350 w 1369"/>
                <a:gd name="T35" fmla="*/ 252 h 2498"/>
                <a:gd name="T36" fmla="*/ 1365 w 1369"/>
                <a:gd name="T37" fmla="*/ 224 h 2498"/>
                <a:gd name="T38" fmla="*/ 1349 w 1369"/>
                <a:gd name="T39" fmla="*/ 194 h 2498"/>
                <a:gd name="T40" fmla="*/ 1205 w 1369"/>
                <a:gd name="T41" fmla="*/ 141 h 2498"/>
                <a:gd name="T42" fmla="*/ 1196 w 1369"/>
                <a:gd name="T43" fmla="*/ 105 h 2498"/>
                <a:gd name="T44" fmla="*/ 1065 w 1369"/>
                <a:gd name="T45" fmla="*/ 74 h 2498"/>
                <a:gd name="T46" fmla="*/ 992 w 1369"/>
                <a:gd name="T47" fmla="*/ 69 h 2498"/>
                <a:gd name="T48" fmla="*/ 898 w 1369"/>
                <a:gd name="T49" fmla="*/ 55 h 2498"/>
                <a:gd name="T50" fmla="*/ 768 w 1369"/>
                <a:gd name="T51" fmla="*/ 43 h 2498"/>
                <a:gd name="T52" fmla="*/ 817 w 1369"/>
                <a:gd name="T53" fmla="*/ 18 h 2498"/>
                <a:gd name="T54" fmla="*/ 721 w 1369"/>
                <a:gd name="T55" fmla="*/ 43 h 2498"/>
                <a:gd name="T56" fmla="*/ 632 w 1369"/>
                <a:gd name="T57" fmla="*/ 247 h 2498"/>
                <a:gd name="T58" fmla="*/ 553 w 1369"/>
                <a:gd name="T59" fmla="*/ 518 h 2498"/>
                <a:gd name="T60" fmla="*/ 438 w 1369"/>
                <a:gd name="T61" fmla="*/ 790 h 2498"/>
                <a:gd name="T62" fmla="*/ 384 w 1369"/>
                <a:gd name="T63" fmla="*/ 851 h 2498"/>
                <a:gd name="T64" fmla="*/ 312 w 1369"/>
                <a:gd name="T65" fmla="*/ 878 h 2498"/>
                <a:gd name="T66" fmla="*/ 179 w 1369"/>
                <a:gd name="T67" fmla="*/ 965 h 2498"/>
                <a:gd name="T68" fmla="*/ 84 w 1369"/>
                <a:gd name="T69" fmla="*/ 1157 h 2498"/>
                <a:gd name="T70" fmla="*/ 114 w 1369"/>
                <a:gd name="T71" fmla="*/ 1097 h 2498"/>
                <a:gd name="T72" fmla="*/ 144 w 1369"/>
                <a:gd name="T73" fmla="*/ 1091 h 2498"/>
                <a:gd name="T74" fmla="*/ 111 w 1369"/>
                <a:gd name="T75" fmla="*/ 1159 h 2498"/>
                <a:gd name="T76" fmla="*/ 85 w 1369"/>
                <a:gd name="T77" fmla="*/ 1232 h 2498"/>
                <a:gd name="T78" fmla="*/ 164 w 1369"/>
                <a:gd name="T79" fmla="*/ 1216 h 2498"/>
                <a:gd name="T80" fmla="*/ 208 w 1369"/>
                <a:gd name="T81" fmla="*/ 1321 h 2498"/>
                <a:gd name="T82" fmla="*/ 167 w 1369"/>
                <a:gd name="T83" fmla="*/ 1398 h 2498"/>
                <a:gd name="T84" fmla="*/ 167 w 1369"/>
                <a:gd name="T85" fmla="*/ 1496 h 2498"/>
                <a:gd name="T86" fmla="*/ 136 w 1369"/>
                <a:gd name="T87" fmla="*/ 1560 h 2498"/>
                <a:gd name="T88" fmla="*/ 140 w 1369"/>
                <a:gd name="T89" fmla="*/ 1637 h 2498"/>
                <a:gd name="T90" fmla="*/ 160 w 1369"/>
                <a:gd name="T91" fmla="*/ 1692 h 2498"/>
                <a:gd name="T92" fmla="*/ 106 w 1369"/>
                <a:gd name="T93" fmla="*/ 1750 h 2498"/>
                <a:gd name="T94" fmla="*/ 83 w 1369"/>
                <a:gd name="T95" fmla="*/ 1704 h 2498"/>
                <a:gd name="T96" fmla="*/ 48 w 1369"/>
                <a:gd name="T97" fmla="*/ 1761 h 2498"/>
                <a:gd name="T98" fmla="*/ 11 w 1369"/>
                <a:gd name="T99" fmla="*/ 2013 h 2498"/>
                <a:gd name="T100" fmla="*/ 53 w 1369"/>
                <a:gd name="T101" fmla="*/ 1939 h 2498"/>
                <a:gd name="T102" fmla="*/ 125 w 1369"/>
                <a:gd name="T103" fmla="*/ 1976 h 2498"/>
                <a:gd name="T104" fmla="*/ 188 w 1369"/>
                <a:gd name="T105" fmla="*/ 2014 h 2498"/>
                <a:gd name="T106" fmla="*/ 254 w 1369"/>
                <a:gd name="T107" fmla="*/ 2045 h 2498"/>
                <a:gd name="T108" fmla="*/ 255 w 1369"/>
                <a:gd name="T109" fmla="*/ 2233 h 2498"/>
                <a:gd name="T110" fmla="*/ 393 w 1369"/>
                <a:gd name="T111" fmla="*/ 2465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9" h="2498">
                  <a:moveTo>
                    <a:pt x="1186" y="2440"/>
                  </a:moveTo>
                  <a:cubicBezTo>
                    <a:pt x="1192" y="2434"/>
                    <a:pt x="1194" y="2426"/>
                    <a:pt x="1194" y="2410"/>
                  </a:cubicBezTo>
                  <a:cubicBezTo>
                    <a:pt x="1195" y="2406"/>
                    <a:pt x="1195" y="2403"/>
                    <a:pt x="1195" y="2399"/>
                  </a:cubicBezTo>
                  <a:cubicBezTo>
                    <a:pt x="1194" y="2395"/>
                    <a:pt x="1193" y="2392"/>
                    <a:pt x="1192" y="2388"/>
                  </a:cubicBezTo>
                  <a:cubicBezTo>
                    <a:pt x="1187" y="2366"/>
                    <a:pt x="1193" y="2343"/>
                    <a:pt x="1193" y="2321"/>
                  </a:cubicBezTo>
                  <a:cubicBezTo>
                    <a:pt x="1193" y="2317"/>
                    <a:pt x="1193" y="2313"/>
                    <a:pt x="1194" y="2309"/>
                  </a:cubicBezTo>
                  <a:cubicBezTo>
                    <a:pt x="1194" y="2306"/>
                    <a:pt x="1196" y="2303"/>
                    <a:pt x="1197" y="2301"/>
                  </a:cubicBezTo>
                  <a:cubicBezTo>
                    <a:pt x="1203" y="2289"/>
                    <a:pt x="1209" y="2278"/>
                    <a:pt x="1219" y="2270"/>
                  </a:cubicBezTo>
                  <a:cubicBezTo>
                    <a:pt x="1220" y="2269"/>
                    <a:pt x="1222" y="2268"/>
                    <a:pt x="1223" y="2267"/>
                  </a:cubicBezTo>
                  <a:cubicBezTo>
                    <a:pt x="1223" y="2265"/>
                    <a:pt x="1223" y="2264"/>
                    <a:pt x="1223" y="2262"/>
                  </a:cubicBezTo>
                  <a:cubicBezTo>
                    <a:pt x="1223" y="2244"/>
                    <a:pt x="1218" y="2226"/>
                    <a:pt x="1213" y="2208"/>
                  </a:cubicBezTo>
                  <a:cubicBezTo>
                    <a:pt x="1213" y="2205"/>
                    <a:pt x="1212" y="2203"/>
                    <a:pt x="1210" y="2200"/>
                  </a:cubicBezTo>
                  <a:cubicBezTo>
                    <a:pt x="1208" y="2197"/>
                    <a:pt x="1204" y="2196"/>
                    <a:pt x="1202" y="2193"/>
                  </a:cubicBezTo>
                  <a:cubicBezTo>
                    <a:pt x="1199" y="2190"/>
                    <a:pt x="1199" y="2184"/>
                    <a:pt x="1203" y="2183"/>
                  </a:cubicBezTo>
                  <a:cubicBezTo>
                    <a:pt x="1204" y="2181"/>
                    <a:pt x="1208" y="2179"/>
                    <a:pt x="1209" y="2180"/>
                  </a:cubicBezTo>
                  <a:cubicBezTo>
                    <a:pt x="1211" y="2181"/>
                    <a:pt x="1213" y="2183"/>
                    <a:pt x="1213" y="2185"/>
                  </a:cubicBezTo>
                  <a:cubicBezTo>
                    <a:pt x="1214" y="2187"/>
                    <a:pt x="1215" y="2190"/>
                    <a:pt x="1214" y="2192"/>
                  </a:cubicBezTo>
                  <a:cubicBezTo>
                    <a:pt x="1222" y="2185"/>
                    <a:pt x="1227" y="2176"/>
                    <a:pt x="1228" y="2166"/>
                  </a:cubicBezTo>
                  <a:cubicBezTo>
                    <a:pt x="1228" y="2165"/>
                    <a:pt x="1229" y="2163"/>
                    <a:pt x="1229" y="2162"/>
                  </a:cubicBezTo>
                  <a:cubicBezTo>
                    <a:pt x="1230" y="2161"/>
                    <a:pt x="1230" y="2160"/>
                    <a:pt x="1231" y="2159"/>
                  </a:cubicBezTo>
                  <a:cubicBezTo>
                    <a:pt x="1231" y="2157"/>
                    <a:pt x="1232" y="2156"/>
                    <a:pt x="1232" y="2154"/>
                  </a:cubicBezTo>
                  <a:cubicBezTo>
                    <a:pt x="1233" y="2149"/>
                    <a:pt x="1233" y="2144"/>
                    <a:pt x="1234" y="2139"/>
                  </a:cubicBezTo>
                  <a:cubicBezTo>
                    <a:pt x="1235" y="2135"/>
                    <a:pt x="1235" y="2131"/>
                    <a:pt x="1235" y="2127"/>
                  </a:cubicBezTo>
                  <a:cubicBezTo>
                    <a:pt x="1235" y="2112"/>
                    <a:pt x="1223" y="2098"/>
                    <a:pt x="1219" y="2083"/>
                  </a:cubicBezTo>
                  <a:cubicBezTo>
                    <a:pt x="1217" y="2078"/>
                    <a:pt x="1217" y="2072"/>
                    <a:pt x="1215" y="2067"/>
                  </a:cubicBezTo>
                  <a:cubicBezTo>
                    <a:pt x="1213" y="2063"/>
                    <a:pt x="1210" y="2059"/>
                    <a:pt x="1209" y="2055"/>
                  </a:cubicBezTo>
                  <a:cubicBezTo>
                    <a:pt x="1207" y="2051"/>
                    <a:pt x="1207" y="2046"/>
                    <a:pt x="1209" y="2042"/>
                  </a:cubicBezTo>
                  <a:cubicBezTo>
                    <a:pt x="1214" y="2034"/>
                    <a:pt x="1220" y="2026"/>
                    <a:pt x="1222" y="2017"/>
                  </a:cubicBezTo>
                  <a:cubicBezTo>
                    <a:pt x="1222" y="2015"/>
                    <a:pt x="1223" y="2013"/>
                    <a:pt x="1223" y="2012"/>
                  </a:cubicBezTo>
                  <a:cubicBezTo>
                    <a:pt x="1225" y="2008"/>
                    <a:pt x="1227" y="2006"/>
                    <a:pt x="1230" y="2003"/>
                  </a:cubicBezTo>
                  <a:cubicBezTo>
                    <a:pt x="1242" y="1990"/>
                    <a:pt x="1245" y="1971"/>
                    <a:pt x="1247" y="1953"/>
                  </a:cubicBezTo>
                  <a:cubicBezTo>
                    <a:pt x="1250" y="1936"/>
                    <a:pt x="1252" y="1918"/>
                    <a:pt x="1243" y="1903"/>
                  </a:cubicBezTo>
                  <a:cubicBezTo>
                    <a:pt x="1240" y="1898"/>
                    <a:pt x="1236" y="1895"/>
                    <a:pt x="1234" y="1890"/>
                  </a:cubicBezTo>
                  <a:cubicBezTo>
                    <a:pt x="1233" y="1887"/>
                    <a:pt x="1232" y="1884"/>
                    <a:pt x="1231" y="1881"/>
                  </a:cubicBezTo>
                  <a:cubicBezTo>
                    <a:pt x="1227" y="1870"/>
                    <a:pt x="1223" y="1858"/>
                    <a:pt x="1220" y="1847"/>
                  </a:cubicBezTo>
                  <a:cubicBezTo>
                    <a:pt x="1214" y="1830"/>
                    <a:pt x="1212" y="1812"/>
                    <a:pt x="1218" y="1796"/>
                  </a:cubicBezTo>
                  <a:cubicBezTo>
                    <a:pt x="1223" y="1783"/>
                    <a:pt x="1233" y="1773"/>
                    <a:pt x="1236" y="1759"/>
                  </a:cubicBezTo>
                  <a:cubicBezTo>
                    <a:pt x="1237" y="1751"/>
                    <a:pt x="1235" y="1743"/>
                    <a:pt x="1233" y="1736"/>
                  </a:cubicBezTo>
                  <a:cubicBezTo>
                    <a:pt x="1231" y="1727"/>
                    <a:pt x="1230" y="1718"/>
                    <a:pt x="1226" y="1710"/>
                  </a:cubicBezTo>
                  <a:cubicBezTo>
                    <a:pt x="1222" y="1702"/>
                    <a:pt x="1216" y="1694"/>
                    <a:pt x="1211" y="1687"/>
                  </a:cubicBezTo>
                  <a:cubicBezTo>
                    <a:pt x="1207" y="1680"/>
                    <a:pt x="1203" y="1674"/>
                    <a:pt x="1203" y="1666"/>
                  </a:cubicBezTo>
                  <a:cubicBezTo>
                    <a:pt x="1202" y="1660"/>
                    <a:pt x="1205" y="1654"/>
                    <a:pt x="1207" y="1649"/>
                  </a:cubicBezTo>
                  <a:cubicBezTo>
                    <a:pt x="1211" y="1641"/>
                    <a:pt x="1215" y="1632"/>
                    <a:pt x="1221" y="1626"/>
                  </a:cubicBezTo>
                  <a:cubicBezTo>
                    <a:pt x="1225" y="1623"/>
                    <a:pt x="1230" y="1620"/>
                    <a:pt x="1235" y="1617"/>
                  </a:cubicBezTo>
                  <a:cubicBezTo>
                    <a:pt x="1240" y="1614"/>
                    <a:pt x="1244" y="1610"/>
                    <a:pt x="1247" y="1605"/>
                  </a:cubicBezTo>
                  <a:cubicBezTo>
                    <a:pt x="1250" y="1602"/>
                    <a:pt x="1252" y="1598"/>
                    <a:pt x="1255" y="1595"/>
                  </a:cubicBezTo>
                  <a:cubicBezTo>
                    <a:pt x="1258" y="1592"/>
                    <a:pt x="1263" y="1590"/>
                    <a:pt x="1267" y="1591"/>
                  </a:cubicBezTo>
                  <a:cubicBezTo>
                    <a:pt x="1267" y="1594"/>
                    <a:pt x="1267" y="1596"/>
                    <a:pt x="1267" y="1598"/>
                  </a:cubicBezTo>
                  <a:cubicBezTo>
                    <a:pt x="1267" y="1600"/>
                    <a:pt x="1269" y="1601"/>
                    <a:pt x="1270" y="1602"/>
                  </a:cubicBezTo>
                  <a:cubicBezTo>
                    <a:pt x="1271" y="1599"/>
                    <a:pt x="1273" y="1595"/>
                    <a:pt x="1275" y="1591"/>
                  </a:cubicBezTo>
                  <a:cubicBezTo>
                    <a:pt x="1276" y="1588"/>
                    <a:pt x="1278" y="1585"/>
                    <a:pt x="1278" y="1581"/>
                  </a:cubicBezTo>
                  <a:cubicBezTo>
                    <a:pt x="1279" y="1577"/>
                    <a:pt x="1279" y="1574"/>
                    <a:pt x="1279" y="1570"/>
                  </a:cubicBezTo>
                  <a:cubicBezTo>
                    <a:pt x="1279" y="1554"/>
                    <a:pt x="1279" y="1539"/>
                    <a:pt x="1278" y="1523"/>
                  </a:cubicBezTo>
                  <a:cubicBezTo>
                    <a:pt x="1278" y="1516"/>
                    <a:pt x="1278" y="1508"/>
                    <a:pt x="1273" y="1502"/>
                  </a:cubicBezTo>
                  <a:cubicBezTo>
                    <a:pt x="1272" y="1491"/>
                    <a:pt x="1272" y="1477"/>
                    <a:pt x="1274" y="1466"/>
                  </a:cubicBezTo>
                  <a:cubicBezTo>
                    <a:pt x="1274" y="1459"/>
                    <a:pt x="1275" y="1452"/>
                    <a:pt x="1276" y="1445"/>
                  </a:cubicBezTo>
                  <a:cubicBezTo>
                    <a:pt x="1276" y="1440"/>
                    <a:pt x="1277" y="1435"/>
                    <a:pt x="1278" y="1430"/>
                  </a:cubicBezTo>
                  <a:cubicBezTo>
                    <a:pt x="1281" y="1418"/>
                    <a:pt x="1288" y="1408"/>
                    <a:pt x="1289" y="1397"/>
                  </a:cubicBezTo>
                  <a:cubicBezTo>
                    <a:pt x="1290" y="1391"/>
                    <a:pt x="1289" y="1385"/>
                    <a:pt x="1289" y="1379"/>
                  </a:cubicBezTo>
                  <a:cubicBezTo>
                    <a:pt x="1290" y="1375"/>
                    <a:pt x="1291" y="1372"/>
                    <a:pt x="1291" y="1368"/>
                  </a:cubicBezTo>
                  <a:cubicBezTo>
                    <a:pt x="1291" y="1363"/>
                    <a:pt x="1290" y="1357"/>
                    <a:pt x="1290" y="1352"/>
                  </a:cubicBezTo>
                  <a:cubicBezTo>
                    <a:pt x="1289" y="1342"/>
                    <a:pt x="1290" y="1332"/>
                    <a:pt x="1292" y="1322"/>
                  </a:cubicBezTo>
                  <a:cubicBezTo>
                    <a:pt x="1294" y="1316"/>
                    <a:pt x="1296" y="1310"/>
                    <a:pt x="1296" y="1304"/>
                  </a:cubicBezTo>
                  <a:cubicBezTo>
                    <a:pt x="1296" y="1299"/>
                    <a:pt x="1295" y="1294"/>
                    <a:pt x="1293" y="1290"/>
                  </a:cubicBezTo>
                  <a:cubicBezTo>
                    <a:pt x="1290" y="1282"/>
                    <a:pt x="1286" y="1275"/>
                    <a:pt x="1282" y="1269"/>
                  </a:cubicBezTo>
                  <a:cubicBezTo>
                    <a:pt x="1275" y="1261"/>
                    <a:pt x="1267" y="1254"/>
                    <a:pt x="1262" y="1245"/>
                  </a:cubicBezTo>
                  <a:cubicBezTo>
                    <a:pt x="1256" y="1235"/>
                    <a:pt x="1254" y="1224"/>
                    <a:pt x="1255" y="1213"/>
                  </a:cubicBezTo>
                  <a:cubicBezTo>
                    <a:pt x="1256" y="1208"/>
                    <a:pt x="1257" y="1202"/>
                    <a:pt x="1260" y="1197"/>
                  </a:cubicBezTo>
                  <a:cubicBezTo>
                    <a:pt x="1262" y="1191"/>
                    <a:pt x="1263" y="1188"/>
                    <a:pt x="1270" y="1190"/>
                  </a:cubicBezTo>
                  <a:cubicBezTo>
                    <a:pt x="1272" y="1190"/>
                    <a:pt x="1275" y="1191"/>
                    <a:pt x="1276" y="1194"/>
                  </a:cubicBezTo>
                  <a:cubicBezTo>
                    <a:pt x="1275" y="1189"/>
                    <a:pt x="1276" y="1183"/>
                    <a:pt x="1274" y="1178"/>
                  </a:cubicBezTo>
                  <a:cubicBezTo>
                    <a:pt x="1274" y="1176"/>
                    <a:pt x="1273" y="1174"/>
                    <a:pt x="1272" y="1172"/>
                  </a:cubicBezTo>
                  <a:cubicBezTo>
                    <a:pt x="1270" y="1169"/>
                    <a:pt x="1268" y="1165"/>
                    <a:pt x="1267" y="1161"/>
                  </a:cubicBezTo>
                  <a:cubicBezTo>
                    <a:pt x="1263" y="1152"/>
                    <a:pt x="1262" y="1142"/>
                    <a:pt x="1256" y="1134"/>
                  </a:cubicBezTo>
                  <a:cubicBezTo>
                    <a:pt x="1255" y="1133"/>
                    <a:pt x="1254" y="1132"/>
                    <a:pt x="1253" y="1131"/>
                  </a:cubicBezTo>
                  <a:cubicBezTo>
                    <a:pt x="1252" y="1131"/>
                    <a:pt x="1251" y="1130"/>
                    <a:pt x="1249" y="1129"/>
                  </a:cubicBezTo>
                  <a:cubicBezTo>
                    <a:pt x="1236" y="1124"/>
                    <a:pt x="1228" y="1111"/>
                    <a:pt x="1216" y="1104"/>
                  </a:cubicBezTo>
                  <a:cubicBezTo>
                    <a:pt x="1212" y="1102"/>
                    <a:pt x="1208" y="1100"/>
                    <a:pt x="1204" y="1098"/>
                  </a:cubicBezTo>
                  <a:cubicBezTo>
                    <a:pt x="1190" y="1089"/>
                    <a:pt x="1183" y="1071"/>
                    <a:pt x="1171" y="1059"/>
                  </a:cubicBezTo>
                  <a:cubicBezTo>
                    <a:pt x="1165" y="1053"/>
                    <a:pt x="1162" y="1044"/>
                    <a:pt x="1161" y="1035"/>
                  </a:cubicBezTo>
                  <a:cubicBezTo>
                    <a:pt x="1160" y="1027"/>
                    <a:pt x="1159" y="1018"/>
                    <a:pt x="1158" y="1009"/>
                  </a:cubicBezTo>
                  <a:cubicBezTo>
                    <a:pt x="1154" y="990"/>
                    <a:pt x="1142" y="973"/>
                    <a:pt x="1133" y="956"/>
                  </a:cubicBezTo>
                  <a:cubicBezTo>
                    <a:pt x="1125" y="938"/>
                    <a:pt x="1119" y="917"/>
                    <a:pt x="1128" y="900"/>
                  </a:cubicBezTo>
                  <a:cubicBezTo>
                    <a:pt x="1135" y="886"/>
                    <a:pt x="1149" y="878"/>
                    <a:pt x="1161" y="868"/>
                  </a:cubicBezTo>
                  <a:cubicBezTo>
                    <a:pt x="1164" y="865"/>
                    <a:pt x="1168" y="862"/>
                    <a:pt x="1172" y="860"/>
                  </a:cubicBezTo>
                  <a:cubicBezTo>
                    <a:pt x="1176" y="858"/>
                    <a:pt x="1181" y="857"/>
                    <a:pt x="1185" y="860"/>
                  </a:cubicBezTo>
                  <a:cubicBezTo>
                    <a:pt x="1190" y="856"/>
                    <a:pt x="1192" y="851"/>
                    <a:pt x="1192" y="844"/>
                  </a:cubicBezTo>
                  <a:cubicBezTo>
                    <a:pt x="1193" y="838"/>
                    <a:pt x="1192" y="832"/>
                    <a:pt x="1192" y="826"/>
                  </a:cubicBezTo>
                  <a:cubicBezTo>
                    <a:pt x="1193" y="820"/>
                    <a:pt x="1194" y="814"/>
                    <a:pt x="1199" y="810"/>
                  </a:cubicBezTo>
                  <a:cubicBezTo>
                    <a:pt x="1203" y="807"/>
                    <a:pt x="1208" y="806"/>
                    <a:pt x="1212" y="803"/>
                  </a:cubicBezTo>
                  <a:cubicBezTo>
                    <a:pt x="1220" y="798"/>
                    <a:pt x="1218" y="792"/>
                    <a:pt x="1219" y="783"/>
                  </a:cubicBezTo>
                  <a:cubicBezTo>
                    <a:pt x="1220" y="775"/>
                    <a:pt x="1223" y="766"/>
                    <a:pt x="1225" y="757"/>
                  </a:cubicBezTo>
                  <a:cubicBezTo>
                    <a:pt x="1228" y="740"/>
                    <a:pt x="1226" y="722"/>
                    <a:pt x="1229" y="705"/>
                  </a:cubicBezTo>
                  <a:cubicBezTo>
                    <a:pt x="1229" y="703"/>
                    <a:pt x="1230" y="700"/>
                    <a:pt x="1231" y="699"/>
                  </a:cubicBezTo>
                  <a:cubicBezTo>
                    <a:pt x="1235" y="694"/>
                    <a:pt x="1244" y="696"/>
                    <a:pt x="1249" y="691"/>
                  </a:cubicBezTo>
                  <a:cubicBezTo>
                    <a:pt x="1251" y="689"/>
                    <a:pt x="1251" y="685"/>
                    <a:pt x="1254" y="683"/>
                  </a:cubicBezTo>
                  <a:cubicBezTo>
                    <a:pt x="1256" y="681"/>
                    <a:pt x="1259" y="681"/>
                    <a:pt x="1262" y="680"/>
                  </a:cubicBezTo>
                  <a:cubicBezTo>
                    <a:pt x="1267" y="678"/>
                    <a:pt x="1270" y="672"/>
                    <a:pt x="1272" y="667"/>
                  </a:cubicBezTo>
                  <a:cubicBezTo>
                    <a:pt x="1274" y="662"/>
                    <a:pt x="1276" y="656"/>
                    <a:pt x="1278" y="651"/>
                  </a:cubicBezTo>
                  <a:cubicBezTo>
                    <a:pt x="1281" y="646"/>
                    <a:pt x="1283" y="639"/>
                    <a:pt x="1281" y="634"/>
                  </a:cubicBezTo>
                  <a:cubicBezTo>
                    <a:pt x="1280" y="631"/>
                    <a:pt x="1278" y="629"/>
                    <a:pt x="1277" y="626"/>
                  </a:cubicBezTo>
                  <a:cubicBezTo>
                    <a:pt x="1274" y="622"/>
                    <a:pt x="1274" y="618"/>
                    <a:pt x="1274" y="614"/>
                  </a:cubicBezTo>
                  <a:cubicBezTo>
                    <a:pt x="1274" y="613"/>
                    <a:pt x="1274" y="612"/>
                    <a:pt x="1275" y="612"/>
                  </a:cubicBezTo>
                  <a:cubicBezTo>
                    <a:pt x="1275" y="612"/>
                    <a:pt x="1276" y="612"/>
                    <a:pt x="1277" y="612"/>
                  </a:cubicBezTo>
                  <a:cubicBezTo>
                    <a:pt x="1280" y="614"/>
                    <a:pt x="1283" y="615"/>
                    <a:pt x="1285" y="618"/>
                  </a:cubicBezTo>
                  <a:cubicBezTo>
                    <a:pt x="1284" y="611"/>
                    <a:pt x="1283" y="604"/>
                    <a:pt x="1282" y="597"/>
                  </a:cubicBezTo>
                  <a:cubicBezTo>
                    <a:pt x="1281" y="592"/>
                    <a:pt x="1279" y="588"/>
                    <a:pt x="1279" y="583"/>
                  </a:cubicBezTo>
                  <a:cubicBezTo>
                    <a:pt x="1280" y="572"/>
                    <a:pt x="1288" y="562"/>
                    <a:pt x="1296" y="555"/>
                  </a:cubicBezTo>
                  <a:cubicBezTo>
                    <a:pt x="1299" y="553"/>
                    <a:pt x="1302" y="550"/>
                    <a:pt x="1304" y="548"/>
                  </a:cubicBezTo>
                  <a:cubicBezTo>
                    <a:pt x="1308" y="540"/>
                    <a:pt x="1308" y="531"/>
                    <a:pt x="1306" y="522"/>
                  </a:cubicBezTo>
                  <a:cubicBezTo>
                    <a:pt x="1305" y="514"/>
                    <a:pt x="1303" y="505"/>
                    <a:pt x="1306" y="497"/>
                  </a:cubicBezTo>
                  <a:cubicBezTo>
                    <a:pt x="1308" y="493"/>
                    <a:pt x="1310" y="489"/>
                    <a:pt x="1313" y="486"/>
                  </a:cubicBezTo>
                  <a:cubicBezTo>
                    <a:pt x="1319" y="478"/>
                    <a:pt x="1323" y="467"/>
                    <a:pt x="1334" y="468"/>
                  </a:cubicBezTo>
                  <a:cubicBezTo>
                    <a:pt x="1335" y="455"/>
                    <a:pt x="1340" y="442"/>
                    <a:pt x="1338" y="429"/>
                  </a:cubicBezTo>
                  <a:cubicBezTo>
                    <a:pt x="1336" y="424"/>
                    <a:pt x="1334" y="419"/>
                    <a:pt x="1332" y="414"/>
                  </a:cubicBezTo>
                  <a:cubicBezTo>
                    <a:pt x="1325" y="395"/>
                    <a:pt x="1325" y="373"/>
                    <a:pt x="1328" y="353"/>
                  </a:cubicBezTo>
                  <a:cubicBezTo>
                    <a:pt x="1329" y="345"/>
                    <a:pt x="1331" y="336"/>
                    <a:pt x="1336" y="331"/>
                  </a:cubicBezTo>
                  <a:cubicBezTo>
                    <a:pt x="1337" y="329"/>
                    <a:pt x="1338" y="328"/>
                    <a:pt x="1339" y="327"/>
                  </a:cubicBezTo>
                  <a:cubicBezTo>
                    <a:pt x="1341" y="324"/>
                    <a:pt x="1338" y="319"/>
                    <a:pt x="1339" y="316"/>
                  </a:cubicBezTo>
                  <a:cubicBezTo>
                    <a:pt x="1341" y="310"/>
                    <a:pt x="1340" y="311"/>
                    <a:pt x="1336" y="311"/>
                  </a:cubicBezTo>
                  <a:cubicBezTo>
                    <a:pt x="1331" y="310"/>
                    <a:pt x="1327" y="309"/>
                    <a:pt x="1324" y="304"/>
                  </a:cubicBezTo>
                  <a:cubicBezTo>
                    <a:pt x="1322" y="300"/>
                    <a:pt x="1321" y="295"/>
                    <a:pt x="1321" y="290"/>
                  </a:cubicBezTo>
                  <a:cubicBezTo>
                    <a:pt x="1320" y="279"/>
                    <a:pt x="1319" y="269"/>
                    <a:pt x="1318" y="258"/>
                  </a:cubicBezTo>
                  <a:cubicBezTo>
                    <a:pt x="1317" y="255"/>
                    <a:pt x="1317" y="251"/>
                    <a:pt x="1320" y="249"/>
                  </a:cubicBezTo>
                  <a:cubicBezTo>
                    <a:pt x="1321" y="248"/>
                    <a:pt x="1323" y="247"/>
                    <a:pt x="1326" y="247"/>
                  </a:cubicBezTo>
                  <a:cubicBezTo>
                    <a:pt x="1334" y="246"/>
                    <a:pt x="1344" y="246"/>
                    <a:pt x="1350" y="252"/>
                  </a:cubicBezTo>
                  <a:cubicBezTo>
                    <a:pt x="1357" y="260"/>
                    <a:pt x="1355" y="272"/>
                    <a:pt x="1362" y="280"/>
                  </a:cubicBezTo>
                  <a:cubicBezTo>
                    <a:pt x="1363" y="280"/>
                    <a:pt x="1364" y="281"/>
                    <a:pt x="1364" y="280"/>
                  </a:cubicBezTo>
                  <a:cubicBezTo>
                    <a:pt x="1365" y="280"/>
                    <a:pt x="1365" y="279"/>
                    <a:pt x="1365" y="279"/>
                  </a:cubicBezTo>
                  <a:cubicBezTo>
                    <a:pt x="1367" y="272"/>
                    <a:pt x="1364" y="264"/>
                    <a:pt x="1362" y="257"/>
                  </a:cubicBezTo>
                  <a:cubicBezTo>
                    <a:pt x="1361" y="252"/>
                    <a:pt x="1359" y="246"/>
                    <a:pt x="1358" y="240"/>
                  </a:cubicBezTo>
                  <a:cubicBezTo>
                    <a:pt x="1358" y="237"/>
                    <a:pt x="1357" y="233"/>
                    <a:pt x="1358" y="230"/>
                  </a:cubicBezTo>
                  <a:cubicBezTo>
                    <a:pt x="1359" y="227"/>
                    <a:pt x="1362" y="224"/>
                    <a:pt x="1365" y="224"/>
                  </a:cubicBezTo>
                  <a:cubicBezTo>
                    <a:pt x="1364" y="224"/>
                    <a:pt x="1362" y="225"/>
                    <a:pt x="1362" y="225"/>
                  </a:cubicBezTo>
                  <a:cubicBezTo>
                    <a:pt x="1363" y="224"/>
                    <a:pt x="1364" y="224"/>
                    <a:pt x="1365" y="223"/>
                  </a:cubicBezTo>
                  <a:cubicBezTo>
                    <a:pt x="1367" y="222"/>
                    <a:pt x="1369" y="219"/>
                    <a:pt x="1369" y="216"/>
                  </a:cubicBezTo>
                  <a:cubicBezTo>
                    <a:pt x="1369" y="213"/>
                    <a:pt x="1367" y="211"/>
                    <a:pt x="1366" y="208"/>
                  </a:cubicBezTo>
                  <a:cubicBezTo>
                    <a:pt x="1365" y="205"/>
                    <a:pt x="1363" y="202"/>
                    <a:pt x="1360" y="201"/>
                  </a:cubicBezTo>
                  <a:cubicBezTo>
                    <a:pt x="1357" y="200"/>
                    <a:pt x="1354" y="201"/>
                    <a:pt x="1352" y="199"/>
                  </a:cubicBezTo>
                  <a:cubicBezTo>
                    <a:pt x="1351" y="197"/>
                    <a:pt x="1350" y="196"/>
                    <a:pt x="1349" y="194"/>
                  </a:cubicBezTo>
                  <a:cubicBezTo>
                    <a:pt x="1347" y="191"/>
                    <a:pt x="1344" y="188"/>
                    <a:pt x="1340" y="187"/>
                  </a:cubicBezTo>
                  <a:cubicBezTo>
                    <a:pt x="1336" y="184"/>
                    <a:pt x="1332" y="182"/>
                    <a:pt x="1328" y="180"/>
                  </a:cubicBezTo>
                  <a:cubicBezTo>
                    <a:pt x="1315" y="171"/>
                    <a:pt x="1305" y="160"/>
                    <a:pt x="1291" y="151"/>
                  </a:cubicBezTo>
                  <a:cubicBezTo>
                    <a:pt x="1273" y="139"/>
                    <a:pt x="1250" y="138"/>
                    <a:pt x="1232" y="125"/>
                  </a:cubicBezTo>
                  <a:cubicBezTo>
                    <a:pt x="1227" y="121"/>
                    <a:pt x="1221" y="116"/>
                    <a:pt x="1215" y="117"/>
                  </a:cubicBezTo>
                  <a:cubicBezTo>
                    <a:pt x="1213" y="124"/>
                    <a:pt x="1211" y="130"/>
                    <a:pt x="1209" y="137"/>
                  </a:cubicBezTo>
                  <a:cubicBezTo>
                    <a:pt x="1208" y="139"/>
                    <a:pt x="1207" y="141"/>
                    <a:pt x="1205" y="141"/>
                  </a:cubicBezTo>
                  <a:cubicBezTo>
                    <a:pt x="1204" y="141"/>
                    <a:pt x="1204" y="140"/>
                    <a:pt x="1203" y="140"/>
                  </a:cubicBezTo>
                  <a:cubicBezTo>
                    <a:pt x="1198" y="135"/>
                    <a:pt x="1193" y="130"/>
                    <a:pt x="1188" y="125"/>
                  </a:cubicBezTo>
                  <a:cubicBezTo>
                    <a:pt x="1187" y="124"/>
                    <a:pt x="1186" y="123"/>
                    <a:pt x="1186" y="122"/>
                  </a:cubicBezTo>
                  <a:cubicBezTo>
                    <a:pt x="1186" y="120"/>
                    <a:pt x="1188" y="119"/>
                    <a:pt x="1190" y="118"/>
                  </a:cubicBezTo>
                  <a:cubicBezTo>
                    <a:pt x="1193" y="118"/>
                    <a:pt x="1197" y="118"/>
                    <a:pt x="1200" y="119"/>
                  </a:cubicBezTo>
                  <a:cubicBezTo>
                    <a:pt x="1201" y="115"/>
                    <a:pt x="1203" y="111"/>
                    <a:pt x="1200" y="108"/>
                  </a:cubicBezTo>
                  <a:cubicBezTo>
                    <a:pt x="1199" y="106"/>
                    <a:pt x="1198" y="105"/>
                    <a:pt x="1196" y="105"/>
                  </a:cubicBezTo>
                  <a:cubicBezTo>
                    <a:pt x="1192" y="103"/>
                    <a:pt x="1188" y="102"/>
                    <a:pt x="1183" y="102"/>
                  </a:cubicBezTo>
                  <a:cubicBezTo>
                    <a:pt x="1173" y="102"/>
                    <a:pt x="1165" y="93"/>
                    <a:pt x="1158" y="85"/>
                  </a:cubicBezTo>
                  <a:cubicBezTo>
                    <a:pt x="1150" y="78"/>
                    <a:pt x="1141" y="71"/>
                    <a:pt x="1132" y="66"/>
                  </a:cubicBezTo>
                  <a:cubicBezTo>
                    <a:pt x="1131" y="65"/>
                    <a:pt x="1130" y="65"/>
                    <a:pt x="1129" y="65"/>
                  </a:cubicBezTo>
                  <a:cubicBezTo>
                    <a:pt x="1127" y="65"/>
                    <a:pt x="1126" y="65"/>
                    <a:pt x="1125" y="66"/>
                  </a:cubicBezTo>
                  <a:cubicBezTo>
                    <a:pt x="1112" y="73"/>
                    <a:pt x="1097" y="74"/>
                    <a:pt x="1082" y="75"/>
                  </a:cubicBezTo>
                  <a:cubicBezTo>
                    <a:pt x="1076" y="76"/>
                    <a:pt x="1070" y="76"/>
                    <a:pt x="1065" y="74"/>
                  </a:cubicBezTo>
                  <a:cubicBezTo>
                    <a:pt x="1059" y="72"/>
                    <a:pt x="1055" y="66"/>
                    <a:pt x="1049" y="64"/>
                  </a:cubicBezTo>
                  <a:cubicBezTo>
                    <a:pt x="1046" y="62"/>
                    <a:pt x="1042" y="62"/>
                    <a:pt x="1038" y="62"/>
                  </a:cubicBezTo>
                  <a:cubicBezTo>
                    <a:pt x="1033" y="61"/>
                    <a:pt x="1027" y="61"/>
                    <a:pt x="1022" y="60"/>
                  </a:cubicBezTo>
                  <a:cubicBezTo>
                    <a:pt x="1020" y="60"/>
                    <a:pt x="1018" y="60"/>
                    <a:pt x="1017" y="61"/>
                  </a:cubicBezTo>
                  <a:cubicBezTo>
                    <a:pt x="1014" y="62"/>
                    <a:pt x="1013" y="65"/>
                    <a:pt x="1012" y="67"/>
                  </a:cubicBezTo>
                  <a:cubicBezTo>
                    <a:pt x="1009" y="71"/>
                    <a:pt x="1005" y="72"/>
                    <a:pt x="1001" y="71"/>
                  </a:cubicBezTo>
                  <a:cubicBezTo>
                    <a:pt x="998" y="71"/>
                    <a:pt x="995" y="69"/>
                    <a:pt x="992" y="69"/>
                  </a:cubicBezTo>
                  <a:cubicBezTo>
                    <a:pt x="988" y="68"/>
                    <a:pt x="983" y="68"/>
                    <a:pt x="978" y="68"/>
                  </a:cubicBezTo>
                  <a:cubicBezTo>
                    <a:pt x="969" y="67"/>
                    <a:pt x="959" y="66"/>
                    <a:pt x="950" y="63"/>
                  </a:cubicBezTo>
                  <a:cubicBezTo>
                    <a:pt x="945" y="62"/>
                    <a:pt x="940" y="60"/>
                    <a:pt x="935" y="59"/>
                  </a:cubicBezTo>
                  <a:cubicBezTo>
                    <a:pt x="928" y="58"/>
                    <a:pt x="921" y="60"/>
                    <a:pt x="914" y="59"/>
                  </a:cubicBezTo>
                  <a:cubicBezTo>
                    <a:pt x="913" y="59"/>
                    <a:pt x="911" y="59"/>
                    <a:pt x="910" y="58"/>
                  </a:cubicBezTo>
                  <a:cubicBezTo>
                    <a:pt x="908" y="58"/>
                    <a:pt x="907" y="57"/>
                    <a:pt x="906" y="57"/>
                  </a:cubicBezTo>
                  <a:cubicBezTo>
                    <a:pt x="903" y="56"/>
                    <a:pt x="901" y="55"/>
                    <a:pt x="898" y="55"/>
                  </a:cubicBezTo>
                  <a:cubicBezTo>
                    <a:pt x="876" y="55"/>
                    <a:pt x="853" y="57"/>
                    <a:pt x="832" y="62"/>
                  </a:cubicBezTo>
                  <a:cubicBezTo>
                    <a:pt x="831" y="66"/>
                    <a:pt x="825" y="68"/>
                    <a:pt x="822" y="65"/>
                  </a:cubicBezTo>
                  <a:cubicBezTo>
                    <a:pt x="821" y="64"/>
                    <a:pt x="820" y="63"/>
                    <a:pt x="819" y="62"/>
                  </a:cubicBezTo>
                  <a:cubicBezTo>
                    <a:pt x="817" y="61"/>
                    <a:pt x="815" y="61"/>
                    <a:pt x="813" y="60"/>
                  </a:cubicBezTo>
                  <a:cubicBezTo>
                    <a:pt x="806" y="60"/>
                    <a:pt x="799" y="59"/>
                    <a:pt x="792" y="60"/>
                  </a:cubicBezTo>
                  <a:cubicBezTo>
                    <a:pt x="783" y="62"/>
                    <a:pt x="774" y="67"/>
                    <a:pt x="767" y="62"/>
                  </a:cubicBezTo>
                  <a:cubicBezTo>
                    <a:pt x="770" y="56"/>
                    <a:pt x="770" y="49"/>
                    <a:pt x="768" y="43"/>
                  </a:cubicBezTo>
                  <a:cubicBezTo>
                    <a:pt x="768" y="42"/>
                    <a:pt x="767" y="41"/>
                    <a:pt x="767" y="39"/>
                  </a:cubicBezTo>
                  <a:cubicBezTo>
                    <a:pt x="767" y="35"/>
                    <a:pt x="772" y="33"/>
                    <a:pt x="775" y="33"/>
                  </a:cubicBezTo>
                  <a:cubicBezTo>
                    <a:pt x="779" y="33"/>
                    <a:pt x="783" y="34"/>
                    <a:pt x="787" y="33"/>
                  </a:cubicBezTo>
                  <a:cubicBezTo>
                    <a:pt x="791" y="32"/>
                    <a:pt x="794" y="29"/>
                    <a:pt x="798" y="27"/>
                  </a:cubicBezTo>
                  <a:cubicBezTo>
                    <a:pt x="801" y="25"/>
                    <a:pt x="806" y="24"/>
                    <a:pt x="809" y="27"/>
                  </a:cubicBezTo>
                  <a:cubicBezTo>
                    <a:pt x="812" y="30"/>
                    <a:pt x="812" y="37"/>
                    <a:pt x="816" y="37"/>
                  </a:cubicBezTo>
                  <a:cubicBezTo>
                    <a:pt x="816" y="31"/>
                    <a:pt x="817" y="24"/>
                    <a:pt x="817" y="18"/>
                  </a:cubicBezTo>
                  <a:cubicBezTo>
                    <a:pt x="816" y="16"/>
                    <a:pt x="816" y="15"/>
                    <a:pt x="816" y="14"/>
                  </a:cubicBezTo>
                  <a:cubicBezTo>
                    <a:pt x="813" y="8"/>
                    <a:pt x="803" y="6"/>
                    <a:pt x="798" y="6"/>
                  </a:cubicBezTo>
                  <a:cubicBezTo>
                    <a:pt x="787" y="6"/>
                    <a:pt x="777" y="3"/>
                    <a:pt x="767" y="2"/>
                  </a:cubicBezTo>
                  <a:cubicBezTo>
                    <a:pt x="756" y="0"/>
                    <a:pt x="744" y="2"/>
                    <a:pt x="737" y="9"/>
                  </a:cubicBezTo>
                  <a:cubicBezTo>
                    <a:pt x="732" y="14"/>
                    <a:pt x="728" y="17"/>
                    <a:pt x="727" y="23"/>
                  </a:cubicBezTo>
                  <a:cubicBezTo>
                    <a:pt x="726" y="25"/>
                    <a:pt x="726" y="28"/>
                    <a:pt x="725" y="31"/>
                  </a:cubicBezTo>
                  <a:cubicBezTo>
                    <a:pt x="725" y="35"/>
                    <a:pt x="723" y="39"/>
                    <a:pt x="721" y="43"/>
                  </a:cubicBezTo>
                  <a:cubicBezTo>
                    <a:pt x="713" y="62"/>
                    <a:pt x="705" y="81"/>
                    <a:pt x="696" y="100"/>
                  </a:cubicBezTo>
                  <a:cubicBezTo>
                    <a:pt x="691" y="113"/>
                    <a:pt x="685" y="126"/>
                    <a:pt x="674" y="136"/>
                  </a:cubicBezTo>
                  <a:cubicBezTo>
                    <a:pt x="669" y="141"/>
                    <a:pt x="663" y="145"/>
                    <a:pt x="659" y="151"/>
                  </a:cubicBezTo>
                  <a:cubicBezTo>
                    <a:pt x="658" y="153"/>
                    <a:pt x="656" y="157"/>
                    <a:pt x="655" y="160"/>
                  </a:cubicBezTo>
                  <a:cubicBezTo>
                    <a:pt x="651" y="170"/>
                    <a:pt x="647" y="181"/>
                    <a:pt x="643" y="191"/>
                  </a:cubicBezTo>
                  <a:cubicBezTo>
                    <a:pt x="639" y="202"/>
                    <a:pt x="642" y="215"/>
                    <a:pt x="639" y="226"/>
                  </a:cubicBezTo>
                  <a:cubicBezTo>
                    <a:pt x="638" y="233"/>
                    <a:pt x="636" y="241"/>
                    <a:pt x="632" y="247"/>
                  </a:cubicBezTo>
                  <a:cubicBezTo>
                    <a:pt x="630" y="250"/>
                    <a:pt x="627" y="253"/>
                    <a:pt x="626" y="256"/>
                  </a:cubicBezTo>
                  <a:cubicBezTo>
                    <a:pt x="623" y="260"/>
                    <a:pt x="622" y="265"/>
                    <a:pt x="620" y="270"/>
                  </a:cubicBezTo>
                  <a:cubicBezTo>
                    <a:pt x="611" y="303"/>
                    <a:pt x="602" y="335"/>
                    <a:pt x="596" y="369"/>
                  </a:cubicBezTo>
                  <a:cubicBezTo>
                    <a:pt x="593" y="381"/>
                    <a:pt x="587" y="392"/>
                    <a:pt x="584" y="404"/>
                  </a:cubicBezTo>
                  <a:cubicBezTo>
                    <a:pt x="582" y="410"/>
                    <a:pt x="582" y="416"/>
                    <a:pt x="581" y="422"/>
                  </a:cubicBezTo>
                  <a:cubicBezTo>
                    <a:pt x="580" y="431"/>
                    <a:pt x="579" y="439"/>
                    <a:pt x="577" y="447"/>
                  </a:cubicBezTo>
                  <a:cubicBezTo>
                    <a:pt x="571" y="471"/>
                    <a:pt x="560" y="494"/>
                    <a:pt x="553" y="518"/>
                  </a:cubicBezTo>
                  <a:cubicBezTo>
                    <a:pt x="550" y="528"/>
                    <a:pt x="547" y="539"/>
                    <a:pt x="544" y="550"/>
                  </a:cubicBezTo>
                  <a:cubicBezTo>
                    <a:pt x="535" y="586"/>
                    <a:pt x="523" y="621"/>
                    <a:pt x="509" y="655"/>
                  </a:cubicBezTo>
                  <a:cubicBezTo>
                    <a:pt x="501" y="674"/>
                    <a:pt x="494" y="692"/>
                    <a:pt x="481" y="709"/>
                  </a:cubicBezTo>
                  <a:cubicBezTo>
                    <a:pt x="477" y="714"/>
                    <a:pt x="473" y="719"/>
                    <a:pt x="470" y="725"/>
                  </a:cubicBezTo>
                  <a:cubicBezTo>
                    <a:pt x="467" y="730"/>
                    <a:pt x="465" y="736"/>
                    <a:pt x="462" y="742"/>
                  </a:cubicBezTo>
                  <a:cubicBezTo>
                    <a:pt x="458" y="752"/>
                    <a:pt x="454" y="762"/>
                    <a:pt x="450" y="771"/>
                  </a:cubicBezTo>
                  <a:cubicBezTo>
                    <a:pt x="446" y="778"/>
                    <a:pt x="443" y="785"/>
                    <a:pt x="438" y="790"/>
                  </a:cubicBezTo>
                  <a:cubicBezTo>
                    <a:pt x="432" y="796"/>
                    <a:pt x="424" y="800"/>
                    <a:pt x="418" y="807"/>
                  </a:cubicBezTo>
                  <a:cubicBezTo>
                    <a:pt x="414" y="811"/>
                    <a:pt x="411" y="816"/>
                    <a:pt x="408" y="821"/>
                  </a:cubicBezTo>
                  <a:cubicBezTo>
                    <a:pt x="405" y="826"/>
                    <a:pt x="402" y="830"/>
                    <a:pt x="400" y="835"/>
                  </a:cubicBezTo>
                  <a:cubicBezTo>
                    <a:pt x="397" y="838"/>
                    <a:pt x="395" y="843"/>
                    <a:pt x="398" y="846"/>
                  </a:cubicBezTo>
                  <a:cubicBezTo>
                    <a:pt x="398" y="847"/>
                    <a:pt x="399" y="848"/>
                    <a:pt x="399" y="849"/>
                  </a:cubicBezTo>
                  <a:cubicBezTo>
                    <a:pt x="399" y="851"/>
                    <a:pt x="396" y="851"/>
                    <a:pt x="394" y="851"/>
                  </a:cubicBezTo>
                  <a:cubicBezTo>
                    <a:pt x="391" y="851"/>
                    <a:pt x="387" y="851"/>
                    <a:pt x="384" y="851"/>
                  </a:cubicBezTo>
                  <a:cubicBezTo>
                    <a:pt x="382" y="851"/>
                    <a:pt x="381" y="851"/>
                    <a:pt x="380" y="850"/>
                  </a:cubicBezTo>
                  <a:cubicBezTo>
                    <a:pt x="380" y="849"/>
                    <a:pt x="379" y="848"/>
                    <a:pt x="379" y="847"/>
                  </a:cubicBezTo>
                  <a:cubicBezTo>
                    <a:pt x="379" y="840"/>
                    <a:pt x="388" y="836"/>
                    <a:pt x="390" y="829"/>
                  </a:cubicBezTo>
                  <a:cubicBezTo>
                    <a:pt x="387" y="829"/>
                    <a:pt x="385" y="831"/>
                    <a:pt x="382" y="832"/>
                  </a:cubicBezTo>
                  <a:cubicBezTo>
                    <a:pt x="373" y="837"/>
                    <a:pt x="364" y="843"/>
                    <a:pt x="355" y="848"/>
                  </a:cubicBezTo>
                  <a:cubicBezTo>
                    <a:pt x="347" y="853"/>
                    <a:pt x="340" y="861"/>
                    <a:pt x="332" y="867"/>
                  </a:cubicBezTo>
                  <a:cubicBezTo>
                    <a:pt x="326" y="871"/>
                    <a:pt x="319" y="875"/>
                    <a:pt x="312" y="878"/>
                  </a:cubicBezTo>
                  <a:cubicBezTo>
                    <a:pt x="305" y="881"/>
                    <a:pt x="298" y="883"/>
                    <a:pt x="293" y="889"/>
                  </a:cubicBezTo>
                  <a:cubicBezTo>
                    <a:pt x="292" y="891"/>
                    <a:pt x="290" y="893"/>
                    <a:pt x="289" y="896"/>
                  </a:cubicBezTo>
                  <a:cubicBezTo>
                    <a:pt x="285" y="902"/>
                    <a:pt x="280" y="907"/>
                    <a:pt x="274" y="911"/>
                  </a:cubicBezTo>
                  <a:cubicBezTo>
                    <a:pt x="268" y="916"/>
                    <a:pt x="262" y="921"/>
                    <a:pt x="256" y="926"/>
                  </a:cubicBezTo>
                  <a:cubicBezTo>
                    <a:pt x="245" y="934"/>
                    <a:pt x="233" y="942"/>
                    <a:pt x="221" y="941"/>
                  </a:cubicBezTo>
                  <a:cubicBezTo>
                    <a:pt x="213" y="944"/>
                    <a:pt x="207" y="947"/>
                    <a:pt x="200" y="951"/>
                  </a:cubicBezTo>
                  <a:cubicBezTo>
                    <a:pt x="193" y="955"/>
                    <a:pt x="186" y="959"/>
                    <a:pt x="179" y="965"/>
                  </a:cubicBezTo>
                  <a:cubicBezTo>
                    <a:pt x="174" y="969"/>
                    <a:pt x="170" y="974"/>
                    <a:pt x="165" y="980"/>
                  </a:cubicBezTo>
                  <a:cubicBezTo>
                    <a:pt x="146" y="1004"/>
                    <a:pt x="129" y="1031"/>
                    <a:pt x="117" y="1060"/>
                  </a:cubicBezTo>
                  <a:cubicBezTo>
                    <a:pt x="113" y="1069"/>
                    <a:pt x="109" y="1077"/>
                    <a:pt x="104" y="1085"/>
                  </a:cubicBezTo>
                  <a:cubicBezTo>
                    <a:pt x="100" y="1091"/>
                    <a:pt x="94" y="1096"/>
                    <a:pt x="89" y="1101"/>
                  </a:cubicBezTo>
                  <a:cubicBezTo>
                    <a:pt x="73" y="1120"/>
                    <a:pt x="65" y="1145"/>
                    <a:pt x="66" y="1170"/>
                  </a:cubicBezTo>
                  <a:cubicBezTo>
                    <a:pt x="71" y="1167"/>
                    <a:pt x="75" y="1164"/>
                    <a:pt x="80" y="1161"/>
                  </a:cubicBezTo>
                  <a:cubicBezTo>
                    <a:pt x="81" y="1160"/>
                    <a:pt x="83" y="1159"/>
                    <a:pt x="84" y="1157"/>
                  </a:cubicBezTo>
                  <a:cubicBezTo>
                    <a:pt x="86" y="1150"/>
                    <a:pt x="74" y="1144"/>
                    <a:pt x="78" y="1138"/>
                  </a:cubicBezTo>
                  <a:cubicBezTo>
                    <a:pt x="79" y="1135"/>
                    <a:pt x="84" y="1135"/>
                    <a:pt x="87" y="1136"/>
                  </a:cubicBezTo>
                  <a:cubicBezTo>
                    <a:pt x="91" y="1137"/>
                    <a:pt x="94" y="1139"/>
                    <a:pt x="97" y="1138"/>
                  </a:cubicBezTo>
                  <a:cubicBezTo>
                    <a:pt x="102" y="1137"/>
                    <a:pt x="104" y="1133"/>
                    <a:pt x="106" y="1129"/>
                  </a:cubicBezTo>
                  <a:cubicBezTo>
                    <a:pt x="109" y="1126"/>
                    <a:pt x="113" y="1122"/>
                    <a:pt x="117" y="1124"/>
                  </a:cubicBezTo>
                  <a:cubicBezTo>
                    <a:pt x="119" y="1119"/>
                    <a:pt x="122" y="1112"/>
                    <a:pt x="120" y="1107"/>
                  </a:cubicBezTo>
                  <a:cubicBezTo>
                    <a:pt x="118" y="1103"/>
                    <a:pt x="116" y="1100"/>
                    <a:pt x="114" y="1097"/>
                  </a:cubicBezTo>
                  <a:cubicBezTo>
                    <a:pt x="112" y="1094"/>
                    <a:pt x="112" y="1089"/>
                    <a:pt x="115" y="1087"/>
                  </a:cubicBezTo>
                  <a:cubicBezTo>
                    <a:pt x="116" y="1085"/>
                    <a:pt x="119" y="1085"/>
                    <a:pt x="121" y="1084"/>
                  </a:cubicBezTo>
                  <a:cubicBezTo>
                    <a:pt x="127" y="1082"/>
                    <a:pt x="130" y="1073"/>
                    <a:pt x="126" y="1068"/>
                  </a:cubicBezTo>
                  <a:cubicBezTo>
                    <a:pt x="127" y="1066"/>
                    <a:pt x="130" y="1067"/>
                    <a:pt x="131" y="1069"/>
                  </a:cubicBezTo>
                  <a:cubicBezTo>
                    <a:pt x="133" y="1070"/>
                    <a:pt x="134" y="1072"/>
                    <a:pt x="135" y="1074"/>
                  </a:cubicBezTo>
                  <a:cubicBezTo>
                    <a:pt x="139" y="1076"/>
                    <a:pt x="144" y="1074"/>
                    <a:pt x="148" y="1077"/>
                  </a:cubicBezTo>
                  <a:cubicBezTo>
                    <a:pt x="152" y="1080"/>
                    <a:pt x="149" y="1087"/>
                    <a:pt x="144" y="1091"/>
                  </a:cubicBezTo>
                  <a:cubicBezTo>
                    <a:pt x="140" y="1094"/>
                    <a:pt x="134" y="1097"/>
                    <a:pt x="134" y="1103"/>
                  </a:cubicBezTo>
                  <a:cubicBezTo>
                    <a:pt x="134" y="1106"/>
                    <a:pt x="136" y="1108"/>
                    <a:pt x="137" y="1111"/>
                  </a:cubicBezTo>
                  <a:cubicBezTo>
                    <a:pt x="138" y="1113"/>
                    <a:pt x="139" y="1117"/>
                    <a:pt x="137" y="1118"/>
                  </a:cubicBezTo>
                  <a:cubicBezTo>
                    <a:pt x="135" y="1120"/>
                    <a:pt x="133" y="1120"/>
                    <a:pt x="131" y="1121"/>
                  </a:cubicBezTo>
                  <a:cubicBezTo>
                    <a:pt x="129" y="1122"/>
                    <a:pt x="127" y="1124"/>
                    <a:pt x="129" y="1126"/>
                  </a:cubicBezTo>
                  <a:cubicBezTo>
                    <a:pt x="122" y="1133"/>
                    <a:pt x="127" y="1148"/>
                    <a:pt x="119" y="1154"/>
                  </a:cubicBezTo>
                  <a:cubicBezTo>
                    <a:pt x="117" y="1156"/>
                    <a:pt x="113" y="1157"/>
                    <a:pt x="111" y="1159"/>
                  </a:cubicBezTo>
                  <a:cubicBezTo>
                    <a:pt x="103" y="1164"/>
                    <a:pt x="103" y="1176"/>
                    <a:pt x="97" y="1183"/>
                  </a:cubicBezTo>
                  <a:cubicBezTo>
                    <a:pt x="93" y="1188"/>
                    <a:pt x="86" y="1190"/>
                    <a:pt x="79" y="1193"/>
                  </a:cubicBezTo>
                  <a:cubicBezTo>
                    <a:pt x="78" y="1193"/>
                    <a:pt x="76" y="1194"/>
                    <a:pt x="75" y="1195"/>
                  </a:cubicBezTo>
                  <a:cubicBezTo>
                    <a:pt x="74" y="1197"/>
                    <a:pt x="75" y="1199"/>
                    <a:pt x="75" y="1202"/>
                  </a:cubicBezTo>
                  <a:cubicBezTo>
                    <a:pt x="75" y="1207"/>
                    <a:pt x="71" y="1213"/>
                    <a:pt x="65" y="1214"/>
                  </a:cubicBezTo>
                  <a:cubicBezTo>
                    <a:pt x="69" y="1221"/>
                    <a:pt x="79" y="1218"/>
                    <a:pt x="83" y="1223"/>
                  </a:cubicBezTo>
                  <a:cubicBezTo>
                    <a:pt x="85" y="1226"/>
                    <a:pt x="85" y="1229"/>
                    <a:pt x="85" y="1232"/>
                  </a:cubicBezTo>
                  <a:cubicBezTo>
                    <a:pt x="85" y="1245"/>
                    <a:pt x="82" y="1257"/>
                    <a:pt x="78" y="1269"/>
                  </a:cubicBezTo>
                  <a:cubicBezTo>
                    <a:pt x="88" y="1265"/>
                    <a:pt x="97" y="1261"/>
                    <a:pt x="106" y="1257"/>
                  </a:cubicBezTo>
                  <a:cubicBezTo>
                    <a:pt x="114" y="1254"/>
                    <a:pt x="121" y="1251"/>
                    <a:pt x="129" y="1250"/>
                  </a:cubicBezTo>
                  <a:cubicBezTo>
                    <a:pt x="134" y="1250"/>
                    <a:pt x="139" y="1250"/>
                    <a:pt x="144" y="1249"/>
                  </a:cubicBezTo>
                  <a:cubicBezTo>
                    <a:pt x="156" y="1245"/>
                    <a:pt x="160" y="1233"/>
                    <a:pt x="158" y="1221"/>
                  </a:cubicBezTo>
                  <a:cubicBezTo>
                    <a:pt x="157" y="1220"/>
                    <a:pt x="157" y="1219"/>
                    <a:pt x="157" y="1218"/>
                  </a:cubicBezTo>
                  <a:cubicBezTo>
                    <a:pt x="158" y="1216"/>
                    <a:pt x="162" y="1216"/>
                    <a:pt x="164" y="1216"/>
                  </a:cubicBezTo>
                  <a:cubicBezTo>
                    <a:pt x="166" y="1216"/>
                    <a:pt x="168" y="1216"/>
                    <a:pt x="168" y="1217"/>
                  </a:cubicBezTo>
                  <a:cubicBezTo>
                    <a:pt x="169" y="1218"/>
                    <a:pt x="169" y="1219"/>
                    <a:pt x="169" y="1220"/>
                  </a:cubicBezTo>
                  <a:cubicBezTo>
                    <a:pt x="169" y="1223"/>
                    <a:pt x="169" y="1226"/>
                    <a:pt x="169" y="1230"/>
                  </a:cubicBezTo>
                  <a:cubicBezTo>
                    <a:pt x="170" y="1238"/>
                    <a:pt x="177" y="1240"/>
                    <a:pt x="184" y="1240"/>
                  </a:cubicBezTo>
                  <a:cubicBezTo>
                    <a:pt x="188" y="1240"/>
                    <a:pt x="193" y="1239"/>
                    <a:pt x="196" y="1241"/>
                  </a:cubicBezTo>
                  <a:cubicBezTo>
                    <a:pt x="198" y="1242"/>
                    <a:pt x="199" y="1244"/>
                    <a:pt x="200" y="1246"/>
                  </a:cubicBezTo>
                  <a:cubicBezTo>
                    <a:pt x="211" y="1269"/>
                    <a:pt x="216" y="1297"/>
                    <a:pt x="208" y="1321"/>
                  </a:cubicBezTo>
                  <a:cubicBezTo>
                    <a:pt x="207" y="1325"/>
                    <a:pt x="204" y="1327"/>
                    <a:pt x="204" y="1331"/>
                  </a:cubicBezTo>
                  <a:cubicBezTo>
                    <a:pt x="204" y="1334"/>
                    <a:pt x="204" y="1337"/>
                    <a:pt x="204" y="1339"/>
                  </a:cubicBezTo>
                  <a:cubicBezTo>
                    <a:pt x="203" y="1345"/>
                    <a:pt x="199" y="1349"/>
                    <a:pt x="196" y="1353"/>
                  </a:cubicBezTo>
                  <a:cubicBezTo>
                    <a:pt x="191" y="1359"/>
                    <a:pt x="185" y="1365"/>
                    <a:pt x="180" y="1371"/>
                  </a:cubicBezTo>
                  <a:cubicBezTo>
                    <a:pt x="179" y="1373"/>
                    <a:pt x="177" y="1375"/>
                    <a:pt x="176" y="1376"/>
                  </a:cubicBezTo>
                  <a:cubicBezTo>
                    <a:pt x="175" y="1378"/>
                    <a:pt x="175" y="1381"/>
                    <a:pt x="174" y="1383"/>
                  </a:cubicBezTo>
                  <a:cubicBezTo>
                    <a:pt x="173" y="1388"/>
                    <a:pt x="171" y="1394"/>
                    <a:pt x="167" y="1398"/>
                  </a:cubicBezTo>
                  <a:cubicBezTo>
                    <a:pt x="168" y="1404"/>
                    <a:pt x="170" y="1408"/>
                    <a:pt x="167" y="1413"/>
                  </a:cubicBezTo>
                  <a:cubicBezTo>
                    <a:pt x="166" y="1414"/>
                    <a:pt x="165" y="1415"/>
                    <a:pt x="165" y="1417"/>
                  </a:cubicBezTo>
                  <a:cubicBezTo>
                    <a:pt x="165" y="1419"/>
                    <a:pt x="165" y="1421"/>
                    <a:pt x="166" y="1423"/>
                  </a:cubicBezTo>
                  <a:cubicBezTo>
                    <a:pt x="169" y="1431"/>
                    <a:pt x="172" y="1439"/>
                    <a:pt x="176" y="1447"/>
                  </a:cubicBezTo>
                  <a:cubicBezTo>
                    <a:pt x="178" y="1453"/>
                    <a:pt x="180" y="1459"/>
                    <a:pt x="179" y="1465"/>
                  </a:cubicBezTo>
                  <a:cubicBezTo>
                    <a:pt x="177" y="1470"/>
                    <a:pt x="173" y="1475"/>
                    <a:pt x="170" y="1480"/>
                  </a:cubicBezTo>
                  <a:cubicBezTo>
                    <a:pt x="167" y="1485"/>
                    <a:pt x="164" y="1491"/>
                    <a:pt x="167" y="1496"/>
                  </a:cubicBezTo>
                  <a:cubicBezTo>
                    <a:pt x="171" y="1499"/>
                    <a:pt x="175" y="1502"/>
                    <a:pt x="179" y="1504"/>
                  </a:cubicBezTo>
                  <a:cubicBezTo>
                    <a:pt x="180" y="1505"/>
                    <a:pt x="181" y="1506"/>
                    <a:pt x="181" y="1507"/>
                  </a:cubicBezTo>
                  <a:cubicBezTo>
                    <a:pt x="182" y="1509"/>
                    <a:pt x="181" y="1511"/>
                    <a:pt x="180" y="1513"/>
                  </a:cubicBezTo>
                  <a:cubicBezTo>
                    <a:pt x="174" y="1522"/>
                    <a:pt x="158" y="1521"/>
                    <a:pt x="152" y="1531"/>
                  </a:cubicBezTo>
                  <a:cubicBezTo>
                    <a:pt x="149" y="1535"/>
                    <a:pt x="149" y="1540"/>
                    <a:pt x="146" y="1543"/>
                  </a:cubicBezTo>
                  <a:cubicBezTo>
                    <a:pt x="145" y="1545"/>
                    <a:pt x="143" y="1546"/>
                    <a:pt x="142" y="1547"/>
                  </a:cubicBezTo>
                  <a:cubicBezTo>
                    <a:pt x="138" y="1550"/>
                    <a:pt x="137" y="1556"/>
                    <a:pt x="136" y="1560"/>
                  </a:cubicBezTo>
                  <a:cubicBezTo>
                    <a:pt x="134" y="1566"/>
                    <a:pt x="132" y="1572"/>
                    <a:pt x="131" y="1578"/>
                  </a:cubicBezTo>
                  <a:cubicBezTo>
                    <a:pt x="130" y="1579"/>
                    <a:pt x="130" y="1581"/>
                    <a:pt x="128" y="1582"/>
                  </a:cubicBezTo>
                  <a:cubicBezTo>
                    <a:pt x="127" y="1584"/>
                    <a:pt x="125" y="1584"/>
                    <a:pt x="124" y="1585"/>
                  </a:cubicBezTo>
                  <a:cubicBezTo>
                    <a:pt x="120" y="1589"/>
                    <a:pt x="121" y="1594"/>
                    <a:pt x="121" y="1599"/>
                  </a:cubicBezTo>
                  <a:cubicBezTo>
                    <a:pt x="123" y="1609"/>
                    <a:pt x="123" y="1619"/>
                    <a:pt x="122" y="1629"/>
                  </a:cubicBezTo>
                  <a:cubicBezTo>
                    <a:pt x="126" y="1631"/>
                    <a:pt x="131" y="1633"/>
                    <a:pt x="135" y="1635"/>
                  </a:cubicBezTo>
                  <a:cubicBezTo>
                    <a:pt x="137" y="1636"/>
                    <a:pt x="138" y="1637"/>
                    <a:pt x="140" y="1637"/>
                  </a:cubicBezTo>
                  <a:cubicBezTo>
                    <a:pt x="143" y="1636"/>
                    <a:pt x="145" y="1632"/>
                    <a:pt x="146" y="1629"/>
                  </a:cubicBezTo>
                  <a:cubicBezTo>
                    <a:pt x="146" y="1627"/>
                    <a:pt x="148" y="1626"/>
                    <a:pt x="150" y="1627"/>
                  </a:cubicBezTo>
                  <a:cubicBezTo>
                    <a:pt x="152" y="1629"/>
                    <a:pt x="152" y="1632"/>
                    <a:pt x="152" y="1635"/>
                  </a:cubicBezTo>
                  <a:cubicBezTo>
                    <a:pt x="152" y="1643"/>
                    <a:pt x="151" y="1650"/>
                    <a:pt x="151" y="1658"/>
                  </a:cubicBezTo>
                  <a:cubicBezTo>
                    <a:pt x="151" y="1660"/>
                    <a:pt x="151" y="1663"/>
                    <a:pt x="152" y="1666"/>
                  </a:cubicBezTo>
                  <a:cubicBezTo>
                    <a:pt x="153" y="1667"/>
                    <a:pt x="155" y="1668"/>
                    <a:pt x="156" y="1670"/>
                  </a:cubicBezTo>
                  <a:cubicBezTo>
                    <a:pt x="162" y="1675"/>
                    <a:pt x="162" y="1684"/>
                    <a:pt x="160" y="1692"/>
                  </a:cubicBezTo>
                  <a:cubicBezTo>
                    <a:pt x="158" y="1699"/>
                    <a:pt x="155" y="1707"/>
                    <a:pt x="154" y="1714"/>
                  </a:cubicBezTo>
                  <a:cubicBezTo>
                    <a:pt x="154" y="1719"/>
                    <a:pt x="154" y="1725"/>
                    <a:pt x="151" y="1729"/>
                  </a:cubicBezTo>
                  <a:cubicBezTo>
                    <a:pt x="150" y="1730"/>
                    <a:pt x="148" y="1731"/>
                    <a:pt x="147" y="1733"/>
                  </a:cubicBezTo>
                  <a:cubicBezTo>
                    <a:pt x="147" y="1734"/>
                    <a:pt x="146" y="1735"/>
                    <a:pt x="146" y="1737"/>
                  </a:cubicBezTo>
                  <a:cubicBezTo>
                    <a:pt x="144" y="1743"/>
                    <a:pt x="138" y="1748"/>
                    <a:pt x="131" y="1749"/>
                  </a:cubicBezTo>
                  <a:cubicBezTo>
                    <a:pt x="126" y="1749"/>
                    <a:pt x="121" y="1747"/>
                    <a:pt x="115" y="1747"/>
                  </a:cubicBezTo>
                  <a:cubicBezTo>
                    <a:pt x="112" y="1748"/>
                    <a:pt x="109" y="1749"/>
                    <a:pt x="106" y="1750"/>
                  </a:cubicBezTo>
                  <a:cubicBezTo>
                    <a:pt x="97" y="1754"/>
                    <a:pt x="88" y="1757"/>
                    <a:pt x="79" y="1761"/>
                  </a:cubicBezTo>
                  <a:cubicBezTo>
                    <a:pt x="75" y="1760"/>
                    <a:pt x="73" y="1754"/>
                    <a:pt x="72" y="1750"/>
                  </a:cubicBezTo>
                  <a:cubicBezTo>
                    <a:pt x="72" y="1745"/>
                    <a:pt x="71" y="1740"/>
                    <a:pt x="68" y="1737"/>
                  </a:cubicBezTo>
                  <a:cubicBezTo>
                    <a:pt x="67" y="1733"/>
                    <a:pt x="67" y="1728"/>
                    <a:pt x="70" y="1726"/>
                  </a:cubicBezTo>
                  <a:cubicBezTo>
                    <a:pt x="73" y="1723"/>
                    <a:pt x="80" y="1726"/>
                    <a:pt x="82" y="1722"/>
                  </a:cubicBezTo>
                  <a:cubicBezTo>
                    <a:pt x="85" y="1717"/>
                    <a:pt x="78" y="1713"/>
                    <a:pt x="80" y="1708"/>
                  </a:cubicBezTo>
                  <a:cubicBezTo>
                    <a:pt x="80" y="1706"/>
                    <a:pt x="82" y="1705"/>
                    <a:pt x="83" y="1704"/>
                  </a:cubicBezTo>
                  <a:cubicBezTo>
                    <a:pt x="85" y="1703"/>
                    <a:pt x="85" y="1700"/>
                    <a:pt x="84" y="1699"/>
                  </a:cubicBezTo>
                  <a:cubicBezTo>
                    <a:pt x="81" y="1696"/>
                    <a:pt x="76" y="1697"/>
                    <a:pt x="73" y="1700"/>
                  </a:cubicBezTo>
                  <a:cubicBezTo>
                    <a:pt x="71" y="1703"/>
                    <a:pt x="69" y="1707"/>
                    <a:pt x="68" y="1711"/>
                  </a:cubicBezTo>
                  <a:cubicBezTo>
                    <a:pt x="66" y="1718"/>
                    <a:pt x="63" y="1725"/>
                    <a:pt x="61" y="1732"/>
                  </a:cubicBezTo>
                  <a:cubicBezTo>
                    <a:pt x="60" y="1737"/>
                    <a:pt x="58" y="1742"/>
                    <a:pt x="55" y="1746"/>
                  </a:cubicBezTo>
                  <a:cubicBezTo>
                    <a:pt x="54" y="1749"/>
                    <a:pt x="52" y="1751"/>
                    <a:pt x="51" y="1753"/>
                  </a:cubicBezTo>
                  <a:cubicBezTo>
                    <a:pt x="49" y="1756"/>
                    <a:pt x="48" y="1758"/>
                    <a:pt x="48" y="1761"/>
                  </a:cubicBezTo>
                  <a:cubicBezTo>
                    <a:pt x="44" y="1773"/>
                    <a:pt x="41" y="1785"/>
                    <a:pt x="38" y="1797"/>
                  </a:cubicBezTo>
                  <a:cubicBezTo>
                    <a:pt x="31" y="1821"/>
                    <a:pt x="23" y="1843"/>
                    <a:pt x="16" y="1867"/>
                  </a:cubicBezTo>
                  <a:cubicBezTo>
                    <a:pt x="13" y="1877"/>
                    <a:pt x="10" y="1887"/>
                    <a:pt x="9" y="1897"/>
                  </a:cubicBezTo>
                  <a:cubicBezTo>
                    <a:pt x="8" y="1908"/>
                    <a:pt x="9" y="1918"/>
                    <a:pt x="7" y="1928"/>
                  </a:cubicBezTo>
                  <a:cubicBezTo>
                    <a:pt x="6" y="1933"/>
                    <a:pt x="4" y="1939"/>
                    <a:pt x="3" y="1945"/>
                  </a:cubicBezTo>
                  <a:cubicBezTo>
                    <a:pt x="0" y="1962"/>
                    <a:pt x="3" y="1980"/>
                    <a:pt x="6" y="1998"/>
                  </a:cubicBezTo>
                  <a:cubicBezTo>
                    <a:pt x="7" y="2003"/>
                    <a:pt x="8" y="2009"/>
                    <a:pt x="11" y="2013"/>
                  </a:cubicBezTo>
                  <a:cubicBezTo>
                    <a:pt x="16" y="2018"/>
                    <a:pt x="23" y="2020"/>
                    <a:pt x="25" y="2026"/>
                  </a:cubicBezTo>
                  <a:cubicBezTo>
                    <a:pt x="32" y="2025"/>
                    <a:pt x="33" y="2016"/>
                    <a:pt x="33" y="2009"/>
                  </a:cubicBezTo>
                  <a:cubicBezTo>
                    <a:pt x="33" y="2004"/>
                    <a:pt x="32" y="1999"/>
                    <a:pt x="32" y="1993"/>
                  </a:cubicBezTo>
                  <a:cubicBezTo>
                    <a:pt x="26" y="1988"/>
                    <a:pt x="22" y="1981"/>
                    <a:pt x="19" y="1973"/>
                  </a:cubicBezTo>
                  <a:cubicBezTo>
                    <a:pt x="18" y="1968"/>
                    <a:pt x="17" y="1962"/>
                    <a:pt x="20" y="1958"/>
                  </a:cubicBezTo>
                  <a:cubicBezTo>
                    <a:pt x="27" y="1951"/>
                    <a:pt x="39" y="1956"/>
                    <a:pt x="47" y="1951"/>
                  </a:cubicBezTo>
                  <a:cubicBezTo>
                    <a:pt x="51" y="1949"/>
                    <a:pt x="54" y="1944"/>
                    <a:pt x="53" y="1939"/>
                  </a:cubicBezTo>
                  <a:cubicBezTo>
                    <a:pt x="52" y="1934"/>
                    <a:pt x="47" y="1930"/>
                    <a:pt x="43" y="1930"/>
                  </a:cubicBezTo>
                  <a:cubicBezTo>
                    <a:pt x="47" y="1923"/>
                    <a:pt x="54" y="1918"/>
                    <a:pt x="62" y="1916"/>
                  </a:cubicBezTo>
                  <a:cubicBezTo>
                    <a:pt x="64" y="1924"/>
                    <a:pt x="67" y="1933"/>
                    <a:pt x="75" y="1936"/>
                  </a:cubicBezTo>
                  <a:cubicBezTo>
                    <a:pt x="79" y="1936"/>
                    <a:pt x="82" y="1936"/>
                    <a:pt x="86" y="1936"/>
                  </a:cubicBezTo>
                  <a:cubicBezTo>
                    <a:pt x="95" y="1938"/>
                    <a:pt x="99" y="1948"/>
                    <a:pt x="104" y="1955"/>
                  </a:cubicBezTo>
                  <a:cubicBezTo>
                    <a:pt x="109" y="1962"/>
                    <a:pt x="115" y="1967"/>
                    <a:pt x="120" y="1972"/>
                  </a:cubicBezTo>
                  <a:cubicBezTo>
                    <a:pt x="122" y="1973"/>
                    <a:pt x="123" y="1975"/>
                    <a:pt x="125" y="1976"/>
                  </a:cubicBezTo>
                  <a:cubicBezTo>
                    <a:pt x="128" y="1976"/>
                    <a:pt x="130" y="1976"/>
                    <a:pt x="133" y="1976"/>
                  </a:cubicBezTo>
                  <a:cubicBezTo>
                    <a:pt x="140" y="1976"/>
                    <a:pt x="147" y="1975"/>
                    <a:pt x="154" y="1975"/>
                  </a:cubicBezTo>
                  <a:cubicBezTo>
                    <a:pt x="155" y="1975"/>
                    <a:pt x="157" y="1974"/>
                    <a:pt x="158" y="1975"/>
                  </a:cubicBezTo>
                  <a:cubicBezTo>
                    <a:pt x="159" y="1976"/>
                    <a:pt x="159" y="1977"/>
                    <a:pt x="160" y="1978"/>
                  </a:cubicBezTo>
                  <a:cubicBezTo>
                    <a:pt x="164" y="1986"/>
                    <a:pt x="172" y="1992"/>
                    <a:pt x="180" y="1994"/>
                  </a:cubicBezTo>
                  <a:cubicBezTo>
                    <a:pt x="184" y="1994"/>
                    <a:pt x="188" y="1995"/>
                    <a:pt x="190" y="1997"/>
                  </a:cubicBezTo>
                  <a:cubicBezTo>
                    <a:pt x="193" y="2002"/>
                    <a:pt x="187" y="2008"/>
                    <a:pt x="188" y="2014"/>
                  </a:cubicBezTo>
                  <a:cubicBezTo>
                    <a:pt x="188" y="2023"/>
                    <a:pt x="201" y="2026"/>
                    <a:pt x="204" y="2035"/>
                  </a:cubicBezTo>
                  <a:cubicBezTo>
                    <a:pt x="206" y="2038"/>
                    <a:pt x="206" y="2042"/>
                    <a:pt x="208" y="2046"/>
                  </a:cubicBezTo>
                  <a:cubicBezTo>
                    <a:pt x="211" y="2051"/>
                    <a:pt x="216" y="2052"/>
                    <a:pt x="221" y="2055"/>
                  </a:cubicBezTo>
                  <a:cubicBezTo>
                    <a:pt x="229" y="2058"/>
                    <a:pt x="235" y="2062"/>
                    <a:pt x="241" y="2067"/>
                  </a:cubicBezTo>
                  <a:cubicBezTo>
                    <a:pt x="242" y="2069"/>
                    <a:pt x="244" y="2070"/>
                    <a:pt x="246" y="2071"/>
                  </a:cubicBezTo>
                  <a:cubicBezTo>
                    <a:pt x="253" y="2074"/>
                    <a:pt x="259" y="2066"/>
                    <a:pt x="255" y="2060"/>
                  </a:cubicBezTo>
                  <a:cubicBezTo>
                    <a:pt x="253" y="2056"/>
                    <a:pt x="252" y="2050"/>
                    <a:pt x="254" y="2045"/>
                  </a:cubicBezTo>
                  <a:cubicBezTo>
                    <a:pt x="257" y="2041"/>
                    <a:pt x="263" y="2038"/>
                    <a:pt x="267" y="2041"/>
                  </a:cubicBezTo>
                  <a:cubicBezTo>
                    <a:pt x="271" y="2039"/>
                    <a:pt x="273" y="2036"/>
                    <a:pt x="277" y="2037"/>
                  </a:cubicBezTo>
                  <a:cubicBezTo>
                    <a:pt x="280" y="2061"/>
                    <a:pt x="274" y="2084"/>
                    <a:pt x="269" y="2108"/>
                  </a:cubicBezTo>
                  <a:cubicBezTo>
                    <a:pt x="266" y="2124"/>
                    <a:pt x="261" y="2142"/>
                    <a:pt x="247" y="2150"/>
                  </a:cubicBezTo>
                  <a:cubicBezTo>
                    <a:pt x="244" y="2152"/>
                    <a:pt x="241" y="2153"/>
                    <a:pt x="240" y="2156"/>
                  </a:cubicBezTo>
                  <a:cubicBezTo>
                    <a:pt x="240" y="2157"/>
                    <a:pt x="240" y="2159"/>
                    <a:pt x="240" y="2160"/>
                  </a:cubicBezTo>
                  <a:cubicBezTo>
                    <a:pt x="243" y="2185"/>
                    <a:pt x="248" y="2209"/>
                    <a:pt x="255" y="2233"/>
                  </a:cubicBezTo>
                  <a:cubicBezTo>
                    <a:pt x="261" y="2256"/>
                    <a:pt x="275" y="2277"/>
                    <a:pt x="286" y="2299"/>
                  </a:cubicBezTo>
                  <a:cubicBezTo>
                    <a:pt x="289" y="2305"/>
                    <a:pt x="293" y="2311"/>
                    <a:pt x="295" y="2318"/>
                  </a:cubicBezTo>
                  <a:cubicBezTo>
                    <a:pt x="298" y="2327"/>
                    <a:pt x="298" y="2336"/>
                    <a:pt x="299" y="2346"/>
                  </a:cubicBezTo>
                  <a:cubicBezTo>
                    <a:pt x="301" y="2367"/>
                    <a:pt x="313" y="2386"/>
                    <a:pt x="331" y="2398"/>
                  </a:cubicBezTo>
                  <a:cubicBezTo>
                    <a:pt x="335" y="2401"/>
                    <a:pt x="339" y="2403"/>
                    <a:pt x="341" y="2407"/>
                  </a:cubicBezTo>
                  <a:cubicBezTo>
                    <a:pt x="347" y="2417"/>
                    <a:pt x="341" y="2431"/>
                    <a:pt x="347" y="2441"/>
                  </a:cubicBezTo>
                  <a:cubicBezTo>
                    <a:pt x="359" y="2457"/>
                    <a:pt x="373" y="2463"/>
                    <a:pt x="393" y="2465"/>
                  </a:cubicBezTo>
                  <a:cubicBezTo>
                    <a:pt x="491" y="2475"/>
                    <a:pt x="590" y="2485"/>
                    <a:pt x="689" y="2496"/>
                  </a:cubicBezTo>
                  <a:cubicBezTo>
                    <a:pt x="689" y="2498"/>
                    <a:pt x="975" y="2494"/>
                    <a:pt x="999" y="2494"/>
                  </a:cubicBezTo>
                  <a:cubicBezTo>
                    <a:pt x="1025" y="2494"/>
                    <a:pt x="1051" y="2494"/>
                    <a:pt x="1077" y="2488"/>
                  </a:cubicBezTo>
                  <a:cubicBezTo>
                    <a:pt x="1104" y="2481"/>
                    <a:pt x="1128" y="2468"/>
                    <a:pt x="1154" y="2456"/>
                  </a:cubicBezTo>
                  <a:cubicBezTo>
                    <a:pt x="1169" y="2449"/>
                    <a:pt x="1180" y="2446"/>
                    <a:pt x="1186" y="2440"/>
                  </a:cubicBezTo>
                  <a:close/>
                </a:path>
              </a:pathLst>
            </a:custGeom>
            <a:solidFill>
              <a:srgbClr val="BF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8332788" y="5507038"/>
              <a:ext cx="138113" cy="152400"/>
            </a:xfrm>
            <a:custGeom>
              <a:avLst/>
              <a:gdLst>
                <a:gd name="T0" fmla="*/ 11 w 83"/>
                <a:gd name="T1" fmla="*/ 54 h 92"/>
                <a:gd name="T2" fmla="*/ 21 w 83"/>
                <a:gd name="T3" fmla="*/ 46 h 92"/>
                <a:gd name="T4" fmla="*/ 29 w 83"/>
                <a:gd name="T5" fmla="*/ 37 h 92"/>
                <a:gd name="T6" fmla="*/ 31 w 83"/>
                <a:gd name="T7" fmla="*/ 29 h 92"/>
                <a:gd name="T8" fmla="*/ 33 w 83"/>
                <a:gd name="T9" fmla="*/ 26 h 92"/>
                <a:gd name="T10" fmla="*/ 55 w 83"/>
                <a:gd name="T11" fmla="*/ 14 h 92"/>
                <a:gd name="T12" fmla="*/ 81 w 83"/>
                <a:gd name="T13" fmla="*/ 16 h 92"/>
                <a:gd name="T14" fmla="*/ 82 w 83"/>
                <a:gd name="T15" fmla="*/ 42 h 92"/>
                <a:gd name="T16" fmla="*/ 81 w 83"/>
                <a:gd name="T17" fmla="*/ 52 h 92"/>
                <a:gd name="T18" fmla="*/ 71 w 83"/>
                <a:gd name="T19" fmla="*/ 67 h 92"/>
                <a:gd name="T20" fmla="*/ 66 w 83"/>
                <a:gd name="T21" fmla="*/ 71 h 92"/>
                <a:gd name="T22" fmla="*/ 65 w 83"/>
                <a:gd name="T23" fmla="*/ 84 h 92"/>
                <a:gd name="T24" fmla="*/ 54 w 83"/>
                <a:gd name="T25" fmla="*/ 91 h 92"/>
                <a:gd name="T26" fmla="*/ 40 w 83"/>
                <a:gd name="T27" fmla="*/ 86 h 92"/>
                <a:gd name="T28" fmla="*/ 11 w 83"/>
                <a:gd name="T29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92">
                  <a:moveTo>
                    <a:pt x="11" y="54"/>
                  </a:moveTo>
                  <a:cubicBezTo>
                    <a:pt x="14" y="51"/>
                    <a:pt x="18" y="49"/>
                    <a:pt x="21" y="46"/>
                  </a:cubicBezTo>
                  <a:cubicBezTo>
                    <a:pt x="25" y="44"/>
                    <a:pt x="28" y="41"/>
                    <a:pt x="29" y="37"/>
                  </a:cubicBezTo>
                  <a:cubicBezTo>
                    <a:pt x="29" y="34"/>
                    <a:pt x="29" y="31"/>
                    <a:pt x="31" y="29"/>
                  </a:cubicBezTo>
                  <a:cubicBezTo>
                    <a:pt x="31" y="28"/>
                    <a:pt x="32" y="27"/>
                    <a:pt x="33" y="26"/>
                  </a:cubicBezTo>
                  <a:cubicBezTo>
                    <a:pt x="41" y="22"/>
                    <a:pt x="48" y="18"/>
                    <a:pt x="55" y="14"/>
                  </a:cubicBezTo>
                  <a:cubicBezTo>
                    <a:pt x="66" y="7"/>
                    <a:pt x="79" y="0"/>
                    <a:pt x="81" y="16"/>
                  </a:cubicBezTo>
                  <a:cubicBezTo>
                    <a:pt x="83" y="25"/>
                    <a:pt x="81" y="34"/>
                    <a:pt x="82" y="42"/>
                  </a:cubicBezTo>
                  <a:cubicBezTo>
                    <a:pt x="82" y="46"/>
                    <a:pt x="82" y="49"/>
                    <a:pt x="81" y="52"/>
                  </a:cubicBezTo>
                  <a:cubicBezTo>
                    <a:pt x="80" y="58"/>
                    <a:pt x="76" y="64"/>
                    <a:pt x="71" y="67"/>
                  </a:cubicBezTo>
                  <a:cubicBezTo>
                    <a:pt x="69" y="69"/>
                    <a:pt x="67" y="70"/>
                    <a:pt x="66" y="71"/>
                  </a:cubicBezTo>
                  <a:cubicBezTo>
                    <a:pt x="64" y="75"/>
                    <a:pt x="66" y="80"/>
                    <a:pt x="65" y="84"/>
                  </a:cubicBezTo>
                  <a:cubicBezTo>
                    <a:pt x="64" y="89"/>
                    <a:pt x="59" y="92"/>
                    <a:pt x="54" y="91"/>
                  </a:cubicBezTo>
                  <a:cubicBezTo>
                    <a:pt x="49" y="91"/>
                    <a:pt x="44" y="88"/>
                    <a:pt x="40" y="86"/>
                  </a:cubicBezTo>
                  <a:cubicBezTo>
                    <a:pt x="31" y="80"/>
                    <a:pt x="0" y="69"/>
                    <a:pt x="11" y="54"/>
                  </a:cubicBezTo>
                  <a:close/>
                </a:path>
              </a:pathLst>
            </a:custGeom>
            <a:solidFill>
              <a:srgbClr val="BF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8308975" y="5621338"/>
              <a:ext cx="80963" cy="107950"/>
            </a:xfrm>
            <a:custGeom>
              <a:avLst/>
              <a:gdLst>
                <a:gd name="T0" fmla="*/ 29 w 49"/>
                <a:gd name="T1" fmla="*/ 22 h 65"/>
                <a:gd name="T2" fmla="*/ 46 w 49"/>
                <a:gd name="T3" fmla="*/ 27 h 65"/>
                <a:gd name="T4" fmla="*/ 49 w 49"/>
                <a:gd name="T5" fmla="*/ 37 h 65"/>
                <a:gd name="T6" fmla="*/ 45 w 49"/>
                <a:gd name="T7" fmla="*/ 47 h 65"/>
                <a:gd name="T8" fmla="*/ 39 w 49"/>
                <a:gd name="T9" fmla="*/ 59 h 65"/>
                <a:gd name="T10" fmla="*/ 37 w 49"/>
                <a:gd name="T11" fmla="*/ 62 h 65"/>
                <a:gd name="T12" fmla="*/ 27 w 49"/>
                <a:gd name="T13" fmla="*/ 62 h 65"/>
                <a:gd name="T14" fmla="*/ 16 w 49"/>
                <a:gd name="T15" fmla="*/ 48 h 65"/>
                <a:gd name="T16" fmla="*/ 3 w 49"/>
                <a:gd name="T17" fmla="*/ 27 h 65"/>
                <a:gd name="T18" fmla="*/ 1 w 49"/>
                <a:gd name="T19" fmla="*/ 22 h 65"/>
                <a:gd name="T20" fmla="*/ 0 w 49"/>
                <a:gd name="T21" fmla="*/ 17 h 65"/>
                <a:gd name="T22" fmla="*/ 0 w 49"/>
                <a:gd name="T23" fmla="*/ 3 h 65"/>
                <a:gd name="T24" fmla="*/ 1 w 49"/>
                <a:gd name="T25" fmla="*/ 1 h 65"/>
                <a:gd name="T26" fmla="*/ 2 w 49"/>
                <a:gd name="T27" fmla="*/ 1 h 65"/>
                <a:gd name="T28" fmla="*/ 29 w 49"/>
                <a:gd name="T29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65">
                  <a:moveTo>
                    <a:pt x="29" y="22"/>
                  </a:moveTo>
                  <a:cubicBezTo>
                    <a:pt x="35" y="24"/>
                    <a:pt x="42" y="23"/>
                    <a:pt x="46" y="27"/>
                  </a:cubicBezTo>
                  <a:cubicBezTo>
                    <a:pt x="48" y="29"/>
                    <a:pt x="49" y="33"/>
                    <a:pt x="49" y="37"/>
                  </a:cubicBezTo>
                  <a:cubicBezTo>
                    <a:pt x="48" y="40"/>
                    <a:pt x="47" y="44"/>
                    <a:pt x="45" y="47"/>
                  </a:cubicBezTo>
                  <a:cubicBezTo>
                    <a:pt x="43" y="51"/>
                    <a:pt x="41" y="55"/>
                    <a:pt x="39" y="59"/>
                  </a:cubicBezTo>
                  <a:cubicBezTo>
                    <a:pt x="39" y="60"/>
                    <a:pt x="38" y="62"/>
                    <a:pt x="37" y="62"/>
                  </a:cubicBezTo>
                  <a:cubicBezTo>
                    <a:pt x="34" y="65"/>
                    <a:pt x="30" y="64"/>
                    <a:pt x="27" y="62"/>
                  </a:cubicBezTo>
                  <a:cubicBezTo>
                    <a:pt x="22" y="58"/>
                    <a:pt x="19" y="53"/>
                    <a:pt x="16" y="48"/>
                  </a:cubicBezTo>
                  <a:cubicBezTo>
                    <a:pt x="12" y="41"/>
                    <a:pt x="7" y="34"/>
                    <a:pt x="3" y="27"/>
                  </a:cubicBezTo>
                  <a:cubicBezTo>
                    <a:pt x="2" y="26"/>
                    <a:pt x="1" y="24"/>
                    <a:pt x="1" y="22"/>
                  </a:cubicBezTo>
                  <a:cubicBezTo>
                    <a:pt x="0" y="20"/>
                    <a:pt x="0" y="19"/>
                    <a:pt x="0" y="17"/>
                  </a:cubicBezTo>
                  <a:cubicBezTo>
                    <a:pt x="0" y="12"/>
                    <a:pt x="0" y="7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8" y="0"/>
                    <a:pt x="14" y="19"/>
                    <a:pt x="29" y="22"/>
                  </a:cubicBezTo>
                  <a:close/>
                </a:path>
              </a:pathLst>
            </a:custGeom>
            <a:solidFill>
              <a:srgbClr val="BF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9650413" y="1741488"/>
              <a:ext cx="522288" cy="468313"/>
            </a:xfrm>
            <a:custGeom>
              <a:avLst/>
              <a:gdLst>
                <a:gd name="T0" fmla="*/ 39 w 317"/>
                <a:gd name="T1" fmla="*/ 69 h 284"/>
                <a:gd name="T2" fmla="*/ 30 w 317"/>
                <a:gd name="T3" fmla="*/ 145 h 284"/>
                <a:gd name="T4" fmla="*/ 11 w 317"/>
                <a:gd name="T5" fmla="*/ 219 h 284"/>
                <a:gd name="T6" fmla="*/ 2 w 317"/>
                <a:gd name="T7" fmla="*/ 267 h 284"/>
                <a:gd name="T8" fmla="*/ 9 w 317"/>
                <a:gd name="T9" fmla="*/ 274 h 284"/>
                <a:gd name="T10" fmla="*/ 31 w 317"/>
                <a:gd name="T11" fmla="*/ 267 h 284"/>
                <a:gd name="T12" fmla="*/ 29 w 317"/>
                <a:gd name="T13" fmla="*/ 241 h 284"/>
                <a:gd name="T14" fmla="*/ 45 w 317"/>
                <a:gd name="T15" fmla="*/ 245 h 284"/>
                <a:gd name="T16" fmla="*/ 52 w 317"/>
                <a:gd name="T17" fmla="*/ 270 h 284"/>
                <a:gd name="T18" fmla="*/ 96 w 317"/>
                <a:gd name="T19" fmla="*/ 281 h 284"/>
                <a:gd name="T20" fmla="*/ 124 w 317"/>
                <a:gd name="T21" fmla="*/ 254 h 284"/>
                <a:gd name="T22" fmla="*/ 169 w 317"/>
                <a:gd name="T23" fmla="*/ 233 h 284"/>
                <a:gd name="T24" fmla="*/ 238 w 317"/>
                <a:gd name="T25" fmla="*/ 232 h 284"/>
                <a:gd name="T26" fmla="*/ 249 w 317"/>
                <a:gd name="T27" fmla="*/ 213 h 284"/>
                <a:gd name="T28" fmla="*/ 282 w 317"/>
                <a:gd name="T29" fmla="*/ 203 h 284"/>
                <a:gd name="T30" fmla="*/ 296 w 317"/>
                <a:gd name="T31" fmla="*/ 204 h 284"/>
                <a:gd name="T32" fmla="*/ 307 w 317"/>
                <a:gd name="T33" fmla="*/ 169 h 284"/>
                <a:gd name="T34" fmla="*/ 274 w 317"/>
                <a:gd name="T35" fmla="*/ 114 h 284"/>
                <a:gd name="T36" fmla="*/ 253 w 317"/>
                <a:gd name="T37" fmla="*/ 143 h 284"/>
                <a:gd name="T38" fmla="*/ 245 w 317"/>
                <a:gd name="T39" fmla="*/ 153 h 284"/>
                <a:gd name="T40" fmla="*/ 223 w 317"/>
                <a:gd name="T41" fmla="*/ 143 h 284"/>
                <a:gd name="T42" fmla="*/ 204 w 317"/>
                <a:gd name="T43" fmla="*/ 136 h 284"/>
                <a:gd name="T44" fmla="*/ 226 w 317"/>
                <a:gd name="T45" fmla="*/ 136 h 284"/>
                <a:gd name="T46" fmla="*/ 247 w 317"/>
                <a:gd name="T47" fmla="*/ 124 h 284"/>
                <a:gd name="T48" fmla="*/ 252 w 317"/>
                <a:gd name="T49" fmla="*/ 119 h 284"/>
                <a:gd name="T50" fmla="*/ 268 w 317"/>
                <a:gd name="T51" fmla="*/ 100 h 284"/>
                <a:gd name="T52" fmla="*/ 266 w 317"/>
                <a:gd name="T53" fmla="*/ 80 h 284"/>
                <a:gd name="T54" fmla="*/ 250 w 317"/>
                <a:gd name="T55" fmla="*/ 64 h 284"/>
                <a:gd name="T56" fmla="*/ 237 w 317"/>
                <a:gd name="T57" fmla="*/ 85 h 284"/>
                <a:gd name="T58" fmla="*/ 234 w 317"/>
                <a:gd name="T59" fmla="*/ 105 h 284"/>
                <a:gd name="T60" fmla="*/ 227 w 317"/>
                <a:gd name="T61" fmla="*/ 79 h 284"/>
                <a:gd name="T62" fmla="*/ 222 w 317"/>
                <a:gd name="T63" fmla="*/ 42 h 284"/>
                <a:gd name="T64" fmla="*/ 242 w 317"/>
                <a:gd name="T65" fmla="*/ 49 h 284"/>
                <a:gd name="T66" fmla="*/ 254 w 317"/>
                <a:gd name="T67" fmla="*/ 49 h 284"/>
                <a:gd name="T68" fmla="*/ 226 w 317"/>
                <a:gd name="T69" fmla="*/ 28 h 284"/>
                <a:gd name="T70" fmla="*/ 187 w 317"/>
                <a:gd name="T71" fmla="*/ 7 h 284"/>
                <a:gd name="T72" fmla="*/ 94 w 317"/>
                <a:gd name="T73" fmla="*/ 16 h 284"/>
                <a:gd name="T74" fmla="*/ 82 w 317"/>
                <a:gd name="T75" fmla="*/ 20 h 284"/>
                <a:gd name="T76" fmla="*/ 44 w 317"/>
                <a:gd name="T77" fmla="*/ 46 h 284"/>
                <a:gd name="T78" fmla="*/ 38 w 317"/>
                <a:gd name="T79" fmla="*/ 5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84">
                  <a:moveTo>
                    <a:pt x="38" y="54"/>
                  </a:moveTo>
                  <a:cubicBezTo>
                    <a:pt x="37" y="58"/>
                    <a:pt x="39" y="62"/>
                    <a:pt x="39" y="69"/>
                  </a:cubicBezTo>
                  <a:cubicBezTo>
                    <a:pt x="40" y="78"/>
                    <a:pt x="40" y="86"/>
                    <a:pt x="39" y="94"/>
                  </a:cubicBezTo>
                  <a:cubicBezTo>
                    <a:pt x="38" y="111"/>
                    <a:pt x="34" y="128"/>
                    <a:pt x="30" y="145"/>
                  </a:cubicBezTo>
                  <a:cubicBezTo>
                    <a:pt x="28" y="157"/>
                    <a:pt x="25" y="170"/>
                    <a:pt x="22" y="183"/>
                  </a:cubicBezTo>
                  <a:cubicBezTo>
                    <a:pt x="19" y="195"/>
                    <a:pt x="16" y="207"/>
                    <a:pt x="11" y="219"/>
                  </a:cubicBezTo>
                  <a:cubicBezTo>
                    <a:pt x="9" y="225"/>
                    <a:pt x="6" y="230"/>
                    <a:pt x="4" y="236"/>
                  </a:cubicBezTo>
                  <a:cubicBezTo>
                    <a:pt x="1" y="246"/>
                    <a:pt x="0" y="257"/>
                    <a:pt x="2" y="267"/>
                  </a:cubicBezTo>
                  <a:cubicBezTo>
                    <a:pt x="3" y="268"/>
                    <a:pt x="3" y="270"/>
                    <a:pt x="4" y="271"/>
                  </a:cubicBezTo>
                  <a:cubicBezTo>
                    <a:pt x="6" y="273"/>
                    <a:pt x="8" y="274"/>
                    <a:pt x="9" y="274"/>
                  </a:cubicBezTo>
                  <a:cubicBezTo>
                    <a:pt x="18" y="277"/>
                    <a:pt x="26" y="280"/>
                    <a:pt x="34" y="283"/>
                  </a:cubicBezTo>
                  <a:cubicBezTo>
                    <a:pt x="37" y="277"/>
                    <a:pt x="34" y="271"/>
                    <a:pt x="31" y="267"/>
                  </a:cubicBezTo>
                  <a:cubicBezTo>
                    <a:pt x="27" y="262"/>
                    <a:pt x="23" y="258"/>
                    <a:pt x="21" y="253"/>
                  </a:cubicBezTo>
                  <a:cubicBezTo>
                    <a:pt x="20" y="247"/>
                    <a:pt x="24" y="240"/>
                    <a:pt x="29" y="241"/>
                  </a:cubicBezTo>
                  <a:cubicBezTo>
                    <a:pt x="28" y="236"/>
                    <a:pt x="34" y="233"/>
                    <a:pt x="39" y="235"/>
                  </a:cubicBezTo>
                  <a:cubicBezTo>
                    <a:pt x="43" y="236"/>
                    <a:pt x="45" y="241"/>
                    <a:pt x="45" y="245"/>
                  </a:cubicBezTo>
                  <a:cubicBezTo>
                    <a:pt x="46" y="250"/>
                    <a:pt x="45" y="255"/>
                    <a:pt x="46" y="259"/>
                  </a:cubicBezTo>
                  <a:cubicBezTo>
                    <a:pt x="46" y="264"/>
                    <a:pt x="48" y="268"/>
                    <a:pt x="52" y="270"/>
                  </a:cubicBezTo>
                  <a:cubicBezTo>
                    <a:pt x="58" y="274"/>
                    <a:pt x="66" y="269"/>
                    <a:pt x="73" y="270"/>
                  </a:cubicBezTo>
                  <a:cubicBezTo>
                    <a:pt x="81" y="272"/>
                    <a:pt x="88" y="284"/>
                    <a:pt x="96" y="281"/>
                  </a:cubicBezTo>
                  <a:cubicBezTo>
                    <a:pt x="102" y="279"/>
                    <a:pt x="102" y="271"/>
                    <a:pt x="105" y="266"/>
                  </a:cubicBezTo>
                  <a:cubicBezTo>
                    <a:pt x="109" y="259"/>
                    <a:pt x="117" y="256"/>
                    <a:pt x="124" y="254"/>
                  </a:cubicBezTo>
                  <a:cubicBezTo>
                    <a:pt x="132" y="253"/>
                    <a:pt x="139" y="252"/>
                    <a:pt x="146" y="249"/>
                  </a:cubicBezTo>
                  <a:cubicBezTo>
                    <a:pt x="154" y="244"/>
                    <a:pt x="160" y="236"/>
                    <a:pt x="169" y="233"/>
                  </a:cubicBezTo>
                  <a:cubicBezTo>
                    <a:pt x="185" y="228"/>
                    <a:pt x="202" y="242"/>
                    <a:pt x="219" y="240"/>
                  </a:cubicBezTo>
                  <a:cubicBezTo>
                    <a:pt x="226" y="239"/>
                    <a:pt x="232" y="236"/>
                    <a:pt x="238" y="232"/>
                  </a:cubicBezTo>
                  <a:cubicBezTo>
                    <a:pt x="240" y="231"/>
                    <a:pt x="242" y="230"/>
                    <a:pt x="244" y="228"/>
                  </a:cubicBezTo>
                  <a:cubicBezTo>
                    <a:pt x="247" y="224"/>
                    <a:pt x="246" y="217"/>
                    <a:pt x="249" y="213"/>
                  </a:cubicBezTo>
                  <a:cubicBezTo>
                    <a:pt x="252" y="205"/>
                    <a:pt x="262" y="202"/>
                    <a:pt x="270" y="202"/>
                  </a:cubicBezTo>
                  <a:cubicBezTo>
                    <a:pt x="274" y="201"/>
                    <a:pt x="279" y="201"/>
                    <a:pt x="282" y="203"/>
                  </a:cubicBezTo>
                  <a:cubicBezTo>
                    <a:pt x="286" y="205"/>
                    <a:pt x="288" y="210"/>
                    <a:pt x="286" y="214"/>
                  </a:cubicBezTo>
                  <a:cubicBezTo>
                    <a:pt x="291" y="215"/>
                    <a:pt x="297" y="210"/>
                    <a:pt x="296" y="204"/>
                  </a:cubicBezTo>
                  <a:cubicBezTo>
                    <a:pt x="302" y="204"/>
                    <a:pt x="307" y="204"/>
                    <a:pt x="313" y="204"/>
                  </a:cubicBezTo>
                  <a:cubicBezTo>
                    <a:pt x="317" y="193"/>
                    <a:pt x="312" y="180"/>
                    <a:pt x="307" y="169"/>
                  </a:cubicBezTo>
                  <a:cubicBezTo>
                    <a:pt x="298" y="148"/>
                    <a:pt x="289" y="127"/>
                    <a:pt x="281" y="106"/>
                  </a:cubicBezTo>
                  <a:cubicBezTo>
                    <a:pt x="277" y="106"/>
                    <a:pt x="275" y="111"/>
                    <a:pt x="274" y="114"/>
                  </a:cubicBezTo>
                  <a:cubicBezTo>
                    <a:pt x="274" y="118"/>
                    <a:pt x="274" y="123"/>
                    <a:pt x="272" y="126"/>
                  </a:cubicBezTo>
                  <a:cubicBezTo>
                    <a:pt x="268" y="134"/>
                    <a:pt x="253" y="134"/>
                    <a:pt x="253" y="143"/>
                  </a:cubicBezTo>
                  <a:cubicBezTo>
                    <a:pt x="253" y="145"/>
                    <a:pt x="254" y="148"/>
                    <a:pt x="253" y="150"/>
                  </a:cubicBezTo>
                  <a:cubicBezTo>
                    <a:pt x="252" y="153"/>
                    <a:pt x="248" y="154"/>
                    <a:pt x="245" y="153"/>
                  </a:cubicBezTo>
                  <a:cubicBezTo>
                    <a:pt x="242" y="152"/>
                    <a:pt x="240" y="149"/>
                    <a:pt x="237" y="147"/>
                  </a:cubicBezTo>
                  <a:cubicBezTo>
                    <a:pt x="233" y="144"/>
                    <a:pt x="228" y="143"/>
                    <a:pt x="223" y="143"/>
                  </a:cubicBezTo>
                  <a:cubicBezTo>
                    <a:pt x="219" y="143"/>
                    <a:pt x="215" y="145"/>
                    <a:pt x="211" y="144"/>
                  </a:cubicBezTo>
                  <a:cubicBezTo>
                    <a:pt x="207" y="144"/>
                    <a:pt x="203" y="140"/>
                    <a:pt x="204" y="136"/>
                  </a:cubicBezTo>
                  <a:cubicBezTo>
                    <a:pt x="205" y="132"/>
                    <a:pt x="210" y="131"/>
                    <a:pt x="214" y="132"/>
                  </a:cubicBezTo>
                  <a:cubicBezTo>
                    <a:pt x="218" y="133"/>
                    <a:pt x="222" y="136"/>
                    <a:pt x="226" y="136"/>
                  </a:cubicBezTo>
                  <a:cubicBezTo>
                    <a:pt x="233" y="137"/>
                    <a:pt x="242" y="134"/>
                    <a:pt x="246" y="139"/>
                  </a:cubicBezTo>
                  <a:cubicBezTo>
                    <a:pt x="246" y="134"/>
                    <a:pt x="247" y="129"/>
                    <a:pt x="247" y="124"/>
                  </a:cubicBezTo>
                  <a:cubicBezTo>
                    <a:pt x="247" y="122"/>
                    <a:pt x="247" y="121"/>
                    <a:pt x="248" y="120"/>
                  </a:cubicBezTo>
                  <a:cubicBezTo>
                    <a:pt x="249" y="119"/>
                    <a:pt x="251" y="119"/>
                    <a:pt x="252" y="119"/>
                  </a:cubicBezTo>
                  <a:cubicBezTo>
                    <a:pt x="260" y="119"/>
                    <a:pt x="264" y="111"/>
                    <a:pt x="267" y="104"/>
                  </a:cubicBezTo>
                  <a:cubicBezTo>
                    <a:pt x="267" y="103"/>
                    <a:pt x="268" y="101"/>
                    <a:pt x="268" y="100"/>
                  </a:cubicBezTo>
                  <a:cubicBezTo>
                    <a:pt x="267" y="98"/>
                    <a:pt x="264" y="97"/>
                    <a:pt x="263" y="95"/>
                  </a:cubicBezTo>
                  <a:cubicBezTo>
                    <a:pt x="260" y="90"/>
                    <a:pt x="266" y="86"/>
                    <a:pt x="266" y="80"/>
                  </a:cubicBezTo>
                  <a:cubicBezTo>
                    <a:pt x="266" y="79"/>
                    <a:pt x="266" y="77"/>
                    <a:pt x="265" y="75"/>
                  </a:cubicBezTo>
                  <a:cubicBezTo>
                    <a:pt x="262" y="69"/>
                    <a:pt x="257" y="63"/>
                    <a:pt x="250" y="64"/>
                  </a:cubicBezTo>
                  <a:cubicBezTo>
                    <a:pt x="246" y="64"/>
                    <a:pt x="243" y="68"/>
                    <a:pt x="241" y="72"/>
                  </a:cubicBezTo>
                  <a:cubicBezTo>
                    <a:pt x="240" y="76"/>
                    <a:pt x="239" y="81"/>
                    <a:pt x="237" y="85"/>
                  </a:cubicBezTo>
                  <a:cubicBezTo>
                    <a:pt x="236" y="87"/>
                    <a:pt x="234" y="89"/>
                    <a:pt x="233" y="91"/>
                  </a:cubicBezTo>
                  <a:cubicBezTo>
                    <a:pt x="232" y="96"/>
                    <a:pt x="233" y="100"/>
                    <a:pt x="234" y="105"/>
                  </a:cubicBezTo>
                  <a:cubicBezTo>
                    <a:pt x="228" y="107"/>
                    <a:pt x="223" y="101"/>
                    <a:pt x="222" y="95"/>
                  </a:cubicBezTo>
                  <a:cubicBezTo>
                    <a:pt x="221" y="89"/>
                    <a:pt x="224" y="84"/>
                    <a:pt x="227" y="79"/>
                  </a:cubicBezTo>
                  <a:cubicBezTo>
                    <a:pt x="231" y="70"/>
                    <a:pt x="226" y="60"/>
                    <a:pt x="222" y="51"/>
                  </a:cubicBezTo>
                  <a:cubicBezTo>
                    <a:pt x="221" y="48"/>
                    <a:pt x="219" y="43"/>
                    <a:pt x="222" y="42"/>
                  </a:cubicBezTo>
                  <a:cubicBezTo>
                    <a:pt x="224" y="41"/>
                    <a:pt x="225" y="41"/>
                    <a:pt x="226" y="41"/>
                  </a:cubicBezTo>
                  <a:cubicBezTo>
                    <a:pt x="232" y="42"/>
                    <a:pt x="239" y="43"/>
                    <a:pt x="242" y="49"/>
                  </a:cubicBezTo>
                  <a:cubicBezTo>
                    <a:pt x="244" y="52"/>
                    <a:pt x="245" y="56"/>
                    <a:pt x="249" y="57"/>
                  </a:cubicBezTo>
                  <a:cubicBezTo>
                    <a:pt x="253" y="57"/>
                    <a:pt x="255" y="52"/>
                    <a:pt x="254" y="49"/>
                  </a:cubicBezTo>
                  <a:cubicBezTo>
                    <a:pt x="252" y="45"/>
                    <a:pt x="249" y="43"/>
                    <a:pt x="246" y="41"/>
                  </a:cubicBezTo>
                  <a:cubicBezTo>
                    <a:pt x="239" y="37"/>
                    <a:pt x="233" y="32"/>
                    <a:pt x="226" y="28"/>
                  </a:cubicBezTo>
                  <a:cubicBezTo>
                    <a:pt x="217" y="23"/>
                    <a:pt x="208" y="18"/>
                    <a:pt x="198" y="13"/>
                  </a:cubicBezTo>
                  <a:cubicBezTo>
                    <a:pt x="194" y="11"/>
                    <a:pt x="191" y="9"/>
                    <a:pt x="187" y="7"/>
                  </a:cubicBezTo>
                  <a:cubicBezTo>
                    <a:pt x="165" y="0"/>
                    <a:pt x="142" y="14"/>
                    <a:pt x="119" y="16"/>
                  </a:cubicBezTo>
                  <a:cubicBezTo>
                    <a:pt x="111" y="17"/>
                    <a:pt x="103" y="16"/>
                    <a:pt x="94" y="16"/>
                  </a:cubicBezTo>
                  <a:cubicBezTo>
                    <a:pt x="92" y="16"/>
                    <a:pt x="90" y="16"/>
                    <a:pt x="87" y="16"/>
                  </a:cubicBezTo>
                  <a:cubicBezTo>
                    <a:pt x="85" y="17"/>
                    <a:pt x="84" y="19"/>
                    <a:pt x="82" y="20"/>
                  </a:cubicBezTo>
                  <a:cubicBezTo>
                    <a:pt x="72" y="32"/>
                    <a:pt x="62" y="40"/>
                    <a:pt x="47" y="44"/>
                  </a:cubicBezTo>
                  <a:cubicBezTo>
                    <a:pt x="46" y="45"/>
                    <a:pt x="45" y="45"/>
                    <a:pt x="44" y="46"/>
                  </a:cubicBezTo>
                  <a:cubicBezTo>
                    <a:pt x="43" y="46"/>
                    <a:pt x="43" y="47"/>
                    <a:pt x="42" y="47"/>
                  </a:cubicBezTo>
                  <a:cubicBezTo>
                    <a:pt x="40" y="50"/>
                    <a:pt x="39" y="52"/>
                    <a:pt x="38" y="54"/>
                  </a:cubicBezTo>
                  <a:close/>
                </a:path>
              </a:pathLst>
            </a:custGeom>
            <a:solidFill>
              <a:srgbClr val="BF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9328150" y="1609726"/>
              <a:ext cx="241300" cy="234950"/>
            </a:xfrm>
            <a:custGeom>
              <a:avLst/>
              <a:gdLst>
                <a:gd name="T0" fmla="*/ 32 w 147"/>
                <a:gd name="T1" fmla="*/ 81 h 143"/>
                <a:gd name="T2" fmla="*/ 28 w 147"/>
                <a:gd name="T3" fmla="*/ 76 h 143"/>
                <a:gd name="T4" fmla="*/ 22 w 147"/>
                <a:gd name="T5" fmla="*/ 69 h 143"/>
                <a:gd name="T6" fmla="*/ 7 w 147"/>
                <a:gd name="T7" fmla="*/ 67 h 143"/>
                <a:gd name="T8" fmla="*/ 2 w 147"/>
                <a:gd name="T9" fmla="*/ 80 h 143"/>
                <a:gd name="T10" fmla="*/ 6 w 147"/>
                <a:gd name="T11" fmla="*/ 89 h 143"/>
                <a:gd name="T12" fmla="*/ 2 w 147"/>
                <a:gd name="T13" fmla="*/ 96 h 143"/>
                <a:gd name="T14" fmla="*/ 9 w 147"/>
                <a:gd name="T15" fmla="*/ 110 h 143"/>
                <a:gd name="T16" fmla="*/ 6 w 147"/>
                <a:gd name="T17" fmla="*/ 114 h 143"/>
                <a:gd name="T18" fmla="*/ 13 w 147"/>
                <a:gd name="T19" fmla="*/ 126 h 143"/>
                <a:gd name="T20" fmla="*/ 19 w 147"/>
                <a:gd name="T21" fmla="*/ 138 h 143"/>
                <a:gd name="T22" fmla="*/ 34 w 147"/>
                <a:gd name="T23" fmla="*/ 143 h 143"/>
                <a:gd name="T24" fmla="*/ 40 w 147"/>
                <a:gd name="T25" fmla="*/ 142 h 143"/>
                <a:gd name="T26" fmla="*/ 49 w 147"/>
                <a:gd name="T27" fmla="*/ 126 h 143"/>
                <a:gd name="T28" fmla="*/ 56 w 147"/>
                <a:gd name="T29" fmla="*/ 108 h 143"/>
                <a:gd name="T30" fmla="*/ 73 w 147"/>
                <a:gd name="T31" fmla="*/ 111 h 143"/>
                <a:gd name="T32" fmla="*/ 90 w 147"/>
                <a:gd name="T33" fmla="*/ 110 h 143"/>
                <a:gd name="T34" fmla="*/ 86 w 147"/>
                <a:gd name="T35" fmla="*/ 97 h 143"/>
                <a:gd name="T36" fmla="*/ 71 w 147"/>
                <a:gd name="T37" fmla="*/ 93 h 143"/>
                <a:gd name="T38" fmla="*/ 78 w 147"/>
                <a:gd name="T39" fmla="*/ 83 h 143"/>
                <a:gd name="T40" fmla="*/ 94 w 147"/>
                <a:gd name="T41" fmla="*/ 59 h 143"/>
                <a:gd name="T42" fmla="*/ 98 w 147"/>
                <a:gd name="T43" fmla="*/ 58 h 143"/>
                <a:gd name="T44" fmla="*/ 101 w 147"/>
                <a:gd name="T45" fmla="*/ 44 h 143"/>
                <a:gd name="T46" fmla="*/ 124 w 147"/>
                <a:gd name="T47" fmla="*/ 30 h 143"/>
                <a:gd name="T48" fmla="*/ 127 w 147"/>
                <a:gd name="T49" fmla="*/ 31 h 143"/>
                <a:gd name="T50" fmla="*/ 130 w 147"/>
                <a:gd name="T51" fmla="*/ 30 h 143"/>
                <a:gd name="T52" fmla="*/ 141 w 147"/>
                <a:gd name="T53" fmla="*/ 21 h 143"/>
                <a:gd name="T54" fmla="*/ 146 w 147"/>
                <a:gd name="T55" fmla="*/ 12 h 143"/>
                <a:gd name="T56" fmla="*/ 143 w 147"/>
                <a:gd name="T57" fmla="*/ 8 h 143"/>
                <a:gd name="T58" fmla="*/ 122 w 147"/>
                <a:gd name="T59" fmla="*/ 4 h 143"/>
                <a:gd name="T60" fmla="*/ 108 w 147"/>
                <a:gd name="T61" fmla="*/ 21 h 143"/>
                <a:gd name="T62" fmla="*/ 91 w 147"/>
                <a:gd name="T63" fmla="*/ 20 h 143"/>
                <a:gd name="T64" fmla="*/ 88 w 147"/>
                <a:gd name="T65" fmla="*/ 23 h 143"/>
                <a:gd name="T66" fmla="*/ 79 w 147"/>
                <a:gd name="T67" fmla="*/ 20 h 143"/>
                <a:gd name="T68" fmla="*/ 70 w 147"/>
                <a:gd name="T69" fmla="*/ 25 h 143"/>
                <a:gd name="T70" fmla="*/ 64 w 147"/>
                <a:gd name="T71" fmla="*/ 34 h 143"/>
                <a:gd name="T72" fmla="*/ 55 w 147"/>
                <a:gd name="T73" fmla="*/ 44 h 143"/>
                <a:gd name="T74" fmla="*/ 57 w 147"/>
                <a:gd name="T75" fmla="*/ 50 h 143"/>
                <a:gd name="T76" fmla="*/ 46 w 147"/>
                <a:gd name="T77" fmla="*/ 57 h 143"/>
                <a:gd name="T78" fmla="*/ 31 w 147"/>
                <a:gd name="T79" fmla="*/ 55 h 143"/>
                <a:gd name="T80" fmla="*/ 36 w 147"/>
                <a:gd name="T81" fmla="*/ 72 h 143"/>
                <a:gd name="T82" fmla="*/ 43 w 147"/>
                <a:gd name="T83" fmla="*/ 79 h 143"/>
                <a:gd name="T84" fmla="*/ 51 w 147"/>
                <a:gd name="T85" fmla="*/ 95 h 143"/>
                <a:gd name="T86" fmla="*/ 41 w 147"/>
                <a:gd name="T87" fmla="*/ 103 h 143"/>
                <a:gd name="T88" fmla="*/ 39 w 147"/>
                <a:gd name="T89" fmla="*/ 93 h 143"/>
                <a:gd name="T90" fmla="*/ 32 w 147"/>
                <a:gd name="T91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143">
                  <a:moveTo>
                    <a:pt x="32" y="81"/>
                  </a:moveTo>
                  <a:cubicBezTo>
                    <a:pt x="31" y="79"/>
                    <a:pt x="30" y="78"/>
                    <a:pt x="28" y="76"/>
                  </a:cubicBezTo>
                  <a:cubicBezTo>
                    <a:pt x="26" y="73"/>
                    <a:pt x="25" y="71"/>
                    <a:pt x="22" y="69"/>
                  </a:cubicBezTo>
                  <a:cubicBezTo>
                    <a:pt x="18" y="65"/>
                    <a:pt x="12" y="64"/>
                    <a:pt x="7" y="67"/>
                  </a:cubicBezTo>
                  <a:cubicBezTo>
                    <a:pt x="3" y="69"/>
                    <a:pt x="0" y="75"/>
                    <a:pt x="2" y="80"/>
                  </a:cubicBezTo>
                  <a:cubicBezTo>
                    <a:pt x="3" y="83"/>
                    <a:pt x="6" y="86"/>
                    <a:pt x="6" y="89"/>
                  </a:cubicBezTo>
                  <a:cubicBezTo>
                    <a:pt x="5" y="92"/>
                    <a:pt x="2" y="93"/>
                    <a:pt x="2" y="96"/>
                  </a:cubicBezTo>
                  <a:cubicBezTo>
                    <a:pt x="2" y="101"/>
                    <a:pt x="11" y="105"/>
                    <a:pt x="9" y="110"/>
                  </a:cubicBezTo>
                  <a:cubicBezTo>
                    <a:pt x="9" y="111"/>
                    <a:pt x="7" y="112"/>
                    <a:pt x="6" y="114"/>
                  </a:cubicBezTo>
                  <a:cubicBezTo>
                    <a:pt x="4" y="118"/>
                    <a:pt x="10" y="122"/>
                    <a:pt x="13" y="126"/>
                  </a:cubicBezTo>
                  <a:cubicBezTo>
                    <a:pt x="16" y="129"/>
                    <a:pt x="16" y="135"/>
                    <a:pt x="19" y="138"/>
                  </a:cubicBezTo>
                  <a:cubicBezTo>
                    <a:pt x="23" y="142"/>
                    <a:pt x="28" y="143"/>
                    <a:pt x="34" y="143"/>
                  </a:cubicBezTo>
                  <a:cubicBezTo>
                    <a:pt x="36" y="143"/>
                    <a:pt x="38" y="143"/>
                    <a:pt x="40" y="142"/>
                  </a:cubicBezTo>
                  <a:cubicBezTo>
                    <a:pt x="46" y="140"/>
                    <a:pt x="48" y="132"/>
                    <a:pt x="49" y="126"/>
                  </a:cubicBezTo>
                  <a:cubicBezTo>
                    <a:pt x="49" y="119"/>
                    <a:pt x="50" y="111"/>
                    <a:pt x="56" y="108"/>
                  </a:cubicBezTo>
                  <a:cubicBezTo>
                    <a:pt x="61" y="106"/>
                    <a:pt x="68" y="108"/>
                    <a:pt x="73" y="111"/>
                  </a:cubicBezTo>
                  <a:cubicBezTo>
                    <a:pt x="79" y="113"/>
                    <a:pt x="86" y="114"/>
                    <a:pt x="90" y="110"/>
                  </a:cubicBezTo>
                  <a:cubicBezTo>
                    <a:pt x="93" y="106"/>
                    <a:pt x="90" y="100"/>
                    <a:pt x="86" y="97"/>
                  </a:cubicBezTo>
                  <a:cubicBezTo>
                    <a:pt x="81" y="94"/>
                    <a:pt x="76" y="94"/>
                    <a:pt x="71" y="93"/>
                  </a:cubicBezTo>
                  <a:cubicBezTo>
                    <a:pt x="69" y="89"/>
                    <a:pt x="73" y="82"/>
                    <a:pt x="78" y="83"/>
                  </a:cubicBezTo>
                  <a:cubicBezTo>
                    <a:pt x="74" y="73"/>
                    <a:pt x="83" y="61"/>
                    <a:pt x="94" y="59"/>
                  </a:cubicBezTo>
                  <a:cubicBezTo>
                    <a:pt x="95" y="59"/>
                    <a:pt x="97" y="59"/>
                    <a:pt x="98" y="58"/>
                  </a:cubicBezTo>
                  <a:cubicBezTo>
                    <a:pt x="103" y="56"/>
                    <a:pt x="101" y="49"/>
                    <a:pt x="101" y="44"/>
                  </a:cubicBezTo>
                  <a:cubicBezTo>
                    <a:pt x="101" y="34"/>
                    <a:pt x="114" y="25"/>
                    <a:pt x="124" y="30"/>
                  </a:cubicBezTo>
                  <a:cubicBezTo>
                    <a:pt x="125" y="31"/>
                    <a:pt x="126" y="32"/>
                    <a:pt x="127" y="31"/>
                  </a:cubicBezTo>
                  <a:cubicBezTo>
                    <a:pt x="128" y="31"/>
                    <a:pt x="129" y="31"/>
                    <a:pt x="130" y="30"/>
                  </a:cubicBezTo>
                  <a:cubicBezTo>
                    <a:pt x="134" y="27"/>
                    <a:pt x="137" y="24"/>
                    <a:pt x="141" y="21"/>
                  </a:cubicBezTo>
                  <a:cubicBezTo>
                    <a:pt x="144" y="18"/>
                    <a:pt x="147" y="15"/>
                    <a:pt x="146" y="12"/>
                  </a:cubicBezTo>
                  <a:cubicBezTo>
                    <a:pt x="145" y="10"/>
                    <a:pt x="144" y="9"/>
                    <a:pt x="143" y="8"/>
                  </a:cubicBezTo>
                  <a:cubicBezTo>
                    <a:pt x="136" y="4"/>
                    <a:pt x="128" y="0"/>
                    <a:pt x="122" y="4"/>
                  </a:cubicBezTo>
                  <a:cubicBezTo>
                    <a:pt x="116" y="9"/>
                    <a:pt x="115" y="20"/>
                    <a:pt x="108" y="21"/>
                  </a:cubicBezTo>
                  <a:cubicBezTo>
                    <a:pt x="102" y="23"/>
                    <a:pt x="96" y="17"/>
                    <a:pt x="91" y="20"/>
                  </a:cubicBezTo>
                  <a:cubicBezTo>
                    <a:pt x="90" y="21"/>
                    <a:pt x="89" y="22"/>
                    <a:pt x="88" y="23"/>
                  </a:cubicBezTo>
                  <a:cubicBezTo>
                    <a:pt x="85" y="24"/>
                    <a:pt x="82" y="21"/>
                    <a:pt x="79" y="20"/>
                  </a:cubicBezTo>
                  <a:cubicBezTo>
                    <a:pt x="76" y="19"/>
                    <a:pt x="72" y="22"/>
                    <a:pt x="70" y="25"/>
                  </a:cubicBezTo>
                  <a:cubicBezTo>
                    <a:pt x="68" y="28"/>
                    <a:pt x="67" y="31"/>
                    <a:pt x="64" y="34"/>
                  </a:cubicBezTo>
                  <a:cubicBezTo>
                    <a:pt x="61" y="37"/>
                    <a:pt x="55" y="39"/>
                    <a:pt x="55" y="44"/>
                  </a:cubicBezTo>
                  <a:cubicBezTo>
                    <a:pt x="55" y="46"/>
                    <a:pt x="57" y="48"/>
                    <a:pt x="57" y="50"/>
                  </a:cubicBezTo>
                  <a:cubicBezTo>
                    <a:pt x="57" y="55"/>
                    <a:pt x="51" y="57"/>
                    <a:pt x="46" y="57"/>
                  </a:cubicBezTo>
                  <a:cubicBezTo>
                    <a:pt x="41" y="56"/>
                    <a:pt x="36" y="53"/>
                    <a:pt x="31" y="55"/>
                  </a:cubicBezTo>
                  <a:cubicBezTo>
                    <a:pt x="28" y="60"/>
                    <a:pt x="32" y="67"/>
                    <a:pt x="36" y="72"/>
                  </a:cubicBezTo>
                  <a:cubicBezTo>
                    <a:pt x="38" y="74"/>
                    <a:pt x="41" y="77"/>
                    <a:pt x="43" y="79"/>
                  </a:cubicBezTo>
                  <a:cubicBezTo>
                    <a:pt x="46" y="84"/>
                    <a:pt x="50" y="89"/>
                    <a:pt x="51" y="95"/>
                  </a:cubicBezTo>
                  <a:cubicBezTo>
                    <a:pt x="51" y="100"/>
                    <a:pt x="45" y="108"/>
                    <a:pt x="41" y="103"/>
                  </a:cubicBezTo>
                  <a:cubicBezTo>
                    <a:pt x="40" y="102"/>
                    <a:pt x="40" y="95"/>
                    <a:pt x="39" y="93"/>
                  </a:cubicBezTo>
                  <a:cubicBezTo>
                    <a:pt x="38" y="89"/>
                    <a:pt x="35" y="85"/>
                    <a:pt x="32" y="81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9074150" y="1952626"/>
              <a:ext cx="508000" cy="569913"/>
            </a:xfrm>
            <a:custGeom>
              <a:avLst/>
              <a:gdLst>
                <a:gd name="T0" fmla="*/ 101 w 309"/>
                <a:gd name="T1" fmla="*/ 264 h 346"/>
                <a:gd name="T2" fmla="*/ 88 w 309"/>
                <a:gd name="T3" fmla="*/ 270 h 346"/>
                <a:gd name="T4" fmla="*/ 87 w 309"/>
                <a:gd name="T5" fmla="*/ 281 h 346"/>
                <a:gd name="T6" fmla="*/ 95 w 309"/>
                <a:gd name="T7" fmla="*/ 289 h 346"/>
                <a:gd name="T8" fmla="*/ 96 w 309"/>
                <a:gd name="T9" fmla="*/ 323 h 346"/>
                <a:gd name="T10" fmla="*/ 95 w 309"/>
                <a:gd name="T11" fmla="*/ 343 h 346"/>
                <a:gd name="T12" fmla="*/ 122 w 309"/>
                <a:gd name="T13" fmla="*/ 346 h 346"/>
                <a:gd name="T14" fmla="*/ 136 w 309"/>
                <a:gd name="T15" fmla="*/ 337 h 346"/>
                <a:gd name="T16" fmla="*/ 170 w 309"/>
                <a:gd name="T17" fmla="*/ 282 h 346"/>
                <a:gd name="T18" fmla="*/ 153 w 309"/>
                <a:gd name="T19" fmla="*/ 252 h 346"/>
                <a:gd name="T20" fmla="*/ 156 w 309"/>
                <a:gd name="T21" fmla="*/ 249 h 346"/>
                <a:gd name="T22" fmla="*/ 178 w 309"/>
                <a:gd name="T23" fmla="*/ 238 h 346"/>
                <a:gd name="T24" fmla="*/ 180 w 309"/>
                <a:gd name="T25" fmla="*/ 215 h 346"/>
                <a:gd name="T26" fmla="*/ 181 w 309"/>
                <a:gd name="T27" fmla="*/ 201 h 346"/>
                <a:gd name="T28" fmla="*/ 198 w 309"/>
                <a:gd name="T29" fmla="*/ 176 h 346"/>
                <a:gd name="T30" fmla="*/ 227 w 309"/>
                <a:gd name="T31" fmla="*/ 136 h 346"/>
                <a:gd name="T32" fmla="*/ 255 w 309"/>
                <a:gd name="T33" fmla="*/ 115 h 346"/>
                <a:gd name="T34" fmla="*/ 298 w 309"/>
                <a:gd name="T35" fmla="*/ 73 h 346"/>
                <a:gd name="T36" fmla="*/ 307 w 309"/>
                <a:gd name="T37" fmla="*/ 53 h 346"/>
                <a:gd name="T38" fmla="*/ 305 w 309"/>
                <a:gd name="T39" fmla="*/ 36 h 346"/>
                <a:gd name="T40" fmla="*/ 293 w 309"/>
                <a:gd name="T41" fmla="*/ 8 h 346"/>
                <a:gd name="T42" fmla="*/ 279 w 309"/>
                <a:gd name="T43" fmla="*/ 12 h 346"/>
                <a:gd name="T44" fmla="*/ 267 w 309"/>
                <a:gd name="T45" fmla="*/ 4 h 346"/>
                <a:gd name="T46" fmla="*/ 251 w 309"/>
                <a:gd name="T47" fmla="*/ 20 h 346"/>
                <a:gd name="T48" fmla="*/ 247 w 309"/>
                <a:gd name="T49" fmla="*/ 26 h 346"/>
                <a:gd name="T50" fmla="*/ 216 w 309"/>
                <a:gd name="T51" fmla="*/ 29 h 346"/>
                <a:gd name="T52" fmla="*/ 203 w 309"/>
                <a:gd name="T53" fmla="*/ 42 h 346"/>
                <a:gd name="T54" fmla="*/ 170 w 309"/>
                <a:gd name="T55" fmla="*/ 43 h 346"/>
                <a:gd name="T56" fmla="*/ 157 w 309"/>
                <a:gd name="T57" fmla="*/ 66 h 346"/>
                <a:gd name="T58" fmla="*/ 141 w 309"/>
                <a:gd name="T59" fmla="*/ 91 h 346"/>
                <a:gd name="T60" fmla="*/ 118 w 309"/>
                <a:gd name="T61" fmla="*/ 106 h 346"/>
                <a:gd name="T62" fmla="*/ 109 w 309"/>
                <a:gd name="T63" fmla="*/ 124 h 346"/>
                <a:gd name="T64" fmla="*/ 76 w 309"/>
                <a:gd name="T65" fmla="*/ 119 h 346"/>
                <a:gd name="T66" fmla="*/ 64 w 309"/>
                <a:gd name="T67" fmla="*/ 109 h 346"/>
                <a:gd name="T68" fmla="*/ 51 w 309"/>
                <a:gd name="T69" fmla="*/ 112 h 346"/>
                <a:gd name="T70" fmla="*/ 41 w 309"/>
                <a:gd name="T71" fmla="*/ 100 h 346"/>
                <a:gd name="T72" fmla="*/ 12 w 309"/>
                <a:gd name="T73" fmla="*/ 110 h 346"/>
                <a:gd name="T74" fmla="*/ 0 w 309"/>
                <a:gd name="T75" fmla="*/ 149 h 346"/>
                <a:gd name="T76" fmla="*/ 5 w 309"/>
                <a:gd name="T77" fmla="*/ 165 h 346"/>
                <a:gd name="T78" fmla="*/ 32 w 309"/>
                <a:gd name="T79" fmla="*/ 169 h 346"/>
                <a:gd name="T80" fmla="*/ 44 w 309"/>
                <a:gd name="T81" fmla="*/ 164 h 346"/>
                <a:gd name="T82" fmla="*/ 54 w 309"/>
                <a:gd name="T83" fmla="*/ 187 h 346"/>
                <a:gd name="T84" fmla="*/ 70 w 309"/>
                <a:gd name="T85" fmla="*/ 183 h 346"/>
                <a:gd name="T86" fmla="*/ 64 w 309"/>
                <a:gd name="T87" fmla="*/ 190 h 346"/>
                <a:gd name="T88" fmla="*/ 65 w 309"/>
                <a:gd name="T89" fmla="*/ 204 h 346"/>
                <a:gd name="T90" fmla="*/ 49 w 309"/>
                <a:gd name="T91" fmla="*/ 204 h 346"/>
                <a:gd name="T92" fmla="*/ 34 w 309"/>
                <a:gd name="T93" fmla="*/ 211 h 346"/>
                <a:gd name="T94" fmla="*/ 19 w 309"/>
                <a:gd name="T95" fmla="*/ 231 h 346"/>
                <a:gd name="T96" fmla="*/ 5 w 309"/>
                <a:gd name="T97" fmla="*/ 247 h 346"/>
                <a:gd name="T98" fmla="*/ 28 w 309"/>
                <a:gd name="T99" fmla="*/ 242 h 346"/>
                <a:gd name="T100" fmla="*/ 41 w 309"/>
                <a:gd name="T101" fmla="*/ 258 h 346"/>
                <a:gd name="T102" fmla="*/ 54 w 309"/>
                <a:gd name="T103" fmla="*/ 267 h 346"/>
                <a:gd name="T104" fmla="*/ 61 w 309"/>
                <a:gd name="T105" fmla="*/ 265 h 346"/>
                <a:gd name="T106" fmla="*/ 73 w 309"/>
                <a:gd name="T107" fmla="*/ 245 h 346"/>
                <a:gd name="T108" fmla="*/ 85 w 309"/>
                <a:gd name="T109" fmla="*/ 259 h 346"/>
                <a:gd name="T110" fmla="*/ 99 w 309"/>
                <a:gd name="T111" fmla="*/ 2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9" h="346">
                  <a:moveTo>
                    <a:pt x="99" y="257"/>
                  </a:moveTo>
                  <a:cubicBezTo>
                    <a:pt x="100" y="260"/>
                    <a:pt x="101" y="262"/>
                    <a:pt x="101" y="264"/>
                  </a:cubicBezTo>
                  <a:cubicBezTo>
                    <a:pt x="101" y="266"/>
                    <a:pt x="99" y="269"/>
                    <a:pt x="97" y="269"/>
                  </a:cubicBezTo>
                  <a:cubicBezTo>
                    <a:pt x="94" y="270"/>
                    <a:pt x="91" y="268"/>
                    <a:pt x="88" y="270"/>
                  </a:cubicBezTo>
                  <a:cubicBezTo>
                    <a:pt x="87" y="271"/>
                    <a:pt x="87" y="273"/>
                    <a:pt x="87" y="274"/>
                  </a:cubicBezTo>
                  <a:cubicBezTo>
                    <a:pt x="87" y="277"/>
                    <a:pt x="87" y="279"/>
                    <a:pt x="87" y="281"/>
                  </a:cubicBezTo>
                  <a:cubicBezTo>
                    <a:pt x="87" y="283"/>
                    <a:pt x="87" y="285"/>
                    <a:pt x="88" y="286"/>
                  </a:cubicBezTo>
                  <a:cubicBezTo>
                    <a:pt x="90" y="288"/>
                    <a:pt x="93" y="289"/>
                    <a:pt x="95" y="289"/>
                  </a:cubicBezTo>
                  <a:cubicBezTo>
                    <a:pt x="104" y="291"/>
                    <a:pt x="109" y="302"/>
                    <a:pt x="105" y="311"/>
                  </a:cubicBezTo>
                  <a:cubicBezTo>
                    <a:pt x="103" y="315"/>
                    <a:pt x="99" y="318"/>
                    <a:pt x="96" y="323"/>
                  </a:cubicBezTo>
                  <a:cubicBezTo>
                    <a:pt x="94" y="327"/>
                    <a:pt x="94" y="333"/>
                    <a:pt x="94" y="338"/>
                  </a:cubicBezTo>
                  <a:cubicBezTo>
                    <a:pt x="94" y="340"/>
                    <a:pt x="95" y="342"/>
                    <a:pt x="95" y="343"/>
                  </a:cubicBezTo>
                  <a:cubicBezTo>
                    <a:pt x="97" y="346"/>
                    <a:pt x="101" y="346"/>
                    <a:pt x="104" y="346"/>
                  </a:cubicBezTo>
                  <a:cubicBezTo>
                    <a:pt x="110" y="346"/>
                    <a:pt x="116" y="346"/>
                    <a:pt x="122" y="346"/>
                  </a:cubicBezTo>
                  <a:cubicBezTo>
                    <a:pt x="124" y="346"/>
                    <a:pt x="127" y="345"/>
                    <a:pt x="129" y="344"/>
                  </a:cubicBezTo>
                  <a:cubicBezTo>
                    <a:pt x="132" y="343"/>
                    <a:pt x="134" y="340"/>
                    <a:pt x="136" y="337"/>
                  </a:cubicBezTo>
                  <a:cubicBezTo>
                    <a:pt x="145" y="324"/>
                    <a:pt x="153" y="312"/>
                    <a:pt x="162" y="299"/>
                  </a:cubicBezTo>
                  <a:cubicBezTo>
                    <a:pt x="165" y="294"/>
                    <a:pt x="169" y="288"/>
                    <a:pt x="170" y="282"/>
                  </a:cubicBezTo>
                  <a:cubicBezTo>
                    <a:pt x="171" y="279"/>
                    <a:pt x="171" y="274"/>
                    <a:pt x="169" y="271"/>
                  </a:cubicBezTo>
                  <a:cubicBezTo>
                    <a:pt x="166" y="263"/>
                    <a:pt x="153" y="261"/>
                    <a:pt x="153" y="252"/>
                  </a:cubicBezTo>
                  <a:cubicBezTo>
                    <a:pt x="153" y="252"/>
                    <a:pt x="153" y="251"/>
                    <a:pt x="154" y="250"/>
                  </a:cubicBezTo>
                  <a:cubicBezTo>
                    <a:pt x="154" y="249"/>
                    <a:pt x="155" y="249"/>
                    <a:pt x="156" y="249"/>
                  </a:cubicBezTo>
                  <a:cubicBezTo>
                    <a:pt x="160" y="247"/>
                    <a:pt x="164" y="247"/>
                    <a:pt x="168" y="246"/>
                  </a:cubicBezTo>
                  <a:cubicBezTo>
                    <a:pt x="172" y="244"/>
                    <a:pt x="176" y="242"/>
                    <a:pt x="178" y="238"/>
                  </a:cubicBezTo>
                  <a:cubicBezTo>
                    <a:pt x="179" y="234"/>
                    <a:pt x="178" y="230"/>
                    <a:pt x="177" y="226"/>
                  </a:cubicBezTo>
                  <a:cubicBezTo>
                    <a:pt x="177" y="222"/>
                    <a:pt x="177" y="217"/>
                    <a:pt x="180" y="215"/>
                  </a:cubicBezTo>
                  <a:cubicBezTo>
                    <a:pt x="181" y="214"/>
                    <a:pt x="182" y="213"/>
                    <a:pt x="183" y="212"/>
                  </a:cubicBezTo>
                  <a:cubicBezTo>
                    <a:pt x="185" y="209"/>
                    <a:pt x="182" y="205"/>
                    <a:pt x="181" y="201"/>
                  </a:cubicBezTo>
                  <a:cubicBezTo>
                    <a:pt x="180" y="196"/>
                    <a:pt x="183" y="191"/>
                    <a:pt x="187" y="188"/>
                  </a:cubicBezTo>
                  <a:cubicBezTo>
                    <a:pt x="191" y="184"/>
                    <a:pt x="195" y="181"/>
                    <a:pt x="198" y="176"/>
                  </a:cubicBezTo>
                  <a:cubicBezTo>
                    <a:pt x="205" y="165"/>
                    <a:pt x="198" y="148"/>
                    <a:pt x="208" y="139"/>
                  </a:cubicBezTo>
                  <a:cubicBezTo>
                    <a:pt x="213" y="135"/>
                    <a:pt x="220" y="134"/>
                    <a:pt x="227" y="136"/>
                  </a:cubicBezTo>
                  <a:cubicBezTo>
                    <a:pt x="231" y="137"/>
                    <a:pt x="236" y="138"/>
                    <a:pt x="240" y="138"/>
                  </a:cubicBezTo>
                  <a:cubicBezTo>
                    <a:pt x="251" y="138"/>
                    <a:pt x="259" y="125"/>
                    <a:pt x="255" y="115"/>
                  </a:cubicBezTo>
                  <a:cubicBezTo>
                    <a:pt x="256" y="110"/>
                    <a:pt x="258" y="108"/>
                    <a:pt x="262" y="104"/>
                  </a:cubicBezTo>
                  <a:cubicBezTo>
                    <a:pt x="274" y="93"/>
                    <a:pt x="285" y="83"/>
                    <a:pt x="298" y="73"/>
                  </a:cubicBezTo>
                  <a:cubicBezTo>
                    <a:pt x="301" y="70"/>
                    <a:pt x="304" y="68"/>
                    <a:pt x="306" y="64"/>
                  </a:cubicBezTo>
                  <a:cubicBezTo>
                    <a:pt x="308" y="61"/>
                    <a:pt x="309" y="56"/>
                    <a:pt x="307" y="53"/>
                  </a:cubicBezTo>
                  <a:cubicBezTo>
                    <a:pt x="305" y="50"/>
                    <a:pt x="301" y="48"/>
                    <a:pt x="301" y="44"/>
                  </a:cubicBezTo>
                  <a:cubicBezTo>
                    <a:pt x="301" y="41"/>
                    <a:pt x="304" y="39"/>
                    <a:pt x="305" y="36"/>
                  </a:cubicBezTo>
                  <a:cubicBezTo>
                    <a:pt x="308" y="31"/>
                    <a:pt x="304" y="25"/>
                    <a:pt x="301" y="20"/>
                  </a:cubicBezTo>
                  <a:cubicBezTo>
                    <a:pt x="299" y="16"/>
                    <a:pt x="296" y="12"/>
                    <a:pt x="293" y="8"/>
                  </a:cubicBezTo>
                  <a:cubicBezTo>
                    <a:pt x="291" y="5"/>
                    <a:pt x="288" y="1"/>
                    <a:pt x="284" y="2"/>
                  </a:cubicBezTo>
                  <a:cubicBezTo>
                    <a:pt x="281" y="4"/>
                    <a:pt x="280" y="8"/>
                    <a:pt x="279" y="12"/>
                  </a:cubicBezTo>
                  <a:cubicBezTo>
                    <a:pt x="278" y="16"/>
                    <a:pt x="274" y="20"/>
                    <a:pt x="271" y="17"/>
                  </a:cubicBezTo>
                  <a:cubicBezTo>
                    <a:pt x="269" y="13"/>
                    <a:pt x="270" y="7"/>
                    <a:pt x="267" y="4"/>
                  </a:cubicBezTo>
                  <a:cubicBezTo>
                    <a:pt x="264" y="0"/>
                    <a:pt x="257" y="2"/>
                    <a:pt x="254" y="6"/>
                  </a:cubicBezTo>
                  <a:cubicBezTo>
                    <a:pt x="251" y="10"/>
                    <a:pt x="251" y="15"/>
                    <a:pt x="251" y="20"/>
                  </a:cubicBezTo>
                  <a:cubicBezTo>
                    <a:pt x="251" y="22"/>
                    <a:pt x="251" y="23"/>
                    <a:pt x="250" y="24"/>
                  </a:cubicBezTo>
                  <a:cubicBezTo>
                    <a:pt x="249" y="25"/>
                    <a:pt x="248" y="25"/>
                    <a:pt x="247" y="26"/>
                  </a:cubicBezTo>
                  <a:cubicBezTo>
                    <a:pt x="241" y="27"/>
                    <a:pt x="234" y="27"/>
                    <a:pt x="228" y="27"/>
                  </a:cubicBezTo>
                  <a:cubicBezTo>
                    <a:pt x="224" y="27"/>
                    <a:pt x="219" y="26"/>
                    <a:pt x="216" y="29"/>
                  </a:cubicBezTo>
                  <a:cubicBezTo>
                    <a:pt x="214" y="32"/>
                    <a:pt x="213" y="36"/>
                    <a:pt x="211" y="38"/>
                  </a:cubicBezTo>
                  <a:cubicBezTo>
                    <a:pt x="209" y="41"/>
                    <a:pt x="206" y="41"/>
                    <a:pt x="203" y="42"/>
                  </a:cubicBezTo>
                  <a:cubicBezTo>
                    <a:pt x="194" y="44"/>
                    <a:pt x="185" y="46"/>
                    <a:pt x="177" y="43"/>
                  </a:cubicBezTo>
                  <a:cubicBezTo>
                    <a:pt x="175" y="43"/>
                    <a:pt x="172" y="42"/>
                    <a:pt x="170" y="43"/>
                  </a:cubicBezTo>
                  <a:cubicBezTo>
                    <a:pt x="163" y="45"/>
                    <a:pt x="169" y="57"/>
                    <a:pt x="164" y="61"/>
                  </a:cubicBezTo>
                  <a:cubicBezTo>
                    <a:pt x="162" y="63"/>
                    <a:pt x="159" y="64"/>
                    <a:pt x="157" y="66"/>
                  </a:cubicBezTo>
                  <a:cubicBezTo>
                    <a:pt x="151" y="72"/>
                    <a:pt x="162" y="84"/>
                    <a:pt x="156" y="90"/>
                  </a:cubicBezTo>
                  <a:cubicBezTo>
                    <a:pt x="152" y="94"/>
                    <a:pt x="146" y="91"/>
                    <a:pt x="141" y="91"/>
                  </a:cubicBezTo>
                  <a:cubicBezTo>
                    <a:pt x="134" y="92"/>
                    <a:pt x="129" y="100"/>
                    <a:pt x="131" y="106"/>
                  </a:cubicBezTo>
                  <a:cubicBezTo>
                    <a:pt x="127" y="105"/>
                    <a:pt x="122" y="105"/>
                    <a:pt x="118" y="106"/>
                  </a:cubicBezTo>
                  <a:cubicBezTo>
                    <a:pt x="113" y="108"/>
                    <a:pt x="110" y="111"/>
                    <a:pt x="110" y="116"/>
                  </a:cubicBezTo>
                  <a:cubicBezTo>
                    <a:pt x="110" y="119"/>
                    <a:pt x="111" y="122"/>
                    <a:pt x="109" y="124"/>
                  </a:cubicBezTo>
                  <a:cubicBezTo>
                    <a:pt x="108" y="126"/>
                    <a:pt x="105" y="126"/>
                    <a:pt x="103" y="126"/>
                  </a:cubicBezTo>
                  <a:cubicBezTo>
                    <a:pt x="93" y="127"/>
                    <a:pt x="81" y="127"/>
                    <a:pt x="76" y="119"/>
                  </a:cubicBezTo>
                  <a:cubicBezTo>
                    <a:pt x="74" y="116"/>
                    <a:pt x="73" y="113"/>
                    <a:pt x="71" y="111"/>
                  </a:cubicBezTo>
                  <a:cubicBezTo>
                    <a:pt x="70" y="109"/>
                    <a:pt x="66" y="107"/>
                    <a:pt x="64" y="109"/>
                  </a:cubicBezTo>
                  <a:cubicBezTo>
                    <a:pt x="61" y="111"/>
                    <a:pt x="61" y="114"/>
                    <a:pt x="59" y="116"/>
                  </a:cubicBezTo>
                  <a:cubicBezTo>
                    <a:pt x="56" y="117"/>
                    <a:pt x="53" y="115"/>
                    <a:pt x="51" y="112"/>
                  </a:cubicBezTo>
                  <a:cubicBezTo>
                    <a:pt x="50" y="109"/>
                    <a:pt x="50" y="106"/>
                    <a:pt x="49" y="103"/>
                  </a:cubicBezTo>
                  <a:cubicBezTo>
                    <a:pt x="47" y="100"/>
                    <a:pt x="44" y="98"/>
                    <a:pt x="41" y="100"/>
                  </a:cubicBezTo>
                  <a:cubicBezTo>
                    <a:pt x="43" y="106"/>
                    <a:pt x="36" y="110"/>
                    <a:pt x="30" y="110"/>
                  </a:cubicBezTo>
                  <a:cubicBezTo>
                    <a:pt x="24" y="110"/>
                    <a:pt x="18" y="108"/>
                    <a:pt x="12" y="110"/>
                  </a:cubicBezTo>
                  <a:cubicBezTo>
                    <a:pt x="6" y="114"/>
                    <a:pt x="4" y="122"/>
                    <a:pt x="3" y="129"/>
                  </a:cubicBezTo>
                  <a:cubicBezTo>
                    <a:pt x="2" y="135"/>
                    <a:pt x="1" y="142"/>
                    <a:pt x="0" y="149"/>
                  </a:cubicBezTo>
                  <a:cubicBezTo>
                    <a:pt x="0" y="151"/>
                    <a:pt x="0" y="154"/>
                    <a:pt x="0" y="157"/>
                  </a:cubicBezTo>
                  <a:cubicBezTo>
                    <a:pt x="1" y="160"/>
                    <a:pt x="3" y="162"/>
                    <a:pt x="5" y="165"/>
                  </a:cubicBezTo>
                  <a:cubicBezTo>
                    <a:pt x="8" y="169"/>
                    <a:pt x="12" y="174"/>
                    <a:pt x="18" y="175"/>
                  </a:cubicBezTo>
                  <a:cubicBezTo>
                    <a:pt x="23" y="177"/>
                    <a:pt x="30" y="175"/>
                    <a:pt x="32" y="169"/>
                  </a:cubicBezTo>
                  <a:cubicBezTo>
                    <a:pt x="32" y="168"/>
                    <a:pt x="32" y="167"/>
                    <a:pt x="32" y="165"/>
                  </a:cubicBezTo>
                  <a:cubicBezTo>
                    <a:pt x="34" y="160"/>
                    <a:pt x="42" y="160"/>
                    <a:pt x="44" y="164"/>
                  </a:cubicBezTo>
                  <a:cubicBezTo>
                    <a:pt x="47" y="170"/>
                    <a:pt x="40" y="177"/>
                    <a:pt x="43" y="184"/>
                  </a:cubicBezTo>
                  <a:cubicBezTo>
                    <a:pt x="44" y="188"/>
                    <a:pt x="50" y="189"/>
                    <a:pt x="54" y="187"/>
                  </a:cubicBezTo>
                  <a:cubicBezTo>
                    <a:pt x="58" y="185"/>
                    <a:pt x="55" y="179"/>
                    <a:pt x="58" y="177"/>
                  </a:cubicBezTo>
                  <a:cubicBezTo>
                    <a:pt x="62" y="173"/>
                    <a:pt x="68" y="179"/>
                    <a:pt x="70" y="183"/>
                  </a:cubicBezTo>
                  <a:cubicBezTo>
                    <a:pt x="72" y="183"/>
                    <a:pt x="73" y="187"/>
                    <a:pt x="71" y="189"/>
                  </a:cubicBezTo>
                  <a:cubicBezTo>
                    <a:pt x="69" y="190"/>
                    <a:pt x="66" y="190"/>
                    <a:pt x="64" y="190"/>
                  </a:cubicBezTo>
                  <a:cubicBezTo>
                    <a:pt x="61" y="190"/>
                    <a:pt x="58" y="191"/>
                    <a:pt x="58" y="193"/>
                  </a:cubicBezTo>
                  <a:cubicBezTo>
                    <a:pt x="56" y="197"/>
                    <a:pt x="64" y="199"/>
                    <a:pt x="65" y="204"/>
                  </a:cubicBezTo>
                  <a:cubicBezTo>
                    <a:pt x="65" y="207"/>
                    <a:pt x="61" y="210"/>
                    <a:pt x="58" y="210"/>
                  </a:cubicBezTo>
                  <a:cubicBezTo>
                    <a:pt x="54" y="209"/>
                    <a:pt x="51" y="206"/>
                    <a:pt x="49" y="204"/>
                  </a:cubicBezTo>
                  <a:cubicBezTo>
                    <a:pt x="47" y="203"/>
                    <a:pt x="46" y="202"/>
                    <a:pt x="44" y="202"/>
                  </a:cubicBezTo>
                  <a:cubicBezTo>
                    <a:pt x="39" y="201"/>
                    <a:pt x="38" y="207"/>
                    <a:pt x="34" y="211"/>
                  </a:cubicBezTo>
                  <a:cubicBezTo>
                    <a:pt x="31" y="214"/>
                    <a:pt x="26" y="215"/>
                    <a:pt x="23" y="219"/>
                  </a:cubicBezTo>
                  <a:cubicBezTo>
                    <a:pt x="21" y="222"/>
                    <a:pt x="21" y="227"/>
                    <a:pt x="19" y="231"/>
                  </a:cubicBezTo>
                  <a:cubicBezTo>
                    <a:pt x="16" y="236"/>
                    <a:pt x="8" y="238"/>
                    <a:pt x="6" y="244"/>
                  </a:cubicBezTo>
                  <a:cubicBezTo>
                    <a:pt x="5" y="245"/>
                    <a:pt x="5" y="246"/>
                    <a:pt x="5" y="247"/>
                  </a:cubicBezTo>
                  <a:cubicBezTo>
                    <a:pt x="5" y="248"/>
                    <a:pt x="7" y="249"/>
                    <a:pt x="9" y="250"/>
                  </a:cubicBezTo>
                  <a:cubicBezTo>
                    <a:pt x="16" y="250"/>
                    <a:pt x="21" y="243"/>
                    <a:pt x="28" y="242"/>
                  </a:cubicBezTo>
                  <a:cubicBezTo>
                    <a:pt x="34" y="241"/>
                    <a:pt x="41" y="247"/>
                    <a:pt x="41" y="253"/>
                  </a:cubicBezTo>
                  <a:cubicBezTo>
                    <a:pt x="41" y="255"/>
                    <a:pt x="40" y="257"/>
                    <a:pt x="41" y="258"/>
                  </a:cubicBezTo>
                  <a:cubicBezTo>
                    <a:pt x="42" y="260"/>
                    <a:pt x="43" y="260"/>
                    <a:pt x="44" y="261"/>
                  </a:cubicBezTo>
                  <a:cubicBezTo>
                    <a:pt x="47" y="263"/>
                    <a:pt x="51" y="265"/>
                    <a:pt x="54" y="267"/>
                  </a:cubicBezTo>
                  <a:cubicBezTo>
                    <a:pt x="56" y="268"/>
                    <a:pt x="58" y="268"/>
                    <a:pt x="60" y="267"/>
                  </a:cubicBezTo>
                  <a:cubicBezTo>
                    <a:pt x="61" y="267"/>
                    <a:pt x="61" y="266"/>
                    <a:pt x="61" y="265"/>
                  </a:cubicBezTo>
                  <a:cubicBezTo>
                    <a:pt x="63" y="260"/>
                    <a:pt x="62" y="256"/>
                    <a:pt x="63" y="251"/>
                  </a:cubicBezTo>
                  <a:cubicBezTo>
                    <a:pt x="64" y="247"/>
                    <a:pt x="69" y="243"/>
                    <a:pt x="73" y="245"/>
                  </a:cubicBezTo>
                  <a:cubicBezTo>
                    <a:pt x="76" y="246"/>
                    <a:pt x="77" y="250"/>
                    <a:pt x="78" y="254"/>
                  </a:cubicBezTo>
                  <a:cubicBezTo>
                    <a:pt x="79" y="257"/>
                    <a:pt x="82" y="261"/>
                    <a:pt x="85" y="259"/>
                  </a:cubicBezTo>
                  <a:cubicBezTo>
                    <a:pt x="88" y="258"/>
                    <a:pt x="88" y="251"/>
                    <a:pt x="92" y="250"/>
                  </a:cubicBezTo>
                  <a:cubicBezTo>
                    <a:pt x="95" y="249"/>
                    <a:pt x="98" y="254"/>
                    <a:pt x="99" y="257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8878888" y="2425701"/>
              <a:ext cx="304800" cy="542925"/>
            </a:xfrm>
            <a:custGeom>
              <a:avLst/>
              <a:gdLst>
                <a:gd name="T0" fmla="*/ 74 w 185"/>
                <a:gd name="T1" fmla="*/ 244 h 330"/>
                <a:gd name="T2" fmla="*/ 76 w 185"/>
                <a:gd name="T3" fmla="*/ 275 h 330"/>
                <a:gd name="T4" fmla="*/ 75 w 185"/>
                <a:gd name="T5" fmla="*/ 285 h 330"/>
                <a:gd name="T6" fmla="*/ 81 w 185"/>
                <a:gd name="T7" fmla="*/ 293 h 330"/>
                <a:gd name="T8" fmla="*/ 95 w 185"/>
                <a:gd name="T9" fmla="*/ 289 h 330"/>
                <a:gd name="T10" fmla="*/ 103 w 185"/>
                <a:gd name="T11" fmla="*/ 300 h 330"/>
                <a:gd name="T12" fmla="*/ 108 w 185"/>
                <a:gd name="T13" fmla="*/ 326 h 330"/>
                <a:gd name="T14" fmla="*/ 116 w 185"/>
                <a:gd name="T15" fmla="*/ 330 h 330"/>
                <a:gd name="T16" fmla="*/ 118 w 185"/>
                <a:gd name="T17" fmla="*/ 330 h 330"/>
                <a:gd name="T18" fmla="*/ 120 w 185"/>
                <a:gd name="T19" fmla="*/ 321 h 330"/>
                <a:gd name="T20" fmla="*/ 124 w 185"/>
                <a:gd name="T21" fmla="*/ 318 h 330"/>
                <a:gd name="T22" fmla="*/ 125 w 185"/>
                <a:gd name="T23" fmla="*/ 316 h 330"/>
                <a:gd name="T24" fmla="*/ 128 w 185"/>
                <a:gd name="T25" fmla="*/ 315 h 330"/>
                <a:gd name="T26" fmla="*/ 135 w 185"/>
                <a:gd name="T27" fmla="*/ 315 h 330"/>
                <a:gd name="T28" fmla="*/ 137 w 185"/>
                <a:gd name="T29" fmla="*/ 313 h 330"/>
                <a:gd name="T30" fmla="*/ 142 w 185"/>
                <a:gd name="T31" fmla="*/ 295 h 330"/>
                <a:gd name="T32" fmla="*/ 141 w 185"/>
                <a:gd name="T33" fmla="*/ 275 h 330"/>
                <a:gd name="T34" fmla="*/ 138 w 185"/>
                <a:gd name="T35" fmla="*/ 262 h 330"/>
                <a:gd name="T36" fmla="*/ 128 w 185"/>
                <a:gd name="T37" fmla="*/ 254 h 330"/>
                <a:gd name="T38" fmla="*/ 120 w 185"/>
                <a:gd name="T39" fmla="*/ 253 h 330"/>
                <a:gd name="T40" fmla="*/ 118 w 185"/>
                <a:gd name="T41" fmla="*/ 250 h 330"/>
                <a:gd name="T42" fmla="*/ 118 w 185"/>
                <a:gd name="T43" fmla="*/ 241 h 330"/>
                <a:gd name="T44" fmla="*/ 122 w 185"/>
                <a:gd name="T45" fmla="*/ 234 h 330"/>
                <a:gd name="T46" fmla="*/ 142 w 185"/>
                <a:gd name="T47" fmla="*/ 240 h 330"/>
                <a:gd name="T48" fmla="*/ 145 w 185"/>
                <a:gd name="T49" fmla="*/ 226 h 330"/>
                <a:gd name="T50" fmla="*/ 141 w 185"/>
                <a:gd name="T51" fmla="*/ 221 h 330"/>
                <a:gd name="T52" fmla="*/ 139 w 185"/>
                <a:gd name="T53" fmla="*/ 212 h 330"/>
                <a:gd name="T54" fmla="*/ 129 w 185"/>
                <a:gd name="T55" fmla="*/ 185 h 330"/>
                <a:gd name="T56" fmla="*/ 136 w 185"/>
                <a:gd name="T57" fmla="*/ 146 h 330"/>
                <a:gd name="T58" fmla="*/ 143 w 185"/>
                <a:gd name="T59" fmla="*/ 140 h 330"/>
                <a:gd name="T60" fmla="*/ 157 w 185"/>
                <a:gd name="T61" fmla="*/ 138 h 330"/>
                <a:gd name="T62" fmla="*/ 174 w 185"/>
                <a:gd name="T63" fmla="*/ 137 h 330"/>
                <a:gd name="T64" fmla="*/ 177 w 185"/>
                <a:gd name="T65" fmla="*/ 137 h 330"/>
                <a:gd name="T66" fmla="*/ 180 w 185"/>
                <a:gd name="T67" fmla="*/ 133 h 330"/>
                <a:gd name="T68" fmla="*/ 173 w 185"/>
                <a:gd name="T69" fmla="*/ 90 h 330"/>
                <a:gd name="T70" fmla="*/ 169 w 185"/>
                <a:gd name="T71" fmla="*/ 84 h 330"/>
                <a:gd name="T72" fmla="*/ 177 w 185"/>
                <a:gd name="T73" fmla="*/ 69 h 330"/>
                <a:gd name="T74" fmla="*/ 177 w 185"/>
                <a:gd name="T75" fmla="*/ 55 h 330"/>
                <a:gd name="T76" fmla="*/ 150 w 185"/>
                <a:gd name="T77" fmla="*/ 53 h 330"/>
                <a:gd name="T78" fmla="*/ 143 w 185"/>
                <a:gd name="T79" fmla="*/ 44 h 330"/>
                <a:gd name="T80" fmla="*/ 122 w 185"/>
                <a:gd name="T81" fmla="*/ 9 h 330"/>
                <a:gd name="T82" fmla="*/ 117 w 185"/>
                <a:gd name="T83" fmla="*/ 2 h 330"/>
                <a:gd name="T84" fmla="*/ 109 w 185"/>
                <a:gd name="T85" fmla="*/ 1 h 330"/>
                <a:gd name="T86" fmla="*/ 105 w 185"/>
                <a:gd name="T87" fmla="*/ 21 h 330"/>
                <a:gd name="T88" fmla="*/ 102 w 185"/>
                <a:gd name="T89" fmla="*/ 50 h 330"/>
                <a:gd name="T90" fmla="*/ 48 w 185"/>
                <a:gd name="T91" fmla="*/ 97 h 330"/>
                <a:gd name="T92" fmla="*/ 28 w 185"/>
                <a:gd name="T93" fmla="*/ 109 h 330"/>
                <a:gd name="T94" fmla="*/ 24 w 185"/>
                <a:gd name="T95" fmla="*/ 119 h 330"/>
                <a:gd name="T96" fmla="*/ 18 w 185"/>
                <a:gd name="T97" fmla="*/ 128 h 330"/>
                <a:gd name="T98" fmla="*/ 7 w 185"/>
                <a:gd name="T99" fmla="*/ 128 h 330"/>
                <a:gd name="T100" fmla="*/ 4 w 185"/>
                <a:gd name="T101" fmla="*/ 140 h 330"/>
                <a:gd name="T102" fmla="*/ 5 w 185"/>
                <a:gd name="T103" fmla="*/ 168 h 330"/>
                <a:gd name="T104" fmla="*/ 8 w 185"/>
                <a:gd name="T105" fmla="*/ 177 h 330"/>
                <a:gd name="T106" fmla="*/ 8 w 185"/>
                <a:gd name="T107" fmla="*/ 187 h 330"/>
                <a:gd name="T108" fmla="*/ 21 w 185"/>
                <a:gd name="T109" fmla="*/ 231 h 330"/>
                <a:gd name="T110" fmla="*/ 32 w 185"/>
                <a:gd name="T111" fmla="*/ 234 h 330"/>
                <a:gd name="T112" fmla="*/ 33 w 185"/>
                <a:gd name="T113" fmla="*/ 230 h 330"/>
                <a:gd name="T114" fmla="*/ 34 w 185"/>
                <a:gd name="T115" fmla="*/ 216 h 330"/>
                <a:gd name="T116" fmla="*/ 35 w 185"/>
                <a:gd name="T117" fmla="*/ 212 h 330"/>
                <a:gd name="T118" fmla="*/ 37 w 185"/>
                <a:gd name="T119" fmla="*/ 210 h 330"/>
                <a:gd name="T120" fmla="*/ 49 w 185"/>
                <a:gd name="T121" fmla="*/ 215 h 330"/>
                <a:gd name="T122" fmla="*/ 57 w 185"/>
                <a:gd name="T123" fmla="*/ 226 h 330"/>
                <a:gd name="T124" fmla="*/ 74 w 185"/>
                <a:gd name="T125" fmla="*/ 24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" h="330">
                  <a:moveTo>
                    <a:pt x="74" y="244"/>
                  </a:moveTo>
                  <a:cubicBezTo>
                    <a:pt x="78" y="254"/>
                    <a:pt x="79" y="265"/>
                    <a:pt x="76" y="275"/>
                  </a:cubicBezTo>
                  <a:cubicBezTo>
                    <a:pt x="76" y="278"/>
                    <a:pt x="75" y="282"/>
                    <a:pt x="75" y="285"/>
                  </a:cubicBezTo>
                  <a:cubicBezTo>
                    <a:pt x="75" y="289"/>
                    <a:pt x="77" y="292"/>
                    <a:pt x="81" y="293"/>
                  </a:cubicBezTo>
                  <a:cubicBezTo>
                    <a:pt x="85" y="294"/>
                    <a:pt x="90" y="288"/>
                    <a:pt x="95" y="289"/>
                  </a:cubicBezTo>
                  <a:cubicBezTo>
                    <a:pt x="100" y="290"/>
                    <a:pt x="102" y="296"/>
                    <a:pt x="103" y="300"/>
                  </a:cubicBezTo>
                  <a:cubicBezTo>
                    <a:pt x="104" y="308"/>
                    <a:pt x="104" y="319"/>
                    <a:pt x="108" y="326"/>
                  </a:cubicBezTo>
                  <a:cubicBezTo>
                    <a:pt x="110" y="328"/>
                    <a:pt x="113" y="330"/>
                    <a:pt x="116" y="330"/>
                  </a:cubicBezTo>
                  <a:cubicBezTo>
                    <a:pt x="116" y="330"/>
                    <a:pt x="117" y="330"/>
                    <a:pt x="118" y="330"/>
                  </a:cubicBezTo>
                  <a:cubicBezTo>
                    <a:pt x="120" y="328"/>
                    <a:pt x="118" y="323"/>
                    <a:pt x="120" y="321"/>
                  </a:cubicBezTo>
                  <a:cubicBezTo>
                    <a:pt x="121" y="319"/>
                    <a:pt x="123" y="319"/>
                    <a:pt x="124" y="318"/>
                  </a:cubicBezTo>
                  <a:cubicBezTo>
                    <a:pt x="124" y="317"/>
                    <a:pt x="124" y="317"/>
                    <a:pt x="125" y="316"/>
                  </a:cubicBezTo>
                  <a:cubicBezTo>
                    <a:pt x="126" y="315"/>
                    <a:pt x="127" y="315"/>
                    <a:pt x="128" y="315"/>
                  </a:cubicBezTo>
                  <a:cubicBezTo>
                    <a:pt x="130" y="314"/>
                    <a:pt x="133" y="314"/>
                    <a:pt x="135" y="315"/>
                  </a:cubicBezTo>
                  <a:cubicBezTo>
                    <a:pt x="136" y="314"/>
                    <a:pt x="136" y="313"/>
                    <a:pt x="137" y="313"/>
                  </a:cubicBezTo>
                  <a:cubicBezTo>
                    <a:pt x="143" y="310"/>
                    <a:pt x="143" y="301"/>
                    <a:pt x="142" y="295"/>
                  </a:cubicBezTo>
                  <a:cubicBezTo>
                    <a:pt x="142" y="288"/>
                    <a:pt x="141" y="281"/>
                    <a:pt x="141" y="275"/>
                  </a:cubicBezTo>
                  <a:cubicBezTo>
                    <a:pt x="140" y="270"/>
                    <a:pt x="140" y="266"/>
                    <a:pt x="138" y="262"/>
                  </a:cubicBezTo>
                  <a:cubicBezTo>
                    <a:pt x="136" y="258"/>
                    <a:pt x="132" y="254"/>
                    <a:pt x="128" y="254"/>
                  </a:cubicBezTo>
                  <a:cubicBezTo>
                    <a:pt x="125" y="254"/>
                    <a:pt x="121" y="255"/>
                    <a:pt x="120" y="253"/>
                  </a:cubicBezTo>
                  <a:cubicBezTo>
                    <a:pt x="119" y="252"/>
                    <a:pt x="118" y="251"/>
                    <a:pt x="118" y="250"/>
                  </a:cubicBezTo>
                  <a:cubicBezTo>
                    <a:pt x="118" y="247"/>
                    <a:pt x="117" y="244"/>
                    <a:pt x="118" y="241"/>
                  </a:cubicBezTo>
                  <a:cubicBezTo>
                    <a:pt x="118" y="238"/>
                    <a:pt x="119" y="236"/>
                    <a:pt x="122" y="234"/>
                  </a:cubicBezTo>
                  <a:cubicBezTo>
                    <a:pt x="128" y="231"/>
                    <a:pt x="135" y="240"/>
                    <a:pt x="142" y="240"/>
                  </a:cubicBezTo>
                  <a:cubicBezTo>
                    <a:pt x="147" y="237"/>
                    <a:pt x="147" y="231"/>
                    <a:pt x="145" y="226"/>
                  </a:cubicBezTo>
                  <a:cubicBezTo>
                    <a:pt x="143" y="224"/>
                    <a:pt x="142" y="223"/>
                    <a:pt x="141" y="221"/>
                  </a:cubicBezTo>
                  <a:cubicBezTo>
                    <a:pt x="140" y="218"/>
                    <a:pt x="139" y="215"/>
                    <a:pt x="139" y="212"/>
                  </a:cubicBezTo>
                  <a:cubicBezTo>
                    <a:pt x="138" y="202"/>
                    <a:pt x="132" y="194"/>
                    <a:pt x="129" y="185"/>
                  </a:cubicBezTo>
                  <a:cubicBezTo>
                    <a:pt x="126" y="172"/>
                    <a:pt x="128" y="157"/>
                    <a:pt x="136" y="146"/>
                  </a:cubicBezTo>
                  <a:cubicBezTo>
                    <a:pt x="138" y="144"/>
                    <a:pt x="140" y="141"/>
                    <a:pt x="143" y="140"/>
                  </a:cubicBezTo>
                  <a:cubicBezTo>
                    <a:pt x="147" y="137"/>
                    <a:pt x="152" y="137"/>
                    <a:pt x="157" y="138"/>
                  </a:cubicBezTo>
                  <a:cubicBezTo>
                    <a:pt x="163" y="138"/>
                    <a:pt x="168" y="137"/>
                    <a:pt x="174" y="137"/>
                  </a:cubicBezTo>
                  <a:cubicBezTo>
                    <a:pt x="175" y="137"/>
                    <a:pt x="176" y="137"/>
                    <a:pt x="177" y="137"/>
                  </a:cubicBezTo>
                  <a:cubicBezTo>
                    <a:pt x="179" y="136"/>
                    <a:pt x="179" y="134"/>
                    <a:pt x="180" y="133"/>
                  </a:cubicBezTo>
                  <a:cubicBezTo>
                    <a:pt x="185" y="119"/>
                    <a:pt x="182" y="102"/>
                    <a:pt x="173" y="90"/>
                  </a:cubicBezTo>
                  <a:cubicBezTo>
                    <a:pt x="171" y="88"/>
                    <a:pt x="169" y="86"/>
                    <a:pt x="169" y="84"/>
                  </a:cubicBezTo>
                  <a:cubicBezTo>
                    <a:pt x="168" y="78"/>
                    <a:pt x="174" y="74"/>
                    <a:pt x="177" y="69"/>
                  </a:cubicBezTo>
                  <a:cubicBezTo>
                    <a:pt x="180" y="64"/>
                    <a:pt x="179" y="59"/>
                    <a:pt x="177" y="55"/>
                  </a:cubicBezTo>
                  <a:cubicBezTo>
                    <a:pt x="170" y="44"/>
                    <a:pt x="160" y="58"/>
                    <a:pt x="150" y="53"/>
                  </a:cubicBezTo>
                  <a:cubicBezTo>
                    <a:pt x="146" y="51"/>
                    <a:pt x="144" y="48"/>
                    <a:pt x="143" y="44"/>
                  </a:cubicBezTo>
                  <a:cubicBezTo>
                    <a:pt x="136" y="33"/>
                    <a:pt x="129" y="21"/>
                    <a:pt x="122" y="9"/>
                  </a:cubicBezTo>
                  <a:cubicBezTo>
                    <a:pt x="120" y="7"/>
                    <a:pt x="119" y="4"/>
                    <a:pt x="117" y="2"/>
                  </a:cubicBezTo>
                  <a:cubicBezTo>
                    <a:pt x="115" y="1"/>
                    <a:pt x="111" y="0"/>
                    <a:pt x="109" y="1"/>
                  </a:cubicBezTo>
                  <a:cubicBezTo>
                    <a:pt x="101" y="4"/>
                    <a:pt x="104" y="15"/>
                    <a:pt x="105" y="21"/>
                  </a:cubicBezTo>
                  <a:cubicBezTo>
                    <a:pt x="108" y="30"/>
                    <a:pt x="105" y="41"/>
                    <a:pt x="102" y="50"/>
                  </a:cubicBezTo>
                  <a:cubicBezTo>
                    <a:pt x="93" y="73"/>
                    <a:pt x="72" y="89"/>
                    <a:pt x="48" y="97"/>
                  </a:cubicBezTo>
                  <a:cubicBezTo>
                    <a:pt x="41" y="99"/>
                    <a:pt x="32" y="102"/>
                    <a:pt x="28" y="109"/>
                  </a:cubicBezTo>
                  <a:cubicBezTo>
                    <a:pt x="26" y="112"/>
                    <a:pt x="26" y="116"/>
                    <a:pt x="24" y="119"/>
                  </a:cubicBezTo>
                  <a:cubicBezTo>
                    <a:pt x="23" y="123"/>
                    <a:pt x="21" y="127"/>
                    <a:pt x="18" y="128"/>
                  </a:cubicBezTo>
                  <a:cubicBezTo>
                    <a:pt x="14" y="129"/>
                    <a:pt x="11" y="127"/>
                    <a:pt x="7" y="128"/>
                  </a:cubicBezTo>
                  <a:cubicBezTo>
                    <a:pt x="2" y="130"/>
                    <a:pt x="0" y="137"/>
                    <a:pt x="4" y="140"/>
                  </a:cubicBezTo>
                  <a:cubicBezTo>
                    <a:pt x="1" y="150"/>
                    <a:pt x="1" y="159"/>
                    <a:pt x="5" y="168"/>
                  </a:cubicBezTo>
                  <a:cubicBezTo>
                    <a:pt x="6" y="171"/>
                    <a:pt x="8" y="174"/>
                    <a:pt x="8" y="177"/>
                  </a:cubicBezTo>
                  <a:cubicBezTo>
                    <a:pt x="9" y="180"/>
                    <a:pt x="8" y="183"/>
                    <a:pt x="8" y="187"/>
                  </a:cubicBezTo>
                  <a:cubicBezTo>
                    <a:pt x="5" y="203"/>
                    <a:pt x="10" y="219"/>
                    <a:pt x="21" y="231"/>
                  </a:cubicBezTo>
                  <a:cubicBezTo>
                    <a:pt x="24" y="234"/>
                    <a:pt x="29" y="237"/>
                    <a:pt x="32" y="234"/>
                  </a:cubicBezTo>
                  <a:cubicBezTo>
                    <a:pt x="33" y="233"/>
                    <a:pt x="33" y="232"/>
                    <a:pt x="33" y="230"/>
                  </a:cubicBezTo>
                  <a:cubicBezTo>
                    <a:pt x="34" y="225"/>
                    <a:pt x="34" y="220"/>
                    <a:pt x="34" y="216"/>
                  </a:cubicBezTo>
                  <a:cubicBezTo>
                    <a:pt x="34" y="214"/>
                    <a:pt x="34" y="213"/>
                    <a:pt x="35" y="212"/>
                  </a:cubicBezTo>
                  <a:cubicBezTo>
                    <a:pt x="35" y="211"/>
                    <a:pt x="36" y="211"/>
                    <a:pt x="37" y="210"/>
                  </a:cubicBezTo>
                  <a:cubicBezTo>
                    <a:pt x="42" y="210"/>
                    <a:pt x="46" y="212"/>
                    <a:pt x="49" y="215"/>
                  </a:cubicBezTo>
                  <a:cubicBezTo>
                    <a:pt x="52" y="218"/>
                    <a:pt x="55" y="222"/>
                    <a:pt x="57" y="226"/>
                  </a:cubicBezTo>
                  <a:cubicBezTo>
                    <a:pt x="62" y="233"/>
                    <a:pt x="68" y="239"/>
                    <a:pt x="74" y="244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2"/>
            <p:cNvSpPr>
              <a:spLocks/>
            </p:cNvSpPr>
            <p:nvPr/>
          </p:nvSpPr>
          <p:spPr bwMode="auto">
            <a:xfrm>
              <a:off x="8720138" y="2108201"/>
              <a:ext cx="123825" cy="158750"/>
            </a:xfrm>
            <a:custGeom>
              <a:avLst/>
              <a:gdLst>
                <a:gd name="T0" fmla="*/ 1 w 75"/>
                <a:gd name="T1" fmla="*/ 26 h 96"/>
                <a:gd name="T2" fmla="*/ 0 w 75"/>
                <a:gd name="T3" fmla="*/ 41 h 96"/>
                <a:gd name="T4" fmla="*/ 23 w 75"/>
                <a:gd name="T5" fmla="*/ 82 h 96"/>
                <a:gd name="T6" fmla="*/ 42 w 75"/>
                <a:gd name="T7" fmla="*/ 94 h 96"/>
                <a:gd name="T8" fmla="*/ 71 w 75"/>
                <a:gd name="T9" fmla="*/ 78 h 96"/>
                <a:gd name="T10" fmla="*/ 67 w 75"/>
                <a:gd name="T11" fmla="*/ 43 h 96"/>
                <a:gd name="T12" fmla="*/ 42 w 75"/>
                <a:gd name="T13" fmla="*/ 20 h 96"/>
                <a:gd name="T14" fmla="*/ 1 w 75"/>
                <a:gd name="T15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96">
                  <a:moveTo>
                    <a:pt x="1" y="26"/>
                  </a:moveTo>
                  <a:cubicBezTo>
                    <a:pt x="0" y="31"/>
                    <a:pt x="0" y="36"/>
                    <a:pt x="0" y="41"/>
                  </a:cubicBezTo>
                  <a:cubicBezTo>
                    <a:pt x="2" y="57"/>
                    <a:pt x="12" y="70"/>
                    <a:pt x="23" y="82"/>
                  </a:cubicBezTo>
                  <a:cubicBezTo>
                    <a:pt x="28" y="87"/>
                    <a:pt x="35" y="93"/>
                    <a:pt x="42" y="94"/>
                  </a:cubicBezTo>
                  <a:cubicBezTo>
                    <a:pt x="54" y="96"/>
                    <a:pt x="66" y="89"/>
                    <a:pt x="71" y="78"/>
                  </a:cubicBezTo>
                  <a:cubicBezTo>
                    <a:pt x="75" y="67"/>
                    <a:pt x="73" y="53"/>
                    <a:pt x="67" y="43"/>
                  </a:cubicBezTo>
                  <a:cubicBezTo>
                    <a:pt x="61" y="34"/>
                    <a:pt x="51" y="27"/>
                    <a:pt x="42" y="20"/>
                  </a:cubicBezTo>
                  <a:cubicBezTo>
                    <a:pt x="27" y="9"/>
                    <a:pt x="3" y="0"/>
                    <a:pt x="1" y="26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8520113" y="2266951"/>
              <a:ext cx="55563" cy="74613"/>
            </a:xfrm>
            <a:custGeom>
              <a:avLst/>
              <a:gdLst>
                <a:gd name="T0" fmla="*/ 20 w 34"/>
                <a:gd name="T1" fmla="*/ 6 h 45"/>
                <a:gd name="T2" fmla="*/ 13 w 34"/>
                <a:gd name="T3" fmla="*/ 11 h 45"/>
                <a:gd name="T4" fmla="*/ 6 w 34"/>
                <a:gd name="T5" fmla="*/ 18 h 45"/>
                <a:gd name="T6" fmla="*/ 4 w 34"/>
                <a:gd name="T7" fmla="*/ 40 h 45"/>
                <a:gd name="T8" fmla="*/ 7 w 34"/>
                <a:gd name="T9" fmla="*/ 45 h 45"/>
                <a:gd name="T10" fmla="*/ 13 w 34"/>
                <a:gd name="T11" fmla="*/ 45 h 45"/>
                <a:gd name="T12" fmla="*/ 20 w 34"/>
                <a:gd name="T13" fmla="*/ 43 h 45"/>
                <a:gd name="T14" fmla="*/ 33 w 34"/>
                <a:gd name="T15" fmla="*/ 16 h 45"/>
                <a:gd name="T16" fmla="*/ 20 w 34"/>
                <a:gd name="T17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20" y="6"/>
                  </a:moveTo>
                  <a:cubicBezTo>
                    <a:pt x="18" y="7"/>
                    <a:pt x="15" y="9"/>
                    <a:pt x="13" y="11"/>
                  </a:cubicBezTo>
                  <a:cubicBezTo>
                    <a:pt x="10" y="14"/>
                    <a:pt x="8" y="16"/>
                    <a:pt x="6" y="18"/>
                  </a:cubicBezTo>
                  <a:cubicBezTo>
                    <a:pt x="0" y="26"/>
                    <a:pt x="0" y="31"/>
                    <a:pt x="4" y="40"/>
                  </a:cubicBezTo>
                  <a:cubicBezTo>
                    <a:pt x="5" y="42"/>
                    <a:pt x="6" y="44"/>
                    <a:pt x="7" y="45"/>
                  </a:cubicBezTo>
                  <a:cubicBezTo>
                    <a:pt x="9" y="45"/>
                    <a:pt x="11" y="45"/>
                    <a:pt x="13" y="45"/>
                  </a:cubicBezTo>
                  <a:cubicBezTo>
                    <a:pt x="15" y="44"/>
                    <a:pt x="17" y="43"/>
                    <a:pt x="20" y="43"/>
                  </a:cubicBezTo>
                  <a:cubicBezTo>
                    <a:pt x="30" y="40"/>
                    <a:pt x="33" y="26"/>
                    <a:pt x="33" y="16"/>
                  </a:cubicBezTo>
                  <a:cubicBezTo>
                    <a:pt x="34" y="6"/>
                    <a:pt x="30" y="0"/>
                    <a:pt x="20" y="6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8545513" y="2492376"/>
              <a:ext cx="198438" cy="252413"/>
            </a:xfrm>
            <a:custGeom>
              <a:avLst/>
              <a:gdLst>
                <a:gd name="T0" fmla="*/ 52 w 120"/>
                <a:gd name="T1" fmla="*/ 12 h 153"/>
                <a:gd name="T2" fmla="*/ 69 w 120"/>
                <a:gd name="T3" fmla="*/ 5 h 153"/>
                <a:gd name="T4" fmla="*/ 99 w 120"/>
                <a:gd name="T5" fmla="*/ 7 h 153"/>
                <a:gd name="T6" fmla="*/ 105 w 120"/>
                <a:gd name="T7" fmla="*/ 20 h 153"/>
                <a:gd name="T8" fmla="*/ 118 w 120"/>
                <a:gd name="T9" fmla="*/ 77 h 153"/>
                <a:gd name="T10" fmla="*/ 114 w 120"/>
                <a:gd name="T11" fmla="*/ 102 h 153"/>
                <a:gd name="T12" fmla="*/ 105 w 120"/>
                <a:gd name="T13" fmla="*/ 110 h 153"/>
                <a:gd name="T14" fmla="*/ 86 w 120"/>
                <a:gd name="T15" fmla="*/ 131 h 153"/>
                <a:gd name="T16" fmla="*/ 52 w 120"/>
                <a:gd name="T17" fmla="*/ 145 h 153"/>
                <a:gd name="T18" fmla="*/ 45 w 120"/>
                <a:gd name="T19" fmla="*/ 150 h 153"/>
                <a:gd name="T20" fmla="*/ 29 w 120"/>
                <a:gd name="T21" fmla="*/ 147 h 153"/>
                <a:gd name="T22" fmla="*/ 25 w 120"/>
                <a:gd name="T23" fmla="*/ 116 h 153"/>
                <a:gd name="T24" fmla="*/ 18 w 120"/>
                <a:gd name="T25" fmla="*/ 101 h 153"/>
                <a:gd name="T26" fmla="*/ 13 w 120"/>
                <a:gd name="T27" fmla="*/ 89 h 153"/>
                <a:gd name="T28" fmla="*/ 13 w 120"/>
                <a:gd name="T29" fmla="*/ 77 h 153"/>
                <a:gd name="T30" fmla="*/ 2 w 120"/>
                <a:gd name="T31" fmla="*/ 60 h 153"/>
                <a:gd name="T32" fmla="*/ 6 w 120"/>
                <a:gd name="T33" fmla="*/ 39 h 153"/>
                <a:gd name="T34" fmla="*/ 14 w 120"/>
                <a:gd name="T35" fmla="*/ 26 h 153"/>
                <a:gd name="T36" fmla="*/ 37 w 120"/>
                <a:gd name="T37" fmla="*/ 22 h 153"/>
                <a:gd name="T38" fmla="*/ 52 w 120"/>
                <a:gd name="T3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53">
                  <a:moveTo>
                    <a:pt x="52" y="12"/>
                  </a:moveTo>
                  <a:cubicBezTo>
                    <a:pt x="57" y="8"/>
                    <a:pt x="63" y="7"/>
                    <a:pt x="69" y="5"/>
                  </a:cubicBezTo>
                  <a:cubicBezTo>
                    <a:pt x="79" y="2"/>
                    <a:pt x="91" y="0"/>
                    <a:pt x="99" y="7"/>
                  </a:cubicBezTo>
                  <a:cubicBezTo>
                    <a:pt x="102" y="11"/>
                    <a:pt x="104" y="16"/>
                    <a:pt x="105" y="20"/>
                  </a:cubicBezTo>
                  <a:cubicBezTo>
                    <a:pt x="111" y="39"/>
                    <a:pt x="115" y="58"/>
                    <a:pt x="118" y="77"/>
                  </a:cubicBezTo>
                  <a:cubicBezTo>
                    <a:pt x="120" y="86"/>
                    <a:pt x="120" y="96"/>
                    <a:pt x="114" y="102"/>
                  </a:cubicBezTo>
                  <a:cubicBezTo>
                    <a:pt x="112" y="105"/>
                    <a:pt x="108" y="107"/>
                    <a:pt x="105" y="110"/>
                  </a:cubicBezTo>
                  <a:cubicBezTo>
                    <a:pt x="97" y="116"/>
                    <a:pt x="94" y="126"/>
                    <a:pt x="86" y="131"/>
                  </a:cubicBezTo>
                  <a:cubicBezTo>
                    <a:pt x="76" y="139"/>
                    <a:pt x="61" y="137"/>
                    <a:pt x="52" y="145"/>
                  </a:cubicBezTo>
                  <a:cubicBezTo>
                    <a:pt x="49" y="147"/>
                    <a:pt x="48" y="149"/>
                    <a:pt x="45" y="150"/>
                  </a:cubicBezTo>
                  <a:cubicBezTo>
                    <a:pt x="40" y="153"/>
                    <a:pt x="33" y="151"/>
                    <a:pt x="29" y="147"/>
                  </a:cubicBezTo>
                  <a:cubicBezTo>
                    <a:pt x="20" y="137"/>
                    <a:pt x="27" y="127"/>
                    <a:pt x="25" y="116"/>
                  </a:cubicBezTo>
                  <a:cubicBezTo>
                    <a:pt x="24" y="111"/>
                    <a:pt x="21" y="105"/>
                    <a:pt x="18" y="101"/>
                  </a:cubicBezTo>
                  <a:cubicBezTo>
                    <a:pt x="17" y="97"/>
                    <a:pt x="13" y="93"/>
                    <a:pt x="13" y="89"/>
                  </a:cubicBezTo>
                  <a:cubicBezTo>
                    <a:pt x="12" y="85"/>
                    <a:pt x="13" y="81"/>
                    <a:pt x="13" y="77"/>
                  </a:cubicBezTo>
                  <a:cubicBezTo>
                    <a:pt x="12" y="70"/>
                    <a:pt x="5" y="66"/>
                    <a:pt x="2" y="60"/>
                  </a:cubicBezTo>
                  <a:cubicBezTo>
                    <a:pt x="0" y="53"/>
                    <a:pt x="3" y="46"/>
                    <a:pt x="6" y="39"/>
                  </a:cubicBezTo>
                  <a:cubicBezTo>
                    <a:pt x="8" y="34"/>
                    <a:pt x="10" y="29"/>
                    <a:pt x="14" y="26"/>
                  </a:cubicBezTo>
                  <a:cubicBezTo>
                    <a:pt x="21" y="22"/>
                    <a:pt x="29" y="23"/>
                    <a:pt x="37" y="22"/>
                  </a:cubicBezTo>
                  <a:cubicBezTo>
                    <a:pt x="45" y="20"/>
                    <a:pt x="46" y="16"/>
                    <a:pt x="52" y="12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5"/>
            <p:cNvSpPr>
              <a:spLocks/>
            </p:cNvSpPr>
            <p:nvPr/>
          </p:nvSpPr>
          <p:spPr bwMode="auto">
            <a:xfrm>
              <a:off x="8566150" y="2952751"/>
              <a:ext cx="200025" cy="201613"/>
            </a:xfrm>
            <a:custGeom>
              <a:avLst/>
              <a:gdLst>
                <a:gd name="T0" fmla="*/ 4 w 122"/>
                <a:gd name="T1" fmla="*/ 34 h 122"/>
                <a:gd name="T2" fmla="*/ 1 w 122"/>
                <a:gd name="T3" fmla="*/ 18 h 122"/>
                <a:gd name="T4" fmla="*/ 3 w 122"/>
                <a:gd name="T5" fmla="*/ 11 h 122"/>
                <a:gd name="T6" fmla="*/ 6 w 122"/>
                <a:gd name="T7" fmla="*/ 8 h 122"/>
                <a:gd name="T8" fmla="*/ 9 w 122"/>
                <a:gd name="T9" fmla="*/ 6 h 122"/>
                <a:gd name="T10" fmla="*/ 11 w 122"/>
                <a:gd name="T11" fmla="*/ 5 h 122"/>
                <a:gd name="T12" fmla="*/ 13 w 122"/>
                <a:gd name="T13" fmla="*/ 3 h 122"/>
                <a:gd name="T14" fmla="*/ 34 w 122"/>
                <a:gd name="T15" fmla="*/ 3 h 122"/>
                <a:gd name="T16" fmla="*/ 84 w 122"/>
                <a:gd name="T17" fmla="*/ 17 h 122"/>
                <a:gd name="T18" fmla="*/ 117 w 122"/>
                <a:gd name="T19" fmla="*/ 57 h 122"/>
                <a:gd name="T20" fmla="*/ 121 w 122"/>
                <a:gd name="T21" fmla="*/ 67 h 122"/>
                <a:gd name="T22" fmla="*/ 117 w 122"/>
                <a:gd name="T23" fmla="*/ 82 h 122"/>
                <a:gd name="T24" fmla="*/ 103 w 122"/>
                <a:gd name="T25" fmla="*/ 105 h 122"/>
                <a:gd name="T26" fmla="*/ 79 w 122"/>
                <a:gd name="T27" fmla="*/ 120 h 122"/>
                <a:gd name="T28" fmla="*/ 74 w 122"/>
                <a:gd name="T29" fmla="*/ 122 h 122"/>
                <a:gd name="T30" fmla="*/ 64 w 122"/>
                <a:gd name="T31" fmla="*/ 119 h 122"/>
                <a:gd name="T32" fmla="*/ 53 w 122"/>
                <a:gd name="T33" fmla="*/ 105 h 122"/>
                <a:gd name="T34" fmla="*/ 59 w 122"/>
                <a:gd name="T35" fmla="*/ 94 h 122"/>
                <a:gd name="T36" fmla="*/ 58 w 122"/>
                <a:gd name="T37" fmla="*/ 81 h 122"/>
                <a:gd name="T38" fmla="*/ 49 w 122"/>
                <a:gd name="T39" fmla="*/ 71 h 122"/>
                <a:gd name="T40" fmla="*/ 27 w 122"/>
                <a:gd name="T41" fmla="*/ 53 h 122"/>
                <a:gd name="T42" fmla="*/ 4 w 122"/>
                <a:gd name="T43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22">
                  <a:moveTo>
                    <a:pt x="4" y="34"/>
                  </a:moveTo>
                  <a:cubicBezTo>
                    <a:pt x="1" y="29"/>
                    <a:pt x="0" y="23"/>
                    <a:pt x="1" y="18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10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2" y="4"/>
                    <a:pt x="13" y="3"/>
                  </a:cubicBezTo>
                  <a:cubicBezTo>
                    <a:pt x="19" y="0"/>
                    <a:pt x="27" y="2"/>
                    <a:pt x="34" y="3"/>
                  </a:cubicBezTo>
                  <a:cubicBezTo>
                    <a:pt x="51" y="4"/>
                    <a:pt x="69" y="7"/>
                    <a:pt x="84" y="17"/>
                  </a:cubicBezTo>
                  <a:cubicBezTo>
                    <a:pt x="99" y="26"/>
                    <a:pt x="109" y="42"/>
                    <a:pt x="117" y="57"/>
                  </a:cubicBezTo>
                  <a:cubicBezTo>
                    <a:pt x="119" y="60"/>
                    <a:pt x="121" y="64"/>
                    <a:pt x="121" y="67"/>
                  </a:cubicBezTo>
                  <a:cubicBezTo>
                    <a:pt x="122" y="72"/>
                    <a:pt x="119" y="78"/>
                    <a:pt x="117" y="82"/>
                  </a:cubicBezTo>
                  <a:cubicBezTo>
                    <a:pt x="113" y="90"/>
                    <a:pt x="109" y="98"/>
                    <a:pt x="103" y="105"/>
                  </a:cubicBezTo>
                  <a:cubicBezTo>
                    <a:pt x="96" y="112"/>
                    <a:pt x="88" y="116"/>
                    <a:pt x="79" y="120"/>
                  </a:cubicBezTo>
                  <a:cubicBezTo>
                    <a:pt x="77" y="121"/>
                    <a:pt x="76" y="121"/>
                    <a:pt x="74" y="122"/>
                  </a:cubicBezTo>
                  <a:cubicBezTo>
                    <a:pt x="71" y="122"/>
                    <a:pt x="67" y="120"/>
                    <a:pt x="64" y="119"/>
                  </a:cubicBezTo>
                  <a:cubicBezTo>
                    <a:pt x="58" y="116"/>
                    <a:pt x="52" y="111"/>
                    <a:pt x="53" y="105"/>
                  </a:cubicBezTo>
                  <a:cubicBezTo>
                    <a:pt x="54" y="100"/>
                    <a:pt x="58" y="98"/>
                    <a:pt x="59" y="94"/>
                  </a:cubicBezTo>
                  <a:cubicBezTo>
                    <a:pt x="61" y="90"/>
                    <a:pt x="61" y="85"/>
                    <a:pt x="58" y="81"/>
                  </a:cubicBezTo>
                  <a:cubicBezTo>
                    <a:pt x="56" y="77"/>
                    <a:pt x="53" y="74"/>
                    <a:pt x="49" y="71"/>
                  </a:cubicBezTo>
                  <a:cubicBezTo>
                    <a:pt x="42" y="64"/>
                    <a:pt x="34" y="59"/>
                    <a:pt x="27" y="53"/>
                  </a:cubicBezTo>
                  <a:cubicBezTo>
                    <a:pt x="18" y="48"/>
                    <a:pt x="9" y="42"/>
                    <a:pt x="4" y="34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6"/>
            <p:cNvSpPr>
              <a:spLocks/>
            </p:cNvSpPr>
            <p:nvPr/>
          </p:nvSpPr>
          <p:spPr bwMode="auto">
            <a:xfrm>
              <a:off x="8226425" y="2978151"/>
              <a:ext cx="271463" cy="539750"/>
            </a:xfrm>
            <a:custGeom>
              <a:avLst/>
              <a:gdLst>
                <a:gd name="T0" fmla="*/ 94 w 165"/>
                <a:gd name="T1" fmla="*/ 209 h 328"/>
                <a:gd name="T2" fmla="*/ 98 w 165"/>
                <a:gd name="T3" fmla="*/ 192 h 328"/>
                <a:gd name="T4" fmla="*/ 101 w 165"/>
                <a:gd name="T5" fmla="*/ 190 h 328"/>
                <a:gd name="T6" fmla="*/ 104 w 165"/>
                <a:gd name="T7" fmla="*/ 182 h 328"/>
                <a:gd name="T8" fmla="*/ 101 w 165"/>
                <a:gd name="T9" fmla="*/ 175 h 328"/>
                <a:gd name="T10" fmla="*/ 95 w 165"/>
                <a:gd name="T11" fmla="*/ 143 h 328"/>
                <a:gd name="T12" fmla="*/ 97 w 165"/>
                <a:gd name="T13" fmla="*/ 130 h 328"/>
                <a:gd name="T14" fmla="*/ 103 w 165"/>
                <a:gd name="T15" fmla="*/ 125 h 328"/>
                <a:gd name="T16" fmla="*/ 108 w 165"/>
                <a:gd name="T17" fmla="*/ 119 h 328"/>
                <a:gd name="T18" fmla="*/ 105 w 165"/>
                <a:gd name="T19" fmla="*/ 112 h 328"/>
                <a:gd name="T20" fmla="*/ 95 w 165"/>
                <a:gd name="T21" fmla="*/ 101 h 328"/>
                <a:gd name="T22" fmla="*/ 83 w 165"/>
                <a:gd name="T23" fmla="*/ 93 h 328"/>
                <a:gd name="T24" fmla="*/ 59 w 165"/>
                <a:gd name="T25" fmla="*/ 72 h 328"/>
                <a:gd name="T26" fmla="*/ 50 w 165"/>
                <a:gd name="T27" fmla="*/ 43 h 328"/>
                <a:gd name="T28" fmla="*/ 46 w 165"/>
                <a:gd name="T29" fmla="*/ 29 h 328"/>
                <a:gd name="T30" fmla="*/ 42 w 165"/>
                <a:gd name="T31" fmla="*/ 24 h 328"/>
                <a:gd name="T32" fmla="*/ 41 w 165"/>
                <a:gd name="T33" fmla="*/ 19 h 328"/>
                <a:gd name="T34" fmla="*/ 41 w 165"/>
                <a:gd name="T35" fmla="*/ 0 h 328"/>
                <a:gd name="T36" fmla="*/ 30 w 165"/>
                <a:gd name="T37" fmla="*/ 3 h 328"/>
                <a:gd name="T38" fmla="*/ 24 w 165"/>
                <a:gd name="T39" fmla="*/ 12 h 328"/>
                <a:gd name="T40" fmla="*/ 31 w 165"/>
                <a:gd name="T41" fmla="*/ 31 h 328"/>
                <a:gd name="T42" fmla="*/ 28 w 165"/>
                <a:gd name="T43" fmla="*/ 35 h 328"/>
                <a:gd name="T44" fmla="*/ 17 w 165"/>
                <a:gd name="T45" fmla="*/ 42 h 328"/>
                <a:gd name="T46" fmla="*/ 9 w 165"/>
                <a:gd name="T47" fmla="*/ 46 h 328"/>
                <a:gd name="T48" fmla="*/ 6 w 165"/>
                <a:gd name="T49" fmla="*/ 52 h 328"/>
                <a:gd name="T50" fmla="*/ 11 w 165"/>
                <a:gd name="T51" fmla="*/ 103 h 328"/>
                <a:gd name="T52" fmla="*/ 19 w 165"/>
                <a:gd name="T53" fmla="*/ 116 h 328"/>
                <a:gd name="T54" fmla="*/ 21 w 165"/>
                <a:gd name="T55" fmla="*/ 139 h 328"/>
                <a:gd name="T56" fmla="*/ 16 w 165"/>
                <a:gd name="T57" fmla="*/ 152 h 328"/>
                <a:gd name="T58" fmla="*/ 7 w 165"/>
                <a:gd name="T59" fmla="*/ 180 h 328"/>
                <a:gd name="T60" fmla="*/ 18 w 165"/>
                <a:gd name="T61" fmla="*/ 207 h 328"/>
                <a:gd name="T62" fmla="*/ 25 w 165"/>
                <a:gd name="T63" fmla="*/ 212 h 328"/>
                <a:gd name="T64" fmla="*/ 28 w 165"/>
                <a:gd name="T65" fmla="*/ 221 h 328"/>
                <a:gd name="T66" fmla="*/ 14 w 165"/>
                <a:gd name="T67" fmla="*/ 231 h 328"/>
                <a:gd name="T68" fmla="*/ 6 w 165"/>
                <a:gd name="T69" fmla="*/ 252 h 328"/>
                <a:gd name="T70" fmla="*/ 5 w 165"/>
                <a:gd name="T71" fmla="*/ 267 h 328"/>
                <a:gd name="T72" fmla="*/ 7 w 165"/>
                <a:gd name="T73" fmla="*/ 273 h 328"/>
                <a:gd name="T74" fmla="*/ 21 w 165"/>
                <a:gd name="T75" fmla="*/ 279 h 328"/>
                <a:gd name="T76" fmla="*/ 52 w 165"/>
                <a:gd name="T77" fmla="*/ 285 h 328"/>
                <a:gd name="T78" fmla="*/ 56 w 165"/>
                <a:gd name="T79" fmla="*/ 287 h 328"/>
                <a:gd name="T80" fmla="*/ 61 w 165"/>
                <a:gd name="T81" fmla="*/ 291 h 328"/>
                <a:gd name="T82" fmla="*/ 72 w 165"/>
                <a:gd name="T83" fmla="*/ 314 h 328"/>
                <a:gd name="T84" fmla="*/ 93 w 165"/>
                <a:gd name="T85" fmla="*/ 327 h 328"/>
                <a:gd name="T86" fmla="*/ 104 w 165"/>
                <a:gd name="T87" fmla="*/ 321 h 328"/>
                <a:gd name="T88" fmla="*/ 115 w 165"/>
                <a:gd name="T89" fmla="*/ 311 h 328"/>
                <a:gd name="T90" fmla="*/ 126 w 165"/>
                <a:gd name="T91" fmla="*/ 289 h 328"/>
                <a:gd name="T92" fmla="*/ 143 w 165"/>
                <a:gd name="T93" fmla="*/ 273 h 328"/>
                <a:gd name="T94" fmla="*/ 153 w 165"/>
                <a:gd name="T95" fmla="*/ 269 h 328"/>
                <a:gd name="T96" fmla="*/ 154 w 165"/>
                <a:gd name="T97" fmla="*/ 263 h 328"/>
                <a:gd name="T98" fmla="*/ 164 w 165"/>
                <a:gd name="T99" fmla="*/ 215 h 328"/>
                <a:gd name="T100" fmla="*/ 164 w 165"/>
                <a:gd name="T101" fmla="*/ 209 h 328"/>
                <a:gd name="T102" fmla="*/ 161 w 165"/>
                <a:gd name="T103" fmla="*/ 204 h 328"/>
                <a:gd name="T104" fmla="*/ 135 w 165"/>
                <a:gd name="T105" fmla="*/ 199 h 328"/>
                <a:gd name="T106" fmla="*/ 127 w 165"/>
                <a:gd name="T107" fmla="*/ 202 h 328"/>
                <a:gd name="T108" fmla="*/ 126 w 165"/>
                <a:gd name="T109" fmla="*/ 211 h 328"/>
                <a:gd name="T110" fmla="*/ 122 w 165"/>
                <a:gd name="T111" fmla="*/ 217 h 328"/>
                <a:gd name="T112" fmla="*/ 101 w 165"/>
                <a:gd name="T113" fmla="*/ 220 h 328"/>
                <a:gd name="T114" fmla="*/ 94 w 165"/>
                <a:gd name="T115" fmla="*/ 20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" h="328">
                  <a:moveTo>
                    <a:pt x="94" y="209"/>
                  </a:moveTo>
                  <a:cubicBezTo>
                    <a:pt x="93" y="203"/>
                    <a:pt x="93" y="195"/>
                    <a:pt x="98" y="192"/>
                  </a:cubicBezTo>
                  <a:cubicBezTo>
                    <a:pt x="99" y="191"/>
                    <a:pt x="100" y="191"/>
                    <a:pt x="101" y="190"/>
                  </a:cubicBezTo>
                  <a:cubicBezTo>
                    <a:pt x="103" y="188"/>
                    <a:pt x="104" y="185"/>
                    <a:pt x="104" y="182"/>
                  </a:cubicBezTo>
                  <a:cubicBezTo>
                    <a:pt x="103" y="180"/>
                    <a:pt x="102" y="177"/>
                    <a:pt x="101" y="175"/>
                  </a:cubicBezTo>
                  <a:cubicBezTo>
                    <a:pt x="97" y="165"/>
                    <a:pt x="96" y="154"/>
                    <a:pt x="95" y="143"/>
                  </a:cubicBezTo>
                  <a:cubicBezTo>
                    <a:pt x="94" y="139"/>
                    <a:pt x="94" y="133"/>
                    <a:pt x="97" y="130"/>
                  </a:cubicBezTo>
                  <a:cubicBezTo>
                    <a:pt x="99" y="128"/>
                    <a:pt x="101" y="127"/>
                    <a:pt x="103" y="125"/>
                  </a:cubicBezTo>
                  <a:cubicBezTo>
                    <a:pt x="106" y="124"/>
                    <a:pt x="108" y="122"/>
                    <a:pt x="108" y="119"/>
                  </a:cubicBezTo>
                  <a:cubicBezTo>
                    <a:pt x="109" y="117"/>
                    <a:pt x="107" y="114"/>
                    <a:pt x="105" y="112"/>
                  </a:cubicBezTo>
                  <a:cubicBezTo>
                    <a:pt x="102" y="108"/>
                    <a:pt x="99" y="104"/>
                    <a:pt x="95" y="101"/>
                  </a:cubicBezTo>
                  <a:cubicBezTo>
                    <a:pt x="91" y="98"/>
                    <a:pt x="87" y="95"/>
                    <a:pt x="83" y="93"/>
                  </a:cubicBezTo>
                  <a:cubicBezTo>
                    <a:pt x="74" y="87"/>
                    <a:pt x="67" y="79"/>
                    <a:pt x="59" y="72"/>
                  </a:cubicBezTo>
                  <a:cubicBezTo>
                    <a:pt x="52" y="65"/>
                    <a:pt x="50" y="52"/>
                    <a:pt x="50" y="43"/>
                  </a:cubicBezTo>
                  <a:cubicBezTo>
                    <a:pt x="50" y="38"/>
                    <a:pt x="50" y="33"/>
                    <a:pt x="46" y="29"/>
                  </a:cubicBezTo>
                  <a:cubicBezTo>
                    <a:pt x="45" y="27"/>
                    <a:pt x="43" y="26"/>
                    <a:pt x="42" y="24"/>
                  </a:cubicBezTo>
                  <a:cubicBezTo>
                    <a:pt x="41" y="23"/>
                    <a:pt x="41" y="21"/>
                    <a:pt x="41" y="19"/>
                  </a:cubicBezTo>
                  <a:cubicBezTo>
                    <a:pt x="41" y="13"/>
                    <a:pt x="41" y="7"/>
                    <a:pt x="41" y="0"/>
                  </a:cubicBezTo>
                  <a:cubicBezTo>
                    <a:pt x="37" y="1"/>
                    <a:pt x="33" y="1"/>
                    <a:pt x="30" y="3"/>
                  </a:cubicBezTo>
                  <a:cubicBezTo>
                    <a:pt x="27" y="5"/>
                    <a:pt x="24" y="9"/>
                    <a:pt x="24" y="12"/>
                  </a:cubicBezTo>
                  <a:cubicBezTo>
                    <a:pt x="24" y="19"/>
                    <a:pt x="33" y="24"/>
                    <a:pt x="31" y="31"/>
                  </a:cubicBezTo>
                  <a:cubicBezTo>
                    <a:pt x="31" y="33"/>
                    <a:pt x="29" y="34"/>
                    <a:pt x="28" y="35"/>
                  </a:cubicBezTo>
                  <a:cubicBezTo>
                    <a:pt x="25" y="38"/>
                    <a:pt x="21" y="41"/>
                    <a:pt x="17" y="42"/>
                  </a:cubicBezTo>
                  <a:cubicBezTo>
                    <a:pt x="14" y="43"/>
                    <a:pt x="11" y="44"/>
                    <a:pt x="9" y="46"/>
                  </a:cubicBezTo>
                  <a:cubicBezTo>
                    <a:pt x="7" y="47"/>
                    <a:pt x="7" y="49"/>
                    <a:pt x="6" y="52"/>
                  </a:cubicBezTo>
                  <a:cubicBezTo>
                    <a:pt x="0" y="68"/>
                    <a:pt x="2" y="88"/>
                    <a:pt x="11" y="103"/>
                  </a:cubicBezTo>
                  <a:cubicBezTo>
                    <a:pt x="14" y="107"/>
                    <a:pt x="17" y="111"/>
                    <a:pt x="19" y="116"/>
                  </a:cubicBezTo>
                  <a:cubicBezTo>
                    <a:pt x="23" y="123"/>
                    <a:pt x="23" y="131"/>
                    <a:pt x="21" y="139"/>
                  </a:cubicBezTo>
                  <a:cubicBezTo>
                    <a:pt x="20" y="143"/>
                    <a:pt x="18" y="147"/>
                    <a:pt x="16" y="152"/>
                  </a:cubicBezTo>
                  <a:cubicBezTo>
                    <a:pt x="12" y="161"/>
                    <a:pt x="8" y="170"/>
                    <a:pt x="7" y="180"/>
                  </a:cubicBezTo>
                  <a:cubicBezTo>
                    <a:pt x="7" y="190"/>
                    <a:pt x="10" y="200"/>
                    <a:pt x="18" y="207"/>
                  </a:cubicBezTo>
                  <a:cubicBezTo>
                    <a:pt x="20" y="209"/>
                    <a:pt x="23" y="210"/>
                    <a:pt x="25" y="212"/>
                  </a:cubicBezTo>
                  <a:cubicBezTo>
                    <a:pt x="27" y="215"/>
                    <a:pt x="28" y="218"/>
                    <a:pt x="28" y="221"/>
                  </a:cubicBezTo>
                  <a:cubicBezTo>
                    <a:pt x="27" y="227"/>
                    <a:pt x="19" y="228"/>
                    <a:pt x="14" y="231"/>
                  </a:cubicBezTo>
                  <a:cubicBezTo>
                    <a:pt x="8" y="236"/>
                    <a:pt x="6" y="244"/>
                    <a:pt x="6" y="252"/>
                  </a:cubicBezTo>
                  <a:cubicBezTo>
                    <a:pt x="5" y="257"/>
                    <a:pt x="5" y="262"/>
                    <a:pt x="5" y="267"/>
                  </a:cubicBezTo>
                  <a:cubicBezTo>
                    <a:pt x="5" y="269"/>
                    <a:pt x="6" y="271"/>
                    <a:pt x="7" y="273"/>
                  </a:cubicBezTo>
                  <a:cubicBezTo>
                    <a:pt x="9" y="277"/>
                    <a:pt x="15" y="278"/>
                    <a:pt x="21" y="279"/>
                  </a:cubicBezTo>
                  <a:cubicBezTo>
                    <a:pt x="31" y="280"/>
                    <a:pt x="42" y="282"/>
                    <a:pt x="52" y="285"/>
                  </a:cubicBezTo>
                  <a:cubicBezTo>
                    <a:pt x="53" y="285"/>
                    <a:pt x="55" y="286"/>
                    <a:pt x="56" y="287"/>
                  </a:cubicBezTo>
                  <a:cubicBezTo>
                    <a:pt x="58" y="288"/>
                    <a:pt x="59" y="289"/>
                    <a:pt x="61" y="291"/>
                  </a:cubicBezTo>
                  <a:cubicBezTo>
                    <a:pt x="66" y="298"/>
                    <a:pt x="68" y="307"/>
                    <a:pt x="72" y="314"/>
                  </a:cubicBezTo>
                  <a:cubicBezTo>
                    <a:pt x="77" y="322"/>
                    <a:pt x="85" y="328"/>
                    <a:pt x="93" y="327"/>
                  </a:cubicBezTo>
                  <a:cubicBezTo>
                    <a:pt x="97" y="326"/>
                    <a:pt x="101" y="324"/>
                    <a:pt x="104" y="321"/>
                  </a:cubicBezTo>
                  <a:cubicBezTo>
                    <a:pt x="108" y="318"/>
                    <a:pt x="112" y="315"/>
                    <a:pt x="115" y="311"/>
                  </a:cubicBezTo>
                  <a:cubicBezTo>
                    <a:pt x="120" y="305"/>
                    <a:pt x="122" y="297"/>
                    <a:pt x="126" y="289"/>
                  </a:cubicBezTo>
                  <a:cubicBezTo>
                    <a:pt x="129" y="282"/>
                    <a:pt x="135" y="275"/>
                    <a:pt x="143" y="273"/>
                  </a:cubicBezTo>
                  <a:cubicBezTo>
                    <a:pt x="146" y="272"/>
                    <a:pt x="151" y="272"/>
                    <a:pt x="153" y="269"/>
                  </a:cubicBezTo>
                  <a:cubicBezTo>
                    <a:pt x="154" y="268"/>
                    <a:pt x="154" y="265"/>
                    <a:pt x="154" y="263"/>
                  </a:cubicBezTo>
                  <a:cubicBezTo>
                    <a:pt x="154" y="246"/>
                    <a:pt x="159" y="230"/>
                    <a:pt x="164" y="215"/>
                  </a:cubicBezTo>
                  <a:cubicBezTo>
                    <a:pt x="164" y="213"/>
                    <a:pt x="165" y="211"/>
                    <a:pt x="164" y="209"/>
                  </a:cubicBezTo>
                  <a:cubicBezTo>
                    <a:pt x="164" y="207"/>
                    <a:pt x="163" y="206"/>
                    <a:pt x="161" y="204"/>
                  </a:cubicBezTo>
                  <a:cubicBezTo>
                    <a:pt x="154" y="198"/>
                    <a:pt x="144" y="198"/>
                    <a:pt x="135" y="199"/>
                  </a:cubicBezTo>
                  <a:cubicBezTo>
                    <a:pt x="132" y="199"/>
                    <a:pt x="129" y="199"/>
                    <a:pt x="127" y="202"/>
                  </a:cubicBezTo>
                  <a:cubicBezTo>
                    <a:pt x="125" y="204"/>
                    <a:pt x="126" y="208"/>
                    <a:pt x="126" y="211"/>
                  </a:cubicBezTo>
                  <a:cubicBezTo>
                    <a:pt x="125" y="213"/>
                    <a:pt x="124" y="215"/>
                    <a:pt x="122" y="217"/>
                  </a:cubicBezTo>
                  <a:cubicBezTo>
                    <a:pt x="117" y="222"/>
                    <a:pt x="107" y="225"/>
                    <a:pt x="101" y="220"/>
                  </a:cubicBezTo>
                  <a:cubicBezTo>
                    <a:pt x="96" y="217"/>
                    <a:pt x="94" y="214"/>
                    <a:pt x="94" y="209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8315325" y="2270126"/>
              <a:ext cx="80963" cy="60325"/>
            </a:xfrm>
            <a:custGeom>
              <a:avLst/>
              <a:gdLst>
                <a:gd name="T0" fmla="*/ 30 w 49"/>
                <a:gd name="T1" fmla="*/ 6 h 37"/>
                <a:gd name="T2" fmla="*/ 27 w 49"/>
                <a:gd name="T3" fmla="*/ 1 h 37"/>
                <a:gd name="T4" fmla="*/ 24 w 49"/>
                <a:gd name="T5" fmla="*/ 1 h 37"/>
                <a:gd name="T6" fmla="*/ 4 w 49"/>
                <a:gd name="T7" fmla="*/ 13 h 37"/>
                <a:gd name="T8" fmla="*/ 1 w 49"/>
                <a:gd name="T9" fmla="*/ 16 h 37"/>
                <a:gd name="T10" fmla="*/ 1 w 49"/>
                <a:gd name="T11" fmla="*/ 22 h 37"/>
                <a:gd name="T12" fmla="*/ 3 w 49"/>
                <a:gd name="T13" fmla="*/ 29 h 37"/>
                <a:gd name="T14" fmla="*/ 7 w 49"/>
                <a:gd name="T15" fmla="*/ 31 h 37"/>
                <a:gd name="T16" fmla="*/ 38 w 49"/>
                <a:gd name="T17" fmla="*/ 37 h 37"/>
                <a:gd name="T18" fmla="*/ 49 w 49"/>
                <a:gd name="T19" fmla="*/ 31 h 37"/>
                <a:gd name="T20" fmla="*/ 47 w 49"/>
                <a:gd name="T21" fmla="*/ 25 h 37"/>
                <a:gd name="T22" fmla="*/ 30 w 49"/>
                <a:gd name="T2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7">
                  <a:moveTo>
                    <a:pt x="30" y="6"/>
                  </a:moveTo>
                  <a:cubicBezTo>
                    <a:pt x="30" y="3"/>
                    <a:pt x="29" y="1"/>
                    <a:pt x="27" y="1"/>
                  </a:cubicBezTo>
                  <a:cubicBezTo>
                    <a:pt x="26" y="0"/>
                    <a:pt x="25" y="1"/>
                    <a:pt x="24" y="1"/>
                  </a:cubicBezTo>
                  <a:cubicBezTo>
                    <a:pt x="16" y="3"/>
                    <a:pt x="10" y="8"/>
                    <a:pt x="4" y="13"/>
                  </a:cubicBezTo>
                  <a:cubicBezTo>
                    <a:pt x="3" y="14"/>
                    <a:pt x="2" y="15"/>
                    <a:pt x="1" y="16"/>
                  </a:cubicBezTo>
                  <a:cubicBezTo>
                    <a:pt x="0" y="18"/>
                    <a:pt x="0" y="20"/>
                    <a:pt x="1" y="22"/>
                  </a:cubicBezTo>
                  <a:cubicBezTo>
                    <a:pt x="1" y="25"/>
                    <a:pt x="1" y="27"/>
                    <a:pt x="3" y="29"/>
                  </a:cubicBezTo>
                  <a:cubicBezTo>
                    <a:pt x="4" y="30"/>
                    <a:pt x="6" y="31"/>
                    <a:pt x="7" y="31"/>
                  </a:cubicBezTo>
                  <a:cubicBezTo>
                    <a:pt x="17" y="35"/>
                    <a:pt x="28" y="37"/>
                    <a:pt x="38" y="37"/>
                  </a:cubicBezTo>
                  <a:cubicBezTo>
                    <a:pt x="43" y="37"/>
                    <a:pt x="48" y="35"/>
                    <a:pt x="49" y="31"/>
                  </a:cubicBezTo>
                  <a:cubicBezTo>
                    <a:pt x="49" y="29"/>
                    <a:pt x="48" y="27"/>
                    <a:pt x="47" y="25"/>
                  </a:cubicBezTo>
                  <a:cubicBezTo>
                    <a:pt x="43" y="15"/>
                    <a:pt x="32" y="17"/>
                    <a:pt x="30" y="6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7964488" y="2470151"/>
              <a:ext cx="495300" cy="376238"/>
            </a:xfrm>
            <a:custGeom>
              <a:avLst/>
              <a:gdLst>
                <a:gd name="T0" fmla="*/ 293 w 301"/>
                <a:gd name="T1" fmla="*/ 38 h 229"/>
                <a:gd name="T2" fmla="*/ 294 w 301"/>
                <a:gd name="T3" fmla="*/ 22 h 229"/>
                <a:gd name="T4" fmla="*/ 263 w 301"/>
                <a:gd name="T5" fmla="*/ 13 h 229"/>
                <a:gd name="T6" fmla="*/ 250 w 301"/>
                <a:gd name="T7" fmla="*/ 16 h 229"/>
                <a:gd name="T8" fmla="*/ 232 w 301"/>
                <a:gd name="T9" fmla="*/ 3 h 229"/>
                <a:gd name="T10" fmla="*/ 236 w 301"/>
                <a:gd name="T11" fmla="*/ 16 h 229"/>
                <a:gd name="T12" fmla="*/ 231 w 301"/>
                <a:gd name="T13" fmla="*/ 29 h 229"/>
                <a:gd name="T14" fmla="*/ 226 w 301"/>
                <a:gd name="T15" fmla="*/ 37 h 229"/>
                <a:gd name="T16" fmla="*/ 224 w 301"/>
                <a:gd name="T17" fmla="*/ 21 h 229"/>
                <a:gd name="T18" fmla="*/ 176 w 301"/>
                <a:gd name="T19" fmla="*/ 23 h 229"/>
                <a:gd name="T20" fmla="*/ 138 w 301"/>
                <a:gd name="T21" fmla="*/ 15 h 229"/>
                <a:gd name="T22" fmla="*/ 126 w 301"/>
                <a:gd name="T23" fmla="*/ 41 h 229"/>
                <a:gd name="T24" fmla="*/ 140 w 301"/>
                <a:gd name="T25" fmla="*/ 66 h 229"/>
                <a:gd name="T26" fmla="*/ 117 w 301"/>
                <a:gd name="T27" fmla="*/ 99 h 229"/>
                <a:gd name="T28" fmla="*/ 93 w 301"/>
                <a:gd name="T29" fmla="*/ 121 h 229"/>
                <a:gd name="T30" fmla="*/ 59 w 301"/>
                <a:gd name="T31" fmla="*/ 137 h 229"/>
                <a:gd name="T32" fmla="*/ 44 w 301"/>
                <a:gd name="T33" fmla="*/ 142 h 229"/>
                <a:gd name="T34" fmla="*/ 36 w 301"/>
                <a:gd name="T35" fmla="*/ 132 h 229"/>
                <a:gd name="T36" fmla="*/ 9 w 301"/>
                <a:gd name="T37" fmla="*/ 133 h 229"/>
                <a:gd name="T38" fmla="*/ 1 w 301"/>
                <a:gd name="T39" fmla="*/ 141 h 229"/>
                <a:gd name="T40" fmla="*/ 4 w 301"/>
                <a:gd name="T41" fmla="*/ 157 h 229"/>
                <a:gd name="T42" fmla="*/ 18 w 301"/>
                <a:gd name="T43" fmla="*/ 168 h 229"/>
                <a:gd name="T44" fmla="*/ 53 w 301"/>
                <a:gd name="T45" fmla="*/ 198 h 229"/>
                <a:gd name="T46" fmla="*/ 92 w 301"/>
                <a:gd name="T47" fmla="*/ 197 h 229"/>
                <a:gd name="T48" fmla="*/ 117 w 301"/>
                <a:gd name="T49" fmla="*/ 191 h 229"/>
                <a:gd name="T50" fmla="*/ 148 w 301"/>
                <a:gd name="T51" fmla="*/ 180 h 229"/>
                <a:gd name="T52" fmla="*/ 178 w 301"/>
                <a:gd name="T53" fmla="*/ 203 h 229"/>
                <a:gd name="T54" fmla="*/ 212 w 301"/>
                <a:gd name="T55" fmla="*/ 224 h 229"/>
                <a:gd name="T56" fmla="*/ 248 w 301"/>
                <a:gd name="T57" fmla="*/ 219 h 229"/>
                <a:gd name="T58" fmla="*/ 253 w 301"/>
                <a:gd name="T59" fmla="*/ 213 h 229"/>
                <a:gd name="T60" fmla="*/ 266 w 301"/>
                <a:gd name="T61" fmla="*/ 195 h 229"/>
                <a:gd name="T62" fmla="*/ 277 w 301"/>
                <a:gd name="T63" fmla="*/ 188 h 229"/>
                <a:gd name="T64" fmla="*/ 286 w 301"/>
                <a:gd name="T65" fmla="*/ 171 h 229"/>
                <a:gd name="T66" fmla="*/ 289 w 301"/>
                <a:gd name="T67" fmla="*/ 154 h 229"/>
                <a:gd name="T68" fmla="*/ 288 w 301"/>
                <a:gd name="T69" fmla="*/ 118 h 229"/>
                <a:gd name="T70" fmla="*/ 283 w 301"/>
                <a:gd name="T71" fmla="*/ 98 h 229"/>
                <a:gd name="T72" fmla="*/ 279 w 301"/>
                <a:gd name="T73" fmla="*/ 84 h 229"/>
                <a:gd name="T74" fmla="*/ 272 w 301"/>
                <a:gd name="T75" fmla="*/ 64 h 229"/>
                <a:gd name="T76" fmla="*/ 278 w 301"/>
                <a:gd name="T77" fmla="*/ 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1" h="229">
                  <a:moveTo>
                    <a:pt x="278" y="42"/>
                  </a:moveTo>
                  <a:cubicBezTo>
                    <a:pt x="283" y="40"/>
                    <a:pt x="288" y="40"/>
                    <a:pt x="293" y="38"/>
                  </a:cubicBezTo>
                  <a:cubicBezTo>
                    <a:pt x="297" y="35"/>
                    <a:pt x="301" y="29"/>
                    <a:pt x="298" y="25"/>
                  </a:cubicBezTo>
                  <a:cubicBezTo>
                    <a:pt x="297" y="23"/>
                    <a:pt x="296" y="23"/>
                    <a:pt x="294" y="22"/>
                  </a:cubicBezTo>
                  <a:cubicBezTo>
                    <a:pt x="289" y="18"/>
                    <a:pt x="284" y="15"/>
                    <a:pt x="279" y="13"/>
                  </a:cubicBezTo>
                  <a:cubicBezTo>
                    <a:pt x="273" y="10"/>
                    <a:pt x="266" y="8"/>
                    <a:pt x="263" y="13"/>
                  </a:cubicBezTo>
                  <a:cubicBezTo>
                    <a:pt x="262" y="15"/>
                    <a:pt x="262" y="17"/>
                    <a:pt x="260" y="19"/>
                  </a:cubicBezTo>
                  <a:cubicBezTo>
                    <a:pt x="257" y="22"/>
                    <a:pt x="252" y="20"/>
                    <a:pt x="250" y="16"/>
                  </a:cubicBezTo>
                  <a:cubicBezTo>
                    <a:pt x="247" y="13"/>
                    <a:pt x="247" y="8"/>
                    <a:pt x="244" y="5"/>
                  </a:cubicBezTo>
                  <a:cubicBezTo>
                    <a:pt x="241" y="2"/>
                    <a:pt x="235" y="0"/>
                    <a:pt x="232" y="3"/>
                  </a:cubicBezTo>
                  <a:cubicBezTo>
                    <a:pt x="228" y="6"/>
                    <a:pt x="229" y="13"/>
                    <a:pt x="233" y="14"/>
                  </a:cubicBezTo>
                  <a:cubicBezTo>
                    <a:pt x="234" y="15"/>
                    <a:pt x="235" y="15"/>
                    <a:pt x="236" y="16"/>
                  </a:cubicBezTo>
                  <a:cubicBezTo>
                    <a:pt x="238" y="17"/>
                    <a:pt x="237" y="21"/>
                    <a:pt x="235" y="23"/>
                  </a:cubicBezTo>
                  <a:cubicBezTo>
                    <a:pt x="234" y="25"/>
                    <a:pt x="231" y="27"/>
                    <a:pt x="231" y="29"/>
                  </a:cubicBezTo>
                  <a:cubicBezTo>
                    <a:pt x="231" y="33"/>
                    <a:pt x="235" y="38"/>
                    <a:pt x="232" y="40"/>
                  </a:cubicBezTo>
                  <a:cubicBezTo>
                    <a:pt x="230" y="42"/>
                    <a:pt x="227" y="40"/>
                    <a:pt x="226" y="37"/>
                  </a:cubicBezTo>
                  <a:cubicBezTo>
                    <a:pt x="225" y="34"/>
                    <a:pt x="225" y="31"/>
                    <a:pt x="226" y="29"/>
                  </a:cubicBezTo>
                  <a:cubicBezTo>
                    <a:pt x="226" y="26"/>
                    <a:pt x="226" y="23"/>
                    <a:pt x="224" y="21"/>
                  </a:cubicBezTo>
                  <a:cubicBezTo>
                    <a:pt x="223" y="19"/>
                    <a:pt x="220" y="18"/>
                    <a:pt x="217" y="18"/>
                  </a:cubicBezTo>
                  <a:cubicBezTo>
                    <a:pt x="203" y="17"/>
                    <a:pt x="190" y="25"/>
                    <a:pt x="176" y="23"/>
                  </a:cubicBezTo>
                  <a:cubicBezTo>
                    <a:pt x="165" y="22"/>
                    <a:pt x="155" y="14"/>
                    <a:pt x="144" y="14"/>
                  </a:cubicBezTo>
                  <a:cubicBezTo>
                    <a:pt x="142" y="14"/>
                    <a:pt x="140" y="14"/>
                    <a:pt x="138" y="15"/>
                  </a:cubicBezTo>
                  <a:cubicBezTo>
                    <a:pt x="137" y="16"/>
                    <a:pt x="136" y="18"/>
                    <a:pt x="135" y="19"/>
                  </a:cubicBezTo>
                  <a:cubicBezTo>
                    <a:pt x="131" y="26"/>
                    <a:pt x="128" y="33"/>
                    <a:pt x="126" y="41"/>
                  </a:cubicBezTo>
                  <a:cubicBezTo>
                    <a:pt x="125" y="44"/>
                    <a:pt x="125" y="47"/>
                    <a:pt x="125" y="50"/>
                  </a:cubicBezTo>
                  <a:cubicBezTo>
                    <a:pt x="128" y="57"/>
                    <a:pt x="136" y="60"/>
                    <a:pt x="140" y="66"/>
                  </a:cubicBezTo>
                  <a:cubicBezTo>
                    <a:pt x="144" y="73"/>
                    <a:pt x="142" y="82"/>
                    <a:pt x="137" y="87"/>
                  </a:cubicBezTo>
                  <a:cubicBezTo>
                    <a:pt x="132" y="93"/>
                    <a:pt x="124" y="96"/>
                    <a:pt x="117" y="99"/>
                  </a:cubicBezTo>
                  <a:cubicBezTo>
                    <a:pt x="110" y="103"/>
                    <a:pt x="103" y="106"/>
                    <a:pt x="98" y="112"/>
                  </a:cubicBezTo>
                  <a:cubicBezTo>
                    <a:pt x="96" y="115"/>
                    <a:pt x="95" y="118"/>
                    <a:pt x="93" y="121"/>
                  </a:cubicBezTo>
                  <a:cubicBezTo>
                    <a:pt x="87" y="127"/>
                    <a:pt x="79" y="129"/>
                    <a:pt x="71" y="132"/>
                  </a:cubicBezTo>
                  <a:cubicBezTo>
                    <a:pt x="67" y="133"/>
                    <a:pt x="63" y="135"/>
                    <a:pt x="59" y="137"/>
                  </a:cubicBezTo>
                  <a:cubicBezTo>
                    <a:pt x="56" y="139"/>
                    <a:pt x="54" y="142"/>
                    <a:pt x="51" y="143"/>
                  </a:cubicBezTo>
                  <a:cubicBezTo>
                    <a:pt x="48" y="144"/>
                    <a:pt x="45" y="144"/>
                    <a:pt x="44" y="142"/>
                  </a:cubicBezTo>
                  <a:cubicBezTo>
                    <a:pt x="43" y="141"/>
                    <a:pt x="43" y="140"/>
                    <a:pt x="42" y="139"/>
                  </a:cubicBezTo>
                  <a:cubicBezTo>
                    <a:pt x="41" y="136"/>
                    <a:pt x="39" y="133"/>
                    <a:pt x="36" y="132"/>
                  </a:cubicBezTo>
                  <a:cubicBezTo>
                    <a:pt x="32" y="130"/>
                    <a:pt x="27" y="132"/>
                    <a:pt x="23" y="133"/>
                  </a:cubicBezTo>
                  <a:cubicBezTo>
                    <a:pt x="18" y="134"/>
                    <a:pt x="14" y="133"/>
                    <a:pt x="9" y="133"/>
                  </a:cubicBezTo>
                  <a:cubicBezTo>
                    <a:pt x="8" y="133"/>
                    <a:pt x="6" y="133"/>
                    <a:pt x="5" y="134"/>
                  </a:cubicBezTo>
                  <a:cubicBezTo>
                    <a:pt x="2" y="135"/>
                    <a:pt x="1" y="138"/>
                    <a:pt x="1" y="141"/>
                  </a:cubicBezTo>
                  <a:cubicBezTo>
                    <a:pt x="0" y="144"/>
                    <a:pt x="0" y="147"/>
                    <a:pt x="0" y="150"/>
                  </a:cubicBezTo>
                  <a:cubicBezTo>
                    <a:pt x="0" y="153"/>
                    <a:pt x="1" y="156"/>
                    <a:pt x="4" y="157"/>
                  </a:cubicBezTo>
                  <a:cubicBezTo>
                    <a:pt x="5" y="158"/>
                    <a:pt x="7" y="159"/>
                    <a:pt x="9" y="160"/>
                  </a:cubicBezTo>
                  <a:cubicBezTo>
                    <a:pt x="13" y="161"/>
                    <a:pt x="17" y="164"/>
                    <a:pt x="18" y="168"/>
                  </a:cubicBezTo>
                  <a:cubicBezTo>
                    <a:pt x="23" y="179"/>
                    <a:pt x="27" y="191"/>
                    <a:pt x="38" y="195"/>
                  </a:cubicBezTo>
                  <a:cubicBezTo>
                    <a:pt x="43" y="196"/>
                    <a:pt x="48" y="196"/>
                    <a:pt x="53" y="198"/>
                  </a:cubicBezTo>
                  <a:cubicBezTo>
                    <a:pt x="57" y="199"/>
                    <a:pt x="60" y="202"/>
                    <a:pt x="64" y="204"/>
                  </a:cubicBezTo>
                  <a:cubicBezTo>
                    <a:pt x="73" y="208"/>
                    <a:pt x="85" y="205"/>
                    <a:pt x="92" y="197"/>
                  </a:cubicBezTo>
                  <a:cubicBezTo>
                    <a:pt x="94" y="194"/>
                    <a:pt x="96" y="191"/>
                    <a:pt x="99" y="189"/>
                  </a:cubicBezTo>
                  <a:cubicBezTo>
                    <a:pt x="105" y="187"/>
                    <a:pt x="111" y="192"/>
                    <a:pt x="117" y="191"/>
                  </a:cubicBezTo>
                  <a:cubicBezTo>
                    <a:pt x="127" y="191"/>
                    <a:pt x="133" y="178"/>
                    <a:pt x="142" y="179"/>
                  </a:cubicBezTo>
                  <a:cubicBezTo>
                    <a:pt x="144" y="179"/>
                    <a:pt x="146" y="179"/>
                    <a:pt x="148" y="180"/>
                  </a:cubicBezTo>
                  <a:cubicBezTo>
                    <a:pt x="154" y="181"/>
                    <a:pt x="161" y="179"/>
                    <a:pt x="166" y="182"/>
                  </a:cubicBezTo>
                  <a:cubicBezTo>
                    <a:pt x="173" y="186"/>
                    <a:pt x="174" y="196"/>
                    <a:pt x="178" y="203"/>
                  </a:cubicBezTo>
                  <a:cubicBezTo>
                    <a:pt x="182" y="207"/>
                    <a:pt x="187" y="209"/>
                    <a:pt x="192" y="212"/>
                  </a:cubicBezTo>
                  <a:cubicBezTo>
                    <a:pt x="199" y="216"/>
                    <a:pt x="205" y="220"/>
                    <a:pt x="212" y="224"/>
                  </a:cubicBezTo>
                  <a:cubicBezTo>
                    <a:pt x="219" y="227"/>
                    <a:pt x="227" y="229"/>
                    <a:pt x="234" y="228"/>
                  </a:cubicBezTo>
                  <a:cubicBezTo>
                    <a:pt x="240" y="227"/>
                    <a:pt x="245" y="224"/>
                    <a:pt x="248" y="219"/>
                  </a:cubicBezTo>
                  <a:cubicBezTo>
                    <a:pt x="248" y="218"/>
                    <a:pt x="249" y="217"/>
                    <a:pt x="249" y="216"/>
                  </a:cubicBezTo>
                  <a:cubicBezTo>
                    <a:pt x="250" y="215"/>
                    <a:pt x="252" y="214"/>
                    <a:pt x="253" y="213"/>
                  </a:cubicBezTo>
                  <a:cubicBezTo>
                    <a:pt x="255" y="210"/>
                    <a:pt x="257" y="207"/>
                    <a:pt x="259" y="204"/>
                  </a:cubicBezTo>
                  <a:cubicBezTo>
                    <a:pt x="261" y="201"/>
                    <a:pt x="263" y="198"/>
                    <a:pt x="266" y="195"/>
                  </a:cubicBezTo>
                  <a:cubicBezTo>
                    <a:pt x="267" y="193"/>
                    <a:pt x="268" y="191"/>
                    <a:pt x="271" y="190"/>
                  </a:cubicBezTo>
                  <a:cubicBezTo>
                    <a:pt x="273" y="189"/>
                    <a:pt x="275" y="189"/>
                    <a:pt x="277" y="188"/>
                  </a:cubicBezTo>
                  <a:cubicBezTo>
                    <a:pt x="279" y="187"/>
                    <a:pt x="280" y="184"/>
                    <a:pt x="281" y="182"/>
                  </a:cubicBezTo>
                  <a:cubicBezTo>
                    <a:pt x="282" y="178"/>
                    <a:pt x="284" y="174"/>
                    <a:pt x="286" y="171"/>
                  </a:cubicBezTo>
                  <a:cubicBezTo>
                    <a:pt x="287" y="168"/>
                    <a:pt x="288" y="165"/>
                    <a:pt x="289" y="162"/>
                  </a:cubicBezTo>
                  <a:cubicBezTo>
                    <a:pt x="289" y="159"/>
                    <a:pt x="289" y="157"/>
                    <a:pt x="289" y="154"/>
                  </a:cubicBezTo>
                  <a:cubicBezTo>
                    <a:pt x="290" y="145"/>
                    <a:pt x="292" y="137"/>
                    <a:pt x="291" y="128"/>
                  </a:cubicBezTo>
                  <a:cubicBezTo>
                    <a:pt x="290" y="125"/>
                    <a:pt x="289" y="121"/>
                    <a:pt x="288" y="118"/>
                  </a:cubicBezTo>
                  <a:cubicBezTo>
                    <a:pt x="288" y="115"/>
                    <a:pt x="287" y="112"/>
                    <a:pt x="286" y="109"/>
                  </a:cubicBezTo>
                  <a:cubicBezTo>
                    <a:pt x="285" y="105"/>
                    <a:pt x="284" y="102"/>
                    <a:pt x="283" y="98"/>
                  </a:cubicBezTo>
                  <a:cubicBezTo>
                    <a:pt x="282" y="96"/>
                    <a:pt x="281" y="94"/>
                    <a:pt x="281" y="92"/>
                  </a:cubicBezTo>
                  <a:cubicBezTo>
                    <a:pt x="280" y="89"/>
                    <a:pt x="280" y="87"/>
                    <a:pt x="279" y="84"/>
                  </a:cubicBezTo>
                  <a:cubicBezTo>
                    <a:pt x="278" y="81"/>
                    <a:pt x="277" y="77"/>
                    <a:pt x="276" y="74"/>
                  </a:cubicBezTo>
                  <a:cubicBezTo>
                    <a:pt x="275" y="70"/>
                    <a:pt x="273" y="67"/>
                    <a:pt x="272" y="64"/>
                  </a:cubicBezTo>
                  <a:cubicBezTo>
                    <a:pt x="271" y="61"/>
                    <a:pt x="269" y="57"/>
                    <a:pt x="269" y="54"/>
                  </a:cubicBezTo>
                  <a:cubicBezTo>
                    <a:pt x="268" y="48"/>
                    <a:pt x="273" y="44"/>
                    <a:pt x="278" y="42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7947025" y="1789113"/>
              <a:ext cx="217488" cy="219075"/>
            </a:xfrm>
            <a:custGeom>
              <a:avLst/>
              <a:gdLst>
                <a:gd name="T0" fmla="*/ 40 w 132"/>
                <a:gd name="T1" fmla="*/ 4 h 133"/>
                <a:gd name="T2" fmla="*/ 43 w 132"/>
                <a:gd name="T3" fmla="*/ 2 h 133"/>
                <a:gd name="T4" fmla="*/ 59 w 132"/>
                <a:gd name="T5" fmla="*/ 4 h 133"/>
                <a:gd name="T6" fmla="*/ 62 w 132"/>
                <a:gd name="T7" fmla="*/ 11 h 133"/>
                <a:gd name="T8" fmla="*/ 92 w 132"/>
                <a:gd name="T9" fmla="*/ 54 h 133"/>
                <a:gd name="T10" fmla="*/ 108 w 132"/>
                <a:gd name="T11" fmla="*/ 59 h 133"/>
                <a:gd name="T12" fmla="*/ 126 w 132"/>
                <a:gd name="T13" fmla="*/ 68 h 133"/>
                <a:gd name="T14" fmla="*/ 129 w 132"/>
                <a:gd name="T15" fmla="*/ 70 h 133"/>
                <a:gd name="T16" fmla="*/ 130 w 132"/>
                <a:gd name="T17" fmla="*/ 74 h 133"/>
                <a:gd name="T18" fmla="*/ 123 w 132"/>
                <a:gd name="T19" fmla="*/ 103 h 133"/>
                <a:gd name="T20" fmla="*/ 101 w 132"/>
                <a:gd name="T21" fmla="*/ 124 h 133"/>
                <a:gd name="T22" fmla="*/ 84 w 132"/>
                <a:gd name="T23" fmla="*/ 133 h 133"/>
                <a:gd name="T24" fmla="*/ 85 w 132"/>
                <a:gd name="T25" fmla="*/ 118 h 133"/>
                <a:gd name="T26" fmla="*/ 90 w 132"/>
                <a:gd name="T27" fmla="*/ 104 h 133"/>
                <a:gd name="T28" fmla="*/ 86 w 132"/>
                <a:gd name="T29" fmla="*/ 79 h 133"/>
                <a:gd name="T30" fmla="*/ 55 w 132"/>
                <a:gd name="T31" fmla="*/ 63 h 133"/>
                <a:gd name="T32" fmla="*/ 8 w 132"/>
                <a:gd name="T33" fmla="*/ 57 h 133"/>
                <a:gd name="T34" fmla="*/ 4 w 132"/>
                <a:gd name="T35" fmla="*/ 56 h 133"/>
                <a:gd name="T36" fmla="*/ 2 w 132"/>
                <a:gd name="T37" fmla="*/ 52 h 133"/>
                <a:gd name="T38" fmla="*/ 4 w 132"/>
                <a:gd name="T39" fmla="*/ 33 h 133"/>
                <a:gd name="T40" fmla="*/ 19 w 132"/>
                <a:gd name="T41" fmla="*/ 27 h 133"/>
                <a:gd name="T42" fmla="*/ 30 w 132"/>
                <a:gd name="T43" fmla="*/ 22 h 133"/>
                <a:gd name="T44" fmla="*/ 40 w 132"/>
                <a:gd name="T45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3">
                  <a:moveTo>
                    <a:pt x="40" y="4"/>
                  </a:moveTo>
                  <a:cubicBezTo>
                    <a:pt x="41" y="3"/>
                    <a:pt x="42" y="3"/>
                    <a:pt x="43" y="2"/>
                  </a:cubicBezTo>
                  <a:cubicBezTo>
                    <a:pt x="49" y="0"/>
                    <a:pt x="56" y="0"/>
                    <a:pt x="59" y="4"/>
                  </a:cubicBezTo>
                  <a:cubicBezTo>
                    <a:pt x="61" y="6"/>
                    <a:pt x="62" y="8"/>
                    <a:pt x="62" y="11"/>
                  </a:cubicBezTo>
                  <a:cubicBezTo>
                    <a:pt x="67" y="28"/>
                    <a:pt x="75" y="47"/>
                    <a:pt x="92" y="54"/>
                  </a:cubicBezTo>
                  <a:cubicBezTo>
                    <a:pt x="97" y="56"/>
                    <a:pt x="102" y="58"/>
                    <a:pt x="108" y="59"/>
                  </a:cubicBezTo>
                  <a:cubicBezTo>
                    <a:pt x="114" y="61"/>
                    <a:pt x="120" y="65"/>
                    <a:pt x="126" y="68"/>
                  </a:cubicBezTo>
                  <a:cubicBezTo>
                    <a:pt x="127" y="68"/>
                    <a:pt x="128" y="69"/>
                    <a:pt x="129" y="70"/>
                  </a:cubicBezTo>
                  <a:cubicBezTo>
                    <a:pt x="130" y="71"/>
                    <a:pt x="130" y="72"/>
                    <a:pt x="130" y="74"/>
                  </a:cubicBezTo>
                  <a:cubicBezTo>
                    <a:pt x="132" y="84"/>
                    <a:pt x="128" y="94"/>
                    <a:pt x="123" y="103"/>
                  </a:cubicBezTo>
                  <a:cubicBezTo>
                    <a:pt x="117" y="111"/>
                    <a:pt x="109" y="118"/>
                    <a:pt x="101" y="124"/>
                  </a:cubicBezTo>
                  <a:cubicBezTo>
                    <a:pt x="96" y="128"/>
                    <a:pt x="90" y="133"/>
                    <a:pt x="84" y="133"/>
                  </a:cubicBezTo>
                  <a:cubicBezTo>
                    <a:pt x="82" y="128"/>
                    <a:pt x="83" y="123"/>
                    <a:pt x="85" y="118"/>
                  </a:cubicBezTo>
                  <a:cubicBezTo>
                    <a:pt x="86" y="113"/>
                    <a:pt x="89" y="109"/>
                    <a:pt x="90" y="104"/>
                  </a:cubicBezTo>
                  <a:cubicBezTo>
                    <a:pt x="93" y="96"/>
                    <a:pt x="92" y="86"/>
                    <a:pt x="86" y="79"/>
                  </a:cubicBezTo>
                  <a:cubicBezTo>
                    <a:pt x="79" y="69"/>
                    <a:pt x="66" y="66"/>
                    <a:pt x="55" y="63"/>
                  </a:cubicBezTo>
                  <a:cubicBezTo>
                    <a:pt x="39" y="60"/>
                    <a:pt x="24" y="58"/>
                    <a:pt x="8" y="57"/>
                  </a:cubicBezTo>
                  <a:cubicBezTo>
                    <a:pt x="7" y="57"/>
                    <a:pt x="5" y="56"/>
                    <a:pt x="4" y="56"/>
                  </a:cubicBezTo>
                  <a:cubicBezTo>
                    <a:pt x="3" y="55"/>
                    <a:pt x="2" y="53"/>
                    <a:pt x="2" y="52"/>
                  </a:cubicBezTo>
                  <a:cubicBezTo>
                    <a:pt x="1" y="45"/>
                    <a:pt x="0" y="38"/>
                    <a:pt x="4" y="33"/>
                  </a:cubicBezTo>
                  <a:cubicBezTo>
                    <a:pt x="8" y="28"/>
                    <a:pt x="14" y="28"/>
                    <a:pt x="19" y="27"/>
                  </a:cubicBezTo>
                  <a:cubicBezTo>
                    <a:pt x="24" y="26"/>
                    <a:pt x="27" y="25"/>
                    <a:pt x="30" y="22"/>
                  </a:cubicBezTo>
                  <a:cubicBezTo>
                    <a:pt x="35" y="17"/>
                    <a:pt x="35" y="9"/>
                    <a:pt x="40" y="4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7839075" y="2205038"/>
              <a:ext cx="114300" cy="155575"/>
            </a:xfrm>
            <a:custGeom>
              <a:avLst/>
              <a:gdLst>
                <a:gd name="T0" fmla="*/ 43 w 69"/>
                <a:gd name="T1" fmla="*/ 65 h 95"/>
                <a:gd name="T2" fmla="*/ 43 w 69"/>
                <a:gd name="T3" fmla="*/ 40 h 95"/>
                <a:gd name="T4" fmla="*/ 44 w 69"/>
                <a:gd name="T5" fmla="*/ 36 h 95"/>
                <a:gd name="T6" fmla="*/ 49 w 69"/>
                <a:gd name="T7" fmla="*/ 34 h 95"/>
                <a:gd name="T8" fmla="*/ 64 w 69"/>
                <a:gd name="T9" fmla="*/ 26 h 95"/>
                <a:gd name="T10" fmla="*/ 67 w 69"/>
                <a:gd name="T11" fmla="*/ 10 h 95"/>
                <a:gd name="T12" fmla="*/ 50 w 69"/>
                <a:gd name="T13" fmla="*/ 0 h 95"/>
                <a:gd name="T14" fmla="*/ 46 w 69"/>
                <a:gd name="T15" fmla="*/ 0 h 95"/>
                <a:gd name="T16" fmla="*/ 42 w 69"/>
                <a:gd name="T17" fmla="*/ 3 h 95"/>
                <a:gd name="T18" fmla="*/ 29 w 69"/>
                <a:gd name="T19" fmla="*/ 39 h 95"/>
                <a:gd name="T20" fmla="*/ 28 w 69"/>
                <a:gd name="T21" fmla="*/ 43 h 95"/>
                <a:gd name="T22" fmla="*/ 24 w 69"/>
                <a:gd name="T23" fmla="*/ 46 h 95"/>
                <a:gd name="T24" fmla="*/ 9 w 69"/>
                <a:gd name="T25" fmla="*/ 53 h 95"/>
                <a:gd name="T26" fmla="*/ 0 w 69"/>
                <a:gd name="T27" fmla="*/ 68 h 95"/>
                <a:gd name="T28" fmla="*/ 10 w 69"/>
                <a:gd name="T29" fmla="*/ 83 h 95"/>
                <a:gd name="T30" fmla="*/ 43 w 69"/>
                <a:gd name="T31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95">
                  <a:moveTo>
                    <a:pt x="43" y="65"/>
                  </a:moveTo>
                  <a:cubicBezTo>
                    <a:pt x="43" y="57"/>
                    <a:pt x="41" y="48"/>
                    <a:pt x="43" y="40"/>
                  </a:cubicBezTo>
                  <a:cubicBezTo>
                    <a:pt x="43" y="38"/>
                    <a:pt x="43" y="37"/>
                    <a:pt x="44" y="36"/>
                  </a:cubicBezTo>
                  <a:cubicBezTo>
                    <a:pt x="45" y="34"/>
                    <a:pt x="47" y="34"/>
                    <a:pt x="49" y="34"/>
                  </a:cubicBezTo>
                  <a:cubicBezTo>
                    <a:pt x="54" y="32"/>
                    <a:pt x="60" y="30"/>
                    <a:pt x="64" y="26"/>
                  </a:cubicBezTo>
                  <a:cubicBezTo>
                    <a:pt x="67" y="22"/>
                    <a:pt x="69" y="16"/>
                    <a:pt x="67" y="10"/>
                  </a:cubicBezTo>
                  <a:cubicBezTo>
                    <a:pt x="64" y="4"/>
                    <a:pt x="56" y="1"/>
                    <a:pt x="50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4" y="0"/>
                    <a:pt x="43" y="2"/>
                    <a:pt x="42" y="3"/>
                  </a:cubicBezTo>
                  <a:cubicBezTo>
                    <a:pt x="34" y="13"/>
                    <a:pt x="29" y="26"/>
                    <a:pt x="29" y="39"/>
                  </a:cubicBezTo>
                  <a:cubicBezTo>
                    <a:pt x="29" y="41"/>
                    <a:pt x="29" y="42"/>
                    <a:pt x="28" y="43"/>
                  </a:cubicBezTo>
                  <a:cubicBezTo>
                    <a:pt x="28" y="45"/>
                    <a:pt x="26" y="46"/>
                    <a:pt x="24" y="46"/>
                  </a:cubicBezTo>
                  <a:cubicBezTo>
                    <a:pt x="19" y="48"/>
                    <a:pt x="13" y="50"/>
                    <a:pt x="9" y="53"/>
                  </a:cubicBezTo>
                  <a:cubicBezTo>
                    <a:pt x="4" y="57"/>
                    <a:pt x="0" y="62"/>
                    <a:pt x="0" y="68"/>
                  </a:cubicBezTo>
                  <a:cubicBezTo>
                    <a:pt x="0" y="74"/>
                    <a:pt x="5" y="79"/>
                    <a:pt x="10" y="83"/>
                  </a:cubicBezTo>
                  <a:cubicBezTo>
                    <a:pt x="25" y="95"/>
                    <a:pt x="41" y="82"/>
                    <a:pt x="43" y="65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7970838" y="2357438"/>
              <a:ext cx="138113" cy="168275"/>
            </a:xfrm>
            <a:custGeom>
              <a:avLst/>
              <a:gdLst>
                <a:gd name="T0" fmla="*/ 3 w 84"/>
                <a:gd name="T1" fmla="*/ 37 h 102"/>
                <a:gd name="T2" fmla="*/ 1 w 84"/>
                <a:gd name="T3" fmla="*/ 47 h 102"/>
                <a:gd name="T4" fmla="*/ 16 w 84"/>
                <a:gd name="T5" fmla="*/ 61 h 102"/>
                <a:gd name="T6" fmla="*/ 26 w 84"/>
                <a:gd name="T7" fmla="*/ 79 h 102"/>
                <a:gd name="T8" fmla="*/ 40 w 84"/>
                <a:gd name="T9" fmla="*/ 99 h 102"/>
                <a:gd name="T10" fmla="*/ 43 w 84"/>
                <a:gd name="T11" fmla="*/ 101 h 102"/>
                <a:gd name="T12" fmla="*/ 47 w 84"/>
                <a:gd name="T13" fmla="*/ 102 h 102"/>
                <a:gd name="T14" fmla="*/ 59 w 84"/>
                <a:gd name="T15" fmla="*/ 101 h 102"/>
                <a:gd name="T16" fmla="*/ 63 w 84"/>
                <a:gd name="T17" fmla="*/ 100 h 102"/>
                <a:gd name="T18" fmla="*/ 69 w 84"/>
                <a:gd name="T19" fmla="*/ 91 h 102"/>
                <a:gd name="T20" fmla="*/ 78 w 84"/>
                <a:gd name="T21" fmla="*/ 76 h 102"/>
                <a:gd name="T22" fmla="*/ 83 w 84"/>
                <a:gd name="T23" fmla="*/ 59 h 102"/>
                <a:gd name="T24" fmla="*/ 72 w 84"/>
                <a:gd name="T25" fmla="*/ 20 h 102"/>
                <a:gd name="T26" fmla="*/ 57 w 84"/>
                <a:gd name="T27" fmla="*/ 11 h 102"/>
                <a:gd name="T28" fmla="*/ 46 w 84"/>
                <a:gd name="T29" fmla="*/ 6 h 102"/>
                <a:gd name="T30" fmla="*/ 24 w 84"/>
                <a:gd name="T31" fmla="*/ 2 h 102"/>
                <a:gd name="T32" fmla="*/ 3 w 84"/>
                <a:gd name="T33" fmla="*/ 3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02">
                  <a:moveTo>
                    <a:pt x="3" y="37"/>
                  </a:moveTo>
                  <a:cubicBezTo>
                    <a:pt x="1" y="40"/>
                    <a:pt x="0" y="44"/>
                    <a:pt x="1" y="47"/>
                  </a:cubicBezTo>
                  <a:cubicBezTo>
                    <a:pt x="2" y="54"/>
                    <a:pt x="11" y="57"/>
                    <a:pt x="16" y="61"/>
                  </a:cubicBezTo>
                  <a:cubicBezTo>
                    <a:pt x="21" y="66"/>
                    <a:pt x="23" y="73"/>
                    <a:pt x="26" y="79"/>
                  </a:cubicBezTo>
                  <a:cubicBezTo>
                    <a:pt x="29" y="86"/>
                    <a:pt x="34" y="93"/>
                    <a:pt x="40" y="99"/>
                  </a:cubicBezTo>
                  <a:cubicBezTo>
                    <a:pt x="40" y="100"/>
                    <a:pt x="42" y="101"/>
                    <a:pt x="43" y="101"/>
                  </a:cubicBezTo>
                  <a:cubicBezTo>
                    <a:pt x="44" y="102"/>
                    <a:pt x="46" y="102"/>
                    <a:pt x="47" y="102"/>
                  </a:cubicBezTo>
                  <a:cubicBezTo>
                    <a:pt x="51" y="101"/>
                    <a:pt x="55" y="101"/>
                    <a:pt x="59" y="101"/>
                  </a:cubicBezTo>
                  <a:cubicBezTo>
                    <a:pt x="60" y="101"/>
                    <a:pt x="62" y="101"/>
                    <a:pt x="63" y="100"/>
                  </a:cubicBezTo>
                  <a:cubicBezTo>
                    <a:pt x="67" y="99"/>
                    <a:pt x="67" y="94"/>
                    <a:pt x="69" y="91"/>
                  </a:cubicBezTo>
                  <a:cubicBezTo>
                    <a:pt x="71" y="85"/>
                    <a:pt x="76" y="81"/>
                    <a:pt x="78" y="76"/>
                  </a:cubicBezTo>
                  <a:cubicBezTo>
                    <a:pt x="81" y="71"/>
                    <a:pt x="82" y="65"/>
                    <a:pt x="83" y="59"/>
                  </a:cubicBezTo>
                  <a:cubicBezTo>
                    <a:pt x="84" y="45"/>
                    <a:pt x="82" y="29"/>
                    <a:pt x="72" y="20"/>
                  </a:cubicBezTo>
                  <a:cubicBezTo>
                    <a:pt x="67" y="16"/>
                    <a:pt x="62" y="14"/>
                    <a:pt x="57" y="11"/>
                  </a:cubicBezTo>
                  <a:cubicBezTo>
                    <a:pt x="53" y="10"/>
                    <a:pt x="50" y="8"/>
                    <a:pt x="46" y="6"/>
                  </a:cubicBezTo>
                  <a:cubicBezTo>
                    <a:pt x="39" y="3"/>
                    <a:pt x="32" y="0"/>
                    <a:pt x="24" y="2"/>
                  </a:cubicBezTo>
                  <a:cubicBezTo>
                    <a:pt x="12" y="7"/>
                    <a:pt x="7" y="26"/>
                    <a:pt x="3" y="37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7697788" y="2492376"/>
              <a:ext cx="222250" cy="255588"/>
            </a:xfrm>
            <a:custGeom>
              <a:avLst/>
              <a:gdLst>
                <a:gd name="T0" fmla="*/ 35 w 135"/>
                <a:gd name="T1" fmla="*/ 108 h 155"/>
                <a:gd name="T2" fmla="*/ 41 w 135"/>
                <a:gd name="T3" fmla="*/ 101 h 155"/>
                <a:gd name="T4" fmla="*/ 41 w 135"/>
                <a:gd name="T5" fmla="*/ 93 h 155"/>
                <a:gd name="T6" fmla="*/ 29 w 135"/>
                <a:gd name="T7" fmla="*/ 65 h 155"/>
                <a:gd name="T8" fmla="*/ 27 w 135"/>
                <a:gd name="T9" fmla="*/ 53 h 155"/>
                <a:gd name="T10" fmla="*/ 28 w 135"/>
                <a:gd name="T11" fmla="*/ 27 h 155"/>
                <a:gd name="T12" fmla="*/ 30 w 135"/>
                <a:gd name="T13" fmla="*/ 11 h 155"/>
                <a:gd name="T14" fmla="*/ 35 w 135"/>
                <a:gd name="T15" fmla="*/ 2 h 155"/>
                <a:gd name="T16" fmla="*/ 43 w 135"/>
                <a:gd name="T17" fmla="*/ 4 h 155"/>
                <a:gd name="T18" fmla="*/ 48 w 135"/>
                <a:gd name="T19" fmla="*/ 12 h 155"/>
                <a:gd name="T20" fmla="*/ 61 w 135"/>
                <a:gd name="T21" fmla="*/ 28 h 155"/>
                <a:gd name="T22" fmla="*/ 80 w 135"/>
                <a:gd name="T23" fmla="*/ 45 h 155"/>
                <a:gd name="T24" fmla="*/ 120 w 135"/>
                <a:gd name="T25" fmla="*/ 103 h 155"/>
                <a:gd name="T26" fmla="*/ 132 w 135"/>
                <a:gd name="T27" fmla="*/ 120 h 155"/>
                <a:gd name="T28" fmla="*/ 131 w 135"/>
                <a:gd name="T29" fmla="*/ 141 h 155"/>
                <a:gd name="T30" fmla="*/ 114 w 135"/>
                <a:gd name="T31" fmla="*/ 149 h 155"/>
                <a:gd name="T32" fmla="*/ 105 w 135"/>
                <a:gd name="T33" fmla="*/ 153 h 155"/>
                <a:gd name="T34" fmla="*/ 77 w 135"/>
                <a:gd name="T35" fmla="*/ 149 h 155"/>
                <a:gd name="T36" fmla="*/ 41 w 135"/>
                <a:gd name="T37" fmla="*/ 145 h 155"/>
                <a:gd name="T38" fmla="*/ 7 w 135"/>
                <a:gd name="T39" fmla="*/ 147 h 155"/>
                <a:gd name="T40" fmla="*/ 5 w 135"/>
                <a:gd name="T41" fmla="*/ 147 h 155"/>
                <a:gd name="T42" fmla="*/ 1 w 135"/>
                <a:gd name="T43" fmla="*/ 130 h 155"/>
                <a:gd name="T44" fmla="*/ 6 w 135"/>
                <a:gd name="T45" fmla="*/ 122 h 155"/>
                <a:gd name="T46" fmla="*/ 35 w 135"/>
                <a:gd name="T47" fmla="*/ 10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5">
                  <a:moveTo>
                    <a:pt x="35" y="108"/>
                  </a:moveTo>
                  <a:cubicBezTo>
                    <a:pt x="37" y="106"/>
                    <a:pt x="40" y="104"/>
                    <a:pt x="41" y="101"/>
                  </a:cubicBezTo>
                  <a:cubicBezTo>
                    <a:pt x="41" y="98"/>
                    <a:pt x="41" y="96"/>
                    <a:pt x="41" y="93"/>
                  </a:cubicBezTo>
                  <a:cubicBezTo>
                    <a:pt x="38" y="83"/>
                    <a:pt x="32" y="74"/>
                    <a:pt x="29" y="65"/>
                  </a:cubicBezTo>
                  <a:cubicBezTo>
                    <a:pt x="28" y="61"/>
                    <a:pt x="28" y="57"/>
                    <a:pt x="27" y="53"/>
                  </a:cubicBezTo>
                  <a:cubicBezTo>
                    <a:pt x="27" y="44"/>
                    <a:pt x="28" y="36"/>
                    <a:pt x="28" y="27"/>
                  </a:cubicBezTo>
                  <a:cubicBezTo>
                    <a:pt x="29" y="22"/>
                    <a:pt x="30" y="17"/>
                    <a:pt x="30" y="11"/>
                  </a:cubicBezTo>
                  <a:cubicBezTo>
                    <a:pt x="31" y="8"/>
                    <a:pt x="32" y="3"/>
                    <a:pt x="35" y="2"/>
                  </a:cubicBezTo>
                  <a:cubicBezTo>
                    <a:pt x="38" y="0"/>
                    <a:pt x="41" y="1"/>
                    <a:pt x="43" y="4"/>
                  </a:cubicBezTo>
                  <a:cubicBezTo>
                    <a:pt x="46" y="6"/>
                    <a:pt x="47" y="9"/>
                    <a:pt x="48" y="12"/>
                  </a:cubicBezTo>
                  <a:cubicBezTo>
                    <a:pt x="52" y="18"/>
                    <a:pt x="56" y="23"/>
                    <a:pt x="61" y="28"/>
                  </a:cubicBezTo>
                  <a:cubicBezTo>
                    <a:pt x="67" y="34"/>
                    <a:pt x="74" y="39"/>
                    <a:pt x="80" y="45"/>
                  </a:cubicBezTo>
                  <a:cubicBezTo>
                    <a:pt x="98" y="61"/>
                    <a:pt x="105" y="84"/>
                    <a:pt x="120" y="103"/>
                  </a:cubicBezTo>
                  <a:cubicBezTo>
                    <a:pt x="124" y="108"/>
                    <a:pt x="129" y="114"/>
                    <a:pt x="132" y="120"/>
                  </a:cubicBezTo>
                  <a:cubicBezTo>
                    <a:pt x="135" y="127"/>
                    <a:pt x="135" y="135"/>
                    <a:pt x="131" y="141"/>
                  </a:cubicBezTo>
                  <a:cubicBezTo>
                    <a:pt x="126" y="145"/>
                    <a:pt x="120" y="146"/>
                    <a:pt x="114" y="149"/>
                  </a:cubicBezTo>
                  <a:cubicBezTo>
                    <a:pt x="111" y="150"/>
                    <a:pt x="108" y="152"/>
                    <a:pt x="105" y="153"/>
                  </a:cubicBezTo>
                  <a:cubicBezTo>
                    <a:pt x="95" y="155"/>
                    <a:pt x="86" y="151"/>
                    <a:pt x="77" y="149"/>
                  </a:cubicBezTo>
                  <a:cubicBezTo>
                    <a:pt x="65" y="146"/>
                    <a:pt x="53" y="146"/>
                    <a:pt x="41" y="145"/>
                  </a:cubicBezTo>
                  <a:cubicBezTo>
                    <a:pt x="30" y="145"/>
                    <a:pt x="18" y="144"/>
                    <a:pt x="7" y="147"/>
                  </a:cubicBezTo>
                  <a:cubicBezTo>
                    <a:pt x="6" y="147"/>
                    <a:pt x="5" y="148"/>
                    <a:pt x="5" y="147"/>
                  </a:cubicBezTo>
                  <a:cubicBezTo>
                    <a:pt x="0" y="145"/>
                    <a:pt x="0" y="134"/>
                    <a:pt x="1" y="130"/>
                  </a:cubicBezTo>
                  <a:cubicBezTo>
                    <a:pt x="2" y="126"/>
                    <a:pt x="3" y="124"/>
                    <a:pt x="6" y="122"/>
                  </a:cubicBezTo>
                  <a:cubicBezTo>
                    <a:pt x="16" y="117"/>
                    <a:pt x="26" y="115"/>
                    <a:pt x="35" y="108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7681913" y="2841626"/>
              <a:ext cx="119063" cy="133350"/>
            </a:xfrm>
            <a:custGeom>
              <a:avLst/>
              <a:gdLst>
                <a:gd name="T0" fmla="*/ 25 w 72"/>
                <a:gd name="T1" fmla="*/ 30 h 81"/>
                <a:gd name="T2" fmla="*/ 31 w 72"/>
                <a:gd name="T3" fmla="*/ 23 h 81"/>
                <a:gd name="T4" fmla="*/ 34 w 72"/>
                <a:gd name="T5" fmla="*/ 21 h 81"/>
                <a:gd name="T6" fmla="*/ 38 w 72"/>
                <a:gd name="T7" fmla="*/ 14 h 81"/>
                <a:gd name="T8" fmla="*/ 46 w 72"/>
                <a:gd name="T9" fmla="*/ 7 h 81"/>
                <a:gd name="T10" fmla="*/ 53 w 72"/>
                <a:gd name="T11" fmla="*/ 3 h 81"/>
                <a:gd name="T12" fmla="*/ 57 w 72"/>
                <a:gd name="T13" fmla="*/ 1 h 81"/>
                <a:gd name="T14" fmla="*/ 66 w 72"/>
                <a:gd name="T15" fmla="*/ 5 h 81"/>
                <a:gd name="T16" fmla="*/ 70 w 72"/>
                <a:gd name="T17" fmla="*/ 16 h 81"/>
                <a:gd name="T18" fmla="*/ 72 w 72"/>
                <a:gd name="T19" fmla="*/ 26 h 81"/>
                <a:gd name="T20" fmla="*/ 72 w 72"/>
                <a:gd name="T21" fmla="*/ 31 h 81"/>
                <a:gd name="T22" fmla="*/ 62 w 72"/>
                <a:gd name="T23" fmla="*/ 38 h 81"/>
                <a:gd name="T24" fmla="*/ 49 w 72"/>
                <a:gd name="T25" fmla="*/ 52 h 81"/>
                <a:gd name="T26" fmla="*/ 47 w 72"/>
                <a:gd name="T27" fmla="*/ 74 h 81"/>
                <a:gd name="T28" fmla="*/ 44 w 72"/>
                <a:gd name="T29" fmla="*/ 81 h 81"/>
                <a:gd name="T30" fmla="*/ 38 w 72"/>
                <a:gd name="T31" fmla="*/ 80 h 81"/>
                <a:gd name="T32" fmla="*/ 34 w 72"/>
                <a:gd name="T33" fmla="*/ 77 h 81"/>
                <a:gd name="T34" fmla="*/ 8 w 72"/>
                <a:gd name="T35" fmla="*/ 72 h 81"/>
                <a:gd name="T36" fmla="*/ 3 w 72"/>
                <a:gd name="T37" fmla="*/ 70 h 81"/>
                <a:gd name="T38" fmla="*/ 1 w 72"/>
                <a:gd name="T39" fmla="*/ 64 h 81"/>
                <a:gd name="T40" fmla="*/ 1 w 72"/>
                <a:gd name="T41" fmla="*/ 57 h 81"/>
                <a:gd name="T42" fmla="*/ 13 w 72"/>
                <a:gd name="T43" fmla="*/ 46 h 81"/>
                <a:gd name="T44" fmla="*/ 25 w 72"/>
                <a:gd name="T45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81">
                  <a:moveTo>
                    <a:pt x="25" y="30"/>
                  </a:moveTo>
                  <a:cubicBezTo>
                    <a:pt x="27" y="28"/>
                    <a:pt x="29" y="25"/>
                    <a:pt x="31" y="23"/>
                  </a:cubicBezTo>
                  <a:cubicBezTo>
                    <a:pt x="32" y="22"/>
                    <a:pt x="33" y="22"/>
                    <a:pt x="34" y="21"/>
                  </a:cubicBezTo>
                  <a:cubicBezTo>
                    <a:pt x="36" y="19"/>
                    <a:pt x="37" y="16"/>
                    <a:pt x="38" y="14"/>
                  </a:cubicBezTo>
                  <a:cubicBezTo>
                    <a:pt x="40" y="11"/>
                    <a:pt x="43" y="9"/>
                    <a:pt x="46" y="7"/>
                  </a:cubicBezTo>
                  <a:cubicBezTo>
                    <a:pt x="49" y="6"/>
                    <a:pt x="51" y="4"/>
                    <a:pt x="53" y="3"/>
                  </a:cubicBezTo>
                  <a:cubicBezTo>
                    <a:pt x="54" y="2"/>
                    <a:pt x="55" y="1"/>
                    <a:pt x="57" y="1"/>
                  </a:cubicBezTo>
                  <a:cubicBezTo>
                    <a:pt x="60" y="0"/>
                    <a:pt x="64" y="2"/>
                    <a:pt x="66" y="5"/>
                  </a:cubicBezTo>
                  <a:cubicBezTo>
                    <a:pt x="68" y="9"/>
                    <a:pt x="69" y="12"/>
                    <a:pt x="70" y="16"/>
                  </a:cubicBezTo>
                  <a:cubicBezTo>
                    <a:pt x="70" y="20"/>
                    <a:pt x="71" y="23"/>
                    <a:pt x="72" y="26"/>
                  </a:cubicBezTo>
                  <a:cubicBezTo>
                    <a:pt x="72" y="28"/>
                    <a:pt x="72" y="30"/>
                    <a:pt x="72" y="31"/>
                  </a:cubicBezTo>
                  <a:cubicBezTo>
                    <a:pt x="70" y="35"/>
                    <a:pt x="66" y="36"/>
                    <a:pt x="62" y="38"/>
                  </a:cubicBezTo>
                  <a:cubicBezTo>
                    <a:pt x="55" y="40"/>
                    <a:pt x="50" y="46"/>
                    <a:pt x="49" y="52"/>
                  </a:cubicBezTo>
                  <a:cubicBezTo>
                    <a:pt x="47" y="59"/>
                    <a:pt x="49" y="67"/>
                    <a:pt x="47" y="74"/>
                  </a:cubicBezTo>
                  <a:cubicBezTo>
                    <a:pt x="47" y="77"/>
                    <a:pt x="46" y="80"/>
                    <a:pt x="44" y="81"/>
                  </a:cubicBezTo>
                  <a:cubicBezTo>
                    <a:pt x="42" y="81"/>
                    <a:pt x="40" y="81"/>
                    <a:pt x="38" y="80"/>
                  </a:cubicBezTo>
                  <a:cubicBezTo>
                    <a:pt x="37" y="79"/>
                    <a:pt x="35" y="78"/>
                    <a:pt x="34" y="77"/>
                  </a:cubicBezTo>
                  <a:cubicBezTo>
                    <a:pt x="27" y="72"/>
                    <a:pt x="17" y="72"/>
                    <a:pt x="8" y="72"/>
                  </a:cubicBezTo>
                  <a:cubicBezTo>
                    <a:pt x="6" y="72"/>
                    <a:pt x="4" y="71"/>
                    <a:pt x="3" y="70"/>
                  </a:cubicBezTo>
                  <a:cubicBezTo>
                    <a:pt x="1" y="68"/>
                    <a:pt x="1" y="66"/>
                    <a:pt x="1" y="64"/>
                  </a:cubicBezTo>
                  <a:cubicBezTo>
                    <a:pt x="0" y="62"/>
                    <a:pt x="0" y="59"/>
                    <a:pt x="1" y="57"/>
                  </a:cubicBezTo>
                  <a:cubicBezTo>
                    <a:pt x="3" y="52"/>
                    <a:pt x="9" y="49"/>
                    <a:pt x="13" y="46"/>
                  </a:cubicBezTo>
                  <a:cubicBezTo>
                    <a:pt x="18" y="42"/>
                    <a:pt x="21" y="35"/>
                    <a:pt x="25" y="30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24"/>
            <p:cNvSpPr>
              <a:spLocks/>
            </p:cNvSpPr>
            <p:nvPr/>
          </p:nvSpPr>
          <p:spPr bwMode="auto">
            <a:xfrm>
              <a:off x="7818438" y="3048001"/>
              <a:ext cx="101600" cy="117475"/>
            </a:xfrm>
            <a:custGeom>
              <a:avLst/>
              <a:gdLst>
                <a:gd name="T0" fmla="*/ 25 w 62"/>
                <a:gd name="T1" fmla="*/ 0 h 71"/>
                <a:gd name="T2" fmla="*/ 35 w 62"/>
                <a:gd name="T3" fmla="*/ 2 h 71"/>
                <a:gd name="T4" fmla="*/ 43 w 62"/>
                <a:gd name="T5" fmla="*/ 9 h 71"/>
                <a:gd name="T6" fmla="*/ 62 w 62"/>
                <a:gd name="T7" fmla="*/ 43 h 71"/>
                <a:gd name="T8" fmla="*/ 62 w 62"/>
                <a:gd name="T9" fmla="*/ 45 h 71"/>
                <a:gd name="T10" fmla="*/ 60 w 62"/>
                <a:gd name="T11" fmla="*/ 46 h 71"/>
                <a:gd name="T12" fmla="*/ 53 w 62"/>
                <a:gd name="T13" fmla="*/ 47 h 71"/>
                <a:gd name="T14" fmla="*/ 45 w 62"/>
                <a:gd name="T15" fmla="*/ 48 h 71"/>
                <a:gd name="T16" fmla="*/ 41 w 62"/>
                <a:gd name="T17" fmla="*/ 60 h 71"/>
                <a:gd name="T18" fmla="*/ 32 w 62"/>
                <a:gd name="T19" fmla="*/ 61 h 71"/>
                <a:gd name="T20" fmla="*/ 22 w 62"/>
                <a:gd name="T21" fmla="*/ 62 h 71"/>
                <a:gd name="T22" fmla="*/ 20 w 62"/>
                <a:gd name="T23" fmla="*/ 66 h 71"/>
                <a:gd name="T24" fmla="*/ 10 w 62"/>
                <a:gd name="T25" fmla="*/ 70 h 71"/>
                <a:gd name="T26" fmla="*/ 6 w 62"/>
                <a:gd name="T27" fmla="*/ 62 h 71"/>
                <a:gd name="T28" fmla="*/ 9 w 62"/>
                <a:gd name="T29" fmla="*/ 58 h 71"/>
                <a:gd name="T30" fmla="*/ 7 w 62"/>
                <a:gd name="T31" fmla="*/ 48 h 71"/>
                <a:gd name="T32" fmla="*/ 6 w 62"/>
                <a:gd name="T33" fmla="*/ 29 h 71"/>
                <a:gd name="T34" fmla="*/ 1 w 62"/>
                <a:gd name="T35" fmla="*/ 19 h 71"/>
                <a:gd name="T36" fmla="*/ 9 w 62"/>
                <a:gd name="T37" fmla="*/ 7 h 71"/>
                <a:gd name="T38" fmla="*/ 25 w 62"/>
                <a:gd name="T3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71">
                  <a:moveTo>
                    <a:pt x="25" y="0"/>
                  </a:moveTo>
                  <a:cubicBezTo>
                    <a:pt x="28" y="0"/>
                    <a:pt x="32" y="0"/>
                    <a:pt x="35" y="2"/>
                  </a:cubicBezTo>
                  <a:cubicBezTo>
                    <a:pt x="38" y="3"/>
                    <a:pt x="40" y="6"/>
                    <a:pt x="43" y="9"/>
                  </a:cubicBezTo>
                  <a:cubicBezTo>
                    <a:pt x="50" y="20"/>
                    <a:pt x="56" y="31"/>
                    <a:pt x="62" y="43"/>
                  </a:cubicBezTo>
                  <a:cubicBezTo>
                    <a:pt x="62" y="44"/>
                    <a:pt x="62" y="44"/>
                    <a:pt x="62" y="45"/>
                  </a:cubicBezTo>
                  <a:cubicBezTo>
                    <a:pt x="62" y="46"/>
                    <a:pt x="61" y="46"/>
                    <a:pt x="60" y="46"/>
                  </a:cubicBezTo>
                  <a:cubicBezTo>
                    <a:pt x="58" y="47"/>
                    <a:pt x="55" y="48"/>
                    <a:pt x="53" y="47"/>
                  </a:cubicBezTo>
                  <a:cubicBezTo>
                    <a:pt x="50" y="47"/>
                    <a:pt x="47" y="46"/>
                    <a:pt x="45" y="48"/>
                  </a:cubicBezTo>
                  <a:cubicBezTo>
                    <a:pt x="41" y="50"/>
                    <a:pt x="44" y="56"/>
                    <a:pt x="41" y="60"/>
                  </a:cubicBezTo>
                  <a:cubicBezTo>
                    <a:pt x="39" y="62"/>
                    <a:pt x="35" y="62"/>
                    <a:pt x="32" y="61"/>
                  </a:cubicBezTo>
                  <a:cubicBezTo>
                    <a:pt x="28" y="61"/>
                    <a:pt x="25" y="60"/>
                    <a:pt x="22" y="62"/>
                  </a:cubicBezTo>
                  <a:cubicBezTo>
                    <a:pt x="21" y="63"/>
                    <a:pt x="21" y="65"/>
                    <a:pt x="20" y="66"/>
                  </a:cubicBezTo>
                  <a:cubicBezTo>
                    <a:pt x="18" y="69"/>
                    <a:pt x="14" y="71"/>
                    <a:pt x="10" y="70"/>
                  </a:cubicBezTo>
                  <a:cubicBezTo>
                    <a:pt x="7" y="69"/>
                    <a:pt x="4" y="65"/>
                    <a:pt x="6" y="62"/>
                  </a:cubicBezTo>
                  <a:cubicBezTo>
                    <a:pt x="7" y="60"/>
                    <a:pt x="8" y="59"/>
                    <a:pt x="9" y="58"/>
                  </a:cubicBezTo>
                  <a:cubicBezTo>
                    <a:pt x="11" y="55"/>
                    <a:pt x="8" y="51"/>
                    <a:pt x="7" y="48"/>
                  </a:cubicBezTo>
                  <a:cubicBezTo>
                    <a:pt x="5" y="42"/>
                    <a:pt x="8" y="35"/>
                    <a:pt x="6" y="29"/>
                  </a:cubicBezTo>
                  <a:cubicBezTo>
                    <a:pt x="4" y="25"/>
                    <a:pt x="1" y="23"/>
                    <a:pt x="1" y="19"/>
                  </a:cubicBezTo>
                  <a:cubicBezTo>
                    <a:pt x="0" y="14"/>
                    <a:pt x="5" y="10"/>
                    <a:pt x="9" y="7"/>
                  </a:cubicBezTo>
                  <a:cubicBezTo>
                    <a:pt x="14" y="2"/>
                    <a:pt x="18" y="0"/>
                    <a:pt x="25" y="0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7891463" y="3249613"/>
              <a:ext cx="79375" cy="111125"/>
            </a:xfrm>
            <a:custGeom>
              <a:avLst/>
              <a:gdLst>
                <a:gd name="T0" fmla="*/ 18 w 49"/>
                <a:gd name="T1" fmla="*/ 6 h 68"/>
                <a:gd name="T2" fmla="*/ 24 w 49"/>
                <a:gd name="T3" fmla="*/ 1 h 68"/>
                <a:gd name="T4" fmla="*/ 27 w 49"/>
                <a:gd name="T5" fmla="*/ 1 h 68"/>
                <a:gd name="T6" fmla="*/ 30 w 49"/>
                <a:gd name="T7" fmla="*/ 4 h 68"/>
                <a:gd name="T8" fmla="*/ 38 w 49"/>
                <a:gd name="T9" fmla="*/ 19 h 68"/>
                <a:gd name="T10" fmla="*/ 40 w 49"/>
                <a:gd name="T11" fmla="*/ 38 h 68"/>
                <a:gd name="T12" fmla="*/ 49 w 49"/>
                <a:gd name="T13" fmla="*/ 62 h 68"/>
                <a:gd name="T14" fmla="*/ 49 w 49"/>
                <a:gd name="T15" fmla="*/ 64 h 68"/>
                <a:gd name="T16" fmla="*/ 47 w 49"/>
                <a:gd name="T17" fmla="*/ 65 h 68"/>
                <a:gd name="T18" fmla="*/ 33 w 49"/>
                <a:gd name="T19" fmla="*/ 65 h 68"/>
                <a:gd name="T20" fmla="*/ 28 w 49"/>
                <a:gd name="T21" fmla="*/ 60 h 68"/>
                <a:gd name="T22" fmla="*/ 7 w 49"/>
                <a:gd name="T23" fmla="*/ 45 h 68"/>
                <a:gd name="T24" fmla="*/ 3 w 49"/>
                <a:gd name="T25" fmla="*/ 33 h 68"/>
                <a:gd name="T26" fmla="*/ 1 w 49"/>
                <a:gd name="T27" fmla="*/ 25 h 68"/>
                <a:gd name="T28" fmla="*/ 5 w 49"/>
                <a:gd name="T29" fmla="*/ 12 h 68"/>
                <a:gd name="T30" fmla="*/ 11 w 49"/>
                <a:gd name="T31" fmla="*/ 12 h 68"/>
                <a:gd name="T32" fmla="*/ 18 w 49"/>
                <a:gd name="T3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8">
                  <a:moveTo>
                    <a:pt x="18" y="6"/>
                  </a:moveTo>
                  <a:cubicBezTo>
                    <a:pt x="19" y="4"/>
                    <a:pt x="21" y="2"/>
                    <a:pt x="24" y="1"/>
                  </a:cubicBezTo>
                  <a:cubicBezTo>
                    <a:pt x="25" y="1"/>
                    <a:pt x="26" y="0"/>
                    <a:pt x="27" y="1"/>
                  </a:cubicBezTo>
                  <a:cubicBezTo>
                    <a:pt x="28" y="1"/>
                    <a:pt x="29" y="2"/>
                    <a:pt x="30" y="4"/>
                  </a:cubicBezTo>
                  <a:cubicBezTo>
                    <a:pt x="33" y="8"/>
                    <a:pt x="36" y="13"/>
                    <a:pt x="38" y="19"/>
                  </a:cubicBezTo>
                  <a:cubicBezTo>
                    <a:pt x="39" y="25"/>
                    <a:pt x="39" y="32"/>
                    <a:pt x="40" y="38"/>
                  </a:cubicBezTo>
                  <a:cubicBezTo>
                    <a:pt x="42" y="47"/>
                    <a:pt x="48" y="54"/>
                    <a:pt x="49" y="62"/>
                  </a:cubicBezTo>
                  <a:cubicBezTo>
                    <a:pt x="49" y="63"/>
                    <a:pt x="49" y="64"/>
                    <a:pt x="49" y="64"/>
                  </a:cubicBezTo>
                  <a:cubicBezTo>
                    <a:pt x="48" y="65"/>
                    <a:pt x="48" y="65"/>
                    <a:pt x="47" y="65"/>
                  </a:cubicBezTo>
                  <a:cubicBezTo>
                    <a:pt x="42" y="67"/>
                    <a:pt x="37" y="68"/>
                    <a:pt x="33" y="65"/>
                  </a:cubicBezTo>
                  <a:cubicBezTo>
                    <a:pt x="31" y="64"/>
                    <a:pt x="30" y="62"/>
                    <a:pt x="28" y="60"/>
                  </a:cubicBezTo>
                  <a:cubicBezTo>
                    <a:pt x="23" y="54"/>
                    <a:pt x="12" y="52"/>
                    <a:pt x="7" y="45"/>
                  </a:cubicBezTo>
                  <a:cubicBezTo>
                    <a:pt x="4" y="42"/>
                    <a:pt x="3" y="37"/>
                    <a:pt x="3" y="33"/>
                  </a:cubicBezTo>
                  <a:cubicBezTo>
                    <a:pt x="2" y="30"/>
                    <a:pt x="2" y="28"/>
                    <a:pt x="1" y="25"/>
                  </a:cubicBezTo>
                  <a:cubicBezTo>
                    <a:pt x="0" y="21"/>
                    <a:pt x="0" y="14"/>
                    <a:pt x="5" y="12"/>
                  </a:cubicBezTo>
                  <a:cubicBezTo>
                    <a:pt x="7" y="12"/>
                    <a:pt x="9" y="12"/>
                    <a:pt x="11" y="12"/>
                  </a:cubicBezTo>
                  <a:cubicBezTo>
                    <a:pt x="15" y="11"/>
                    <a:pt x="16" y="9"/>
                    <a:pt x="18" y="6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7659688" y="3136901"/>
              <a:ext cx="195263" cy="149225"/>
            </a:xfrm>
            <a:custGeom>
              <a:avLst/>
              <a:gdLst>
                <a:gd name="T0" fmla="*/ 110 w 118"/>
                <a:gd name="T1" fmla="*/ 76 h 90"/>
                <a:gd name="T2" fmla="*/ 116 w 118"/>
                <a:gd name="T3" fmla="*/ 72 h 90"/>
                <a:gd name="T4" fmla="*/ 115 w 118"/>
                <a:gd name="T5" fmla="*/ 62 h 90"/>
                <a:gd name="T6" fmla="*/ 106 w 118"/>
                <a:gd name="T7" fmla="*/ 55 h 90"/>
                <a:gd name="T8" fmla="*/ 93 w 118"/>
                <a:gd name="T9" fmla="*/ 40 h 90"/>
                <a:gd name="T10" fmla="*/ 85 w 118"/>
                <a:gd name="T11" fmla="*/ 23 h 90"/>
                <a:gd name="T12" fmla="*/ 78 w 118"/>
                <a:gd name="T13" fmla="*/ 15 h 90"/>
                <a:gd name="T14" fmla="*/ 74 w 118"/>
                <a:gd name="T15" fmla="*/ 8 h 90"/>
                <a:gd name="T16" fmla="*/ 67 w 118"/>
                <a:gd name="T17" fmla="*/ 2 h 90"/>
                <a:gd name="T18" fmla="*/ 52 w 118"/>
                <a:gd name="T19" fmla="*/ 5 h 90"/>
                <a:gd name="T20" fmla="*/ 50 w 118"/>
                <a:gd name="T21" fmla="*/ 8 h 90"/>
                <a:gd name="T22" fmla="*/ 45 w 118"/>
                <a:gd name="T23" fmla="*/ 9 h 90"/>
                <a:gd name="T24" fmla="*/ 27 w 118"/>
                <a:gd name="T25" fmla="*/ 10 h 90"/>
                <a:gd name="T26" fmla="*/ 21 w 118"/>
                <a:gd name="T27" fmla="*/ 15 h 90"/>
                <a:gd name="T28" fmla="*/ 1 w 118"/>
                <a:gd name="T29" fmla="*/ 38 h 90"/>
                <a:gd name="T30" fmla="*/ 0 w 118"/>
                <a:gd name="T31" fmla="*/ 40 h 90"/>
                <a:gd name="T32" fmla="*/ 2 w 118"/>
                <a:gd name="T33" fmla="*/ 43 h 90"/>
                <a:gd name="T34" fmla="*/ 11 w 118"/>
                <a:gd name="T35" fmla="*/ 47 h 90"/>
                <a:gd name="T36" fmla="*/ 20 w 118"/>
                <a:gd name="T37" fmla="*/ 44 h 90"/>
                <a:gd name="T38" fmla="*/ 23 w 118"/>
                <a:gd name="T39" fmla="*/ 39 h 90"/>
                <a:gd name="T40" fmla="*/ 26 w 118"/>
                <a:gd name="T41" fmla="*/ 39 h 90"/>
                <a:gd name="T42" fmla="*/ 36 w 118"/>
                <a:gd name="T43" fmla="*/ 46 h 90"/>
                <a:gd name="T44" fmla="*/ 35 w 118"/>
                <a:gd name="T45" fmla="*/ 56 h 90"/>
                <a:gd name="T46" fmla="*/ 29 w 118"/>
                <a:gd name="T47" fmla="*/ 65 h 90"/>
                <a:gd name="T48" fmla="*/ 27 w 118"/>
                <a:gd name="T49" fmla="*/ 82 h 90"/>
                <a:gd name="T50" fmla="*/ 31 w 118"/>
                <a:gd name="T51" fmla="*/ 89 h 90"/>
                <a:gd name="T52" fmla="*/ 39 w 118"/>
                <a:gd name="T53" fmla="*/ 88 h 90"/>
                <a:gd name="T54" fmla="*/ 46 w 118"/>
                <a:gd name="T55" fmla="*/ 84 h 90"/>
                <a:gd name="T56" fmla="*/ 58 w 118"/>
                <a:gd name="T57" fmla="*/ 82 h 90"/>
                <a:gd name="T58" fmla="*/ 67 w 118"/>
                <a:gd name="T59" fmla="*/ 84 h 90"/>
                <a:gd name="T60" fmla="*/ 76 w 118"/>
                <a:gd name="T61" fmla="*/ 79 h 90"/>
                <a:gd name="T62" fmla="*/ 90 w 118"/>
                <a:gd name="T63" fmla="*/ 65 h 90"/>
                <a:gd name="T64" fmla="*/ 98 w 118"/>
                <a:gd name="T65" fmla="*/ 73 h 90"/>
                <a:gd name="T66" fmla="*/ 110 w 118"/>
                <a:gd name="T67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90">
                  <a:moveTo>
                    <a:pt x="110" y="76"/>
                  </a:moveTo>
                  <a:cubicBezTo>
                    <a:pt x="112" y="76"/>
                    <a:pt x="115" y="75"/>
                    <a:pt x="116" y="72"/>
                  </a:cubicBezTo>
                  <a:cubicBezTo>
                    <a:pt x="118" y="69"/>
                    <a:pt x="117" y="65"/>
                    <a:pt x="115" y="62"/>
                  </a:cubicBezTo>
                  <a:cubicBezTo>
                    <a:pt x="112" y="59"/>
                    <a:pt x="109" y="57"/>
                    <a:pt x="106" y="55"/>
                  </a:cubicBezTo>
                  <a:cubicBezTo>
                    <a:pt x="100" y="51"/>
                    <a:pt x="96" y="46"/>
                    <a:pt x="93" y="40"/>
                  </a:cubicBezTo>
                  <a:cubicBezTo>
                    <a:pt x="90" y="34"/>
                    <a:pt x="88" y="28"/>
                    <a:pt x="85" y="23"/>
                  </a:cubicBezTo>
                  <a:cubicBezTo>
                    <a:pt x="83" y="20"/>
                    <a:pt x="80" y="18"/>
                    <a:pt x="78" y="15"/>
                  </a:cubicBezTo>
                  <a:cubicBezTo>
                    <a:pt x="77" y="13"/>
                    <a:pt x="76" y="10"/>
                    <a:pt x="74" y="8"/>
                  </a:cubicBezTo>
                  <a:cubicBezTo>
                    <a:pt x="72" y="6"/>
                    <a:pt x="70" y="4"/>
                    <a:pt x="67" y="2"/>
                  </a:cubicBezTo>
                  <a:cubicBezTo>
                    <a:pt x="62" y="0"/>
                    <a:pt x="55" y="0"/>
                    <a:pt x="52" y="5"/>
                  </a:cubicBezTo>
                  <a:cubicBezTo>
                    <a:pt x="51" y="6"/>
                    <a:pt x="51" y="7"/>
                    <a:pt x="50" y="8"/>
                  </a:cubicBezTo>
                  <a:cubicBezTo>
                    <a:pt x="48" y="9"/>
                    <a:pt x="47" y="9"/>
                    <a:pt x="45" y="9"/>
                  </a:cubicBezTo>
                  <a:cubicBezTo>
                    <a:pt x="39" y="9"/>
                    <a:pt x="33" y="8"/>
                    <a:pt x="27" y="10"/>
                  </a:cubicBezTo>
                  <a:cubicBezTo>
                    <a:pt x="25" y="11"/>
                    <a:pt x="23" y="13"/>
                    <a:pt x="21" y="15"/>
                  </a:cubicBezTo>
                  <a:cubicBezTo>
                    <a:pt x="13" y="21"/>
                    <a:pt x="6" y="29"/>
                    <a:pt x="1" y="38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5" y="44"/>
                    <a:pt x="8" y="46"/>
                    <a:pt x="11" y="47"/>
                  </a:cubicBezTo>
                  <a:cubicBezTo>
                    <a:pt x="14" y="47"/>
                    <a:pt x="18" y="46"/>
                    <a:pt x="20" y="44"/>
                  </a:cubicBezTo>
                  <a:cubicBezTo>
                    <a:pt x="21" y="42"/>
                    <a:pt x="21" y="40"/>
                    <a:pt x="23" y="39"/>
                  </a:cubicBezTo>
                  <a:cubicBezTo>
                    <a:pt x="24" y="39"/>
                    <a:pt x="25" y="39"/>
                    <a:pt x="26" y="39"/>
                  </a:cubicBezTo>
                  <a:cubicBezTo>
                    <a:pt x="30" y="40"/>
                    <a:pt x="35" y="42"/>
                    <a:pt x="36" y="46"/>
                  </a:cubicBezTo>
                  <a:cubicBezTo>
                    <a:pt x="38" y="49"/>
                    <a:pt x="37" y="53"/>
                    <a:pt x="35" y="56"/>
                  </a:cubicBezTo>
                  <a:cubicBezTo>
                    <a:pt x="33" y="59"/>
                    <a:pt x="31" y="62"/>
                    <a:pt x="29" y="65"/>
                  </a:cubicBezTo>
                  <a:cubicBezTo>
                    <a:pt x="26" y="70"/>
                    <a:pt x="25" y="76"/>
                    <a:pt x="27" y="82"/>
                  </a:cubicBezTo>
                  <a:cubicBezTo>
                    <a:pt x="27" y="85"/>
                    <a:pt x="29" y="88"/>
                    <a:pt x="31" y="89"/>
                  </a:cubicBezTo>
                  <a:cubicBezTo>
                    <a:pt x="33" y="90"/>
                    <a:pt x="37" y="89"/>
                    <a:pt x="39" y="88"/>
                  </a:cubicBezTo>
                  <a:cubicBezTo>
                    <a:pt x="42" y="87"/>
                    <a:pt x="44" y="85"/>
                    <a:pt x="46" y="84"/>
                  </a:cubicBezTo>
                  <a:cubicBezTo>
                    <a:pt x="50" y="82"/>
                    <a:pt x="54" y="81"/>
                    <a:pt x="58" y="82"/>
                  </a:cubicBezTo>
                  <a:cubicBezTo>
                    <a:pt x="61" y="83"/>
                    <a:pt x="64" y="84"/>
                    <a:pt x="67" y="84"/>
                  </a:cubicBezTo>
                  <a:cubicBezTo>
                    <a:pt x="71" y="84"/>
                    <a:pt x="74" y="82"/>
                    <a:pt x="76" y="79"/>
                  </a:cubicBezTo>
                  <a:cubicBezTo>
                    <a:pt x="80" y="75"/>
                    <a:pt x="82" y="60"/>
                    <a:pt x="90" y="65"/>
                  </a:cubicBezTo>
                  <a:cubicBezTo>
                    <a:pt x="94" y="67"/>
                    <a:pt x="94" y="71"/>
                    <a:pt x="98" y="73"/>
                  </a:cubicBezTo>
                  <a:cubicBezTo>
                    <a:pt x="101" y="75"/>
                    <a:pt x="106" y="76"/>
                    <a:pt x="110" y="76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7316788" y="2981326"/>
              <a:ext cx="103188" cy="190500"/>
            </a:xfrm>
            <a:custGeom>
              <a:avLst/>
              <a:gdLst>
                <a:gd name="T0" fmla="*/ 45 w 63"/>
                <a:gd name="T1" fmla="*/ 27 h 116"/>
                <a:gd name="T2" fmla="*/ 45 w 63"/>
                <a:gd name="T3" fmla="*/ 23 h 116"/>
                <a:gd name="T4" fmla="*/ 40 w 63"/>
                <a:gd name="T5" fmla="*/ 17 h 116"/>
                <a:gd name="T6" fmla="*/ 31 w 63"/>
                <a:gd name="T7" fmla="*/ 13 h 116"/>
                <a:gd name="T8" fmla="*/ 17 w 63"/>
                <a:gd name="T9" fmla="*/ 0 h 116"/>
                <a:gd name="T10" fmla="*/ 12 w 63"/>
                <a:gd name="T11" fmla="*/ 0 h 116"/>
                <a:gd name="T12" fmla="*/ 9 w 63"/>
                <a:gd name="T13" fmla="*/ 3 h 116"/>
                <a:gd name="T14" fmla="*/ 2 w 63"/>
                <a:gd name="T15" fmla="*/ 19 h 116"/>
                <a:gd name="T16" fmla="*/ 4 w 63"/>
                <a:gd name="T17" fmla="*/ 36 h 116"/>
                <a:gd name="T18" fmla="*/ 14 w 63"/>
                <a:gd name="T19" fmla="*/ 50 h 116"/>
                <a:gd name="T20" fmla="*/ 15 w 63"/>
                <a:gd name="T21" fmla="*/ 53 h 116"/>
                <a:gd name="T22" fmla="*/ 20 w 63"/>
                <a:gd name="T23" fmla="*/ 58 h 116"/>
                <a:gd name="T24" fmla="*/ 35 w 63"/>
                <a:gd name="T25" fmla="*/ 73 h 116"/>
                <a:gd name="T26" fmla="*/ 40 w 63"/>
                <a:gd name="T27" fmla="*/ 84 h 116"/>
                <a:gd name="T28" fmla="*/ 48 w 63"/>
                <a:gd name="T29" fmla="*/ 102 h 116"/>
                <a:gd name="T30" fmla="*/ 52 w 63"/>
                <a:gd name="T31" fmla="*/ 109 h 116"/>
                <a:gd name="T32" fmla="*/ 57 w 63"/>
                <a:gd name="T33" fmla="*/ 116 h 116"/>
                <a:gd name="T34" fmla="*/ 59 w 63"/>
                <a:gd name="T35" fmla="*/ 112 h 116"/>
                <a:gd name="T36" fmla="*/ 62 w 63"/>
                <a:gd name="T37" fmla="*/ 69 h 116"/>
                <a:gd name="T38" fmla="*/ 62 w 63"/>
                <a:gd name="T39" fmla="*/ 60 h 116"/>
                <a:gd name="T40" fmla="*/ 60 w 63"/>
                <a:gd name="T41" fmla="*/ 57 h 116"/>
                <a:gd name="T42" fmla="*/ 50 w 63"/>
                <a:gd name="T43" fmla="*/ 49 h 116"/>
                <a:gd name="T44" fmla="*/ 45 w 63"/>
                <a:gd name="T45" fmla="*/ 45 h 116"/>
                <a:gd name="T46" fmla="*/ 45 w 63"/>
                <a:gd name="T4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116">
                  <a:moveTo>
                    <a:pt x="45" y="27"/>
                  </a:moveTo>
                  <a:cubicBezTo>
                    <a:pt x="45" y="26"/>
                    <a:pt x="45" y="25"/>
                    <a:pt x="45" y="23"/>
                  </a:cubicBezTo>
                  <a:cubicBezTo>
                    <a:pt x="45" y="20"/>
                    <a:pt x="42" y="18"/>
                    <a:pt x="40" y="17"/>
                  </a:cubicBezTo>
                  <a:cubicBezTo>
                    <a:pt x="37" y="16"/>
                    <a:pt x="34" y="15"/>
                    <a:pt x="31" y="13"/>
                  </a:cubicBezTo>
                  <a:cubicBezTo>
                    <a:pt x="26" y="10"/>
                    <a:pt x="23" y="3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6" y="8"/>
                    <a:pt x="3" y="13"/>
                    <a:pt x="2" y="19"/>
                  </a:cubicBezTo>
                  <a:cubicBezTo>
                    <a:pt x="0" y="25"/>
                    <a:pt x="1" y="31"/>
                    <a:pt x="4" y="36"/>
                  </a:cubicBezTo>
                  <a:cubicBezTo>
                    <a:pt x="7" y="41"/>
                    <a:pt x="13" y="45"/>
                    <a:pt x="14" y="50"/>
                  </a:cubicBezTo>
                  <a:cubicBezTo>
                    <a:pt x="14" y="51"/>
                    <a:pt x="14" y="52"/>
                    <a:pt x="15" y="53"/>
                  </a:cubicBezTo>
                  <a:cubicBezTo>
                    <a:pt x="16" y="55"/>
                    <a:pt x="18" y="57"/>
                    <a:pt x="20" y="58"/>
                  </a:cubicBezTo>
                  <a:cubicBezTo>
                    <a:pt x="26" y="62"/>
                    <a:pt x="32" y="67"/>
                    <a:pt x="35" y="73"/>
                  </a:cubicBezTo>
                  <a:cubicBezTo>
                    <a:pt x="37" y="77"/>
                    <a:pt x="39" y="80"/>
                    <a:pt x="40" y="84"/>
                  </a:cubicBezTo>
                  <a:cubicBezTo>
                    <a:pt x="43" y="90"/>
                    <a:pt x="46" y="96"/>
                    <a:pt x="48" y="102"/>
                  </a:cubicBezTo>
                  <a:cubicBezTo>
                    <a:pt x="49" y="104"/>
                    <a:pt x="50" y="107"/>
                    <a:pt x="52" y="109"/>
                  </a:cubicBezTo>
                  <a:cubicBezTo>
                    <a:pt x="53" y="111"/>
                    <a:pt x="55" y="113"/>
                    <a:pt x="57" y="116"/>
                  </a:cubicBezTo>
                  <a:cubicBezTo>
                    <a:pt x="58" y="115"/>
                    <a:pt x="59" y="114"/>
                    <a:pt x="59" y="112"/>
                  </a:cubicBezTo>
                  <a:cubicBezTo>
                    <a:pt x="63" y="98"/>
                    <a:pt x="60" y="83"/>
                    <a:pt x="62" y="69"/>
                  </a:cubicBezTo>
                  <a:cubicBezTo>
                    <a:pt x="62" y="66"/>
                    <a:pt x="63" y="63"/>
                    <a:pt x="62" y="60"/>
                  </a:cubicBezTo>
                  <a:cubicBezTo>
                    <a:pt x="61" y="59"/>
                    <a:pt x="61" y="58"/>
                    <a:pt x="60" y="57"/>
                  </a:cubicBezTo>
                  <a:cubicBezTo>
                    <a:pt x="57" y="54"/>
                    <a:pt x="54" y="51"/>
                    <a:pt x="50" y="49"/>
                  </a:cubicBezTo>
                  <a:cubicBezTo>
                    <a:pt x="49" y="48"/>
                    <a:pt x="47" y="47"/>
                    <a:pt x="45" y="45"/>
                  </a:cubicBezTo>
                  <a:cubicBezTo>
                    <a:pt x="43" y="40"/>
                    <a:pt x="44" y="32"/>
                    <a:pt x="45" y="27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7399338" y="3270251"/>
              <a:ext cx="146050" cy="354013"/>
            </a:xfrm>
            <a:custGeom>
              <a:avLst/>
              <a:gdLst>
                <a:gd name="T0" fmla="*/ 76 w 89"/>
                <a:gd name="T1" fmla="*/ 79 h 214"/>
                <a:gd name="T2" fmla="*/ 80 w 89"/>
                <a:gd name="T3" fmla="*/ 64 h 214"/>
                <a:gd name="T4" fmla="*/ 86 w 89"/>
                <a:gd name="T5" fmla="*/ 40 h 214"/>
                <a:gd name="T6" fmla="*/ 87 w 89"/>
                <a:gd name="T7" fmla="*/ 26 h 214"/>
                <a:gd name="T8" fmla="*/ 77 w 89"/>
                <a:gd name="T9" fmla="*/ 14 h 214"/>
                <a:gd name="T10" fmla="*/ 55 w 89"/>
                <a:gd name="T11" fmla="*/ 1 h 214"/>
                <a:gd name="T12" fmla="*/ 50 w 89"/>
                <a:gd name="T13" fmla="*/ 1 h 214"/>
                <a:gd name="T14" fmla="*/ 49 w 89"/>
                <a:gd name="T15" fmla="*/ 5 h 214"/>
                <a:gd name="T16" fmla="*/ 46 w 89"/>
                <a:gd name="T17" fmla="*/ 57 h 214"/>
                <a:gd name="T18" fmla="*/ 46 w 89"/>
                <a:gd name="T19" fmla="*/ 69 h 214"/>
                <a:gd name="T20" fmla="*/ 44 w 89"/>
                <a:gd name="T21" fmla="*/ 88 h 214"/>
                <a:gd name="T22" fmla="*/ 46 w 89"/>
                <a:gd name="T23" fmla="*/ 106 h 214"/>
                <a:gd name="T24" fmla="*/ 41 w 89"/>
                <a:gd name="T25" fmla="*/ 119 h 214"/>
                <a:gd name="T26" fmla="*/ 26 w 89"/>
                <a:gd name="T27" fmla="*/ 138 h 214"/>
                <a:gd name="T28" fmla="*/ 5 w 89"/>
                <a:gd name="T29" fmla="*/ 155 h 214"/>
                <a:gd name="T30" fmla="*/ 2 w 89"/>
                <a:gd name="T31" fmla="*/ 159 h 214"/>
                <a:gd name="T32" fmla="*/ 1 w 89"/>
                <a:gd name="T33" fmla="*/ 164 h 214"/>
                <a:gd name="T34" fmla="*/ 1 w 89"/>
                <a:gd name="T35" fmla="*/ 188 h 214"/>
                <a:gd name="T36" fmla="*/ 4 w 89"/>
                <a:gd name="T37" fmla="*/ 202 h 214"/>
                <a:gd name="T38" fmla="*/ 14 w 89"/>
                <a:gd name="T39" fmla="*/ 206 h 214"/>
                <a:gd name="T40" fmla="*/ 21 w 89"/>
                <a:gd name="T41" fmla="*/ 211 h 214"/>
                <a:gd name="T42" fmla="*/ 35 w 89"/>
                <a:gd name="T43" fmla="*/ 205 h 214"/>
                <a:gd name="T44" fmla="*/ 36 w 89"/>
                <a:gd name="T45" fmla="*/ 200 h 214"/>
                <a:gd name="T46" fmla="*/ 54 w 89"/>
                <a:gd name="T47" fmla="*/ 188 h 214"/>
                <a:gd name="T48" fmla="*/ 59 w 89"/>
                <a:gd name="T49" fmla="*/ 162 h 214"/>
                <a:gd name="T50" fmla="*/ 64 w 89"/>
                <a:gd name="T51" fmla="*/ 123 h 214"/>
                <a:gd name="T52" fmla="*/ 64 w 89"/>
                <a:gd name="T53" fmla="*/ 104 h 214"/>
                <a:gd name="T54" fmla="*/ 69 w 89"/>
                <a:gd name="T55" fmla="*/ 94 h 214"/>
                <a:gd name="T56" fmla="*/ 76 w 89"/>
                <a:gd name="T57" fmla="*/ 7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214">
                  <a:moveTo>
                    <a:pt x="76" y="79"/>
                  </a:moveTo>
                  <a:cubicBezTo>
                    <a:pt x="77" y="74"/>
                    <a:pt x="78" y="69"/>
                    <a:pt x="80" y="64"/>
                  </a:cubicBezTo>
                  <a:cubicBezTo>
                    <a:pt x="82" y="56"/>
                    <a:pt x="84" y="48"/>
                    <a:pt x="86" y="40"/>
                  </a:cubicBezTo>
                  <a:cubicBezTo>
                    <a:pt x="87" y="35"/>
                    <a:pt x="89" y="30"/>
                    <a:pt x="87" y="26"/>
                  </a:cubicBezTo>
                  <a:cubicBezTo>
                    <a:pt x="86" y="21"/>
                    <a:pt x="82" y="17"/>
                    <a:pt x="77" y="14"/>
                  </a:cubicBezTo>
                  <a:cubicBezTo>
                    <a:pt x="71" y="9"/>
                    <a:pt x="63" y="5"/>
                    <a:pt x="55" y="1"/>
                  </a:cubicBezTo>
                  <a:cubicBezTo>
                    <a:pt x="54" y="1"/>
                    <a:pt x="52" y="0"/>
                    <a:pt x="50" y="1"/>
                  </a:cubicBezTo>
                  <a:cubicBezTo>
                    <a:pt x="49" y="2"/>
                    <a:pt x="49" y="4"/>
                    <a:pt x="49" y="5"/>
                  </a:cubicBezTo>
                  <a:cubicBezTo>
                    <a:pt x="47" y="23"/>
                    <a:pt x="46" y="40"/>
                    <a:pt x="46" y="57"/>
                  </a:cubicBezTo>
                  <a:cubicBezTo>
                    <a:pt x="46" y="61"/>
                    <a:pt x="46" y="65"/>
                    <a:pt x="46" y="69"/>
                  </a:cubicBezTo>
                  <a:cubicBezTo>
                    <a:pt x="45" y="75"/>
                    <a:pt x="43" y="82"/>
                    <a:pt x="44" y="88"/>
                  </a:cubicBezTo>
                  <a:cubicBezTo>
                    <a:pt x="44" y="94"/>
                    <a:pt x="47" y="100"/>
                    <a:pt x="46" y="106"/>
                  </a:cubicBezTo>
                  <a:cubicBezTo>
                    <a:pt x="46" y="111"/>
                    <a:pt x="43" y="115"/>
                    <a:pt x="41" y="119"/>
                  </a:cubicBezTo>
                  <a:cubicBezTo>
                    <a:pt x="36" y="125"/>
                    <a:pt x="32" y="132"/>
                    <a:pt x="26" y="138"/>
                  </a:cubicBezTo>
                  <a:cubicBezTo>
                    <a:pt x="20" y="144"/>
                    <a:pt x="12" y="149"/>
                    <a:pt x="5" y="155"/>
                  </a:cubicBezTo>
                  <a:cubicBezTo>
                    <a:pt x="4" y="156"/>
                    <a:pt x="3" y="157"/>
                    <a:pt x="2" y="159"/>
                  </a:cubicBezTo>
                  <a:cubicBezTo>
                    <a:pt x="1" y="160"/>
                    <a:pt x="1" y="162"/>
                    <a:pt x="1" y="164"/>
                  </a:cubicBezTo>
                  <a:cubicBezTo>
                    <a:pt x="1" y="172"/>
                    <a:pt x="1" y="180"/>
                    <a:pt x="1" y="188"/>
                  </a:cubicBezTo>
                  <a:cubicBezTo>
                    <a:pt x="0" y="193"/>
                    <a:pt x="1" y="199"/>
                    <a:pt x="4" y="202"/>
                  </a:cubicBezTo>
                  <a:cubicBezTo>
                    <a:pt x="7" y="204"/>
                    <a:pt x="10" y="205"/>
                    <a:pt x="14" y="206"/>
                  </a:cubicBezTo>
                  <a:cubicBezTo>
                    <a:pt x="17" y="206"/>
                    <a:pt x="20" y="208"/>
                    <a:pt x="21" y="211"/>
                  </a:cubicBezTo>
                  <a:cubicBezTo>
                    <a:pt x="27" y="214"/>
                    <a:pt x="34" y="211"/>
                    <a:pt x="35" y="205"/>
                  </a:cubicBezTo>
                  <a:cubicBezTo>
                    <a:pt x="36" y="204"/>
                    <a:pt x="36" y="202"/>
                    <a:pt x="36" y="200"/>
                  </a:cubicBezTo>
                  <a:cubicBezTo>
                    <a:pt x="39" y="194"/>
                    <a:pt x="48" y="193"/>
                    <a:pt x="54" y="188"/>
                  </a:cubicBezTo>
                  <a:cubicBezTo>
                    <a:pt x="61" y="182"/>
                    <a:pt x="59" y="171"/>
                    <a:pt x="59" y="162"/>
                  </a:cubicBezTo>
                  <a:cubicBezTo>
                    <a:pt x="59" y="149"/>
                    <a:pt x="63" y="136"/>
                    <a:pt x="64" y="123"/>
                  </a:cubicBezTo>
                  <a:cubicBezTo>
                    <a:pt x="65" y="117"/>
                    <a:pt x="65" y="110"/>
                    <a:pt x="64" y="104"/>
                  </a:cubicBezTo>
                  <a:cubicBezTo>
                    <a:pt x="63" y="99"/>
                    <a:pt x="64" y="97"/>
                    <a:pt x="69" y="94"/>
                  </a:cubicBezTo>
                  <a:cubicBezTo>
                    <a:pt x="75" y="90"/>
                    <a:pt x="76" y="86"/>
                    <a:pt x="76" y="79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7407275" y="3833813"/>
              <a:ext cx="336550" cy="650875"/>
            </a:xfrm>
            <a:custGeom>
              <a:avLst/>
              <a:gdLst>
                <a:gd name="T0" fmla="*/ 106 w 205"/>
                <a:gd name="T1" fmla="*/ 49 h 394"/>
                <a:gd name="T2" fmla="*/ 106 w 205"/>
                <a:gd name="T3" fmla="*/ 49 h 394"/>
                <a:gd name="T4" fmla="*/ 108 w 205"/>
                <a:gd name="T5" fmla="*/ 83 h 394"/>
                <a:gd name="T6" fmla="*/ 102 w 205"/>
                <a:gd name="T7" fmla="*/ 117 h 394"/>
                <a:gd name="T8" fmla="*/ 88 w 205"/>
                <a:gd name="T9" fmla="*/ 140 h 394"/>
                <a:gd name="T10" fmla="*/ 89 w 205"/>
                <a:gd name="T11" fmla="*/ 146 h 394"/>
                <a:gd name="T12" fmla="*/ 83 w 205"/>
                <a:gd name="T13" fmla="*/ 178 h 394"/>
                <a:gd name="T14" fmla="*/ 89 w 205"/>
                <a:gd name="T15" fmla="*/ 191 h 394"/>
                <a:gd name="T16" fmla="*/ 82 w 205"/>
                <a:gd name="T17" fmla="*/ 211 h 394"/>
                <a:gd name="T18" fmla="*/ 71 w 205"/>
                <a:gd name="T19" fmla="*/ 215 h 394"/>
                <a:gd name="T20" fmla="*/ 65 w 205"/>
                <a:gd name="T21" fmla="*/ 227 h 394"/>
                <a:gd name="T22" fmla="*/ 28 w 205"/>
                <a:gd name="T23" fmla="*/ 253 h 394"/>
                <a:gd name="T24" fmla="*/ 11 w 205"/>
                <a:gd name="T25" fmla="*/ 277 h 394"/>
                <a:gd name="T26" fmla="*/ 2 w 205"/>
                <a:gd name="T27" fmla="*/ 300 h 394"/>
                <a:gd name="T28" fmla="*/ 6 w 205"/>
                <a:gd name="T29" fmla="*/ 338 h 394"/>
                <a:gd name="T30" fmla="*/ 17 w 205"/>
                <a:gd name="T31" fmla="*/ 385 h 394"/>
                <a:gd name="T32" fmla="*/ 20 w 205"/>
                <a:gd name="T33" fmla="*/ 391 h 394"/>
                <a:gd name="T34" fmla="*/ 28 w 205"/>
                <a:gd name="T35" fmla="*/ 394 h 394"/>
                <a:gd name="T36" fmla="*/ 42 w 205"/>
                <a:gd name="T37" fmla="*/ 392 h 394"/>
                <a:gd name="T38" fmla="*/ 50 w 205"/>
                <a:gd name="T39" fmla="*/ 381 h 394"/>
                <a:gd name="T40" fmla="*/ 49 w 205"/>
                <a:gd name="T41" fmla="*/ 377 h 394"/>
                <a:gd name="T42" fmla="*/ 52 w 205"/>
                <a:gd name="T43" fmla="*/ 373 h 394"/>
                <a:gd name="T44" fmla="*/ 62 w 205"/>
                <a:gd name="T45" fmla="*/ 342 h 394"/>
                <a:gd name="T46" fmla="*/ 96 w 205"/>
                <a:gd name="T47" fmla="*/ 315 h 394"/>
                <a:gd name="T48" fmla="*/ 123 w 205"/>
                <a:gd name="T49" fmla="*/ 281 h 394"/>
                <a:gd name="T50" fmla="*/ 137 w 205"/>
                <a:gd name="T51" fmla="*/ 251 h 394"/>
                <a:gd name="T52" fmla="*/ 143 w 205"/>
                <a:gd name="T53" fmla="*/ 221 h 394"/>
                <a:gd name="T54" fmla="*/ 170 w 205"/>
                <a:gd name="T55" fmla="*/ 154 h 394"/>
                <a:gd name="T56" fmla="*/ 185 w 205"/>
                <a:gd name="T57" fmla="*/ 123 h 394"/>
                <a:gd name="T58" fmla="*/ 204 w 205"/>
                <a:gd name="T59" fmla="*/ 58 h 394"/>
                <a:gd name="T60" fmla="*/ 201 w 205"/>
                <a:gd name="T61" fmla="*/ 42 h 394"/>
                <a:gd name="T62" fmla="*/ 190 w 205"/>
                <a:gd name="T63" fmla="*/ 30 h 394"/>
                <a:gd name="T64" fmla="*/ 175 w 205"/>
                <a:gd name="T65" fmla="*/ 17 h 394"/>
                <a:gd name="T66" fmla="*/ 114 w 205"/>
                <a:gd name="T67" fmla="*/ 6 h 394"/>
                <a:gd name="T68" fmla="*/ 101 w 205"/>
                <a:gd name="T69" fmla="*/ 16 h 394"/>
                <a:gd name="T70" fmla="*/ 102 w 205"/>
                <a:gd name="T71" fmla="*/ 44 h 394"/>
                <a:gd name="T72" fmla="*/ 106 w 205"/>
                <a:gd name="T73" fmla="*/ 4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5" h="394">
                  <a:moveTo>
                    <a:pt x="106" y="49"/>
                  </a:moveTo>
                  <a:cubicBezTo>
                    <a:pt x="106" y="49"/>
                    <a:pt x="106" y="49"/>
                    <a:pt x="106" y="49"/>
                  </a:cubicBezTo>
                  <a:cubicBezTo>
                    <a:pt x="111" y="56"/>
                    <a:pt x="108" y="74"/>
                    <a:pt x="108" y="83"/>
                  </a:cubicBezTo>
                  <a:cubicBezTo>
                    <a:pt x="108" y="94"/>
                    <a:pt x="107" y="107"/>
                    <a:pt x="102" y="117"/>
                  </a:cubicBezTo>
                  <a:cubicBezTo>
                    <a:pt x="99" y="125"/>
                    <a:pt x="89" y="131"/>
                    <a:pt x="88" y="140"/>
                  </a:cubicBezTo>
                  <a:cubicBezTo>
                    <a:pt x="88" y="142"/>
                    <a:pt x="89" y="144"/>
                    <a:pt x="89" y="146"/>
                  </a:cubicBezTo>
                  <a:cubicBezTo>
                    <a:pt x="90" y="157"/>
                    <a:pt x="82" y="167"/>
                    <a:pt x="83" y="178"/>
                  </a:cubicBezTo>
                  <a:cubicBezTo>
                    <a:pt x="84" y="182"/>
                    <a:pt x="87" y="187"/>
                    <a:pt x="89" y="191"/>
                  </a:cubicBezTo>
                  <a:cubicBezTo>
                    <a:pt x="93" y="200"/>
                    <a:pt x="92" y="208"/>
                    <a:pt x="82" y="211"/>
                  </a:cubicBezTo>
                  <a:cubicBezTo>
                    <a:pt x="78" y="213"/>
                    <a:pt x="74" y="213"/>
                    <a:pt x="71" y="215"/>
                  </a:cubicBezTo>
                  <a:cubicBezTo>
                    <a:pt x="67" y="218"/>
                    <a:pt x="67" y="223"/>
                    <a:pt x="65" y="227"/>
                  </a:cubicBezTo>
                  <a:cubicBezTo>
                    <a:pt x="58" y="241"/>
                    <a:pt x="40" y="243"/>
                    <a:pt x="28" y="253"/>
                  </a:cubicBezTo>
                  <a:cubicBezTo>
                    <a:pt x="20" y="259"/>
                    <a:pt x="15" y="268"/>
                    <a:pt x="11" y="277"/>
                  </a:cubicBezTo>
                  <a:cubicBezTo>
                    <a:pt x="7" y="284"/>
                    <a:pt x="4" y="292"/>
                    <a:pt x="2" y="300"/>
                  </a:cubicBezTo>
                  <a:cubicBezTo>
                    <a:pt x="0" y="312"/>
                    <a:pt x="3" y="325"/>
                    <a:pt x="6" y="338"/>
                  </a:cubicBezTo>
                  <a:cubicBezTo>
                    <a:pt x="9" y="353"/>
                    <a:pt x="13" y="369"/>
                    <a:pt x="17" y="385"/>
                  </a:cubicBezTo>
                  <a:cubicBezTo>
                    <a:pt x="17" y="387"/>
                    <a:pt x="18" y="390"/>
                    <a:pt x="20" y="391"/>
                  </a:cubicBezTo>
                  <a:cubicBezTo>
                    <a:pt x="22" y="393"/>
                    <a:pt x="25" y="394"/>
                    <a:pt x="28" y="394"/>
                  </a:cubicBezTo>
                  <a:cubicBezTo>
                    <a:pt x="33" y="394"/>
                    <a:pt x="38" y="394"/>
                    <a:pt x="42" y="392"/>
                  </a:cubicBezTo>
                  <a:cubicBezTo>
                    <a:pt x="46" y="391"/>
                    <a:pt x="50" y="386"/>
                    <a:pt x="50" y="381"/>
                  </a:cubicBezTo>
                  <a:cubicBezTo>
                    <a:pt x="50" y="380"/>
                    <a:pt x="49" y="379"/>
                    <a:pt x="49" y="377"/>
                  </a:cubicBezTo>
                  <a:cubicBezTo>
                    <a:pt x="50" y="376"/>
                    <a:pt x="51" y="374"/>
                    <a:pt x="52" y="373"/>
                  </a:cubicBezTo>
                  <a:cubicBezTo>
                    <a:pt x="59" y="364"/>
                    <a:pt x="57" y="352"/>
                    <a:pt x="62" y="342"/>
                  </a:cubicBezTo>
                  <a:cubicBezTo>
                    <a:pt x="69" y="329"/>
                    <a:pt x="84" y="324"/>
                    <a:pt x="96" y="315"/>
                  </a:cubicBezTo>
                  <a:cubicBezTo>
                    <a:pt x="107" y="306"/>
                    <a:pt x="115" y="293"/>
                    <a:pt x="123" y="281"/>
                  </a:cubicBezTo>
                  <a:cubicBezTo>
                    <a:pt x="128" y="271"/>
                    <a:pt x="134" y="262"/>
                    <a:pt x="137" y="251"/>
                  </a:cubicBezTo>
                  <a:cubicBezTo>
                    <a:pt x="140" y="242"/>
                    <a:pt x="141" y="231"/>
                    <a:pt x="143" y="221"/>
                  </a:cubicBezTo>
                  <a:cubicBezTo>
                    <a:pt x="148" y="198"/>
                    <a:pt x="159" y="175"/>
                    <a:pt x="170" y="154"/>
                  </a:cubicBezTo>
                  <a:cubicBezTo>
                    <a:pt x="175" y="144"/>
                    <a:pt x="180" y="134"/>
                    <a:pt x="185" y="123"/>
                  </a:cubicBezTo>
                  <a:cubicBezTo>
                    <a:pt x="195" y="103"/>
                    <a:pt x="205" y="81"/>
                    <a:pt x="204" y="58"/>
                  </a:cubicBezTo>
                  <a:cubicBezTo>
                    <a:pt x="204" y="53"/>
                    <a:pt x="203" y="47"/>
                    <a:pt x="201" y="42"/>
                  </a:cubicBezTo>
                  <a:cubicBezTo>
                    <a:pt x="198" y="37"/>
                    <a:pt x="194" y="33"/>
                    <a:pt x="190" y="30"/>
                  </a:cubicBezTo>
                  <a:cubicBezTo>
                    <a:pt x="186" y="25"/>
                    <a:pt x="181" y="21"/>
                    <a:pt x="175" y="17"/>
                  </a:cubicBezTo>
                  <a:cubicBezTo>
                    <a:pt x="158" y="4"/>
                    <a:pt x="135" y="0"/>
                    <a:pt x="114" y="6"/>
                  </a:cubicBezTo>
                  <a:cubicBezTo>
                    <a:pt x="109" y="8"/>
                    <a:pt x="103" y="10"/>
                    <a:pt x="101" y="16"/>
                  </a:cubicBezTo>
                  <a:cubicBezTo>
                    <a:pt x="100" y="23"/>
                    <a:pt x="97" y="38"/>
                    <a:pt x="102" y="44"/>
                  </a:cubicBezTo>
                  <a:cubicBezTo>
                    <a:pt x="103" y="46"/>
                    <a:pt x="105" y="47"/>
                    <a:pt x="106" y="49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7707313" y="4305301"/>
              <a:ext cx="133350" cy="233363"/>
            </a:xfrm>
            <a:custGeom>
              <a:avLst/>
              <a:gdLst>
                <a:gd name="T0" fmla="*/ 15 w 81"/>
                <a:gd name="T1" fmla="*/ 54 h 141"/>
                <a:gd name="T2" fmla="*/ 14 w 81"/>
                <a:gd name="T3" fmla="*/ 33 h 141"/>
                <a:gd name="T4" fmla="*/ 5 w 81"/>
                <a:gd name="T5" fmla="*/ 14 h 141"/>
                <a:gd name="T6" fmla="*/ 1 w 81"/>
                <a:gd name="T7" fmla="*/ 9 h 141"/>
                <a:gd name="T8" fmla="*/ 1 w 81"/>
                <a:gd name="T9" fmla="*/ 3 h 141"/>
                <a:gd name="T10" fmla="*/ 10 w 81"/>
                <a:gd name="T11" fmla="*/ 2 h 141"/>
                <a:gd name="T12" fmla="*/ 24 w 81"/>
                <a:gd name="T13" fmla="*/ 21 h 141"/>
                <a:gd name="T14" fmla="*/ 45 w 81"/>
                <a:gd name="T15" fmla="*/ 30 h 141"/>
                <a:gd name="T16" fmla="*/ 53 w 81"/>
                <a:gd name="T17" fmla="*/ 42 h 141"/>
                <a:gd name="T18" fmla="*/ 71 w 81"/>
                <a:gd name="T19" fmla="*/ 66 h 141"/>
                <a:gd name="T20" fmla="*/ 75 w 81"/>
                <a:gd name="T21" fmla="*/ 73 h 141"/>
                <a:gd name="T22" fmla="*/ 79 w 81"/>
                <a:gd name="T23" fmla="*/ 76 h 141"/>
                <a:gd name="T24" fmla="*/ 81 w 81"/>
                <a:gd name="T25" fmla="*/ 85 h 141"/>
                <a:gd name="T26" fmla="*/ 77 w 81"/>
                <a:gd name="T27" fmla="*/ 112 h 141"/>
                <a:gd name="T28" fmla="*/ 73 w 81"/>
                <a:gd name="T29" fmla="*/ 120 h 141"/>
                <a:gd name="T30" fmla="*/ 64 w 81"/>
                <a:gd name="T31" fmla="*/ 128 h 141"/>
                <a:gd name="T32" fmla="*/ 52 w 81"/>
                <a:gd name="T33" fmla="*/ 137 h 141"/>
                <a:gd name="T34" fmla="*/ 46 w 81"/>
                <a:gd name="T35" fmla="*/ 140 h 141"/>
                <a:gd name="T36" fmla="*/ 30 w 81"/>
                <a:gd name="T37" fmla="*/ 137 h 141"/>
                <a:gd name="T38" fmla="*/ 17 w 81"/>
                <a:gd name="T39" fmla="*/ 136 h 141"/>
                <a:gd name="T40" fmla="*/ 13 w 81"/>
                <a:gd name="T41" fmla="*/ 136 h 141"/>
                <a:gd name="T42" fmla="*/ 9 w 81"/>
                <a:gd name="T43" fmla="*/ 129 h 141"/>
                <a:gd name="T44" fmla="*/ 5 w 81"/>
                <a:gd name="T45" fmla="*/ 102 h 141"/>
                <a:gd name="T46" fmla="*/ 6 w 81"/>
                <a:gd name="T47" fmla="*/ 97 h 141"/>
                <a:gd name="T48" fmla="*/ 9 w 81"/>
                <a:gd name="T49" fmla="*/ 93 h 141"/>
                <a:gd name="T50" fmla="*/ 24 w 81"/>
                <a:gd name="T51" fmla="*/ 85 h 141"/>
                <a:gd name="T52" fmla="*/ 27 w 81"/>
                <a:gd name="T53" fmla="*/ 84 h 141"/>
                <a:gd name="T54" fmla="*/ 25 w 81"/>
                <a:gd name="T55" fmla="*/ 71 h 141"/>
                <a:gd name="T56" fmla="*/ 18 w 81"/>
                <a:gd name="T57" fmla="*/ 67 h 141"/>
                <a:gd name="T58" fmla="*/ 15 w 81"/>
                <a:gd name="T59" fmla="*/ 5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41">
                  <a:moveTo>
                    <a:pt x="15" y="54"/>
                  </a:moveTo>
                  <a:cubicBezTo>
                    <a:pt x="15" y="47"/>
                    <a:pt x="15" y="40"/>
                    <a:pt x="14" y="33"/>
                  </a:cubicBezTo>
                  <a:cubicBezTo>
                    <a:pt x="12" y="26"/>
                    <a:pt x="10" y="19"/>
                    <a:pt x="5" y="14"/>
                  </a:cubicBezTo>
                  <a:cubicBezTo>
                    <a:pt x="4" y="12"/>
                    <a:pt x="2" y="11"/>
                    <a:pt x="1" y="9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3" y="0"/>
                    <a:pt x="7" y="1"/>
                    <a:pt x="10" y="2"/>
                  </a:cubicBezTo>
                  <a:cubicBezTo>
                    <a:pt x="16" y="7"/>
                    <a:pt x="18" y="16"/>
                    <a:pt x="24" y="21"/>
                  </a:cubicBezTo>
                  <a:cubicBezTo>
                    <a:pt x="30" y="26"/>
                    <a:pt x="39" y="25"/>
                    <a:pt x="45" y="30"/>
                  </a:cubicBezTo>
                  <a:cubicBezTo>
                    <a:pt x="49" y="33"/>
                    <a:pt x="51" y="38"/>
                    <a:pt x="53" y="42"/>
                  </a:cubicBezTo>
                  <a:cubicBezTo>
                    <a:pt x="58" y="51"/>
                    <a:pt x="67" y="57"/>
                    <a:pt x="71" y="66"/>
                  </a:cubicBezTo>
                  <a:cubicBezTo>
                    <a:pt x="72" y="69"/>
                    <a:pt x="73" y="72"/>
                    <a:pt x="75" y="73"/>
                  </a:cubicBezTo>
                  <a:cubicBezTo>
                    <a:pt x="76" y="75"/>
                    <a:pt x="78" y="75"/>
                    <a:pt x="79" y="76"/>
                  </a:cubicBezTo>
                  <a:cubicBezTo>
                    <a:pt x="81" y="79"/>
                    <a:pt x="81" y="82"/>
                    <a:pt x="81" y="85"/>
                  </a:cubicBezTo>
                  <a:cubicBezTo>
                    <a:pt x="81" y="94"/>
                    <a:pt x="80" y="103"/>
                    <a:pt x="77" y="112"/>
                  </a:cubicBezTo>
                  <a:cubicBezTo>
                    <a:pt x="76" y="115"/>
                    <a:pt x="74" y="118"/>
                    <a:pt x="73" y="120"/>
                  </a:cubicBezTo>
                  <a:cubicBezTo>
                    <a:pt x="71" y="123"/>
                    <a:pt x="67" y="125"/>
                    <a:pt x="64" y="128"/>
                  </a:cubicBezTo>
                  <a:cubicBezTo>
                    <a:pt x="60" y="131"/>
                    <a:pt x="56" y="134"/>
                    <a:pt x="52" y="137"/>
                  </a:cubicBezTo>
                  <a:cubicBezTo>
                    <a:pt x="50" y="138"/>
                    <a:pt x="48" y="139"/>
                    <a:pt x="46" y="140"/>
                  </a:cubicBezTo>
                  <a:cubicBezTo>
                    <a:pt x="41" y="141"/>
                    <a:pt x="35" y="138"/>
                    <a:pt x="30" y="137"/>
                  </a:cubicBezTo>
                  <a:cubicBezTo>
                    <a:pt x="26" y="136"/>
                    <a:pt x="22" y="136"/>
                    <a:pt x="17" y="136"/>
                  </a:cubicBezTo>
                  <a:cubicBezTo>
                    <a:pt x="16" y="136"/>
                    <a:pt x="14" y="136"/>
                    <a:pt x="13" y="136"/>
                  </a:cubicBezTo>
                  <a:cubicBezTo>
                    <a:pt x="11" y="134"/>
                    <a:pt x="10" y="131"/>
                    <a:pt x="9" y="129"/>
                  </a:cubicBezTo>
                  <a:cubicBezTo>
                    <a:pt x="7" y="120"/>
                    <a:pt x="6" y="111"/>
                    <a:pt x="5" y="102"/>
                  </a:cubicBezTo>
                  <a:cubicBezTo>
                    <a:pt x="5" y="100"/>
                    <a:pt x="5" y="99"/>
                    <a:pt x="6" y="97"/>
                  </a:cubicBezTo>
                  <a:cubicBezTo>
                    <a:pt x="6" y="95"/>
                    <a:pt x="8" y="94"/>
                    <a:pt x="9" y="93"/>
                  </a:cubicBezTo>
                  <a:cubicBezTo>
                    <a:pt x="13" y="89"/>
                    <a:pt x="18" y="86"/>
                    <a:pt x="24" y="85"/>
                  </a:cubicBezTo>
                  <a:cubicBezTo>
                    <a:pt x="25" y="85"/>
                    <a:pt x="26" y="85"/>
                    <a:pt x="27" y="84"/>
                  </a:cubicBezTo>
                  <a:cubicBezTo>
                    <a:pt x="33" y="81"/>
                    <a:pt x="29" y="74"/>
                    <a:pt x="25" y="71"/>
                  </a:cubicBezTo>
                  <a:cubicBezTo>
                    <a:pt x="23" y="70"/>
                    <a:pt x="20" y="69"/>
                    <a:pt x="18" y="67"/>
                  </a:cubicBezTo>
                  <a:cubicBezTo>
                    <a:pt x="15" y="64"/>
                    <a:pt x="15" y="58"/>
                    <a:pt x="15" y="54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7937500" y="4314826"/>
              <a:ext cx="212725" cy="122238"/>
            </a:xfrm>
            <a:custGeom>
              <a:avLst/>
              <a:gdLst>
                <a:gd name="T0" fmla="*/ 2 w 130"/>
                <a:gd name="T1" fmla="*/ 27 h 75"/>
                <a:gd name="T2" fmla="*/ 0 w 130"/>
                <a:gd name="T3" fmla="*/ 20 h 75"/>
                <a:gd name="T4" fmla="*/ 4 w 130"/>
                <a:gd name="T5" fmla="*/ 14 h 75"/>
                <a:gd name="T6" fmla="*/ 7 w 130"/>
                <a:gd name="T7" fmla="*/ 13 h 75"/>
                <a:gd name="T8" fmla="*/ 22 w 130"/>
                <a:gd name="T9" fmla="*/ 14 h 75"/>
                <a:gd name="T10" fmla="*/ 57 w 130"/>
                <a:gd name="T11" fmla="*/ 0 h 75"/>
                <a:gd name="T12" fmla="*/ 81 w 130"/>
                <a:gd name="T13" fmla="*/ 12 h 75"/>
                <a:gd name="T14" fmla="*/ 104 w 130"/>
                <a:gd name="T15" fmla="*/ 17 h 75"/>
                <a:gd name="T16" fmla="*/ 109 w 130"/>
                <a:gd name="T17" fmla="*/ 17 h 75"/>
                <a:gd name="T18" fmla="*/ 115 w 130"/>
                <a:gd name="T19" fmla="*/ 21 h 75"/>
                <a:gd name="T20" fmla="*/ 128 w 130"/>
                <a:gd name="T21" fmla="*/ 35 h 75"/>
                <a:gd name="T22" fmla="*/ 128 w 130"/>
                <a:gd name="T23" fmla="*/ 56 h 75"/>
                <a:gd name="T24" fmla="*/ 125 w 130"/>
                <a:gd name="T25" fmla="*/ 70 h 75"/>
                <a:gd name="T26" fmla="*/ 124 w 130"/>
                <a:gd name="T27" fmla="*/ 73 h 75"/>
                <a:gd name="T28" fmla="*/ 121 w 130"/>
                <a:gd name="T29" fmla="*/ 74 h 75"/>
                <a:gd name="T30" fmla="*/ 105 w 130"/>
                <a:gd name="T31" fmla="*/ 73 h 75"/>
                <a:gd name="T32" fmla="*/ 89 w 130"/>
                <a:gd name="T33" fmla="*/ 64 h 75"/>
                <a:gd name="T34" fmla="*/ 68 w 130"/>
                <a:gd name="T35" fmla="*/ 63 h 75"/>
                <a:gd name="T36" fmla="*/ 52 w 130"/>
                <a:gd name="T37" fmla="*/ 69 h 75"/>
                <a:gd name="T38" fmla="*/ 40 w 130"/>
                <a:gd name="T39" fmla="*/ 67 h 75"/>
                <a:gd name="T40" fmla="*/ 30 w 130"/>
                <a:gd name="T41" fmla="*/ 63 h 75"/>
                <a:gd name="T42" fmla="*/ 19 w 130"/>
                <a:gd name="T43" fmla="*/ 53 h 75"/>
                <a:gd name="T44" fmla="*/ 13 w 130"/>
                <a:gd name="T45" fmla="*/ 47 h 75"/>
                <a:gd name="T46" fmla="*/ 12 w 130"/>
                <a:gd name="T47" fmla="*/ 42 h 75"/>
                <a:gd name="T48" fmla="*/ 2 w 130"/>
                <a:gd name="T4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75">
                  <a:moveTo>
                    <a:pt x="2" y="27"/>
                  </a:moveTo>
                  <a:cubicBezTo>
                    <a:pt x="1" y="25"/>
                    <a:pt x="0" y="22"/>
                    <a:pt x="0" y="20"/>
                  </a:cubicBezTo>
                  <a:cubicBezTo>
                    <a:pt x="1" y="17"/>
                    <a:pt x="2" y="15"/>
                    <a:pt x="4" y="14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12" y="14"/>
                    <a:pt x="17" y="14"/>
                    <a:pt x="22" y="14"/>
                  </a:cubicBezTo>
                  <a:cubicBezTo>
                    <a:pt x="35" y="15"/>
                    <a:pt x="44" y="0"/>
                    <a:pt x="57" y="0"/>
                  </a:cubicBezTo>
                  <a:cubicBezTo>
                    <a:pt x="66" y="0"/>
                    <a:pt x="73" y="8"/>
                    <a:pt x="81" y="12"/>
                  </a:cubicBezTo>
                  <a:cubicBezTo>
                    <a:pt x="87" y="16"/>
                    <a:pt x="96" y="18"/>
                    <a:pt x="104" y="17"/>
                  </a:cubicBezTo>
                  <a:cubicBezTo>
                    <a:pt x="106" y="17"/>
                    <a:pt x="108" y="17"/>
                    <a:pt x="109" y="17"/>
                  </a:cubicBezTo>
                  <a:cubicBezTo>
                    <a:pt x="112" y="18"/>
                    <a:pt x="114" y="19"/>
                    <a:pt x="115" y="21"/>
                  </a:cubicBezTo>
                  <a:cubicBezTo>
                    <a:pt x="120" y="25"/>
                    <a:pt x="126" y="29"/>
                    <a:pt x="128" y="35"/>
                  </a:cubicBezTo>
                  <a:cubicBezTo>
                    <a:pt x="130" y="42"/>
                    <a:pt x="129" y="49"/>
                    <a:pt x="128" y="56"/>
                  </a:cubicBezTo>
                  <a:cubicBezTo>
                    <a:pt x="127" y="60"/>
                    <a:pt x="126" y="65"/>
                    <a:pt x="125" y="70"/>
                  </a:cubicBezTo>
                  <a:cubicBezTo>
                    <a:pt x="125" y="71"/>
                    <a:pt x="125" y="72"/>
                    <a:pt x="124" y="73"/>
                  </a:cubicBezTo>
                  <a:cubicBezTo>
                    <a:pt x="123" y="74"/>
                    <a:pt x="122" y="74"/>
                    <a:pt x="121" y="74"/>
                  </a:cubicBezTo>
                  <a:cubicBezTo>
                    <a:pt x="116" y="75"/>
                    <a:pt x="110" y="75"/>
                    <a:pt x="105" y="73"/>
                  </a:cubicBezTo>
                  <a:cubicBezTo>
                    <a:pt x="99" y="70"/>
                    <a:pt x="95" y="67"/>
                    <a:pt x="89" y="64"/>
                  </a:cubicBezTo>
                  <a:cubicBezTo>
                    <a:pt x="83" y="62"/>
                    <a:pt x="75" y="61"/>
                    <a:pt x="68" y="63"/>
                  </a:cubicBezTo>
                  <a:cubicBezTo>
                    <a:pt x="61" y="65"/>
                    <a:pt x="59" y="71"/>
                    <a:pt x="52" y="69"/>
                  </a:cubicBezTo>
                  <a:cubicBezTo>
                    <a:pt x="48" y="68"/>
                    <a:pt x="44" y="67"/>
                    <a:pt x="40" y="67"/>
                  </a:cubicBezTo>
                  <a:cubicBezTo>
                    <a:pt x="36" y="66"/>
                    <a:pt x="33" y="65"/>
                    <a:pt x="30" y="63"/>
                  </a:cubicBezTo>
                  <a:cubicBezTo>
                    <a:pt x="26" y="60"/>
                    <a:pt x="23" y="56"/>
                    <a:pt x="19" y="53"/>
                  </a:cubicBezTo>
                  <a:cubicBezTo>
                    <a:pt x="17" y="51"/>
                    <a:pt x="14" y="50"/>
                    <a:pt x="13" y="47"/>
                  </a:cubicBezTo>
                  <a:cubicBezTo>
                    <a:pt x="13" y="46"/>
                    <a:pt x="13" y="44"/>
                    <a:pt x="12" y="42"/>
                  </a:cubicBezTo>
                  <a:cubicBezTo>
                    <a:pt x="11" y="36"/>
                    <a:pt x="5" y="32"/>
                    <a:pt x="2" y="27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8027988" y="4491038"/>
              <a:ext cx="34925" cy="55563"/>
            </a:xfrm>
            <a:custGeom>
              <a:avLst/>
              <a:gdLst>
                <a:gd name="T0" fmla="*/ 19 w 22"/>
                <a:gd name="T1" fmla="*/ 27 h 34"/>
                <a:gd name="T2" fmla="*/ 21 w 22"/>
                <a:gd name="T3" fmla="*/ 19 h 34"/>
                <a:gd name="T4" fmla="*/ 20 w 22"/>
                <a:gd name="T5" fmla="*/ 10 h 34"/>
                <a:gd name="T6" fmla="*/ 20 w 22"/>
                <a:gd name="T7" fmla="*/ 2 h 34"/>
                <a:gd name="T8" fmla="*/ 13 w 22"/>
                <a:gd name="T9" fmla="*/ 2 h 34"/>
                <a:gd name="T10" fmla="*/ 5 w 22"/>
                <a:gd name="T11" fmla="*/ 6 h 34"/>
                <a:gd name="T12" fmla="*/ 2 w 22"/>
                <a:gd name="T13" fmla="*/ 9 h 34"/>
                <a:gd name="T14" fmla="*/ 1 w 22"/>
                <a:gd name="T15" fmla="*/ 12 h 34"/>
                <a:gd name="T16" fmla="*/ 19 w 22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4">
                  <a:moveTo>
                    <a:pt x="19" y="27"/>
                  </a:moveTo>
                  <a:cubicBezTo>
                    <a:pt x="21" y="25"/>
                    <a:pt x="22" y="22"/>
                    <a:pt x="21" y="19"/>
                  </a:cubicBezTo>
                  <a:cubicBezTo>
                    <a:pt x="21" y="16"/>
                    <a:pt x="20" y="13"/>
                    <a:pt x="20" y="10"/>
                  </a:cubicBezTo>
                  <a:cubicBezTo>
                    <a:pt x="21" y="7"/>
                    <a:pt x="22" y="4"/>
                    <a:pt x="20" y="2"/>
                  </a:cubicBezTo>
                  <a:cubicBezTo>
                    <a:pt x="18" y="0"/>
                    <a:pt x="15" y="1"/>
                    <a:pt x="13" y="2"/>
                  </a:cubicBezTo>
                  <a:cubicBezTo>
                    <a:pt x="10" y="3"/>
                    <a:pt x="7" y="4"/>
                    <a:pt x="5" y="6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2" y="10"/>
                    <a:pt x="2" y="11"/>
                    <a:pt x="1" y="12"/>
                  </a:cubicBezTo>
                  <a:cubicBezTo>
                    <a:pt x="0" y="21"/>
                    <a:pt x="8" y="34"/>
                    <a:pt x="19" y="27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8153400" y="4200526"/>
              <a:ext cx="228600" cy="249238"/>
            </a:xfrm>
            <a:custGeom>
              <a:avLst/>
              <a:gdLst>
                <a:gd name="T0" fmla="*/ 103 w 138"/>
                <a:gd name="T1" fmla="*/ 146 h 151"/>
                <a:gd name="T2" fmla="*/ 110 w 138"/>
                <a:gd name="T3" fmla="*/ 141 h 151"/>
                <a:gd name="T4" fmla="*/ 125 w 138"/>
                <a:gd name="T5" fmla="*/ 134 h 151"/>
                <a:gd name="T6" fmla="*/ 136 w 138"/>
                <a:gd name="T7" fmla="*/ 132 h 151"/>
                <a:gd name="T8" fmla="*/ 138 w 138"/>
                <a:gd name="T9" fmla="*/ 125 h 151"/>
                <a:gd name="T10" fmla="*/ 138 w 138"/>
                <a:gd name="T11" fmla="*/ 109 h 151"/>
                <a:gd name="T12" fmla="*/ 132 w 138"/>
                <a:gd name="T13" fmla="*/ 81 h 151"/>
                <a:gd name="T14" fmla="*/ 128 w 138"/>
                <a:gd name="T15" fmla="*/ 21 h 151"/>
                <a:gd name="T16" fmla="*/ 126 w 138"/>
                <a:gd name="T17" fmla="*/ 15 h 151"/>
                <a:gd name="T18" fmla="*/ 120 w 138"/>
                <a:gd name="T19" fmla="*/ 9 h 151"/>
                <a:gd name="T20" fmla="*/ 103 w 138"/>
                <a:gd name="T21" fmla="*/ 1 h 151"/>
                <a:gd name="T22" fmla="*/ 86 w 138"/>
                <a:gd name="T23" fmla="*/ 7 h 151"/>
                <a:gd name="T24" fmla="*/ 69 w 138"/>
                <a:gd name="T25" fmla="*/ 9 h 151"/>
                <a:gd name="T26" fmla="*/ 55 w 138"/>
                <a:gd name="T27" fmla="*/ 9 h 151"/>
                <a:gd name="T28" fmla="*/ 35 w 138"/>
                <a:gd name="T29" fmla="*/ 9 h 151"/>
                <a:gd name="T30" fmla="*/ 7 w 138"/>
                <a:gd name="T31" fmla="*/ 15 h 151"/>
                <a:gd name="T32" fmla="*/ 1 w 138"/>
                <a:gd name="T33" fmla="*/ 21 h 151"/>
                <a:gd name="T34" fmla="*/ 5 w 138"/>
                <a:gd name="T35" fmla="*/ 32 h 151"/>
                <a:gd name="T36" fmla="*/ 12 w 138"/>
                <a:gd name="T37" fmla="*/ 40 h 151"/>
                <a:gd name="T38" fmla="*/ 16 w 138"/>
                <a:gd name="T39" fmla="*/ 47 h 151"/>
                <a:gd name="T40" fmla="*/ 29 w 138"/>
                <a:gd name="T41" fmla="*/ 62 h 151"/>
                <a:gd name="T42" fmla="*/ 51 w 138"/>
                <a:gd name="T43" fmla="*/ 78 h 151"/>
                <a:gd name="T44" fmla="*/ 61 w 138"/>
                <a:gd name="T45" fmla="*/ 88 h 151"/>
                <a:gd name="T46" fmla="*/ 78 w 138"/>
                <a:gd name="T47" fmla="*/ 134 h 151"/>
                <a:gd name="T48" fmla="*/ 82 w 138"/>
                <a:gd name="T49" fmla="*/ 145 h 151"/>
                <a:gd name="T50" fmla="*/ 93 w 138"/>
                <a:gd name="T51" fmla="*/ 151 h 151"/>
                <a:gd name="T52" fmla="*/ 103 w 138"/>
                <a:gd name="T53" fmla="*/ 1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51">
                  <a:moveTo>
                    <a:pt x="103" y="146"/>
                  </a:moveTo>
                  <a:cubicBezTo>
                    <a:pt x="105" y="144"/>
                    <a:pt x="108" y="143"/>
                    <a:pt x="110" y="141"/>
                  </a:cubicBezTo>
                  <a:cubicBezTo>
                    <a:pt x="115" y="138"/>
                    <a:pt x="119" y="134"/>
                    <a:pt x="125" y="134"/>
                  </a:cubicBezTo>
                  <a:cubicBezTo>
                    <a:pt x="129" y="134"/>
                    <a:pt x="133" y="135"/>
                    <a:pt x="136" y="132"/>
                  </a:cubicBezTo>
                  <a:cubicBezTo>
                    <a:pt x="137" y="130"/>
                    <a:pt x="138" y="128"/>
                    <a:pt x="138" y="125"/>
                  </a:cubicBezTo>
                  <a:cubicBezTo>
                    <a:pt x="138" y="120"/>
                    <a:pt x="138" y="115"/>
                    <a:pt x="138" y="109"/>
                  </a:cubicBezTo>
                  <a:cubicBezTo>
                    <a:pt x="137" y="100"/>
                    <a:pt x="134" y="90"/>
                    <a:pt x="132" y="81"/>
                  </a:cubicBezTo>
                  <a:cubicBezTo>
                    <a:pt x="129" y="61"/>
                    <a:pt x="132" y="41"/>
                    <a:pt x="128" y="21"/>
                  </a:cubicBezTo>
                  <a:cubicBezTo>
                    <a:pt x="128" y="19"/>
                    <a:pt x="127" y="17"/>
                    <a:pt x="126" y="15"/>
                  </a:cubicBezTo>
                  <a:cubicBezTo>
                    <a:pt x="125" y="12"/>
                    <a:pt x="122" y="11"/>
                    <a:pt x="120" y="9"/>
                  </a:cubicBezTo>
                  <a:cubicBezTo>
                    <a:pt x="114" y="5"/>
                    <a:pt x="109" y="2"/>
                    <a:pt x="103" y="1"/>
                  </a:cubicBezTo>
                  <a:cubicBezTo>
                    <a:pt x="97" y="0"/>
                    <a:pt x="89" y="1"/>
                    <a:pt x="86" y="7"/>
                  </a:cubicBezTo>
                  <a:cubicBezTo>
                    <a:pt x="80" y="9"/>
                    <a:pt x="75" y="8"/>
                    <a:pt x="69" y="9"/>
                  </a:cubicBezTo>
                  <a:cubicBezTo>
                    <a:pt x="64" y="9"/>
                    <a:pt x="60" y="9"/>
                    <a:pt x="55" y="9"/>
                  </a:cubicBezTo>
                  <a:cubicBezTo>
                    <a:pt x="48" y="9"/>
                    <a:pt x="42" y="9"/>
                    <a:pt x="35" y="9"/>
                  </a:cubicBezTo>
                  <a:cubicBezTo>
                    <a:pt x="25" y="10"/>
                    <a:pt x="15" y="10"/>
                    <a:pt x="7" y="15"/>
                  </a:cubicBezTo>
                  <a:cubicBezTo>
                    <a:pt x="4" y="16"/>
                    <a:pt x="2" y="18"/>
                    <a:pt x="1" y="21"/>
                  </a:cubicBezTo>
                  <a:cubicBezTo>
                    <a:pt x="0" y="25"/>
                    <a:pt x="3" y="29"/>
                    <a:pt x="5" y="32"/>
                  </a:cubicBezTo>
                  <a:cubicBezTo>
                    <a:pt x="7" y="35"/>
                    <a:pt x="10" y="37"/>
                    <a:pt x="12" y="40"/>
                  </a:cubicBezTo>
                  <a:cubicBezTo>
                    <a:pt x="14" y="42"/>
                    <a:pt x="15" y="45"/>
                    <a:pt x="16" y="47"/>
                  </a:cubicBezTo>
                  <a:cubicBezTo>
                    <a:pt x="19" y="53"/>
                    <a:pt x="24" y="58"/>
                    <a:pt x="29" y="62"/>
                  </a:cubicBezTo>
                  <a:cubicBezTo>
                    <a:pt x="36" y="68"/>
                    <a:pt x="44" y="73"/>
                    <a:pt x="51" y="78"/>
                  </a:cubicBezTo>
                  <a:cubicBezTo>
                    <a:pt x="55" y="81"/>
                    <a:pt x="59" y="84"/>
                    <a:pt x="61" y="88"/>
                  </a:cubicBezTo>
                  <a:cubicBezTo>
                    <a:pt x="69" y="102"/>
                    <a:pt x="75" y="118"/>
                    <a:pt x="78" y="134"/>
                  </a:cubicBezTo>
                  <a:cubicBezTo>
                    <a:pt x="79" y="138"/>
                    <a:pt x="80" y="142"/>
                    <a:pt x="82" y="145"/>
                  </a:cubicBezTo>
                  <a:cubicBezTo>
                    <a:pt x="85" y="148"/>
                    <a:pt x="89" y="150"/>
                    <a:pt x="93" y="151"/>
                  </a:cubicBezTo>
                  <a:cubicBezTo>
                    <a:pt x="97" y="151"/>
                    <a:pt x="99" y="149"/>
                    <a:pt x="103" y="146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8421688" y="4176713"/>
              <a:ext cx="265113" cy="584200"/>
            </a:xfrm>
            <a:custGeom>
              <a:avLst/>
              <a:gdLst>
                <a:gd name="T0" fmla="*/ 81 w 161"/>
                <a:gd name="T1" fmla="*/ 41 h 354"/>
                <a:gd name="T2" fmla="*/ 61 w 161"/>
                <a:gd name="T3" fmla="*/ 87 h 354"/>
                <a:gd name="T4" fmla="*/ 8 w 161"/>
                <a:gd name="T5" fmla="*/ 192 h 354"/>
                <a:gd name="T6" fmla="*/ 5 w 161"/>
                <a:gd name="T7" fmla="*/ 225 h 354"/>
                <a:gd name="T8" fmla="*/ 0 w 161"/>
                <a:gd name="T9" fmla="*/ 248 h 354"/>
                <a:gd name="T10" fmla="*/ 6 w 161"/>
                <a:gd name="T11" fmla="*/ 277 h 354"/>
                <a:gd name="T12" fmla="*/ 14 w 161"/>
                <a:gd name="T13" fmla="*/ 297 h 354"/>
                <a:gd name="T14" fmla="*/ 75 w 161"/>
                <a:gd name="T15" fmla="*/ 354 h 354"/>
                <a:gd name="T16" fmla="*/ 71 w 161"/>
                <a:gd name="T17" fmla="*/ 339 h 354"/>
                <a:gd name="T18" fmla="*/ 50 w 161"/>
                <a:gd name="T19" fmla="*/ 314 h 354"/>
                <a:gd name="T20" fmla="*/ 39 w 161"/>
                <a:gd name="T21" fmla="*/ 296 h 354"/>
                <a:gd name="T22" fmla="*/ 43 w 161"/>
                <a:gd name="T23" fmla="*/ 277 h 354"/>
                <a:gd name="T24" fmla="*/ 60 w 161"/>
                <a:gd name="T25" fmla="*/ 291 h 354"/>
                <a:gd name="T26" fmla="*/ 66 w 161"/>
                <a:gd name="T27" fmla="*/ 312 h 354"/>
                <a:gd name="T28" fmla="*/ 71 w 161"/>
                <a:gd name="T29" fmla="*/ 325 h 354"/>
                <a:gd name="T30" fmla="*/ 78 w 161"/>
                <a:gd name="T31" fmla="*/ 330 h 354"/>
                <a:gd name="T32" fmla="*/ 108 w 161"/>
                <a:gd name="T33" fmla="*/ 348 h 354"/>
                <a:gd name="T34" fmla="*/ 118 w 161"/>
                <a:gd name="T35" fmla="*/ 350 h 354"/>
                <a:gd name="T36" fmla="*/ 120 w 161"/>
                <a:gd name="T37" fmla="*/ 346 h 354"/>
                <a:gd name="T38" fmla="*/ 115 w 161"/>
                <a:gd name="T39" fmla="*/ 319 h 354"/>
                <a:gd name="T40" fmla="*/ 100 w 161"/>
                <a:gd name="T41" fmla="*/ 272 h 354"/>
                <a:gd name="T42" fmla="*/ 112 w 161"/>
                <a:gd name="T43" fmla="*/ 224 h 354"/>
                <a:gd name="T44" fmla="*/ 132 w 161"/>
                <a:gd name="T45" fmla="*/ 199 h 354"/>
                <a:gd name="T46" fmla="*/ 138 w 161"/>
                <a:gd name="T47" fmla="*/ 183 h 354"/>
                <a:gd name="T48" fmla="*/ 157 w 161"/>
                <a:gd name="T49" fmla="*/ 127 h 354"/>
                <a:gd name="T50" fmla="*/ 142 w 161"/>
                <a:gd name="T51" fmla="*/ 49 h 354"/>
                <a:gd name="T52" fmla="*/ 114 w 161"/>
                <a:gd name="T53" fmla="*/ 7 h 354"/>
                <a:gd name="T54" fmla="*/ 81 w 161"/>
                <a:gd name="T55" fmla="*/ 4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354">
                  <a:moveTo>
                    <a:pt x="81" y="41"/>
                  </a:moveTo>
                  <a:cubicBezTo>
                    <a:pt x="74" y="57"/>
                    <a:pt x="69" y="72"/>
                    <a:pt x="61" y="87"/>
                  </a:cubicBezTo>
                  <a:cubicBezTo>
                    <a:pt x="44" y="123"/>
                    <a:pt x="14" y="153"/>
                    <a:pt x="8" y="192"/>
                  </a:cubicBezTo>
                  <a:cubicBezTo>
                    <a:pt x="7" y="203"/>
                    <a:pt x="7" y="214"/>
                    <a:pt x="5" y="225"/>
                  </a:cubicBezTo>
                  <a:cubicBezTo>
                    <a:pt x="3" y="233"/>
                    <a:pt x="1" y="240"/>
                    <a:pt x="0" y="248"/>
                  </a:cubicBezTo>
                  <a:cubicBezTo>
                    <a:pt x="0" y="258"/>
                    <a:pt x="3" y="268"/>
                    <a:pt x="6" y="277"/>
                  </a:cubicBezTo>
                  <a:cubicBezTo>
                    <a:pt x="9" y="284"/>
                    <a:pt x="11" y="290"/>
                    <a:pt x="14" y="297"/>
                  </a:cubicBezTo>
                  <a:cubicBezTo>
                    <a:pt x="27" y="322"/>
                    <a:pt x="52" y="339"/>
                    <a:pt x="75" y="354"/>
                  </a:cubicBezTo>
                  <a:cubicBezTo>
                    <a:pt x="78" y="350"/>
                    <a:pt x="74" y="344"/>
                    <a:pt x="71" y="339"/>
                  </a:cubicBezTo>
                  <a:cubicBezTo>
                    <a:pt x="64" y="331"/>
                    <a:pt x="57" y="322"/>
                    <a:pt x="50" y="314"/>
                  </a:cubicBezTo>
                  <a:cubicBezTo>
                    <a:pt x="46" y="308"/>
                    <a:pt x="41" y="303"/>
                    <a:pt x="39" y="296"/>
                  </a:cubicBezTo>
                  <a:cubicBezTo>
                    <a:pt x="37" y="290"/>
                    <a:pt x="38" y="281"/>
                    <a:pt x="43" y="277"/>
                  </a:cubicBezTo>
                  <a:cubicBezTo>
                    <a:pt x="50" y="278"/>
                    <a:pt x="56" y="284"/>
                    <a:pt x="60" y="291"/>
                  </a:cubicBezTo>
                  <a:cubicBezTo>
                    <a:pt x="63" y="297"/>
                    <a:pt x="65" y="305"/>
                    <a:pt x="66" y="312"/>
                  </a:cubicBezTo>
                  <a:cubicBezTo>
                    <a:pt x="67" y="317"/>
                    <a:pt x="68" y="321"/>
                    <a:pt x="71" y="325"/>
                  </a:cubicBezTo>
                  <a:cubicBezTo>
                    <a:pt x="73" y="327"/>
                    <a:pt x="76" y="329"/>
                    <a:pt x="78" y="330"/>
                  </a:cubicBezTo>
                  <a:cubicBezTo>
                    <a:pt x="88" y="336"/>
                    <a:pt x="98" y="342"/>
                    <a:pt x="108" y="348"/>
                  </a:cubicBezTo>
                  <a:cubicBezTo>
                    <a:pt x="111" y="350"/>
                    <a:pt x="115" y="352"/>
                    <a:pt x="118" y="350"/>
                  </a:cubicBezTo>
                  <a:cubicBezTo>
                    <a:pt x="119" y="349"/>
                    <a:pt x="119" y="348"/>
                    <a:pt x="120" y="346"/>
                  </a:cubicBezTo>
                  <a:cubicBezTo>
                    <a:pt x="124" y="338"/>
                    <a:pt x="119" y="328"/>
                    <a:pt x="115" y="319"/>
                  </a:cubicBezTo>
                  <a:cubicBezTo>
                    <a:pt x="107" y="304"/>
                    <a:pt x="101" y="288"/>
                    <a:pt x="100" y="272"/>
                  </a:cubicBezTo>
                  <a:cubicBezTo>
                    <a:pt x="99" y="255"/>
                    <a:pt x="102" y="238"/>
                    <a:pt x="112" y="224"/>
                  </a:cubicBezTo>
                  <a:cubicBezTo>
                    <a:pt x="118" y="216"/>
                    <a:pt x="127" y="209"/>
                    <a:pt x="132" y="199"/>
                  </a:cubicBezTo>
                  <a:cubicBezTo>
                    <a:pt x="134" y="194"/>
                    <a:pt x="136" y="189"/>
                    <a:pt x="138" y="183"/>
                  </a:cubicBezTo>
                  <a:cubicBezTo>
                    <a:pt x="144" y="164"/>
                    <a:pt x="154" y="147"/>
                    <a:pt x="157" y="127"/>
                  </a:cubicBezTo>
                  <a:cubicBezTo>
                    <a:pt x="161" y="101"/>
                    <a:pt x="152" y="74"/>
                    <a:pt x="142" y="49"/>
                  </a:cubicBezTo>
                  <a:cubicBezTo>
                    <a:pt x="137" y="36"/>
                    <a:pt x="128" y="13"/>
                    <a:pt x="114" y="7"/>
                  </a:cubicBezTo>
                  <a:cubicBezTo>
                    <a:pt x="96" y="0"/>
                    <a:pt x="85" y="29"/>
                    <a:pt x="81" y="41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8469313" y="3725863"/>
              <a:ext cx="203200" cy="415925"/>
            </a:xfrm>
            <a:custGeom>
              <a:avLst/>
              <a:gdLst>
                <a:gd name="T0" fmla="*/ 7 w 124"/>
                <a:gd name="T1" fmla="*/ 27 h 252"/>
                <a:gd name="T2" fmla="*/ 5 w 124"/>
                <a:gd name="T3" fmla="*/ 40 h 252"/>
                <a:gd name="T4" fmla="*/ 2 w 124"/>
                <a:gd name="T5" fmla="*/ 55 h 252"/>
                <a:gd name="T6" fmla="*/ 4 w 124"/>
                <a:gd name="T7" fmla="*/ 79 h 252"/>
                <a:gd name="T8" fmla="*/ 14 w 124"/>
                <a:gd name="T9" fmla="*/ 91 h 252"/>
                <a:gd name="T10" fmla="*/ 30 w 124"/>
                <a:gd name="T11" fmla="*/ 134 h 252"/>
                <a:gd name="T12" fmla="*/ 29 w 124"/>
                <a:gd name="T13" fmla="*/ 162 h 252"/>
                <a:gd name="T14" fmla="*/ 33 w 124"/>
                <a:gd name="T15" fmla="*/ 172 h 252"/>
                <a:gd name="T16" fmla="*/ 60 w 124"/>
                <a:gd name="T17" fmla="*/ 230 h 252"/>
                <a:gd name="T18" fmla="*/ 69 w 124"/>
                <a:gd name="T19" fmla="*/ 246 h 252"/>
                <a:gd name="T20" fmla="*/ 78 w 124"/>
                <a:gd name="T21" fmla="*/ 252 h 252"/>
                <a:gd name="T22" fmla="*/ 90 w 124"/>
                <a:gd name="T23" fmla="*/ 246 h 252"/>
                <a:gd name="T24" fmla="*/ 96 w 124"/>
                <a:gd name="T25" fmla="*/ 234 h 252"/>
                <a:gd name="T26" fmla="*/ 105 w 124"/>
                <a:gd name="T27" fmla="*/ 209 h 252"/>
                <a:gd name="T28" fmla="*/ 108 w 124"/>
                <a:gd name="T29" fmla="*/ 198 h 252"/>
                <a:gd name="T30" fmla="*/ 99 w 124"/>
                <a:gd name="T31" fmla="*/ 184 h 252"/>
                <a:gd name="T32" fmla="*/ 99 w 124"/>
                <a:gd name="T33" fmla="*/ 170 h 252"/>
                <a:gd name="T34" fmla="*/ 102 w 124"/>
                <a:gd name="T35" fmla="*/ 168 h 252"/>
                <a:gd name="T36" fmla="*/ 107 w 124"/>
                <a:gd name="T37" fmla="*/ 153 h 252"/>
                <a:gd name="T38" fmla="*/ 110 w 124"/>
                <a:gd name="T39" fmla="*/ 137 h 252"/>
                <a:gd name="T40" fmla="*/ 118 w 124"/>
                <a:gd name="T41" fmla="*/ 132 h 252"/>
                <a:gd name="T42" fmla="*/ 123 w 124"/>
                <a:gd name="T43" fmla="*/ 115 h 252"/>
                <a:gd name="T44" fmla="*/ 116 w 124"/>
                <a:gd name="T45" fmla="*/ 99 h 252"/>
                <a:gd name="T46" fmla="*/ 97 w 124"/>
                <a:gd name="T47" fmla="*/ 68 h 252"/>
                <a:gd name="T48" fmla="*/ 87 w 124"/>
                <a:gd name="T49" fmla="*/ 54 h 252"/>
                <a:gd name="T50" fmla="*/ 54 w 124"/>
                <a:gd name="T51" fmla="*/ 31 h 252"/>
                <a:gd name="T52" fmla="*/ 47 w 124"/>
                <a:gd name="T53" fmla="*/ 20 h 252"/>
                <a:gd name="T54" fmla="*/ 22 w 124"/>
                <a:gd name="T55" fmla="*/ 1 h 252"/>
                <a:gd name="T56" fmla="*/ 7 w 124"/>
                <a:gd name="T57" fmla="*/ 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252">
                  <a:moveTo>
                    <a:pt x="7" y="27"/>
                  </a:moveTo>
                  <a:cubicBezTo>
                    <a:pt x="6" y="31"/>
                    <a:pt x="6" y="36"/>
                    <a:pt x="5" y="40"/>
                  </a:cubicBezTo>
                  <a:cubicBezTo>
                    <a:pt x="4" y="45"/>
                    <a:pt x="3" y="50"/>
                    <a:pt x="2" y="55"/>
                  </a:cubicBezTo>
                  <a:cubicBezTo>
                    <a:pt x="1" y="63"/>
                    <a:pt x="0" y="72"/>
                    <a:pt x="4" y="79"/>
                  </a:cubicBezTo>
                  <a:cubicBezTo>
                    <a:pt x="6" y="84"/>
                    <a:pt x="10" y="87"/>
                    <a:pt x="14" y="91"/>
                  </a:cubicBezTo>
                  <a:cubicBezTo>
                    <a:pt x="24" y="103"/>
                    <a:pt x="30" y="118"/>
                    <a:pt x="30" y="134"/>
                  </a:cubicBezTo>
                  <a:cubicBezTo>
                    <a:pt x="29" y="143"/>
                    <a:pt x="27" y="153"/>
                    <a:pt x="29" y="162"/>
                  </a:cubicBezTo>
                  <a:cubicBezTo>
                    <a:pt x="30" y="166"/>
                    <a:pt x="31" y="169"/>
                    <a:pt x="33" y="172"/>
                  </a:cubicBezTo>
                  <a:cubicBezTo>
                    <a:pt x="42" y="192"/>
                    <a:pt x="51" y="211"/>
                    <a:pt x="60" y="230"/>
                  </a:cubicBezTo>
                  <a:cubicBezTo>
                    <a:pt x="62" y="236"/>
                    <a:pt x="65" y="242"/>
                    <a:pt x="69" y="246"/>
                  </a:cubicBezTo>
                  <a:cubicBezTo>
                    <a:pt x="72" y="249"/>
                    <a:pt x="75" y="251"/>
                    <a:pt x="78" y="252"/>
                  </a:cubicBezTo>
                  <a:cubicBezTo>
                    <a:pt x="82" y="252"/>
                    <a:pt x="87" y="250"/>
                    <a:pt x="90" y="246"/>
                  </a:cubicBezTo>
                  <a:cubicBezTo>
                    <a:pt x="93" y="243"/>
                    <a:pt x="95" y="238"/>
                    <a:pt x="96" y="234"/>
                  </a:cubicBezTo>
                  <a:cubicBezTo>
                    <a:pt x="99" y="226"/>
                    <a:pt x="102" y="218"/>
                    <a:pt x="105" y="209"/>
                  </a:cubicBezTo>
                  <a:cubicBezTo>
                    <a:pt x="107" y="206"/>
                    <a:pt x="108" y="202"/>
                    <a:pt x="108" y="198"/>
                  </a:cubicBezTo>
                  <a:cubicBezTo>
                    <a:pt x="107" y="193"/>
                    <a:pt x="102" y="189"/>
                    <a:pt x="99" y="184"/>
                  </a:cubicBezTo>
                  <a:cubicBezTo>
                    <a:pt x="96" y="180"/>
                    <a:pt x="95" y="173"/>
                    <a:pt x="99" y="170"/>
                  </a:cubicBezTo>
                  <a:cubicBezTo>
                    <a:pt x="100" y="169"/>
                    <a:pt x="101" y="168"/>
                    <a:pt x="102" y="168"/>
                  </a:cubicBezTo>
                  <a:cubicBezTo>
                    <a:pt x="107" y="165"/>
                    <a:pt x="108" y="158"/>
                    <a:pt x="107" y="153"/>
                  </a:cubicBezTo>
                  <a:cubicBezTo>
                    <a:pt x="107" y="147"/>
                    <a:pt x="107" y="141"/>
                    <a:pt x="110" y="137"/>
                  </a:cubicBezTo>
                  <a:cubicBezTo>
                    <a:pt x="112" y="135"/>
                    <a:pt x="116" y="134"/>
                    <a:pt x="118" y="132"/>
                  </a:cubicBezTo>
                  <a:cubicBezTo>
                    <a:pt x="122" y="128"/>
                    <a:pt x="124" y="121"/>
                    <a:pt x="123" y="115"/>
                  </a:cubicBezTo>
                  <a:cubicBezTo>
                    <a:pt x="122" y="110"/>
                    <a:pt x="118" y="104"/>
                    <a:pt x="116" y="99"/>
                  </a:cubicBezTo>
                  <a:cubicBezTo>
                    <a:pt x="109" y="89"/>
                    <a:pt x="103" y="78"/>
                    <a:pt x="97" y="68"/>
                  </a:cubicBezTo>
                  <a:cubicBezTo>
                    <a:pt x="94" y="63"/>
                    <a:pt x="91" y="58"/>
                    <a:pt x="87" y="54"/>
                  </a:cubicBezTo>
                  <a:cubicBezTo>
                    <a:pt x="77" y="44"/>
                    <a:pt x="62" y="42"/>
                    <a:pt x="54" y="31"/>
                  </a:cubicBezTo>
                  <a:cubicBezTo>
                    <a:pt x="51" y="28"/>
                    <a:pt x="49" y="24"/>
                    <a:pt x="47" y="20"/>
                  </a:cubicBezTo>
                  <a:cubicBezTo>
                    <a:pt x="43" y="14"/>
                    <a:pt x="31" y="0"/>
                    <a:pt x="22" y="1"/>
                  </a:cubicBezTo>
                  <a:cubicBezTo>
                    <a:pt x="12" y="2"/>
                    <a:pt x="9" y="19"/>
                    <a:pt x="7" y="27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8829675" y="4238626"/>
              <a:ext cx="101600" cy="119063"/>
            </a:xfrm>
            <a:custGeom>
              <a:avLst/>
              <a:gdLst>
                <a:gd name="T0" fmla="*/ 7 w 62"/>
                <a:gd name="T1" fmla="*/ 43 h 72"/>
                <a:gd name="T2" fmla="*/ 9 w 62"/>
                <a:gd name="T3" fmla="*/ 48 h 72"/>
                <a:gd name="T4" fmla="*/ 10 w 62"/>
                <a:gd name="T5" fmla="*/ 60 h 72"/>
                <a:gd name="T6" fmla="*/ 21 w 62"/>
                <a:gd name="T7" fmla="*/ 71 h 72"/>
                <a:gd name="T8" fmla="*/ 37 w 62"/>
                <a:gd name="T9" fmla="*/ 69 h 72"/>
                <a:gd name="T10" fmla="*/ 61 w 62"/>
                <a:gd name="T11" fmla="*/ 46 h 72"/>
                <a:gd name="T12" fmla="*/ 56 w 62"/>
                <a:gd name="T13" fmla="*/ 28 h 72"/>
                <a:gd name="T14" fmla="*/ 44 w 62"/>
                <a:gd name="T15" fmla="*/ 15 h 72"/>
                <a:gd name="T16" fmla="*/ 9 w 62"/>
                <a:gd name="T17" fmla="*/ 8 h 72"/>
                <a:gd name="T18" fmla="*/ 7 w 62"/>
                <a:gd name="T19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2">
                  <a:moveTo>
                    <a:pt x="7" y="43"/>
                  </a:moveTo>
                  <a:cubicBezTo>
                    <a:pt x="8" y="45"/>
                    <a:pt x="9" y="46"/>
                    <a:pt x="9" y="48"/>
                  </a:cubicBezTo>
                  <a:cubicBezTo>
                    <a:pt x="10" y="52"/>
                    <a:pt x="9" y="56"/>
                    <a:pt x="10" y="60"/>
                  </a:cubicBezTo>
                  <a:cubicBezTo>
                    <a:pt x="11" y="65"/>
                    <a:pt x="16" y="69"/>
                    <a:pt x="21" y="71"/>
                  </a:cubicBezTo>
                  <a:cubicBezTo>
                    <a:pt x="26" y="72"/>
                    <a:pt x="32" y="71"/>
                    <a:pt x="37" y="69"/>
                  </a:cubicBezTo>
                  <a:cubicBezTo>
                    <a:pt x="48" y="65"/>
                    <a:pt x="59" y="57"/>
                    <a:pt x="61" y="46"/>
                  </a:cubicBezTo>
                  <a:cubicBezTo>
                    <a:pt x="62" y="40"/>
                    <a:pt x="60" y="34"/>
                    <a:pt x="56" y="28"/>
                  </a:cubicBezTo>
                  <a:cubicBezTo>
                    <a:pt x="53" y="23"/>
                    <a:pt x="49" y="19"/>
                    <a:pt x="44" y="15"/>
                  </a:cubicBezTo>
                  <a:cubicBezTo>
                    <a:pt x="36" y="6"/>
                    <a:pt x="21" y="0"/>
                    <a:pt x="9" y="8"/>
                  </a:cubicBezTo>
                  <a:cubicBezTo>
                    <a:pt x="0" y="15"/>
                    <a:pt x="2" y="34"/>
                    <a:pt x="7" y="43"/>
                  </a:cubicBezTo>
                  <a:close/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8723313" y="4379913"/>
              <a:ext cx="361950" cy="525463"/>
            </a:xfrm>
            <a:custGeom>
              <a:avLst/>
              <a:gdLst>
                <a:gd name="T0" fmla="*/ 32 w 220"/>
                <a:gd name="T1" fmla="*/ 45 h 319"/>
                <a:gd name="T2" fmla="*/ 46 w 220"/>
                <a:gd name="T3" fmla="*/ 9 h 319"/>
                <a:gd name="T4" fmla="*/ 72 w 220"/>
                <a:gd name="T5" fmla="*/ 2 h 319"/>
                <a:gd name="T6" fmla="*/ 94 w 220"/>
                <a:gd name="T7" fmla="*/ 0 h 319"/>
                <a:gd name="T8" fmla="*/ 101 w 220"/>
                <a:gd name="T9" fmla="*/ 0 h 319"/>
                <a:gd name="T10" fmla="*/ 108 w 220"/>
                <a:gd name="T11" fmla="*/ 5 h 319"/>
                <a:gd name="T12" fmla="*/ 131 w 220"/>
                <a:gd name="T13" fmla="*/ 32 h 319"/>
                <a:gd name="T14" fmla="*/ 148 w 220"/>
                <a:gd name="T15" fmla="*/ 51 h 319"/>
                <a:gd name="T16" fmla="*/ 165 w 220"/>
                <a:gd name="T17" fmla="*/ 56 h 319"/>
                <a:gd name="T18" fmla="*/ 179 w 220"/>
                <a:gd name="T19" fmla="*/ 51 h 319"/>
                <a:gd name="T20" fmla="*/ 191 w 220"/>
                <a:gd name="T21" fmla="*/ 60 h 319"/>
                <a:gd name="T22" fmla="*/ 198 w 220"/>
                <a:gd name="T23" fmla="*/ 73 h 319"/>
                <a:gd name="T24" fmla="*/ 210 w 220"/>
                <a:gd name="T25" fmla="*/ 83 h 319"/>
                <a:gd name="T26" fmla="*/ 217 w 220"/>
                <a:gd name="T27" fmla="*/ 114 h 319"/>
                <a:gd name="T28" fmla="*/ 204 w 220"/>
                <a:gd name="T29" fmla="*/ 145 h 319"/>
                <a:gd name="T30" fmla="*/ 194 w 220"/>
                <a:gd name="T31" fmla="*/ 152 h 319"/>
                <a:gd name="T32" fmla="*/ 190 w 220"/>
                <a:gd name="T33" fmla="*/ 149 h 319"/>
                <a:gd name="T34" fmla="*/ 161 w 220"/>
                <a:gd name="T35" fmla="*/ 129 h 319"/>
                <a:gd name="T36" fmla="*/ 161 w 220"/>
                <a:gd name="T37" fmla="*/ 184 h 319"/>
                <a:gd name="T38" fmla="*/ 169 w 220"/>
                <a:gd name="T39" fmla="*/ 198 h 319"/>
                <a:gd name="T40" fmla="*/ 177 w 220"/>
                <a:gd name="T41" fmla="*/ 253 h 319"/>
                <a:gd name="T42" fmla="*/ 194 w 220"/>
                <a:gd name="T43" fmla="*/ 275 h 319"/>
                <a:gd name="T44" fmla="*/ 187 w 220"/>
                <a:gd name="T45" fmla="*/ 288 h 319"/>
                <a:gd name="T46" fmla="*/ 173 w 220"/>
                <a:gd name="T47" fmla="*/ 295 h 319"/>
                <a:gd name="T48" fmla="*/ 153 w 220"/>
                <a:gd name="T49" fmla="*/ 300 h 319"/>
                <a:gd name="T50" fmla="*/ 133 w 220"/>
                <a:gd name="T51" fmla="*/ 301 h 319"/>
                <a:gd name="T52" fmla="*/ 121 w 220"/>
                <a:gd name="T53" fmla="*/ 307 h 319"/>
                <a:gd name="T54" fmla="*/ 84 w 220"/>
                <a:gd name="T55" fmla="*/ 312 h 319"/>
                <a:gd name="T56" fmla="*/ 68 w 220"/>
                <a:gd name="T57" fmla="*/ 318 h 319"/>
                <a:gd name="T58" fmla="*/ 50 w 220"/>
                <a:gd name="T59" fmla="*/ 311 h 319"/>
                <a:gd name="T60" fmla="*/ 9 w 220"/>
                <a:gd name="T61" fmla="*/ 253 h 319"/>
                <a:gd name="T62" fmla="*/ 3 w 220"/>
                <a:gd name="T63" fmla="*/ 239 h 319"/>
                <a:gd name="T64" fmla="*/ 9 w 220"/>
                <a:gd name="T65" fmla="*/ 205 h 319"/>
                <a:gd name="T66" fmla="*/ 24 w 220"/>
                <a:gd name="T67" fmla="*/ 173 h 319"/>
                <a:gd name="T68" fmla="*/ 24 w 220"/>
                <a:gd name="T69" fmla="*/ 138 h 319"/>
                <a:gd name="T70" fmla="*/ 6 w 220"/>
                <a:gd name="T71" fmla="*/ 108 h 319"/>
                <a:gd name="T72" fmla="*/ 18 w 220"/>
                <a:gd name="T73" fmla="*/ 79 h 319"/>
                <a:gd name="T74" fmla="*/ 32 w 220"/>
                <a:gd name="T75" fmla="*/ 4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319">
                  <a:moveTo>
                    <a:pt x="32" y="45"/>
                  </a:moveTo>
                  <a:cubicBezTo>
                    <a:pt x="33" y="32"/>
                    <a:pt x="35" y="17"/>
                    <a:pt x="46" y="9"/>
                  </a:cubicBezTo>
                  <a:cubicBezTo>
                    <a:pt x="53" y="3"/>
                    <a:pt x="63" y="2"/>
                    <a:pt x="72" y="2"/>
                  </a:cubicBezTo>
                  <a:cubicBezTo>
                    <a:pt x="79" y="1"/>
                    <a:pt x="87" y="1"/>
                    <a:pt x="94" y="0"/>
                  </a:cubicBezTo>
                  <a:cubicBezTo>
                    <a:pt x="96" y="0"/>
                    <a:pt x="99" y="0"/>
                    <a:pt x="101" y="0"/>
                  </a:cubicBezTo>
                  <a:cubicBezTo>
                    <a:pt x="103" y="1"/>
                    <a:pt x="106" y="3"/>
                    <a:pt x="108" y="5"/>
                  </a:cubicBezTo>
                  <a:cubicBezTo>
                    <a:pt x="116" y="13"/>
                    <a:pt x="124" y="23"/>
                    <a:pt x="131" y="32"/>
                  </a:cubicBezTo>
                  <a:cubicBezTo>
                    <a:pt x="135" y="40"/>
                    <a:pt x="140" y="48"/>
                    <a:pt x="148" y="51"/>
                  </a:cubicBezTo>
                  <a:cubicBezTo>
                    <a:pt x="152" y="54"/>
                    <a:pt x="160" y="57"/>
                    <a:pt x="165" y="56"/>
                  </a:cubicBezTo>
                  <a:cubicBezTo>
                    <a:pt x="170" y="55"/>
                    <a:pt x="174" y="50"/>
                    <a:pt x="179" y="51"/>
                  </a:cubicBezTo>
                  <a:cubicBezTo>
                    <a:pt x="184" y="51"/>
                    <a:pt x="188" y="55"/>
                    <a:pt x="191" y="60"/>
                  </a:cubicBezTo>
                  <a:cubicBezTo>
                    <a:pt x="193" y="64"/>
                    <a:pt x="195" y="69"/>
                    <a:pt x="198" y="73"/>
                  </a:cubicBezTo>
                  <a:cubicBezTo>
                    <a:pt x="202" y="77"/>
                    <a:pt x="206" y="80"/>
                    <a:pt x="210" y="83"/>
                  </a:cubicBezTo>
                  <a:cubicBezTo>
                    <a:pt x="217" y="91"/>
                    <a:pt x="220" y="103"/>
                    <a:pt x="217" y="114"/>
                  </a:cubicBezTo>
                  <a:cubicBezTo>
                    <a:pt x="215" y="125"/>
                    <a:pt x="210" y="135"/>
                    <a:pt x="204" y="145"/>
                  </a:cubicBezTo>
                  <a:cubicBezTo>
                    <a:pt x="202" y="149"/>
                    <a:pt x="198" y="153"/>
                    <a:pt x="194" y="152"/>
                  </a:cubicBezTo>
                  <a:cubicBezTo>
                    <a:pt x="192" y="151"/>
                    <a:pt x="191" y="150"/>
                    <a:pt x="190" y="149"/>
                  </a:cubicBezTo>
                  <a:cubicBezTo>
                    <a:pt x="182" y="140"/>
                    <a:pt x="172" y="133"/>
                    <a:pt x="161" y="129"/>
                  </a:cubicBezTo>
                  <a:cubicBezTo>
                    <a:pt x="153" y="146"/>
                    <a:pt x="151" y="168"/>
                    <a:pt x="161" y="184"/>
                  </a:cubicBezTo>
                  <a:cubicBezTo>
                    <a:pt x="163" y="189"/>
                    <a:pt x="167" y="193"/>
                    <a:pt x="169" y="198"/>
                  </a:cubicBezTo>
                  <a:cubicBezTo>
                    <a:pt x="177" y="215"/>
                    <a:pt x="166" y="238"/>
                    <a:pt x="177" y="253"/>
                  </a:cubicBezTo>
                  <a:cubicBezTo>
                    <a:pt x="183" y="261"/>
                    <a:pt x="193" y="266"/>
                    <a:pt x="194" y="275"/>
                  </a:cubicBezTo>
                  <a:cubicBezTo>
                    <a:pt x="194" y="280"/>
                    <a:pt x="191" y="285"/>
                    <a:pt x="187" y="288"/>
                  </a:cubicBezTo>
                  <a:cubicBezTo>
                    <a:pt x="183" y="292"/>
                    <a:pt x="178" y="293"/>
                    <a:pt x="173" y="295"/>
                  </a:cubicBezTo>
                  <a:cubicBezTo>
                    <a:pt x="166" y="297"/>
                    <a:pt x="160" y="300"/>
                    <a:pt x="153" y="300"/>
                  </a:cubicBezTo>
                  <a:cubicBezTo>
                    <a:pt x="146" y="300"/>
                    <a:pt x="139" y="298"/>
                    <a:pt x="133" y="301"/>
                  </a:cubicBezTo>
                  <a:cubicBezTo>
                    <a:pt x="129" y="302"/>
                    <a:pt x="125" y="305"/>
                    <a:pt x="121" y="307"/>
                  </a:cubicBezTo>
                  <a:cubicBezTo>
                    <a:pt x="110" y="313"/>
                    <a:pt x="96" y="308"/>
                    <a:pt x="84" y="312"/>
                  </a:cubicBezTo>
                  <a:cubicBezTo>
                    <a:pt x="79" y="314"/>
                    <a:pt x="73" y="318"/>
                    <a:pt x="68" y="318"/>
                  </a:cubicBezTo>
                  <a:cubicBezTo>
                    <a:pt x="61" y="319"/>
                    <a:pt x="55" y="315"/>
                    <a:pt x="50" y="311"/>
                  </a:cubicBezTo>
                  <a:cubicBezTo>
                    <a:pt x="31" y="296"/>
                    <a:pt x="20" y="274"/>
                    <a:pt x="9" y="253"/>
                  </a:cubicBezTo>
                  <a:cubicBezTo>
                    <a:pt x="6" y="249"/>
                    <a:pt x="4" y="244"/>
                    <a:pt x="3" y="239"/>
                  </a:cubicBezTo>
                  <a:cubicBezTo>
                    <a:pt x="0" y="228"/>
                    <a:pt x="4" y="216"/>
                    <a:pt x="9" y="205"/>
                  </a:cubicBezTo>
                  <a:cubicBezTo>
                    <a:pt x="14" y="195"/>
                    <a:pt x="20" y="184"/>
                    <a:pt x="24" y="173"/>
                  </a:cubicBezTo>
                  <a:cubicBezTo>
                    <a:pt x="28" y="161"/>
                    <a:pt x="29" y="149"/>
                    <a:pt x="24" y="138"/>
                  </a:cubicBezTo>
                  <a:cubicBezTo>
                    <a:pt x="19" y="127"/>
                    <a:pt x="9" y="120"/>
                    <a:pt x="6" y="108"/>
                  </a:cubicBezTo>
                  <a:cubicBezTo>
                    <a:pt x="2" y="96"/>
                    <a:pt x="9" y="87"/>
                    <a:pt x="18" y="79"/>
                  </a:cubicBezTo>
                  <a:cubicBezTo>
                    <a:pt x="28" y="71"/>
                    <a:pt x="31" y="58"/>
                    <a:pt x="32" y="4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9170988" y="4360863"/>
              <a:ext cx="103188" cy="254000"/>
            </a:xfrm>
            <a:custGeom>
              <a:avLst/>
              <a:gdLst>
                <a:gd name="T0" fmla="*/ 30 w 62"/>
                <a:gd name="T1" fmla="*/ 9 h 154"/>
                <a:gd name="T2" fmla="*/ 48 w 62"/>
                <a:gd name="T3" fmla="*/ 0 h 154"/>
                <a:gd name="T4" fmla="*/ 61 w 62"/>
                <a:gd name="T5" fmla="*/ 13 h 154"/>
                <a:gd name="T6" fmla="*/ 58 w 62"/>
                <a:gd name="T7" fmla="*/ 20 h 154"/>
                <a:gd name="T8" fmla="*/ 45 w 62"/>
                <a:gd name="T9" fmla="*/ 39 h 154"/>
                <a:gd name="T10" fmla="*/ 42 w 62"/>
                <a:gd name="T11" fmla="*/ 60 h 154"/>
                <a:gd name="T12" fmla="*/ 46 w 62"/>
                <a:gd name="T13" fmla="*/ 82 h 154"/>
                <a:gd name="T14" fmla="*/ 53 w 62"/>
                <a:gd name="T15" fmla="*/ 101 h 154"/>
                <a:gd name="T16" fmla="*/ 41 w 62"/>
                <a:gd name="T17" fmla="*/ 136 h 154"/>
                <a:gd name="T18" fmla="*/ 4 w 62"/>
                <a:gd name="T19" fmla="*/ 141 h 154"/>
                <a:gd name="T20" fmla="*/ 3 w 62"/>
                <a:gd name="T21" fmla="*/ 108 h 154"/>
                <a:gd name="T22" fmla="*/ 8 w 62"/>
                <a:gd name="T23" fmla="*/ 88 h 154"/>
                <a:gd name="T24" fmla="*/ 9 w 62"/>
                <a:gd name="T25" fmla="*/ 67 h 154"/>
                <a:gd name="T26" fmla="*/ 7 w 62"/>
                <a:gd name="T27" fmla="*/ 50 h 154"/>
                <a:gd name="T28" fmla="*/ 15 w 62"/>
                <a:gd name="T29" fmla="*/ 35 h 154"/>
                <a:gd name="T30" fmla="*/ 30 w 62"/>
                <a:gd name="T31" fmla="*/ 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54">
                  <a:moveTo>
                    <a:pt x="30" y="9"/>
                  </a:moveTo>
                  <a:cubicBezTo>
                    <a:pt x="35" y="4"/>
                    <a:pt x="41" y="0"/>
                    <a:pt x="48" y="0"/>
                  </a:cubicBezTo>
                  <a:cubicBezTo>
                    <a:pt x="55" y="1"/>
                    <a:pt x="62" y="6"/>
                    <a:pt x="61" y="13"/>
                  </a:cubicBezTo>
                  <a:cubicBezTo>
                    <a:pt x="61" y="16"/>
                    <a:pt x="59" y="18"/>
                    <a:pt x="58" y="20"/>
                  </a:cubicBezTo>
                  <a:cubicBezTo>
                    <a:pt x="54" y="26"/>
                    <a:pt x="48" y="32"/>
                    <a:pt x="45" y="39"/>
                  </a:cubicBezTo>
                  <a:cubicBezTo>
                    <a:pt x="42" y="46"/>
                    <a:pt x="41" y="53"/>
                    <a:pt x="42" y="60"/>
                  </a:cubicBezTo>
                  <a:cubicBezTo>
                    <a:pt x="42" y="67"/>
                    <a:pt x="43" y="75"/>
                    <a:pt x="46" y="82"/>
                  </a:cubicBezTo>
                  <a:cubicBezTo>
                    <a:pt x="48" y="88"/>
                    <a:pt x="51" y="94"/>
                    <a:pt x="53" y="101"/>
                  </a:cubicBezTo>
                  <a:cubicBezTo>
                    <a:pt x="56" y="114"/>
                    <a:pt x="51" y="127"/>
                    <a:pt x="41" y="136"/>
                  </a:cubicBezTo>
                  <a:cubicBezTo>
                    <a:pt x="34" y="143"/>
                    <a:pt x="10" y="154"/>
                    <a:pt x="4" y="141"/>
                  </a:cubicBezTo>
                  <a:cubicBezTo>
                    <a:pt x="0" y="132"/>
                    <a:pt x="1" y="118"/>
                    <a:pt x="3" y="108"/>
                  </a:cubicBezTo>
                  <a:cubicBezTo>
                    <a:pt x="4" y="101"/>
                    <a:pt x="6" y="95"/>
                    <a:pt x="8" y="88"/>
                  </a:cubicBezTo>
                  <a:cubicBezTo>
                    <a:pt x="9" y="81"/>
                    <a:pt x="10" y="74"/>
                    <a:pt x="9" y="67"/>
                  </a:cubicBezTo>
                  <a:cubicBezTo>
                    <a:pt x="8" y="62"/>
                    <a:pt x="6" y="56"/>
                    <a:pt x="7" y="50"/>
                  </a:cubicBezTo>
                  <a:cubicBezTo>
                    <a:pt x="8" y="44"/>
                    <a:pt x="12" y="40"/>
                    <a:pt x="15" y="35"/>
                  </a:cubicBezTo>
                  <a:cubicBezTo>
                    <a:pt x="20" y="26"/>
                    <a:pt x="23" y="17"/>
                    <a:pt x="30" y="9"/>
                  </a:cubicBezTo>
                  <a:close/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9401175" y="4405313"/>
              <a:ext cx="147638" cy="177800"/>
            </a:xfrm>
            <a:custGeom>
              <a:avLst/>
              <a:gdLst>
                <a:gd name="T0" fmla="*/ 13 w 89"/>
                <a:gd name="T1" fmla="*/ 12 h 108"/>
                <a:gd name="T2" fmla="*/ 14 w 89"/>
                <a:gd name="T3" fmla="*/ 9 h 108"/>
                <a:gd name="T4" fmla="*/ 16 w 89"/>
                <a:gd name="T5" fmla="*/ 7 h 108"/>
                <a:gd name="T6" fmla="*/ 39 w 89"/>
                <a:gd name="T7" fmla="*/ 4 h 108"/>
                <a:gd name="T8" fmla="*/ 55 w 89"/>
                <a:gd name="T9" fmla="*/ 0 h 108"/>
                <a:gd name="T10" fmla="*/ 80 w 89"/>
                <a:gd name="T11" fmla="*/ 14 h 108"/>
                <a:gd name="T12" fmla="*/ 87 w 89"/>
                <a:gd name="T13" fmla="*/ 19 h 108"/>
                <a:gd name="T14" fmla="*/ 86 w 89"/>
                <a:gd name="T15" fmla="*/ 30 h 108"/>
                <a:gd name="T16" fmla="*/ 78 w 89"/>
                <a:gd name="T17" fmla="*/ 39 h 108"/>
                <a:gd name="T18" fmla="*/ 76 w 89"/>
                <a:gd name="T19" fmla="*/ 50 h 108"/>
                <a:gd name="T20" fmla="*/ 78 w 89"/>
                <a:gd name="T21" fmla="*/ 67 h 108"/>
                <a:gd name="T22" fmla="*/ 75 w 89"/>
                <a:gd name="T23" fmla="*/ 72 h 108"/>
                <a:gd name="T24" fmla="*/ 28 w 89"/>
                <a:gd name="T25" fmla="*/ 107 h 108"/>
                <a:gd name="T26" fmla="*/ 17 w 89"/>
                <a:gd name="T27" fmla="*/ 106 h 108"/>
                <a:gd name="T28" fmla="*/ 12 w 89"/>
                <a:gd name="T29" fmla="*/ 100 h 108"/>
                <a:gd name="T30" fmla="*/ 3 w 89"/>
                <a:gd name="T31" fmla="*/ 80 h 108"/>
                <a:gd name="T32" fmla="*/ 0 w 89"/>
                <a:gd name="T33" fmla="*/ 63 h 108"/>
                <a:gd name="T34" fmla="*/ 4 w 89"/>
                <a:gd name="T35" fmla="*/ 50 h 108"/>
                <a:gd name="T36" fmla="*/ 13 w 89"/>
                <a:gd name="T37" fmla="*/ 34 h 108"/>
                <a:gd name="T38" fmla="*/ 13 w 89"/>
                <a:gd name="T3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08">
                  <a:moveTo>
                    <a:pt x="13" y="12"/>
                  </a:moveTo>
                  <a:cubicBezTo>
                    <a:pt x="13" y="11"/>
                    <a:pt x="13" y="10"/>
                    <a:pt x="14" y="9"/>
                  </a:cubicBezTo>
                  <a:cubicBezTo>
                    <a:pt x="14" y="8"/>
                    <a:pt x="15" y="7"/>
                    <a:pt x="16" y="7"/>
                  </a:cubicBezTo>
                  <a:cubicBezTo>
                    <a:pt x="23" y="3"/>
                    <a:pt x="31" y="5"/>
                    <a:pt x="39" y="4"/>
                  </a:cubicBezTo>
                  <a:cubicBezTo>
                    <a:pt x="44" y="3"/>
                    <a:pt x="49" y="0"/>
                    <a:pt x="55" y="0"/>
                  </a:cubicBezTo>
                  <a:cubicBezTo>
                    <a:pt x="65" y="1"/>
                    <a:pt x="71" y="9"/>
                    <a:pt x="80" y="14"/>
                  </a:cubicBezTo>
                  <a:cubicBezTo>
                    <a:pt x="82" y="15"/>
                    <a:pt x="85" y="16"/>
                    <a:pt x="87" y="19"/>
                  </a:cubicBezTo>
                  <a:cubicBezTo>
                    <a:pt x="89" y="22"/>
                    <a:pt x="88" y="27"/>
                    <a:pt x="86" y="30"/>
                  </a:cubicBezTo>
                  <a:cubicBezTo>
                    <a:pt x="83" y="33"/>
                    <a:pt x="80" y="36"/>
                    <a:pt x="78" y="39"/>
                  </a:cubicBezTo>
                  <a:cubicBezTo>
                    <a:pt x="76" y="43"/>
                    <a:pt x="76" y="47"/>
                    <a:pt x="76" y="50"/>
                  </a:cubicBezTo>
                  <a:cubicBezTo>
                    <a:pt x="77" y="56"/>
                    <a:pt x="80" y="62"/>
                    <a:pt x="78" y="67"/>
                  </a:cubicBezTo>
                  <a:cubicBezTo>
                    <a:pt x="78" y="69"/>
                    <a:pt x="76" y="71"/>
                    <a:pt x="75" y="72"/>
                  </a:cubicBezTo>
                  <a:cubicBezTo>
                    <a:pt x="63" y="88"/>
                    <a:pt x="48" y="103"/>
                    <a:pt x="28" y="107"/>
                  </a:cubicBezTo>
                  <a:cubicBezTo>
                    <a:pt x="24" y="108"/>
                    <a:pt x="20" y="108"/>
                    <a:pt x="17" y="106"/>
                  </a:cubicBezTo>
                  <a:cubicBezTo>
                    <a:pt x="15" y="105"/>
                    <a:pt x="13" y="102"/>
                    <a:pt x="12" y="100"/>
                  </a:cubicBezTo>
                  <a:cubicBezTo>
                    <a:pt x="9" y="94"/>
                    <a:pt x="5" y="87"/>
                    <a:pt x="3" y="80"/>
                  </a:cubicBezTo>
                  <a:cubicBezTo>
                    <a:pt x="1" y="75"/>
                    <a:pt x="0" y="69"/>
                    <a:pt x="0" y="63"/>
                  </a:cubicBezTo>
                  <a:cubicBezTo>
                    <a:pt x="0" y="58"/>
                    <a:pt x="1" y="53"/>
                    <a:pt x="4" y="50"/>
                  </a:cubicBezTo>
                  <a:cubicBezTo>
                    <a:pt x="9" y="45"/>
                    <a:pt x="12" y="42"/>
                    <a:pt x="13" y="34"/>
                  </a:cubicBezTo>
                  <a:cubicBezTo>
                    <a:pt x="13" y="27"/>
                    <a:pt x="13" y="20"/>
                    <a:pt x="13" y="12"/>
                  </a:cubicBezTo>
                  <a:close/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40"/>
            <p:cNvSpPr>
              <a:spLocks/>
            </p:cNvSpPr>
            <p:nvPr/>
          </p:nvSpPr>
          <p:spPr bwMode="auto">
            <a:xfrm>
              <a:off x="9105900" y="4930776"/>
              <a:ext cx="44450" cy="71438"/>
            </a:xfrm>
            <a:custGeom>
              <a:avLst/>
              <a:gdLst>
                <a:gd name="T0" fmla="*/ 3 w 27"/>
                <a:gd name="T1" fmla="*/ 8 h 43"/>
                <a:gd name="T2" fmla="*/ 1 w 27"/>
                <a:gd name="T3" fmla="*/ 19 h 43"/>
                <a:gd name="T4" fmla="*/ 4 w 27"/>
                <a:gd name="T5" fmla="*/ 25 h 43"/>
                <a:gd name="T6" fmla="*/ 10 w 27"/>
                <a:gd name="T7" fmla="*/ 34 h 43"/>
                <a:gd name="T8" fmla="*/ 15 w 27"/>
                <a:gd name="T9" fmla="*/ 40 h 43"/>
                <a:gd name="T10" fmla="*/ 23 w 27"/>
                <a:gd name="T11" fmla="*/ 42 h 43"/>
                <a:gd name="T12" fmla="*/ 25 w 27"/>
                <a:gd name="T13" fmla="*/ 41 h 43"/>
                <a:gd name="T14" fmla="*/ 25 w 27"/>
                <a:gd name="T15" fmla="*/ 40 h 43"/>
                <a:gd name="T16" fmla="*/ 27 w 27"/>
                <a:gd name="T17" fmla="*/ 31 h 43"/>
                <a:gd name="T18" fmla="*/ 27 w 27"/>
                <a:gd name="T19" fmla="*/ 19 h 43"/>
                <a:gd name="T20" fmla="*/ 24 w 27"/>
                <a:gd name="T21" fmla="*/ 9 h 43"/>
                <a:gd name="T22" fmla="*/ 3 w 27"/>
                <a:gd name="T2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43">
                  <a:moveTo>
                    <a:pt x="3" y="8"/>
                  </a:moveTo>
                  <a:cubicBezTo>
                    <a:pt x="1" y="11"/>
                    <a:pt x="0" y="15"/>
                    <a:pt x="1" y="19"/>
                  </a:cubicBezTo>
                  <a:cubicBezTo>
                    <a:pt x="1" y="21"/>
                    <a:pt x="2" y="23"/>
                    <a:pt x="4" y="25"/>
                  </a:cubicBezTo>
                  <a:cubicBezTo>
                    <a:pt x="6" y="28"/>
                    <a:pt x="8" y="31"/>
                    <a:pt x="10" y="34"/>
                  </a:cubicBezTo>
                  <a:cubicBezTo>
                    <a:pt x="11" y="36"/>
                    <a:pt x="13" y="39"/>
                    <a:pt x="15" y="40"/>
                  </a:cubicBezTo>
                  <a:cubicBezTo>
                    <a:pt x="17" y="42"/>
                    <a:pt x="20" y="43"/>
                    <a:pt x="23" y="42"/>
                  </a:cubicBezTo>
                  <a:cubicBezTo>
                    <a:pt x="24" y="42"/>
                    <a:pt x="24" y="42"/>
                    <a:pt x="25" y="41"/>
                  </a:cubicBezTo>
                  <a:cubicBezTo>
                    <a:pt x="25" y="41"/>
                    <a:pt x="25" y="41"/>
                    <a:pt x="25" y="40"/>
                  </a:cubicBezTo>
                  <a:cubicBezTo>
                    <a:pt x="27" y="37"/>
                    <a:pt x="27" y="34"/>
                    <a:pt x="27" y="31"/>
                  </a:cubicBezTo>
                  <a:cubicBezTo>
                    <a:pt x="27" y="27"/>
                    <a:pt x="27" y="23"/>
                    <a:pt x="27" y="19"/>
                  </a:cubicBezTo>
                  <a:cubicBezTo>
                    <a:pt x="27" y="16"/>
                    <a:pt x="26" y="12"/>
                    <a:pt x="24" y="9"/>
                  </a:cubicBezTo>
                  <a:cubicBezTo>
                    <a:pt x="18" y="2"/>
                    <a:pt x="9" y="0"/>
                    <a:pt x="3" y="8"/>
                  </a:cubicBezTo>
                  <a:close/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41"/>
            <p:cNvSpPr>
              <a:spLocks/>
            </p:cNvSpPr>
            <p:nvPr/>
          </p:nvSpPr>
          <p:spPr bwMode="auto">
            <a:xfrm>
              <a:off x="9412288" y="5110163"/>
              <a:ext cx="166688" cy="209550"/>
            </a:xfrm>
            <a:custGeom>
              <a:avLst/>
              <a:gdLst>
                <a:gd name="T0" fmla="*/ 68 w 102"/>
                <a:gd name="T1" fmla="*/ 100 h 127"/>
                <a:gd name="T2" fmla="*/ 80 w 102"/>
                <a:gd name="T3" fmla="*/ 121 h 127"/>
                <a:gd name="T4" fmla="*/ 87 w 102"/>
                <a:gd name="T5" fmla="*/ 124 h 127"/>
                <a:gd name="T6" fmla="*/ 90 w 102"/>
                <a:gd name="T7" fmla="*/ 126 h 127"/>
                <a:gd name="T8" fmla="*/ 95 w 102"/>
                <a:gd name="T9" fmla="*/ 124 h 127"/>
                <a:gd name="T10" fmla="*/ 101 w 102"/>
                <a:gd name="T11" fmla="*/ 117 h 127"/>
                <a:gd name="T12" fmla="*/ 102 w 102"/>
                <a:gd name="T13" fmla="*/ 112 h 127"/>
                <a:gd name="T14" fmla="*/ 90 w 102"/>
                <a:gd name="T15" fmla="*/ 86 h 127"/>
                <a:gd name="T16" fmla="*/ 89 w 102"/>
                <a:gd name="T17" fmla="*/ 77 h 127"/>
                <a:gd name="T18" fmla="*/ 84 w 102"/>
                <a:gd name="T19" fmla="*/ 70 h 127"/>
                <a:gd name="T20" fmla="*/ 71 w 102"/>
                <a:gd name="T21" fmla="*/ 44 h 127"/>
                <a:gd name="T22" fmla="*/ 67 w 102"/>
                <a:gd name="T23" fmla="*/ 32 h 127"/>
                <a:gd name="T24" fmla="*/ 50 w 102"/>
                <a:gd name="T25" fmla="*/ 20 h 127"/>
                <a:gd name="T26" fmla="*/ 26 w 102"/>
                <a:gd name="T27" fmla="*/ 3 h 127"/>
                <a:gd name="T28" fmla="*/ 14 w 102"/>
                <a:gd name="T29" fmla="*/ 3 h 127"/>
                <a:gd name="T30" fmla="*/ 1 w 102"/>
                <a:gd name="T31" fmla="*/ 16 h 127"/>
                <a:gd name="T32" fmla="*/ 0 w 102"/>
                <a:gd name="T33" fmla="*/ 21 h 127"/>
                <a:gd name="T34" fmla="*/ 2 w 102"/>
                <a:gd name="T35" fmla="*/ 33 h 127"/>
                <a:gd name="T36" fmla="*/ 8 w 102"/>
                <a:gd name="T37" fmla="*/ 44 h 127"/>
                <a:gd name="T38" fmla="*/ 21 w 102"/>
                <a:gd name="T39" fmla="*/ 53 h 127"/>
                <a:gd name="T40" fmla="*/ 30 w 102"/>
                <a:gd name="T41" fmla="*/ 64 h 127"/>
                <a:gd name="T42" fmla="*/ 40 w 102"/>
                <a:gd name="T43" fmla="*/ 72 h 127"/>
                <a:gd name="T44" fmla="*/ 54 w 102"/>
                <a:gd name="T45" fmla="*/ 83 h 127"/>
                <a:gd name="T46" fmla="*/ 65 w 102"/>
                <a:gd name="T47" fmla="*/ 94 h 127"/>
                <a:gd name="T48" fmla="*/ 68 w 102"/>
                <a:gd name="T4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27">
                  <a:moveTo>
                    <a:pt x="68" y="100"/>
                  </a:moveTo>
                  <a:cubicBezTo>
                    <a:pt x="70" y="108"/>
                    <a:pt x="73" y="117"/>
                    <a:pt x="80" y="121"/>
                  </a:cubicBezTo>
                  <a:cubicBezTo>
                    <a:pt x="83" y="122"/>
                    <a:pt x="85" y="123"/>
                    <a:pt x="87" y="124"/>
                  </a:cubicBezTo>
                  <a:cubicBezTo>
                    <a:pt x="88" y="125"/>
                    <a:pt x="89" y="126"/>
                    <a:pt x="90" y="126"/>
                  </a:cubicBezTo>
                  <a:cubicBezTo>
                    <a:pt x="92" y="127"/>
                    <a:pt x="94" y="125"/>
                    <a:pt x="95" y="124"/>
                  </a:cubicBezTo>
                  <a:cubicBezTo>
                    <a:pt x="98" y="122"/>
                    <a:pt x="100" y="120"/>
                    <a:pt x="101" y="117"/>
                  </a:cubicBezTo>
                  <a:cubicBezTo>
                    <a:pt x="102" y="115"/>
                    <a:pt x="102" y="114"/>
                    <a:pt x="102" y="112"/>
                  </a:cubicBezTo>
                  <a:cubicBezTo>
                    <a:pt x="100" y="103"/>
                    <a:pt x="92" y="95"/>
                    <a:pt x="90" y="86"/>
                  </a:cubicBezTo>
                  <a:cubicBezTo>
                    <a:pt x="90" y="83"/>
                    <a:pt x="90" y="80"/>
                    <a:pt x="89" y="77"/>
                  </a:cubicBezTo>
                  <a:cubicBezTo>
                    <a:pt x="88" y="74"/>
                    <a:pt x="86" y="72"/>
                    <a:pt x="84" y="70"/>
                  </a:cubicBezTo>
                  <a:cubicBezTo>
                    <a:pt x="79" y="62"/>
                    <a:pt x="73" y="53"/>
                    <a:pt x="71" y="44"/>
                  </a:cubicBezTo>
                  <a:cubicBezTo>
                    <a:pt x="69" y="40"/>
                    <a:pt x="69" y="36"/>
                    <a:pt x="67" y="32"/>
                  </a:cubicBezTo>
                  <a:cubicBezTo>
                    <a:pt x="63" y="27"/>
                    <a:pt x="56" y="24"/>
                    <a:pt x="50" y="20"/>
                  </a:cubicBezTo>
                  <a:cubicBezTo>
                    <a:pt x="42" y="14"/>
                    <a:pt x="36" y="5"/>
                    <a:pt x="26" y="3"/>
                  </a:cubicBezTo>
                  <a:cubicBezTo>
                    <a:pt x="22" y="1"/>
                    <a:pt x="17" y="0"/>
                    <a:pt x="14" y="3"/>
                  </a:cubicBezTo>
                  <a:cubicBezTo>
                    <a:pt x="8" y="6"/>
                    <a:pt x="3" y="10"/>
                    <a:pt x="1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5"/>
                    <a:pt x="0" y="30"/>
                    <a:pt x="2" y="33"/>
                  </a:cubicBezTo>
                  <a:cubicBezTo>
                    <a:pt x="3" y="38"/>
                    <a:pt x="4" y="41"/>
                    <a:pt x="8" y="44"/>
                  </a:cubicBezTo>
                  <a:cubicBezTo>
                    <a:pt x="13" y="47"/>
                    <a:pt x="18" y="49"/>
                    <a:pt x="21" y="53"/>
                  </a:cubicBezTo>
                  <a:cubicBezTo>
                    <a:pt x="25" y="56"/>
                    <a:pt x="27" y="60"/>
                    <a:pt x="30" y="64"/>
                  </a:cubicBezTo>
                  <a:cubicBezTo>
                    <a:pt x="33" y="67"/>
                    <a:pt x="36" y="70"/>
                    <a:pt x="40" y="72"/>
                  </a:cubicBezTo>
                  <a:cubicBezTo>
                    <a:pt x="44" y="76"/>
                    <a:pt x="49" y="79"/>
                    <a:pt x="54" y="83"/>
                  </a:cubicBezTo>
                  <a:cubicBezTo>
                    <a:pt x="58" y="86"/>
                    <a:pt x="62" y="89"/>
                    <a:pt x="65" y="94"/>
                  </a:cubicBezTo>
                  <a:cubicBezTo>
                    <a:pt x="67" y="97"/>
                    <a:pt x="67" y="96"/>
                    <a:pt x="68" y="10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42"/>
            <p:cNvSpPr>
              <a:spLocks/>
            </p:cNvSpPr>
            <p:nvPr/>
          </p:nvSpPr>
          <p:spPr bwMode="auto">
            <a:xfrm>
              <a:off x="9598025" y="5402263"/>
              <a:ext cx="190500" cy="339725"/>
            </a:xfrm>
            <a:custGeom>
              <a:avLst/>
              <a:gdLst>
                <a:gd name="T0" fmla="*/ 10 w 116"/>
                <a:gd name="T1" fmla="*/ 38 h 206"/>
                <a:gd name="T2" fmla="*/ 3 w 116"/>
                <a:gd name="T3" fmla="*/ 59 h 206"/>
                <a:gd name="T4" fmla="*/ 3 w 116"/>
                <a:gd name="T5" fmla="*/ 69 h 206"/>
                <a:gd name="T6" fmla="*/ 0 w 116"/>
                <a:gd name="T7" fmla="*/ 87 h 206"/>
                <a:gd name="T8" fmla="*/ 6 w 116"/>
                <a:gd name="T9" fmla="*/ 105 h 206"/>
                <a:gd name="T10" fmla="*/ 24 w 116"/>
                <a:gd name="T11" fmla="*/ 139 h 206"/>
                <a:gd name="T12" fmla="*/ 38 w 116"/>
                <a:gd name="T13" fmla="*/ 167 h 206"/>
                <a:gd name="T14" fmla="*/ 43 w 116"/>
                <a:gd name="T15" fmla="*/ 177 h 206"/>
                <a:gd name="T16" fmla="*/ 58 w 116"/>
                <a:gd name="T17" fmla="*/ 199 h 206"/>
                <a:gd name="T18" fmla="*/ 62 w 116"/>
                <a:gd name="T19" fmla="*/ 202 h 206"/>
                <a:gd name="T20" fmla="*/ 70 w 116"/>
                <a:gd name="T21" fmla="*/ 205 h 206"/>
                <a:gd name="T22" fmla="*/ 97 w 116"/>
                <a:gd name="T23" fmla="*/ 201 h 206"/>
                <a:gd name="T24" fmla="*/ 115 w 116"/>
                <a:gd name="T25" fmla="*/ 174 h 206"/>
                <a:gd name="T26" fmla="*/ 114 w 116"/>
                <a:gd name="T27" fmla="*/ 159 h 206"/>
                <a:gd name="T28" fmla="*/ 102 w 116"/>
                <a:gd name="T29" fmla="*/ 137 h 206"/>
                <a:gd name="T30" fmla="*/ 104 w 116"/>
                <a:gd name="T31" fmla="*/ 126 h 206"/>
                <a:gd name="T32" fmla="*/ 95 w 116"/>
                <a:gd name="T33" fmla="*/ 107 h 206"/>
                <a:gd name="T34" fmla="*/ 78 w 116"/>
                <a:gd name="T35" fmla="*/ 71 h 206"/>
                <a:gd name="T36" fmla="*/ 70 w 116"/>
                <a:gd name="T37" fmla="*/ 50 h 206"/>
                <a:gd name="T38" fmla="*/ 67 w 116"/>
                <a:gd name="T39" fmla="*/ 43 h 206"/>
                <a:gd name="T40" fmla="*/ 62 w 116"/>
                <a:gd name="T41" fmla="*/ 38 h 206"/>
                <a:gd name="T42" fmla="*/ 33 w 116"/>
                <a:gd name="T43" fmla="*/ 7 h 206"/>
                <a:gd name="T44" fmla="*/ 10 w 116"/>
                <a:gd name="T45" fmla="*/ 3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206">
                  <a:moveTo>
                    <a:pt x="10" y="38"/>
                  </a:moveTo>
                  <a:cubicBezTo>
                    <a:pt x="8" y="45"/>
                    <a:pt x="4" y="52"/>
                    <a:pt x="3" y="59"/>
                  </a:cubicBezTo>
                  <a:cubicBezTo>
                    <a:pt x="3" y="62"/>
                    <a:pt x="3" y="66"/>
                    <a:pt x="3" y="69"/>
                  </a:cubicBezTo>
                  <a:cubicBezTo>
                    <a:pt x="2" y="75"/>
                    <a:pt x="0" y="81"/>
                    <a:pt x="0" y="87"/>
                  </a:cubicBezTo>
                  <a:cubicBezTo>
                    <a:pt x="0" y="93"/>
                    <a:pt x="3" y="99"/>
                    <a:pt x="6" y="105"/>
                  </a:cubicBezTo>
                  <a:cubicBezTo>
                    <a:pt x="12" y="116"/>
                    <a:pt x="18" y="128"/>
                    <a:pt x="24" y="139"/>
                  </a:cubicBezTo>
                  <a:cubicBezTo>
                    <a:pt x="28" y="148"/>
                    <a:pt x="33" y="158"/>
                    <a:pt x="38" y="167"/>
                  </a:cubicBezTo>
                  <a:cubicBezTo>
                    <a:pt x="40" y="170"/>
                    <a:pt x="41" y="174"/>
                    <a:pt x="43" y="177"/>
                  </a:cubicBezTo>
                  <a:cubicBezTo>
                    <a:pt x="48" y="185"/>
                    <a:pt x="53" y="192"/>
                    <a:pt x="58" y="199"/>
                  </a:cubicBezTo>
                  <a:cubicBezTo>
                    <a:pt x="59" y="200"/>
                    <a:pt x="61" y="201"/>
                    <a:pt x="62" y="202"/>
                  </a:cubicBezTo>
                  <a:cubicBezTo>
                    <a:pt x="64" y="204"/>
                    <a:pt x="67" y="204"/>
                    <a:pt x="70" y="205"/>
                  </a:cubicBezTo>
                  <a:cubicBezTo>
                    <a:pt x="79" y="206"/>
                    <a:pt x="89" y="205"/>
                    <a:pt x="97" y="201"/>
                  </a:cubicBezTo>
                  <a:cubicBezTo>
                    <a:pt x="106" y="195"/>
                    <a:pt x="112" y="185"/>
                    <a:pt x="115" y="174"/>
                  </a:cubicBezTo>
                  <a:cubicBezTo>
                    <a:pt x="116" y="169"/>
                    <a:pt x="116" y="164"/>
                    <a:pt x="114" y="159"/>
                  </a:cubicBezTo>
                  <a:cubicBezTo>
                    <a:pt x="111" y="151"/>
                    <a:pt x="101" y="145"/>
                    <a:pt x="102" y="137"/>
                  </a:cubicBezTo>
                  <a:cubicBezTo>
                    <a:pt x="102" y="133"/>
                    <a:pt x="104" y="130"/>
                    <a:pt x="104" y="126"/>
                  </a:cubicBezTo>
                  <a:cubicBezTo>
                    <a:pt x="105" y="119"/>
                    <a:pt x="99" y="113"/>
                    <a:pt x="95" y="107"/>
                  </a:cubicBezTo>
                  <a:cubicBezTo>
                    <a:pt x="87" y="96"/>
                    <a:pt x="83" y="84"/>
                    <a:pt x="78" y="71"/>
                  </a:cubicBezTo>
                  <a:cubicBezTo>
                    <a:pt x="76" y="64"/>
                    <a:pt x="73" y="57"/>
                    <a:pt x="70" y="50"/>
                  </a:cubicBezTo>
                  <a:cubicBezTo>
                    <a:pt x="70" y="47"/>
                    <a:pt x="69" y="45"/>
                    <a:pt x="67" y="43"/>
                  </a:cubicBezTo>
                  <a:cubicBezTo>
                    <a:pt x="66" y="41"/>
                    <a:pt x="64" y="40"/>
                    <a:pt x="62" y="38"/>
                  </a:cubicBezTo>
                  <a:cubicBezTo>
                    <a:pt x="51" y="30"/>
                    <a:pt x="46" y="13"/>
                    <a:pt x="33" y="7"/>
                  </a:cubicBezTo>
                  <a:cubicBezTo>
                    <a:pt x="16" y="0"/>
                    <a:pt x="13" y="27"/>
                    <a:pt x="10" y="38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43"/>
            <p:cNvSpPr>
              <a:spLocks/>
            </p:cNvSpPr>
            <p:nvPr/>
          </p:nvSpPr>
          <p:spPr bwMode="auto">
            <a:xfrm>
              <a:off x="9675813" y="6045201"/>
              <a:ext cx="125413" cy="188913"/>
            </a:xfrm>
            <a:custGeom>
              <a:avLst/>
              <a:gdLst>
                <a:gd name="T0" fmla="*/ 9 w 77"/>
                <a:gd name="T1" fmla="*/ 82 h 115"/>
                <a:gd name="T2" fmla="*/ 18 w 77"/>
                <a:gd name="T3" fmla="*/ 110 h 115"/>
                <a:gd name="T4" fmla="*/ 40 w 77"/>
                <a:gd name="T5" fmla="*/ 115 h 115"/>
                <a:gd name="T6" fmla="*/ 65 w 77"/>
                <a:gd name="T7" fmla="*/ 113 h 115"/>
                <a:gd name="T8" fmla="*/ 71 w 77"/>
                <a:gd name="T9" fmla="*/ 110 h 115"/>
                <a:gd name="T10" fmla="*/ 74 w 77"/>
                <a:gd name="T11" fmla="*/ 102 h 115"/>
                <a:gd name="T12" fmla="*/ 72 w 77"/>
                <a:gd name="T13" fmla="*/ 70 h 115"/>
                <a:gd name="T14" fmla="*/ 65 w 77"/>
                <a:gd name="T15" fmla="*/ 59 h 115"/>
                <a:gd name="T16" fmla="*/ 61 w 77"/>
                <a:gd name="T17" fmla="*/ 42 h 115"/>
                <a:gd name="T18" fmla="*/ 40 w 77"/>
                <a:gd name="T19" fmla="*/ 7 h 115"/>
                <a:gd name="T20" fmla="*/ 33 w 77"/>
                <a:gd name="T21" fmla="*/ 3 h 115"/>
                <a:gd name="T22" fmla="*/ 10 w 77"/>
                <a:gd name="T23" fmla="*/ 3 h 115"/>
                <a:gd name="T24" fmla="*/ 6 w 77"/>
                <a:gd name="T25" fmla="*/ 35 h 115"/>
                <a:gd name="T26" fmla="*/ 9 w 77"/>
                <a:gd name="T27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15">
                  <a:moveTo>
                    <a:pt x="9" y="82"/>
                  </a:moveTo>
                  <a:cubicBezTo>
                    <a:pt x="8" y="92"/>
                    <a:pt x="10" y="104"/>
                    <a:pt x="18" y="110"/>
                  </a:cubicBezTo>
                  <a:cubicBezTo>
                    <a:pt x="24" y="115"/>
                    <a:pt x="32" y="115"/>
                    <a:pt x="40" y="115"/>
                  </a:cubicBezTo>
                  <a:cubicBezTo>
                    <a:pt x="49" y="115"/>
                    <a:pt x="57" y="115"/>
                    <a:pt x="65" y="113"/>
                  </a:cubicBezTo>
                  <a:cubicBezTo>
                    <a:pt x="67" y="112"/>
                    <a:pt x="69" y="112"/>
                    <a:pt x="71" y="110"/>
                  </a:cubicBezTo>
                  <a:cubicBezTo>
                    <a:pt x="73" y="108"/>
                    <a:pt x="73" y="105"/>
                    <a:pt x="74" y="102"/>
                  </a:cubicBezTo>
                  <a:cubicBezTo>
                    <a:pt x="75" y="92"/>
                    <a:pt x="77" y="80"/>
                    <a:pt x="72" y="70"/>
                  </a:cubicBezTo>
                  <a:cubicBezTo>
                    <a:pt x="70" y="66"/>
                    <a:pt x="67" y="63"/>
                    <a:pt x="65" y="59"/>
                  </a:cubicBezTo>
                  <a:cubicBezTo>
                    <a:pt x="62" y="54"/>
                    <a:pt x="62" y="48"/>
                    <a:pt x="61" y="42"/>
                  </a:cubicBezTo>
                  <a:cubicBezTo>
                    <a:pt x="57" y="29"/>
                    <a:pt x="50" y="17"/>
                    <a:pt x="40" y="7"/>
                  </a:cubicBezTo>
                  <a:cubicBezTo>
                    <a:pt x="38" y="5"/>
                    <a:pt x="36" y="4"/>
                    <a:pt x="33" y="3"/>
                  </a:cubicBezTo>
                  <a:cubicBezTo>
                    <a:pt x="28" y="0"/>
                    <a:pt x="15" y="0"/>
                    <a:pt x="10" y="3"/>
                  </a:cubicBezTo>
                  <a:cubicBezTo>
                    <a:pt x="0" y="10"/>
                    <a:pt x="3" y="26"/>
                    <a:pt x="6" y="35"/>
                  </a:cubicBezTo>
                  <a:cubicBezTo>
                    <a:pt x="11" y="50"/>
                    <a:pt x="9" y="66"/>
                    <a:pt x="9" y="8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44"/>
            <p:cNvSpPr>
              <a:spLocks/>
            </p:cNvSpPr>
            <p:nvPr/>
          </p:nvSpPr>
          <p:spPr bwMode="auto">
            <a:xfrm>
              <a:off x="9699625" y="4295776"/>
              <a:ext cx="282575" cy="376238"/>
            </a:xfrm>
            <a:custGeom>
              <a:avLst/>
              <a:gdLst>
                <a:gd name="T0" fmla="*/ 58 w 172"/>
                <a:gd name="T1" fmla="*/ 145 h 228"/>
                <a:gd name="T2" fmla="*/ 72 w 172"/>
                <a:gd name="T3" fmla="*/ 197 h 228"/>
                <a:gd name="T4" fmla="*/ 82 w 172"/>
                <a:gd name="T5" fmla="*/ 207 h 228"/>
                <a:gd name="T6" fmla="*/ 101 w 172"/>
                <a:gd name="T7" fmla="*/ 209 h 228"/>
                <a:gd name="T8" fmla="*/ 108 w 172"/>
                <a:gd name="T9" fmla="*/ 218 h 228"/>
                <a:gd name="T10" fmla="*/ 125 w 172"/>
                <a:gd name="T11" fmla="*/ 227 h 228"/>
                <a:gd name="T12" fmla="*/ 132 w 172"/>
                <a:gd name="T13" fmla="*/ 227 h 228"/>
                <a:gd name="T14" fmla="*/ 137 w 172"/>
                <a:gd name="T15" fmla="*/ 223 h 228"/>
                <a:gd name="T16" fmla="*/ 166 w 172"/>
                <a:gd name="T17" fmla="*/ 190 h 228"/>
                <a:gd name="T18" fmla="*/ 170 w 172"/>
                <a:gd name="T19" fmla="*/ 183 h 228"/>
                <a:gd name="T20" fmla="*/ 164 w 172"/>
                <a:gd name="T21" fmla="*/ 169 h 228"/>
                <a:gd name="T22" fmla="*/ 142 w 172"/>
                <a:gd name="T23" fmla="*/ 151 h 228"/>
                <a:gd name="T24" fmla="*/ 128 w 172"/>
                <a:gd name="T25" fmla="*/ 137 h 228"/>
                <a:gd name="T26" fmla="*/ 133 w 172"/>
                <a:gd name="T27" fmla="*/ 116 h 228"/>
                <a:gd name="T28" fmla="*/ 128 w 172"/>
                <a:gd name="T29" fmla="*/ 97 h 228"/>
                <a:gd name="T30" fmla="*/ 123 w 172"/>
                <a:gd name="T31" fmla="*/ 92 h 228"/>
                <a:gd name="T32" fmla="*/ 122 w 172"/>
                <a:gd name="T33" fmla="*/ 82 h 228"/>
                <a:gd name="T34" fmla="*/ 98 w 172"/>
                <a:gd name="T35" fmla="*/ 62 h 228"/>
                <a:gd name="T36" fmla="*/ 70 w 172"/>
                <a:gd name="T37" fmla="*/ 46 h 228"/>
                <a:gd name="T38" fmla="*/ 62 w 172"/>
                <a:gd name="T39" fmla="*/ 31 h 228"/>
                <a:gd name="T40" fmla="*/ 52 w 172"/>
                <a:gd name="T41" fmla="*/ 25 h 228"/>
                <a:gd name="T42" fmla="*/ 41 w 172"/>
                <a:gd name="T43" fmla="*/ 14 h 228"/>
                <a:gd name="T44" fmla="*/ 10 w 172"/>
                <a:gd name="T45" fmla="*/ 1 h 228"/>
                <a:gd name="T46" fmla="*/ 5 w 172"/>
                <a:gd name="T47" fmla="*/ 3 h 228"/>
                <a:gd name="T48" fmla="*/ 3 w 172"/>
                <a:gd name="T49" fmla="*/ 6 h 228"/>
                <a:gd name="T50" fmla="*/ 4 w 172"/>
                <a:gd name="T51" fmla="*/ 26 h 228"/>
                <a:gd name="T52" fmla="*/ 15 w 172"/>
                <a:gd name="T53" fmla="*/ 43 h 228"/>
                <a:gd name="T54" fmla="*/ 25 w 172"/>
                <a:gd name="T55" fmla="*/ 69 h 228"/>
                <a:gd name="T56" fmla="*/ 59 w 172"/>
                <a:gd name="T57" fmla="*/ 104 h 228"/>
                <a:gd name="T58" fmla="*/ 58 w 172"/>
                <a:gd name="T59" fmla="*/ 14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" h="228">
                  <a:moveTo>
                    <a:pt x="58" y="145"/>
                  </a:moveTo>
                  <a:cubicBezTo>
                    <a:pt x="53" y="163"/>
                    <a:pt x="62" y="181"/>
                    <a:pt x="72" y="197"/>
                  </a:cubicBezTo>
                  <a:cubicBezTo>
                    <a:pt x="75" y="201"/>
                    <a:pt x="78" y="205"/>
                    <a:pt x="82" y="207"/>
                  </a:cubicBezTo>
                  <a:cubicBezTo>
                    <a:pt x="88" y="209"/>
                    <a:pt x="96" y="205"/>
                    <a:pt x="101" y="209"/>
                  </a:cubicBezTo>
                  <a:cubicBezTo>
                    <a:pt x="104" y="211"/>
                    <a:pt x="106" y="215"/>
                    <a:pt x="108" y="218"/>
                  </a:cubicBezTo>
                  <a:cubicBezTo>
                    <a:pt x="112" y="223"/>
                    <a:pt x="119" y="225"/>
                    <a:pt x="125" y="227"/>
                  </a:cubicBezTo>
                  <a:cubicBezTo>
                    <a:pt x="127" y="227"/>
                    <a:pt x="130" y="228"/>
                    <a:pt x="132" y="227"/>
                  </a:cubicBezTo>
                  <a:cubicBezTo>
                    <a:pt x="134" y="227"/>
                    <a:pt x="135" y="225"/>
                    <a:pt x="137" y="223"/>
                  </a:cubicBezTo>
                  <a:cubicBezTo>
                    <a:pt x="147" y="212"/>
                    <a:pt x="156" y="201"/>
                    <a:pt x="166" y="190"/>
                  </a:cubicBezTo>
                  <a:cubicBezTo>
                    <a:pt x="168" y="188"/>
                    <a:pt x="169" y="186"/>
                    <a:pt x="170" y="183"/>
                  </a:cubicBezTo>
                  <a:cubicBezTo>
                    <a:pt x="172" y="178"/>
                    <a:pt x="168" y="173"/>
                    <a:pt x="164" y="169"/>
                  </a:cubicBezTo>
                  <a:cubicBezTo>
                    <a:pt x="158" y="162"/>
                    <a:pt x="150" y="156"/>
                    <a:pt x="142" y="151"/>
                  </a:cubicBezTo>
                  <a:cubicBezTo>
                    <a:pt x="136" y="148"/>
                    <a:pt x="129" y="144"/>
                    <a:pt x="128" y="137"/>
                  </a:cubicBezTo>
                  <a:cubicBezTo>
                    <a:pt x="126" y="130"/>
                    <a:pt x="132" y="123"/>
                    <a:pt x="133" y="116"/>
                  </a:cubicBezTo>
                  <a:cubicBezTo>
                    <a:pt x="135" y="109"/>
                    <a:pt x="133" y="102"/>
                    <a:pt x="128" y="97"/>
                  </a:cubicBezTo>
                  <a:cubicBezTo>
                    <a:pt x="126" y="95"/>
                    <a:pt x="124" y="94"/>
                    <a:pt x="123" y="92"/>
                  </a:cubicBezTo>
                  <a:cubicBezTo>
                    <a:pt x="122" y="89"/>
                    <a:pt x="122" y="86"/>
                    <a:pt x="122" y="82"/>
                  </a:cubicBezTo>
                  <a:cubicBezTo>
                    <a:pt x="120" y="71"/>
                    <a:pt x="108" y="65"/>
                    <a:pt x="98" y="62"/>
                  </a:cubicBezTo>
                  <a:cubicBezTo>
                    <a:pt x="87" y="59"/>
                    <a:pt x="75" y="56"/>
                    <a:pt x="70" y="46"/>
                  </a:cubicBezTo>
                  <a:cubicBezTo>
                    <a:pt x="67" y="41"/>
                    <a:pt x="67" y="35"/>
                    <a:pt x="62" y="31"/>
                  </a:cubicBezTo>
                  <a:cubicBezTo>
                    <a:pt x="59" y="28"/>
                    <a:pt x="55" y="27"/>
                    <a:pt x="52" y="25"/>
                  </a:cubicBezTo>
                  <a:cubicBezTo>
                    <a:pt x="48" y="22"/>
                    <a:pt x="45" y="17"/>
                    <a:pt x="41" y="14"/>
                  </a:cubicBezTo>
                  <a:cubicBezTo>
                    <a:pt x="34" y="5"/>
                    <a:pt x="22" y="0"/>
                    <a:pt x="10" y="1"/>
                  </a:cubicBezTo>
                  <a:cubicBezTo>
                    <a:pt x="8" y="2"/>
                    <a:pt x="7" y="2"/>
                    <a:pt x="5" y="3"/>
                  </a:cubicBezTo>
                  <a:cubicBezTo>
                    <a:pt x="4" y="4"/>
                    <a:pt x="4" y="4"/>
                    <a:pt x="3" y="6"/>
                  </a:cubicBezTo>
                  <a:cubicBezTo>
                    <a:pt x="0" y="12"/>
                    <a:pt x="1" y="19"/>
                    <a:pt x="4" y="26"/>
                  </a:cubicBezTo>
                  <a:cubicBezTo>
                    <a:pt x="8" y="32"/>
                    <a:pt x="12" y="37"/>
                    <a:pt x="15" y="43"/>
                  </a:cubicBezTo>
                  <a:cubicBezTo>
                    <a:pt x="19" y="52"/>
                    <a:pt x="20" y="61"/>
                    <a:pt x="25" y="69"/>
                  </a:cubicBezTo>
                  <a:cubicBezTo>
                    <a:pt x="32" y="84"/>
                    <a:pt x="48" y="92"/>
                    <a:pt x="59" y="104"/>
                  </a:cubicBezTo>
                  <a:cubicBezTo>
                    <a:pt x="73" y="119"/>
                    <a:pt x="63" y="128"/>
                    <a:pt x="58" y="145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45"/>
            <p:cNvSpPr>
              <a:spLocks/>
            </p:cNvSpPr>
            <p:nvPr/>
          </p:nvSpPr>
          <p:spPr bwMode="auto">
            <a:xfrm>
              <a:off x="9247188" y="3470276"/>
              <a:ext cx="92075" cy="141288"/>
            </a:xfrm>
            <a:custGeom>
              <a:avLst/>
              <a:gdLst>
                <a:gd name="T0" fmla="*/ 49 w 56"/>
                <a:gd name="T1" fmla="*/ 21 h 86"/>
                <a:gd name="T2" fmla="*/ 44 w 56"/>
                <a:gd name="T3" fmla="*/ 4 h 86"/>
                <a:gd name="T4" fmla="*/ 28 w 56"/>
                <a:gd name="T5" fmla="*/ 0 h 86"/>
                <a:gd name="T6" fmla="*/ 18 w 56"/>
                <a:gd name="T7" fmla="*/ 1 h 86"/>
                <a:gd name="T8" fmla="*/ 7 w 56"/>
                <a:gd name="T9" fmla="*/ 17 h 86"/>
                <a:gd name="T10" fmla="*/ 0 w 56"/>
                <a:gd name="T11" fmla="*/ 59 h 86"/>
                <a:gd name="T12" fmla="*/ 1 w 56"/>
                <a:gd name="T13" fmla="*/ 73 h 86"/>
                <a:gd name="T14" fmla="*/ 11 w 56"/>
                <a:gd name="T15" fmla="*/ 84 h 86"/>
                <a:gd name="T16" fmla="*/ 27 w 56"/>
                <a:gd name="T17" fmla="*/ 82 h 86"/>
                <a:gd name="T18" fmla="*/ 51 w 56"/>
                <a:gd name="T19" fmla="*/ 66 h 86"/>
                <a:gd name="T20" fmla="*/ 53 w 56"/>
                <a:gd name="T21" fmla="*/ 45 h 86"/>
                <a:gd name="T22" fmla="*/ 49 w 56"/>
                <a:gd name="T23" fmla="*/ 2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86">
                  <a:moveTo>
                    <a:pt x="49" y="21"/>
                  </a:moveTo>
                  <a:cubicBezTo>
                    <a:pt x="50" y="15"/>
                    <a:pt x="48" y="8"/>
                    <a:pt x="44" y="4"/>
                  </a:cubicBezTo>
                  <a:cubicBezTo>
                    <a:pt x="40" y="0"/>
                    <a:pt x="34" y="0"/>
                    <a:pt x="28" y="0"/>
                  </a:cubicBezTo>
                  <a:cubicBezTo>
                    <a:pt x="25" y="0"/>
                    <a:pt x="21" y="0"/>
                    <a:pt x="18" y="1"/>
                  </a:cubicBezTo>
                  <a:cubicBezTo>
                    <a:pt x="12" y="4"/>
                    <a:pt x="9" y="11"/>
                    <a:pt x="7" y="17"/>
                  </a:cubicBezTo>
                  <a:cubicBezTo>
                    <a:pt x="3" y="30"/>
                    <a:pt x="1" y="44"/>
                    <a:pt x="0" y="59"/>
                  </a:cubicBezTo>
                  <a:cubicBezTo>
                    <a:pt x="0" y="64"/>
                    <a:pt x="0" y="69"/>
                    <a:pt x="1" y="73"/>
                  </a:cubicBezTo>
                  <a:cubicBezTo>
                    <a:pt x="3" y="78"/>
                    <a:pt x="6" y="82"/>
                    <a:pt x="11" y="84"/>
                  </a:cubicBezTo>
                  <a:cubicBezTo>
                    <a:pt x="16" y="86"/>
                    <a:pt x="22" y="84"/>
                    <a:pt x="27" y="82"/>
                  </a:cubicBezTo>
                  <a:cubicBezTo>
                    <a:pt x="36" y="78"/>
                    <a:pt x="45" y="74"/>
                    <a:pt x="51" y="66"/>
                  </a:cubicBezTo>
                  <a:cubicBezTo>
                    <a:pt x="56" y="58"/>
                    <a:pt x="56" y="53"/>
                    <a:pt x="53" y="45"/>
                  </a:cubicBezTo>
                  <a:cubicBezTo>
                    <a:pt x="50" y="36"/>
                    <a:pt x="49" y="31"/>
                    <a:pt x="49" y="21"/>
                  </a:cubicBezTo>
                  <a:close/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46"/>
            <p:cNvSpPr>
              <a:spLocks/>
            </p:cNvSpPr>
            <p:nvPr/>
          </p:nvSpPr>
          <p:spPr bwMode="auto">
            <a:xfrm>
              <a:off x="9525000" y="2808288"/>
              <a:ext cx="406400" cy="350838"/>
            </a:xfrm>
            <a:custGeom>
              <a:avLst/>
              <a:gdLst>
                <a:gd name="T0" fmla="*/ 78 w 247"/>
                <a:gd name="T1" fmla="*/ 63 h 213"/>
                <a:gd name="T2" fmla="*/ 120 w 247"/>
                <a:gd name="T3" fmla="*/ 32 h 213"/>
                <a:gd name="T4" fmla="*/ 148 w 247"/>
                <a:gd name="T5" fmla="*/ 23 h 213"/>
                <a:gd name="T6" fmla="*/ 156 w 247"/>
                <a:gd name="T7" fmla="*/ 13 h 213"/>
                <a:gd name="T8" fmla="*/ 181 w 247"/>
                <a:gd name="T9" fmla="*/ 0 h 213"/>
                <a:gd name="T10" fmla="*/ 209 w 247"/>
                <a:gd name="T11" fmla="*/ 12 h 213"/>
                <a:gd name="T12" fmla="*/ 213 w 247"/>
                <a:gd name="T13" fmla="*/ 16 h 213"/>
                <a:gd name="T14" fmla="*/ 214 w 247"/>
                <a:gd name="T15" fmla="*/ 21 h 213"/>
                <a:gd name="T16" fmla="*/ 226 w 247"/>
                <a:gd name="T17" fmla="*/ 29 h 213"/>
                <a:gd name="T18" fmla="*/ 244 w 247"/>
                <a:gd name="T19" fmla="*/ 29 h 213"/>
                <a:gd name="T20" fmla="*/ 238 w 247"/>
                <a:gd name="T21" fmla="*/ 56 h 213"/>
                <a:gd name="T22" fmla="*/ 221 w 247"/>
                <a:gd name="T23" fmla="*/ 79 h 213"/>
                <a:gd name="T24" fmla="*/ 189 w 247"/>
                <a:gd name="T25" fmla="*/ 103 h 213"/>
                <a:gd name="T26" fmla="*/ 122 w 247"/>
                <a:gd name="T27" fmla="*/ 167 h 213"/>
                <a:gd name="T28" fmla="*/ 111 w 247"/>
                <a:gd name="T29" fmla="*/ 170 h 213"/>
                <a:gd name="T30" fmla="*/ 105 w 247"/>
                <a:gd name="T31" fmla="*/ 165 h 213"/>
                <a:gd name="T32" fmla="*/ 94 w 247"/>
                <a:gd name="T33" fmla="*/ 170 h 213"/>
                <a:gd name="T34" fmla="*/ 89 w 247"/>
                <a:gd name="T35" fmla="*/ 183 h 213"/>
                <a:gd name="T36" fmla="*/ 72 w 247"/>
                <a:gd name="T37" fmla="*/ 186 h 213"/>
                <a:gd name="T38" fmla="*/ 56 w 247"/>
                <a:gd name="T39" fmla="*/ 176 h 213"/>
                <a:gd name="T40" fmla="*/ 38 w 247"/>
                <a:gd name="T41" fmla="*/ 169 h 213"/>
                <a:gd name="T42" fmla="*/ 36 w 247"/>
                <a:gd name="T43" fmla="*/ 169 h 213"/>
                <a:gd name="T44" fmla="*/ 35 w 247"/>
                <a:gd name="T45" fmla="*/ 172 h 213"/>
                <a:gd name="T46" fmla="*/ 30 w 247"/>
                <a:gd name="T47" fmla="*/ 202 h 213"/>
                <a:gd name="T48" fmla="*/ 27 w 247"/>
                <a:gd name="T49" fmla="*/ 211 h 213"/>
                <a:gd name="T50" fmla="*/ 17 w 247"/>
                <a:gd name="T51" fmla="*/ 205 h 213"/>
                <a:gd name="T52" fmla="*/ 6 w 247"/>
                <a:gd name="T53" fmla="*/ 159 h 213"/>
                <a:gd name="T54" fmla="*/ 10 w 247"/>
                <a:gd name="T55" fmla="*/ 155 h 213"/>
                <a:gd name="T56" fmla="*/ 17 w 247"/>
                <a:gd name="T57" fmla="*/ 154 h 213"/>
                <a:gd name="T58" fmla="*/ 40 w 247"/>
                <a:gd name="T59" fmla="*/ 145 h 213"/>
                <a:gd name="T60" fmla="*/ 48 w 247"/>
                <a:gd name="T61" fmla="*/ 122 h 213"/>
                <a:gd name="T62" fmla="*/ 36 w 247"/>
                <a:gd name="T63" fmla="*/ 89 h 213"/>
                <a:gd name="T64" fmla="*/ 50 w 247"/>
                <a:gd name="T65" fmla="*/ 67 h 213"/>
                <a:gd name="T66" fmla="*/ 78 w 247"/>
                <a:gd name="T67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213">
                  <a:moveTo>
                    <a:pt x="78" y="63"/>
                  </a:moveTo>
                  <a:cubicBezTo>
                    <a:pt x="94" y="56"/>
                    <a:pt x="104" y="37"/>
                    <a:pt x="120" y="32"/>
                  </a:cubicBezTo>
                  <a:cubicBezTo>
                    <a:pt x="130" y="29"/>
                    <a:pt x="141" y="30"/>
                    <a:pt x="148" y="23"/>
                  </a:cubicBezTo>
                  <a:cubicBezTo>
                    <a:pt x="151" y="21"/>
                    <a:pt x="153" y="17"/>
                    <a:pt x="156" y="13"/>
                  </a:cubicBezTo>
                  <a:cubicBezTo>
                    <a:pt x="161" y="5"/>
                    <a:pt x="171" y="0"/>
                    <a:pt x="181" y="0"/>
                  </a:cubicBezTo>
                  <a:cubicBezTo>
                    <a:pt x="191" y="1"/>
                    <a:pt x="201" y="6"/>
                    <a:pt x="209" y="12"/>
                  </a:cubicBezTo>
                  <a:cubicBezTo>
                    <a:pt x="211" y="13"/>
                    <a:pt x="212" y="14"/>
                    <a:pt x="213" y="16"/>
                  </a:cubicBezTo>
                  <a:cubicBezTo>
                    <a:pt x="213" y="17"/>
                    <a:pt x="213" y="19"/>
                    <a:pt x="214" y="21"/>
                  </a:cubicBezTo>
                  <a:cubicBezTo>
                    <a:pt x="215" y="26"/>
                    <a:pt x="221" y="29"/>
                    <a:pt x="226" y="29"/>
                  </a:cubicBezTo>
                  <a:cubicBezTo>
                    <a:pt x="231" y="29"/>
                    <a:pt x="241" y="25"/>
                    <a:pt x="244" y="29"/>
                  </a:cubicBezTo>
                  <a:cubicBezTo>
                    <a:pt x="247" y="35"/>
                    <a:pt x="240" y="51"/>
                    <a:pt x="238" y="56"/>
                  </a:cubicBezTo>
                  <a:cubicBezTo>
                    <a:pt x="233" y="64"/>
                    <a:pt x="227" y="72"/>
                    <a:pt x="221" y="79"/>
                  </a:cubicBezTo>
                  <a:cubicBezTo>
                    <a:pt x="212" y="89"/>
                    <a:pt x="201" y="96"/>
                    <a:pt x="189" y="103"/>
                  </a:cubicBezTo>
                  <a:cubicBezTo>
                    <a:pt x="162" y="119"/>
                    <a:pt x="145" y="147"/>
                    <a:pt x="122" y="167"/>
                  </a:cubicBezTo>
                  <a:cubicBezTo>
                    <a:pt x="119" y="170"/>
                    <a:pt x="114" y="173"/>
                    <a:pt x="111" y="170"/>
                  </a:cubicBezTo>
                  <a:cubicBezTo>
                    <a:pt x="108" y="169"/>
                    <a:pt x="107" y="166"/>
                    <a:pt x="105" y="165"/>
                  </a:cubicBezTo>
                  <a:cubicBezTo>
                    <a:pt x="101" y="162"/>
                    <a:pt x="96" y="166"/>
                    <a:pt x="94" y="170"/>
                  </a:cubicBezTo>
                  <a:cubicBezTo>
                    <a:pt x="92" y="174"/>
                    <a:pt x="92" y="179"/>
                    <a:pt x="89" y="183"/>
                  </a:cubicBezTo>
                  <a:cubicBezTo>
                    <a:pt x="85" y="188"/>
                    <a:pt x="78" y="189"/>
                    <a:pt x="72" y="186"/>
                  </a:cubicBezTo>
                  <a:cubicBezTo>
                    <a:pt x="66" y="184"/>
                    <a:pt x="61" y="180"/>
                    <a:pt x="56" y="176"/>
                  </a:cubicBezTo>
                  <a:cubicBezTo>
                    <a:pt x="51" y="172"/>
                    <a:pt x="45" y="169"/>
                    <a:pt x="38" y="169"/>
                  </a:cubicBezTo>
                  <a:cubicBezTo>
                    <a:pt x="38" y="169"/>
                    <a:pt x="37" y="169"/>
                    <a:pt x="36" y="169"/>
                  </a:cubicBezTo>
                  <a:cubicBezTo>
                    <a:pt x="36" y="170"/>
                    <a:pt x="35" y="171"/>
                    <a:pt x="35" y="172"/>
                  </a:cubicBezTo>
                  <a:cubicBezTo>
                    <a:pt x="32" y="181"/>
                    <a:pt x="30" y="192"/>
                    <a:pt x="30" y="202"/>
                  </a:cubicBezTo>
                  <a:cubicBezTo>
                    <a:pt x="30" y="206"/>
                    <a:pt x="30" y="210"/>
                    <a:pt x="27" y="211"/>
                  </a:cubicBezTo>
                  <a:cubicBezTo>
                    <a:pt x="23" y="213"/>
                    <a:pt x="19" y="209"/>
                    <a:pt x="17" y="205"/>
                  </a:cubicBezTo>
                  <a:cubicBezTo>
                    <a:pt x="9" y="191"/>
                    <a:pt x="0" y="174"/>
                    <a:pt x="6" y="159"/>
                  </a:cubicBezTo>
                  <a:cubicBezTo>
                    <a:pt x="7" y="157"/>
                    <a:pt x="8" y="155"/>
                    <a:pt x="10" y="155"/>
                  </a:cubicBezTo>
                  <a:cubicBezTo>
                    <a:pt x="12" y="153"/>
                    <a:pt x="14" y="154"/>
                    <a:pt x="17" y="154"/>
                  </a:cubicBezTo>
                  <a:cubicBezTo>
                    <a:pt x="25" y="154"/>
                    <a:pt x="34" y="151"/>
                    <a:pt x="40" y="145"/>
                  </a:cubicBezTo>
                  <a:cubicBezTo>
                    <a:pt x="46" y="139"/>
                    <a:pt x="49" y="131"/>
                    <a:pt x="48" y="122"/>
                  </a:cubicBezTo>
                  <a:cubicBezTo>
                    <a:pt x="46" y="111"/>
                    <a:pt x="36" y="101"/>
                    <a:pt x="36" y="89"/>
                  </a:cubicBezTo>
                  <a:cubicBezTo>
                    <a:pt x="36" y="80"/>
                    <a:pt x="42" y="71"/>
                    <a:pt x="50" y="67"/>
                  </a:cubicBezTo>
                  <a:cubicBezTo>
                    <a:pt x="59" y="62"/>
                    <a:pt x="68" y="62"/>
                    <a:pt x="78" y="63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47"/>
            <p:cNvSpPr>
              <a:spLocks/>
            </p:cNvSpPr>
            <p:nvPr/>
          </p:nvSpPr>
          <p:spPr bwMode="auto">
            <a:xfrm>
              <a:off x="9936163" y="3717926"/>
              <a:ext cx="422275" cy="484188"/>
            </a:xfrm>
            <a:custGeom>
              <a:avLst/>
              <a:gdLst>
                <a:gd name="T0" fmla="*/ 16 w 256"/>
                <a:gd name="T1" fmla="*/ 97 h 294"/>
                <a:gd name="T2" fmla="*/ 9 w 256"/>
                <a:gd name="T3" fmla="*/ 169 h 294"/>
                <a:gd name="T4" fmla="*/ 48 w 256"/>
                <a:gd name="T5" fmla="*/ 202 h 294"/>
                <a:gd name="T6" fmla="*/ 97 w 256"/>
                <a:gd name="T7" fmla="*/ 227 h 294"/>
                <a:gd name="T8" fmla="*/ 121 w 256"/>
                <a:gd name="T9" fmla="*/ 236 h 294"/>
                <a:gd name="T10" fmla="*/ 138 w 256"/>
                <a:gd name="T11" fmla="*/ 238 h 294"/>
                <a:gd name="T12" fmla="*/ 176 w 256"/>
                <a:gd name="T13" fmla="*/ 270 h 294"/>
                <a:gd name="T14" fmla="*/ 184 w 256"/>
                <a:gd name="T15" fmla="*/ 289 h 294"/>
                <a:gd name="T16" fmla="*/ 207 w 256"/>
                <a:gd name="T17" fmla="*/ 293 h 294"/>
                <a:gd name="T18" fmla="*/ 242 w 256"/>
                <a:gd name="T19" fmla="*/ 278 h 294"/>
                <a:gd name="T20" fmla="*/ 244 w 256"/>
                <a:gd name="T21" fmla="*/ 255 h 294"/>
                <a:gd name="T22" fmla="*/ 245 w 256"/>
                <a:gd name="T23" fmla="*/ 189 h 294"/>
                <a:gd name="T24" fmla="*/ 208 w 256"/>
                <a:gd name="T25" fmla="*/ 175 h 294"/>
                <a:gd name="T26" fmla="*/ 170 w 256"/>
                <a:gd name="T27" fmla="*/ 192 h 294"/>
                <a:gd name="T28" fmla="*/ 153 w 256"/>
                <a:gd name="T29" fmla="*/ 173 h 294"/>
                <a:gd name="T30" fmla="*/ 151 w 256"/>
                <a:gd name="T31" fmla="*/ 150 h 294"/>
                <a:gd name="T32" fmla="*/ 139 w 256"/>
                <a:gd name="T33" fmla="*/ 148 h 294"/>
                <a:gd name="T34" fmla="*/ 115 w 256"/>
                <a:gd name="T35" fmla="*/ 119 h 294"/>
                <a:gd name="T36" fmla="*/ 101 w 256"/>
                <a:gd name="T37" fmla="*/ 97 h 294"/>
                <a:gd name="T38" fmla="*/ 116 w 256"/>
                <a:gd name="T39" fmla="*/ 88 h 294"/>
                <a:gd name="T40" fmla="*/ 134 w 256"/>
                <a:gd name="T41" fmla="*/ 92 h 294"/>
                <a:gd name="T42" fmla="*/ 139 w 256"/>
                <a:gd name="T43" fmla="*/ 92 h 294"/>
                <a:gd name="T44" fmla="*/ 147 w 256"/>
                <a:gd name="T45" fmla="*/ 82 h 294"/>
                <a:gd name="T46" fmla="*/ 135 w 256"/>
                <a:gd name="T47" fmla="*/ 30 h 294"/>
                <a:gd name="T48" fmla="*/ 133 w 256"/>
                <a:gd name="T49" fmla="*/ 3 h 294"/>
                <a:gd name="T50" fmla="*/ 119 w 256"/>
                <a:gd name="T51" fmla="*/ 3 h 294"/>
                <a:gd name="T52" fmla="*/ 96 w 256"/>
                <a:gd name="T53" fmla="*/ 34 h 294"/>
                <a:gd name="T54" fmla="*/ 94 w 256"/>
                <a:gd name="T55" fmla="*/ 41 h 294"/>
                <a:gd name="T56" fmla="*/ 90 w 256"/>
                <a:gd name="T57" fmla="*/ 46 h 294"/>
                <a:gd name="T58" fmla="*/ 90 w 256"/>
                <a:gd name="T59" fmla="*/ 35 h 294"/>
                <a:gd name="T60" fmla="*/ 89 w 256"/>
                <a:gd name="T61" fmla="*/ 17 h 294"/>
                <a:gd name="T62" fmla="*/ 60 w 256"/>
                <a:gd name="T63" fmla="*/ 16 h 294"/>
                <a:gd name="T64" fmla="*/ 39 w 256"/>
                <a:gd name="T65" fmla="*/ 35 h 294"/>
                <a:gd name="T66" fmla="*/ 37 w 256"/>
                <a:gd name="T67" fmla="*/ 44 h 294"/>
                <a:gd name="T68" fmla="*/ 16 w 256"/>
                <a:gd name="T69" fmla="*/ 56 h 294"/>
                <a:gd name="T70" fmla="*/ 16 w 256"/>
                <a:gd name="T71" fmla="*/ 9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94">
                  <a:moveTo>
                    <a:pt x="16" y="97"/>
                  </a:moveTo>
                  <a:cubicBezTo>
                    <a:pt x="16" y="122"/>
                    <a:pt x="0" y="147"/>
                    <a:pt x="9" y="169"/>
                  </a:cubicBezTo>
                  <a:cubicBezTo>
                    <a:pt x="16" y="185"/>
                    <a:pt x="32" y="195"/>
                    <a:pt x="48" y="202"/>
                  </a:cubicBezTo>
                  <a:cubicBezTo>
                    <a:pt x="64" y="211"/>
                    <a:pt x="81" y="219"/>
                    <a:pt x="97" y="227"/>
                  </a:cubicBezTo>
                  <a:cubicBezTo>
                    <a:pt x="105" y="231"/>
                    <a:pt x="112" y="235"/>
                    <a:pt x="121" y="236"/>
                  </a:cubicBezTo>
                  <a:cubicBezTo>
                    <a:pt x="126" y="237"/>
                    <a:pt x="132" y="237"/>
                    <a:pt x="138" y="238"/>
                  </a:cubicBezTo>
                  <a:cubicBezTo>
                    <a:pt x="155" y="241"/>
                    <a:pt x="170" y="253"/>
                    <a:pt x="176" y="270"/>
                  </a:cubicBezTo>
                  <a:cubicBezTo>
                    <a:pt x="178" y="276"/>
                    <a:pt x="179" y="284"/>
                    <a:pt x="184" y="289"/>
                  </a:cubicBezTo>
                  <a:cubicBezTo>
                    <a:pt x="190" y="294"/>
                    <a:pt x="199" y="294"/>
                    <a:pt x="207" y="293"/>
                  </a:cubicBezTo>
                  <a:cubicBezTo>
                    <a:pt x="220" y="292"/>
                    <a:pt x="236" y="290"/>
                    <a:pt x="242" y="278"/>
                  </a:cubicBezTo>
                  <a:cubicBezTo>
                    <a:pt x="245" y="271"/>
                    <a:pt x="244" y="263"/>
                    <a:pt x="244" y="255"/>
                  </a:cubicBezTo>
                  <a:cubicBezTo>
                    <a:pt x="244" y="233"/>
                    <a:pt x="256" y="208"/>
                    <a:pt x="245" y="189"/>
                  </a:cubicBezTo>
                  <a:cubicBezTo>
                    <a:pt x="238" y="177"/>
                    <a:pt x="222" y="171"/>
                    <a:pt x="208" y="175"/>
                  </a:cubicBezTo>
                  <a:cubicBezTo>
                    <a:pt x="195" y="180"/>
                    <a:pt x="184" y="194"/>
                    <a:pt x="170" y="192"/>
                  </a:cubicBezTo>
                  <a:cubicBezTo>
                    <a:pt x="161" y="191"/>
                    <a:pt x="153" y="182"/>
                    <a:pt x="153" y="173"/>
                  </a:cubicBezTo>
                  <a:cubicBezTo>
                    <a:pt x="154" y="165"/>
                    <a:pt x="158" y="154"/>
                    <a:pt x="151" y="150"/>
                  </a:cubicBezTo>
                  <a:cubicBezTo>
                    <a:pt x="147" y="148"/>
                    <a:pt x="143" y="149"/>
                    <a:pt x="139" y="148"/>
                  </a:cubicBezTo>
                  <a:cubicBezTo>
                    <a:pt x="126" y="146"/>
                    <a:pt x="123" y="129"/>
                    <a:pt x="115" y="119"/>
                  </a:cubicBezTo>
                  <a:cubicBezTo>
                    <a:pt x="110" y="112"/>
                    <a:pt x="100" y="106"/>
                    <a:pt x="101" y="97"/>
                  </a:cubicBezTo>
                  <a:cubicBezTo>
                    <a:pt x="103" y="91"/>
                    <a:pt x="110" y="88"/>
                    <a:pt x="116" y="88"/>
                  </a:cubicBezTo>
                  <a:cubicBezTo>
                    <a:pt x="122" y="88"/>
                    <a:pt x="128" y="90"/>
                    <a:pt x="134" y="92"/>
                  </a:cubicBezTo>
                  <a:cubicBezTo>
                    <a:pt x="136" y="92"/>
                    <a:pt x="138" y="93"/>
                    <a:pt x="139" y="92"/>
                  </a:cubicBezTo>
                  <a:cubicBezTo>
                    <a:pt x="144" y="91"/>
                    <a:pt x="147" y="87"/>
                    <a:pt x="147" y="82"/>
                  </a:cubicBezTo>
                  <a:cubicBezTo>
                    <a:pt x="150" y="64"/>
                    <a:pt x="134" y="48"/>
                    <a:pt x="135" y="30"/>
                  </a:cubicBezTo>
                  <a:cubicBezTo>
                    <a:pt x="136" y="20"/>
                    <a:pt x="140" y="9"/>
                    <a:pt x="133" y="3"/>
                  </a:cubicBezTo>
                  <a:cubicBezTo>
                    <a:pt x="129" y="0"/>
                    <a:pt x="123" y="1"/>
                    <a:pt x="119" y="3"/>
                  </a:cubicBezTo>
                  <a:cubicBezTo>
                    <a:pt x="107" y="7"/>
                    <a:pt x="97" y="21"/>
                    <a:pt x="96" y="34"/>
                  </a:cubicBezTo>
                  <a:cubicBezTo>
                    <a:pt x="96" y="36"/>
                    <a:pt x="95" y="39"/>
                    <a:pt x="94" y="41"/>
                  </a:cubicBezTo>
                  <a:cubicBezTo>
                    <a:pt x="94" y="43"/>
                    <a:pt x="92" y="46"/>
                    <a:pt x="90" y="46"/>
                  </a:cubicBezTo>
                  <a:cubicBezTo>
                    <a:pt x="89" y="43"/>
                    <a:pt x="90" y="39"/>
                    <a:pt x="90" y="35"/>
                  </a:cubicBezTo>
                  <a:cubicBezTo>
                    <a:pt x="90" y="29"/>
                    <a:pt x="90" y="23"/>
                    <a:pt x="89" y="17"/>
                  </a:cubicBezTo>
                  <a:cubicBezTo>
                    <a:pt x="80" y="15"/>
                    <a:pt x="70" y="14"/>
                    <a:pt x="60" y="16"/>
                  </a:cubicBezTo>
                  <a:cubicBezTo>
                    <a:pt x="51" y="18"/>
                    <a:pt x="41" y="25"/>
                    <a:pt x="39" y="35"/>
                  </a:cubicBezTo>
                  <a:cubicBezTo>
                    <a:pt x="39" y="38"/>
                    <a:pt x="39" y="41"/>
                    <a:pt x="37" y="44"/>
                  </a:cubicBezTo>
                  <a:cubicBezTo>
                    <a:pt x="33" y="50"/>
                    <a:pt x="22" y="51"/>
                    <a:pt x="16" y="56"/>
                  </a:cubicBezTo>
                  <a:cubicBezTo>
                    <a:pt x="8" y="63"/>
                    <a:pt x="16" y="88"/>
                    <a:pt x="16" y="97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48"/>
            <p:cNvSpPr>
              <a:spLocks/>
            </p:cNvSpPr>
            <p:nvPr/>
          </p:nvSpPr>
          <p:spPr bwMode="auto">
            <a:xfrm>
              <a:off x="9732963" y="3586163"/>
              <a:ext cx="215900" cy="201613"/>
            </a:xfrm>
            <a:custGeom>
              <a:avLst/>
              <a:gdLst>
                <a:gd name="T0" fmla="*/ 18 w 131"/>
                <a:gd name="T1" fmla="*/ 62 h 123"/>
                <a:gd name="T2" fmla="*/ 45 w 131"/>
                <a:gd name="T3" fmla="*/ 85 h 123"/>
                <a:gd name="T4" fmla="*/ 62 w 131"/>
                <a:gd name="T5" fmla="*/ 93 h 123"/>
                <a:gd name="T6" fmla="*/ 72 w 131"/>
                <a:gd name="T7" fmla="*/ 107 h 123"/>
                <a:gd name="T8" fmla="*/ 72 w 131"/>
                <a:gd name="T9" fmla="*/ 109 h 123"/>
                <a:gd name="T10" fmla="*/ 74 w 131"/>
                <a:gd name="T11" fmla="*/ 110 h 123"/>
                <a:gd name="T12" fmla="*/ 89 w 131"/>
                <a:gd name="T13" fmla="*/ 111 h 123"/>
                <a:gd name="T14" fmla="*/ 102 w 131"/>
                <a:gd name="T15" fmla="*/ 117 h 123"/>
                <a:gd name="T16" fmla="*/ 105 w 131"/>
                <a:gd name="T17" fmla="*/ 121 h 123"/>
                <a:gd name="T18" fmla="*/ 112 w 131"/>
                <a:gd name="T19" fmla="*/ 121 h 123"/>
                <a:gd name="T20" fmla="*/ 125 w 131"/>
                <a:gd name="T21" fmla="*/ 98 h 123"/>
                <a:gd name="T22" fmla="*/ 129 w 131"/>
                <a:gd name="T23" fmla="*/ 95 h 123"/>
                <a:gd name="T24" fmla="*/ 125 w 131"/>
                <a:gd name="T25" fmla="*/ 85 h 123"/>
                <a:gd name="T26" fmla="*/ 113 w 131"/>
                <a:gd name="T27" fmla="*/ 83 h 123"/>
                <a:gd name="T28" fmla="*/ 120 w 131"/>
                <a:gd name="T29" fmla="*/ 60 h 123"/>
                <a:gd name="T30" fmla="*/ 117 w 131"/>
                <a:gd name="T31" fmla="*/ 56 h 123"/>
                <a:gd name="T32" fmla="*/ 120 w 131"/>
                <a:gd name="T33" fmla="*/ 49 h 123"/>
                <a:gd name="T34" fmla="*/ 119 w 131"/>
                <a:gd name="T35" fmla="*/ 33 h 123"/>
                <a:gd name="T36" fmla="*/ 114 w 131"/>
                <a:gd name="T37" fmla="*/ 17 h 123"/>
                <a:gd name="T38" fmla="*/ 112 w 131"/>
                <a:gd name="T39" fmla="*/ 9 h 123"/>
                <a:gd name="T40" fmla="*/ 109 w 131"/>
                <a:gd name="T41" fmla="*/ 6 h 123"/>
                <a:gd name="T42" fmla="*/ 75 w 131"/>
                <a:gd name="T43" fmla="*/ 3 h 123"/>
                <a:gd name="T44" fmla="*/ 49 w 131"/>
                <a:gd name="T45" fmla="*/ 3 h 123"/>
                <a:gd name="T46" fmla="*/ 22 w 131"/>
                <a:gd name="T47" fmla="*/ 4 h 123"/>
                <a:gd name="T48" fmla="*/ 2 w 131"/>
                <a:gd name="T49" fmla="*/ 31 h 123"/>
                <a:gd name="T50" fmla="*/ 18 w 131"/>
                <a:gd name="T51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23">
                  <a:moveTo>
                    <a:pt x="18" y="62"/>
                  </a:moveTo>
                  <a:cubicBezTo>
                    <a:pt x="26" y="70"/>
                    <a:pt x="34" y="79"/>
                    <a:pt x="45" y="85"/>
                  </a:cubicBezTo>
                  <a:cubicBezTo>
                    <a:pt x="50" y="88"/>
                    <a:pt x="56" y="90"/>
                    <a:pt x="62" y="93"/>
                  </a:cubicBezTo>
                  <a:cubicBezTo>
                    <a:pt x="67" y="96"/>
                    <a:pt x="72" y="101"/>
                    <a:pt x="72" y="107"/>
                  </a:cubicBezTo>
                  <a:cubicBezTo>
                    <a:pt x="72" y="107"/>
                    <a:pt x="72" y="108"/>
                    <a:pt x="72" y="109"/>
                  </a:cubicBezTo>
                  <a:cubicBezTo>
                    <a:pt x="72" y="109"/>
                    <a:pt x="73" y="110"/>
                    <a:pt x="74" y="110"/>
                  </a:cubicBezTo>
                  <a:cubicBezTo>
                    <a:pt x="79" y="112"/>
                    <a:pt x="84" y="111"/>
                    <a:pt x="89" y="111"/>
                  </a:cubicBezTo>
                  <a:cubicBezTo>
                    <a:pt x="94" y="112"/>
                    <a:pt x="99" y="113"/>
                    <a:pt x="102" y="117"/>
                  </a:cubicBezTo>
                  <a:cubicBezTo>
                    <a:pt x="103" y="119"/>
                    <a:pt x="104" y="121"/>
                    <a:pt x="105" y="121"/>
                  </a:cubicBezTo>
                  <a:cubicBezTo>
                    <a:pt x="107" y="123"/>
                    <a:pt x="110" y="122"/>
                    <a:pt x="112" y="121"/>
                  </a:cubicBezTo>
                  <a:cubicBezTo>
                    <a:pt x="119" y="115"/>
                    <a:pt x="119" y="105"/>
                    <a:pt x="125" y="98"/>
                  </a:cubicBezTo>
                  <a:cubicBezTo>
                    <a:pt x="127" y="97"/>
                    <a:pt x="128" y="96"/>
                    <a:pt x="129" y="95"/>
                  </a:cubicBezTo>
                  <a:cubicBezTo>
                    <a:pt x="131" y="91"/>
                    <a:pt x="128" y="87"/>
                    <a:pt x="125" y="85"/>
                  </a:cubicBezTo>
                  <a:cubicBezTo>
                    <a:pt x="121" y="83"/>
                    <a:pt x="117" y="83"/>
                    <a:pt x="113" y="83"/>
                  </a:cubicBezTo>
                  <a:cubicBezTo>
                    <a:pt x="110" y="75"/>
                    <a:pt x="123" y="68"/>
                    <a:pt x="120" y="60"/>
                  </a:cubicBezTo>
                  <a:cubicBezTo>
                    <a:pt x="119" y="59"/>
                    <a:pt x="118" y="58"/>
                    <a:pt x="117" y="56"/>
                  </a:cubicBezTo>
                  <a:cubicBezTo>
                    <a:pt x="117" y="54"/>
                    <a:pt x="119" y="52"/>
                    <a:pt x="120" y="49"/>
                  </a:cubicBezTo>
                  <a:cubicBezTo>
                    <a:pt x="122" y="44"/>
                    <a:pt x="121" y="38"/>
                    <a:pt x="119" y="33"/>
                  </a:cubicBezTo>
                  <a:cubicBezTo>
                    <a:pt x="117" y="27"/>
                    <a:pt x="114" y="22"/>
                    <a:pt x="114" y="17"/>
                  </a:cubicBezTo>
                  <a:cubicBezTo>
                    <a:pt x="114" y="14"/>
                    <a:pt x="114" y="11"/>
                    <a:pt x="112" y="9"/>
                  </a:cubicBezTo>
                  <a:cubicBezTo>
                    <a:pt x="111" y="8"/>
                    <a:pt x="110" y="7"/>
                    <a:pt x="109" y="6"/>
                  </a:cubicBezTo>
                  <a:cubicBezTo>
                    <a:pt x="99" y="1"/>
                    <a:pt x="87" y="3"/>
                    <a:pt x="75" y="3"/>
                  </a:cubicBezTo>
                  <a:cubicBezTo>
                    <a:pt x="67" y="4"/>
                    <a:pt x="58" y="4"/>
                    <a:pt x="49" y="3"/>
                  </a:cubicBezTo>
                  <a:cubicBezTo>
                    <a:pt x="40" y="2"/>
                    <a:pt x="30" y="0"/>
                    <a:pt x="22" y="4"/>
                  </a:cubicBezTo>
                  <a:cubicBezTo>
                    <a:pt x="13" y="8"/>
                    <a:pt x="3" y="21"/>
                    <a:pt x="2" y="31"/>
                  </a:cubicBezTo>
                  <a:cubicBezTo>
                    <a:pt x="0" y="43"/>
                    <a:pt x="10" y="54"/>
                    <a:pt x="18" y="6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49"/>
            <p:cNvSpPr>
              <a:spLocks/>
            </p:cNvSpPr>
            <p:nvPr/>
          </p:nvSpPr>
          <p:spPr bwMode="auto">
            <a:xfrm>
              <a:off x="9958388" y="3140076"/>
              <a:ext cx="433388" cy="503238"/>
            </a:xfrm>
            <a:custGeom>
              <a:avLst/>
              <a:gdLst>
                <a:gd name="T0" fmla="*/ 22 w 263"/>
                <a:gd name="T1" fmla="*/ 205 h 305"/>
                <a:gd name="T2" fmla="*/ 10 w 263"/>
                <a:gd name="T3" fmla="*/ 228 h 305"/>
                <a:gd name="T4" fmla="*/ 3 w 263"/>
                <a:gd name="T5" fmla="*/ 259 h 305"/>
                <a:gd name="T6" fmla="*/ 11 w 263"/>
                <a:gd name="T7" fmla="*/ 277 h 305"/>
                <a:gd name="T8" fmla="*/ 11 w 263"/>
                <a:gd name="T9" fmla="*/ 293 h 305"/>
                <a:gd name="T10" fmla="*/ 29 w 263"/>
                <a:gd name="T11" fmla="*/ 302 h 305"/>
                <a:gd name="T12" fmla="*/ 48 w 263"/>
                <a:gd name="T13" fmla="*/ 300 h 305"/>
                <a:gd name="T14" fmla="*/ 56 w 263"/>
                <a:gd name="T15" fmla="*/ 295 h 305"/>
                <a:gd name="T16" fmla="*/ 61 w 263"/>
                <a:gd name="T17" fmla="*/ 300 h 305"/>
                <a:gd name="T18" fmla="*/ 87 w 263"/>
                <a:gd name="T19" fmla="*/ 296 h 305"/>
                <a:gd name="T20" fmla="*/ 116 w 263"/>
                <a:gd name="T21" fmla="*/ 300 h 305"/>
                <a:gd name="T22" fmla="*/ 123 w 263"/>
                <a:gd name="T23" fmla="*/ 293 h 305"/>
                <a:gd name="T24" fmla="*/ 131 w 263"/>
                <a:gd name="T25" fmla="*/ 278 h 305"/>
                <a:gd name="T26" fmla="*/ 122 w 263"/>
                <a:gd name="T27" fmla="*/ 258 h 305"/>
                <a:gd name="T28" fmla="*/ 120 w 263"/>
                <a:gd name="T29" fmla="*/ 241 h 305"/>
                <a:gd name="T30" fmla="*/ 125 w 263"/>
                <a:gd name="T31" fmla="*/ 229 h 305"/>
                <a:gd name="T32" fmla="*/ 130 w 263"/>
                <a:gd name="T33" fmla="*/ 183 h 305"/>
                <a:gd name="T34" fmla="*/ 129 w 263"/>
                <a:gd name="T35" fmla="*/ 174 h 305"/>
                <a:gd name="T36" fmla="*/ 131 w 263"/>
                <a:gd name="T37" fmla="*/ 165 h 305"/>
                <a:gd name="T38" fmla="*/ 142 w 263"/>
                <a:gd name="T39" fmla="*/ 136 h 305"/>
                <a:gd name="T40" fmla="*/ 147 w 263"/>
                <a:gd name="T41" fmla="*/ 126 h 305"/>
                <a:gd name="T42" fmla="*/ 165 w 263"/>
                <a:gd name="T43" fmla="*/ 127 h 305"/>
                <a:gd name="T44" fmla="*/ 170 w 263"/>
                <a:gd name="T45" fmla="*/ 145 h 305"/>
                <a:gd name="T46" fmla="*/ 170 w 263"/>
                <a:gd name="T47" fmla="*/ 153 h 305"/>
                <a:gd name="T48" fmla="*/ 175 w 263"/>
                <a:gd name="T49" fmla="*/ 157 h 305"/>
                <a:gd name="T50" fmla="*/ 192 w 263"/>
                <a:gd name="T51" fmla="*/ 160 h 305"/>
                <a:gd name="T52" fmla="*/ 196 w 263"/>
                <a:gd name="T53" fmla="*/ 159 h 305"/>
                <a:gd name="T54" fmla="*/ 199 w 263"/>
                <a:gd name="T55" fmla="*/ 155 h 305"/>
                <a:gd name="T56" fmla="*/ 215 w 263"/>
                <a:gd name="T57" fmla="*/ 136 h 305"/>
                <a:gd name="T58" fmla="*/ 220 w 263"/>
                <a:gd name="T59" fmla="*/ 134 h 305"/>
                <a:gd name="T60" fmla="*/ 225 w 263"/>
                <a:gd name="T61" fmla="*/ 135 h 305"/>
                <a:gd name="T62" fmla="*/ 235 w 263"/>
                <a:gd name="T63" fmla="*/ 137 h 305"/>
                <a:gd name="T64" fmla="*/ 241 w 263"/>
                <a:gd name="T65" fmla="*/ 130 h 305"/>
                <a:gd name="T66" fmla="*/ 245 w 263"/>
                <a:gd name="T67" fmla="*/ 105 h 305"/>
                <a:gd name="T68" fmla="*/ 249 w 263"/>
                <a:gd name="T69" fmla="*/ 90 h 305"/>
                <a:gd name="T70" fmla="*/ 260 w 263"/>
                <a:gd name="T71" fmla="*/ 67 h 305"/>
                <a:gd name="T72" fmla="*/ 257 w 263"/>
                <a:gd name="T73" fmla="*/ 43 h 305"/>
                <a:gd name="T74" fmla="*/ 250 w 263"/>
                <a:gd name="T75" fmla="*/ 38 h 305"/>
                <a:gd name="T76" fmla="*/ 246 w 263"/>
                <a:gd name="T77" fmla="*/ 29 h 305"/>
                <a:gd name="T78" fmla="*/ 230 w 263"/>
                <a:gd name="T79" fmla="*/ 31 h 305"/>
                <a:gd name="T80" fmla="*/ 228 w 263"/>
                <a:gd name="T81" fmla="*/ 35 h 305"/>
                <a:gd name="T82" fmla="*/ 223 w 263"/>
                <a:gd name="T83" fmla="*/ 36 h 305"/>
                <a:gd name="T84" fmla="*/ 200 w 263"/>
                <a:gd name="T85" fmla="*/ 31 h 305"/>
                <a:gd name="T86" fmla="*/ 195 w 263"/>
                <a:gd name="T87" fmla="*/ 28 h 305"/>
                <a:gd name="T88" fmla="*/ 190 w 263"/>
                <a:gd name="T89" fmla="*/ 20 h 305"/>
                <a:gd name="T90" fmla="*/ 179 w 263"/>
                <a:gd name="T91" fmla="*/ 5 h 305"/>
                <a:gd name="T92" fmla="*/ 160 w 263"/>
                <a:gd name="T93" fmla="*/ 3 h 305"/>
                <a:gd name="T94" fmla="*/ 154 w 263"/>
                <a:gd name="T95" fmla="*/ 10 h 305"/>
                <a:gd name="T96" fmla="*/ 142 w 263"/>
                <a:gd name="T97" fmla="*/ 26 h 305"/>
                <a:gd name="T98" fmla="*/ 143 w 263"/>
                <a:gd name="T99" fmla="*/ 46 h 305"/>
                <a:gd name="T100" fmla="*/ 148 w 263"/>
                <a:gd name="T101" fmla="*/ 53 h 305"/>
                <a:gd name="T102" fmla="*/ 149 w 263"/>
                <a:gd name="T103" fmla="*/ 62 h 305"/>
                <a:gd name="T104" fmla="*/ 146 w 263"/>
                <a:gd name="T105" fmla="*/ 76 h 305"/>
                <a:gd name="T106" fmla="*/ 131 w 263"/>
                <a:gd name="T107" fmla="*/ 86 h 305"/>
                <a:gd name="T108" fmla="*/ 93 w 263"/>
                <a:gd name="T109" fmla="*/ 101 h 305"/>
                <a:gd name="T110" fmla="*/ 66 w 263"/>
                <a:gd name="T111" fmla="*/ 132 h 305"/>
                <a:gd name="T112" fmla="*/ 63 w 263"/>
                <a:gd name="T113" fmla="*/ 143 h 305"/>
                <a:gd name="T114" fmla="*/ 57 w 263"/>
                <a:gd name="T115" fmla="*/ 154 h 305"/>
                <a:gd name="T116" fmla="*/ 22 w 263"/>
                <a:gd name="T117" fmla="*/ 2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305">
                  <a:moveTo>
                    <a:pt x="22" y="205"/>
                  </a:moveTo>
                  <a:cubicBezTo>
                    <a:pt x="18" y="213"/>
                    <a:pt x="14" y="221"/>
                    <a:pt x="10" y="228"/>
                  </a:cubicBezTo>
                  <a:cubicBezTo>
                    <a:pt x="5" y="238"/>
                    <a:pt x="0" y="249"/>
                    <a:pt x="3" y="259"/>
                  </a:cubicBezTo>
                  <a:cubicBezTo>
                    <a:pt x="5" y="265"/>
                    <a:pt x="10" y="271"/>
                    <a:pt x="11" y="277"/>
                  </a:cubicBezTo>
                  <a:cubicBezTo>
                    <a:pt x="11" y="283"/>
                    <a:pt x="9" y="288"/>
                    <a:pt x="11" y="293"/>
                  </a:cubicBezTo>
                  <a:cubicBezTo>
                    <a:pt x="14" y="300"/>
                    <a:pt x="22" y="301"/>
                    <a:pt x="29" y="302"/>
                  </a:cubicBezTo>
                  <a:cubicBezTo>
                    <a:pt x="36" y="303"/>
                    <a:pt x="43" y="303"/>
                    <a:pt x="48" y="300"/>
                  </a:cubicBezTo>
                  <a:cubicBezTo>
                    <a:pt x="51" y="298"/>
                    <a:pt x="53" y="295"/>
                    <a:pt x="56" y="295"/>
                  </a:cubicBezTo>
                  <a:cubicBezTo>
                    <a:pt x="59" y="294"/>
                    <a:pt x="63" y="298"/>
                    <a:pt x="61" y="300"/>
                  </a:cubicBezTo>
                  <a:cubicBezTo>
                    <a:pt x="69" y="298"/>
                    <a:pt x="78" y="295"/>
                    <a:pt x="87" y="296"/>
                  </a:cubicBezTo>
                  <a:cubicBezTo>
                    <a:pt x="97" y="298"/>
                    <a:pt x="108" y="305"/>
                    <a:pt x="116" y="300"/>
                  </a:cubicBezTo>
                  <a:cubicBezTo>
                    <a:pt x="119" y="298"/>
                    <a:pt x="121" y="296"/>
                    <a:pt x="123" y="293"/>
                  </a:cubicBezTo>
                  <a:cubicBezTo>
                    <a:pt x="127" y="289"/>
                    <a:pt x="131" y="284"/>
                    <a:pt x="131" y="278"/>
                  </a:cubicBezTo>
                  <a:cubicBezTo>
                    <a:pt x="131" y="270"/>
                    <a:pt x="125" y="265"/>
                    <a:pt x="122" y="258"/>
                  </a:cubicBezTo>
                  <a:cubicBezTo>
                    <a:pt x="120" y="253"/>
                    <a:pt x="119" y="247"/>
                    <a:pt x="120" y="241"/>
                  </a:cubicBezTo>
                  <a:cubicBezTo>
                    <a:pt x="121" y="237"/>
                    <a:pt x="123" y="233"/>
                    <a:pt x="125" y="229"/>
                  </a:cubicBezTo>
                  <a:cubicBezTo>
                    <a:pt x="131" y="215"/>
                    <a:pt x="132" y="198"/>
                    <a:pt x="130" y="183"/>
                  </a:cubicBezTo>
                  <a:cubicBezTo>
                    <a:pt x="129" y="180"/>
                    <a:pt x="129" y="177"/>
                    <a:pt x="129" y="174"/>
                  </a:cubicBezTo>
                  <a:cubicBezTo>
                    <a:pt x="129" y="171"/>
                    <a:pt x="130" y="168"/>
                    <a:pt x="131" y="165"/>
                  </a:cubicBezTo>
                  <a:cubicBezTo>
                    <a:pt x="135" y="155"/>
                    <a:pt x="138" y="146"/>
                    <a:pt x="142" y="136"/>
                  </a:cubicBezTo>
                  <a:cubicBezTo>
                    <a:pt x="143" y="133"/>
                    <a:pt x="144" y="129"/>
                    <a:pt x="147" y="126"/>
                  </a:cubicBezTo>
                  <a:cubicBezTo>
                    <a:pt x="152" y="122"/>
                    <a:pt x="160" y="123"/>
                    <a:pt x="165" y="127"/>
                  </a:cubicBezTo>
                  <a:cubicBezTo>
                    <a:pt x="170" y="132"/>
                    <a:pt x="171" y="139"/>
                    <a:pt x="170" y="145"/>
                  </a:cubicBezTo>
                  <a:cubicBezTo>
                    <a:pt x="170" y="148"/>
                    <a:pt x="169" y="150"/>
                    <a:pt x="170" y="153"/>
                  </a:cubicBezTo>
                  <a:cubicBezTo>
                    <a:pt x="171" y="155"/>
                    <a:pt x="173" y="156"/>
                    <a:pt x="175" y="157"/>
                  </a:cubicBezTo>
                  <a:cubicBezTo>
                    <a:pt x="180" y="160"/>
                    <a:pt x="186" y="160"/>
                    <a:pt x="192" y="160"/>
                  </a:cubicBezTo>
                  <a:cubicBezTo>
                    <a:pt x="193" y="160"/>
                    <a:pt x="195" y="160"/>
                    <a:pt x="196" y="159"/>
                  </a:cubicBezTo>
                  <a:cubicBezTo>
                    <a:pt x="198" y="158"/>
                    <a:pt x="198" y="156"/>
                    <a:pt x="199" y="155"/>
                  </a:cubicBezTo>
                  <a:cubicBezTo>
                    <a:pt x="203" y="147"/>
                    <a:pt x="209" y="141"/>
                    <a:pt x="215" y="136"/>
                  </a:cubicBezTo>
                  <a:cubicBezTo>
                    <a:pt x="217" y="135"/>
                    <a:pt x="218" y="134"/>
                    <a:pt x="220" y="134"/>
                  </a:cubicBezTo>
                  <a:cubicBezTo>
                    <a:pt x="222" y="133"/>
                    <a:pt x="223" y="134"/>
                    <a:pt x="225" y="135"/>
                  </a:cubicBezTo>
                  <a:cubicBezTo>
                    <a:pt x="228" y="136"/>
                    <a:pt x="231" y="137"/>
                    <a:pt x="235" y="137"/>
                  </a:cubicBezTo>
                  <a:cubicBezTo>
                    <a:pt x="238" y="136"/>
                    <a:pt x="241" y="133"/>
                    <a:pt x="241" y="130"/>
                  </a:cubicBezTo>
                  <a:cubicBezTo>
                    <a:pt x="241" y="121"/>
                    <a:pt x="243" y="113"/>
                    <a:pt x="245" y="105"/>
                  </a:cubicBezTo>
                  <a:cubicBezTo>
                    <a:pt x="246" y="100"/>
                    <a:pt x="247" y="95"/>
                    <a:pt x="249" y="90"/>
                  </a:cubicBezTo>
                  <a:cubicBezTo>
                    <a:pt x="252" y="82"/>
                    <a:pt x="257" y="75"/>
                    <a:pt x="260" y="67"/>
                  </a:cubicBezTo>
                  <a:cubicBezTo>
                    <a:pt x="263" y="59"/>
                    <a:pt x="263" y="49"/>
                    <a:pt x="257" y="43"/>
                  </a:cubicBezTo>
                  <a:cubicBezTo>
                    <a:pt x="255" y="41"/>
                    <a:pt x="252" y="40"/>
                    <a:pt x="250" y="38"/>
                  </a:cubicBezTo>
                  <a:cubicBezTo>
                    <a:pt x="248" y="35"/>
                    <a:pt x="248" y="32"/>
                    <a:pt x="246" y="29"/>
                  </a:cubicBezTo>
                  <a:cubicBezTo>
                    <a:pt x="242" y="24"/>
                    <a:pt x="232" y="25"/>
                    <a:pt x="230" y="31"/>
                  </a:cubicBezTo>
                  <a:cubicBezTo>
                    <a:pt x="229" y="32"/>
                    <a:pt x="229" y="34"/>
                    <a:pt x="228" y="35"/>
                  </a:cubicBezTo>
                  <a:cubicBezTo>
                    <a:pt x="227" y="36"/>
                    <a:pt x="225" y="36"/>
                    <a:pt x="223" y="36"/>
                  </a:cubicBezTo>
                  <a:cubicBezTo>
                    <a:pt x="215" y="36"/>
                    <a:pt x="208" y="34"/>
                    <a:pt x="200" y="31"/>
                  </a:cubicBezTo>
                  <a:cubicBezTo>
                    <a:pt x="198" y="31"/>
                    <a:pt x="196" y="30"/>
                    <a:pt x="195" y="28"/>
                  </a:cubicBezTo>
                  <a:cubicBezTo>
                    <a:pt x="193" y="26"/>
                    <a:pt x="192" y="23"/>
                    <a:pt x="190" y="20"/>
                  </a:cubicBezTo>
                  <a:cubicBezTo>
                    <a:pt x="188" y="14"/>
                    <a:pt x="184" y="8"/>
                    <a:pt x="179" y="5"/>
                  </a:cubicBezTo>
                  <a:cubicBezTo>
                    <a:pt x="173" y="1"/>
                    <a:pt x="166" y="0"/>
                    <a:pt x="160" y="3"/>
                  </a:cubicBezTo>
                  <a:cubicBezTo>
                    <a:pt x="158" y="5"/>
                    <a:pt x="156" y="7"/>
                    <a:pt x="154" y="10"/>
                  </a:cubicBezTo>
                  <a:cubicBezTo>
                    <a:pt x="149" y="15"/>
                    <a:pt x="144" y="20"/>
                    <a:pt x="142" y="26"/>
                  </a:cubicBezTo>
                  <a:cubicBezTo>
                    <a:pt x="139" y="33"/>
                    <a:pt x="139" y="40"/>
                    <a:pt x="143" y="46"/>
                  </a:cubicBezTo>
                  <a:cubicBezTo>
                    <a:pt x="144" y="48"/>
                    <a:pt x="147" y="50"/>
                    <a:pt x="148" y="53"/>
                  </a:cubicBezTo>
                  <a:cubicBezTo>
                    <a:pt x="149" y="56"/>
                    <a:pt x="149" y="59"/>
                    <a:pt x="149" y="62"/>
                  </a:cubicBezTo>
                  <a:cubicBezTo>
                    <a:pt x="149" y="67"/>
                    <a:pt x="149" y="72"/>
                    <a:pt x="146" y="76"/>
                  </a:cubicBezTo>
                  <a:cubicBezTo>
                    <a:pt x="143" y="81"/>
                    <a:pt x="137" y="84"/>
                    <a:pt x="131" y="86"/>
                  </a:cubicBezTo>
                  <a:cubicBezTo>
                    <a:pt x="118" y="90"/>
                    <a:pt x="105" y="94"/>
                    <a:pt x="93" y="101"/>
                  </a:cubicBezTo>
                  <a:cubicBezTo>
                    <a:pt x="81" y="108"/>
                    <a:pt x="70" y="118"/>
                    <a:pt x="66" y="132"/>
                  </a:cubicBezTo>
                  <a:cubicBezTo>
                    <a:pt x="65" y="135"/>
                    <a:pt x="64" y="139"/>
                    <a:pt x="63" y="143"/>
                  </a:cubicBezTo>
                  <a:cubicBezTo>
                    <a:pt x="61" y="147"/>
                    <a:pt x="59" y="151"/>
                    <a:pt x="57" y="154"/>
                  </a:cubicBezTo>
                  <a:cubicBezTo>
                    <a:pt x="47" y="174"/>
                    <a:pt x="32" y="185"/>
                    <a:pt x="22" y="205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50"/>
            <p:cNvSpPr>
              <a:spLocks/>
            </p:cNvSpPr>
            <p:nvPr/>
          </p:nvSpPr>
          <p:spPr bwMode="auto">
            <a:xfrm>
              <a:off x="10868025" y="2154238"/>
              <a:ext cx="206375" cy="282575"/>
            </a:xfrm>
            <a:custGeom>
              <a:avLst/>
              <a:gdLst>
                <a:gd name="T0" fmla="*/ 39 w 125"/>
                <a:gd name="T1" fmla="*/ 115 h 171"/>
                <a:gd name="T2" fmla="*/ 90 w 125"/>
                <a:gd name="T3" fmla="*/ 159 h 171"/>
                <a:gd name="T4" fmla="*/ 101 w 125"/>
                <a:gd name="T5" fmla="*/ 170 h 171"/>
                <a:gd name="T6" fmla="*/ 114 w 125"/>
                <a:gd name="T7" fmla="*/ 164 h 171"/>
                <a:gd name="T8" fmla="*/ 104 w 125"/>
                <a:gd name="T9" fmla="*/ 139 h 171"/>
                <a:gd name="T10" fmla="*/ 107 w 125"/>
                <a:gd name="T11" fmla="*/ 135 h 171"/>
                <a:gd name="T12" fmla="*/ 98 w 125"/>
                <a:gd name="T13" fmla="*/ 117 h 171"/>
                <a:gd name="T14" fmla="*/ 100 w 125"/>
                <a:gd name="T15" fmla="*/ 87 h 171"/>
                <a:gd name="T16" fmla="*/ 111 w 125"/>
                <a:gd name="T17" fmla="*/ 59 h 171"/>
                <a:gd name="T18" fmla="*/ 111 w 125"/>
                <a:gd name="T19" fmla="*/ 40 h 171"/>
                <a:gd name="T20" fmla="*/ 123 w 125"/>
                <a:gd name="T21" fmla="*/ 29 h 171"/>
                <a:gd name="T22" fmla="*/ 114 w 125"/>
                <a:gd name="T23" fmla="*/ 11 h 171"/>
                <a:gd name="T24" fmla="*/ 94 w 125"/>
                <a:gd name="T25" fmla="*/ 6 h 171"/>
                <a:gd name="T26" fmla="*/ 56 w 125"/>
                <a:gd name="T27" fmla="*/ 2 h 171"/>
                <a:gd name="T28" fmla="*/ 36 w 125"/>
                <a:gd name="T29" fmla="*/ 4 h 171"/>
                <a:gd name="T30" fmla="*/ 26 w 125"/>
                <a:gd name="T31" fmla="*/ 15 h 171"/>
                <a:gd name="T32" fmla="*/ 2 w 125"/>
                <a:gd name="T33" fmla="*/ 72 h 171"/>
                <a:gd name="T34" fmla="*/ 39 w 125"/>
                <a:gd name="T35" fmla="*/ 1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71">
                  <a:moveTo>
                    <a:pt x="39" y="115"/>
                  </a:moveTo>
                  <a:cubicBezTo>
                    <a:pt x="58" y="127"/>
                    <a:pt x="75" y="142"/>
                    <a:pt x="90" y="159"/>
                  </a:cubicBezTo>
                  <a:cubicBezTo>
                    <a:pt x="93" y="163"/>
                    <a:pt x="96" y="168"/>
                    <a:pt x="101" y="170"/>
                  </a:cubicBezTo>
                  <a:cubicBezTo>
                    <a:pt x="106" y="171"/>
                    <a:pt x="113" y="169"/>
                    <a:pt x="114" y="164"/>
                  </a:cubicBezTo>
                  <a:cubicBezTo>
                    <a:pt x="116" y="154"/>
                    <a:pt x="99" y="147"/>
                    <a:pt x="104" y="139"/>
                  </a:cubicBezTo>
                  <a:cubicBezTo>
                    <a:pt x="105" y="138"/>
                    <a:pt x="106" y="137"/>
                    <a:pt x="107" y="135"/>
                  </a:cubicBezTo>
                  <a:cubicBezTo>
                    <a:pt x="111" y="129"/>
                    <a:pt x="102" y="123"/>
                    <a:pt x="98" y="117"/>
                  </a:cubicBezTo>
                  <a:cubicBezTo>
                    <a:pt x="92" y="108"/>
                    <a:pt x="95" y="97"/>
                    <a:pt x="100" y="87"/>
                  </a:cubicBezTo>
                  <a:cubicBezTo>
                    <a:pt x="104" y="78"/>
                    <a:pt x="111" y="69"/>
                    <a:pt x="111" y="59"/>
                  </a:cubicBezTo>
                  <a:cubicBezTo>
                    <a:pt x="112" y="53"/>
                    <a:pt x="110" y="46"/>
                    <a:pt x="111" y="40"/>
                  </a:cubicBezTo>
                  <a:cubicBezTo>
                    <a:pt x="112" y="34"/>
                    <a:pt x="117" y="28"/>
                    <a:pt x="123" y="29"/>
                  </a:cubicBezTo>
                  <a:cubicBezTo>
                    <a:pt x="125" y="22"/>
                    <a:pt x="120" y="15"/>
                    <a:pt x="114" y="11"/>
                  </a:cubicBezTo>
                  <a:cubicBezTo>
                    <a:pt x="108" y="8"/>
                    <a:pt x="101" y="7"/>
                    <a:pt x="94" y="6"/>
                  </a:cubicBezTo>
                  <a:cubicBezTo>
                    <a:pt x="81" y="5"/>
                    <a:pt x="69" y="3"/>
                    <a:pt x="56" y="2"/>
                  </a:cubicBezTo>
                  <a:cubicBezTo>
                    <a:pt x="49" y="1"/>
                    <a:pt x="42" y="0"/>
                    <a:pt x="36" y="4"/>
                  </a:cubicBezTo>
                  <a:cubicBezTo>
                    <a:pt x="31" y="6"/>
                    <a:pt x="29" y="11"/>
                    <a:pt x="26" y="15"/>
                  </a:cubicBezTo>
                  <a:cubicBezTo>
                    <a:pt x="18" y="31"/>
                    <a:pt x="4" y="54"/>
                    <a:pt x="2" y="72"/>
                  </a:cubicBezTo>
                  <a:cubicBezTo>
                    <a:pt x="0" y="93"/>
                    <a:pt x="25" y="105"/>
                    <a:pt x="39" y="115"/>
                  </a:cubicBezTo>
                  <a:close/>
                </a:path>
              </a:pathLst>
            </a:custGeom>
            <a:solidFill>
              <a:srgbClr val="BF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51"/>
            <p:cNvSpPr>
              <a:spLocks/>
            </p:cNvSpPr>
            <p:nvPr/>
          </p:nvSpPr>
          <p:spPr bwMode="auto">
            <a:xfrm>
              <a:off x="10494963" y="2392363"/>
              <a:ext cx="1074738" cy="3921125"/>
            </a:xfrm>
            <a:custGeom>
              <a:avLst/>
              <a:gdLst>
                <a:gd name="T0" fmla="*/ 407 w 653"/>
                <a:gd name="T1" fmla="*/ 29 h 2379"/>
                <a:gd name="T2" fmla="*/ 459 w 653"/>
                <a:gd name="T3" fmla="*/ 72 h 2379"/>
                <a:gd name="T4" fmla="*/ 450 w 653"/>
                <a:gd name="T5" fmla="*/ 122 h 2379"/>
                <a:gd name="T6" fmla="*/ 483 w 653"/>
                <a:gd name="T7" fmla="*/ 217 h 2379"/>
                <a:gd name="T8" fmla="*/ 492 w 653"/>
                <a:gd name="T9" fmla="*/ 323 h 2379"/>
                <a:gd name="T10" fmla="*/ 520 w 653"/>
                <a:gd name="T11" fmla="*/ 406 h 2379"/>
                <a:gd name="T12" fmla="*/ 503 w 653"/>
                <a:gd name="T13" fmla="*/ 385 h 2379"/>
                <a:gd name="T14" fmla="*/ 479 w 653"/>
                <a:gd name="T15" fmla="*/ 448 h 2379"/>
                <a:gd name="T16" fmla="*/ 465 w 653"/>
                <a:gd name="T17" fmla="*/ 537 h 2379"/>
                <a:gd name="T18" fmla="*/ 436 w 653"/>
                <a:gd name="T19" fmla="*/ 576 h 2379"/>
                <a:gd name="T20" fmla="*/ 434 w 653"/>
                <a:gd name="T21" fmla="*/ 612 h 2379"/>
                <a:gd name="T22" fmla="*/ 433 w 653"/>
                <a:gd name="T23" fmla="*/ 672 h 2379"/>
                <a:gd name="T24" fmla="*/ 472 w 653"/>
                <a:gd name="T25" fmla="*/ 730 h 2379"/>
                <a:gd name="T26" fmla="*/ 469 w 653"/>
                <a:gd name="T27" fmla="*/ 784 h 2379"/>
                <a:gd name="T28" fmla="*/ 486 w 653"/>
                <a:gd name="T29" fmla="*/ 825 h 2379"/>
                <a:gd name="T30" fmla="*/ 461 w 653"/>
                <a:gd name="T31" fmla="*/ 873 h 2379"/>
                <a:gd name="T32" fmla="*/ 430 w 653"/>
                <a:gd name="T33" fmla="*/ 889 h 2379"/>
                <a:gd name="T34" fmla="*/ 491 w 653"/>
                <a:gd name="T35" fmla="*/ 955 h 2379"/>
                <a:gd name="T36" fmla="*/ 556 w 653"/>
                <a:gd name="T37" fmla="*/ 997 h 2379"/>
                <a:gd name="T38" fmla="*/ 635 w 653"/>
                <a:gd name="T39" fmla="*/ 1824 h 2379"/>
                <a:gd name="T40" fmla="*/ 546 w 653"/>
                <a:gd name="T41" fmla="*/ 2210 h 2379"/>
                <a:gd name="T42" fmla="*/ 448 w 653"/>
                <a:gd name="T43" fmla="*/ 2247 h 2379"/>
                <a:gd name="T44" fmla="*/ 408 w 653"/>
                <a:gd name="T45" fmla="*/ 2286 h 2379"/>
                <a:gd name="T46" fmla="*/ 312 w 653"/>
                <a:gd name="T47" fmla="*/ 2378 h 2379"/>
                <a:gd name="T48" fmla="*/ 179 w 653"/>
                <a:gd name="T49" fmla="*/ 2354 h 2379"/>
                <a:gd name="T50" fmla="*/ 144 w 653"/>
                <a:gd name="T51" fmla="*/ 2316 h 2379"/>
                <a:gd name="T52" fmla="*/ 133 w 653"/>
                <a:gd name="T53" fmla="*/ 2259 h 2379"/>
                <a:gd name="T54" fmla="*/ 151 w 653"/>
                <a:gd name="T55" fmla="*/ 2112 h 2379"/>
                <a:gd name="T56" fmla="*/ 107 w 653"/>
                <a:gd name="T57" fmla="*/ 1983 h 2379"/>
                <a:gd name="T58" fmla="*/ 77 w 653"/>
                <a:gd name="T59" fmla="*/ 1893 h 2379"/>
                <a:gd name="T60" fmla="*/ 111 w 653"/>
                <a:gd name="T61" fmla="*/ 1799 h 2379"/>
                <a:gd name="T62" fmla="*/ 123 w 653"/>
                <a:gd name="T63" fmla="*/ 1739 h 2379"/>
                <a:gd name="T64" fmla="*/ 132 w 653"/>
                <a:gd name="T65" fmla="*/ 1689 h 2379"/>
                <a:gd name="T66" fmla="*/ 193 w 653"/>
                <a:gd name="T67" fmla="*/ 1552 h 2379"/>
                <a:gd name="T68" fmla="*/ 215 w 653"/>
                <a:gd name="T69" fmla="*/ 1498 h 2379"/>
                <a:gd name="T70" fmla="*/ 231 w 653"/>
                <a:gd name="T71" fmla="*/ 1322 h 2379"/>
                <a:gd name="T72" fmla="*/ 166 w 653"/>
                <a:gd name="T73" fmla="*/ 1222 h 2379"/>
                <a:gd name="T74" fmla="*/ 147 w 653"/>
                <a:gd name="T75" fmla="*/ 1120 h 2379"/>
                <a:gd name="T76" fmla="*/ 112 w 653"/>
                <a:gd name="T77" fmla="*/ 1020 h 2379"/>
                <a:gd name="T78" fmla="*/ 27 w 653"/>
                <a:gd name="T79" fmla="*/ 917 h 2379"/>
                <a:gd name="T80" fmla="*/ 71 w 653"/>
                <a:gd name="T81" fmla="*/ 793 h 2379"/>
                <a:gd name="T82" fmla="*/ 99 w 653"/>
                <a:gd name="T83" fmla="*/ 686 h 2379"/>
                <a:gd name="T84" fmla="*/ 120 w 653"/>
                <a:gd name="T85" fmla="*/ 626 h 2379"/>
                <a:gd name="T86" fmla="*/ 243 w 653"/>
                <a:gd name="T87" fmla="*/ 561 h 2379"/>
                <a:gd name="T88" fmla="*/ 369 w 653"/>
                <a:gd name="T89" fmla="*/ 458 h 2379"/>
                <a:gd name="T90" fmla="*/ 398 w 653"/>
                <a:gd name="T91" fmla="*/ 301 h 2379"/>
                <a:gd name="T92" fmla="*/ 390 w 653"/>
                <a:gd name="T93" fmla="*/ 198 h 2379"/>
                <a:gd name="T94" fmla="*/ 357 w 653"/>
                <a:gd name="T95" fmla="*/ 73 h 2379"/>
                <a:gd name="T96" fmla="*/ 344 w 653"/>
                <a:gd name="T97" fmla="*/ 35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" h="2379">
                  <a:moveTo>
                    <a:pt x="344" y="35"/>
                  </a:moveTo>
                  <a:cubicBezTo>
                    <a:pt x="350" y="25"/>
                    <a:pt x="358" y="16"/>
                    <a:pt x="367" y="10"/>
                  </a:cubicBezTo>
                  <a:cubicBezTo>
                    <a:pt x="377" y="3"/>
                    <a:pt x="392" y="0"/>
                    <a:pt x="398" y="9"/>
                  </a:cubicBezTo>
                  <a:cubicBezTo>
                    <a:pt x="402" y="16"/>
                    <a:pt x="401" y="25"/>
                    <a:pt x="407" y="29"/>
                  </a:cubicBezTo>
                  <a:cubicBezTo>
                    <a:pt x="410" y="31"/>
                    <a:pt x="413" y="32"/>
                    <a:pt x="417" y="33"/>
                  </a:cubicBezTo>
                  <a:cubicBezTo>
                    <a:pt x="429" y="36"/>
                    <a:pt x="439" y="45"/>
                    <a:pt x="445" y="56"/>
                  </a:cubicBezTo>
                  <a:cubicBezTo>
                    <a:pt x="446" y="60"/>
                    <a:pt x="447" y="64"/>
                    <a:pt x="450" y="66"/>
                  </a:cubicBezTo>
                  <a:cubicBezTo>
                    <a:pt x="452" y="69"/>
                    <a:pt x="456" y="70"/>
                    <a:pt x="459" y="72"/>
                  </a:cubicBezTo>
                  <a:cubicBezTo>
                    <a:pt x="464" y="76"/>
                    <a:pt x="468" y="81"/>
                    <a:pt x="470" y="87"/>
                  </a:cubicBezTo>
                  <a:cubicBezTo>
                    <a:pt x="472" y="93"/>
                    <a:pt x="471" y="100"/>
                    <a:pt x="466" y="103"/>
                  </a:cubicBezTo>
                  <a:cubicBezTo>
                    <a:pt x="458" y="108"/>
                    <a:pt x="450" y="99"/>
                    <a:pt x="445" y="92"/>
                  </a:cubicBezTo>
                  <a:cubicBezTo>
                    <a:pt x="441" y="101"/>
                    <a:pt x="446" y="112"/>
                    <a:pt x="450" y="122"/>
                  </a:cubicBezTo>
                  <a:cubicBezTo>
                    <a:pt x="455" y="132"/>
                    <a:pt x="460" y="143"/>
                    <a:pt x="465" y="152"/>
                  </a:cubicBezTo>
                  <a:cubicBezTo>
                    <a:pt x="474" y="169"/>
                    <a:pt x="486" y="184"/>
                    <a:pt x="499" y="198"/>
                  </a:cubicBezTo>
                  <a:cubicBezTo>
                    <a:pt x="503" y="202"/>
                    <a:pt x="507" y="206"/>
                    <a:pt x="507" y="212"/>
                  </a:cubicBezTo>
                  <a:cubicBezTo>
                    <a:pt x="500" y="216"/>
                    <a:pt x="491" y="218"/>
                    <a:pt x="483" y="217"/>
                  </a:cubicBezTo>
                  <a:cubicBezTo>
                    <a:pt x="481" y="230"/>
                    <a:pt x="479" y="243"/>
                    <a:pt x="480" y="256"/>
                  </a:cubicBezTo>
                  <a:cubicBezTo>
                    <a:pt x="480" y="262"/>
                    <a:pt x="480" y="267"/>
                    <a:pt x="482" y="273"/>
                  </a:cubicBezTo>
                  <a:cubicBezTo>
                    <a:pt x="484" y="278"/>
                    <a:pt x="488" y="283"/>
                    <a:pt x="490" y="289"/>
                  </a:cubicBezTo>
                  <a:cubicBezTo>
                    <a:pt x="494" y="300"/>
                    <a:pt x="489" y="312"/>
                    <a:pt x="492" y="323"/>
                  </a:cubicBezTo>
                  <a:cubicBezTo>
                    <a:pt x="496" y="339"/>
                    <a:pt x="515" y="347"/>
                    <a:pt x="518" y="363"/>
                  </a:cubicBezTo>
                  <a:cubicBezTo>
                    <a:pt x="519" y="369"/>
                    <a:pt x="518" y="374"/>
                    <a:pt x="519" y="379"/>
                  </a:cubicBezTo>
                  <a:cubicBezTo>
                    <a:pt x="519" y="384"/>
                    <a:pt x="522" y="388"/>
                    <a:pt x="523" y="392"/>
                  </a:cubicBezTo>
                  <a:cubicBezTo>
                    <a:pt x="525" y="396"/>
                    <a:pt x="524" y="402"/>
                    <a:pt x="520" y="406"/>
                  </a:cubicBezTo>
                  <a:cubicBezTo>
                    <a:pt x="517" y="409"/>
                    <a:pt x="510" y="409"/>
                    <a:pt x="508" y="404"/>
                  </a:cubicBezTo>
                  <a:cubicBezTo>
                    <a:pt x="506" y="400"/>
                    <a:pt x="506" y="396"/>
                    <a:pt x="507" y="392"/>
                  </a:cubicBezTo>
                  <a:cubicBezTo>
                    <a:pt x="508" y="391"/>
                    <a:pt x="508" y="390"/>
                    <a:pt x="508" y="388"/>
                  </a:cubicBezTo>
                  <a:cubicBezTo>
                    <a:pt x="508" y="386"/>
                    <a:pt x="505" y="385"/>
                    <a:pt x="503" y="385"/>
                  </a:cubicBezTo>
                  <a:cubicBezTo>
                    <a:pt x="501" y="386"/>
                    <a:pt x="499" y="387"/>
                    <a:pt x="497" y="388"/>
                  </a:cubicBezTo>
                  <a:cubicBezTo>
                    <a:pt x="489" y="392"/>
                    <a:pt x="482" y="403"/>
                    <a:pt x="485" y="412"/>
                  </a:cubicBezTo>
                  <a:cubicBezTo>
                    <a:pt x="482" y="418"/>
                    <a:pt x="486" y="423"/>
                    <a:pt x="486" y="430"/>
                  </a:cubicBezTo>
                  <a:cubicBezTo>
                    <a:pt x="485" y="436"/>
                    <a:pt x="481" y="442"/>
                    <a:pt x="479" y="448"/>
                  </a:cubicBezTo>
                  <a:cubicBezTo>
                    <a:pt x="478" y="452"/>
                    <a:pt x="478" y="456"/>
                    <a:pt x="477" y="460"/>
                  </a:cubicBezTo>
                  <a:cubicBezTo>
                    <a:pt x="476" y="474"/>
                    <a:pt x="471" y="489"/>
                    <a:pt x="465" y="502"/>
                  </a:cubicBezTo>
                  <a:cubicBezTo>
                    <a:pt x="463" y="507"/>
                    <a:pt x="461" y="512"/>
                    <a:pt x="460" y="517"/>
                  </a:cubicBezTo>
                  <a:cubicBezTo>
                    <a:pt x="460" y="524"/>
                    <a:pt x="464" y="531"/>
                    <a:pt x="465" y="537"/>
                  </a:cubicBezTo>
                  <a:cubicBezTo>
                    <a:pt x="466" y="543"/>
                    <a:pt x="466" y="549"/>
                    <a:pt x="465" y="555"/>
                  </a:cubicBezTo>
                  <a:cubicBezTo>
                    <a:pt x="463" y="561"/>
                    <a:pt x="458" y="569"/>
                    <a:pt x="451" y="567"/>
                  </a:cubicBezTo>
                  <a:cubicBezTo>
                    <a:pt x="446" y="566"/>
                    <a:pt x="435" y="557"/>
                    <a:pt x="435" y="568"/>
                  </a:cubicBezTo>
                  <a:cubicBezTo>
                    <a:pt x="436" y="571"/>
                    <a:pt x="436" y="573"/>
                    <a:pt x="436" y="576"/>
                  </a:cubicBezTo>
                  <a:cubicBezTo>
                    <a:pt x="435" y="579"/>
                    <a:pt x="433" y="582"/>
                    <a:pt x="434" y="585"/>
                  </a:cubicBezTo>
                  <a:cubicBezTo>
                    <a:pt x="435" y="587"/>
                    <a:pt x="437" y="588"/>
                    <a:pt x="438" y="591"/>
                  </a:cubicBezTo>
                  <a:cubicBezTo>
                    <a:pt x="439" y="596"/>
                    <a:pt x="440" y="601"/>
                    <a:pt x="438" y="606"/>
                  </a:cubicBezTo>
                  <a:cubicBezTo>
                    <a:pt x="437" y="608"/>
                    <a:pt x="435" y="610"/>
                    <a:pt x="434" y="612"/>
                  </a:cubicBezTo>
                  <a:cubicBezTo>
                    <a:pt x="431" y="619"/>
                    <a:pt x="429" y="627"/>
                    <a:pt x="431" y="634"/>
                  </a:cubicBezTo>
                  <a:cubicBezTo>
                    <a:pt x="432" y="639"/>
                    <a:pt x="433" y="643"/>
                    <a:pt x="433" y="648"/>
                  </a:cubicBezTo>
                  <a:cubicBezTo>
                    <a:pt x="432" y="654"/>
                    <a:pt x="428" y="660"/>
                    <a:pt x="429" y="665"/>
                  </a:cubicBezTo>
                  <a:cubicBezTo>
                    <a:pt x="430" y="668"/>
                    <a:pt x="431" y="670"/>
                    <a:pt x="433" y="672"/>
                  </a:cubicBezTo>
                  <a:cubicBezTo>
                    <a:pt x="435" y="676"/>
                    <a:pt x="436" y="682"/>
                    <a:pt x="434" y="687"/>
                  </a:cubicBezTo>
                  <a:cubicBezTo>
                    <a:pt x="433" y="691"/>
                    <a:pt x="435" y="697"/>
                    <a:pt x="439" y="701"/>
                  </a:cubicBezTo>
                  <a:cubicBezTo>
                    <a:pt x="442" y="704"/>
                    <a:pt x="446" y="706"/>
                    <a:pt x="450" y="709"/>
                  </a:cubicBezTo>
                  <a:cubicBezTo>
                    <a:pt x="459" y="715"/>
                    <a:pt x="466" y="722"/>
                    <a:pt x="472" y="730"/>
                  </a:cubicBezTo>
                  <a:cubicBezTo>
                    <a:pt x="476" y="736"/>
                    <a:pt x="479" y="742"/>
                    <a:pt x="479" y="748"/>
                  </a:cubicBezTo>
                  <a:cubicBezTo>
                    <a:pt x="480" y="754"/>
                    <a:pt x="479" y="761"/>
                    <a:pt x="475" y="766"/>
                  </a:cubicBezTo>
                  <a:cubicBezTo>
                    <a:pt x="473" y="768"/>
                    <a:pt x="471" y="770"/>
                    <a:pt x="470" y="772"/>
                  </a:cubicBezTo>
                  <a:cubicBezTo>
                    <a:pt x="468" y="776"/>
                    <a:pt x="468" y="780"/>
                    <a:pt x="469" y="784"/>
                  </a:cubicBezTo>
                  <a:cubicBezTo>
                    <a:pt x="470" y="788"/>
                    <a:pt x="472" y="792"/>
                    <a:pt x="475" y="796"/>
                  </a:cubicBezTo>
                  <a:cubicBezTo>
                    <a:pt x="480" y="803"/>
                    <a:pt x="486" y="810"/>
                    <a:pt x="488" y="820"/>
                  </a:cubicBezTo>
                  <a:cubicBezTo>
                    <a:pt x="489" y="820"/>
                    <a:pt x="489" y="821"/>
                    <a:pt x="489" y="822"/>
                  </a:cubicBezTo>
                  <a:cubicBezTo>
                    <a:pt x="488" y="824"/>
                    <a:pt x="487" y="824"/>
                    <a:pt x="486" y="825"/>
                  </a:cubicBezTo>
                  <a:cubicBezTo>
                    <a:pt x="479" y="829"/>
                    <a:pt x="471" y="832"/>
                    <a:pt x="468" y="839"/>
                  </a:cubicBezTo>
                  <a:cubicBezTo>
                    <a:pt x="466" y="845"/>
                    <a:pt x="469" y="851"/>
                    <a:pt x="469" y="857"/>
                  </a:cubicBezTo>
                  <a:cubicBezTo>
                    <a:pt x="470" y="863"/>
                    <a:pt x="469" y="870"/>
                    <a:pt x="464" y="873"/>
                  </a:cubicBezTo>
                  <a:cubicBezTo>
                    <a:pt x="463" y="873"/>
                    <a:pt x="462" y="874"/>
                    <a:pt x="461" y="873"/>
                  </a:cubicBezTo>
                  <a:cubicBezTo>
                    <a:pt x="460" y="873"/>
                    <a:pt x="460" y="871"/>
                    <a:pt x="460" y="870"/>
                  </a:cubicBezTo>
                  <a:cubicBezTo>
                    <a:pt x="459" y="867"/>
                    <a:pt x="457" y="864"/>
                    <a:pt x="454" y="863"/>
                  </a:cubicBezTo>
                  <a:cubicBezTo>
                    <a:pt x="448" y="860"/>
                    <a:pt x="441" y="865"/>
                    <a:pt x="437" y="870"/>
                  </a:cubicBezTo>
                  <a:cubicBezTo>
                    <a:pt x="433" y="876"/>
                    <a:pt x="430" y="882"/>
                    <a:pt x="430" y="889"/>
                  </a:cubicBezTo>
                  <a:cubicBezTo>
                    <a:pt x="431" y="894"/>
                    <a:pt x="433" y="898"/>
                    <a:pt x="435" y="903"/>
                  </a:cubicBezTo>
                  <a:cubicBezTo>
                    <a:pt x="439" y="912"/>
                    <a:pt x="443" y="920"/>
                    <a:pt x="448" y="929"/>
                  </a:cubicBezTo>
                  <a:cubicBezTo>
                    <a:pt x="451" y="937"/>
                    <a:pt x="455" y="945"/>
                    <a:pt x="463" y="949"/>
                  </a:cubicBezTo>
                  <a:cubicBezTo>
                    <a:pt x="471" y="954"/>
                    <a:pt x="481" y="953"/>
                    <a:pt x="491" y="955"/>
                  </a:cubicBezTo>
                  <a:cubicBezTo>
                    <a:pt x="494" y="956"/>
                    <a:pt x="496" y="957"/>
                    <a:pt x="498" y="959"/>
                  </a:cubicBezTo>
                  <a:cubicBezTo>
                    <a:pt x="500" y="961"/>
                    <a:pt x="501" y="964"/>
                    <a:pt x="503" y="967"/>
                  </a:cubicBezTo>
                  <a:cubicBezTo>
                    <a:pt x="505" y="972"/>
                    <a:pt x="510" y="975"/>
                    <a:pt x="515" y="978"/>
                  </a:cubicBezTo>
                  <a:cubicBezTo>
                    <a:pt x="528" y="986"/>
                    <a:pt x="542" y="992"/>
                    <a:pt x="556" y="997"/>
                  </a:cubicBezTo>
                  <a:cubicBezTo>
                    <a:pt x="586" y="1059"/>
                    <a:pt x="596" y="1130"/>
                    <a:pt x="606" y="1198"/>
                  </a:cubicBezTo>
                  <a:cubicBezTo>
                    <a:pt x="613" y="1244"/>
                    <a:pt x="620" y="1291"/>
                    <a:pt x="627" y="1337"/>
                  </a:cubicBezTo>
                  <a:cubicBezTo>
                    <a:pt x="640" y="1424"/>
                    <a:pt x="653" y="1511"/>
                    <a:pt x="653" y="1599"/>
                  </a:cubicBezTo>
                  <a:cubicBezTo>
                    <a:pt x="653" y="1674"/>
                    <a:pt x="644" y="1750"/>
                    <a:pt x="635" y="1824"/>
                  </a:cubicBezTo>
                  <a:cubicBezTo>
                    <a:pt x="623" y="1918"/>
                    <a:pt x="611" y="2012"/>
                    <a:pt x="600" y="2106"/>
                  </a:cubicBezTo>
                  <a:cubicBezTo>
                    <a:pt x="597" y="2130"/>
                    <a:pt x="594" y="2153"/>
                    <a:pt x="591" y="2176"/>
                  </a:cubicBezTo>
                  <a:cubicBezTo>
                    <a:pt x="589" y="2192"/>
                    <a:pt x="591" y="2223"/>
                    <a:pt x="567" y="2220"/>
                  </a:cubicBezTo>
                  <a:cubicBezTo>
                    <a:pt x="559" y="2220"/>
                    <a:pt x="552" y="2215"/>
                    <a:pt x="546" y="2210"/>
                  </a:cubicBezTo>
                  <a:cubicBezTo>
                    <a:pt x="541" y="2206"/>
                    <a:pt x="534" y="2202"/>
                    <a:pt x="527" y="2199"/>
                  </a:cubicBezTo>
                  <a:cubicBezTo>
                    <a:pt x="517" y="2194"/>
                    <a:pt x="506" y="2191"/>
                    <a:pt x="495" y="2195"/>
                  </a:cubicBezTo>
                  <a:cubicBezTo>
                    <a:pt x="484" y="2198"/>
                    <a:pt x="476" y="2210"/>
                    <a:pt x="479" y="2221"/>
                  </a:cubicBezTo>
                  <a:cubicBezTo>
                    <a:pt x="464" y="2219"/>
                    <a:pt x="449" y="2232"/>
                    <a:pt x="448" y="2247"/>
                  </a:cubicBezTo>
                  <a:cubicBezTo>
                    <a:pt x="448" y="2248"/>
                    <a:pt x="448" y="2250"/>
                    <a:pt x="447" y="2252"/>
                  </a:cubicBezTo>
                  <a:cubicBezTo>
                    <a:pt x="446" y="2253"/>
                    <a:pt x="445" y="2253"/>
                    <a:pt x="444" y="2254"/>
                  </a:cubicBezTo>
                  <a:cubicBezTo>
                    <a:pt x="436" y="2258"/>
                    <a:pt x="426" y="2256"/>
                    <a:pt x="419" y="2261"/>
                  </a:cubicBezTo>
                  <a:cubicBezTo>
                    <a:pt x="411" y="2267"/>
                    <a:pt x="410" y="2277"/>
                    <a:pt x="408" y="2286"/>
                  </a:cubicBezTo>
                  <a:cubicBezTo>
                    <a:pt x="405" y="2307"/>
                    <a:pt x="398" y="2328"/>
                    <a:pt x="388" y="2346"/>
                  </a:cubicBezTo>
                  <a:cubicBezTo>
                    <a:pt x="382" y="2359"/>
                    <a:pt x="367" y="2362"/>
                    <a:pt x="354" y="2365"/>
                  </a:cubicBezTo>
                  <a:cubicBezTo>
                    <a:pt x="345" y="2368"/>
                    <a:pt x="335" y="2371"/>
                    <a:pt x="326" y="2374"/>
                  </a:cubicBezTo>
                  <a:cubicBezTo>
                    <a:pt x="321" y="2375"/>
                    <a:pt x="317" y="2377"/>
                    <a:pt x="312" y="2378"/>
                  </a:cubicBezTo>
                  <a:cubicBezTo>
                    <a:pt x="304" y="2379"/>
                    <a:pt x="296" y="2379"/>
                    <a:pt x="287" y="2379"/>
                  </a:cubicBezTo>
                  <a:cubicBezTo>
                    <a:pt x="272" y="2379"/>
                    <a:pt x="257" y="2379"/>
                    <a:pt x="242" y="2379"/>
                  </a:cubicBezTo>
                  <a:cubicBezTo>
                    <a:pt x="236" y="2379"/>
                    <a:pt x="230" y="2379"/>
                    <a:pt x="224" y="2378"/>
                  </a:cubicBezTo>
                  <a:cubicBezTo>
                    <a:pt x="207" y="2375"/>
                    <a:pt x="193" y="2364"/>
                    <a:pt x="179" y="2354"/>
                  </a:cubicBezTo>
                  <a:cubicBezTo>
                    <a:pt x="171" y="2347"/>
                    <a:pt x="162" y="2340"/>
                    <a:pt x="154" y="2334"/>
                  </a:cubicBezTo>
                  <a:cubicBezTo>
                    <a:pt x="152" y="2332"/>
                    <a:pt x="150" y="2331"/>
                    <a:pt x="149" y="2329"/>
                  </a:cubicBezTo>
                  <a:cubicBezTo>
                    <a:pt x="148" y="2327"/>
                    <a:pt x="148" y="2326"/>
                    <a:pt x="147" y="2324"/>
                  </a:cubicBezTo>
                  <a:cubicBezTo>
                    <a:pt x="146" y="2321"/>
                    <a:pt x="145" y="2319"/>
                    <a:pt x="144" y="2316"/>
                  </a:cubicBezTo>
                  <a:cubicBezTo>
                    <a:pt x="142" y="2315"/>
                    <a:pt x="141" y="2312"/>
                    <a:pt x="140" y="2310"/>
                  </a:cubicBezTo>
                  <a:cubicBezTo>
                    <a:pt x="137" y="2304"/>
                    <a:pt x="133" y="2298"/>
                    <a:pt x="132" y="2292"/>
                  </a:cubicBezTo>
                  <a:cubicBezTo>
                    <a:pt x="131" y="2283"/>
                    <a:pt x="133" y="2274"/>
                    <a:pt x="133" y="2265"/>
                  </a:cubicBezTo>
                  <a:cubicBezTo>
                    <a:pt x="134" y="2263"/>
                    <a:pt x="134" y="2261"/>
                    <a:pt x="133" y="2259"/>
                  </a:cubicBezTo>
                  <a:cubicBezTo>
                    <a:pt x="132" y="2258"/>
                    <a:pt x="131" y="2256"/>
                    <a:pt x="130" y="2255"/>
                  </a:cubicBezTo>
                  <a:cubicBezTo>
                    <a:pt x="126" y="2248"/>
                    <a:pt x="125" y="2239"/>
                    <a:pt x="125" y="2231"/>
                  </a:cubicBezTo>
                  <a:cubicBezTo>
                    <a:pt x="124" y="2210"/>
                    <a:pt x="133" y="2191"/>
                    <a:pt x="139" y="2171"/>
                  </a:cubicBezTo>
                  <a:cubicBezTo>
                    <a:pt x="146" y="2152"/>
                    <a:pt x="152" y="2132"/>
                    <a:pt x="151" y="2112"/>
                  </a:cubicBezTo>
                  <a:cubicBezTo>
                    <a:pt x="150" y="2101"/>
                    <a:pt x="147" y="2090"/>
                    <a:pt x="144" y="2080"/>
                  </a:cubicBezTo>
                  <a:cubicBezTo>
                    <a:pt x="140" y="2066"/>
                    <a:pt x="136" y="2053"/>
                    <a:pt x="132" y="2039"/>
                  </a:cubicBezTo>
                  <a:cubicBezTo>
                    <a:pt x="129" y="2028"/>
                    <a:pt x="127" y="2018"/>
                    <a:pt x="122" y="2008"/>
                  </a:cubicBezTo>
                  <a:cubicBezTo>
                    <a:pt x="118" y="1999"/>
                    <a:pt x="112" y="1991"/>
                    <a:pt x="107" y="1983"/>
                  </a:cubicBezTo>
                  <a:cubicBezTo>
                    <a:pt x="105" y="1982"/>
                    <a:pt x="104" y="1980"/>
                    <a:pt x="103" y="1978"/>
                  </a:cubicBezTo>
                  <a:cubicBezTo>
                    <a:pt x="93" y="1963"/>
                    <a:pt x="82" y="1946"/>
                    <a:pt x="85" y="1929"/>
                  </a:cubicBezTo>
                  <a:cubicBezTo>
                    <a:pt x="87" y="1919"/>
                    <a:pt x="84" y="1909"/>
                    <a:pt x="80" y="1900"/>
                  </a:cubicBezTo>
                  <a:cubicBezTo>
                    <a:pt x="79" y="1898"/>
                    <a:pt x="78" y="1895"/>
                    <a:pt x="77" y="1893"/>
                  </a:cubicBezTo>
                  <a:cubicBezTo>
                    <a:pt x="77" y="1889"/>
                    <a:pt x="79" y="1885"/>
                    <a:pt x="80" y="1881"/>
                  </a:cubicBezTo>
                  <a:cubicBezTo>
                    <a:pt x="83" y="1876"/>
                    <a:pt x="86" y="1871"/>
                    <a:pt x="89" y="1866"/>
                  </a:cubicBezTo>
                  <a:cubicBezTo>
                    <a:pt x="95" y="1858"/>
                    <a:pt x="104" y="1852"/>
                    <a:pt x="107" y="1842"/>
                  </a:cubicBezTo>
                  <a:cubicBezTo>
                    <a:pt x="113" y="1829"/>
                    <a:pt x="107" y="1813"/>
                    <a:pt x="111" y="1799"/>
                  </a:cubicBezTo>
                  <a:cubicBezTo>
                    <a:pt x="112" y="1794"/>
                    <a:pt x="115" y="1789"/>
                    <a:pt x="117" y="1784"/>
                  </a:cubicBezTo>
                  <a:cubicBezTo>
                    <a:pt x="120" y="1778"/>
                    <a:pt x="122" y="1771"/>
                    <a:pt x="123" y="1765"/>
                  </a:cubicBezTo>
                  <a:cubicBezTo>
                    <a:pt x="124" y="1758"/>
                    <a:pt x="123" y="1751"/>
                    <a:pt x="122" y="1744"/>
                  </a:cubicBezTo>
                  <a:cubicBezTo>
                    <a:pt x="122" y="1743"/>
                    <a:pt x="122" y="1741"/>
                    <a:pt x="123" y="1739"/>
                  </a:cubicBezTo>
                  <a:cubicBezTo>
                    <a:pt x="123" y="1737"/>
                    <a:pt x="124" y="1736"/>
                    <a:pt x="125" y="1735"/>
                  </a:cubicBezTo>
                  <a:cubicBezTo>
                    <a:pt x="128" y="1731"/>
                    <a:pt x="130" y="1727"/>
                    <a:pt x="132" y="1722"/>
                  </a:cubicBezTo>
                  <a:cubicBezTo>
                    <a:pt x="133" y="1717"/>
                    <a:pt x="134" y="1712"/>
                    <a:pt x="134" y="1707"/>
                  </a:cubicBezTo>
                  <a:cubicBezTo>
                    <a:pt x="134" y="1701"/>
                    <a:pt x="134" y="1695"/>
                    <a:pt x="132" y="1689"/>
                  </a:cubicBezTo>
                  <a:cubicBezTo>
                    <a:pt x="128" y="1682"/>
                    <a:pt x="121" y="1677"/>
                    <a:pt x="114" y="1672"/>
                  </a:cubicBezTo>
                  <a:cubicBezTo>
                    <a:pt x="121" y="1663"/>
                    <a:pt x="125" y="1654"/>
                    <a:pt x="129" y="1644"/>
                  </a:cubicBezTo>
                  <a:cubicBezTo>
                    <a:pt x="141" y="1615"/>
                    <a:pt x="159" y="1588"/>
                    <a:pt x="181" y="1566"/>
                  </a:cubicBezTo>
                  <a:cubicBezTo>
                    <a:pt x="185" y="1562"/>
                    <a:pt x="190" y="1558"/>
                    <a:pt x="193" y="1552"/>
                  </a:cubicBezTo>
                  <a:cubicBezTo>
                    <a:pt x="196" y="1548"/>
                    <a:pt x="197" y="1543"/>
                    <a:pt x="198" y="1538"/>
                  </a:cubicBezTo>
                  <a:cubicBezTo>
                    <a:pt x="200" y="1532"/>
                    <a:pt x="200" y="1526"/>
                    <a:pt x="200" y="1520"/>
                  </a:cubicBezTo>
                  <a:cubicBezTo>
                    <a:pt x="200" y="1517"/>
                    <a:pt x="200" y="1514"/>
                    <a:pt x="201" y="1511"/>
                  </a:cubicBezTo>
                  <a:cubicBezTo>
                    <a:pt x="203" y="1505"/>
                    <a:pt x="210" y="1502"/>
                    <a:pt x="215" y="1498"/>
                  </a:cubicBezTo>
                  <a:cubicBezTo>
                    <a:pt x="224" y="1492"/>
                    <a:pt x="230" y="1483"/>
                    <a:pt x="232" y="1473"/>
                  </a:cubicBezTo>
                  <a:cubicBezTo>
                    <a:pt x="238" y="1445"/>
                    <a:pt x="246" y="1420"/>
                    <a:pt x="245" y="1391"/>
                  </a:cubicBezTo>
                  <a:cubicBezTo>
                    <a:pt x="245" y="1382"/>
                    <a:pt x="245" y="1373"/>
                    <a:pt x="244" y="1364"/>
                  </a:cubicBezTo>
                  <a:cubicBezTo>
                    <a:pt x="241" y="1349"/>
                    <a:pt x="236" y="1335"/>
                    <a:pt x="231" y="1322"/>
                  </a:cubicBezTo>
                  <a:cubicBezTo>
                    <a:pt x="228" y="1314"/>
                    <a:pt x="226" y="1306"/>
                    <a:pt x="222" y="1298"/>
                  </a:cubicBezTo>
                  <a:cubicBezTo>
                    <a:pt x="216" y="1287"/>
                    <a:pt x="208" y="1277"/>
                    <a:pt x="201" y="1267"/>
                  </a:cubicBezTo>
                  <a:cubicBezTo>
                    <a:pt x="195" y="1260"/>
                    <a:pt x="190" y="1253"/>
                    <a:pt x="185" y="1246"/>
                  </a:cubicBezTo>
                  <a:cubicBezTo>
                    <a:pt x="173" y="1243"/>
                    <a:pt x="169" y="1234"/>
                    <a:pt x="166" y="1222"/>
                  </a:cubicBezTo>
                  <a:cubicBezTo>
                    <a:pt x="162" y="1209"/>
                    <a:pt x="161" y="1194"/>
                    <a:pt x="164" y="1181"/>
                  </a:cubicBezTo>
                  <a:cubicBezTo>
                    <a:pt x="166" y="1172"/>
                    <a:pt x="169" y="1162"/>
                    <a:pt x="166" y="1153"/>
                  </a:cubicBezTo>
                  <a:cubicBezTo>
                    <a:pt x="163" y="1147"/>
                    <a:pt x="158" y="1143"/>
                    <a:pt x="155" y="1138"/>
                  </a:cubicBezTo>
                  <a:cubicBezTo>
                    <a:pt x="151" y="1133"/>
                    <a:pt x="150" y="1126"/>
                    <a:pt x="147" y="1120"/>
                  </a:cubicBezTo>
                  <a:cubicBezTo>
                    <a:pt x="140" y="1102"/>
                    <a:pt x="123" y="1089"/>
                    <a:pt x="121" y="1070"/>
                  </a:cubicBezTo>
                  <a:cubicBezTo>
                    <a:pt x="120" y="1064"/>
                    <a:pt x="123" y="1060"/>
                    <a:pt x="123" y="1054"/>
                  </a:cubicBezTo>
                  <a:cubicBezTo>
                    <a:pt x="123" y="1048"/>
                    <a:pt x="120" y="1042"/>
                    <a:pt x="118" y="1037"/>
                  </a:cubicBezTo>
                  <a:cubicBezTo>
                    <a:pt x="115" y="1031"/>
                    <a:pt x="114" y="1025"/>
                    <a:pt x="112" y="1020"/>
                  </a:cubicBezTo>
                  <a:cubicBezTo>
                    <a:pt x="110" y="1014"/>
                    <a:pt x="107" y="1009"/>
                    <a:pt x="102" y="1005"/>
                  </a:cubicBezTo>
                  <a:cubicBezTo>
                    <a:pt x="90" y="996"/>
                    <a:pt x="88" y="976"/>
                    <a:pt x="77" y="965"/>
                  </a:cubicBezTo>
                  <a:cubicBezTo>
                    <a:pt x="70" y="958"/>
                    <a:pt x="62" y="952"/>
                    <a:pt x="55" y="945"/>
                  </a:cubicBezTo>
                  <a:cubicBezTo>
                    <a:pt x="45" y="936"/>
                    <a:pt x="38" y="925"/>
                    <a:pt x="27" y="917"/>
                  </a:cubicBezTo>
                  <a:cubicBezTo>
                    <a:pt x="18" y="910"/>
                    <a:pt x="7" y="906"/>
                    <a:pt x="3" y="896"/>
                  </a:cubicBezTo>
                  <a:cubicBezTo>
                    <a:pt x="0" y="888"/>
                    <a:pt x="2" y="879"/>
                    <a:pt x="4" y="871"/>
                  </a:cubicBezTo>
                  <a:cubicBezTo>
                    <a:pt x="11" y="852"/>
                    <a:pt x="23" y="834"/>
                    <a:pt x="39" y="820"/>
                  </a:cubicBezTo>
                  <a:cubicBezTo>
                    <a:pt x="49" y="810"/>
                    <a:pt x="61" y="803"/>
                    <a:pt x="71" y="793"/>
                  </a:cubicBezTo>
                  <a:cubicBezTo>
                    <a:pt x="78" y="787"/>
                    <a:pt x="85" y="779"/>
                    <a:pt x="89" y="770"/>
                  </a:cubicBezTo>
                  <a:cubicBezTo>
                    <a:pt x="90" y="766"/>
                    <a:pt x="89" y="762"/>
                    <a:pt x="90" y="758"/>
                  </a:cubicBezTo>
                  <a:cubicBezTo>
                    <a:pt x="91" y="753"/>
                    <a:pt x="94" y="748"/>
                    <a:pt x="96" y="742"/>
                  </a:cubicBezTo>
                  <a:cubicBezTo>
                    <a:pt x="102" y="725"/>
                    <a:pt x="104" y="705"/>
                    <a:pt x="99" y="686"/>
                  </a:cubicBezTo>
                  <a:cubicBezTo>
                    <a:pt x="97" y="679"/>
                    <a:pt x="94" y="672"/>
                    <a:pt x="94" y="665"/>
                  </a:cubicBezTo>
                  <a:cubicBezTo>
                    <a:pt x="94" y="653"/>
                    <a:pt x="102" y="643"/>
                    <a:pt x="110" y="633"/>
                  </a:cubicBezTo>
                  <a:cubicBezTo>
                    <a:pt x="111" y="632"/>
                    <a:pt x="112" y="631"/>
                    <a:pt x="113" y="629"/>
                  </a:cubicBezTo>
                  <a:cubicBezTo>
                    <a:pt x="115" y="628"/>
                    <a:pt x="117" y="627"/>
                    <a:pt x="120" y="626"/>
                  </a:cubicBezTo>
                  <a:cubicBezTo>
                    <a:pt x="124" y="623"/>
                    <a:pt x="129" y="621"/>
                    <a:pt x="134" y="618"/>
                  </a:cubicBezTo>
                  <a:cubicBezTo>
                    <a:pt x="138" y="615"/>
                    <a:pt x="142" y="612"/>
                    <a:pt x="146" y="610"/>
                  </a:cubicBezTo>
                  <a:cubicBezTo>
                    <a:pt x="150" y="607"/>
                    <a:pt x="154" y="605"/>
                    <a:pt x="158" y="603"/>
                  </a:cubicBezTo>
                  <a:cubicBezTo>
                    <a:pt x="186" y="589"/>
                    <a:pt x="215" y="575"/>
                    <a:pt x="243" y="561"/>
                  </a:cubicBezTo>
                  <a:cubicBezTo>
                    <a:pt x="256" y="554"/>
                    <a:pt x="268" y="547"/>
                    <a:pt x="281" y="540"/>
                  </a:cubicBezTo>
                  <a:cubicBezTo>
                    <a:pt x="289" y="535"/>
                    <a:pt x="297" y="531"/>
                    <a:pt x="304" y="526"/>
                  </a:cubicBezTo>
                  <a:cubicBezTo>
                    <a:pt x="324" y="512"/>
                    <a:pt x="340" y="494"/>
                    <a:pt x="355" y="476"/>
                  </a:cubicBezTo>
                  <a:cubicBezTo>
                    <a:pt x="360" y="470"/>
                    <a:pt x="365" y="464"/>
                    <a:pt x="369" y="458"/>
                  </a:cubicBezTo>
                  <a:cubicBezTo>
                    <a:pt x="371" y="453"/>
                    <a:pt x="373" y="448"/>
                    <a:pt x="375" y="442"/>
                  </a:cubicBezTo>
                  <a:cubicBezTo>
                    <a:pt x="382" y="423"/>
                    <a:pt x="386" y="403"/>
                    <a:pt x="390" y="382"/>
                  </a:cubicBezTo>
                  <a:cubicBezTo>
                    <a:pt x="393" y="362"/>
                    <a:pt x="391" y="341"/>
                    <a:pt x="394" y="321"/>
                  </a:cubicBezTo>
                  <a:cubicBezTo>
                    <a:pt x="395" y="314"/>
                    <a:pt x="397" y="308"/>
                    <a:pt x="398" y="301"/>
                  </a:cubicBezTo>
                  <a:cubicBezTo>
                    <a:pt x="399" y="294"/>
                    <a:pt x="399" y="287"/>
                    <a:pt x="399" y="279"/>
                  </a:cubicBezTo>
                  <a:cubicBezTo>
                    <a:pt x="399" y="270"/>
                    <a:pt x="399" y="261"/>
                    <a:pt x="397" y="252"/>
                  </a:cubicBezTo>
                  <a:cubicBezTo>
                    <a:pt x="395" y="244"/>
                    <a:pt x="392" y="237"/>
                    <a:pt x="392" y="228"/>
                  </a:cubicBezTo>
                  <a:cubicBezTo>
                    <a:pt x="391" y="218"/>
                    <a:pt x="390" y="208"/>
                    <a:pt x="390" y="198"/>
                  </a:cubicBezTo>
                  <a:cubicBezTo>
                    <a:pt x="389" y="179"/>
                    <a:pt x="387" y="160"/>
                    <a:pt x="381" y="143"/>
                  </a:cubicBezTo>
                  <a:cubicBezTo>
                    <a:pt x="378" y="133"/>
                    <a:pt x="373" y="124"/>
                    <a:pt x="369" y="114"/>
                  </a:cubicBezTo>
                  <a:cubicBezTo>
                    <a:pt x="366" y="104"/>
                    <a:pt x="363" y="94"/>
                    <a:pt x="363" y="84"/>
                  </a:cubicBezTo>
                  <a:cubicBezTo>
                    <a:pt x="362" y="81"/>
                    <a:pt x="359" y="76"/>
                    <a:pt x="357" y="73"/>
                  </a:cubicBezTo>
                  <a:cubicBezTo>
                    <a:pt x="355" y="70"/>
                    <a:pt x="354" y="68"/>
                    <a:pt x="353" y="65"/>
                  </a:cubicBezTo>
                  <a:cubicBezTo>
                    <a:pt x="351" y="62"/>
                    <a:pt x="350" y="58"/>
                    <a:pt x="349" y="55"/>
                  </a:cubicBezTo>
                  <a:cubicBezTo>
                    <a:pt x="347" y="52"/>
                    <a:pt x="346" y="48"/>
                    <a:pt x="345" y="45"/>
                  </a:cubicBezTo>
                  <a:cubicBezTo>
                    <a:pt x="345" y="41"/>
                    <a:pt x="342" y="38"/>
                    <a:pt x="344" y="35"/>
                  </a:cubicBezTo>
                  <a:close/>
                </a:path>
              </a:pathLst>
            </a:custGeom>
            <a:solidFill>
              <a:srgbClr val="BF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52"/>
            <p:cNvSpPr>
              <a:spLocks/>
            </p:cNvSpPr>
            <p:nvPr/>
          </p:nvSpPr>
          <p:spPr bwMode="auto">
            <a:xfrm>
              <a:off x="10675938" y="3398838"/>
              <a:ext cx="144463" cy="171450"/>
            </a:xfrm>
            <a:custGeom>
              <a:avLst/>
              <a:gdLst>
                <a:gd name="T0" fmla="*/ 13 w 88"/>
                <a:gd name="T1" fmla="*/ 96 h 104"/>
                <a:gd name="T2" fmla="*/ 40 w 88"/>
                <a:gd name="T3" fmla="*/ 104 h 104"/>
                <a:gd name="T4" fmla="*/ 61 w 88"/>
                <a:gd name="T5" fmla="*/ 100 h 104"/>
                <a:gd name="T6" fmla="*/ 81 w 88"/>
                <a:gd name="T7" fmla="*/ 76 h 104"/>
                <a:gd name="T8" fmla="*/ 87 w 88"/>
                <a:gd name="T9" fmla="*/ 70 h 104"/>
                <a:gd name="T10" fmla="*/ 87 w 88"/>
                <a:gd name="T11" fmla="*/ 65 h 104"/>
                <a:gd name="T12" fmla="*/ 82 w 88"/>
                <a:gd name="T13" fmla="*/ 54 h 104"/>
                <a:gd name="T14" fmla="*/ 72 w 88"/>
                <a:gd name="T15" fmla="*/ 39 h 104"/>
                <a:gd name="T16" fmla="*/ 62 w 88"/>
                <a:gd name="T17" fmla="*/ 29 h 104"/>
                <a:gd name="T18" fmla="*/ 52 w 88"/>
                <a:gd name="T19" fmla="*/ 12 h 104"/>
                <a:gd name="T20" fmla="*/ 44 w 88"/>
                <a:gd name="T21" fmla="*/ 7 h 104"/>
                <a:gd name="T22" fmla="*/ 26 w 88"/>
                <a:gd name="T23" fmla="*/ 2 h 104"/>
                <a:gd name="T24" fmla="*/ 15 w 88"/>
                <a:gd name="T25" fmla="*/ 12 h 104"/>
                <a:gd name="T26" fmla="*/ 7 w 88"/>
                <a:gd name="T27" fmla="*/ 18 h 104"/>
                <a:gd name="T28" fmla="*/ 3 w 88"/>
                <a:gd name="T29" fmla="*/ 27 h 104"/>
                <a:gd name="T30" fmla="*/ 1 w 88"/>
                <a:gd name="T31" fmla="*/ 43 h 104"/>
                <a:gd name="T32" fmla="*/ 8 w 88"/>
                <a:gd name="T33" fmla="*/ 70 h 104"/>
                <a:gd name="T34" fmla="*/ 11 w 88"/>
                <a:gd name="T35" fmla="*/ 87 h 104"/>
                <a:gd name="T36" fmla="*/ 18 w 88"/>
                <a:gd name="T37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4">
                  <a:moveTo>
                    <a:pt x="13" y="96"/>
                  </a:moveTo>
                  <a:cubicBezTo>
                    <a:pt x="20" y="103"/>
                    <a:pt x="30" y="104"/>
                    <a:pt x="40" y="104"/>
                  </a:cubicBezTo>
                  <a:cubicBezTo>
                    <a:pt x="47" y="104"/>
                    <a:pt x="55" y="104"/>
                    <a:pt x="61" y="100"/>
                  </a:cubicBezTo>
                  <a:cubicBezTo>
                    <a:pt x="70" y="94"/>
                    <a:pt x="72" y="82"/>
                    <a:pt x="81" y="76"/>
                  </a:cubicBezTo>
                  <a:cubicBezTo>
                    <a:pt x="83" y="74"/>
                    <a:pt x="86" y="73"/>
                    <a:pt x="87" y="70"/>
                  </a:cubicBezTo>
                  <a:cubicBezTo>
                    <a:pt x="88" y="69"/>
                    <a:pt x="88" y="67"/>
                    <a:pt x="87" y="65"/>
                  </a:cubicBezTo>
                  <a:cubicBezTo>
                    <a:pt x="87" y="61"/>
                    <a:pt x="84" y="57"/>
                    <a:pt x="82" y="54"/>
                  </a:cubicBezTo>
                  <a:cubicBezTo>
                    <a:pt x="79" y="49"/>
                    <a:pt x="76" y="44"/>
                    <a:pt x="72" y="39"/>
                  </a:cubicBezTo>
                  <a:cubicBezTo>
                    <a:pt x="69" y="36"/>
                    <a:pt x="65" y="33"/>
                    <a:pt x="62" y="29"/>
                  </a:cubicBezTo>
                  <a:cubicBezTo>
                    <a:pt x="58" y="24"/>
                    <a:pt x="57" y="17"/>
                    <a:pt x="52" y="12"/>
                  </a:cubicBezTo>
                  <a:cubicBezTo>
                    <a:pt x="50" y="10"/>
                    <a:pt x="47" y="8"/>
                    <a:pt x="44" y="7"/>
                  </a:cubicBezTo>
                  <a:cubicBezTo>
                    <a:pt x="39" y="3"/>
                    <a:pt x="32" y="0"/>
                    <a:pt x="26" y="2"/>
                  </a:cubicBezTo>
                  <a:cubicBezTo>
                    <a:pt x="22" y="4"/>
                    <a:pt x="19" y="9"/>
                    <a:pt x="15" y="12"/>
                  </a:cubicBezTo>
                  <a:cubicBezTo>
                    <a:pt x="12" y="14"/>
                    <a:pt x="9" y="16"/>
                    <a:pt x="7" y="18"/>
                  </a:cubicBezTo>
                  <a:cubicBezTo>
                    <a:pt x="5" y="21"/>
                    <a:pt x="4" y="24"/>
                    <a:pt x="3" y="27"/>
                  </a:cubicBezTo>
                  <a:cubicBezTo>
                    <a:pt x="2" y="32"/>
                    <a:pt x="0" y="37"/>
                    <a:pt x="1" y="43"/>
                  </a:cubicBezTo>
                  <a:cubicBezTo>
                    <a:pt x="1" y="52"/>
                    <a:pt x="6" y="61"/>
                    <a:pt x="8" y="70"/>
                  </a:cubicBezTo>
                  <a:cubicBezTo>
                    <a:pt x="9" y="76"/>
                    <a:pt x="10" y="81"/>
                    <a:pt x="11" y="87"/>
                  </a:cubicBezTo>
                  <a:cubicBezTo>
                    <a:pt x="12" y="92"/>
                    <a:pt x="14" y="98"/>
                    <a:pt x="18" y="102"/>
                  </a:cubicBezTo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53"/>
            <p:cNvSpPr>
              <a:spLocks/>
            </p:cNvSpPr>
            <p:nvPr/>
          </p:nvSpPr>
          <p:spPr bwMode="auto">
            <a:xfrm>
              <a:off x="10685463" y="4048126"/>
              <a:ext cx="203200" cy="206375"/>
            </a:xfrm>
            <a:custGeom>
              <a:avLst/>
              <a:gdLst>
                <a:gd name="T0" fmla="*/ 77 w 123"/>
                <a:gd name="T1" fmla="*/ 17 h 125"/>
                <a:gd name="T2" fmla="*/ 61 w 123"/>
                <a:gd name="T3" fmla="*/ 2 h 125"/>
                <a:gd name="T4" fmla="*/ 54 w 123"/>
                <a:gd name="T5" fmla="*/ 4 h 125"/>
                <a:gd name="T6" fmla="*/ 53 w 123"/>
                <a:gd name="T7" fmla="*/ 8 h 125"/>
                <a:gd name="T8" fmla="*/ 40 w 123"/>
                <a:gd name="T9" fmla="*/ 20 h 125"/>
                <a:gd name="T10" fmla="*/ 27 w 123"/>
                <a:gd name="T11" fmla="*/ 26 h 125"/>
                <a:gd name="T12" fmla="*/ 25 w 123"/>
                <a:gd name="T13" fmla="*/ 31 h 125"/>
                <a:gd name="T14" fmla="*/ 21 w 123"/>
                <a:gd name="T15" fmla="*/ 47 h 125"/>
                <a:gd name="T16" fmla="*/ 19 w 123"/>
                <a:gd name="T17" fmla="*/ 49 h 125"/>
                <a:gd name="T18" fmla="*/ 13 w 123"/>
                <a:gd name="T19" fmla="*/ 46 h 125"/>
                <a:gd name="T20" fmla="*/ 8 w 123"/>
                <a:gd name="T21" fmla="*/ 52 h 125"/>
                <a:gd name="T22" fmla="*/ 3 w 123"/>
                <a:gd name="T23" fmla="*/ 69 h 125"/>
                <a:gd name="T24" fmla="*/ 1 w 123"/>
                <a:gd name="T25" fmla="*/ 94 h 125"/>
                <a:gd name="T26" fmla="*/ 9 w 123"/>
                <a:gd name="T27" fmla="*/ 118 h 125"/>
                <a:gd name="T28" fmla="*/ 13 w 123"/>
                <a:gd name="T29" fmla="*/ 123 h 125"/>
                <a:gd name="T30" fmla="*/ 21 w 123"/>
                <a:gd name="T31" fmla="*/ 124 h 125"/>
                <a:gd name="T32" fmla="*/ 40 w 123"/>
                <a:gd name="T33" fmla="*/ 123 h 125"/>
                <a:gd name="T34" fmla="*/ 54 w 123"/>
                <a:gd name="T35" fmla="*/ 119 h 125"/>
                <a:gd name="T36" fmla="*/ 95 w 123"/>
                <a:gd name="T37" fmla="*/ 113 h 125"/>
                <a:gd name="T38" fmla="*/ 114 w 123"/>
                <a:gd name="T39" fmla="*/ 87 h 125"/>
                <a:gd name="T40" fmla="*/ 121 w 123"/>
                <a:gd name="T41" fmla="*/ 64 h 125"/>
                <a:gd name="T42" fmla="*/ 121 w 123"/>
                <a:gd name="T43" fmla="*/ 44 h 125"/>
                <a:gd name="T44" fmla="*/ 119 w 123"/>
                <a:gd name="T45" fmla="*/ 37 h 125"/>
                <a:gd name="T46" fmla="*/ 104 w 123"/>
                <a:gd name="T47" fmla="*/ 23 h 125"/>
                <a:gd name="T48" fmla="*/ 88 w 123"/>
                <a:gd name="T49" fmla="*/ 21 h 125"/>
                <a:gd name="T50" fmla="*/ 77 w 123"/>
                <a:gd name="T5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5">
                  <a:moveTo>
                    <a:pt x="77" y="17"/>
                  </a:moveTo>
                  <a:cubicBezTo>
                    <a:pt x="70" y="14"/>
                    <a:pt x="65" y="8"/>
                    <a:pt x="61" y="2"/>
                  </a:cubicBezTo>
                  <a:cubicBezTo>
                    <a:pt x="59" y="0"/>
                    <a:pt x="55" y="1"/>
                    <a:pt x="54" y="4"/>
                  </a:cubicBezTo>
                  <a:cubicBezTo>
                    <a:pt x="54" y="5"/>
                    <a:pt x="54" y="7"/>
                    <a:pt x="53" y="8"/>
                  </a:cubicBezTo>
                  <a:cubicBezTo>
                    <a:pt x="52" y="15"/>
                    <a:pt x="46" y="19"/>
                    <a:pt x="40" y="20"/>
                  </a:cubicBezTo>
                  <a:cubicBezTo>
                    <a:pt x="35" y="21"/>
                    <a:pt x="29" y="22"/>
                    <a:pt x="27" y="26"/>
                  </a:cubicBezTo>
                  <a:cubicBezTo>
                    <a:pt x="26" y="27"/>
                    <a:pt x="25" y="29"/>
                    <a:pt x="25" y="31"/>
                  </a:cubicBezTo>
                  <a:cubicBezTo>
                    <a:pt x="24" y="36"/>
                    <a:pt x="23" y="41"/>
                    <a:pt x="21" y="47"/>
                  </a:cubicBezTo>
                  <a:cubicBezTo>
                    <a:pt x="21" y="48"/>
                    <a:pt x="20" y="49"/>
                    <a:pt x="19" y="49"/>
                  </a:cubicBezTo>
                  <a:cubicBezTo>
                    <a:pt x="17" y="51"/>
                    <a:pt x="14" y="48"/>
                    <a:pt x="13" y="46"/>
                  </a:cubicBezTo>
                  <a:cubicBezTo>
                    <a:pt x="10" y="46"/>
                    <a:pt x="8" y="49"/>
                    <a:pt x="8" y="52"/>
                  </a:cubicBezTo>
                  <a:cubicBezTo>
                    <a:pt x="6" y="57"/>
                    <a:pt x="4" y="63"/>
                    <a:pt x="3" y="69"/>
                  </a:cubicBezTo>
                  <a:cubicBezTo>
                    <a:pt x="2" y="77"/>
                    <a:pt x="0" y="86"/>
                    <a:pt x="1" y="94"/>
                  </a:cubicBezTo>
                  <a:cubicBezTo>
                    <a:pt x="1" y="103"/>
                    <a:pt x="4" y="112"/>
                    <a:pt x="9" y="118"/>
                  </a:cubicBezTo>
                  <a:cubicBezTo>
                    <a:pt x="10" y="120"/>
                    <a:pt x="11" y="122"/>
                    <a:pt x="13" y="123"/>
                  </a:cubicBezTo>
                  <a:cubicBezTo>
                    <a:pt x="16" y="124"/>
                    <a:pt x="19" y="124"/>
                    <a:pt x="21" y="124"/>
                  </a:cubicBezTo>
                  <a:cubicBezTo>
                    <a:pt x="28" y="125"/>
                    <a:pt x="34" y="125"/>
                    <a:pt x="40" y="123"/>
                  </a:cubicBezTo>
                  <a:cubicBezTo>
                    <a:pt x="45" y="122"/>
                    <a:pt x="49" y="120"/>
                    <a:pt x="54" y="119"/>
                  </a:cubicBezTo>
                  <a:cubicBezTo>
                    <a:pt x="68" y="116"/>
                    <a:pt x="83" y="119"/>
                    <a:pt x="95" y="113"/>
                  </a:cubicBezTo>
                  <a:cubicBezTo>
                    <a:pt x="105" y="108"/>
                    <a:pt x="111" y="97"/>
                    <a:pt x="114" y="87"/>
                  </a:cubicBezTo>
                  <a:cubicBezTo>
                    <a:pt x="117" y="79"/>
                    <a:pt x="118" y="72"/>
                    <a:pt x="121" y="64"/>
                  </a:cubicBezTo>
                  <a:cubicBezTo>
                    <a:pt x="123" y="58"/>
                    <a:pt x="122" y="51"/>
                    <a:pt x="121" y="44"/>
                  </a:cubicBezTo>
                  <a:cubicBezTo>
                    <a:pt x="120" y="42"/>
                    <a:pt x="120" y="39"/>
                    <a:pt x="119" y="37"/>
                  </a:cubicBezTo>
                  <a:cubicBezTo>
                    <a:pt x="117" y="30"/>
                    <a:pt x="110" y="26"/>
                    <a:pt x="104" y="23"/>
                  </a:cubicBezTo>
                  <a:cubicBezTo>
                    <a:pt x="98" y="21"/>
                    <a:pt x="93" y="21"/>
                    <a:pt x="88" y="21"/>
                  </a:cubicBezTo>
                  <a:cubicBezTo>
                    <a:pt x="82" y="21"/>
                    <a:pt x="82" y="19"/>
                    <a:pt x="77" y="17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54"/>
            <p:cNvSpPr>
              <a:spLocks/>
            </p:cNvSpPr>
            <p:nvPr/>
          </p:nvSpPr>
          <p:spPr bwMode="auto">
            <a:xfrm>
              <a:off x="10818813" y="4016376"/>
              <a:ext cx="131763" cy="53975"/>
            </a:xfrm>
            <a:custGeom>
              <a:avLst/>
              <a:gdLst>
                <a:gd name="T0" fmla="*/ 20 w 80"/>
                <a:gd name="T1" fmla="*/ 33 h 33"/>
                <a:gd name="T2" fmla="*/ 50 w 80"/>
                <a:gd name="T3" fmla="*/ 33 h 33"/>
                <a:gd name="T4" fmla="*/ 68 w 80"/>
                <a:gd name="T5" fmla="*/ 31 h 33"/>
                <a:gd name="T6" fmla="*/ 80 w 80"/>
                <a:gd name="T7" fmla="*/ 17 h 33"/>
                <a:gd name="T8" fmla="*/ 68 w 80"/>
                <a:gd name="T9" fmla="*/ 2 h 33"/>
                <a:gd name="T10" fmla="*/ 48 w 80"/>
                <a:gd name="T11" fmla="*/ 2 h 33"/>
                <a:gd name="T12" fmla="*/ 25 w 80"/>
                <a:gd name="T13" fmla="*/ 7 h 33"/>
                <a:gd name="T14" fmla="*/ 5 w 80"/>
                <a:gd name="T15" fmla="*/ 15 h 33"/>
                <a:gd name="T16" fmla="*/ 4 w 80"/>
                <a:gd name="T17" fmla="*/ 28 h 33"/>
                <a:gd name="T18" fmla="*/ 20 w 8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3">
                  <a:moveTo>
                    <a:pt x="20" y="33"/>
                  </a:moveTo>
                  <a:cubicBezTo>
                    <a:pt x="30" y="33"/>
                    <a:pt x="40" y="33"/>
                    <a:pt x="50" y="33"/>
                  </a:cubicBezTo>
                  <a:cubicBezTo>
                    <a:pt x="56" y="33"/>
                    <a:pt x="62" y="33"/>
                    <a:pt x="68" y="31"/>
                  </a:cubicBezTo>
                  <a:cubicBezTo>
                    <a:pt x="74" y="29"/>
                    <a:pt x="79" y="24"/>
                    <a:pt x="80" y="17"/>
                  </a:cubicBezTo>
                  <a:cubicBezTo>
                    <a:pt x="80" y="10"/>
                    <a:pt x="74" y="4"/>
                    <a:pt x="68" y="2"/>
                  </a:cubicBezTo>
                  <a:cubicBezTo>
                    <a:pt x="61" y="0"/>
                    <a:pt x="54" y="1"/>
                    <a:pt x="48" y="2"/>
                  </a:cubicBezTo>
                  <a:cubicBezTo>
                    <a:pt x="40" y="3"/>
                    <a:pt x="33" y="5"/>
                    <a:pt x="25" y="7"/>
                  </a:cubicBezTo>
                  <a:cubicBezTo>
                    <a:pt x="19" y="9"/>
                    <a:pt x="10" y="10"/>
                    <a:pt x="5" y="15"/>
                  </a:cubicBezTo>
                  <a:cubicBezTo>
                    <a:pt x="0" y="18"/>
                    <a:pt x="1" y="24"/>
                    <a:pt x="4" y="28"/>
                  </a:cubicBezTo>
                  <a:cubicBezTo>
                    <a:pt x="8" y="33"/>
                    <a:pt x="14" y="33"/>
                    <a:pt x="20" y="33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55"/>
            <p:cNvSpPr>
              <a:spLocks/>
            </p:cNvSpPr>
            <p:nvPr/>
          </p:nvSpPr>
          <p:spPr bwMode="auto">
            <a:xfrm>
              <a:off x="10748963" y="4200526"/>
              <a:ext cx="417513" cy="311150"/>
            </a:xfrm>
            <a:custGeom>
              <a:avLst/>
              <a:gdLst>
                <a:gd name="T0" fmla="*/ 176 w 254"/>
                <a:gd name="T1" fmla="*/ 117 h 189"/>
                <a:gd name="T2" fmla="*/ 197 w 254"/>
                <a:gd name="T3" fmla="*/ 113 h 189"/>
                <a:gd name="T4" fmla="*/ 213 w 254"/>
                <a:gd name="T5" fmla="*/ 99 h 189"/>
                <a:gd name="T6" fmla="*/ 216 w 254"/>
                <a:gd name="T7" fmla="*/ 93 h 189"/>
                <a:gd name="T8" fmla="*/ 221 w 254"/>
                <a:gd name="T9" fmla="*/ 88 h 189"/>
                <a:gd name="T10" fmla="*/ 223 w 254"/>
                <a:gd name="T11" fmla="*/ 79 h 189"/>
                <a:gd name="T12" fmla="*/ 240 w 254"/>
                <a:gd name="T13" fmla="*/ 71 h 189"/>
                <a:gd name="T14" fmla="*/ 247 w 254"/>
                <a:gd name="T15" fmla="*/ 50 h 189"/>
                <a:gd name="T16" fmla="*/ 252 w 254"/>
                <a:gd name="T17" fmla="*/ 40 h 189"/>
                <a:gd name="T18" fmla="*/ 246 w 254"/>
                <a:gd name="T19" fmla="*/ 24 h 189"/>
                <a:gd name="T20" fmla="*/ 231 w 254"/>
                <a:gd name="T21" fmla="*/ 15 h 189"/>
                <a:gd name="T22" fmla="*/ 173 w 254"/>
                <a:gd name="T23" fmla="*/ 1 h 189"/>
                <a:gd name="T24" fmla="*/ 113 w 254"/>
                <a:gd name="T25" fmla="*/ 41 h 189"/>
                <a:gd name="T26" fmla="*/ 109 w 254"/>
                <a:gd name="T27" fmla="*/ 48 h 189"/>
                <a:gd name="T28" fmla="*/ 94 w 254"/>
                <a:gd name="T29" fmla="*/ 52 h 189"/>
                <a:gd name="T30" fmla="*/ 79 w 254"/>
                <a:gd name="T31" fmla="*/ 47 h 189"/>
                <a:gd name="T32" fmla="*/ 29 w 254"/>
                <a:gd name="T33" fmla="*/ 45 h 189"/>
                <a:gd name="T34" fmla="*/ 17 w 254"/>
                <a:gd name="T35" fmla="*/ 49 h 189"/>
                <a:gd name="T36" fmla="*/ 7 w 254"/>
                <a:gd name="T37" fmla="*/ 58 h 189"/>
                <a:gd name="T38" fmla="*/ 1 w 254"/>
                <a:gd name="T39" fmla="*/ 62 h 189"/>
                <a:gd name="T40" fmla="*/ 0 w 254"/>
                <a:gd name="T41" fmla="*/ 66 h 189"/>
                <a:gd name="T42" fmla="*/ 6 w 254"/>
                <a:gd name="T43" fmla="*/ 95 h 189"/>
                <a:gd name="T44" fmla="*/ 7 w 254"/>
                <a:gd name="T45" fmla="*/ 124 h 189"/>
                <a:gd name="T46" fmla="*/ 12 w 254"/>
                <a:gd name="T47" fmla="*/ 152 h 189"/>
                <a:gd name="T48" fmla="*/ 35 w 254"/>
                <a:gd name="T49" fmla="*/ 168 h 189"/>
                <a:gd name="T50" fmla="*/ 60 w 254"/>
                <a:gd name="T51" fmla="*/ 165 h 189"/>
                <a:gd name="T52" fmla="*/ 80 w 254"/>
                <a:gd name="T53" fmla="*/ 183 h 189"/>
                <a:gd name="T54" fmla="*/ 92 w 254"/>
                <a:gd name="T55" fmla="*/ 186 h 189"/>
                <a:gd name="T56" fmla="*/ 129 w 254"/>
                <a:gd name="T57" fmla="*/ 182 h 189"/>
                <a:gd name="T58" fmla="*/ 142 w 254"/>
                <a:gd name="T59" fmla="*/ 154 h 189"/>
                <a:gd name="T60" fmla="*/ 141 w 254"/>
                <a:gd name="T61" fmla="*/ 127 h 189"/>
                <a:gd name="T62" fmla="*/ 176 w 254"/>
                <a:gd name="T63" fmla="*/ 1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4" h="189">
                  <a:moveTo>
                    <a:pt x="176" y="117"/>
                  </a:moveTo>
                  <a:cubicBezTo>
                    <a:pt x="183" y="116"/>
                    <a:pt x="191" y="115"/>
                    <a:pt x="197" y="113"/>
                  </a:cubicBezTo>
                  <a:cubicBezTo>
                    <a:pt x="204" y="110"/>
                    <a:pt x="210" y="105"/>
                    <a:pt x="213" y="99"/>
                  </a:cubicBezTo>
                  <a:cubicBezTo>
                    <a:pt x="214" y="97"/>
                    <a:pt x="215" y="94"/>
                    <a:pt x="216" y="93"/>
                  </a:cubicBezTo>
                  <a:cubicBezTo>
                    <a:pt x="218" y="91"/>
                    <a:pt x="220" y="90"/>
                    <a:pt x="221" y="88"/>
                  </a:cubicBezTo>
                  <a:cubicBezTo>
                    <a:pt x="223" y="85"/>
                    <a:pt x="222" y="82"/>
                    <a:pt x="223" y="79"/>
                  </a:cubicBezTo>
                  <a:cubicBezTo>
                    <a:pt x="225" y="73"/>
                    <a:pt x="235" y="75"/>
                    <a:pt x="240" y="71"/>
                  </a:cubicBezTo>
                  <a:cubicBezTo>
                    <a:pt x="246" y="66"/>
                    <a:pt x="244" y="57"/>
                    <a:pt x="247" y="50"/>
                  </a:cubicBezTo>
                  <a:cubicBezTo>
                    <a:pt x="248" y="47"/>
                    <a:pt x="251" y="44"/>
                    <a:pt x="252" y="40"/>
                  </a:cubicBezTo>
                  <a:cubicBezTo>
                    <a:pt x="254" y="34"/>
                    <a:pt x="251" y="28"/>
                    <a:pt x="246" y="24"/>
                  </a:cubicBezTo>
                  <a:cubicBezTo>
                    <a:pt x="242" y="20"/>
                    <a:pt x="236" y="17"/>
                    <a:pt x="231" y="15"/>
                  </a:cubicBezTo>
                  <a:cubicBezTo>
                    <a:pt x="212" y="7"/>
                    <a:pt x="193" y="0"/>
                    <a:pt x="173" y="1"/>
                  </a:cubicBezTo>
                  <a:cubicBezTo>
                    <a:pt x="148" y="2"/>
                    <a:pt x="123" y="18"/>
                    <a:pt x="113" y="41"/>
                  </a:cubicBezTo>
                  <a:cubicBezTo>
                    <a:pt x="112" y="44"/>
                    <a:pt x="111" y="46"/>
                    <a:pt x="109" y="48"/>
                  </a:cubicBezTo>
                  <a:cubicBezTo>
                    <a:pt x="106" y="52"/>
                    <a:pt x="100" y="53"/>
                    <a:pt x="94" y="52"/>
                  </a:cubicBezTo>
                  <a:cubicBezTo>
                    <a:pt x="89" y="51"/>
                    <a:pt x="84" y="49"/>
                    <a:pt x="79" y="47"/>
                  </a:cubicBezTo>
                  <a:cubicBezTo>
                    <a:pt x="63" y="42"/>
                    <a:pt x="46" y="44"/>
                    <a:pt x="29" y="45"/>
                  </a:cubicBezTo>
                  <a:cubicBezTo>
                    <a:pt x="25" y="46"/>
                    <a:pt x="20" y="46"/>
                    <a:pt x="17" y="49"/>
                  </a:cubicBezTo>
                  <a:cubicBezTo>
                    <a:pt x="13" y="51"/>
                    <a:pt x="11" y="56"/>
                    <a:pt x="7" y="58"/>
                  </a:cubicBezTo>
                  <a:cubicBezTo>
                    <a:pt x="5" y="59"/>
                    <a:pt x="2" y="59"/>
                    <a:pt x="1" y="62"/>
                  </a:cubicBezTo>
                  <a:cubicBezTo>
                    <a:pt x="0" y="63"/>
                    <a:pt x="0" y="65"/>
                    <a:pt x="0" y="66"/>
                  </a:cubicBezTo>
                  <a:cubicBezTo>
                    <a:pt x="0" y="76"/>
                    <a:pt x="4" y="85"/>
                    <a:pt x="6" y="95"/>
                  </a:cubicBezTo>
                  <a:cubicBezTo>
                    <a:pt x="8" y="105"/>
                    <a:pt x="7" y="114"/>
                    <a:pt x="7" y="124"/>
                  </a:cubicBezTo>
                  <a:cubicBezTo>
                    <a:pt x="7" y="134"/>
                    <a:pt x="8" y="144"/>
                    <a:pt x="12" y="152"/>
                  </a:cubicBezTo>
                  <a:cubicBezTo>
                    <a:pt x="16" y="161"/>
                    <a:pt x="25" y="168"/>
                    <a:pt x="35" y="168"/>
                  </a:cubicBezTo>
                  <a:cubicBezTo>
                    <a:pt x="43" y="168"/>
                    <a:pt x="52" y="163"/>
                    <a:pt x="60" y="165"/>
                  </a:cubicBezTo>
                  <a:cubicBezTo>
                    <a:pt x="68" y="168"/>
                    <a:pt x="72" y="179"/>
                    <a:pt x="80" y="183"/>
                  </a:cubicBezTo>
                  <a:cubicBezTo>
                    <a:pt x="84" y="185"/>
                    <a:pt x="88" y="185"/>
                    <a:pt x="92" y="186"/>
                  </a:cubicBezTo>
                  <a:cubicBezTo>
                    <a:pt x="104" y="187"/>
                    <a:pt x="118" y="189"/>
                    <a:pt x="129" y="182"/>
                  </a:cubicBezTo>
                  <a:cubicBezTo>
                    <a:pt x="138" y="177"/>
                    <a:pt x="144" y="165"/>
                    <a:pt x="142" y="154"/>
                  </a:cubicBezTo>
                  <a:cubicBezTo>
                    <a:pt x="141" y="145"/>
                    <a:pt x="136" y="135"/>
                    <a:pt x="141" y="127"/>
                  </a:cubicBezTo>
                  <a:cubicBezTo>
                    <a:pt x="147" y="116"/>
                    <a:pt x="166" y="118"/>
                    <a:pt x="176" y="117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56"/>
            <p:cNvSpPr>
              <a:spLocks/>
            </p:cNvSpPr>
            <p:nvPr/>
          </p:nvSpPr>
          <p:spPr bwMode="auto">
            <a:xfrm>
              <a:off x="10625138" y="5322888"/>
              <a:ext cx="222250" cy="233363"/>
            </a:xfrm>
            <a:custGeom>
              <a:avLst/>
              <a:gdLst>
                <a:gd name="T0" fmla="*/ 20 w 135"/>
                <a:gd name="T1" fmla="*/ 24 h 141"/>
                <a:gd name="T2" fmla="*/ 19 w 135"/>
                <a:gd name="T3" fmla="*/ 19 h 141"/>
                <a:gd name="T4" fmla="*/ 28 w 135"/>
                <a:gd name="T5" fmla="*/ 10 h 141"/>
                <a:gd name="T6" fmla="*/ 65 w 135"/>
                <a:gd name="T7" fmla="*/ 4 h 141"/>
                <a:gd name="T8" fmla="*/ 72 w 135"/>
                <a:gd name="T9" fmla="*/ 3 h 141"/>
                <a:gd name="T10" fmla="*/ 78 w 135"/>
                <a:gd name="T11" fmla="*/ 2 h 141"/>
                <a:gd name="T12" fmla="*/ 94 w 135"/>
                <a:gd name="T13" fmla="*/ 0 h 141"/>
                <a:gd name="T14" fmla="*/ 114 w 135"/>
                <a:gd name="T15" fmla="*/ 2 h 141"/>
                <a:gd name="T16" fmla="*/ 128 w 135"/>
                <a:gd name="T17" fmla="*/ 12 h 141"/>
                <a:gd name="T18" fmla="*/ 133 w 135"/>
                <a:gd name="T19" fmla="*/ 18 h 141"/>
                <a:gd name="T20" fmla="*/ 132 w 135"/>
                <a:gd name="T21" fmla="*/ 33 h 141"/>
                <a:gd name="T22" fmla="*/ 121 w 135"/>
                <a:gd name="T23" fmla="*/ 45 h 141"/>
                <a:gd name="T24" fmla="*/ 108 w 135"/>
                <a:gd name="T25" fmla="*/ 53 h 141"/>
                <a:gd name="T26" fmla="*/ 102 w 135"/>
                <a:gd name="T27" fmla="*/ 57 h 141"/>
                <a:gd name="T28" fmla="*/ 101 w 135"/>
                <a:gd name="T29" fmla="*/ 75 h 141"/>
                <a:gd name="T30" fmla="*/ 99 w 135"/>
                <a:gd name="T31" fmla="*/ 109 h 141"/>
                <a:gd name="T32" fmla="*/ 101 w 135"/>
                <a:gd name="T33" fmla="*/ 138 h 141"/>
                <a:gd name="T34" fmla="*/ 47 w 135"/>
                <a:gd name="T35" fmla="*/ 141 h 141"/>
                <a:gd name="T36" fmla="*/ 44 w 135"/>
                <a:gd name="T37" fmla="*/ 140 h 141"/>
                <a:gd name="T38" fmla="*/ 43 w 135"/>
                <a:gd name="T39" fmla="*/ 137 h 141"/>
                <a:gd name="T40" fmla="*/ 20 w 135"/>
                <a:gd name="T41" fmla="*/ 113 h 141"/>
                <a:gd name="T42" fmla="*/ 5 w 135"/>
                <a:gd name="T43" fmla="*/ 104 h 141"/>
                <a:gd name="T44" fmla="*/ 3 w 135"/>
                <a:gd name="T45" fmla="*/ 98 h 141"/>
                <a:gd name="T46" fmla="*/ 7 w 135"/>
                <a:gd name="T47" fmla="*/ 60 h 141"/>
                <a:gd name="T48" fmla="*/ 13 w 135"/>
                <a:gd name="T49" fmla="*/ 51 h 141"/>
                <a:gd name="T50" fmla="*/ 19 w 135"/>
                <a:gd name="T51" fmla="*/ 37 h 141"/>
                <a:gd name="T52" fmla="*/ 20 w 135"/>
                <a:gd name="T53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" h="141">
                  <a:moveTo>
                    <a:pt x="20" y="24"/>
                  </a:moveTo>
                  <a:cubicBezTo>
                    <a:pt x="20" y="22"/>
                    <a:pt x="19" y="20"/>
                    <a:pt x="19" y="19"/>
                  </a:cubicBezTo>
                  <a:cubicBezTo>
                    <a:pt x="19" y="14"/>
                    <a:pt x="24" y="12"/>
                    <a:pt x="28" y="10"/>
                  </a:cubicBezTo>
                  <a:cubicBezTo>
                    <a:pt x="40" y="6"/>
                    <a:pt x="53" y="4"/>
                    <a:pt x="65" y="4"/>
                  </a:cubicBezTo>
                  <a:cubicBezTo>
                    <a:pt x="67" y="3"/>
                    <a:pt x="70" y="3"/>
                    <a:pt x="72" y="3"/>
                  </a:cubicBezTo>
                  <a:cubicBezTo>
                    <a:pt x="74" y="3"/>
                    <a:pt x="76" y="2"/>
                    <a:pt x="78" y="2"/>
                  </a:cubicBezTo>
                  <a:cubicBezTo>
                    <a:pt x="83" y="0"/>
                    <a:pt x="89" y="0"/>
                    <a:pt x="94" y="0"/>
                  </a:cubicBezTo>
                  <a:cubicBezTo>
                    <a:pt x="101" y="0"/>
                    <a:pt x="108" y="0"/>
                    <a:pt x="114" y="2"/>
                  </a:cubicBezTo>
                  <a:cubicBezTo>
                    <a:pt x="120" y="4"/>
                    <a:pt x="124" y="8"/>
                    <a:pt x="128" y="12"/>
                  </a:cubicBezTo>
                  <a:cubicBezTo>
                    <a:pt x="130" y="14"/>
                    <a:pt x="131" y="15"/>
                    <a:pt x="133" y="18"/>
                  </a:cubicBezTo>
                  <a:cubicBezTo>
                    <a:pt x="135" y="22"/>
                    <a:pt x="135" y="28"/>
                    <a:pt x="132" y="33"/>
                  </a:cubicBezTo>
                  <a:cubicBezTo>
                    <a:pt x="130" y="38"/>
                    <a:pt x="126" y="42"/>
                    <a:pt x="121" y="45"/>
                  </a:cubicBezTo>
                  <a:cubicBezTo>
                    <a:pt x="117" y="48"/>
                    <a:pt x="112" y="51"/>
                    <a:pt x="108" y="53"/>
                  </a:cubicBezTo>
                  <a:cubicBezTo>
                    <a:pt x="106" y="54"/>
                    <a:pt x="103" y="55"/>
                    <a:pt x="102" y="57"/>
                  </a:cubicBezTo>
                  <a:cubicBezTo>
                    <a:pt x="97" y="62"/>
                    <a:pt x="100" y="69"/>
                    <a:pt x="101" y="75"/>
                  </a:cubicBezTo>
                  <a:cubicBezTo>
                    <a:pt x="103" y="86"/>
                    <a:pt x="99" y="97"/>
                    <a:pt x="99" y="109"/>
                  </a:cubicBezTo>
                  <a:cubicBezTo>
                    <a:pt x="98" y="118"/>
                    <a:pt x="99" y="128"/>
                    <a:pt x="101" y="138"/>
                  </a:cubicBezTo>
                  <a:cubicBezTo>
                    <a:pt x="83" y="139"/>
                    <a:pt x="65" y="140"/>
                    <a:pt x="47" y="141"/>
                  </a:cubicBezTo>
                  <a:cubicBezTo>
                    <a:pt x="46" y="141"/>
                    <a:pt x="45" y="141"/>
                    <a:pt x="44" y="140"/>
                  </a:cubicBezTo>
                  <a:cubicBezTo>
                    <a:pt x="43" y="140"/>
                    <a:pt x="43" y="139"/>
                    <a:pt x="43" y="137"/>
                  </a:cubicBezTo>
                  <a:cubicBezTo>
                    <a:pt x="39" y="126"/>
                    <a:pt x="31" y="117"/>
                    <a:pt x="20" y="113"/>
                  </a:cubicBezTo>
                  <a:cubicBezTo>
                    <a:pt x="15" y="111"/>
                    <a:pt x="8" y="110"/>
                    <a:pt x="5" y="104"/>
                  </a:cubicBezTo>
                  <a:cubicBezTo>
                    <a:pt x="4" y="102"/>
                    <a:pt x="3" y="100"/>
                    <a:pt x="3" y="98"/>
                  </a:cubicBezTo>
                  <a:cubicBezTo>
                    <a:pt x="1" y="85"/>
                    <a:pt x="0" y="71"/>
                    <a:pt x="7" y="60"/>
                  </a:cubicBezTo>
                  <a:cubicBezTo>
                    <a:pt x="9" y="57"/>
                    <a:pt x="11" y="54"/>
                    <a:pt x="13" y="51"/>
                  </a:cubicBezTo>
                  <a:cubicBezTo>
                    <a:pt x="15" y="46"/>
                    <a:pt x="17" y="42"/>
                    <a:pt x="19" y="37"/>
                  </a:cubicBezTo>
                  <a:cubicBezTo>
                    <a:pt x="21" y="33"/>
                    <a:pt x="22" y="28"/>
                    <a:pt x="20" y="2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57"/>
            <p:cNvSpPr>
              <a:spLocks/>
            </p:cNvSpPr>
            <p:nvPr/>
          </p:nvSpPr>
          <p:spPr bwMode="auto">
            <a:xfrm>
              <a:off x="10860088" y="5667376"/>
              <a:ext cx="96838" cy="55563"/>
            </a:xfrm>
            <a:custGeom>
              <a:avLst/>
              <a:gdLst>
                <a:gd name="T0" fmla="*/ 29 w 59"/>
                <a:gd name="T1" fmla="*/ 4 h 34"/>
                <a:gd name="T2" fmla="*/ 36 w 59"/>
                <a:gd name="T3" fmla="*/ 1 h 34"/>
                <a:gd name="T4" fmla="*/ 50 w 59"/>
                <a:gd name="T5" fmla="*/ 5 h 34"/>
                <a:gd name="T6" fmla="*/ 57 w 59"/>
                <a:gd name="T7" fmla="*/ 13 h 34"/>
                <a:gd name="T8" fmla="*/ 57 w 59"/>
                <a:gd name="T9" fmla="*/ 23 h 34"/>
                <a:gd name="T10" fmla="*/ 51 w 59"/>
                <a:gd name="T11" fmla="*/ 27 h 34"/>
                <a:gd name="T12" fmla="*/ 38 w 59"/>
                <a:gd name="T13" fmla="*/ 29 h 34"/>
                <a:gd name="T14" fmla="*/ 16 w 59"/>
                <a:gd name="T15" fmla="*/ 31 h 34"/>
                <a:gd name="T16" fmla="*/ 1 w 59"/>
                <a:gd name="T17" fmla="*/ 26 h 34"/>
                <a:gd name="T18" fmla="*/ 10 w 59"/>
                <a:gd name="T19" fmla="*/ 16 h 34"/>
                <a:gd name="T20" fmla="*/ 29 w 59"/>
                <a:gd name="T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4">
                  <a:moveTo>
                    <a:pt x="29" y="4"/>
                  </a:moveTo>
                  <a:cubicBezTo>
                    <a:pt x="31" y="3"/>
                    <a:pt x="33" y="1"/>
                    <a:pt x="36" y="1"/>
                  </a:cubicBezTo>
                  <a:cubicBezTo>
                    <a:pt x="41" y="0"/>
                    <a:pt x="46" y="2"/>
                    <a:pt x="50" y="5"/>
                  </a:cubicBezTo>
                  <a:cubicBezTo>
                    <a:pt x="53" y="7"/>
                    <a:pt x="56" y="10"/>
                    <a:pt x="57" y="13"/>
                  </a:cubicBezTo>
                  <a:cubicBezTo>
                    <a:pt x="59" y="16"/>
                    <a:pt x="59" y="20"/>
                    <a:pt x="57" y="23"/>
                  </a:cubicBezTo>
                  <a:cubicBezTo>
                    <a:pt x="56" y="25"/>
                    <a:pt x="53" y="27"/>
                    <a:pt x="51" y="27"/>
                  </a:cubicBezTo>
                  <a:cubicBezTo>
                    <a:pt x="47" y="29"/>
                    <a:pt x="42" y="29"/>
                    <a:pt x="38" y="29"/>
                  </a:cubicBezTo>
                  <a:cubicBezTo>
                    <a:pt x="31" y="30"/>
                    <a:pt x="23" y="30"/>
                    <a:pt x="16" y="31"/>
                  </a:cubicBezTo>
                  <a:cubicBezTo>
                    <a:pt x="11" y="31"/>
                    <a:pt x="2" y="34"/>
                    <a:pt x="1" y="26"/>
                  </a:cubicBezTo>
                  <a:cubicBezTo>
                    <a:pt x="0" y="21"/>
                    <a:pt x="6" y="18"/>
                    <a:pt x="10" y="16"/>
                  </a:cubicBezTo>
                  <a:cubicBezTo>
                    <a:pt x="16" y="12"/>
                    <a:pt x="22" y="8"/>
                    <a:pt x="29" y="4"/>
                  </a:cubicBezTo>
                  <a:close/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58"/>
            <p:cNvSpPr>
              <a:spLocks/>
            </p:cNvSpPr>
            <p:nvPr/>
          </p:nvSpPr>
          <p:spPr bwMode="auto">
            <a:xfrm>
              <a:off x="10972800" y="5621338"/>
              <a:ext cx="82550" cy="84138"/>
            </a:xfrm>
            <a:custGeom>
              <a:avLst/>
              <a:gdLst>
                <a:gd name="T0" fmla="*/ 6 w 51"/>
                <a:gd name="T1" fmla="*/ 10 h 51"/>
                <a:gd name="T2" fmla="*/ 25 w 51"/>
                <a:gd name="T3" fmla="*/ 2 h 51"/>
                <a:gd name="T4" fmla="*/ 37 w 51"/>
                <a:gd name="T5" fmla="*/ 18 h 51"/>
                <a:gd name="T6" fmla="*/ 38 w 51"/>
                <a:gd name="T7" fmla="*/ 23 h 51"/>
                <a:gd name="T8" fmla="*/ 45 w 51"/>
                <a:gd name="T9" fmla="*/ 27 h 51"/>
                <a:gd name="T10" fmla="*/ 50 w 51"/>
                <a:gd name="T11" fmla="*/ 35 h 51"/>
                <a:gd name="T12" fmla="*/ 48 w 51"/>
                <a:gd name="T13" fmla="*/ 44 h 51"/>
                <a:gd name="T14" fmla="*/ 43 w 51"/>
                <a:gd name="T15" fmla="*/ 49 h 51"/>
                <a:gd name="T16" fmla="*/ 29 w 51"/>
                <a:gd name="T17" fmla="*/ 43 h 51"/>
                <a:gd name="T18" fmla="*/ 27 w 51"/>
                <a:gd name="T19" fmla="*/ 41 h 51"/>
                <a:gd name="T20" fmla="*/ 25 w 51"/>
                <a:gd name="T21" fmla="*/ 41 h 51"/>
                <a:gd name="T22" fmla="*/ 14 w 51"/>
                <a:gd name="T23" fmla="*/ 47 h 51"/>
                <a:gd name="T24" fmla="*/ 2 w 51"/>
                <a:gd name="T25" fmla="*/ 46 h 51"/>
                <a:gd name="T26" fmla="*/ 1 w 51"/>
                <a:gd name="T27" fmla="*/ 40 h 51"/>
                <a:gd name="T28" fmla="*/ 2 w 51"/>
                <a:gd name="T29" fmla="*/ 26 h 51"/>
                <a:gd name="T30" fmla="*/ 6 w 51"/>
                <a:gd name="T31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1">
                  <a:moveTo>
                    <a:pt x="6" y="10"/>
                  </a:moveTo>
                  <a:cubicBezTo>
                    <a:pt x="9" y="3"/>
                    <a:pt x="18" y="0"/>
                    <a:pt x="25" y="2"/>
                  </a:cubicBezTo>
                  <a:cubicBezTo>
                    <a:pt x="31" y="4"/>
                    <a:pt x="37" y="11"/>
                    <a:pt x="37" y="18"/>
                  </a:cubicBezTo>
                  <a:cubicBezTo>
                    <a:pt x="37" y="20"/>
                    <a:pt x="37" y="22"/>
                    <a:pt x="38" y="23"/>
                  </a:cubicBezTo>
                  <a:cubicBezTo>
                    <a:pt x="39" y="26"/>
                    <a:pt x="43" y="26"/>
                    <a:pt x="45" y="27"/>
                  </a:cubicBezTo>
                  <a:cubicBezTo>
                    <a:pt x="48" y="28"/>
                    <a:pt x="50" y="32"/>
                    <a:pt x="50" y="35"/>
                  </a:cubicBezTo>
                  <a:cubicBezTo>
                    <a:pt x="51" y="38"/>
                    <a:pt x="50" y="41"/>
                    <a:pt x="48" y="44"/>
                  </a:cubicBezTo>
                  <a:cubicBezTo>
                    <a:pt x="47" y="46"/>
                    <a:pt x="45" y="48"/>
                    <a:pt x="43" y="49"/>
                  </a:cubicBezTo>
                  <a:cubicBezTo>
                    <a:pt x="38" y="51"/>
                    <a:pt x="33" y="48"/>
                    <a:pt x="29" y="43"/>
                  </a:cubicBezTo>
                  <a:cubicBezTo>
                    <a:pt x="29" y="43"/>
                    <a:pt x="28" y="42"/>
                    <a:pt x="27" y="41"/>
                  </a:cubicBezTo>
                  <a:cubicBezTo>
                    <a:pt x="26" y="41"/>
                    <a:pt x="26" y="41"/>
                    <a:pt x="25" y="41"/>
                  </a:cubicBezTo>
                  <a:cubicBezTo>
                    <a:pt x="21" y="42"/>
                    <a:pt x="18" y="45"/>
                    <a:pt x="14" y="47"/>
                  </a:cubicBezTo>
                  <a:cubicBezTo>
                    <a:pt x="10" y="49"/>
                    <a:pt x="5" y="49"/>
                    <a:pt x="2" y="46"/>
                  </a:cubicBezTo>
                  <a:cubicBezTo>
                    <a:pt x="1" y="45"/>
                    <a:pt x="1" y="42"/>
                    <a:pt x="1" y="40"/>
                  </a:cubicBezTo>
                  <a:cubicBezTo>
                    <a:pt x="0" y="35"/>
                    <a:pt x="0" y="31"/>
                    <a:pt x="2" y="26"/>
                  </a:cubicBezTo>
                  <a:cubicBezTo>
                    <a:pt x="4" y="21"/>
                    <a:pt x="4" y="15"/>
                    <a:pt x="6" y="10"/>
                  </a:cubicBezTo>
                  <a:close/>
                </a:path>
              </a:pathLst>
            </a:custGeom>
            <a:solidFill>
              <a:srgbClr val="38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59"/>
            <p:cNvSpPr>
              <a:spLocks/>
            </p:cNvSpPr>
            <p:nvPr/>
          </p:nvSpPr>
          <p:spPr bwMode="auto">
            <a:xfrm>
              <a:off x="11131550" y="5324476"/>
              <a:ext cx="268288" cy="292100"/>
            </a:xfrm>
            <a:custGeom>
              <a:avLst/>
              <a:gdLst>
                <a:gd name="T0" fmla="*/ 4 w 163"/>
                <a:gd name="T1" fmla="*/ 129 h 177"/>
                <a:gd name="T2" fmla="*/ 18 w 163"/>
                <a:gd name="T3" fmla="*/ 115 h 177"/>
                <a:gd name="T4" fmla="*/ 21 w 163"/>
                <a:gd name="T5" fmla="*/ 112 h 177"/>
                <a:gd name="T6" fmla="*/ 23 w 163"/>
                <a:gd name="T7" fmla="*/ 97 h 177"/>
                <a:gd name="T8" fmla="*/ 30 w 163"/>
                <a:gd name="T9" fmla="*/ 83 h 177"/>
                <a:gd name="T10" fmla="*/ 51 w 163"/>
                <a:gd name="T11" fmla="*/ 69 h 177"/>
                <a:gd name="T12" fmla="*/ 83 w 163"/>
                <a:gd name="T13" fmla="*/ 54 h 177"/>
                <a:gd name="T14" fmla="*/ 100 w 163"/>
                <a:gd name="T15" fmla="*/ 13 h 177"/>
                <a:gd name="T16" fmla="*/ 138 w 163"/>
                <a:gd name="T17" fmla="*/ 5 h 177"/>
                <a:gd name="T18" fmla="*/ 152 w 163"/>
                <a:gd name="T19" fmla="*/ 15 h 177"/>
                <a:gd name="T20" fmla="*/ 156 w 163"/>
                <a:gd name="T21" fmla="*/ 24 h 177"/>
                <a:gd name="T22" fmla="*/ 141 w 163"/>
                <a:gd name="T23" fmla="*/ 99 h 177"/>
                <a:gd name="T24" fmla="*/ 125 w 163"/>
                <a:gd name="T25" fmla="*/ 122 h 177"/>
                <a:gd name="T26" fmla="*/ 107 w 163"/>
                <a:gd name="T27" fmla="*/ 141 h 177"/>
                <a:gd name="T28" fmla="*/ 91 w 163"/>
                <a:gd name="T29" fmla="*/ 153 h 177"/>
                <a:gd name="T30" fmla="*/ 72 w 163"/>
                <a:gd name="T31" fmla="*/ 157 h 177"/>
                <a:gd name="T32" fmla="*/ 55 w 163"/>
                <a:gd name="T33" fmla="*/ 171 h 177"/>
                <a:gd name="T34" fmla="*/ 27 w 163"/>
                <a:gd name="T35" fmla="*/ 176 h 177"/>
                <a:gd name="T36" fmla="*/ 9 w 163"/>
                <a:gd name="T37" fmla="*/ 170 h 177"/>
                <a:gd name="T38" fmla="*/ 5 w 163"/>
                <a:gd name="T39" fmla="*/ 162 h 177"/>
                <a:gd name="T40" fmla="*/ 4 w 163"/>
                <a:gd name="T41" fmla="*/ 1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77">
                  <a:moveTo>
                    <a:pt x="4" y="129"/>
                  </a:moveTo>
                  <a:cubicBezTo>
                    <a:pt x="4" y="123"/>
                    <a:pt x="14" y="118"/>
                    <a:pt x="18" y="115"/>
                  </a:cubicBezTo>
                  <a:cubicBezTo>
                    <a:pt x="19" y="114"/>
                    <a:pt x="20" y="113"/>
                    <a:pt x="21" y="112"/>
                  </a:cubicBezTo>
                  <a:cubicBezTo>
                    <a:pt x="24" y="108"/>
                    <a:pt x="22" y="102"/>
                    <a:pt x="23" y="97"/>
                  </a:cubicBezTo>
                  <a:cubicBezTo>
                    <a:pt x="23" y="92"/>
                    <a:pt x="26" y="87"/>
                    <a:pt x="30" y="83"/>
                  </a:cubicBezTo>
                  <a:cubicBezTo>
                    <a:pt x="36" y="78"/>
                    <a:pt x="44" y="72"/>
                    <a:pt x="51" y="69"/>
                  </a:cubicBezTo>
                  <a:cubicBezTo>
                    <a:pt x="62" y="65"/>
                    <a:pt x="75" y="63"/>
                    <a:pt x="83" y="54"/>
                  </a:cubicBezTo>
                  <a:cubicBezTo>
                    <a:pt x="93" y="42"/>
                    <a:pt x="91" y="25"/>
                    <a:pt x="100" y="13"/>
                  </a:cubicBezTo>
                  <a:cubicBezTo>
                    <a:pt x="109" y="2"/>
                    <a:pt x="125" y="0"/>
                    <a:pt x="138" y="5"/>
                  </a:cubicBezTo>
                  <a:cubicBezTo>
                    <a:pt x="143" y="7"/>
                    <a:pt x="149" y="10"/>
                    <a:pt x="152" y="15"/>
                  </a:cubicBezTo>
                  <a:cubicBezTo>
                    <a:pt x="154" y="18"/>
                    <a:pt x="155" y="21"/>
                    <a:pt x="156" y="24"/>
                  </a:cubicBezTo>
                  <a:cubicBezTo>
                    <a:pt x="163" y="49"/>
                    <a:pt x="154" y="76"/>
                    <a:pt x="141" y="99"/>
                  </a:cubicBezTo>
                  <a:cubicBezTo>
                    <a:pt x="136" y="107"/>
                    <a:pt x="131" y="115"/>
                    <a:pt x="125" y="122"/>
                  </a:cubicBezTo>
                  <a:cubicBezTo>
                    <a:pt x="119" y="129"/>
                    <a:pt x="113" y="135"/>
                    <a:pt x="107" y="141"/>
                  </a:cubicBezTo>
                  <a:cubicBezTo>
                    <a:pt x="102" y="146"/>
                    <a:pt x="97" y="150"/>
                    <a:pt x="91" y="153"/>
                  </a:cubicBezTo>
                  <a:cubicBezTo>
                    <a:pt x="85" y="155"/>
                    <a:pt x="78" y="154"/>
                    <a:pt x="72" y="157"/>
                  </a:cubicBezTo>
                  <a:cubicBezTo>
                    <a:pt x="65" y="161"/>
                    <a:pt x="61" y="167"/>
                    <a:pt x="55" y="171"/>
                  </a:cubicBezTo>
                  <a:cubicBezTo>
                    <a:pt x="47" y="177"/>
                    <a:pt x="37" y="176"/>
                    <a:pt x="27" y="176"/>
                  </a:cubicBezTo>
                  <a:cubicBezTo>
                    <a:pt x="21" y="176"/>
                    <a:pt x="14" y="175"/>
                    <a:pt x="9" y="170"/>
                  </a:cubicBezTo>
                  <a:cubicBezTo>
                    <a:pt x="7" y="168"/>
                    <a:pt x="6" y="165"/>
                    <a:pt x="5" y="162"/>
                  </a:cubicBezTo>
                  <a:cubicBezTo>
                    <a:pt x="2" y="151"/>
                    <a:pt x="0" y="139"/>
                    <a:pt x="4" y="129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60"/>
            <p:cNvSpPr>
              <a:spLocks/>
            </p:cNvSpPr>
            <p:nvPr/>
          </p:nvSpPr>
          <p:spPr bwMode="auto">
            <a:xfrm>
              <a:off x="7993063" y="3681413"/>
              <a:ext cx="168275" cy="100013"/>
            </a:xfrm>
            <a:custGeom>
              <a:avLst/>
              <a:gdLst>
                <a:gd name="T0" fmla="*/ 29 w 102"/>
                <a:gd name="T1" fmla="*/ 4 h 61"/>
                <a:gd name="T2" fmla="*/ 33 w 102"/>
                <a:gd name="T3" fmla="*/ 2 h 61"/>
                <a:gd name="T4" fmla="*/ 50 w 102"/>
                <a:gd name="T5" fmla="*/ 0 h 61"/>
                <a:gd name="T6" fmla="*/ 65 w 102"/>
                <a:gd name="T7" fmla="*/ 8 h 61"/>
                <a:gd name="T8" fmla="*/ 69 w 102"/>
                <a:gd name="T9" fmla="*/ 13 h 61"/>
                <a:gd name="T10" fmla="*/ 91 w 102"/>
                <a:gd name="T11" fmla="*/ 11 h 61"/>
                <a:gd name="T12" fmla="*/ 100 w 102"/>
                <a:gd name="T13" fmla="*/ 20 h 61"/>
                <a:gd name="T14" fmla="*/ 101 w 102"/>
                <a:gd name="T15" fmla="*/ 34 h 61"/>
                <a:gd name="T16" fmla="*/ 94 w 102"/>
                <a:gd name="T17" fmla="*/ 46 h 61"/>
                <a:gd name="T18" fmla="*/ 88 w 102"/>
                <a:gd name="T19" fmla="*/ 48 h 61"/>
                <a:gd name="T20" fmla="*/ 85 w 102"/>
                <a:gd name="T21" fmla="*/ 52 h 61"/>
                <a:gd name="T22" fmla="*/ 78 w 102"/>
                <a:gd name="T23" fmla="*/ 55 h 61"/>
                <a:gd name="T24" fmla="*/ 58 w 102"/>
                <a:gd name="T25" fmla="*/ 55 h 61"/>
                <a:gd name="T26" fmla="*/ 32 w 102"/>
                <a:gd name="T27" fmla="*/ 52 h 61"/>
                <a:gd name="T28" fmla="*/ 27 w 102"/>
                <a:gd name="T29" fmla="*/ 55 h 61"/>
                <a:gd name="T30" fmla="*/ 8 w 102"/>
                <a:gd name="T31" fmla="*/ 36 h 61"/>
                <a:gd name="T32" fmla="*/ 23 w 102"/>
                <a:gd name="T33" fmla="*/ 24 h 61"/>
                <a:gd name="T34" fmla="*/ 29 w 102"/>
                <a:gd name="T3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1">
                  <a:moveTo>
                    <a:pt x="29" y="4"/>
                  </a:moveTo>
                  <a:cubicBezTo>
                    <a:pt x="30" y="3"/>
                    <a:pt x="31" y="2"/>
                    <a:pt x="33" y="2"/>
                  </a:cubicBezTo>
                  <a:cubicBezTo>
                    <a:pt x="38" y="1"/>
                    <a:pt x="44" y="0"/>
                    <a:pt x="50" y="0"/>
                  </a:cubicBezTo>
                  <a:cubicBezTo>
                    <a:pt x="56" y="1"/>
                    <a:pt x="61" y="3"/>
                    <a:pt x="65" y="8"/>
                  </a:cubicBezTo>
                  <a:cubicBezTo>
                    <a:pt x="66" y="10"/>
                    <a:pt x="67" y="11"/>
                    <a:pt x="69" y="13"/>
                  </a:cubicBezTo>
                  <a:cubicBezTo>
                    <a:pt x="75" y="18"/>
                    <a:pt x="84" y="9"/>
                    <a:pt x="91" y="11"/>
                  </a:cubicBezTo>
                  <a:cubicBezTo>
                    <a:pt x="96" y="12"/>
                    <a:pt x="99" y="16"/>
                    <a:pt x="100" y="20"/>
                  </a:cubicBezTo>
                  <a:cubicBezTo>
                    <a:pt x="102" y="25"/>
                    <a:pt x="101" y="29"/>
                    <a:pt x="101" y="34"/>
                  </a:cubicBezTo>
                  <a:cubicBezTo>
                    <a:pt x="100" y="39"/>
                    <a:pt x="98" y="44"/>
                    <a:pt x="94" y="46"/>
                  </a:cubicBezTo>
                  <a:cubicBezTo>
                    <a:pt x="92" y="46"/>
                    <a:pt x="90" y="46"/>
                    <a:pt x="88" y="48"/>
                  </a:cubicBezTo>
                  <a:cubicBezTo>
                    <a:pt x="87" y="49"/>
                    <a:pt x="86" y="50"/>
                    <a:pt x="85" y="52"/>
                  </a:cubicBezTo>
                  <a:cubicBezTo>
                    <a:pt x="84" y="54"/>
                    <a:pt x="81" y="55"/>
                    <a:pt x="78" y="55"/>
                  </a:cubicBezTo>
                  <a:cubicBezTo>
                    <a:pt x="72" y="57"/>
                    <a:pt x="65" y="57"/>
                    <a:pt x="58" y="55"/>
                  </a:cubicBezTo>
                  <a:cubicBezTo>
                    <a:pt x="49" y="53"/>
                    <a:pt x="40" y="48"/>
                    <a:pt x="32" y="52"/>
                  </a:cubicBezTo>
                  <a:cubicBezTo>
                    <a:pt x="30" y="53"/>
                    <a:pt x="29" y="54"/>
                    <a:pt x="27" y="55"/>
                  </a:cubicBezTo>
                  <a:cubicBezTo>
                    <a:pt x="14" y="61"/>
                    <a:pt x="0" y="48"/>
                    <a:pt x="8" y="36"/>
                  </a:cubicBezTo>
                  <a:cubicBezTo>
                    <a:pt x="11" y="31"/>
                    <a:pt x="19" y="29"/>
                    <a:pt x="23" y="24"/>
                  </a:cubicBezTo>
                  <a:cubicBezTo>
                    <a:pt x="28" y="18"/>
                    <a:pt x="25" y="8"/>
                    <a:pt x="29" y="4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61"/>
            <p:cNvSpPr>
              <a:spLocks/>
            </p:cNvSpPr>
            <p:nvPr/>
          </p:nvSpPr>
          <p:spPr bwMode="auto">
            <a:xfrm>
              <a:off x="7921625" y="3856038"/>
              <a:ext cx="90488" cy="150813"/>
            </a:xfrm>
            <a:custGeom>
              <a:avLst/>
              <a:gdLst>
                <a:gd name="T0" fmla="*/ 45 w 55"/>
                <a:gd name="T1" fmla="*/ 20 h 92"/>
                <a:gd name="T2" fmla="*/ 44 w 55"/>
                <a:gd name="T3" fmla="*/ 10 h 92"/>
                <a:gd name="T4" fmla="*/ 30 w 55"/>
                <a:gd name="T5" fmla="*/ 1 h 92"/>
                <a:gd name="T6" fmla="*/ 14 w 55"/>
                <a:gd name="T7" fmla="*/ 2 h 92"/>
                <a:gd name="T8" fmla="*/ 6 w 55"/>
                <a:gd name="T9" fmla="*/ 5 h 92"/>
                <a:gd name="T10" fmla="*/ 3 w 55"/>
                <a:gd name="T11" fmla="*/ 21 h 92"/>
                <a:gd name="T12" fmla="*/ 16 w 55"/>
                <a:gd name="T13" fmla="*/ 33 h 92"/>
                <a:gd name="T14" fmla="*/ 34 w 55"/>
                <a:gd name="T15" fmla="*/ 38 h 92"/>
                <a:gd name="T16" fmla="*/ 27 w 55"/>
                <a:gd name="T17" fmla="*/ 52 h 92"/>
                <a:gd name="T18" fmla="*/ 11 w 55"/>
                <a:gd name="T19" fmla="*/ 58 h 92"/>
                <a:gd name="T20" fmla="*/ 5 w 55"/>
                <a:gd name="T21" fmla="*/ 62 h 92"/>
                <a:gd name="T22" fmla="*/ 6 w 55"/>
                <a:gd name="T23" fmla="*/ 74 h 92"/>
                <a:gd name="T24" fmla="*/ 16 w 55"/>
                <a:gd name="T25" fmla="*/ 81 h 92"/>
                <a:gd name="T26" fmla="*/ 37 w 55"/>
                <a:gd name="T27" fmla="*/ 91 h 92"/>
                <a:gd name="T28" fmla="*/ 41 w 55"/>
                <a:gd name="T29" fmla="*/ 92 h 92"/>
                <a:gd name="T30" fmla="*/ 45 w 55"/>
                <a:gd name="T31" fmla="*/ 90 h 92"/>
                <a:gd name="T32" fmla="*/ 54 w 55"/>
                <a:gd name="T33" fmla="*/ 76 h 92"/>
                <a:gd name="T34" fmla="*/ 48 w 55"/>
                <a:gd name="T35" fmla="*/ 48 h 92"/>
                <a:gd name="T36" fmla="*/ 45 w 55"/>
                <a:gd name="T37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92">
                  <a:moveTo>
                    <a:pt x="45" y="20"/>
                  </a:moveTo>
                  <a:cubicBezTo>
                    <a:pt x="45" y="17"/>
                    <a:pt x="45" y="13"/>
                    <a:pt x="44" y="10"/>
                  </a:cubicBezTo>
                  <a:cubicBezTo>
                    <a:pt x="41" y="5"/>
                    <a:pt x="36" y="2"/>
                    <a:pt x="30" y="1"/>
                  </a:cubicBezTo>
                  <a:cubicBezTo>
                    <a:pt x="25" y="0"/>
                    <a:pt x="19" y="1"/>
                    <a:pt x="14" y="2"/>
                  </a:cubicBezTo>
                  <a:cubicBezTo>
                    <a:pt x="11" y="3"/>
                    <a:pt x="9" y="3"/>
                    <a:pt x="6" y="5"/>
                  </a:cubicBezTo>
                  <a:cubicBezTo>
                    <a:pt x="1" y="8"/>
                    <a:pt x="0" y="16"/>
                    <a:pt x="3" y="21"/>
                  </a:cubicBezTo>
                  <a:cubicBezTo>
                    <a:pt x="5" y="27"/>
                    <a:pt x="11" y="31"/>
                    <a:pt x="16" y="33"/>
                  </a:cubicBezTo>
                  <a:cubicBezTo>
                    <a:pt x="22" y="35"/>
                    <a:pt x="28" y="36"/>
                    <a:pt x="34" y="38"/>
                  </a:cubicBezTo>
                  <a:cubicBezTo>
                    <a:pt x="36" y="43"/>
                    <a:pt x="32" y="49"/>
                    <a:pt x="27" y="52"/>
                  </a:cubicBezTo>
                  <a:cubicBezTo>
                    <a:pt x="22" y="55"/>
                    <a:pt x="16" y="56"/>
                    <a:pt x="11" y="58"/>
                  </a:cubicBezTo>
                  <a:cubicBezTo>
                    <a:pt x="9" y="59"/>
                    <a:pt x="6" y="60"/>
                    <a:pt x="5" y="62"/>
                  </a:cubicBezTo>
                  <a:cubicBezTo>
                    <a:pt x="2" y="66"/>
                    <a:pt x="3" y="70"/>
                    <a:pt x="6" y="74"/>
                  </a:cubicBezTo>
                  <a:cubicBezTo>
                    <a:pt x="8" y="77"/>
                    <a:pt x="12" y="79"/>
                    <a:pt x="16" y="81"/>
                  </a:cubicBezTo>
                  <a:cubicBezTo>
                    <a:pt x="23" y="84"/>
                    <a:pt x="30" y="88"/>
                    <a:pt x="37" y="91"/>
                  </a:cubicBezTo>
                  <a:cubicBezTo>
                    <a:pt x="38" y="92"/>
                    <a:pt x="40" y="92"/>
                    <a:pt x="41" y="92"/>
                  </a:cubicBezTo>
                  <a:cubicBezTo>
                    <a:pt x="43" y="92"/>
                    <a:pt x="44" y="91"/>
                    <a:pt x="45" y="90"/>
                  </a:cubicBezTo>
                  <a:cubicBezTo>
                    <a:pt x="49" y="86"/>
                    <a:pt x="53" y="82"/>
                    <a:pt x="54" y="76"/>
                  </a:cubicBezTo>
                  <a:cubicBezTo>
                    <a:pt x="55" y="68"/>
                    <a:pt x="49" y="56"/>
                    <a:pt x="48" y="48"/>
                  </a:cubicBezTo>
                  <a:cubicBezTo>
                    <a:pt x="46" y="38"/>
                    <a:pt x="45" y="29"/>
                    <a:pt x="45" y="20"/>
                  </a:cubicBezTo>
                  <a:close/>
                </a:path>
              </a:pathLst>
            </a:custGeom>
            <a:solidFill>
              <a:srgbClr val="BB8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694738" y="5794376"/>
              <a:ext cx="53975" cy="53975"/>
            </a:xfrm>
            <a:prstGeom prst="rect">
              <a:avLst/>
            </a:prstGeom>
            <a:solidFill>
              <a:srgbClr val="0C6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Oval 63"/>
            <p:cNvSpPr>
              <a:spLocks noChangeArrowheads="1"/>
            </p:cNvSpPr>
            <p:nvPr/>
          </p:nvSpPr>
          <p:spPr bwMode="auto">
            <a:xfrm>
              <a:off x="10272713" y="5070476"/>
              <a:ext cx="33338" cy="333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64"/>
            <p:cNvSpPr>
              <a:spLocks/>
            </p:cNvSpPr>
            <p:nvPr/>
          </p:nvSpPr>
          <p:spPr bwMode="auto">
            <a:xfrm>
              <a:off x="8739188" y="4373563"/>
              <a:ext cx="295275" cy="511175"/>
            </a:xfrm>
            <a:custGeom>
              <a:avLst/>
              <a:gdLst>
                <a:gd name="T0" fmla="*/ 9 w 180"/>
                <a:gd name="T1" fmla="*/ 119 h 310"/>
                <a:gd name="T2" fmla="*/ 21 w 180"/>
                <a:gd name="T3" fmla="*/ 47 h 310"/>
                <a:gd name="T4" fmla="*/ 34 w 180"/>
                <a:gd name="T5" fmla="*/ 16 h 310"/>
                <a:gd name="T6" fmla="*/ 61 w 180"/>
                <a:gd name="T7" fmla="*/ 4 h 310"/>
                <a:gd name="T8" fmla="*/ 109 w 180"/>
                <a:gd name="T9" fmla="*/ 19 h 310"/>
                <a:gd name="T10" fmla="*/ 114 w 180"/>
                <a:gd name="T11" fmla="*/ 42 h 310"/>
                <a:gd name="T12" fmla="*/ 133 w 180"/>
                <a:gd name="T13" fmla="*/ 71 h 310"/>
                <a:gd name="T14" fmla="*/ 158 w 180"/>
                <a:gd name="T15" fmla="*/ 145 h 310"/>
                <a:gd name="T16" fmla="*/ 159 w 180"/>
                <a:gd name="T17" fmla="*/ 160 h 310"/>
                <a:gd name="T18" fmla="*/ 150 w 180"/>
                <a:gd name="T19" fmla="*/ 172 h 310"/>
                <a:gd name="T20" fmla="*/ 145 w 180"/>
                <a:gd name="T21" fmla="*/ 174 h 310"/>
                <a:gd name="T22" fmla="*/ 145 w 180"/>
                <a:gd name="T23" fmla="*/ 177 h 310"/>
                <a:gd name="T24" fmla="*/ 159 w 180"/>
                <a:gd name="T25" fmla="*/ 214 h 310"/>
                <a:gd name="T26" fmla="*/ 156 w 180"/>
                <a:gd name="T27" fmla="*/ 251 h 310"/>
                <a:gd name="T28" fmla="*/ 177 w 180"/>
                <a:gd name="T29" fmla="*/ 270 h 310"/>
                <a:gd name="T30" fmla="*/ 171 w 180"/>
                <a:gd name="T31" fmla="*/ 298 h 310"/>
                <a:gd name="T32" fmla="*/ 131 w 180"/>
                <a:gd name="T33" fmla="*/ 309 h 310"/>
                <a:gd name="T34" fmla="*/ 91 w 180"/>
                <a:gd name="T35" fmla="*/ 309 h 310"/>
                <a:gd name="T36" fmla="*/ 61 w 180"/>
                <a:gd name="T37" fmla="*/ 305 h 310"/>
                <a:gd name="T38" fmla="*/ 20 w 180"/>
                <a:gd name="T39" fmla="*/ 255 h 310"/>
                <a:gd name="T40" fmla="*/ 6 w 180"/>
                <a:gd name="T41" fmla="*/ 247 h 310"/>
                <a:gd name="T42" fmla="*/ 13 w 180"/>
                <a:gd name="T43" fmla="*/ 222 h 310"/>
                <a:gd name="T44" fmla="*/ 20 w 180"/>
                <a:gd name="T45" fmla="*/ 212 h 310"/>
                <a:gd name="T46" fmla="*/ 21 w 180"/>
                <a:gd name="T47" fmla="*/ 201 h 310"/>
                <a:gd name="T48" fmla="*/ 7 w 180"/>
                <a:gd name="T49" fmla="*/ 10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310">
                  <a:moveTo>
                    <a:pt x="9" y="119"/>
                  </a:moveTo>
                  <a:cubicBezTo>
                    <a:pt x="10" y="95"/>
                    <a:pt x="15" y="71"/>
                    <a:pt x="21" y="47"/>
                  </a:cubicBezTo>
                  <a:cubicBezTo>
                    <a:pt x="23" y="36"/>
                    <a:pt x="26" y="24"/>
                    <a:pt x="34" y="16"/>
                  </a:cubicBezTo>
                  <a:cubicBezTo>
                    <a:pt x="42" y="9"/>
                    <a:pt x="51" y="6"/>
                    <a:pt x="61" y="4"/>
                  </a:cubicBezTo>
                  <a:cubicBezTo>
                    <a:pt x="79" y="0"/>
                    <a:pt x="101" y="3"/>
                    <a:pt x="109" y="19"/>
                  </a:cubicBezTo>
                  <a:cubicBezTo>
                    <a:pt x="112" y="26"/>
                    <a:pt x="112" y="35"/>
                    <a:pt x="114" y="42"/>
                  </a:cubicBezTo>
                  <a:cubicBezTo>
                    <a:pt x="117" y="53"/>
                    <a:pt x="126" y="62"/>
                    <a:pt x="133" y="71"/>
                  </a:cubicBezTo>
                  <a:cubicBezTo>
                    <a:pt x="148" y="93"/>
                    <a:pt x="153" y="119"/>
                    <a:pt x="158" y="145"/>
                  </a:cubicBezTo>
                  <a:cubicBezTo>
                    <a:pt x="159" y="150"/>
                    <a:pt x="160" y="155"/>
                    <a:pt x="159" y="160"/>
                  </a:cubicBezTo>
                  <a:cubicBezTo>
                    <a:pt x="158" y="166"/>
                    <a:pt x="155" y="171"/>
                    <a:pt x="150" y="172"/>
                  </a:cubicBezTo>
                  <a:cubicBezTo>
                    <a:pt x="148" y="172"/>
                    <a:pt x="145" y="172"/>
                    <a:pt x="145" y="174"/>
                  </a:cubicBezTo>
                  <a:cubicBezTo>
                    <a:pt x="144" y="175"/>
                    <a:pt x="144" y="176"/>
                    <a:pt x="145" y="177"/>
                  </a:cubicBezTo>
                  <a:cubicBezTo>
                    <a:pt x="148" y="190"/>
                    <a:pt x="155" y="202"/>
                    <a:pt x="159" y="214"/>
                  </a:cubicBezTo>
                  <a:cubicBezTo>
                    <a:pt x="163" y="226"/>
                    <a:pt x="164" y="241"/>
                    <a:pt x="156" y="251"/>
                  </a:cubicBezTo>
                  <a:cubicBezTo>
                    <a:pt x="165" y="253"/>
                    <a:pt x="174" y="260"/>
                    <a:pt x="177" y="270"/>
                  </a:cubicBezTo>
                  <a:cubicBezTo>
                    <a:pt x="180" y="279"/>
                    <a:pt x="178" y="291"/>
                    <a:pt x="171" y="298"/>
                  </a:cubicBezTo>
                  <a:cubicBezTo>
                    <a:pt x="161" y="308"/>
                    <a:pt x="145" y="309"/>
                    <a:pt x="131" y="309"/>
                  </a:cubicBezTo>
                  <a:cubicBezTo>
                    <a:pt x="118" y="309"/>
                    <a:pt x="104" y="309"/>
                    <a:pt x="91" y="309"/>
                  </a:cubicBezTo>
                  <a:cubicBezTo>
                    <a:pt x="81" y="310"/>
                    <a:pt x="70" y="310"/>
                    <a:pt x="61" y="305"/>
                  </a:cubicBezTo>
                  <a:cubicBezTo>
                    <a:pt x="42" y="294"/>
                    <a:pt x="39" y="265"/>
                    <a:pt x="20" y="255"/>
                  </a:cubicBezTo>
                  <a:cubicBezTo>
                    <a:pt x="15" y="252"/>
                    <a:pt x="9" y="251"/>
                    <a:pt x="6" y="247"/>
                  </a:cubicBezTo>
                  <a:cubicBezTo>
                    <a:pt x="0" y="239"/>
                    <a:pt x="6" y="229"/>
                    <a:pt x="13" y="222"/>
                  </a:cubicBezTo>
                  <a:cubicBezTo>
                    <a:pt x="15" y="219"/>
                    <a:pt x="18" y="216"/>
                    <a:pt x="20" y="212"/>
                  </a:cubicBezTo>
                  <a:cubicBezTo>
                    <a:pt x="21" y="208"/>
                    <a:pt x="21" y="204"/>
                    <a:pt x="21" y="201"/>
                  </a:cubicBezTo>
                  <a:cubicBezTo>
                    <a:pt x="21" y="167"/>
                    <a:pt x="16" y="134"/>
                    <a:pt x="7" y="102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65"/>
            <p:cNvSpPr>
              <a:spLocks/>
            </p:cNvSpPr>
            <p:nvPr/>
          </p:nvSpPr>
          <p:spPr bwMode="auto">
            <a:xfrm>
              <a:off x="8118475" y="4894263"/>
              <a:ext cx="742950" cy="1374775"/>
            </a:xfrm>
            <a:custGeom>
              <a:avLst/>
              <a:gdLst>
                <a:gd name="T0" fmla="*/ 0 w 468"/>
                <a:gd name="T1" fmla="*/ 866 h 866"/>
                <a:gd name="T2" fmla="*/ 380 w 468"/>
                <a:gd name="T3" fmla="*/ 585 h 866"/>
                <a:gd name="T4" fmla="*/ 422 w 468"/>
                <a:gd name="T5" fmla="*/ 484 h 866"/>
                <a:gd name="T6" fmla="*/ 468 w 468"/>
                <a:gd name="T7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" h="866">
                  <a:moveTo>
                    <a:pt x="0" y="866"/>
                  </a:moveTo>
                  <a:lnTo>
                    <a:pt x="380" y="585"/>
                  </a:lnTo>
                  <a:lnTo>
                    <a:pt x="422" y="484"/>
                  </a:lnTo>
                  <a:lnTo>
                    <a:pt x="468" y="0"/>
                  </a:lnTo>
                </a:path>
              </a:pathLst>
            </a:custGeom>
            <a:noFill/>
            <a:ln w="19050" cap="flat">
              <a:solidFill>
                <a:srgbClr val="0C6B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66"/>
            <p:cNvSpPr>
              <a:spLocks/>
            </p:cNvSpPr>
            <p:nvPr/>
          </p:nvSpPr>
          <p:spPr bwMode="auto">
            <a:xfrm>
              <a:off x="8335963" y="1582738"/>
              <a:ext cx="304800" cy="293688"/>
            </a:xfrm>
            <a:custGeom>
              <a:avLst/>
              <a:gdLst>
                <a:gd name="T0" fmla="*/ 112 w 186"/>
                <a:gd name="T1" fmla="*/ 165 h 178"/>
                <a:gd name="T2" fmla="*/ 122 w 186"/>
                <a:gd name="T3" fmla="*/ 174 h 178"/>
                <a:gd name="T4" fmla="*/ 134 w 186"/>
                <a:gd name="T5" fmla="*/ 177 h 178"/>
                <a:gd name="T6" fmla="*/ 147 w 186"/>
                <a:gd name="T7" fmla="*/ 162 h 178"/>
                <a:gd name="T8" fmla="*/ 166 w 186"/>
                <a:gd name="T9" fmla="*/ 151 h 178"/>
                <a:gd name="T10" fmla="*/ 176 w 186"/>
                <a:gd name="T11" fmla="*/ 132 h 178"/>
                <a:gd name="T12" fmla="*/ 185 w 186"/>
                <a:gd name="T13" fmla="*/ 117 h 178"/>
                <a:gd name="T14" fmla="*/ 183 w 186"/>
                <a:gd name="T15" fmla="*/ 100 h 178"/>
                <a:gd name="T16" fmla="*/ 183 w 186"/>
                <a:gd name="T17" fmla="*/ 95 h 178"/>
                <a:gd name="T18" fmla="*/ 179 w 186"/>
                <a:gd name="T19" fmla="*/ 93 h 178"/>
                <a:gd name="T20" fmla="*/ 162 w 186"/>
                <a:gd name="T21" fmla="*/ 92 h 178"/>
                <a:gd name="T22" fmla="*/ 155 w 186"/>
                <a:gd name="T23" fmla="*/ 90 h 178"/>
                <a:gd name="T24" fmla="*/ 151 w 186"/>
                <a:gd name="T25" fmla="*/ 85 h 178"/>
                <a:gd name="T26" fmla="*/ 130 w 186"/>
                <a:gd name="T27" fmla="*/ 83 h 178"/>
                <a:gd name="T28" fmla="*/ 108 w 186"/>
                <a:gd name="T29" fmla="*/ 91 h 178"/>
                <a:gd name="T30" fmla="*/ 106 w 186"/>
                <a:gd name="T31" fmla="*/ 77 h 178"/>
                <a:gd name="T32" fmla="*/ 111 w 186"/>
                <a:gd name="T33" fmla="*/ 62 h 178"/>
                <a:gd name="T34" fmla="*/ 104 w 186"/>
                <a:gd name="T35" fmla="*/ 30 h 178"/>
                <a:gd name="T36" fmla="*/ 97 w 186"/>
                <a:gd name="T37" fmla="*/ 24 h 178"/>
                <a:gd name="T38" fmla="*/ 90 w 186"/>
                <a:gd name="T39" fmla="*/ 10 h 178"/>
                <a:gd name="T40" fmla="*/ 67 w 186"/>
                <a:gd name="T41" fmla="*/ 1 h 178"/>
                <a:gd name="T42" fmla="*/ 60 w 186"/>
                <a:gd name="T43" fmla="*/ 1 h 178"/>
                <a:gd name="T44" fmla="*/ 54 w 186"/>
                <a:gd name="T45" fmla="*/ 10 h 178"/>
                <a:gd name="T46" fmla="*/ 25 w 186"/>
                <a:gd name="T47" fmla="*/ 66 h 178"/>
                <a:gd name="T48" fmla="*/ 3 w 186"/>
                <a:gd name="T49" fmla="*/ 85 h 178"/>
                <a:gd name="T50" fmla="*/ 7 w 186"/>
                <a:gd name="T51" fmla="*/ 107 h 178"/>
                <a:gd name="T52" fmla="*/ 11 w 186"/>
                <a:gd name="T53" fmla="*/ 113 h 178"/>
                <a:gd name="T54" fmla="*/ 14 w 186"/>
                <a:gd name="T55" fmla="*/ 137 h 178"/>
                <a:gd name="T56" fmla="*/ 31 w 186"/>
                <a:gd name="T57" fmla="*/ 150 h 178"/>
                <a:gd name="T58" fmla="*/ 55 w 186"/>
                <a:gd name="T59" fmla="*/ 155 h 178"/>
                <a:gd name="T60" fmla="*/ 75 w 186"/>
                <a:gd name="T61" fmla="*/ 162 h 178"/>
                <a:gd name="T62" fmla="*/ 90 w 186"/>
                <a:gd name="T63" fmla="*/ 157 h 178"/>
                <a:gd name="T64" fmla="*/ 112 w 186"/>
                <a:gd name="T65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178">
                  <a:moveTo>
                    <a:pt x="112" y="165"/>
                  </a:moveTo>
                  <a:cubicBezTo>
                    <a:pt x="116" y="167"/>
                    <a:pt x="118" y="171"/>
                    <a:pt x="122" y="174"/>
                  </a:cubicBezTo>
                  <a:cubicBezTo>
                    <a:pt x="125" y="176"/>
                    <a:pt x="130" y="178"/>
                    <a:pt x="134" y="177"/>
                  </a:cubicBezTo>
                  <a:cubicBezTo>
                    <a:pt x="140" y="175"/>
                    <a:pt x="143" y="167"/>
                    <a:pt x="147" y="162"/>
                  </a:cubicBezTo>
                  <a:cubicBezTo>
                    <a:pt x="153" y="157"/>
                    <a:pt x="161" y="156"/>
                    <a:pt x="166" y="151"/>
                  </a:cubicBezTo>
                  <a:cubicBezTo>
                    <a:pt x="171" y="145"/>
                    <a:pt x="172" y="137"/>
                    <a:pt x="176" y="132"/>
                  </a:cubicBezTo>
                  <a:cubicBezTo>
                    <a:pt x="179" y="127"/>
                    <a:pt x="185" y="123"/>
                    <a:pt x="185" y="117"/>
                  </a:cubicBezTo>
                  <a:cubicBezTo>
                    <a:pt x="186" y="111"/>
                    <a:pt x="182" y="106"/>
                    <a:pt x="183" y="100"/>
                  </a:cubicBezTo>
                  <a:cubicBezTo>
                    <a:pt x="183" y="98"/>
                    <a:pt x="184" y="96"/>
                    <a:pt x="183" y="95"/>
                  </a:cubicBezTo>
                  <a:cubicBezTo>
                    <a:pt x="182" y="94"/>
                    <a:pt x="180" y="93"/>
                    <a:pt x="179" y="93"/>
                  </a:cubicBezTo>
                  <a:cubicBezTo>
                    <a:pt x="174" y="92"/>
                    <a:pt x="168" y="91"/>
                    <a:pt x="162" y="92"/>
                  </a:cubicBezTo>
                  <a:cubicBezTo>
                    <a:pt x="160" y="92"/>
                    <a:pt x="157" y="92"/>
                    <a:pt x="155" y="90"/>
                  </a:cubicBezTo>
                  <a:cubicBezTo>
                    <a:pt x="154" y="89"/>
                    <a:pt x="153" y="87"/>
                    <a:pt x="151" y="85"/>
                  </a:cubicBezTo>
                  <a:cubicBezTo>
                    <a:pt x="147" y="78"/>
                    <a:pt x="137" y="80"/>
                    <a:pt x="130" y="83"/>
                  </a:cubicBezTo>
                  <a:cubicBezTo>
                    <a:pt x="123" y="87"/>
                    <a:pt x="116" y="92"/>
                    <a:pt x="108" y="91"/>
                  </a:cubicBezTo>
                  <a:cubicBezTo>
                    <a:pt x="105" y="88"/>
                    <a:pt x="104" y="82"/>
                    <a:pt x="106" y="77"/>
                  </a:cubicBezTo>
                  <a:cubicBezTo>
                    <a:pt x="107" y="72"/>
                    <a:pt x="110" y="67"/>
                    <a:pt x="111" y="62"/>
                  </a:cubicBezTo>
                  <a:cubicBezTo>
                    <a:pt x="115" y="51"/>
                    <a:pt x="112" y="39"/>
                    <a:pt x="104" y="30"/>
                  </a:cubicBezTo>
                  <a:cubicBezTo>
                    <a:pt x="101" y="28"/>
                    <a:pt x="99" y="26"/>
                    <a:pt x="97" y="24"/>
                  </a:cubicBezTo>
                  <a:cubicBezTo>
                    <a:pt x="94" y="20"/>
                    <a:pt x="93" y="14"/>
                    <a:pt x="90" y="10"/>
                  </a:cubicBezTo>
                  <a:cubicBezTo>
                    <a:pt x="85" y="3"/>
                    <a:pt x="76" y="2"/>
                    <a:pt x="67" y="1"/>
                  </a:cubicBezTo>
                  <a:cubicBezTo>
                    <a:pt x="65" y="1"/>
                    <a:pt x="62" y="0"/>
                    <a:pt x="60" y="1"/>
                  </a:cubicBezTo>
                  <a:cubicBezTo>
                    <a:pt x="56" y="3"/>
                    <a:pt x="55" y="6"/>
                    <a:pt x="54" y="10"/>
                  </a:cubicBezTo>
                  <a:cubicBezTo>
                    <a:pt x="46" y="30"/>
                    <a:pt x="41" y="52"/>
                    <a:pt x="25" y="66"/>
                  </a:cubicBezTo>
                  <a:cubicBezTo>
                    <a:pt x="17" y="72"/>
                    <a:pt x="7" y="76"/>
                    <a:pt x="3" y="85"/>
                  </a:cubicBezTo>
                  <a:cubicBezTo>
                    <a:pt x="0" y="92"/>
                    <a:pt x="1" y="101"/>
                    <a:pt x="7" y="107"/>
                  </a:cubicBezTo>
                  <a:cubicBezTo>
                    <a:pt x="8" y="109"/>
                    <a:pt x="10" y="111"/>
                    <a:pt x="11" y="113"/>
                  </a:cubicBezTo>
                  <a:cubicBezTo>
                    <a:pt x="15" y="120"/>
                    <a:pt x="11" y="129"/>
                    <a:pt x="14" y="137"/>
                  </a:cubicBezTo>
                  <a:cubicBezTo>
                    <a:pt x="16" y="144"/>
                    <a:pt x="24" y="148"/>
                    <a:pt x="31" y="150"/>
                  </a:cubicBezTo>
                  <a:cubicBezTo>
                    <a:pt x="39" y="151"/>
                    <a:pt x="47" y="151"/>
                    <a:pt x="55" y="155"/>
                  </a:cubicBezTo>
                  <a:cubicBezTo>
                    <a:pt x="61" y="158"/>
                    <a:pt x="67" y="163"/>
                    <a:pt x="75" y="162"/>
                  </a:cubicBezTo>
                  <a:cubicBezTo>
                    <a:pt x="80" y="161"/>
                    <a:pt x="84" y="157"/>
                    <a:pt x="90" y="157"/>
                  </a:cubicBezTo>
                  <a:cubicBezTo>
                    <a:pt x="98" y="156"/>
                    <a:pt x="106" y="159"/>
                    <a:pt x="112" y="165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67"/>
            <p:cNvSpPr>
              <a:spLocks/>
            </p:cNvSpPr>
            <p:nvPr/>
          </p:nvSpPr>
          <p:spPr bwMode="auto">
            <a:xfrm>
              <a:off x="8332788" y="1851026"/>
              <a:ext cx="242888" cy="261938"/>
            </a:xfrm>
            <a:custGeom>
              <a:avLst/>
              <a:gdLst>
                <a:gd name="T0" fmla="*/ 88 w 147"/>
                <a:gd name="T1" fmla="*/ 1 h 159"/>
                <a:gd name="T2" fmla="*/ 110 w 147"/>
                <a:gd name="T3" fmla="*/ 12 h 159"/>
                <a:gd name="T4" fmla="*/ 132 w 147"/>
                <a:gd name="T5" fmla="*/ 20 h 159"/>
                <a:gd name="T6" fmla="*/ 143 w 147"/>
                <a:gd name="T7" fmla="*/ 21 h 159"/>
                <a:gd name="T8" fmla="*/ 145 w 147"/>
                <a:gd name="T9" fmla="*/ 26 h 159"/>
                <a:gd name="T10" fmla="*/ 145 w 147"/>
                <a:gd name="T11" fmla="*/ 43 h 159"/>
                <a:gd name="T12" fmla="*/ 141 w 147"/>
                <a:gd name="T13" fmla="*/ 56 h 159"/>
                <a:gd name="T14" fmla="*/ 137 w 147"/>
                <a:gd name="T15" fmla="*/ 82 h 159"/>
                <a:gd name="T16" fmla="*/ 125 w 147"/>
                <a:gd name="T17" fmla="*/ 104 h 159"/>
                <a:gd name="T18" fmla="*/ 109 w 147"/>
                <a:gd name="T19" fmla="*/ 131 h 159"/>
                <a:gd name="T20" fmla="*/ 95 w 147"/>
                <a:gd name="T21" fmla="*/ 148 h 159"/>
                <a:gd name="T22" fmla="*/ 74 w 147"/>
                <a:gd name="T23" fmla="*/ 154 h 159"/>
                <a:gd name="T24" fmla="*/ 52 w 147"/>
                <a:gd name="T25" fmla="*/ 144 h 159"/>
                <a:gd name="T26" fmla="*/ 36 w 147"/>
                <a:gd name="T27" fmla="*/ 145 h 159"/>
                <a:gd name="T28" fmla="*/ 27 w 147"/>
                <a:gd name="T29" fmla="*/ 149 h 159"/>
                <a:gd name="T30" fmla="*/ 24 w 147"/>
                <a:gd name="T31" fmla="*/ 158 h 159"/>
                <a:gd name="T32" fmla="*/ 6 w 147"/>
                <a:gd name="T33" fmla="*/ 154 h 159"/>
                <a:gd name="T34" fmla="*/ 6 w 147"/>
                <a:gd name="T35" fmla="*/ 135 h 159"/>
                <a:gd name="T36" fmla="*/ 26 w 147"/>
                <a:gd name="T37" fmla="*/ 133 h 159"/>
                <a:gd name="T38" fmla="*/ 32 w 147"/>
                <a:gd name="T39" fmla="*/ 136 h 159"/>
                <a:gd name="T40" fmla="*/ 39 w 147"/>
                <a:gd name="T41" fmla="*/ 132 h 159"/>
                <a:gd name="T42" fmla="*/ 42 w 147"/>
                <a:gd name="T43" fmla="*/ 123 h 159"/>
                <a:gd name="T44" fmla="*/ 50 w 147"/>
                <a:gd name="T45" fmla="*/ 106 h 159"/>
                <a:gd name="T46" fmla="*/ 54 w 147"/>
                <a:gd name="T47" fmla="*/ 101 h 159"/>
                <a:gd name="T48" fmla="*/ 55 w 147"/>
                <a:gd name="T49" fmla="*/ 93 h 159"/>
                <a:gd name="T50" fmla="*/ 56 w 147"/>
                <a:gd name="T51" fmla="*/ 70 h 159"/>
                <a:gd name="T52" fmla="*/ 62 w 147"/>
                <a:gd name="T53" fmla="*/ 55 h 159"/>
                <a:gd name="T54" fmla="*/ 62 w 147"/>
                <a:gd name="T55" fmla="*/ 37 h 159"/>
                <a:gd name="T56" fmla="*/ 88 w 147"/>
                <a:gd name="T57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159">
                  <a:moveTo>
                    <a:pt x="88" y="1"/>
                  </a:moveTo>
                  <a:cubicBezTo>
                    <a:pt x="96" y="2"/>
                    <a:pt x="103" y="7"/>
                    <a:pt x="110" y="12"/>
                  </a:cubicBezTo>
                  <a:cubicBezTo>
                    <a:pt x="117" y="16"/>
                    <a:pt x="124" y="21"/>
                    <a:pt x="132" y="20"/>
                  </a:cubicBezTo>
                  <a:cubicBezTo>
                    <a:pt x="136" y="19"/>
                    <a:pt x="141" y="18"/>
                    <a:pt x="143" y="21"/>
                  </a:cubicBezTo>
                  <a:cubicBezTo>
                    <a:pt x="145" y="22"/>
                    <a:pt x="145" y="24"/>
                    <a:pt x="145" y="26"/>
                  </a:cubicBezTo>
                  <a:cubicBezTo>
                    <a:pt x="146" y="32"/>
                    <a:pt x="147" y="37"/>
                    <a:pt x="145" y="43"/>
                  </a:cubicBezTo>
                  <a:cubicBezTo>
                    <a:pt x="144" y="47"/>
                    <a:pt x="142" y="51"/>
                    <a:pt x="141" y="56"/>
                  </a:cubicBezTo>
                  <a:cubicBezTo>
                    <a:pt x="138" y="64"/>
                    <a:pt x="139" y="73"/>
                    <a:pt x="137" y="82"/>
                  </a:cubicBezTo>
                  <a:cubicBezTo>
                    <a:pt x="135" y="90"/>
                    <a:pt x="130" y="97"/>
                    <a:pt x="125" y="104"/>
                  </a:cubicBezTo>
                  <a:cubicBezTo>
                    <a:pt x="120" y="113"/>
                    <a:pt x="114" y="122"/>
                    <a:pt x="109" y="131"/>
                  </a:cubicBezTo>
                  <a:cubicBezTo>
                    <a:pt x="105" y="137"/>
                    <a:pt x="101" y="143"/>
                    <a:pt x="95" y="148"/>
                  </a:cubicBezTo>
                  <a:cubicBezTo>
                    <a:pt x="89" y="153"/>
                    <a:pt x="82" y="156"/>
                    <a:pt x="74" y="154"/>
                  </a:cubicBezTo>
                  <a:cubicBezTo>
                    <a:pt x="66" y="153"/>
                    <a:pt x="60" y="146"/>
                    <a:pt x="52" y="144"/>
                  </a:cubicBezTo>
                  <a:cubicBezTo>
                    <a:pt x="46" y="143"/>
                    <a:pt x="41" y="144"/>
                    <a:pt x="36" y="145"/>
                  </a:cubicBezTo>
                  <a:cubicBezTo>
                    <a:pt x="33" y="146"/>
                    <a:pt x="29" y="147"/>
                    <a:pt x="27" y="149"/>
                  </a:cubicBezTo>
                  <a:cubicBezTo>
                    <a:pt x="24" y="151"/>
                    <a:pt x="23" y="155"/>
                    <a:pt x="24" y="158"/>
                  </a:cubicBezTo>
                  <a:cubicBezTo>
                    <a:pt x="18" y="159"/>
                    <a:pt x="10" y="159"/>
                    <a:pt x="6" y="154"/>
                  </a:cubicBezTo>
                  <a:cubicBezTo>
                    <a:pt x="0" y="149"/>
                    <a:pt x="1" y="140"/>
                    <a:pt x="6" y="135"/>
                  </a:cubicBezTo>
                  <a:cubicBezTo>
                    <a:pt x="11" y="129"/>
                    <a:pt x="20" y="129"/>
                    <a:pt x="26" y="133"/>
                  </a:cubicBezTo>
                  <a:cubicBezTo>
                    <a:pt x="28" y="134"/>
                    <a:pt x="30" y="136"/>
                    <a:pt x="32" y="136"/>
                  </a:cubicBezTo>
                  <a:cubicBezTo>
                    <a:pt x="35" y="136"/>
                    <a:pt x="38" y="134"/>
                    <a:pt x="39" y="132"/>
                  </a:cubicBezTo>
                  <a:cubicBezTo>
                    <a:pt x="41" y="129"/>
                    <a:pt x="41" y="126"/>
                    <a:pt x="42" y="123"/>
                  </a:cubicBezTo>
                  <a:cubicBezTo>
                    <a:pt x="43" y="117"/>
                    <a:pt x="46" y="111"/>
                    <a:pt x="50" y="106"/>
                  </a:cubicBezTo>
                  <a:cubicBezTo>
                    <a:pt x="51" y="104"/>
                    <a:pt x="53" y="103"/>
                    <a:pt x="54" y="101"/>
                  </a:cubicBezTo>
                  <a:cubicBezTo>
                    <a:pt x="55" y="98"/>
                    <a:pt x="55" y="96"/>
                    <a:pt x="55" y="93"/>
                  </a:cubicBezTo>
                  <a:cubicBezTo>
                    <a:pt x="55" y="85"/>
                    <a:pt x="53" y="77"/>
                    <a:pt x="56" y="70"/>
                  </a:cubicBezTo>
                  <a:cubicBezTo>
                    <a:pt x="57" y="65"/>
                    <a:pt x="61" y="60"/>
                    <a:pt x="62" y="55"/>
                  </a:cubicBezTo>
                  <a:cubicBezTo>
                    <a:pt x="63" y="49"/>
                    <a:pt x="62" y="43"/>
                    <a:pt x="62" y="37"/>
                  </a:cubicBezTo>
                  <a:cubicBezTo>
                    <a:pt x="62" y="23"/>
                    <a:pt x="72" y="0"/>
                    <a:pt x="88" y="1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68"/>
            <p:cNvSpPr>
              <a:spLocks/>
            </p:cNvSpPr>
            <p:nvPr/>
          </p:nvSpPr>
          <p:spPr bwMode="auto">
            <a:xfrm>
              <a:off x="10552113" y="3146426"/>
              <a:ext cx="212725" cy="204788"/>
            </a:xfrm>
            <a:custGeom>
              <a:avLst/>
              <a:gdLst>
                <a:gd name="T0" fmla="*/ 28 w 129"/>
                <a:gd name="T1" fmla="*/ 117 h 124"/>
                <a:gd name="T2" fmla="*/ 39 w 129"/>
                <a:gd name="T3" fmla="*/ 120 h 124"/>
                <a:gd name="T4" fmla="*/ 109 w 129"/>
                <a:gd name="T5" fmla="*/ 109 h 124"/>
                <a:gd name="T6" fmla="*/ 121 w 129"/>
                <a:gd name="T7" fmla="*/ 48 h 124"/>
                <a:gd name="T8" fmla="*/ 74 w 129"/>
                <a:gd name="T9" fmla="*/ 5 h 124"/>
                <a:gd name="T10" fmla="*/ 49 w 129"/>
                <a:gd name="T11" fmla="*/ 5 h 124"/>
                <a:gd name="T12" fmla="*/ 36 w 129"/>
                <a:gd name="T13" fmla="*/ 23 h 124"/>
                <a:gd name="T14" fmla="*/ 28 w 129"/>
                <a:gd name="T15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4">
                  <a:moveTo>
                    <a:pt x="28" y="117"/>
                  </a:moveTo>
                  <a:cubicBezTo>
                    <a:pt x="31" y="119"/>
                    <a:pt x="35" y="120"/>
                    <a:pt x="39" y="120"/>
                  </a:cubicBezTo>
                  <a:cubicBezTo>
                    <a:pt x="63" y="123"/>
                    <a:pt x="90" y="124"/>
                    <a:pt x="109" y="109"/>
                  </a:cubicBezTo>
                  <a:cubicBezTo>
                    <a:pt x="125" y="94"/>
                    <a:pt x="129" y="69"/>
                    <a:pt x="121" y="48"/>
                  </a:cubicBezTo>
                  <a:cubicBezTo>
                    <a:pt x="113" y="28"/>
                    <a:pt x="95" y="13"/>
                    <a:pt x="74" y="5"/>
                  </a:cubicBezTo>
                  <a:cubicBezTo>
                    <a:pt x="66" y="2"/>
                    <a:pt x="57" y="0"/>
                    <a:pt x="49" y="5"/>
                  </a:cubicBezTo>
                  <a:cubicBezTo>
                    <a:pt x="43" y="8"/>
                    <a:pt x="39" y="16"/>
                    <a:pt x="36" y="23"/>
                  </a:cubicBezTo>
                  <a:cubicBezTo>
                    <a:pt x="27" y="45"/>
                    <a:pt x="0" y="99"/>
                    <a:pt x="28" y="117"/>
                  </a:cubicBezTo>
                  <a:close/>
                </a:path>
              </a:pathLst>
            </a:custGeom>
            <a:solidFill>
              <a:srgbClr val="45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69"/>
            <p:cNvSpPr>
              <a:spLocks/>
            </p:cNvSpPr>
            <p:nvPr/>
          </p:nvSpPr>
          <p:spPr bwMode="auto">
            <a:xfrm>
              <a:off x="9886950" y="4219576"/>
              <a:ext cx="514350" cy="504825"/>
            </a:xfrm>
            <a:custGeom>
              <a:avLst/>
              <a:gdLst>
                <a:gd name="T0" fmla="*/ 297 w 312"/>
                <a:gd name="T1" fmla="*/ 306 h 306"/>
                <a:gd name="T2" fmla="*/ 297 w 312"/>
                <a:gd name="T3" fmla="*/ 301 h 306"/>
                <a:gd name="T4" fmla="*/ 295 w 312"/>
                <a:gd name="T5" fmla="*/ 297 h 306"/>
                <a:gd name="T6" fmla="*/ 294 w 312"/>
                <a:gd name="T7" fmla="*/ 293 h 306"/>
                <a:gd name="T8" fmla="*/ 298 w 312"/>
                <a:gd name="T9" fmla="*/ 246 h 306"/>
                <a:gd name="T10" fmla="*/ 300 w 312"/>
                <a:gd name="T11" fmla="*/ 228 h 306"/>
                <a:gd name="T12" fmla="*/ 301 w 312"/>
                <a:gd name="T13" fmla="*/ 221 h 306"/>
                <a:gd name="T14" fmla="*/ 304 w 312"/>
                <a:gd name="T15" fmla="*/ 214 h 306"/>
                <a:gd name="T16" fmla="*/ 312 w 312"/>
                <a:gd name="T17" fmla="*/ 161 h 306"/>
                <a:gd name="T18" fmla="*/ 310 w 312"/>
                <a:gd name="T19" fmla="*/ 160 h 306"/>
                <a:gd name="T20" fmla="*/ 310 w 312"/>
                <a:gd name="T21" fmla="*/ 160 h 306"/>
                <a:gd name="T22" fmla="*/ 158 w 312"/>
                <a:gd name="T23" fmla="*/ 143 h 306"/>
                <a:gd name="T24" fmla="*/ 167 w 312"/>
                <a:gd name="T25" fmla="*/ 17 h 306"/>
                <a:gd name="T26" fmla="*/ 3 w 312"/>
                <a:gd name="T27" fmla="*/ 0 h 306"/>
                <a:gd name="T28" fmla="*/ 0 w 312"/>
                <a:gd name="T29" fmla="*/ 98 h 306"/>
                <a:gd name="T30" fmla="*/ 35 w 312"/>
                <a:gd name="T31" fmla="*/ 101 h 306"/>
                <a:gd name="T32" fmla="*/ 29 w 312"/>
                <a:gd name="T33" fmla="*/ 185 h 306"/>
                <a:gd name="T34" fmla="*/ 81 w 312"/>
                <a:gd name="T35" fmla="*/ 187 h 306"/>
                <a:gd name="T36" fmla="*/ 75 w 312"/>
                <a:gd name="T37" fmla="*/ 300 h 306"/>
                <a:gd name="T38" fmla="*/ 299 w 312"/>
                <a:gd name="T3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2" h="306">
                  <a:moveTo>
                    <a:pt x="297" y="306"/>
                  </a:moveTo>
                  <a:cubicBezTo>
                    <a:pt x="298" y="305"/>
                    <a:pt x="298" y="302"/>
                    <a:pt x="297" y="301"/>
                  </a:cubicBezTo>
                  <a:cubicBezTo>
                    <a:pt x="296" y="299"/>
                    <a:pt x="295" y="298"/>
                    <a:pt x="295" y="297"/>
                  </a:cubicBezTo>
                  <a:cubicBezTo>
                    <a:pt x="294" y="296"/>
                    <a:pt x="294" y="294"/>
                    <a:pt x="294" y="293"/>
                  </a:cubicBezTo>
                  <a:cubicBezTo>
                    <a:pt x="295" y="277"/>
                    <a:pt x="296" y="262"/>
                    <a:pt x="298" y="246"/>
                  </a:cubicBezTo>
                  <a:cubicBezTo>
                    <a:pt x="299" y="240"/>
                    <a:pt x="299" y="234"/>
                    <a:pt x="300" y="228"/>
                  </a:cubicBezTo>
                  <a:cubicBezTo>
                    <a:pt x="300" y="226"/>
                    <a:pt x="300" y="223"/>
                    <a:pt x="301" y="221"/>
                  </a:cubicBezTo>
                  <a:cubicBezTo>
                    <a:pt x="302" y="218"/>
                    <a:pt x="303" y="216"/>
                    <a:pt x="304" y="214"/>
                  </a:cubicBezTo>
                  <a:cubicBezTo>
                    <a:pt x="312" y="198"/>
                    <a:pt x="312" y="179"/>
                    <a:pt x="312" y="161"/>
                  </a:cubicBezTo>
                  <a:cubicBezTo>
                    <a:pt x="312" y="161"/>
                    <a:pt x="311" y="160"/>
                    <a:pt x="310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75" y="300"/>
                    <a:pt x="75" y="300"/>
                    <a:pt x="75" y="300"/>
                  </a:cubicBezTo>
                  <a:cubicBezTo>
                    <a:pt x="299" y="306"/>
                    <a:pt x="299" y="306"/>
                    <a:pt x="299" y="306"/>
                  </a:cubicBezTo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Line 70"/>
            <p:cNvSpPr>
              <a:spLocks noChangeShapeType="1"/>
            </p:cNvSpPr>
            <p:nvPr/>
          </p:nvSpPr>
          <p:spPr bwMode="auto">
            <a:xfrm flipH="1">
              <a:off x="9939338" y="3751263"/>
              <a:ext cx="6350" cy="34925"/>
            </a:xfrm>
            <a:prstGeom prst="line">
              <a:avLst/>
            </a:pr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71"/>
            <p:cNvSpPr>
              <a:spLocks/>
            </p:cNvSpPr>
            <p:nvPr/>
          </p:nvSpPr>
          <p:spPr bwMode="auto">
            <a:xfrm>
              <a:off x="9701213" y="3114676"/>
              <a:ext cx="727075" cy="671513"/>
            </a:xfrm>
            <a:custGeom>
              <a:avLst/>
              <a:gdLst>
                <a:gd name="T0" fmla="*/ 301 w 458"/>
                <a:gd name="T1" fmla="*/ 101 h 423"/>
                <a:gd name="T2" fmla="*/ 327 w 458"/>
                <a:gd name="T3" fmla="*/ 138 h 423"/>
                <a:gd name="T4" fmla="*/ 323 w 458"/>
                <a:gd name="T5" fmla="*/ 176 h 423"/>
                <a:gd name="T6" fmla="*/ 448 w 458"/>
                <a:gd name="T7" fmla="*/ 177 h 423"/>
                <a:gd name="T8" fmla="*/ 458 w 458"/>
                <a:gd name="T9" fmla="*/ 13 h 423"/>
                <a:gd name="T10" fmla="*/ 309 w 458"/>
                <a:gd name="T11" fmla="*/ 0 h 423"/>
                <a:gd name="T12" fmla="*/ 301 w 458"/>
                <a:gd name="T13" fmla="*/ 101 h 423"/>
                <a:gd name="T14" fmla="*/ 251 w 458"/>
                <a:gd name="T15" fmla="*/ 108 h 423"/>
                <a:gd name="T16" fmla="*/ 146 w 458"/>
                <a:gd name="T17" fmla="*/ 275 h 423"/>
                <a:gd name="T18" fmla="*/ 186 w 458"/>
                <a:gd name="T19" fmla="*/ 370 h 423"/>
                <a:gd name="T20" fmla="*/ 154 w 458"/>
                <a:gd name="T21" fmla="*/ 401 h 423"/>
                <a:gd name="T22" fmla="*/ 150 w 458"/>
                <a:gd name="T23" fmla="*/ 423 h 423"/>
                <a:gd name="T24" fmla="*/ 3 w 458"/>
                <a:gd name="T25" fmla="*/ 411 h 423"/>
                <a:gd name="T26" fmla="*/ 0 w 458"/>
                <a:gd name="T27" fmla="*/ 411 h 423"/>
                <a:gd name="T28" fmla="*/ 6 w 458"/>
                <a:gd name="T29" fmla="*/ 264 h 423"/>
                <a:gd name="T30" fmla="*/ 146 w 458"/>
                <a:gd name="T31" fmla="*/ 275 h 423"/>
                <a:gd name="T32" fmla="*/ 186 w 458"/>
                <a:gd name="T33" fmla="*/ 370 h 423"/>
                <a:gd name="T34" fmla="*/ 272 w 458"/>
                <a:gd name="T35" fmla="*/ 383 h 423"/>
                <a:gd name="T36" fmla="*/ 384 w 458"/>
                <a:gd name="T37" fmla="*/ 17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8" h="423">
                  <a:moveTo>
                    <a:pt x="301" y="101"/>
                  </a:moveTo>
                  <a:lnTo>
                    <a:pt x="327" y="138"/>
                  </a:lnTo>
                  <a:lnTo>
                    <a:pt x="323" y="176"/>
                  </a:lnTo>
                  <a:lnTo>
                    <a:pt x="448" y="177"/>
                  </a:lnTo>
                  <a:lnTo>
                    <a:pt x="458" y="13"/>
                  </a:lnTo>
                  <a:lnTo>
                    <a:pt x="309" y="0"/>
                  </a:lnTo>
                  <a:lnTo>
                    <a:pt x="301" y="101"/>
                  </a:lnTo>
                  <a:lnTo>
                    <a:pt x="251" y="108"/>
                  </a:lnTo>
                  <a:lnTo>
                    <a:pt x="146" y="275"/>
                  </a:lnTo>
                  <a:lnTo>
                    <a:pt x="186" y="370"/>
                  </a:lnTo>
                  <a:lnTo>
                    <a:pt x="154" y="401"/>
                  </a:lnTo>
                  <a:lnTo>
                    <a:pt x="150" y="423"/>
                  </a:lnTo>
                  <a:lnTo>
                    <a:pt x="3" y="411"/>
                  </a:lnTo>
                  <a:lnTo>
                    <a:pt x="0" y="411"/>
                  </a:lnTo>
                  <a:lnTo>
                    <a:pt x="6" y="264"/>
                  </a:lnTo>
                  <a:lnTo>
                    <a:pt x="146" y="275"/>
                  </a:lnTo>
                  <a:lnTo>
                    <a:pt x="186" y="370"/>
                  </a:lnTo>
                  <a:lnTo>
                    <a:pt x="272" y="383"/>
                  </a:lnTo>
                  <a:lnTo>
                    <a:pt x="384" y="176"/>
                  </a:lnTo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72"/>
            <p:cNvSpPr>
              <a:spLocks/>
            </p:cNvSpPr>
            <p:nvPr/>
          </p:nvSpPr>
          <p:spPr bwMode="auto">
            <a:xfrm>
              <a:off x="9510713" y="2794001"/>
              <a:ext cx="450850" cy="381000"/>
            </a:xfrm>
            <a:custGeom>
              <a:avLst/>
              <a:gdLst>
                <a:gd name="T0" fmla="*/ 126 w 284"/>
                <a:gd name="T1" fmla="*/ 0 h 240"/>
                <a:gd name="T2" fmla="*/ 284 w 284"/>
                <a:gd name="T3" fmla="*/ 9 h 240"/>
                <a:gd name="T4" fmla="*/ 284 w 284"/>
                <a:gd name="T5" fmla="*/ 75 h 240"/>
                <a:gd name="T6" fmla="*/ 110 w 284"/>
                <a:gd name="T7" fmla="*/ 240 h 240"/>
                <a:gd name="T8" fmla="*/ 0 w 284"/>
                <a:gd name="T9" fmla="*/ 236 h 240"/>
                <a:gd name="T10" fmla="*/ 11 w 284"/>
                <a:gd name="T11" fmla="*/ 102 h 240"/>
                <a:gd name="T12" fmla="*/ 126 w 284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40">
                  <a:moveTo>
                    <a:pt x="126" y="0"/>
                  </a:moveTo>
                  <a:lnTo>
                    <a:pt x="284" y="9"/>
                  </a:lnTo>
                  <a:lnTo>
                    <a:pt x="284" y="75"/>
                  </a:lnTo>
                  <a:lnTo>
                    <a:pt x="110" y="240"/>
                  </a:lnTo>
                  <a:lnTo>
                    <a:pt x="0" y="236"/>
                  </a:lnTo>
                  <a:lnTo>
                    <a:pt x="11" y="10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73"/>
            <p:cNvSpPr>
              <a:spLocks/>
            </p:cNvSpPr>
            <p:nvPr/>
          </p:nvSpPr>
          <p:spPr bwMode="auto">
            <a:xfrm>
              <a:off x="9029700" y="1639888"/>
              <a:ext cx="671513" cy="482600"/>
            </a:xfrm>
            <a:custGeom>
              <a:avLst/>
              <a:gdLst>
                <a:gd name="T0" fmla="*/ 356 w 423"/>
                <a:gd name="T1" fmla="*/ 304 h 304"/>
                <a:gd name="T2" fmla="*/ 398 w 423"/>
                <a:gd name="T3" fmla="*/ 281 h 304"/>
                <a:gd name="T4" fmla="*/ 423 w 423"/>
                <a:gd name="T5" fmla="*/ 74 h 304"/>
                <a:gd name="T6" fmla="*/ 41 w 423"/>
                <a:gd name="T7" fmla="*/ 0 h 304"/>
                <a:gd name="T8" fmla="*/ 0 w 423"/>
                <a:gd name="T9" fmla="*/ 163 h 304"/>
                <a:gd name="T10" fmla="*/ 356 w 423"/>
                <a:gd name="T1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304">
                  <a:moveTo>
                    <a:pt x="356" y="304"/>
                  </a:moveTo>
                  <a:lnTo>
                    <a:pt x="398" y="281"/>
                  </a:lnTo>
                  <a:lnTo>
                    <a:pt x="423" y="74"/>
                  </a:lnTo>
                  <a:lnTo>
                    <a:pt x="41" y="0"/>
                  </a:lnTo>
                  <a:lnTo>
                    <a:pt x="0" y="163"/>
                  </a:lnTo>
                  <a:lnTo>
                    <a:pt x="356" y="304"/>
                  </a:lnTo>
                  <a:close/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74"/>
            <p:cNvSpPr>
              <a:spLocks/>
            </p:cNvSpPr>
            <p:nvPr/>
          </p:nvSpPr>
          <p:spPr bwMode="auto">
            <a:xfrm>
              <a:off x="8788400" y="1898651"/>
              <a:ext cx="806450" cy="1149350"/>
            </a:xfrm>
            <a:custGeom>
              <a:avLst/>
              <a:gdLst>
                <a:gd name="T0" fmla="*/ 26 w 508"/>
                <a:gd name="T1" fmla="*/ 674 h 724"/>
                <a:gd name="T2" fmla="*/ 237 w 508"/>
                <a:gd name="T3" fmla="*/ 724 h 724"/>
                <a:gd name="T4" fmla="*/ 317 w 508"/>
                <a:gd name="T5" fmla="*/ 400 h 724"/>
                <a:gd name="T6" fmla="*/ 508 w 508"/>
                <a:gd name="T7" fmla="*/ 141 h 724"/>
                <a:gd name="T8" fmla="*/ 152 w 508"/>
                <a:gd name="T9" fmla="*/ 0 h 724"/>
                <a:gd name="T10" fmla="*/ 73 w 508"/>
                <a:gd name="T11" fmla="*/ 279 h 724"/>
                <a:gd name="T12" fmla="*/ 26 w 508"/>
                <a:gd name="T13" fmla="*/ 254 h 724"/>
                <a:gd name="T14" fmla="*/ 0 w 508"/>
                <a:gd name="T15" fmla="*/ 432 h 724"/>
                <a:gd name="T16" fmla="*/ 33 w 508"/>
                <a:gd name="T17" fmla="*/ 568 h 724"/>
                <a:gd name="T18" fmla="*/ 26 w 508"/>
                <a:gd name="T19" fmla="*/ 67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724">
                  <a:moveTo>
                    <a:pt x="26" y="674"/>
                  </a:moveTo>
                  <a:lnTo>
                    <a:pt x="237" y="724"/>
                  </a:lnTo>
                  <a:lnTo>
                    <a:pt x="317" y="400"/>
                  </a:lnTo>
                  <a:lnTo>
                    <a:pt x="508" y="141"/>
                  </a:lnTo>
                  <a:lnTo>
                    <a:pt x="152" y="0"/>
                  </a:lnTo>
                  <a:lnTo>
                    <a:pt x="73" y="279"/>
                  </a:lnTo>
                  <a:lnTo>
                    <a:pt x="26" y="254"/>
                  </a:lnTo>
                  <a:lnTo>
                    <a:pt x="0" y="432"/>
                  </a:lnTo>
                  <a:lnTo>
                    <a:pt x="33" y="568"/>
                  </a:lnTo>
                  <a:lnTo>
                    <a:pt x="26" y="674"/>
                  </a:lnTo>
                  <a:close/>
                </a:path>
              </a:pathLst>
            </a:custGeom>
            <a:noFill/>
            <a:ln w="25400" cap="flat">
              <a:solidFill>
                <a:srgbClr val="7C08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75"/>
            <p:cNvSpPr>
              <a:spLocks/>
            </p:cNvSpPr>
            <p:nvPr/>
          </p:nvSpPr>
          <p:spPr bwMode="auto">
            <a:xfrm>
              <a:off x="7470775" y="1431926"/>
              <a:ext cx="1624013" cy="3375025"/>
            </a:xfrm>
            <a:custGeom>
              <a:avLst/>
              <a:gdLst>
                <a:gd name="T0" fmla="*/ 771 w 1023"/>
                <a:gd name="T1" fmla="*/ 2126 h 2126"/>
                <a:gd name="T2" fmla="*/ 830 w 1023"/>
                <a:gd name="T3" fmla="*/ 1736 h 2126"/>
                <a:gd name="T4" fmla="*/ 700 w 1023"/>
                <a:gd name="T5" fmla="*/ 1720 h 2126"/>
                <a:gd name="T6" fmla="*/ 662 w 1023"/>
                <a:gd name="T7" fmla="*/ 1794 h 2126"/>
                <a:gd name="T8" fmla="*/ 599 w 1023"/>
                <a:gd name="T9" fmla="*/ 1816 h 2126"/>
                <a:gd name="T10" fmla="*/ 555 w 1023"/>
                <a:gd name="T11" fmla="*/ 1736 h 2126"/>
                <a:gd name="T12" fmla="*/ 711 w 1023"/>
                <a:gd name="T13" fmla="*/ 1495 h 2126"/>
                <a:gd name="T14" fmla="*/ 739 w 1023"/>
                <a:gd name="T15" fmla="*/ 1483 h 2126"/>
                <a:gd name="T16" fmla="*/ 753 w 1023"/>
                <a:gd name="T17" fmla="*/ 1334 h 2126"/>
                <a:gd name="T18" fmla="*/ 630 w 1023"/>
                <a:gd name="T19" fmla="*/ 1321 h 2126"/>
                <a:gd name="T20" fmla="*/ 662 w 1023"/>
                <a:gd name="T21" fmla="*/ 1087 h 2126"/>
                <a:gd name="T22" fmla="*/ 826 w 1023"/>
                <a:gd name="T23" fmla="*/ 1112 h 2126"/>
                <a:gd name="T24" fmla="*/ 845 w 1023"/>
                <a:gd name="T25" fmla="*/ 858 h 2126"/>
                <a:gd name="T26" fmla="*/ 815 w 1023"/>
                <a:gd name="T27" fmla="*/ 748 h 2126"/>
                <a:gd name="T28" fmla="*/ 845 w 1023"/>
                <a:gd name="T29" fmla="*/ 522 h 2126"/>
                <a:gd name="T30" fmla="*/ 895 w 1023"/>
                <a:gd name="T31" fmla="*/ 548 h 2126"/>
                <a:gd name="T32" fmla="*/ 1023 w 1023"/>
                <a:gd name="T33" fmla="*/ 131 h 2126"/>
                <a:gd name="T34" fmla="*/ 445 w 1023"/>
                <a:gd name="T35" fmla="*/ 0 h 2126"/>
                <a:gd name="T36" fmla="*/ 0 w 1023"/>
                <a:gd name="T37" fmla="*/ 876 h 2126"/>
                <a:gd name="T38" fmla="*/ 401 w 1023"/>
                <a:gd name="T39" fmla="*/ 968 h 2126"/>
                <a:gd name="T40" fmla="*/ 282 w 1023"/>
                <a:gd name="T41" fmla="*/ 1603 h 2126"/>
                <a:gd name="T42" fmla="*/ 662 w 1023"/>
                <a:gd name="T43" fmla="*/ 2106 h 2126"/>
                <a:gd name="T44" fmla="*/ 771 w 1023"/>
                <a:gd name="T45" fmla="*/ 2126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2126">
                  <a:moveTo>
                    <a:pt x="771" y="2126"/>
                  </a:moveTo>
                  <a:lnTo>
                    <a:pt x="830" y="1736"/>
                  </a:lnTo>
                  <a:lnTo>
                    <a:pt x="700" y="1720"/>
                  </a:lnTo>
                  <a:lnTo>
                    <a:pt x="662" y="1794"/>
                  </a:lnTo>
                  <a:lnTo>
                    <a:pt x="599" y="1816"/>
                  </a:lnTo>
                  <a:lnTo>
                    <a:pt x="555" y="1736"/>
                  </a:lnTo>
                  <a:lnTo>
                    <a:pt x="711" y="1495"/>
                  </a:lnTo>
                  <a:lnTo>
                    <a:pt x="739" y="1483"/>
                  </a:lnTo>
                  <a:lnTo>
                    <a:pt x="753" y="1334"/>
                  </a:lnTo>
                  <a:lnTo>
                    <a:pt x="630" y="1321"/>
                  </a:lnTo>
                  <a:lnTo>
                    <a:pt x="662" y="1087"/>
                  </a:lnTo>
                  <a:lnTo>
                    <a:pt x="826" y="1112"/>
                  </a:lnTo>
                  <a:lnTo>
                    <a:pt x="845" y="858"/>
                  </a:lnTo>
                  <a:lnTo>
                    <a:pt x="815" y="748"/>
                  </a:lnTo>
                  <a:lnTo>
                    <a:pt x="845" y="522"/>
                  </a:lnTo>
                  <a:lnTo>
                    <a:pt x="895" y="548"/>
                  </a:lnTo>
                  <a:lnTo>
                    <a:pt x="1023" y="131"/>
                  </a:lnTo>
                  <a:lnTo>
                    <a:pt x="445" y="0"/>
                  </a:lnTo>
                  <a:lnTo>
                    <a:pt x="0" y="876"/>
                  </a:lnTo>
                  <a:lnTo>
                    <a:pt x="401" y="968"/>
                  </a:lnTo>
                  <a:lnTo>
                    <a:pt x="282" y="1603"/>
                  </a:lnTo>
                  <a:lnTo>
                    <a:pt x="662" y="2106"/>
                  </a:lnTo>
                  <a:lnTo>
                    <a:pt x="771" y="2126"/>
                  </a:lnTo>
                  <a:close/>
                </a:path>
              </a:pathLst>
            </a:custGeom>
            <a:noFill/>
            <a:ln w="25400" cap="flat">
              <a:solidFill>
                <a:srgbClr val="F40B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76"/>
            <p:cNvSpPr>
              <a:spLocks/>
            </p:cNvSpPr>
            <p:nvPr/>
          </p:nvSpPr>
          <p:spPr bwMode="auto">
            <a:xfrm>
              <a:off x="7210425" y="2846388"/>
              <a:ext cx="869950" cy="1725613"/>
            </a:xfrm>
            <a:custGeom>
              <a:avLst/>
              <a:gdLst>
                <a:gd name="T0" fmla="*/ 35 w 548"/>
                <a:gd name="T1" fmla="*/ 1051 h 1087"/>
                <a:gd name="T2" fmla="*/ 242 w 548"/>
                <a:gd name="T3" fmla="*/ 1087 h 1087"/>
                <a:gd name="T4" fmla="*/ 397 w 548"/>
                <a:gd name="T5" fmla="*/ 592 h 1087"/>
                <a:gd name="T6" fmla="*/ 231 w 548"/>
                <a:gd name="T7" fmla="*/ 562 h 1087"/>
                <a:gd name="T8" fmla="*/ 273 w 548"/>
                <a:gd name="T9" fmla="*/ 343 h 1087"/>
                <a:gd name="T10" fmla="*/ 499 w 548"/>
                <a:gd name="T11" fmla="*/ 381 h 1087"/>
                <a:gd name="T12" fmla="*/ 548 w 548"/>
                <a:gd name="T13" fmla="*/ 87 h 1087"/>
                <a:gd name="T14" fmla="*/ 150 w 548"/>
                <a:gd name="T15" fmla="*/ 0 h 1087"/>
                <a:gd name="T16" fmla="*/ 99 w 548"/>
                <a:gd name="T17" fmla="*/ 98 h 1087"/>
                <a:gd name="T18" fmla="*/ 14 w 548"/>
                <a:gd name="T19" fmla="*/ 93 h 1087"/>
                <a:gd name="T20" fmla="*/ 0 w 548"/>
                <a:gd name="T21" fmla="*/ 184 h 1087"/>
                <a:gd name="T22" fmla="*/ 112 w 548"/>
                <a:gd name="T23" fmla="*/ 207 h 1087"/>
                <a:gd name="T24" fmla="*/ 49 w 548"/>
                <a:gd name="T25" fmla="*/ 526 h 1087"/>
                <a:gd name="T26" fmla="*/ 198 w 548"/>
                <a:gd name="T27" fmla="*/ 555 h 1087"/>
                <a:gd name="T28" fmla="*/ 35 w 548"/>
                <a:gd name="T29" fmla="*/ 1051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1087">
                  <a:moveTo>
                    <a:pt x="35" y="1051"/>
                  </a:moveTo>
                  <a:lnTo>
                    <a:pt x="242" y="1087"/>
                  </a:lnTo>
                  <a:lnTo>
                    <a:pt x="397" y="592"/>
                  </a:lnTo>
                  <a:lnTo>
                    <a:pt x="231" y="562"/>
                  </a:lnTo>
                  <a:lnTo>
                    <a:pt x="273" y="343"/>
                  </a:lnTo>
                  <a:lnTo>
                    <a:pt x="499" y="381"/>
                  </a:lnTo>
                  <a:lnTo>
                    <a:pt x="548" y="87"/>
                  </a:lnTo>
                  <a:lnTo>
                    <a:pt x="150" y="0"/>
                  </a:lnTo>
                  <a:lnTo>
                    <a:pt x="99" y="98"/>
                  </a:lnTo>
                  <a:lnTo>
                    <a:pt x="14" y="93"/>
                  </a:lnTo>
                  <a:lnTo>
                    <a:pt x="0" y="184"/>
                  </a:lnTo>
                  <a:lnTo>
                    <a:pt x="112" y="207"/>
                  </a:lnTo>
                  <a:lnTo>
                    <a:pt x="49" y="526"/>
                  </a:lnTo>
                  <a:lnTo>
                    <a:pt x="198" y="555"/>
                  </a:lnTo>
                  <a:lnTo>
                    <a:pt x="35" y="1051"/>
                  </a:lnTo>
                  <a:close/>
                </a:path>
              </a:pathLst>
            </a:custGeom>
            <a:noFill/>
            <a:ln w="25400" cap="flat">
              <a:solidFill>
                <a:srgbClr val="E8F20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77"/>
            <p:cNvSpPr>
              <a:spLocks/>
            </p:cNvSpPr>
            <p:nvPr/>
          </p:nvSpPr>
          <p:spPr bwMode="auto">
            <a:xfrm>
              <a:off x="9886950" y="4219576"/>
              <a:ext cx="514350" cy="504825"/>
            </a:xfrm>
            <a:custGeom>
              <a:avLst/>
              <a:gdLst>
                <a:gd name="T0" fmla="*/ 297 w 312"/>
                <a:gd name="T1" fmla="*/ 306 h 306"/>
                <a:gd name="T2" fmla="*/ 297 w 312"/>
                <a:gd name="T3" fmla="*/ 301 h 306"/>
                <a:gd name="T4" fmla="*/ 295 w 312"/>
                <a:gd name="T5" fmla="*/ 297 h 306"/>
                <a:gd name="T6" fmla="*/ 294 w 312"/>
                <a:gd name="T7" fmla="*/ 293 h 306"/>
                <a:gd name="T8" fmla="*/ 298 w 312"/>
                <a:gd name="T9" fmla="*/ 246 h 306"/>
                <a:gd name="T10" fmla="*/ 300 w 312"/>
                <a:gd name="T11" fmla="*/ 228 h 306"/>
                <a:gd name="T12" fmla="*/ 301 w 312"/>
                <a:gd name="T13" fmla="*/ 221 h 306"/>
                <a:gd name="T14" fmla="*/ 304 w 312"/>
                <a:gd name="T15" fmla="*/ 214 h 306"/>
                <a:gd name="T16" fmla="*/ 312 w 312"/>
                <a:gd name="T17" fmla="*/ 161 h 306"/>
                <a:gd name="T18" fmla="*/ 310 w 312"/>
                <a:gd name="T19" fmla="*/ 160 h 306"/>
                <a:gd name="T20" fmla="*/ 310 w 312"/>
                <a:gd name="T21" fmla="*/ 160 h 306"/>
                <a:gd name="T22" fmla="*/ 158 w 312"/>
                <a:gd name="T23" fmla="*/ 143 h 306"/>
                <a:gd name="T24" fmla="*/ 167 w 312"/>
                <a:gd name="T25" fmla="*/ 17 h 306"/>
                <a:gd name="T26" fmla="*/ 3 w 312"/>
                <a:gd name="T27" fmla="*/ 0 h 306"/>
                <a:gd name="T28" fmla="*/ 0 w 312"/>
                <a:gd name="T29" fmla="*/ 98 h 306"/>
                <a:gd name="T30" fmla="*/ 35 w 312"/>
                <a:gd name="T31" fmla="*/ 101 h 306"/>
                <a:gd name="T32" fmla="*/ 29 w 312"/>
                <a:gd name="T33" fmla="*/ 185 h 306"/>
                <a:gd name="T34" fmla="*/ 81 w 312"/>
                <a:gd name="T35" fmla="*/ 187 h 306"/>
                <a:gd name="T36" fmla="*/ 75 w 312"/>
                <a:gd name="T37" fmla="*/ 300 h 306"/>
                <a:gd name="T38" fmla="*/ 299 w 312"/>
                <a:gd name="T3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2" h="306">
                  <a:moveTo>
                    <a:pt x="297" y="306"/>
                  </a:moveTo>
                  <a:cubicBezTo>
                    <a:pt x="298" y="305"/>
                    <a:pt x="298" y="302"/>
                    <a:pt x="297" y="301"/>
                  </a:cubicBezTo>
                  <a:cubicBezTo>
                    <a:pt x="296" y="299"/>
                    <a:pt x="295" y="298"/>
                    <a:pt x="295" y="297"/>
                  </a:cubicBezTo>
                  <a:cubicBezTo>
                    <a:pt x="294" y="296"/>
                    <a:pt x="294" y="294"/>
                    <a:pt x="294" y="293"/>
                  </a:cubicBezTo>
                  <a:cubicBezTo>
                    <a:pt x="295" y="277"/>
                    <a:pt x="296" y="262"/>
                    <a:pt x="298" y="246"/>
                  </a:cubicBezTo>
                  <a:cubicBezTo>
                    <a:pt x="299" y="240"/>
                    <a:pt x="299" y="234"/>
                    <a:pt x="300" y="228"/>
                  </a:cubicBezTo>
                  <a:cubicBezTo>
                    <a:pt x="300" y="226"/>
                    <a:pt x="300" y="223"/>
                    <a:pt x="301" y="221"/>
                  </a:cubicBezTo>
                  <a:cubicBezTo>
                    <a:pt x="302" y="218"/>
                    <a:pt x="303" y="216"/>
                    <a:pt x="304" y="214"/>
                  </a:cubicBezTo>
                  <a:cubicBezTo>
                    <a:pt x="312" y="198"/>
                    <a:pt x="312" y="179"/>
                    <a:pt x="312" y="161"/>
                  </a:cubicBezTo>
                  <a:cubicBezTo>
                    <a:pt x="312" y="161"/>
                    <a:pt x="311" y="160"/>
                    <a:pt x="310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75" y="300"/>
                    <a:pt x="75" y="300"/>
                    <a:pt x="75" y="300"/>
                  </a:cubicBezTo>
                  <a:cubicBezTo>
                    <a:pt x="299" y="306"/>
                    <a:pt x="299" y="306"/>
                    <a:pt x="299" y="306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Line 78"/>
            <p:cNvSpPr>
              <a:spLocks noChangeShapeType="1"/>
            </p:cNvSpPr>
            <p:nvPr/>
          </p:nvSpPr>
          <p:spPr bwMode="auto">
            <a:xfrm flipH="1">
              <a:off x="9939338" y="3751263"/>
              <a:ext cx="6350" cy="34925"/>
            </a:xfrm>
            <a:prstGeom prst="line">
              <a:avLst/>
            </a:pr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79"/>
            <p:cNvSpPr>
              <a:spLocks/>
            </p:cNvSpPr>
            <p:nvPr/>
          </p:nvSpPr>
          <p:spPr bwMode="auto">
            <a:xfrm>
              <a:off x="9701213" y="3114676"/>
              <a:ext cx="727075" cy="671513"/>
            </a:xfrm>
            <a:custGeom>
              <a:avLst/>
              <a:gdLst>
                <a:gd name="T0" fmla="*/ 301 w 458"/>
                <a:gd name="T1" fmla="*/ 101 h 423"/>
                <a:gd name="T2" fmla="*/ 327 w 458"/>
                <a:gd name="T3" fmla="*/ 138 h 423"/>
                <a:gd name="T4" fmla="*/ 323 w 458"/>
                <a:gd name="T5" fmla="*/ 176 h 423"/>
                <a:gd name="T6" fmla="*/ 448 w 458"/>
                <a:gd name="T7" fmla="*/ 177 h 423"/>
                <a:gd name="T8" fmla="*/ 458 w 458"/>
                <a:gd name="T9" fmla="*/ 13 h 423"/>
                <a:gd name="T10" fmla="*/ 309 w 458"/>
                <a:gd name="T11" fmla="*/ 0 h 423"/>
                <a:gd name="T12" fmla="*/ 301 w 458"/>
                <a:gd name="T13" fmla="*/ 101 h 423"/>
                <a:gd name="T14" fmla="*/ 251 w 458"/>
                <a:gd name="T15" fmla="*/ 108 h 423"/>
                <a:gd name="T16" fmla="*/ 146 w 458"/>
                <a:gd name="T17" fmla="*/ 275 h 423"/>
                <a:gd name="T18" fmla="*/ 186 w 458"/>
                <a:gd name="T19" fmla="*/ 370 h 423"/>
                <a:gd name="T20" fmla="*/ 154 w 458"/>
                <a:gd name="T21" fmla="*/ 401 h 423"/>
                <a:gd name="T22" fmla="*/ 150 w 458"/>
                <a:gd name="T23" fmla="*/ 423 h 423"/>
                <a:gd name="T24" fmla="*/ 3 w 458"/>
                <a:gd name="T25" fmla="*/ 411 h 423"/>
                <a:gd name="T26" fmla="*/ 0 w 458"/>
                <a:gd name="T27" fmla="*/ 411 h 423"/>
                <a:gd name="T28" fmla="*/ 6 w 458"/>
                <a:gd name="T29" fmla="*/ 264 h 423"/>
                <a:gd name="T30" fmla="*/ 146 w 458"/>
                <a:gd name="T31" fmla="*/ 275 h 423"/>
                <a:gd name="T32" fmla="*/ 186 w 458"/>
                <a:gd name="T33" fmla="*/ 370 h 423"/>
                <a:gd name="T34" fmla="*/ 272 w 458"/>
                <a:gd name="T35" fmla="*/ 383 h 423"/>
                <a:gd name="T36" fmla="*/ 384 w 458"/>
                <a:gd name="T37" fmla="*/ 17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8" h="423">
                  <a:moveTo>
                    <a:pt x="301" y="101"/>
                  </a:moveTo>
                  <a:lnTo>
                    <a:pt x="327" y="138"/>
                  </a:lnTo>
                  <a:lnTo>
                    <a:pt x="323" y="176"/>
                  </a:lnTo>
                  <a:lnTo>
                    <a:pt x="448" y="177"/>
                  </a:lnTo>
                  <a:lnTo>
                    <a:pt x="458" y="13"/>
                  </a:lnTo>
                  <a:lnTo>
                    <a:pt x="309" y="0"/>
                  </a:lnTo>
                  <a:lnTo>
                    <a:pt x="301" y="101"/>
                  </a:lnTo>
                  <a:lnTo>
                    <a:pt x="251" y="108"/>
                  </a:lnTo>
                  <a:lnTo>
                    <a:pt x="146" y="275"/>
                  </a:lnTo>
                  <a:lnTo>
                    <a:pt x="186" y="370"/>
                  </a:lnTo>
                  <a:lnTo>
                    <a:pt x="154" y="401"/>
                  </a:lnTo>
                  <a:lnTo>
                    <a:pt x="150" y="423"/>
                  </a:lnTo>
                  <a:lnTo>
                    <a:pt x="3" y="411"/>
                  </a:lnTo>
                  <a:lnTo>
                    <a:pt x="0" y="411"/>
                  </a:lnTo>
                  <a:lnTo>
                    <a:pt x="6" y="264"/>
                  </a:lnTo>
                  <a:lnTo>
                    <a:pt x="146" y="275"/>
                  </a:lnTo>
                  <a:lnTo>
                    <a:pt x="186" y="370"/>
                  </a:lnTo>
                  <a:lnTo>
                    <a:pt x="272" y="383"/>
                  </a:lnTo>
                  <a:lnTo>
                    <a:pt x="384" y="176"/>
                  </a:lnTo>
                </a:path>
              </a:pathLst>
            </a:custGeom>
            <a:noFill/>
            <a:ln w="254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80"/>
            <p:cNvSpPr>
              <a:spLocks/>
            </p:cNvSpPr>
            <p:nvPr/>
          </p:nvSpPr>
          <p:spPr bwMode="auto">
            <a:xfrm>
              <a:off x="9510713" y="2794001"/>
              <a:ext cx="450850" cy="381000"/>
            </a:xfrm>
            <a:custGeom>
              <a:avLst/>
              <a:gdLst>
                <a:gd name="T0" fmla="*/ 126 w 284"/>
                <a:gd name="T1" fmla="*/ 0 h 240"/>
                <a:gd name="T2" fmla="*/ 284 w 284"/>
                <a:gd name="T3" fmla="*/ 9 h 240"/>
                <a:gd name="T4" fmla="*/ 284 w 284"/>
                <a:gd name="T5" fmla="*/ 75 h 240"/>
                <a:gd name="T6" fmla="*/ 110 w 284"/>
                <a:gd name="T7" fmla="*/ 240 h 240"/>
                <a:gd name="T8" fmla="*/ 0 w 284"/>
                <a:gd name="T9" fmla="*/ 236 h 240"/>
                <a:gd name="T10" fmla="*/ 11 w 284"/>
                <a:gd name="T11" fmla="*/ 102 h 240"/>
                <a:gd name="T12" fmla="*/ 126 w 284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40">
                  <a:moveTo>
                    <a:pt x="126" y="0"/>
                  </a:moveTo>
                  <a:lnTo>
                    <a:pt x="284" y="9"/>
                  </a:lnTo>
                  <a:lnTo>
                    <a:pt x="284" y="75"/>
                  </a:lnTo>
                  <a:lnTo>
                    <a:pt x="110" y="240"/>
                  </a:lnTo>
                  <a:lnTo>
                    <a:pt x="0" y="236"/>
                  </a:lnTo>
                  <a:lnTo>
                    <a:pt x="11" y="10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81"/>
            <p:cNvSpPr>
              <a:spLocks/>
            </p:cNvSpPr>
            <p:nvPr/>
          </p:nvSpPr>
          <p:spPr bwMode="auto">
            <a:xfrm>
              <a:off x="9029700" y="1639888"/>
              <a:ext cx="671513" cy="482600"/>
            </a:xfrm>
            <a:custGeom>
              <a:avLst/>
              <a:gdLst>
                <a:gd name="T0" fmla="*/ 356 w 423"/>
                <a:gd name="T1" fmla="*/ 304 h 304"/>
                <a:gd name="T2" fmla="*/ 398 w 423"/>
                <a:gd name="T3" fmla="*/ 281 h 304"/>
                <a:gd name="T4" fmla="*/ 423 w 423"/>
                <a:gd name="T5" fmla="*/ 74 h 304"/>
                <a:gd name="T6" fmla="*/ 41 w 423"/>
                <a:gd name="T7" fmla="*/ 0 h 304"/>
                <a:gd name="T8" fmla="*/ 0 w 423"/>
                <a:gd name="T9" fmla="*/ 163 h 304"/>
                <a:gd name="T10" fmla="*/ 356 w 423"/>
                <a:gd name="T1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304">
                  <a:moveTo>
                    <a:pt x="356" y="304"/>
                  </a:moveTo>
                  <a:lnTo>
                    <a:pt x="398" y="281"/>
                  </a:lnTo>
                  <a:lnTo>
                    <a:pt x="423" y="74"/>
                  </a:lnTo>
                  <a:lnTo>
                    <a:pt x="41" y="0"/>
                  </a:lnTo>
                  <a:lnTo>
                    <a:pt x="0" y="163"/>
                  </a:lnTo>
                  <a:lnTo>
                    <a:pt x="356" y="304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82"/>
            <p:cNvSpPr>
              <a:spLocks/>
            </p:cNvSpPr>
            <p:nvPr/>
          </p:nvSpPr>
          <p:spPr bwMode="auto">
            <a:xfrm>
              <a:off x="8788400" y="1898651"/>
              <a:ext cx="806450" cy="1149350"/>
            </a:xfrm>
            <a:custGeom>
              <a:avLst/>
              <a:gdLst>
                <a:gd name="T0" fmla="*/ 26 w 508"/>
                <a:gd name="T1" fmla="*/ 674 h 724"/>
                <a:gd name="T2" fmla="*/ 237 w 508"/>
                <a:gd name="T3" fmla="*/ 724 h 724"/>
                <a:gd name="T4" fmla="*/ 317 w 508"/>
                <a:gd name="T5" fmla="*/ 400 h 724"/>
                <a:gd name="T6" fmla="*/ 508 w 508"/>
                <a:gd name="T7" fmla="*/ 141 h 724"/>
                <a:gd name="T8" fmla="*/ 152 w 508"/>
                <a:gd name="T9" fmla="*/ 0 h 724"/>
                <a:gd name="T10" fmla="*/ 73 w 508"/>
                <a:gd name="T11" fmla="*/ 279 h 724"/>
                <a:gd name="T12" fmla="*/ 26 w 508"/>
                <a:gd name="T13" fmla="*/ 254 h 724"/>
                <a:gd name="T14" fmla="*/ 0 w 508"/>
                <a:gd name="T15" fmla="*/ 432 h 724"/>
                <a:gd name="T16" fmla="*/ 33 w 508"/>
                <a:gd name="T17" fmla="*/ 568 h 724"/>
                <a:gd name="T18" fmla="*/ 26 w 508"/>
                <a:gd name="T19" fmla="*/ 67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724">
                  <a:moveTo>
                    <a:pt x="26" y="674"/>
                  </a:moveTo>
                  <a:lnTo>
                    <a:pt x="237" y="724"/>
                  </a:lnTo>
                  <a:lnTo>
                    <a:pt x="317" y="400"/>
                  </a:lnTo>
                  <a:lnTo>
                    <a:pt x="508" y="141"/>
                  </a:lnTo>
                  <a:lnTo>
                    <a:pt x="152" y="0"/>
                  </a:lnTo>
                  <a:lnTo>
                    <a:pt x="73" y="279"/>
                  </a:lnTo>
                  <a:lnTo>
                    <a:pt x="26" y="254"/>
                  </a:lnTo>
                  <a:lnTo>
                    <a:pt x="0" y="432"/>
                  </a:lnTo>
                  <a:lnTo>
                    <a:pt x="33" y="568"/>
                  </a:lnTo>
                  <a:lnTo>
                    <a:pt x="26" y="674"/>
                  </a:lnTo>
                  <a:close/>
                </a:path>
              </a:pathLst>
            </a:custGeom>
            <a:noFill/>
            <a:ln w="254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83"/>
            <p:cNvSpPr>
              <a:spLocks/>
            </p:cNvSpPr>
            <p:nvPr/>
          </p:nvSpPr>
          <p:spPr bwMode="auto">
            <a:xfrm>
              <a:off x="7470775" y="1431926"/>
              <a:ext cx="1624013" cy="3375025"/>
            </a:xfrm>
            <a:custGeom>
              <a:avLst/>
              <a:gdLst>
                <a:gd name="T0" fmla="*/ 771 w 1023"/>
                <a:gd name="T1" fmla="*/ 2126 h 2126"/>
                <a:gd name="T2" fmla="*/ 830 w 1023"/>
                <a:gd name="T3" fmla="*/ 1736 h 2126"/>
                <a:gd name="T4" fmla="*/ 700 w 1023"/>
                <a:gd name="T5" fmla="*/ 1720 h 2126"/>
                <a:gd name="T6" fmla="*/ 662 w 1023"/>
                <a:gd name="T7" fmla="*/ 1794 h 2126"/>
                <a:gd name="T8" fmla="*/ 599 w 1023"/>
                <a:gd name="T9" fmla="*/ 1816 h 2126"/>
                <a:gd name="T10" fmla="*/ 555 w 1023"/>
                <a:gd name="T11" fmla="*/ 1736 h 2126"/>
                <a:gd name="T12" fmla="*/ 711 w 1023"/>
                <a:gd name="T13" fmla="*/ 1495 h 2126"/>
                <a:gd name="T14" fmla="*/ 739 w 1023"/>
                <a:gd name="T15" fmla="*/ 1483 h 2126"/>
                <a:gd name="T16" fmla="*/ 753 w 1023"/>
                <a:gd name="T17" fmla="*/ 1334 h 2126"/>
                <a:gd name="T18" fmla="*/ 630 w 1023"/>
                <a:gd name="T19" fmla="*/ 1321 h 2126"/>
                <a:gd name="T20" fmla="*/ 662 w 1023"/>
                <a:gd name="T21" fmla="*/ 1087 h 2126"/>
                <a:gd name="T22" fmla="*/ 826 w 1023"/>
                <a:gd name="T23" fmla="*/ 1112 h 2126"/>
                <a:gd name="T24" fmla="*/ 845 w 1023"/>
                <a:gd name="T25" fmla="*/ 858 h 2126"/>
                <a:gd name="T26" fmla="*/ 815 w 1023"/>
                <a:gd name="T27" fmla="*/ 748 h 2126"/>
                <a:gd name="T28" fmla="*/ 845 w 1023"/>
                <a:gd name="T29" fmla="*/ 522 h 2126"/>
                <a:gd name="T30" fmla="*/ 895 w 1023"/>
                <a:gd name="T31" fmla="*/ 548 h 2126"/>
                <a:gd name="T32" fmla="*/ 1023 w 1023"/>
                <a:gd name="T33" fmla="*/ 131 h 2126"/>
                <a:gd name="T34" fmla="*/ 445 w 1023"/>
                <a:gd name="T35" fmla="*/ 0 h 2126"/>
                <a:gd name="T36" fmla="*/ 0 w 1023"/>
                <a:gd name="T37" fmla="*/ 876 h 2126"/>
                <a:gd name="T38" fmla="*/ 401 w 1023"/>
                <a:gd name="T39" fmla="*/ 968 h 2126"/>
                <a:gd name="T40" fmla="*/ 282 w 1023"/>
                <a:gd name="T41" fmla="*/ 1603 h 2126"/>
                <a:gd name="T42" fmla="*/ 662 w 1023"/>
                <a:gd name="T43" fmla="*/ 2106 h 2126"/>
                <a:gd name="T44" fmla="*/ 771 w 1023"/>
                <a:gd name="T45" fmla="*/ 2126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2126">
                  <a:moveTo>
                    <a:pt x="771" y="2126"/>
                  </a:moveTo>
                  <a:lnTo>
                    <a:pt x="830" y="1736"/>
                  </a:lnTo>
                  <a:lnTo>
                    <a:pt x="700" y="1720"/>
                  </a:lnTo>
                  <a:lnTo>
                    <a:pt x="662" y="1794"/>
                  </a:lnTo>
                  <a:lnTo>
                    <a:pt x="599" y="1816"/>
                  </a:lnTo>
                  <a:lnTo>
                    <a:pt x="555" y="1736"/>
                  </a:lnTo>
                  <a:lnTo>
                    <a:pt x="711" y="1495"/>
                  </a:lnTo>
                  <a:lnTo>
                    <a:pt x="739" y="1483"/>
                  </a:lnTo>
                  <a:lnTo>
                    <a:pt x="753" y="1334"/>
                  </a:lnTo>
                  <a:lnTo>
                    <a:pt x="630" y="1321"/>
                  </a:lnTo>
                  <a:lnTo>
                    <a:pt x="662" y="1087"/>
                  </a:lnTo>
                  <a:lnTo>
                    <a:pt x="826" y="1112"/>
                  </a:lnTo>
                  <a:lnTo>
                    <a:pt x="845" y="858"/>
                  </a:lnTo>
                  <a:lnTo>
                    <a:pt x="815" y="748"/>
                  </a:lnTo>
                  <a:lnTo>
                    <a:pt x="845" y="522"/>
                  </a:lnTo>
                  <a:lnTo>
                    <a:pt x="895" y="548"/>
                  </a:lnTo>
                  <a:lnTo>
                    <a:pt x="1023" y="131"/>
                  </a:lnTo>
                  <a:lnTo>
                    <a:pt x="445" y="0"/>
                  </a:lnTo>
                  <a:lnTo>
                    <a:pt x="0" y="876"/>
                  </a:lnTo>
                  <a:lnTo>
                    <a:pt x="401" y="968"/>
                  </a:lnTo>
                  <a:lnTo>
                    <a:pt x="282" y="1603"/>
                  </a:lnTo>
                  <a:lnTo>
                    <a:pt x="662" y="2106"/>
                  </a:lnTo>
                  <a:lnTo>
                    <a:pt x="771" y="2126"/>
                  </a:lnTo>
                  <a:close/>
                </a:path>
              </a:pathLst>
            </a:custGeom>
            <a:noFill/>
            <a:ln w="254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84"/>
            <p:cNvSpPr>
              <a:spLocks/>
            </p:cNvSpPr>
            <p:nvPr/>
          </p:nvSpPr>
          <p:spPr bwMode="auto">
            <a:xfrm>
              <a:off x="7210425" y="2846388"/>
              <a:ext cx="869950" cy="1725613"/>
            </a:xfrm>
            <a:custGeom>
              <a:avLst/>
              <a:gdLst>
                <a:gd name="T0" fmla="*/ 35 w 548"/>
                <a:gd name="T1" fmla="*/ 1051 h 1087"/>
                <a:gd name="T2" fmla="*/ 242 w 548"/>
                <a:gd name="T3" fmla="*/ 1087 h 1087"/>
                <a:gd name="T4" fmla="*/ 397 w 548"/>
                <a:gd name="T5" fmla="*/ 592 h 1087"/>
                <a:gd name="T6" fmla="*/ 231 w 548"/>
                <a:gd name="T7" fmla="*/ 562 h 1087"/>
                <a:gd name="T8" fmla="*/ 273 w 548"/>
                <a:gd name="T9" fmla="*/ 343 h 1087"/>
                <a:gd name="T10" fmla="*/ 499 w 548"/>
                <a:gd name="T11" fmla="*/ 381 h 1087"/>
                <a:gd name="T12" fmla="*/ 548 w 548"/>
                <a:gd name="T13" fmla="*/ 87 h 1087"/>
                <a:gd name="T14" fmla="*/ 150 w 548"/>
                <a:gd name="T15" fmla="*/ 0 h 1087"/>
                <a:gd name="T16" fmla="*/ 99 w 548"/>
                <a:gd name="T17" fmla="*/ 98 h 1087"/>
                <a:gd name="T18" fmla="*/ 14 w 548"/>
                <a:gd name="T19" fmla="*/ 93 h 1087"/>
                <a:gd name="T20" fmla="*/ 0 w 548"/>
                <a:gd name="T21" fmla="*/ 184 h 1087"/>
                <a:gd name="T22" fmla="*/ 112 w 548"/>
                <a:gd name="T23" fmla="*/ 207 h 1087"/>
                <a:gd name="T24" fmla="*/ 49 w 548"/>
                <a:gd name="T25" fmla="*/ 526 h 1087"/>
                <a:gd name="T26" fmla="*/ 198 w 548"/>
                <a:gd name="T27" fmla="*/ 555 h 1087"/>
                <a:gd name="T28" fmla="*/ 35 w 548"/>
                <a:gd name="T29" fmla="*/ 1051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1087">
                  <a:moveTo>
                    <a:pt x="35" y="1051"/>
                  </a:moveTo>
                  <a:lnTo>
                    <a:pt x="242" y="1087"/>
                  </a:lnTo>
                  <a:lnTo>
                    <a:pt x="397" y="592"/>
                  </a:lnTo>
                  <a:lnTo>
                    <a:pt x="231" y="562"/>
                  </a:lnTo>
                  <a:lnTo>
                    <a:pt x="273" y="343"/>
                  </a:lnTo>
                  <a:lnTo>
                    <a:pt x="499" y="381"/>
                  </a:lnTo>
                  <a:lnTo>
                    <a:pt x="548" y="87"/>
                  </a:lnTo>
                  <a:lnTo>
                    <a:pt x="150" y="0"/>
                  </a:lnTo>
                  <a:lnTo>
                    <a:pt x="99" y="98"/>
                  </a:lnTo>
                  <a:lnTo>
                    <a:pt x="14" y="93"/>
                  </a:lnTo>
                  <a:lnTo>
                    <a:pt x="0" y="184"/>
                  </a:lnTo>
                  <a:lnTo>
                    <a:pt x="112" y="207"/>
                  </a:lnTo>
                  <a:lnTo>
                    <a:pt x="49" y="526"/>
                  </a:lnTo>
                  <a:lnTo>
                    <a:pt x="198" y="555"/>
                  </a:lnTo>
                  <a:lnTo>
                    <a:pt x="35" y="1051"/>
                  </a:lnTo>
                  <a:close/>
                </a:path>
              </a:pathLst>
            </a:custGeom>
            <a:noFill/>
            <a:ln w="254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85"/>
            <p:cNvSpPr>
              <a:spLocks/>
            </p:cNvSpPr>
            <p:nvPr/>
          </p:nvSpPr>
          <p:spPr bwMode="auto">
            <a:xfrm>
              <a:off x="7699375" y="2063751"/>
              <a:ext cx="511175" cy="495300"/>
            </a:xfrm>
            <a:custGeom>
              <a:avLst/>
              <a:gdLst>
                <a:gd name="T0" fmla="*/ 107 w 322"/>
                <a:gd name="T1" fmla="*/ 0 h 312"/>
                <a:gd name="T2" fmla="*/ 322 w 322"/>
                <a:gd name="T3" fmla="*/ 180 h 312"/>
                <a:gd name="T4" fmla="*/ 257 w 322"/>
                <a:gd name="T5" fmla="*/ 312 h 312"/>
                <a:gd name="T6" fmla="*/ 0 w 322"/>
                <a:gd name="T7" fmla="*/ 2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312">
                  <a:moveTo>
                    <a:pt x="107" y="0"/>
                  </a:moveTo>
                  <a:lnTo>
                    <a:pt x="322" y="180"/>
                  </a:lnTo>
                  <a:lnTo>
                    <a:pt x="257" y="312"/>
                  </a:lnTo>
                  <a:lnTo>
                    <a:pt x="0" y="211"/>
                  </a:lnTo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86"/>
            <p:cNvSpPr>
              <a:spLocks/>
            </p:cNvSpPr>
            <p:nvPr/>
          </p:nvSpPr>
          <p:spPr bwMode="auto">
            <a:xfrm>
              <a:off x="8210550" y="2170113"/>
              <a:ext cx="1087438" cy="338138"/>
            </a:xfrm>
            <a:custGeom>
              <a:avLst/>
              <a:gdLst>
                <a:gd name="T0" fmla="*/ 685 w 685"/>
                <a:gd name="T1" fmla="*/ 213 h 213"/>
                <a:gd name="T2" fmla="*/ 224 w 685"/>
                <a:gd name="T3" fmla="*/ 0 h 213"/>
                <a:gd name="T4" fmla="*/ 108 w 685"/>
                <a:gd name="T5" fmla="*/ 128 h 213"/>
                <a:gd name="T6" fmla="*/ 0 w 685"/>
                <a:gd name="T7" fmla="*/ 1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5" h="213">
                  <a:moveTo>
                    <a:pt x="685" y="213"/>
                  </a:moveTo>
                  <a:lnTo>
                    <a:pt x="224" y="0"/>
                  </a:lnTo>
                  <a:lnTo>
                    <a:pt x="108" y="128"/>
                  </a:lnTo>
                  <a:lnTo>
                    <a:pt x="0" y="113"/>
                  </a:lnTo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87"/>
            <p:cNvSpPr>
              <a:spLocks/>
            </p:cNvSpPr>
            <p:nvPr/>
          </p:nvSpPr>
          <p:spPr bwMode="auto">
            <a:xfrm>
              <a:off x="8107363" y="2808288"/>
              <a:ext cx="704850" cy="219075"/>
            </a:xfrm>
            <a:custGeom>
              <a:avLst/>
              <a:gdLst>
                <a:gd name="T0" fmla="*/ 444 w 444"/>
                <a:gd name="T1" fmla="*/ 0 h 138"/>
                <a:gd name="T2" fmla="*/ 198 w 444"/>
                <a:gd name="T3" fmla="*/ 138 h 138"/>
                <a:gd name="T4" fmla="*/ 0 w 444"/>
                <a:gd name="T5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4" h="138">
                  <a:moveTo>
                    <a:pt x="444" y="0"/>
                  </a:moveTo>
                  <a:lnTo>
                    <a:pt x="198" y="138"/>
                  </a:lnTo>
                  <a:lnTo>
                    <a:pt x="0" y="101"/>
                  </a:lnTo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Line 88"/>
            <p:cNvSpPr>
              <a:spLocks noChangeShapeType="1"/>
            </p:cNvSpPr>
            <p:nvPr/>
          </p:nvSpPr>
          <p:spPr bwMode="auto">
            <a:xfrm flipV="1">
              <a:off x="8521700" y="2955926"/>
              <a:ext cx="25400" cy="201613"/>
            </a:xfrm>
            <a:prstGeom prst="line">
              <a:avLst/>
            </a:pr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89"/>
            <p:cNvSpPr>
              <a:spLocks/>
            </p:cNvSpPr>
            <p:nvPr/>
          </p:nvSpPr>
          <p:spPr bwMode="auto">
            <a:xfrm>
              <a:off x="7940675" y="3709988"/>
              <a:ext cx="679450" cy="333375"/>
            </a:xfrm>
            <a:custGeom>
              <a:avLst/>
              <a:gdLst>
                <a:gd name="T0" fmla="*/ 428 w 428"/>
                <a:gd name="T1" fmla="*/ 55 h 210"/>
                <a:gd name="T2" fmla="*/ 374 w 428"/>
                <a:gd name="T3" fmla="*/ 0 h 210"/>
                <a:gd name="T4" fmla="*/ 338 w 428"/>
                <a:gd name="T5" fmla="*/ 0 h 210"/>
                <a:gd name="T6" fmla="*/ 303 w 428"/>
                <a:gd name="T7" fmla="*/ 86 h 210"/>
                <a:gd name="T8" fmla="*/ 338 w 428"/>
                <a:gd name="T9" fmla="*/ 120 h 210"/>
                <a:gd name="T10" fmla="*/ 294 w 428"/>
                <a:gd name="T11" fmla="*/ 210 h 210"/>
                <a:gd name="T12" fmla="*/ 0 w 428"/>
                <a:gd name="T13" fmla="*/ 1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210">
                  <a:moveTo>
                    <a:pt x="428" y="55"/>
                  </a:moveTo>
                  <a:lnTo>
                    <a:pt x="374" y="0"/>
                  </a:lnTo>
                  <a:lnTo>
                    <a:pt x="338" y="0"/>
                  </a:lnTo>
                  <a:lnTo>
                    <a:pt x="303" y="86"/>
                  </a:lnTo>
                  <a:lnTo>
                    <a:pt x="338" y="120"/>
                  </a:lnTo>
                  <a:lnTo>
                    <a:pt x="294" y="210"/>
                  </a:lnTo>
                  <a:lnTo>
                    <a:pt x="0" y="152"/>
                  </a:lnTo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90"/>
            <p:cNvSpPr>
              <a:spLocks/>
            </p:cNvSpPr>
            <p:nvPr/>
          </p:nvSpPr>
          <p:spPr bwMode="auto">
            <a:xfrm>
              <a:off x="8407400" y="4297363"/>
              <a:ext cx="106363" cy="333375"/>
            </a:xfrm>
            <a:custGeom>
              <a:avLst/>
              <a:gdLst>
                <a:gd name="T0" fmla="*/ 67 w 67"/>
                <a:gd name="T1" fmla="*/ 0 h 210"/>
                <a:gd name="T2" fmla="*/ 18 w 67"/>
                <a:gd name="T3" fmla="*/ 124 h 210"/>
                <a:gd name="T4" fmla="*/ 0 w 67"/>
                <a:gd name="T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10">
                  <a:moveTo>
                    <a:pt x="67" y="0"/>
                  </a:moveTo>
                  <a:lnTo>
                    <a:pt x="18" y="124"/>
                  </a:lnTo>
                  <a:lnTo>
                    <a:pt x="0" y="210"/>
                  </a:lnTo>
                </a:path>
              </a:pathLst>
            </a:cu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Line 91"/>
            <p:cNvSpPr>
              <a:spLocks noChangeShapeType="1"/>
            </p:cNvSpPr>
            <p:nvPr/>
          </p:nvSpPr>
          <p:spPr bwMode="auto">
            <a:xfrm flipH="1" flipV="1">
              <a:off x="7524750" y="3727451"/>
              <a:ext cx="52388" cy="11113"/>
            </a:xfrm>
            <a:prstGeom prst="line">
              <a:avLst/>
            </a:prstGeom>
            <a:noFill/>
            <a:ln w="12700" cap="flat">
              <a:solidFill>
                <a:srgbClr val="FF45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92"/>
            <p:cNvSpPr>
              <a:spLocks/>
            </p:cNvSpPr>
            <p:nvPr/>
          </p:nvSpPr>
          <p:spPr bwMode="auto">
            <a:xfrm>
              <a:off x="7410450" y="3171826"/>
              <a:ext cx="271463" cy="219075"/>
            </a:xfrm>
            <a:custGeom>
              <a:avLst/>
              <a:gdLst>
                <a:gd name="T0" fmla="*/ 0 w 171"/>
                <a:gd name="T1" fmla="*/ 0 h 138"/>
                <a:gd name="T2" fmla="*/ 171 w 171"/>
                <a:gd name="T3" fmla="*/ 37 h 138"/>
                <a:gd name="T4" fmla="*/ 147 w 171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38">
                  <a:moveTo>
                    <a:pt x="0" y="0"/>
                  </a:moveTo>
                  <a:lnTo>
                    <a:pt x="171" y="37"/>
                  </a:lnTo>
                  <a:lnTo>
                    <a:pt x="147" y="138"/>
                  </a:ln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" y="1358657"/>
            <a:ext cx="4254376" cy="4562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Лицензионные участки ПАО «Газпром» </a:t>
            </a:r>
            <a:br>
              <a:rPr lang="ru-RU" dirty="0"/>
            </a:br>
            <a:r>
              <a:rPr lang="ru-RU" dirty="0"/>
              <a:t>в акватории Обской и </a:t>
            </a:r>
            <a:r>
              <a:rPr lang="ru-RU" dirty="0" err="1"/>
              <a:t>Тазовской</a:t>
            </a:r>
            <a:r>
              <a:rPr lang="ru-RU" dirty="0"/>
              <a:t> </a:t>
            </a:r>
            <a:r>
              <a:rPr lang="ru-RU" dirty="0" smtClean="0"/>
              <a:t>губ</a:t>
            </a:r>
            <a:endParaRPr lang="ru-RU" dirty="0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>
            <a:off x="3208562" y="2387554"/>
            <a:ext cx="824843" cy="63663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 descr="C:\Lyuba\+Научная работа\2018 Сборник ВГН\Рис в статье\Рис 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2291" y="2752631"/>
            <a:ext cx="2706254" cy="1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Скругленный прямоугольник 110"/>
          <p:cNvSpPr/>
          <p:nvPr/>
        </p:nvSpPr>
        <p:spPr>
          <a:xfrm>
            <a:off x="4913746" y="2619491"/>
            <a:ext cx="2963430" cy="3564507"/>
          </a:xfrm>
          <a:prstGeom prst="roundRect">
            <a:avLst>
              <a:gd name="adj" fmla="val 3816"/>
            </a:avLst>
          </a:prstGeom>
          <a:ln>
            <a:solidFill>
              <a:srgbClr val="0070C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10" name="Picture 2" descr="C:\Lyuba\+Научная работа\2018 Сборник ВГН\Рис в статье\Рис 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2292" y="4862152"/>
            <a:ext cx="1417530" cy="12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Lyuba\+Научная работа\2018 Сборник ВГН\Рис в статье\Рис 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3642" y="4835101"/>
            <a:ext cx="1381992" cy="10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6191395" y="5973839"/>
            <a:ext cx="381000" cy="16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H="1">
            <a:off x="4310359" y="6055475"/>
            <a:ext cx="603387" cy="172774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3400919" y="1207108"/>
            <a:ext cx="4476256" cy="1259029"/>
          </a:xfrm>
          <a:prstGeom prst="roundRect">
            <a:avLst>
              <a:gd name="adj" fmla="val 687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72000" tIns="72000" rIns="72000" bIns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Тасийский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ЛУ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большая часть на суше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27" name="Скругленный прямоугольник 1026"/>
          <p:cNvSpPr/>
          <p:nvPr/>
        </p:nvSpPr>
        <p:spPr>
          <a:xfrm>
            <a:off x="3499077" y="2022864"/>
            <a:ext cx="1638252" cy="289441"/>
          </a:xfrm>
          <a:prstGeom prst="roundRect">
            <a:avLst>
              <a:gd name="adj" fmla="val 6794"/>
            </a:avLst>
          </a:prstGeom>
          <a:solidFill>
            <a:srgbClr val="C0D0E7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Тасийское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месторождение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322135" y="1396758"/>
            <a:ext cx="2355013" cy="385498"/>
          </a:xfrm>
          <a:prstGeom prst="roundRect">
            <a:avLst/>
          </a:pr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Тамбейская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группа месторождений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322136" y="1901286"/>
            <a:ext cx="2355014" cy="442674"/>
          </a:xfrm>
          <a:prstGeom prst="roundRect">
            <a:avLst/>
          </a:pr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Преображенская 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Корпачевская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/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газонефтеперспективные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структуры</a:t>
            </a:r>
          </a:p>
        </p:txBody>
      </p:sp>
      <p:pic>
        <p:nvPicPr>
          <p:cNvPr id="139" name="Рисунок 138" descr="C:\Lyuba\+Научная работа\2016 Сводный по губам\+Профили\ДополнПродольный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0935" y="1142243"/>
            <a:ext cx="4000934" cy="5137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3" name="TextBox 192"/>
          <p:cNvSpPr txBox="1"/>
          <p:nvPr/>
        </p:nvSpPr>
        <p:spPr>
          <a:xfrm>
            <a:off x="3065484" y="2998786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Тасийское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94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4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Лицензионные участки </a:t>
            </a:r>
            <a:r>
              <a:rPr lang="ru-RU" dirty="0" smtClean="0"/>
              <a:t>ПАО </a:t>
            </a:r>
            <a:r>
              <a:rPr lang="ru-RU" dirty="0"/>
              <a:t>«Газпром» </a:t>
            </a:r>
            <a:br>
              <a:rPr lang="ru-RU" dirty="0"/>
            </a:br>
            <a:r>
              <a:rPr lang="ru-RU" dirty="0"/>
              <a:t>в пределах Баренцева и Печорского </a:t>
            </a:r>
            <a:r>
              <a:rPr lang="ru-RU" dirty="0" smtClean="0"/>
              <a:t>морей</a:t>
            </a:r>
            <a:endParaRPr lang="ru-RU" dirty="0"/>
          </a:p>
        </p:txBody>
      </p:sp>
      <p:pic>
        <p:nvPicPr>
          <p:cNvPr id="5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85" y="1202288"/>
            <a:ext cx="3831114" cy="497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8727" y="1274618"/>
            <a:ext cx="33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Лицензионные участки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48727" y="1764145"/>
            <a:ext cx="16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ПАО «Газпром»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11127" y="1764145"/>
            <a:ext cx="26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ПАО «Газпром нефть»</a:t>
            </a:r>
            <a:endParaRPr lang="ru-RU" dirty="0"/>
          </a:p>
        </p:txBody>
      </p:sp>
      <p:pic>
        <p:nvPicPr>
          <p:cNvPr id="9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8727" y="2246587"/>
            <a:ext cx="3430574" cy="3932540"/>
          </a:xfrm>
          <a:prstGeom prst="roundRect">
            <a:avLst>
              <a:gd name="adj" fmla="val 428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1127" y="2268307"/>
            <a:ext cx="1634636" cy="2132039"/>
          </a:xfrm>
          <a:prstGeom prst="roundRect">
            <a:avLst>
              <a:gd name="adj" fmla="val 762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4655" y="2268307"/>
            <a:ext cx="1634636" cy="2132039"/>
          </a:xfrm>
          <a:prstGeom prst="roundRect">
            <a:avLst>
              <a:gd name="adj" fmla="val 593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976861" y="4798519"/>
            <a:ext cx="201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геологические </a:t>
            </a:r>
            <a:r>
              <a:rPr lang="ru-RU" sz="1200" dirty="0"/>
              <a:t>ресурсы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нефти категории </a:t>
            </a:r>
            <a:r>
              <a:rPr lang="ru-RU" sz="1200" dirty="0" err="1" smtClean="0"/>
              <a:t>D</a:t>
            </a:r>
            <a:r>
              <a:rPr lang="ru-RU" sz="1200" baseline="-25000" dirty="0" err="1" smtClean="0"/>
              <a:t>л</a:t>
            </a:r>
            <a:endParaRPr lang="ru-RU" sz="12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8211127" y="4736963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815,9</a:t>
            </a:r>
            <a:r>
              <a:rPr lang="ru-RU" dirty="0"/>
              <a:t> млн 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11127" y="5321738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244,8</a:t>
            </a:r>
            <a:r>
              <a:rPr lang="ru-RU" dirty="0"/>
              <a:t> млн 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995334" y="5456304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извлекаемые </a:t>
            </a:r>
            <a:r>
              <a:rPr lang="ru-RU" sz="1200" dirty="0"/>
              <a:t>ресурсы </a:t>
            </a:r>
            <a:br>
              <a:rPr lang="ru-RU" sz="1200" dirty="0"/>
            </a:br>
            <a:r>
              <a:rPr lang="ru-RU" sz="1200" dirty="0"/>
              <a:t>нефти категории </a:t>
            </a:r>
            <a:r>
              <a:rPr lang="ru-RU" sz="1200" dirty="0" err="1" smtClean="0"/>
              <a:t>D</a:t>
            </a:r>
            <a:r>
              <a:rPr lang="ru-RU" sz="1200" baseline="-25000" dirty="0" err="1" smtClean="0"/>
              <a:t>л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18764" y="4655127"/>
            <a:ext cx="3556000" cy="1413164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217295" y="3485208"/>
            <a:ext cx="0" cy="1251755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>
            <a:spLocks noChangeAspect="1"/>
          </p:cNvSpPr>
          <p:nvPr/>
        </p:nvSpPr>
        <p:spPr>
          <a:xfrm>
            <a:off x="1781643" y="3485208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2629512" y="2414675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3202166" y="4727404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163100" y="2181809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8150004" y="2153273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10154295" y="2153273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6476" y="3887577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С1+С2 - </a:t>
            </a:r>
            <a:r>
              <a:rPr lang="ru-RU" sz="3200" b="1" dirty="0" smtClean="0">
                <a:solidFill>
                  <a:srgbClr val="0070C0"/>
                </a:solidFill>
              </a:rPr>
              <a:t>4,</a:t>
            </a:r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млрд.ту.т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11460" y="3309728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70C0"/>
                </a:solidFill>
              </a:rPr>
              <a:t>1,3</a:t>
            </a:r>
            <a:r>
              <a:rPr lang="ru-RU" dirty="0" smtClean="0">
                <a:solidFill>
                  <a:prstClr val="black"/>
                </a:solidFill>
              </a:rPr>
              <a:t> млрд т (геологические)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</a:t>
            </a:r>
            <a:r>
              <a:rPr lang="ru-RU" dirty="0" smtClean="0"/>
              <a:t>ПАО </a:t>
            </a:r>
            <a:r>
              <a:rPr lang="ru-RU" dirty="0"/>
              <a:t>«Газпром» </a:t>
            </a:r>
            <a:br>
              <a:rPr lang="ru-RU" dirty="0"/>
            </a:br>
            <a:r>
              <a:rPr lang="ru-RU" dirty="0"/>
              <a:t>на северо-восточном шельфе </a:t>
            </a:r>
            <a:r>
              <a:rPr lang="ru-RU" dirty="0" err="1" smtClean="0"/>
              <a:t>о.Сахалин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32172" y="1238938"/>
            <a:ext cx="1798568" cy="4941312"/>
            <a:chOff x="232172" y="1238938"/>
            <a:chExt cx="1798568" cy="4941312"/>
          </a:xfrm>
        </p:grpSpPr>
        <p:pic>
          <p:nvPicPr>
            <p:cNvPr id="6" name="Picture 2" descr="C:\Lyuba\+Научная работа\2018 Сборник ВГН\Рис в статье\Рис 6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2172" y="1238938"/>
              <a:ext cx="1798568" cy="493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542184" y="4696718"/>
              <a:ext cx="488555" cy="1483532"/>
            </a:xfrm>
            <a:prstGeom prst="rect">
              <a:avLst/>
            </a:prstGeom>
            <a:solidFill>
              <a:srgbClr val="C0D0E7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2" descr="C:\Lyuba\+Научная работа\2018 Сборник ВГН\Рис в статье\Рис 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2372" y="1332757"/>
            <a:ext cx="4150403" cy="3390684"/>
          </a:xfrm>
          <a:prstGeom prst="roundRect">
            <a:avLst>
              <a:gd name="adj" fmla="val 4102"/>
            </a:avLst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7407574" y="4913222"/>
            <a:ext cx="3507116" cy="1048863"/>
            <a:chOff x="7121237" y="4723864"/>
            <a:chExt cx="3507116" cy="1048863"/>
          </a:xfrm>
        </p:grpSpPr>
        <p:pic>
          <p:nvPicPr>
            <p:cNvPr id="10" name="Picture 2" descr="C:\Lyuba\+Научная работа\2018 Сборник ВГН\Рис в статье\Рис 6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21237" y="4723864"/>
              <a:ext cx="1753558" cy="104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Lyuba\+Научная работа\2018 Сборник ВГН\Рис в статье\Рис 6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74795" y="4860912"/>
              <a:ext cx="1753558" cy="67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Овал 15"/>
          <p:cNvSpPr>
            <a:spLocks noChangeAspect="1"/>
          </p:cNvSpPr>
          <p:nvPr/>
        </p:nvSpPr>
        <p:spPr>
          <a:xfrm>
            <a:off x="6905609" y="1168697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1570100" y="1794333"/>
            <a:ext cx="249542" cy="24954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1717876" y="2707145"/>
            <a:ext cx="249542" cy="24954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2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82069" y="1316729"/>
            <a:ext cx="4071182" cy="4774576"/>
            <a:chOff x="2482069" y="1316729"/>
            <a:chExt cx="4071182" cy="4774576"/>
          </a:xfrm>
        </p:grpSpPr>
        <p:pic>
          <p:nvPicPr>
            <p:cNvPr id="9" name="Picture 2" descr="C:\Lyuba\+Научная работа\2018 Сборник ВГН\Рис в статье\Рис 6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2069" y="1316729"/>
              <a:ext cx="4071182" cy="4774576"/>
            </a:xfrm>
            <a:prstGeom prst="roundRect">
              <a:avLst>
                <a:gd name="adj" fmla="val 3178"/>
              </a:avLst>
            </a:prstGeom>
            <a:noFill/>
            <a:ln w="1905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олилиния 2"/>
            <p:cNvSpPr/>
            <p:nvPr/>
          </p:nvSpPr>
          <p:spPr>
            <a:xfrm>
              <a:off x="4646163" y="3954476"/>
              <a:ext cx="104816" cy="321584"/>
            </a:xfrm>
            <a:custGeom>
              <a:avLst/>
              <a:gdLst>
                <a:gd name="connsiteX0" fmla="*/ 14737 w 104816"/>
                <a:gd name="connsiteY0" fmla="*/ 7924 h 321584"/>
                <a:gd name="connsiteX1" fmla="*/ 2037 w 104816"/>
                <a:gd name="connsiteY1" fmla="*/ 147624 h 321584"/>
                <a:gd name="connsiteX2" fmla="*/ 46487 w 104816"/>
                <a:gd name="connsiteY2" fmla="*/ 319074 h 321584"/>
                <a:gd name="connsiteX3" fmla="*/ 103637 w 104816"/>
                <a:gd name="connsiteY3" fmla="*/ 242874 h 321584"/>
                <a:gd name="connsiteX4" fmla="*/ 84587 w 104816"/>
                <a:gd name="connsiteY4" fmla="*/ 147624 h 321584"/>
                <a:gd name="connsiteX5" fmla="*/ 78237 w 104816"/>
                <a:gd name="connsiteY5" fmla="*/ 33324 h 321584"/>
                <a:gd name="connsiteX6" fmla="*/ 14737 w 104816"/>
                <a:gd name="connsiteY6" fmla="*/ 7924 h 32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16" h="321584">
                  <a:moveTo>
                    <a:pt x="14737" y="7924"/>
                  </a:moveTo>
                  <a:cubicBezTo>
                    <a:pt x="2037" y="26974"/>
                    <a:pt x="-3255" y="95766"/>
                    <a:pt x="2037" y="147624"/>
                  </a:cubicBezTo>
                  <a:cubicBezTo>
                    <a:pt x="7329" y="199482"/>
                    <a:pt x="29554" y="303199"/>
                    <a:pt x="46487" y="319074"/>
                  </a:cubicBezTo>
                  <a:cubicBezTo>
                    <a:pt x="63420" y="334949"/>
                    <a:pt x="97287" y="271449"/>
                    <a:pt x="103637" y="242874"/>
                  </a:cubicBezTo>
                  <a:cubicBezTo>
                    <a:pt x="109987" y="214299"/>
                    <a:pt x="88820" y="182549"/>
                    <a:pt x="84587" y="147624"/>
                  </a:cubicBezTo>
                  <a:cubicBezTo>
                    <a:pt x="80354" y="112699"/>
                    <a:pt x="89879" y="59782"/>
                    <a:pt x="78237" y="33324"/>
                  </a:cubicBezTo>
                  <a:cubicBezTo>
                    <a:pt x="66595" y="6866"/>
                    <a:pt x="27437" y="-11126"/>
                    <a:pt x="14737" y="7924"/>
                  </a:cubicBezTo>
                  <a:close/>
                </a:path>
              </a:pathLst>
            </a:custGeom>
            <a:pattFill prst="wdUpDiag">
              <a:fgClr>
                <a:srgbClr val="AF805D"/>
              </a:fgClr>
              <a:bgClr>
                <a:srgbClr val="EFE38D"/>
              </a:bgClr>
            </a:pattFill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8429" y="3960826"/>
              <a:ext cx="4748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Тритон</a:t>
              </a:r>
              <a:endParaRPr lang="ru-RU" sz="7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Овал 14"/>
          <p:cNvSpPr>
            <a:spLocks noChangeAspect="1"/>
          </p:cNvSpPr>
          <p:nvPr/>
        </p:nvSpPr>
        <p:spPr>
          <a:xfrm>
            <a:off x="2287428" y="1168697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6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Моря Восточной Арктики. Северо-</a:t>
            </a:r>
            <a:r>
              <a:rPr lang="ru-RU" dirty="0" err="1"/>
              <a:t>Врангелевский</a:t>
            </a:r>
            <a:r>
              <a:rPr lang="ru-RU" dirty="0"/>
              <a:t> ЛУ,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принадлежащий </a:t>
            </a:r>
            <a:r>
              <a:rPr lang="ru-RU" dirty="0"/>
              <a:t>ПАО «Газпром нефть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 descr="ЛУ Вост Арктика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310" y="1267757"/>
            <a:ext cx="7289080" cy="489289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411061" y="4191913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Северо-западная часть </a:t>
            </a:r>
            <a:endParaRPr lang="ru-RU" sz="900" dirty="0" smtClean="0">
              <a:solidFill>
                <a:srgbClr val="000000"/>
              </a:solidFill>
            </a:endParaRPr>
          </a:p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моря </a:t>
            </a:r>
            <a:r>
              <a:rPr lang="ru-RU" sz="900" dirty="0">
                <a:solidFill>
                  <a:srgbClr val="000000"/>
                </a:solidFill>
              </a:rPr>
              <a:t>Лаптевых </a:t>
            </a:r>
            <a:endParaRPr lang="ru-RU" sz="900" dirty="0" smtClean="0">
              <a:solidFill>
                <a:srgbClr val="000000"/>
              </a:solidFill>
            </a:endParaRPr>
          </a:p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"МАГЭ")</a:t>
            </a:r>
            <a:endParaRPr lang="ru-RU" sz="9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5996" y="4811266"/>
            <a:ext cx="1573299" cy="577093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Лаптевоморский</a:t>
            </a:r>
            <a:r>
              <a:rPr lang="ru-RU" sz="900" dirty="0">
                <a:solidFill>
                  <a:srgbClr val="000000"/>
                </a:solidFill>
              </a:rPr>
              <a:t> шельф-Сибирская платформа </a:t>
            </a:r>
            <a:endParaRPr lang="ru-RU" sz="900" dirty="0" smtClean="0">
              <a:solidFill>
                <a:srgbClr val="000000"/>
              </a:solidFill>
            </a:endParaRPr>
          </a:p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«</a:t>
            </a:r>
            <a:r>
              <a:rPr lang="ru-RU" sz="900" dirty="0" err="1">
                <a:solidFill>
                  <a:srgbClr val="000000"/>
                </a:solidFill>
              </a:rPr>
              <a:t>Севморнефтегеофизика</a:t>
            </a:r>
            <a:r>
              <a:rPr lang="ru-RU" sz="900" dirty="0">
                <a:solidFill>
                  <a:srgbClr val="000000"/>
                </a:solidFill>
              </a:rPr>
              <a:t>»)</a:t>
            </a:r>
            <a:endParaRPr lang="ru-RU" sz="9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39346" y="5597906"/>
            <a:ext cx="2451628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Область сочленения </a:t>
            </a:r>
            <a:r>
              <a:rPr lang="ru-RU" sz="900" dirty="0" err="1">
                <a:solidFill>
                  <a:srgbClr val="000000"/>
                </a:solidFill>
              </a:rPr>
              <a:t>Лено</a:t>
            </a:r>
            <a:r>
              <a:rPr lang="ru-RU" sz="900" dirty="0">
                <a:solidFill>
                  <a:srgbClr val="000000"/>
                </a:solidFill>
              </a:rPr>
              <a:t>-Тунгусской НГП и </a:t>
            </a:r>
            <a:r>
              <a:rPr lang="ru-RU" sz="900" dirty="0" err="1">
                <a:solidFill>
                  <a:srgbClr val="000000"/>
                </a:solidFill>
              </a:rPr>
              <a:t>Лаптевской</a:t>
            </a:r>
            <a:r>
              <a:rPr lang="ru-RU" sz="900" dirty="0">
                <a:solidFill>
                  <a:srgbClr val="000000"/>
                </a:solidFill>
              </a:rPr>
              <a:t> ПНГО (листы </a:t>
            </a:r>
            <a:r>
              <a:rPr lang="en-US" sz="900" dirty="0">
                <a:solidFill>
                  <a:srgbClr val="000000"/>
                </a:solidFill>
              </a:rPr>
              <a:t>S</a:t>
            </a:r>
            <a:r>
              <a:rPr lang="ru-RU" sz="900" dirty="0">
                <a:solidFill>
                  <a:srgbClr val="000000"/>
                </a:solidFill>
              </a:rPr>
              <a:t>-49. </a:t>
            </a:r>
            <a:r>
              <a:rPr lang="en-US" sz="900" dirty="0">
                <a:solidFill>
                  <a:srgbClr val="000000"/>
                </a:solidFill>
              </a:rPr>
              <a:t>S</a:t>
            </a:r>
            <a:r>
              <a:rPr lang="ru-RU" sz="900" dirty="0">
                <a:solidFill>
                  <a:srgbClr val="000000"/>
                </a:solidFill>
              </a:rPr>
              <a:t>-50, </a:t>
            </a:r>
            <a:r>
              <a:rPr lang="en-US" sz="900" dirty="0">
                <a:solidFill>
                  <a:srgbClr val="000000"/>
                </a:solidFill>
              </a:rPr>
              <a:t>S</a:t>
            </a:r>
            <a:r>
              <a:rPr lang="ru-RU" sz="900" dirty="0">
                <a:solidFill>
                  <a:srgbClr val="000000"/>
                </a:solidFill>
              </a:rPr>
              <a:t>-51) (ГНЦ ФГУГП "</a:t>
            </a:r>
            <a:r>
              <a:rPr lang="ru-RU" sz="900" dirty="0" err="1">
                <a:solidFill>
                  <a:srgbClr val="000000"/>
                </a:solidFill>
              </a:rPr>
              <a:t>Южморгеология</a:t>
            </a:r>
            <a:r>
              <a:rPr lang="ru-RU" sz="900" dirty="0">
                <a:solidFill>
                  <a:srgbClr val="000000"/>
                </a:solidFill>
              </a:rPr>
              <a:t>")</a:t>
            </a:r>
            <a:endParaRPr lang="ru-RU" sz="9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528" y="5419681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Анабаро-Хатангская</a:t>
            </a:r>
            <a:r>
              <a:rPr lang="ru-RU" sz="900" dirty="0">
                <a:solidFill>
                  <a:srgbClr val="000000"/>
                </a:solidFill>
              </a:rPr>
              <a:t> седловина (ГНЦ ФГУГП "</a:t>
            </a:r>
            <a:r>
              <a:rPr lang="ru-RU" sz="900" dirty="0" err="1">
                <a:solidFill>
                  <a:srgbClr val="000000"/>
                </a:solidFill>
              </a:rPr>
              <a:t>Южморгеология</a:t>
            </a:r>
            <a:r>
              <a:rPr lang="ru-RU" sz="900" dirty="0">
                <a:solidFill>
                  <a:srgbClr val="000000"/>
                </a:solidFill>
              </a:rPr>
              <a:t>")</a:t>
            </a:r>
            <a:endParaRPr lang="ru-RU" sz="9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36510" y="4981125"/>
            <a:ext cx="2054464" cy="448108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Усть</a:t>
            </a:r>
            <a:r>
              <a:rPr lang="ru-RU" sz="900" dirty="0">
                <a:solidFill>
                  <a:srgbClr val="000000"/>
                </a:solidFill>
              </a:rPr>
              <a:t>-Ленский участок недр федерального значения (ОАО "НК "Роснефть")</a:t>
            </a:r>
            <a:endParaRPr lang="ru-RU" sz="9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63346" y="4269055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Листы </a:t>
            </a:r>
            <a:r>
              <a:rPr lang="ru-RU" sz="900" dirty="0">
                <a:solidFill>
                  <a:srgbClr val="000000"/>
                </a:solidFill>
              </a:rPr>
              <a:t>S-53 (</a:t>
            </a:r>
            <a:r>
              <a:rPr lang="ru-RU" sz="900" dirty="0" err="1">
                <a:solidFill>
                  <a:srgbClr val="000000"/>
                </a:solidFill>
              </a:rPr>
              <a:t>о.Столбовой</a:t>
            </a:r>
            <a:r>
              <a:rPr lang="ru-RU" sz="900" dirty="0">
                <a:solidFill>
                  <a:srgbClr val="000000"/>
                </a:solidFill>
              </a:rPr>
              <a:t>), S-54 (Ляховские о-ва) (ОАО "МАГЭ")</a:t>
            </a:r>
            <a:endParaRPr lang="ru-RU" sz="9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68953" y="2120081"/>
            <a:ext cx="1290249" cy="645516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Анисинско</a:t>
            </a:r>
            <a:r>
              <a:rPr lang="ru-RU" sz="900" dirty="0">
                <a:solidFill>
                  <a:srgbClr val="000000"/>
                </a:solidFill>
              </a:rPr>
              <a:t>-Новосибирский участок недр федерального значения </a:t>
            </a:r>
            <a:r>
              <a:rPr lang="ru-RU" sz="900" dirty="0" smtClean="0">
                <a:solidFill>
                  <a:srgbClr val="000000"/>
                </a:solidFill>
              </a:rPr>
              <a:t/>
            </a:r>
            <a:br>
              <a:rPr lang="ru-RU" sz="900" dirty="0" smtClean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"НК "Роснефть")</a:t>
            </a:r>
            <a:endParaRPr lang="ru-RU" sz="9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9958" y="1950870"/>
            <a:ext cx="1676756" cy="542211"/>
          </a:xfrm>
          <a:prstGeom prst="roundRect">
            <a:avLst>
              <a:gd name="adj" fmla="val 11735"/>
            </a:avLst>
          </a:prstGeom>
          <a:solidFill>
            <a:srgbClr val="0070C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Северо-</a:t>
            </a:r>
            <a:r>
              <a:rPr lang="ru-RU" sz="1000" dirty="0" err="1">
                <a:solidFill>
                  <a:schemeClr val="bg1"/>
                </a:solidFill>
              </a:rPr>
              <a:t>Врангелевский</a:t>
            </a:r>
            <a:r>
              <a:rPr lang="ru-RU" sz="1000" dirty="0">
                <a:solidFill>
                  <a:schemeClr val="bg1"/>
                </a:solidFill>
              </a:rPr>
              <a:t> участок недр федерального значения </a:t>
            </a:r>
            <a:r>
              <a:rPr lang="ru-RU" sz="1000" dirty="0" smtClean="0">
                <a:solidFill>
                  <a:schemeClr val="bg1"/>
                </a:solidFill>
              </a:rPr>
              <a:t>(ПАО </a:t>
            </a:r>
            <a:r>
              <a:rPr lang="ru-RU" sz="1000" dirty="0">
                <a:solidFill>
                  <a:schemeClr val="bg1"/>
                </a:solidFill>
              </a:rPr>
              <a:t>"Газпром")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01751" y="1900628"/>
            <a:ext cx="1290249" cy="699229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Южно-Чукотский участок недр федерального значения (ОАО "НК "Роснефть")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180320" y="2796556"/>
            <a:ext cx="1368689" cy="720770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Северо-Врангелевский-2 участок недр федерального значения </a:t>
            </a:r>
            <a:r>
              <a:rPr lang="ru-RU" sz="900" dirty="0" smtClean="0">
                <a:solidFill>
                  <a:srgbClr val="000000"/>
                </a:solidFill>
              </a:rPr>
              <a:t/>
            </a:r>
            <a:br>
              <a:rPr lang="ru-RU" sz="900" dirty="0" smtClean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"НК "Роснефть")</a:t>
            </a:r>
            <a:endParaRPr lang="ru-RU" sz="9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36510" y="2579321"/>
            <a:ext cx="1560945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Восточно-Сибирский-1 участок недр федерального значения (ОАО "НК "Роснефть")</a:t>
            </a:r>
            <a:endParaRPr lang="ru-RU" sz="9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37121" y="1267757"/>
            <a:ext cx="1553854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Северо-Врангелевский-1 участок недр федерального значения (ОАО "НК "Роснефть")</a:t>
            </a:r>
            <a:endParaRPr lang="ru-RU" sz="9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3667" y="3546404"/>
            <a:ext cx="1535286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Усть-Оленекский</a:t>
            </a:r>
            <a:r>
              <a:rPr lang="ru-RU" sz="900" dirty="0">
                <a:solidFill>
                  <a:srgbClr val="000000"/>
                </a:solidFill>
              </a:rPr>
              <a:t> участок недр федерального значения </a:t>
            </a:r>
            <a:r>
              <a:rPr lang="ru-RU" sz="900" dirty="0" smtClean="0">
                <a:solidFill>
                  <a:srgbClr val="000000"/>
                </a:solidFill>
              </a:rPr>
              <a:t/>
            </a:r>
            <a:br>
              <a:rPr lang="ru-RU" sz="900" dirty="0" smtClean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"НК "Роснефть")</a:t>
            </a:r>
            <a:endParaRPr lang="ru-RU" sz="9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12142" y="2868024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Притаймырский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900" dirty="0">
                <a:solidFill>
                  <a:srgbClr val="000000"/>
                </a:solidFill>
              </a:rPr>
              <a:t>(планируемый к лицензированию)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896777" y="5690786"/>
            <a:ext cx="161690" cy="0"/>
          </a:xfrm>
          <a:prstGeom prst="straightConnector1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3"/>
          </p:cNvCxnSpPr>
          <p:nvPr/>
        </p:nvCxnSpPr>
        <p:spPr>
          <a:xfrm>
            <a:off x="5019295" y="5099813"/>
            <a:ext cx="295563" cy="37647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7" idx="3"/>
          </p:cNvCxnSpPr>
          <p:nvPr/>
        </p:nvCxnSpPr>
        <p:spPr>
          <a:xfrm flipV="1">
            <a:off x="4701310" y="4463018"/>
            <a:ext cx="544945" cy="1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9" idx="3"/>
          </p:cNvCxnSpPr>
          <p:nvPr/>
        </p:nvCxnSpPr>
        <p:spPr>
          <a:xfrm>
            <a:off x="5468953" y="3817510"/>
            <a:ext cx="314627" cy="119071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" idx="1"/>
          </p:cNvCxnSpPr>
          <p:nvPr/>
        </p:nvCxnSpPr>
        <p:spPr>
          <a:xfrm flipH="1" flipV="1">
            <a:off x="6326909" y="5476285"/>
            <a:ext cx="212437" cy="392727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1"/>
          </p:cNvCxnSpPr>
          <p:nvPr/>
        </p:nvCxnSpPr>
        <p:spPr>
          <a:xfrm flipH="1" flipV="1">
            <a:off x="6539346" y="4811266"/>
            <a:ext cx="397164" cy="393913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114077" y="2765597"/>
            <a:ext cx="645125" cy="150345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7" idx="2"/>
          </p:cNvCxnSpPr>
          <p:nvPr/>
        </p:nvCxnSpPr>
        <p:spPr>
          <a:xfrm>
            <a:off x="7716983" y="3121532"/>
            <a:ext cx="509775" cy="217235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636714" y="2221975"/>
            <a:ext cx="716881" cy="35734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8" idx="3"/>
          </p:cNvCxnSpPr>
          <p:nvPr/>
        </p:nvCxnSpPr>
        <p:spPr>
          <a:xfrm>
            <a:off x="8990975" y="1538863"/>
            <a:ext cx="596370" cy="155559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6" idx="0"/>
          </p:cNvCxnSpPr>
          <p:nvPr/>
        </p:nvCxnSpPr>
        <p:spPr>
          <a:xfrm flipH="1" flipV="1">
            <a:off x="10462260" y="1740588"/>
            <a:ext cx="402405" cy="105596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5" idx="0"/>
          </p:cNvCxnSpPr>
          <p:nvPr/>
        </p:nvCxnSpPr>
        <p:spPr>
          <a:xfrm flipH="1" flipV="1">
            <a:off x="11323782" y="1797525"/>
            <a:ext cx="223094" cy="103103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0" idx="2"/>
          </p:cNvCxnSpPr>
          <p:nvPr/>
        </p:nvCxnSpPr>
        <p:spPr>
          <a:xfrm>
            <a:off x="5457267" y="3410235"/>
            <a:ext cx="326313" cy="1192245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878618" y="4540160"/>
            <a:ext cx="184728" cy="0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34859" y="2322388"/>
            <a:ext cx="3821326" cy="1194938"/>
          </a:xfrm>
          <a:prstGeom prst="rect">
            <a:avLst/>
          </a:prstGeom>
        </p:spPr>
        <p:txBody>
          <a:bodyPr wrap="square" lIns="72000" tIns="72000" rIns="72000" bIns="72000" numCol="2">
            <a:noAutofit/>
          </a:bodyPr>
          <a:lstStyle/>
          <a:p>
            <a:r>
              <a:rPr lang="ru-RU" sz="1400" dirty="0" smtClean="0"/>
              <a:t>Безымянную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Северо-</a:t>
            </a:r>
            <a:r>
              <a:rPr lang="ru-RU" sz="1400" dirty="0" err="1" smtClean="0"/>
              <a:t>Шелагскую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err="1" smtClean="0"/>
              <a:t>Шелагскую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Восточно-</a:t>
            </a:r>
            <a:r>
              <a:rPr lang="ru-RU" sz="1400" dirty="0" err="1" smtClean="0"/>
              <a:t>Шелагскую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Дремхедскую‑1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Дремхедскую-2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Дремхедскую-3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Западно-Врангелевскую-1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Западно-Врангелевскую-2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041575" y="5126178"/>
            <a:ext cx="16533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В пределах изученной сейсморазведкой 2D южной и восточной частей </a:t>
            </a:r>
            <a:r>
              <a:rPr lang="ru-RU" sz="1050" dirty="0" smtClean="0"/>
              <a:t>участка.</a:t>
            </a:r>
            <a:endParaRPr lang="ru-RU" sz="105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057596" y="3914704"/>
            <a:ext cx="16979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22</a:t>
            </a:r>
          </a:p>
          <a:p>
            <a:pPr algn="ctr"/>
            <a:r>
              <a:rPr lang="ru-RU" sz="1200" dirty="0" err="1" smtClean="0"/>
              <a:t>газонефтеперспективные</a:t>
            </a:r>
            <a:endParaRPr lang="ru-RU" sz="1200" dirty="0"/>
          </a:p>
          <a:p>
            <a:pPr algn="ctr"/>
            <a:r>
              <a:rPr lang="ru-RU" sz="1200" dirty="0" smtClean="0"/>
              <a:t>структуры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30909" y="1232757"/>
            <a:ext cx="4001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Северо-</a:t>
            </a:r>
            <a:r>
              <a:rPr lang="ru-RU" sz="1400" b="1" dirty="0" err="1"/>
              <a:t>Врангелевский</a:t>
            </a:r>
            <a:r>
              <a:rPr lang="ru-RU" sz="1400" b="1" dirty="0"/>
              <a:t> участок недр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федерального </a:t>
            </a:r>
            <a:r>
              <a:rPr lang="ru-RU" sz="1400" b="1" dirty="0"/>
              <a:t>значения </a:t>
            </a:r>
          </a:p>
          <a:p>
            <a:endParaRPr lang="ru-RU" b="1" dirty="0"/>
          </a:p>
          <a:p>
            <a:r>
              <a:rPr lang="ru-RU" sz="1400" dirty="0"/>
              <a:t>Включает выявленные структуры: </a:t>
            </a:r>
          </a:p>
        </p:txBody>
      </p:sp>
      <p:sp>
        <p:nvSpPr>
          <p:cNvPr id="38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0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Lyuba\+Научная работа\2018 Сборник ВГН\Рис в статье\Рис 7а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471" y="1724963"/>
            <a:ext cx="3326768" cy="44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777673" y="1214705"/>
            <a:ext cx="8194196" cy="4971880"/>
          </a:xfrm>
          <a:prstGeom prst="roundRect">
            <a:avLst>
              <a:gd name="adj" fmla="val 239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540429" y="2663411"/>
            <a:ext cx="3911103" cy="2470166"/>
          </a:xfrm>
          <a:prstGeom prst="round2SameRect">
            <a:avLst>
              <a:gd name="adj1" fmla="val 5773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ПАО «Газпром» (ПАО «Газпром нефть»)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шельфе Каспийского моря</a:t>
            </a:r>
          </a:p>
        </p:txBody>
      </p:sp>
      <p:pic>
        <p:nvPicPr>
          <p:cNvPr id="7" name="Picture 2" descr="C:\Lyuba\+Научная работа\2018 Сборник ВГН\Рис в статье\Рис 7б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982" y="1724963"/>
            <a:ext cx="5259199" cy="43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44367" y="1284951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Геологический разрез Центрального НГКМ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0588" y="1214705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Шельф </a:t>
            </a:r>
            <a:r>
              <a:rPr lang="ru-RU" dirty="0"/>
              <a:t>Каспийского моря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2747" y="2413385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Перспективные </a:t>
            </a:r>
          </a:p>
          <a:p>
            <a:r>
              <a:rPr lang="ru-RU" sz="1400" dirty="0" smtClean="0"/>
              <a:t>отложения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10086" y="2971785"/>
            <a:ext cx="64761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dirty="0" err="1" smtClean="0">
                <a:solidFill>
                  <a:srgbClr val="0070C0"/>
                </a:solidFill>
              </a:rPr>
              <a:t>Альбские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10086" y="3264173"/>
            <a:ext cx="9327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err="1" smtClean="0">
                <a:solidFill>
                  <a:srgbClr val="0070C0"/>
                </a:solidFill>
              </a:rPr>
              <a:t>Неокомские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10086" y="3556562"/>
            <a:ext cx="6296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Юрские</a:t>
            </a:r>
          </a:p>
        </p:txBody>
      </p:sp>
      <p:pic>
        <p:nvPicPr>
          <p:cNvPr id="2050" name="Picture 2" descr="C:\private\ОАГ\Иконки\200px #0070c0\layer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0114" y="2493262"/>
            <a:ext cx="447610" cy="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86255" y="5235820"/>
            <a:ext cx="130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kern="0" dirty="0"/>
              <a:t>г</a:t>
            </a:r>
            <a:r>
              <a:rPr lang="ru-RU" sz="1200" kern="0" dirty="0" smtClean="0"/>
              <a:t>еологические </a:t>
            </a:r>
            <a:br>
              <a:rPr lang="ru-RU" sz="1200" kern="0" dirty="0" smtClean="0"/>
            </a:br>
            <a:r>
              <a:rPr lang="ru-RU" sz="1200" kern="0" dirty="0" smtClean="0"/>
              <a:t>р</a:t>
            </a:r>
            <a:r>
              <a:rPr lang="ru-RU" sz="1200" dirty="0" smtClean="0"/>
              <a:t>есурсы нефти D</a:t>
            </a:r>
            <a:r>
              <a:rPr lang="ru-RU" sz="1200" baseline="-25000" dirty="0" smtClean="0"/>
              <a:t>0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16492" y="3869522"/>
            <a:ext cx="730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10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86255" y="4419698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прогнозируемых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залежей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90527" y="4779974"/>
            <a:ext cx="141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500</a:t>
            </a:r>
            <a:r>
              <a:rPr lang="ru-RU" sz="2000" dirty="0"/>
              <a:t> </a:t>
            </a:r>
            <a:r>
              <a:rPr lang="ru-RU" sz="1200" dirty="0">
                <a:solidFill>
                  <a:srgbClr val="0070C0"/>
                </a:solidFill>
              </a:rPr>
              <a:t>млн т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009" y="2022766"/>
            <a:ext cx="115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>
            <a:off x="2308347" y="4776690"/>
            <a:ext cx="808800" cy="6440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988298" y="4119513"/>
            <a:ext cx="933254" cy="7429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нефтегазогеологического районирования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Восточно-Черноморского региона*</a:t>
            </a:r>
            <a:endParaRPr lang="ru-RU" dirty="0"/>
          </a:p>
        </p:txBody>
      </p:sp>
      <p:pic>
        <p:nvPicPr>
          <p:cNvPr id="6" name="Рисунок 6" descr="Презент_Прил_Д НГГ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672" y="1205923"/>
            <a:ext cx="678815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79737" y="1488250"/>
            <a:ext cx="39517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200" dirty="0" smtClean="0"/>
              <a:t>В 2018 году </a:t>
            </a:r>
            <a:r>
              <a:rPr lang="ru-RU" sz="1200" dirty="0"/>
              <a:t>НК «Роснефть» </a:t>
            </a:r>
            <a:r>
              <a:rPr lang="ru-RU" sz="1200" dirty="0" smtClean="0"/>
              <a:t>не подтвердила </a:t>
            </a:r>
            <a:br>
              <a:rPr lang="ru-RU" sz="1200" dirty="0" smtClean="0"/>
            </a:br>
            <a:r>
              <a:rPr lang="ru-RU" sz="1200" dirty="0" err="1" smtClean="0"/>
              <a:t>нефтегазоносность</a:t>
            </a:r>
            <a:r>
              <a:rPr lang="ru-RU" sz="1200" dirty="0" smtClean="0"/>
              <a:t> </a:t>
            </a:r>
            <a:r>
              <a:rPr lang="ru-RU" sz="1200" dirty="0"/>
              <a:t>структуры </a:t>
            </a:r>
            <a:r>
              <a:rPr lang="ru-RU" sz="1200" dirty="0" smtClean="0"/>
              <a:t>Мария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41309" y="5528315"/>
            <a:ext cx="47305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/>
              <a:t>* с </a:t>
            </a:r>
            <a:r>
              <a:rPr lang="ru-RU" sz="1100" dirty="0"/>
              <a:t>использованием данных </a:t>
            </a:r>
            <a:r>
              <a:rPr lang="ru-RU" sz="1100" dirty="0" err="1"/>
              <a:t>Жабрева</a:t>
            </a:r>
            <a:r>
              <a:rPr lang="ru-RU" sz="1100" dirty="0"/>
              <a:t> И.П. и др., 1983, </a:t>
            </a:r>
            <a:r>
              <a:rPr lang="ru-RU" sz="1100" dirty="0" err="1"/>
              <a:t>Шнюкова</a:t>
            </a:r>
            <a:r>
              <a:rPr lang="ru-RU" sz="1100" dirty="0"/>
              <a:t> Е.Ф. и др., 2001, Андреева В.М. и др., 2006, Иванова М.К. и др., 2007, </a:t>
            </a:r>
            <a:r>
              <a:rPr lang="ru-RU" sz="1100" dirty="0" err="1"/>
              <a:t>Афанасенкова</a:t>
            </a:r>
            <a:r>
              <a:rPr lang="ru-RU" sz="1100" dirty="0"/>
              <a:t> А.П. и др., </a:t>
            </a:r>
            <a:r>
              <a:rPr lang="ru-RU" sz="1100" dirty="0" smtClean="0"/>
              <a:t>2007</a:t>
            </a:r>
            <a:endParaRPr lang="ru-RU" sz="1100" dirty="0"/>
          </a:p>
        </p:txBody>
      </p:sp>
      <p:sp>
        <p:nvSpPr>
          <p:cNvPr id="10" name="Пятиугольник 9"/>
          <p:cNvSpPr/>
          <p:nvPr/>
        </p:nvSpPr>
        <p:spPr>
          <a:xfrm rot="19800000" flipH="1">
            <a:off x="1749222" y="2077734"/>
            <a:ext cx="1121409" cy="276999"/>
          </a:xfrm>
          <a:prstGeom prst="homePlate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chemeClr val="bg1"/>
                </a:solidFill>
              </a:rPr>
              <a:t>ЗНГН </a:t>
            </a:r>
            <a:r>
              <a:rPr lang="ru-RU" altLang="ru-RU" sz="1200" dirty="0" smtClean="0">
                <a:solidFill>
                  <a:schemeClr val="bg1"/>
                </a:solidFill>
              </a:rPr>
              <a:t>Палласа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9800000" flipH="1">
            <a:off x="1586620" y="2679677"/>
            <a:ext cx="1190946" cy="276999"/>
          </a:xfrm>
          <a:prstGeom prst="homePlate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chemeClr val="bg1"/>
                </a:solidFill>
              </a:rPr>
              <a:t>Северная </a:t>
            </a:r>
            <a:r>
              <a:rPr lang="ru-RU" altLang="ru-RU" sz="1200" dirty="0" smtClean="0">
                <a:solidFill>
                  <a:schemeClr val="bg1"/>
                </a:solidFill>
              </a:rPr>
              <a:t>ЗНГН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9800000" flipH="1">
            <a:off x="2504071" y="3213566"/>
            <a:ext cx="1034103" cy="276999"/>
          </a:xfrm>
          <a:prstGeom prst="homePlate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chemeClr val="bg1"/>
                </a:solidFill>
              </a:rPr>
              <a:t>Южная </a:t>
            </a:r>
            <a:r>
              <a:rPr lang="ru-RU" altLang="ru-RU" sz="1200" dirty="0" smtClean="0">
                <a:solidFill>
                  <a:schemeClr val="bg1"/>
                </a:solidFill>
              </a:rPr>
              <a:t>ЗНГН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494" y="3480403"/>
            <a:ext cx="1354727" cy="361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1600" dirty="0" smtClean="0"/>
              <a:t>Вал </a:t>
            </a:r>
            <a:r>
              <a:rPr lang="ru-RU" sz="1600" dirty="0" err="1" smtClean="0"/>
              <a:t>Шатского</a:t>
            </a:r>
            <a:endParaRPr lang="ru-RU" sz="1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7879737" y="2215829"/>
            <a:ext cx="39517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200" dirty="0" smtClean="0"/>
              <a:t>Предусматривается </a:t>
            </a:r>
            <a:r>
              <a:rPr lang="ru-RU" sz="1200" dirty="0"/>
              <a:t>уточнение количественной оценки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ресурсов УВ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79737" y="2973101"/>
            <a:ext cx="39517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200" dirty="0" smtClean="0"/>
              <a:t>Требуется </a:t>
            </a:r>
            <a:r>
              <a:rPr lang="ru-RU" sz="1200" dirty="0"/>
              <a:t>конкретизация направлений </a:t>
            </a:r>
            <a:r>
              <a:rPr lang="ru-RU" sz="1200" dirty="0" smtClean="0"/>
              <a:t>поисково-разведочных работ на </a:t>
            </a:r>
            <a:r>
              <a:rPr lang="ru-RU" sz="1200" dirty="0"/>
              <a:t>структурах Туапсинского </a:t>
            </a:r>
            <a:r>
              <a:rPr lang="ru-RU" sz="1200" dirty="0" smtClean="0"/>
              <a:t>прогиба</a:t>
            </a:r>
            <a:endParaRPr lang="ru-RU" sz="1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205390" y="1387759"/>
            <a:ext cx="589091" cy="589091"/>
            <a:chOff x="7205390" y="1387759"/>
            <a:chExt cx="589091" cy="589091"/>
          </a:xfrm>
        </p:grpSpPr>
        <p:pic>
          <p:nvPicPr>
            <p:cNvPr id="1027" name="Picture 3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360" y="1413720"/>
              <a:ext cx="518391" cy="51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нак запрета 15"/>
            <p:cNvSpPr>
              <a:spLocks noChangeAspect="1"/>
            </p:cNvSpPr>
            <p:nvPr/>
          </p:nvSpPr>
          <p:spPr>
            <a:xfrm>
              <a:off x="7205390" y="1387759"/>
              <a:ext cx="589091" cy="589091"/>
            </a:xfrm>
            <a:prstGeom prst="noSmoking">
              <a:avLst>
                <a:gd name="adj" fmla="val 3086"/>
              </a:avLst>
            </a:prstGeom>
            <a:solidFill>
              <a:srgbClr val="0070C0"/>
            </a:solidFill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pic>
        <p:nvPicPr>
          <p:cNvPr id="1028" name="Picture 4" descr="C:\private\ОАГ\Иконки\200px #0070c0\Count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715" y="2149872"/>
            <a:ext cx="536440" cy="5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ivate\ОАГ\Иконки\200px #0070c0\group-object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123" y="2879954"/>
            <a:ext cx="555625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3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3" descr="C:\Documents and Settings\V_Shein\Рабочий стол\Региональная структурная карта (J3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3470" y="1421999"/>
            <a:ext cx="2579180" cy="1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карта </a:t>
            </a:r>
            <a:r>
              <a:rPr lang="ru-RU" dirty="0" smtClean="0"/>
              <a:t>по кровле </a:t>
            </a:r>
            <a:r>
              <a:rPr lang="ru-RU" dirty="0"/>
              <a:t>отложений верхней юры и</a:t>
            </a:r>
            <a:br>
              <a:rPr lang="ru-RU" dirty="0"/>
            </a:br>
            <a:r>
              <a:rPr lang="ru-RU" dirty="0"/>
              <a:t>продольный схематический разрез через рифовые стройки Вала </a:t>
            </a:r>
            <a:r>
              <a:rPr lang="ru-RU" dirty="0" err="1"/>
              <a:t>Шатского</a:t>
            </a:r>
            <a:endParaRPr lang="ru-RU" dirty="0"/>
          </a:p>
        </p:txBody>
      </p:sp>
      <p:pic>
        <p:nvPicPr>
          <p:cNvPr id="6" name="Объект 3" descr="C:\Documents and Settings\V_Shein\Рабочий стол\6.1.jp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29" y="4442435"/>
            <a:ext cx="5044154" cy="150210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440" y="4422725"/>
            <a:ext cx="3363180" cy="15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22"/>
          <p:cNvSpPr>
            <a:spLocks noChangeArrowheads="1"/>
          </p:cNvSpPr>
          <p:nvPr/>
        </p:nvSpPr>
        <p:spPr bwMode="auto">
          <a:xfrm>
            <a:off x="8445983" y="1442631"/>
            <a:ext cx="17976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tx1"/>
                </a:solidFill>
              </a:rPr>
              <a:t>Структура </a:t>
            </a:r>
            <a:r>
              <a:rPr lang="ru-RU" altLang="ru-RU" sz="1400" b="1" dirty="0" smtClean="0">
                <a:solidFill>
                  <a:schemeClr val="tx1"/>
                </a:solidFill>
              </a:rPr>
              <a:t>Палласа 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6705600" y="184308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65" y="2041053"/>
            <a:ext cx="3515331" cy="16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9" descr="O:\0900\45 - ТЭП Черное море\Шеин и Каплунов\Сейсмопрофили\Мар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375" y="3564493"/>
            <a:ext cx="2685538" cy="115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0725" y="3327638"/>
            <a:ext cx="936625" cy="255957"/>
          </a:xfrm>
          <a:prstGeom prst="roundRect">
            <a:avLst>
              <a:gd name="adj" fmla="val 1012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82733" y="4161115"/>
            <a:ext cx="372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dirty="0"/>
              <a:t>Профильный разрез по линии </a:t>
            </a:r>
            <a:r>
              <a:rPr lang="en-US" altLang="ru-RU" sz="1100" dirty="0"/>
              <a:t>P</a:t>
            </a:r>
            <a:r>
              <a:rPr lang="ru-RU" altLang="ru-RU" sz="1100" dirty="0"/>
              <a:t>1-</a:t>
            </a:r>
            <a:r>
              <a:rPr lang="en-US" altLang="ru-RU" sz="1100" dirty="0"/>
              <a:t>P</a:t>
            </a:r>
            <a:r>
              <a:rPr lang="ru-RU" altLang="ru-RU" sz="1100" dirty="0" smtClean="0"/>
              <a:t>2</a:t>
            </a:r>
            <a:endParaRPr lang="ru-RU" altLang="ru-RU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8529857" y="1774912"/>
            <a:ext cx="30179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Структурная карта по кровле J</a:t>
            </a:r>
            <a:r>
              <a:rPr lang="ru-RU" sz="1000" baseline="-25000" dirty="0"/>
              <a:t>3</a:t>
            </a:r>
            <a:r>
              <a:rPr lang="ru-RU" sz="1000" dirty="0"/>
              <a:t>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контурами нефтеносности по разным горизонтам.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8274844" y="3605513"/>
            <a:ext cx="3607874" cy="583845"/>
            <a:chOff x="8094451" y="3517269"/>
            <a:chExt cx="3968661" cy="64223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42414" y="3689911"/>
              <a:ext cx="1020698" cy="30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4451" y="3517269"/>
              <a:ext cx="1068255" cy="64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130"/>
            <a:stretch/>
          </p:blipFill>
          <p:spPr>
            <a:xfrm>
              <a:off x="9099550" y="3697588"/>
              <a:ext cx="940911" cy="45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83311" y="3612566"/>
              <a:ext cx="1125614" cy="540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5401333" y="4990301"/>
            <a:ext cx="2526830" cy="1093507"/>
            <a:chOff x="5740924" y="4873658"/>
            <a:chExt cx="2526830" cy="1093507"/>
          </a:xfrm>
        </p:grpSpPr>
        <p:pic>
          <p:nvPicPr>
            <p:cNvPr id="23" name="Объект 3" descr="C:\Documents and Settings\V_Shein\Рабочий стол\6.1.jpg"/>
            <p:cNvPicPr>
              <a:picLocks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0924" y="4873658"/>
              <a:ext cx="2253006" cy="584462"/>
            </a:xfrm>
            <a:prstGeom prst="rect">
              <a:avLst/>
            </a:prstGeom>
          </p:spPr>
        </p:pic>
        <p:pic>
          <p:nvPicPr>
            <p:cNvPr id="36" name="Объект 3" descr="C:\Documents and Settings\V_Shein\Рабочий стол\6.1.jpg"/>
            <p:cNvPicPr>
              <a:picLocks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3950" y="5476971"/>
              <a:ext cx="2063804" cy="490194"/>
            </a:xfrm>
            <a:prstGeom prst="rect">
              <a:avLst/>
            </a:prstGeom>
          </p:spPr>
        </p:pic>
        <p:pic>
          <p:nvPicPr>
            <p:cNvPr id="37" name="Объект 3" descr="C:\Documents and Settings\V_Shein\Рабочий стол\6.1.jpg"/>
            <p:cNvPicPr>
              <a:picLocks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8056" y="5502275"/>
              <a:ext cx="297518" cy="307975"/>
            </a:xfrm>
            <a:prstGeom prst="rect">
              <a:avLst/>
            </a:prstGeom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8214360" y="1227187"/>
            <a:ext cx="3776361" cy="4945013"/>
          </a:xfrm>
          <a:prstGeom prst="roundRect">
            <a:avLst>
              <a:gd name="adj" fmla="val 2341"/>
            </a:avLst>
          </a:prstGeom>
          <a:ln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60282" y="1843087"/>
            <a:ext cx="4877132" cy="2718556"/>
            <a:chOff x="260282" y="1843087"/>
            <a:chExt cx="4877132" cy="2718556"/>
          </a:xfrm>
        </p:grpSpPr>
        <p:pic>
          <p:nvPicPr>
            <p:cNvPr id="11" name="Рисунок 13" descr="C:\Documents and Settings\V_Shein\Рабочий стол\Региональная структурная карта (J3).jpg"/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12" b="-7981"/>
            <a:stretch/>
          </p:blipFill>
          <p:spPr bwMode="auto">
            <a:xfrm>
              <a:off x="260282" y="1843087"/>
              <a:ext cx="4838039" cy="271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4147989" y="1994510"/>
              <a:ext cx="989425" cy="738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201577" y="1227187"/>
            <a:ext cx="7792477" cy="4945013"/>
          </a:xfrm>
          <a:prstGeom prst="roundRect">
            <a:avLst>
              <a:gd name="adj" fmla="val 2341"/>
            </a:avLst>
          </a:prstGeom>
          <a:ln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3" name="Прямоугольник 22"/>
          <p:cNvSpPr>
            <a:spLocks noChangeArrowheads="1"/>
          </p:cNvSpPr>
          <p:nvPr/>
        </p:nvSpPr>
        <p:spPr bwMode="auto">
          <a:xfrm>
            <a:off x="478120" y="1442631"/>
            <a:ext cx="17976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tx1"/>
                </a:solidFill>
              </a:rPr>
              <a:t>Структура </a:t>
            </a:r>
            <a:r>
              <a:rPr lang="ru-RU" altLang="ru-RU" sz="1400" b="1" dirty="0" smtClean="0">
                <a:solidFill>
                  <a:schemeClr val="tx1"/>
                </a:solidFill>
              </a:rPr>
              <a:t>Мария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56" name="Овал 53"/>
          <p:cNvSpPr>
            <a:spLocks noChangeAspect="1"/>
          </p:cNvSpPr>
          <p:nvPr/>
        </p:nvSpPr>
        <p:spPr>
          <a:xfrm rot="11817491">
            <a:off x="3283598" y="5231963"/>
            <a:ext cx="281876" cy="281876"/>
          </a:xfrm>
          <a:custGeom>
            <a:avLst/>
            <a:gdLst/>
            <a:ahLst/>
            <a:cxnLst/>
            <a:rect l="l" t="t" r="r" b="b"/>
            <a:pathLst>
              <a:path w="630352" h="630352">
                <a:moveTo>
                  <a:pt x="210649" y="141923"/>
                </a:moveTo>
                <a:lnTo>
                  <a:pt x="210649" y="342884"/>
                </a:lnTo>
                <a:lnTo>
                  <a:pt x="106122" y="342884"/>
                </a:lnTo>
                <a:lnTo>
                  <a:pt x="315175" y="543844"/>
                </a:lnTo>
                <a:lnTo>
                  <a:pt x="524228" y="342884"/>
                </a:lnTo>
                <a:lnTo>
                  <a:pt x="419702" y="342884"/>
                </a:lnTo>
                <a:lnTo>
                  <a:pt x="419702" y="141923"/>
                </a:lnTo>
                <a:close/>
                <a:moveTo>
                  <a:pt x="315176" y="0"/>
                </a:moveTo>
                <a:cubicBezTo>
                  <a:pt x="489243" y="0"/>
                  <a:pt x="630352" y="141109"/>
                  <a:pt x="630352" y="315176"/>
                </a:cubicBezTo>
                <a:cubicBezTo>
                  <a:pt x="630352" y="489243"/>
                  <a:pt x="489243" y="630352"/>
                  <a:pt x="315176" y="630352"/>
                </a:cubicBezTo>
                <a:cubicBezTo>
                  <a:pt x="141109" y="630352"/>
                  <a:pt x="0" y="489243"/>
                  <a:pt x="0" y="315176"/>
                </a:cubicBezTo>
                <a:cubicBezTo>
                  <a:pt x="0" y="141109"/>
                  <a:pt x="141109" y="0"/>
                  <a:pt x="315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2" idx="3"/>
          </p:cNvCxnSpPr>
          <p:nvPr/>
        </p:nvCxnSpPr>
        <p:spPr>
          <a:xfrm>
            <a:off x="3329745" y="3250517"/>
            <a:ext cx="146294" cy="1787936"/>
          </a:xfrm>
          <a:prstGeom prst="line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5"/>
          </p:cNvCxnSpPr>
          <p:nvPr/>
        </p:nvCxnSpPr>
        <p:spPr>
          <a:xfrm>
            <a:off x="3402892" y="3069241"/>
            <a:ext cx="2997776" cy="1075244"/>
          </a:xfrm>
          <a:prstGeom prst="line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бедренный треугольник 1"/>
          <p:cNvSpPr/>
          <p:nvPr/>
        </p:nvSpPr>
        <p:spPr>
          <a:xfrm>
            <a:off x="3183451" y="2887964"/>
            <a:ext cx="292588" cy="362553"/>
          </a:xfrm>
          <a:prstGeom prst="triangle">
            <a:avLst/>
          </a:prstGeom>
          <a:ln w="34925">
            <a:solidFill>
              <a:schemeClr val="bg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721231" y="3605513"/>
            <a:ext cx="0" cy="5365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1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Акватория Азовского </a:t>
            </a:r>
            <a:r>
              <a:rPr lang="ru-RU" dirty="0" smtClean="0"/>
              <a:t>моря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1277" y="1465293"/>
            <a:ext cx="3186442" cy="215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оценка НСР  этого района </a:t>
            </a:r>
            <a:r>
              <a:rPr lang="ru-RU" sz="1400" dirty="0" smtClean="0"/>
              <a:t> требует </a:t>
            </a:r>
            <a:r>
              <a:rPr lang="ru-RU" sz="1400" dirty="0"/>
              <a:t>уточнения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4224" y="1465180"/>
            <a:ext cx="190757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dirty="0"/>
              <a:t>имеет небольшое значение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45790" y="3169859"/>
            <a:ext cx="193322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 smtClean="0"/>
              <a:t>Северо-Азовский прогиб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45790" y="4402227"/>
            <a:ext cx="210474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 smtClean="0"/>
              <a:t>Западно-Кубанский прогиб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45790" y="3671184"/>
            <a:ext cx="189795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 smtClean="0"/>
              <a:t>Южно-Азовская ступень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36554" y="3948183"/>
            <a:ext cx="224459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/>
              <a:t>С залежами </a:t>
            </a:r>
            <a:r>
              <a:rPr lang="ru-RU" sz="1100" dirty="0"/>
              <a:t>в отложениях нижнего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мела и </a:t>
            </a:r>
            <a:r>
              <a:rPr lang="ru-RU" sz="1100" dirty="0"/>
              <a:t>среднего </a:t>
            </a:r>
            <a:r>
              <a:rPr lang="ru-RU" sz="1100" dirty="0" smtClean="0"/>
              <a:t>миоцена-плиоцена</a:t>
            </a:r>
            <a:endParaRPr lang="ru-RU" sz="1100" dirty="0"/>
          </a:p>
        </p:txBody>
      </p:sp>
      <p:pic>
        <p:nvPicPr>
          <p:cNvPr id="2050" name="Picture 2" descr="C:\private\ОАГ\Иконки\200px #0070c0\low-pri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418" y="1345095"/>
            <a:ext cx="456041" cy="4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ivate\ОАГ\Иконки\200px #0070c0\fine-pri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982" y="1345095"/>
            <a:ext cx="456041" cy="4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217" y="2108292"/>
            <a:ext cx="5014776" cy="4141231"/>
          </a:xfrm>
          <a:prstGeom prst="roundRect">
            <a:avLst>
              <a:gd name="adj" fmla="val 30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Соединительная линия уступом 17"/>
          <p:cNvCxnSpPr/>
          <p:nvPr/>
        </p:nvCxnSpPr>
        <p:spPr>
          <a:xfrm>
            <a:off x="2205038" y="3396310"/>
            <a:ext cx="4087529" cy="1061265"/>
          </a:xfrm>
          <a:prstGeom prst="bentConnector3">
            <a:avLst/>
          </a:prstGeom>
          <a:ln w="19050">
            <a:solidFill>
              <a:srgbClr val="0070C0"/>
            </a:solidFill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20086" y="2108292"/>
            <a:ext cx="2780290" cy="3539654"/>
            <a:chOff x="201613" y="2319809"/>
            <a:chExt cx="2850211" cy="353965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01613" y="2319809"/>
              <a:ext cx="2850211" cy="3539654"/>
            </a:xfrm>
            <a:prstGeom prst="roundRect">
              <a:avLst>
                <a:gd name="adj" fmla="val 5374"/>
              </a:avLst>
            </a:prstGeom>
            <a:ln w="19050">
              <a:solidFill>
                <a:srgbClr val="0070C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02202" y="3351138"/>
              <a:ext cx="156453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600" dirty="0" err="1" smtClean="0"/>
                <a:t>Бейсугское</a:t>
              </a:r>
              <a:r>
                <a:rPr lang="ru-RU" sz="1600" dirty="0" smtClean="0"/>
                <a:t> газовое </a:t>
              </a:r>
            </a:p>
            <a:p>
              <a:r>
                <a:rPr lang="ru-RU" sz="1600" dirty="0" smtClean="0"/>
                <a:t>месторождение 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5997" y="5307420"/>
              <a:ext cx="211115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200" dirty="0"/>
                <a:t>ООО «Газпром добыча Краснодар</a:t>
              </a:r>
              <a:r>
                <a:rPr lang="ru-RU" sz="1200" dirty="0" smtClean="0"/>
                <a:t>»</a:t>
              </a:r>
              <a:endParaRPr lang="ru-RU" sz="1200" dirty="0"/>
            </a:p>
          </p:txBody>
        </p:sp>
        <p:pic>
          <p:nvPicPr>
            <p:cNvPr id="2051" name="Picture 3" descr="C:\private\ОАГ\Иконки\200px #0070c0\marker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9" y="3388569"/>
              <a:ext cx="376894" cy="37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private\ОАГ\Иконки\200px #0070c0\company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98" y="5195827"/>
              <a:ext cx="342631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02202" y="3929620"/>
              <a:ext cx="1053366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dirty="0"/>
                <a:t>9,7</a:t>
              </a:r>
              <a:r>
                <a:rPr lang="ru-RU" sz="1600" dirty="0"/>
                <a:t> млрд </a:t>
              </a:r>
              <a:r>
                <a:rPr lang="ru-RU" sz="1600" dirty="0" smtClean="0"/>
                <a:t>м</a:t>
              </a:r>
              <a:r>
                <a:rPr lang="ru-RU" sz="1600" baseline="30000" dirty="0" smtClean="0"/>
                <a:t>3</a:t>
              </a:r>
            </a:p>
            <a:p>
              <a:r>
                <a:rPr lang="ru-RU" sz="1600" dirty="0"/>
                <a:t>д</a:t>
              </a:r>
              <a:r>
                <a:rPr lang="ru-RU" sz="1600" dirty="0" smtClean="0"/>
                <a:t>обыча газа</a:t>
              </a:r>
              <a:endParaRPr lang="ru-RU" sz="1600" baseline="30000" dirty="0" smtClean="0"/>
            </a:p>
          </p:txBody>
        </p:sp>
        <p:pic>
          <p:nvPicPr>
            <p:cNvPr id="2054" name="Picture 6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21" y="4641436"/>
              <a:ext cx="376894" cy="37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private\ОАГ\Иконки\200px #0070c0\gas-rig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2" y="3983896"/>
              <a:ext cx="414583" cy="414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26597" y="2505218"/>
              <a:ext cx="243055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/>
                <a:t>Текущий центр газодобычи</a:t>
              </a:r>
              <a:endParaRPr lang="ru-RU" b="1" dirty="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9226273" y="2104691"/>
            <a:ext cx="2754879" cy="2908025"/>
          </a:xfrm>
          <a:prstGeom prst="roundRect">
            <a:avLst>
              <a:gd name="adj" fmla="val 5374"/>
            </a:avLst>
          </a:prstGeom>
          <a:ln w="190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42198" y="2368965"/>
            <a:ext cx="22449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/>
              <a:t>Прогнозные центры газодобычи</a:t>
            </a:r>
            <a:endParaRPr lang="ru-RU" b="1" dirty="0"/>
          </a:p>
        </p:txBody>
      </p:sp>
      <p:pic>
        <p:nvPicPr>
          <p:cNvPr id="41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751" y="434181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751" y="3149063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751" y="3621236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Соединительная линия уступом 32"/>
          <p:cNvCxnSpPr>
            <a:stCxn id="42" idx="1"/>
          </p:cNvCxnSpPr>
          <p:nvPr/>
        </p:nvCxnSpPr>
        <p:spPr>
          <a:xfrm rot="10800000">
            <a:off x="5467351" y="2706256"/>
            <a:ext cx="3886401" cy="631254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43" idx="1"/>
          </p:cNvCxnSpPr>
          <p:nvPr/>
        </p:nvCxnSpPr>
        <p:spPr>
          <a:xfrm rot="10800000" flipV="1">
            <a:off x="4248803" y="3809682"/>
            <a:ext cx="5104949" cy="108559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41" idx="1"/>
          </p:cNvCxnSpPr>
          <p:nvPr/>
        </p:nvCxnSpPr>
        <p:spPr>
          <a:xfrm rot="10800000" flipV="1">
            <a:off x="4343401" y="4530258"/>
            <a:ext cx="5010351" cy="108545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00519" y="4356431"/>
            <a:ext cx="93455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400" b="1" dirty="0" smtClean="0"/>
              <a:t>8</a:t>
            </a:r>
            <a:r>
              <a:rPr lang="ru-RU" sz="1600" dirty="0" smtClean="0"/>
              <a:t> </a:t>
            </a:r>
            <a:r>
              <a:rPr lang="ru-RU" sz="1600" dirty="0"/>
              <a:t>млрд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3</a:t>
            </a:r>
          </a:p>
          <a:p>
            <a:r>
              <a:rPr lang="ru-RU" sz="1600" dirty="0" smtClean="0"/>
              <a:t>запасы газа</a:t>
            </a:r>
            <a:endParaRPr lang="ru-RU" sz="1600" baseline="30000" dirty="0" smtClean="0"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0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145" y="1510680"/>
            <a:ext cx="11749710" cy="1079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0" rtlCol="0" anchor="ctr"/>
          <a:lstStyle/>
          <a:p>
            <a:pPr>
              <a:lnSpc>
                <a:spcPct val="130000"/>
              </a:lnSpc>
            </a:pPr>
            <a:r>
              <a:rPr lang="ru-RU" dirty="0" smtClean="0"/>
              <a:t>Имеющиеся </a:t>
            </a:r>
            <a:r>
              <a:rPr lang="ru-RU" dirty="0"/>
              <a:t>запасы и перспективные ресурсы газа, конденсата и нефти на </a:t>
            </a:r>
            <a:r>
              <a:rPr lang="ru-RU" dirty="0" smtClean="0"/>
              <a:t>шельфе морей </a:t>
            </a:r>
            <a:r>
              <a:rPr lang="ru-RU" dirty="0"/>
              <a:t>России достаточны для </a:t>
            </a:r>
            <a:r>
              <a:rPr lang="ru-RU" dirty="0" smtClean="0"/>
              <a:t>поддержания </a:t>
            </a:r>
            <a:r>
              <a:rPr lang="ru-RU" dirty="0"/>
              <a:t>необходимых уровней прироста запасов и добычи УВ для энергообеспечения страны и экспортных потребностей </a:t>
            </a:r>
            <a:r>
              <a:rPr lang="ru-RU" b="1" dirty="0"/>
              <a:t>в первой половине </a:t>
            </a:r>
            <a:r>
              <a:rPr lang="ru-RU" b="1" dirty="0" smtClean="0"/>
              <a:t>ХХI </a:t>
            </a:r>
            <a:r>
              <a:rPr lang="ru-RU" b="1" dirty="0"/>
              <a:t>в</a:t>
            </a:r>
            <a:r>
              <a:rPr lang="ru-RU" dirty="0"/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144" y="3207509"/>
            <a:ext cx="3357061" cy="2910043"/>
          </a:xfrm>
          <a:prstGeom prst="roundRect">
            <a:avLst>
              <a:gd name="adj" fmla="val 3390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29139" y="2854300"/>
            <a:ext cx="1633066" cy="618776"/>
          </a:xfrm>
          <a:prstGeom prst="roundRect">
            <a:avLst>
              <a:gd name="adj" fmla="val 16033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03226" y="4011746"/>
            <a:ext cx="2937630" cy="1896278"/>
            <a:chOff x="1085585" y="3908580"/>
            <a:chExt cx="3231393" cy="20859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5585" y="3908580"/>
              <a:ext cx="3231393" cy="2085906"/>
            </a:xfrm>
            <a:prstGeom prst="roundRect">
              <a:avLst>
                <a:gd name="adj" fmla="val 515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илиния 7"/>
            <p:cNvSpPr/>
            <p:nvPr/>
          </p:nvSpPr>
          <p:spPr>
            <a:xfrm>
              <a:off x="2833557" y="4680699"/>
              <a:ext cx="860750" cy="1206145"/>
            </a:xfrm>
            <a:custGeom>
              <a:avLst/>
              <a:gdLst>
                <a:gd name="connsiteX0" fmla="*/ 795468 w 833839"/>
                <a:gd name="connsiteY0" fmla="*/ 626029 h 1255071"/>
                <a:gd name="connsiteX1" fmla="*/ 738318 w 833839"/>
                <a:gd name="connsiteY1" fmla="*/ 854629 h 1255071"/>
                <a:gd name="connsiteX2" fmla="*/ 614493 w 833839"/>
                <a:gd name="connsiteY2" fmla="*/ 1026079 h 1255071"/>
                <a:gd name="connsiteX3" fmla="*/ 385893 w 833839"/>
                <a:gd name="connsiteY3" fmla="*/ 1254679 h 1255071"/>
                <a:gd name="connsiteX4" fmla="*/ 81093 w 833839"/>
                <a:gd name="connsiteY4" fmla="*/ 1073704 h 1255071"/>
                <a:gd name="connsiteX5" fmla="*/ 4893 w 833839"/>
                <a:gd name="connsiteY5" fmla="*/ 807004 h 1255071"/>
                <a:gd name="connsiteX6" fmla="*/ 185868 w 833839"/>
                <a:gd name="connsiteY6" fmla="*/ 435529 h 1255071"/>
                <a:gd name="connsiteX7" fmla="*/ 319218 w 833839"/>
                <a:gd name="connsiteY7" fmla="*/ 254554 h 1255071"/>
                <a:gd name="connsiteX8" fmla="*/ 528768 w 833839"/>
                <a:gd name="connsiteY8" fmla="*/ 102154 h 1255071"/>
                <a:gd name="connsiteX9" fmla="*/ 738318 w 833839"/>
                <a:gd name="connsiteY9" fmla="*/ 6904 h 1255071"/>
                <a:gd name="connsiteX10" fmla="*/ 776418 w 833839"/>
                <a:gd name="connsiteY10" fmla="*/ 292654 h 1255071"/>
                <a:gd name="connsiteX11" fmla="*/ 833568 w 833839"/>
                <a:gd name="connsiteY11" fmla="*/ 502204 h 1255071"/>
                <a:gd name="connsiteX12" fmla="*/ 795468 w 833839"/>
                <a:gd name="connsiteY12" fmla="*/ 626029 h 1255071"/>
                <a:gd name="connsiteX0" fmla="*/ 795468 w 833568"/>
                <a:gd name="connsiteY0" fmla="*/ 624036 h 1253078"/>
                <a:gd name="connsiteX1" fmla="*/ 738318 w 833568"/>
                <a:gd name="connsiteY1" fmla="*/ 852636 h 1253078"/>
                <a:gd name="connsiteX2" fmla="*/ 614493 w 833568"/>
                <a:gd name="connsiteY2" fmla="*/ 1024086 h 1253078"/>
                <a:gd name="connsiteX3" fmla="*/ 385893 w 833568"/>
                <a:gd name="connsiteY3" fmla="*/ 1252686 h 1253078"/>
                <a:gd name="connsiteX4" fmla="*/ 81093 w 833568"/>
                <a:gd name="connsiteY4" fmla="*/ 1071711 h 1253078"/>
                <a:gd name="connsiteX5" fmla="*/ 4893 w 833568"/>
                <a:gd name="connsiteY5" fmla="*/ 805011 h 1253078"/>
                <a:gd name="connsiteX6" fmla="*/ 185868 w 833568"/>
                <a:gd name="connsiteY6" fmla="*/ 433536 h 1253078"/>
                <a:gd name="connsiteX7" fmla="*/ 319218 w 833568"/>
                <a:gd name="connsiteY7" fmla="*/ 252561 h 1253078"/>
                <a:gd name="connsiteX8" fmla="*/ 528768 w 833568"/>
                <a:gd name="connsiteY8" fmla="*/ 100161 h 1253078"/>
                <a:gd name="connsiteX9" fmla="*/ 738318 w 833568"/>
                <a:gd name="connsiteY9" fmla="*/ 4911 h 1253078"/>
                <a:gd name="connsiteX10" fmla="*/ 814518 w 833568"/>
                <a:gd name="connsiteY10" fmla="*/ 252561 h 1253078"/>
                <a:gd name="connsiteX11" fmla="*/ 833568 w 833568"/>
                <a:gd name="connsiteY11" fmla="*/ 500211 h 1253078"/>
                <a:gd name="connsiteX12" fmla="*/ 795468 w 833568"/>
                <a:gd name="connsiteY12" fmla="*/ 624036 h 1253078"/>
                <a:gd name="connsiteX0" fmla="*/ 795468 w 846978"/>
                <a:gd name="connsiteY0" fmla="*/ 623721 h 1252763"/>
                <a:gd name="connsiteX1" fmla="*/ 738318 w 846978"/>
                <a:gd name="connsiteY1" fmla="*/ 852321 h 1252763"/>
                <a:gd name="connsiteX2" fmla="*/ 614493 w 846978"/>
                <a:gd name="connsiteY2" fmla="*/ 1023771 h 1252763"/>
                <a:gd name="connsiteX3" fmla="*/ 385893 w 846978"/>
                <a:gd name="connsiteY3" fmla="*/ 1252371 h 1252763"/>
                <a:gd name="connsiteX4" fmla="*/ 81093 w 846978"/>
                <a:gd name="connsiteY4" fmla="*/ 1071396 h 1252763"/>
                <a:gd name="connsiteX5" fmla="*/ 4893 w 846978"/>
                <a:gd name="connsiteY5" fmla="*/ 804696 h 1252763"/>
                <a:gd name="connsiteX6" fmla="*/ 185868 w 846978"/>
                <a:gd name="connsiteY6" fmla="*/ 433221 h 1252763"/>
                <a:gd name="connsiteX7" fmla="*/ 319218 w 846978"/>
                <a:gd name="connsiteY7" fmla="*/ 252246 h 1252763"/>
                <a:gd name="connsiteX8" fmla="*/ 528768 w 846978"/>
                <a:gd name="connsiteY8" fmla="*/ 99846 h 1252763"/>
                <a:gd name="connsiteX9" fmla="*/ 738318 w 846978"/>
                <a:gd name="connsiteY9" fmla="*/ 4596 h 1252763"/>
                <a:gd name="connsiteX10" fmla="*/ 839918 w 846978"/>
                <a:gd name="connsiteY10" fmla="*/ 245896 h 1252763"/>
                <a:gd name="connsiteX11" fmla="*/ 833568 w 846978"/>
                <a:gd name="connsiteY11" fmla="*/ 499896 h 1252763"/>
                <a:gd name="connsiteX12" fmla="*/ 795468 w 846978"/>
                <a:gd name="connsiteY12" fmla="*/ 623721 h 1252763"/>
                <a:gd name="connsiteX0" fmla="*/ 795468 w 980944"/>
                <a:gd name="connsiteY0" fmla="*/ 619738 h 1248780"/>
                <a:gd name="connsiteX1" fmla="*/ 738318 w 980944"/>
                <a:gd name="connsiteY1" fmla="*/ 848338 h 1248780"/>
                <a:gd name="connsiteX2" fmla="*/ 614493 w 980944"/>
                <a:gd name="connsiteY2" fmla="*/ 1019788 h 1248780"/>
                <a:gd name="connsiteX3" fmla="*/ 385893 w 980944"/>
                <a:gd name="connsiteY3" fmla="*/ 1248388 h 1248780"/>
                <a:gd name="connsiteX4" fmla="*/ 81093 w 980944"/>
                <a:gd name="connsiteY4" fmla="*/ 1067413 h 1248780"/>
                <a:gd name="connsiteX5" fmla="*/ 4893 w 980944"/>
                <a:gd name="connsiteY5" fmla="*/ 800713 h 1248780"/>
                <a:gd name="connsiteX6" fmla="*/ 185868 w 980944"/>
                <a:gd name="connsiteY6" fmla="*/ 429238 h 1248780"/>
                <a:gd name="connsiteX7" fmla="*/ 319218 w 980944"/>
                <a:gd name="connsiteY7" fmla="*/ 248263 h 1248780"/>
                <a:gd name="connsiteX8" fmla="*/ 528768 w 980944"/>
                <a:gd name="connsiteY8" fmla="*/ 95863 h 1248780"/>
                <a:gd name="connsiteX9" fmla="*/ 738318 w 980944"/>
                <a:gd name="connsiteY9" fmla="*/ 613 h 1248780"/>
                <a:gd name="connsiteX10" fmla="*/ 979618 w 980944"/>
                <a:gd name="connsiteY10" fmla="*/ 140313 h 1248780"/>
                <a:gd name="connsiteX11" fmla="*/ 833568 w 980944"/>
                <a:gd name="connsiteY11" fmla="*/ 495913 h 1248780"/>
                <a:gd name="connsiteX12" fmla="*/ 795468 w 980944"/>
                <a:gd name="connsiteY12" fmla="*/ 619738 h 1248780"/>
                <a:gd name="connsiteX0" fmla="*/ 795468 w 1038488"/>
                <a:gd name="connsiteY0" fmla="*/ 619738 h 1248780"/>
                <a:gd name="connsiteX1" fmla="*/ 738318 w 1038488"/>
                <a:gd name="connsiteY1" fmla="*/ 848338 h 1248780"/>
                <a:gd name="connsiteX2" fmla="*/ 614493 w 1038488"/>
                <a:gd name="connsiteY2" fmla="*/ 1019788 h 1248780"/>
                <a:gd name="connsiteX3" fmla="*/ 385893 w 1038488"/>
                <a:gd name="connsiteY3" fmla="*/ 1248388 h 1248780"/>
                <a:gd name="connsiteX4" fmla="*/ 81093 w 1038488"/>
                <a:gd name="connsiteY4" fmla="*/ 1067413 h 1248780"/>
                <a:gd name="connsiteX5" fmla="*/ 4893 w 1038488"/>
                <a:gd name="connsiteY5" fmla="*/ 800713 h 1248780"/>
                <a:gd name="connsiteX6" fmla="*/ 185868 w 1038488"/>
                <a:gd name="connsiteY6" fmla="*/ 429238 h 1248780"/>
                <a:gd name="connsiteX7" fmla="*/ 319218 w 1038488"/>
                <a:gd name="connsiteY7" fmla="*/ 248263 h 1248780"/>
                <a:gd name="connsiteX8" fmla="*/ 528768 w 1038488"/>
                <a:gd name="connsiteY8" fmla="*/ 95863 h 1248780"/>
                <a:gd name="connsiteX9" fmla="*/ 738318 w 1038488"/>
                <a:gd name="connsiteY9" fmla="*/ 613 h 1248780"/>
                <a:gd name="connsiteX10" fmla="*/ 979618 w 1038488"/>
                <a:gd name="connsiteY10" fmla="*/ 140313 h 1248780"/>
                <a:gd name="connsiteX11" fmla="*/ 1030418 w 1038488"/>
                <a:gd name="connsiteY11" fmla="*/ 394313 h 1248780"/>
                <a:gd name="connsiteX12" fmla="*/ 795468 w 1038488"/>
                <a:gd name="connsiteY12" fmla="*/ 619738 h 1248780"/>
                <a:gd name="connsiteX0" fmla="*/ 795468 w 1043472"/>
                <a:gd name="connsiteY0" fmla="*/ 619184 h 1248226"/>
                <a:gd name="connsiteX1" fmla="*/ 738318 w 1043472"/>
                <a:gd name="connsiteY1" fmla="*/ 847784 h 1248226"/>
                <a:gd name="connsiteX2" fmla="*/ 614493 w 1043472"/>
                <a:gd name="connsiteY2" fmla="*/ 1019234 h 1248226"/>
                <a:gd name="connsiteX3" fmla="*/ 385893 w 1043472"/>
                <a:gd name="connsiteY3" fmla="*/ 1247834 h 1248226"/>
                <a:gd name="connsiteX4" fmla="*/ 81093 w 1043472"/>
                <a:gd name="connsiteY4" fmla="*/ 1066859 h 1248226"/>
                <a:gd name="connsiteX5" fmla="*/ 4893 w 1043472"/>
                <a:gd name="connsiteY5" fmla="*/ 800159 h 1248226"/>
                <a:gd name="connsiteX6" fmla="*/ 185868 w 1043472"/>
                <a:gd name="connsiteY6" fmla="*/ 428684 h 1248226"/>
                <a:gd name="connsiteX7" fmla="*/ 319218 w 1043472"/>
                <a:gd name="connsiteY7" fmla="*/ 247709 h 1248226"/>
                <a:gd name="connsiteX8" fmla="*/ 528768 w 1043472"/>
                <a:gd name="connsiteY8" fmla="*/ 95309 h 1248226"/>
                <a:gd name="connsiteX9" fmla="*/ 738318 w 1043472"/>
                <a:gd name="connsiteY9" fmla="*/ 59 h 1248226"/>
                <a:gd name="connsiteX10" fmla="*/ 1005018 w 1043472"/>
                <a:gd name="connsiteY10" fmla="*/ 108009 h 1248226"/>
                <a:gd name="connsiteX11" fmla="*/ 1030418 w 1043472"/>
                <a:gd name="connsiteY11" fmla="*/ 393759 h 1248226"/>
                <a:gd name="connsiteX12" fmla="*/ 795468 w 1043472"/>
                <a:gd name="connsiteY12" fmla="*/ 619184 h 1248226"/>
                <a:gd name="connsiteX0" fmla="*/ 795468 w 1062961"/>
                <a:gd name="connsiteY0" fmla="*/ 619184 h 1248226"/>
                <a:gd name="connsiteX1" fmla="*/ 738318 w 1062961"/>
                <a:gd name="connsiteY1" fmla="*/ 847784 h 1248226"/>
                <a:gd name="connsiteX2" fmla="*/ 614493 w 1062961"/>
                <a:gd name="connsiteY2" fmla="*/ 1019234 h 1248226"/>
                <a:gd name="connsiteX3" fmla="*/ 385893 w 1062961"/>
                <a:gd name="connsiteY3" fmla="*/ 1247834 h 1248226"/>
                <a:gd name="connsiteX4" fmla="*/ 81093 w 1062961"/>
                <a:gd name="connsiteY4" fmla="*/ 1066859 h 1248226"/>
                <a:gd name="connsiteX5" fmla="*/ 4893 w 1062961"/>
                <a:gd name="connsiteY5" fmla="*/ 800159 h 1248226"/>
                <a:gd name="connsiteX6" fmla="*/ 185868 w 1062961"/>
                <a:gd name="connsiteY6" fmla="*/ 428684 h 1248226"/>
                <a:gd name="connsiteX7" fmla="*/ 319218 w 1062961"/>
                <a:gd name="connsiteY7" fmla="*/ 247709 h 1248226"/>
                <a:gd name="connsiteX8" fmla="*/ 528768 w 1062961"/>
                <a:gd name="connsiteY8" fmla="*/ 95309 h 1248226"/>
                <a:gd name="connsiteX9" fmla="*/ 738318 w 1062961"/>
                <a:gd name="connsiteY9" fmla="*/ 59 h 1248226"/>
                <a:gd name="connsiteX10" fmla="*/ 1005018 w 1062961"/>
                <a:gd name="connsiteY10" fmla="*/ 108009 h 1248226"/>
                <a:gd name="connsiteX11" fmla="*/ 1030418 w 1062961"/>
                <a:gd name="connsiteY11" fmla="*/ 393759 h 1248226"/>
                <a:gd name="connsiteX12" fmla="*/ 795468 w 1062961"/>
                <a:gd name="connsiteY12" fmla="*/ 619184 h 1248226"/>
                <a:gd name="connsiteX0" fmla="*/ 795468 w 1182649"/>
                <a:gd name="connsiteY0" fmla="*/ 619184 h 1248226"/>
                <a:gd name="connsiteX1" fmla="*/ 738318 w 1182649"/>
                <a:gd name="connsiteY1" fmla="*/ 847784 h 1248226"/>
                <a:gd name="connsiteX2" fmla="*/ 614493 w 1182649"/>
                <a:gd name="connsiteY2" fmla="*/ 1019234 h 1248226"/>
                <a:gd name="connsiteX3" fmla="*/ 385893 w 1182649"/>
                <a:gd name="connsiteY3" fmla="*/ 1247834 h 1248226"/>
                <a:gd name="connsiteX4" fmla="*/ 81093 w 1182649"/>
                <a:gd name="connsiteY4" fmla="*/ 1066859 h 1248226"/>
                <a:gd name="connsiteX5" fmla="*/ 4893 w 1182649"/>
                <a:gd name="connsiteY5" fmla="*/ 800159 h 1248226"/>
                <a:gd name="connsiteX6" fmla="*/ 185868 w 1182649"/>
                <a:gd name="connsiteY6" fmla="*/ 428684 h 1248226"/>
                <a:gd name="connsiteX7" fmla="*/ 319218 w 1182649"/>
                <a:gd name="connsiteY7" fmla="*/ 247709 h 1248226"/>
                <a:gd name="connsiteX8" fmla="*/ 528768 w 1182649"/>
                <a:gd name="connsiteY8" fmla="*/ 95309 h 1248226"/>
                <a:gd name="connsiteX9" fmla="*/ 738318 w 1182649"/>
                <a:gd name="connsiteY9" fmla="*/ 59 h 1248226"/>
                <a:gd name="connsiteX10" fmla="*/ 1005018 w 1182649"/>
                <a:gd name="connsiteY10" fmla="*/ 108009 h 1248226"/>
                <a:gd name="connsiteX11" fmla="*/ 1176468 w 1182649"/>
                <a:gd name="connsiteY11" fmla="*/ 355659 h 1248226"/>
                <a:gd name="connsiteX12" fmla="*/ 795468 w 1182649"/>
                <a:gd name="connsiteY12" fmla="*/ 619184 h 1248226"/>
                <a:gd name="connsiteX0" fmla="*/ 795468 w 1191075"/>
                <a:gd name="connsiteY0" fmla="*/ 646229 h 1275271"/>
                <a:gd name="connsiteX1" fmla="*/ 738318 w 1191075"/>
                <a:gd name="connsiteY1" fmla="*/ 874829 h 1275271"/>
                <a:gd name="connsiteX2" fmla="*/ 614493 w 1191075"/>
                <a:gd name="connsiteY2" fmla="*/ 1046279 h 1275271"/>
                <a:gd name="connsiteX3" fmla="*/ 385893 w 1191075"/>
                <a:gd name="connsiteY3" fmla="*/ 1274879 h 1275271"/>
                <a:gd name="connsiteX4" fmla="*/ 81093 w 1191075"/>
                <a:gd name="connsiteY4" fmla="*/ 1093904 h 1275271"/>
                <a:gd name="connsiteX5" fmla="*/ 4893 w 1191075"/>
                <a:gd name="connsiteY5" fmla="*/ 827204 h 1275271"/>
                <a:gd name="connsiteX6" fmla="*/ 185868 w 1191075"/>
                <a:gd name="connsiteY6" fmla="*/ 455729 h 1275271"/>
                <a:gd name="connsiteX7" fmla="*/ 319218 w 1191075"/>
                <a:gd name="connsiteY7" fmla="*/ 274754 h 1275271"/>
                <a:gd name="connsiteX8" fmla="*/ 528768 w 1191075"/>
                <a:gd name="connsiteY8" fmla="*/ 122354 h 1275271"/>
                <a:gd name="connsiteX9" fmla="*/ 738318 w 1191075"/>
                <a:gd name="connsiteY9" fmla="*/ 27104 h 1275271"/>
                <a:gd name="connsiteX10" fmla="*/ 1068518 w 1191075"/>
                <a:gd name="connsiteY10" fmla="*/ 46154 h 1275271"/>
                <a:gd name="connsiteX11" fmla="*/ 1176468 w 1191075"/>
                <a:gd name="connsiteY11" fmla="*/ 382704 h 1275271"/>
                <a:gd name="connsiteX12" fmla="*/ 795468 w 1191075"/>
                <a:gd name="connsiteY12" fmla="*/ 646229 h 1275271"/>
                <a:gd name="connsiteX0" fmla="*/ 795468 w 1191075"/>
                <a:gd name="connsiteY0" fmla="*/ 640946 h 1269988"/>
                <a:gd name="connsiteX1" fmla="*/ 738318 w 1191075"/>
                <a:gd name="connsiteY1" fmla="*/ 869546 h 1269988"/>
                <a:gd name="connsiteX2" fmla="*/ 614493 w 1191075"/>
                <a:gd name="connsiteY2" fmla="*/ 1040996 h 1269988"/>
                <a:gd name="connsiteX3" fmla="*/ 385893 w 1191075"/>
                <a:gd name="connsiteY3" fmla="*/ 1269596 h 1269988"/>
                <a:gd name="connsiteX4" fmla="*/ 81093 w 1191075"/>
                <a:gd name="connsiteY4" fmla="*/ 1088621 h 1269988"/>
                <a:gd name="connsiteX5" fmla="*/ 4893 w 1191075"/>
                <a:gd name="connsiteY5" fmla="*/ 821921 h 1269988"/>
                <a:gd name="connsiteX6" fmla="*/ 185868 w 1191075"/>
                <a:gd name="connsiteY6" fmla="*/ 450446 h 1269988"/>
                <a:gd name="connsiteX7" fmla="*/ 319218 w 1191075"/>
                <a:gd name="connsiteY7" fmla="*/ 269471 h 1269988"/>
                <a:gd name="connsiteX8" fmla="*/ 528768 w 1191075"/>
                <a:gd name="connsiteY8" fmla="*/ 117071 h 1269988"/>
                <a:gd name="connsiteX9" fmla="*/ 738318 w 1191075"/>
                <a:gd name="connsiteY9" fmla="*/ 21821 h 1269988"/>
                <a:gd name="connsiteX10" fmla="*/ 1068518 w 1191075"/>
                <a:gd name="connsiteY10" fmla="*/ 40871 h 1269988"/>
                <a:gd name="connsiteX11" fmla="*/ 1176468 w 1191075"/>
                <a:gd name="connsiteY11" fmla="*/ 377421 h 1269988"/>
                <a:gd name="connsiteX12" fmla="*/ 795468 w 1191075"/>
                <a:gd name="connsiteY12" fmla="*/ 640946 h 1269988"/>
                <a:gd name="connsiteX0" fmla="*/ 795468 w 1193539"/>
                <a:gd name="connsiteY0" fmla="*/ 640946 h 1269988"/>
                <a:gd name="connsiteX1" fmla="*/ 738318 w 1193539"/>
                <a:gd name="connsiteY1" fmla="*/ 869546 h 1269988"/>
                <a:gd name="connsiteX2" fmla="*/ 614493 w 1193539"/>
                <a:gd name="connsiteY2" fmla="*/ 1040996 h 1269988"/>
                <a:gd name="connsiteX3" fmla="*/ 385893 w 1193539"/>
                <a:gd name="connsiteY3" fmla="*/ 1269596 h 1269988"/>
                <a:gd name="connsiteX4" fmla="*/ 81093 w 1193539"/>
                <a:gd name="connsiteY4" fmla="*/ 1088621 h 1269988"/>
                <a:gd name="connsiteX5" fmla="*/ 4893 w 1193539"/>
                <a:gd name="connsiteY5" fmla="*/ 821921 h 1269988"/>
                <a:gd name="connsiteX6" fmla="*/ 185868 w 1193539"/>
                <a:gd name="connsiteY6" fmla="*/ 450446 h 1269988"/>
                <a:gd name="connsiteX7" fmla="*/ 319218 w 1193539"/>
                <a:gd name="connsiteY7" fmla="*/ 269471 h 1269988"/>
                <a:gd name="connsiteX8" fmla="*/ 528768 w 1193539"/>
                <a:gd name="connsiteY8" fmla="*/ 117071 h 1269988"/>
                <a:gd name="connsiteX9" fmla="*/ 738318 w 1193539"/>
                <a:gd name="connsiteY9" fmla="*/ 21821 h 1269988"/>
                <a:gd name="connsiteX10" fmla="*/ 1068518 w 1193539"/>
                <a:gd name="connsiteY10" fmla="*/ 40871 h 1269988"/>
                <a:gd name="connsiteX11" fmla="*/ 1176468 w 1193539"/>
                <a:gd name="connsiteY11" fmla="*/ 377421 h 1269988"/>
                <a:gd name="connsiteX12" fmla="*/ 795468 w 1193539"/>
                <a:gd name="connsiteY12" fmla="*/ 640946 h 1269988"/>
                <a:gd name="connsiteX0" fmla="*/ 795468 w 1238593"/>
                <a:gd name="connsiteY0" fmla="*/ 640946 h 1269988"/>
                <a:gd name="connsiteX1" fmla="*/ 738318 w 1238593"/>
                <a:gd name="connsiteY1" fmla="*/ 869546 h 1269988"/>
                <a:gd name="connsiteX2" fmla="*/ 614493 w 1238593"/>
                <a:gd name="connsiteY2" fmla="*/ 1040996 h 1269988"/>
                <a:gd name="connsiteX3" fmla="*/ 385893 w 1238593"/>
                <a:gd name="connsiteY3" fmla="*/ 1269596 h 1269988"/>
                <a:gd name="connsiteX4" fmla="*/ 81093 w 1238593"/>
                <a:gd name="connsiteY4" fmla="*/ 1088621 h 1269988"/>
                <a:gd name="connsiteX5" fmla="*/ 4893 w 1238593"/>
                <a:gd name="connsiteY5" fmla="*/ 821921 h 1269988"/>
                <a:gd name="connsiteX6" fmla="*/ 185868 w 1238593"/>
                <a:gd name="connsiteY6" fmla="*/ 450446 h 1269988"/>
                <a:gd name="connsiteX7" fmla="*/ 319218 w 1238593"/>
                <a:gd name="connsiteY7" fmla="*/ 269471 h 1269988"/>
                <a:gd name="connsiteX8" fmla="*/ 528768 w 1238593"/>
                <a:gd name="connsiteY8" fmla="*/ 117071 h 1269988"/>
                <a:gd name="connsiteX9" fmla="*/ 738318 w 1238593"/>
                <a:gd name="connsiteY9" fmla="*/ 21821 h 1269988"/>
                <a:gd name="connsiteX10" fmla="*/ 1068518 w 1238593"/>
                <a:gd name="connsiteY10" fmla="*/ 40871 h 1269988"/>
                <a:gd name="connsiteX11" fmla="*/ 1227268 w 1238593"/>
                <a:gd name="connsiteY11" fmla="*/ 352021 h 1269988"/>
                <a:gd name="connsiteX12" fmla="*/ 795468 w 1238593"/>
                <a:gd name="connsiteY12" fmla="*/ 640946 h 1269988"/>
                <a:gd name="connsiteX0" fmla="*/ 795468 w 1240456"/>
                <a:gd name="connsiteY0" fmla="*/ 654007 h 1283049"/>
                <a:gd name="connsiteX1" fmla="*/ 738318 w 1240456"/>
                <a:gd name="connsiteY1" fmla="*/ 882607 h 1283049"/>
                <a:gd name="connsiteX2" fmla="*/ 614493 w 1240456"/>
                <a:gd name="connsiteY2" fmla="*/ 1054057 h 1283049"/>
                <a:gd name="connsiteX3" fmla="*/ 385893 w 1240456"/>
                <a:gd name="connsiteY3" fmla="*/ 1282657 h 1283049"/>
                <a:gd name="connsiteX4" fmla="*/ 81093 w 1240456"/>
                <a:gd name="connsiteY4" fmla="*/ 1101682 h 1283049"/>
                <a:gd name="connsiteX5" fmla="*/ 4893 w 1240456"/>
                <a:gd name="connsiteY5" fmla="*/ 834982 h 1283049"/>
                <a:gd name="connsiteX6" fmla="*/ 185868 w 1240456"/>
                <a:gd name="connsiteY6" fmla="*/ 463507 h 1283049"/>
                <a:gd name="connsiteX7" fmla="*/ 319218 w 1240456"/>
                <a:gd name="connsiteY7" fmla="*/ 282532 h 1283049"/>
                <a:gd name="connsiteX8" fmla="*/ 528768 w 1240456"/>
                <a:gd name="connsiteY8" fmla="*/ 130132 h 1283049"/>
                <a:gd name="connsiteX9" fmla="*/ 738318 w 1240456"/>
                <a:gd name="connsiteY9" fmla="*/ 34882 h 1283049"/>
                <a:gd name="connsiteX10" fmla="*/ 1081218 w 1240456"/>
                <a:gd name="connsiteY10" fmla="*/ 34882 h 1283049"/>
                <a:gd name="connsiteX11" fmla="*/ 1227268 w 1240456"/>
                <a:gd name="connsiteY11" fmla="*/ 365082 h 1283049"/>
                <a:gd name="connsiteX12" fmla="*/ 795468 w 1240456"/>
                <a:gd name="connsiteY12" fmla="*/ 654007 h 1283049"/>
                <a:gd name="connsiteX0" fmla="*/ 795468 w 1305812"/>
                <a:gd name="connsiteY0" fmla="*/ 654007 h 1283049"/>
                <a:gd name="connsiteX1" fmla="*/ 738318 w 1305812"/>
                <a:gd name="connsiteY1" fmla="*/ 882607 h 1283049"/>
                <a:gd name="connsiteX2" fmla="*/ 614493 w 1305812"/>
                <a:gd name="connsiteY2" fmla="*/ 1054057 h 1283049"/>
                <a:gd name="connsiteX3" fmla="*/ 385893 w 1305812"/>
                <a:gd name="connsiteY3" fmla="*/ 1282657 h 1283049"/>
                <a:gd name="connsiteX4" fmla="*/ 81093 w 1305812"/>
                <a:gd name="connsiteY4" fmla="*/ 1101682 h 1283049"/>
                <a:gd name="connsiteX5" fmla="*/ 4893 w 1305812"/>
                <a:gd name="connsiteY5" fmla="*/ 834982 h 1283049"/>
                <a:gd name="connsiteX6" fmla="*/ 185868 w 1305812"/>
                <a:gd name="connsiteY6" fmla="*/ 463507 h 1283049"/>
                <a:gd name="connsiteX7" fmla="*/ 319218 w 1305812"/>
                <a:gd name="connsiteY7" fmla="*/ 282532 h 1283049"/>
                <a:gd name="connsiteX8" fmla="*/ 528768 w 1305812"/>
                <a:gd name="connsiteY8" fmla="*/ 130132 h 1283049"/>
                <a:gd name="connsiteX9" fmla="*/ 738318 w 1305812"/>
                <a:gd name="connsiteY9" fmla="*/ 34882 h 1283049"/>
                <a:gd name="connsiteX10" fmla="*/ 1081218 w 1305812"/>
                <a:gd name="connsiteY10" fmla="*/ 34882 h 1283049"/>
                <a:gd name="connsiteX11" fmla="*/ 1297118 w 1305812"/>
                <a:gd name="connsiteY11" fmla="*/ 365082 h 1283049"/>
                <a:gd name="connsiteX12" fmla="*/ 795468 w 1305812"/>
                <a:gd name="connsiteY12" fmla="*/ 654007 h 1283049"/>
                <a:gd name="connsiteX0" fmla="*/ 795468 w 1330067"/>
                <a:gd name="connsiteY0" fmla="*/ 640946 h 1269988"/>
                <a:gd name="connsiteX1" fmla="*/ 738318 w 1330067"/>
                <a:gd name="connsiteY1" fmla="*/ 869546 h 1269988"/>
                <a:gd name="connsiteX2" fmla="*/ 614493 w 1330067"/>
                <a:gd name="connsiteY2" fmla="*/ 1040996 h 1269988"/>
                <a:gd name="connsiteX3" fmla="*/ 385893 w 1330067"/>
                <a:gd name="connsiteY3" fmla="*/ 1269596 h 1269988"/>
                <a:gd name="connsiteX4" fmla="*/ 81093 w 1330067"/>
                <a:gd name="connsiteY4" fmla="*/ 1088621 h 1269988"/>
                <a:gd name="connsiteX5" fmla="*/ 4893 w 1330067"/>
                <a:gd name="connsiteY5" fmla="*/ 821921 h 1269988"/>
                <a:gd name="connsiteX6" fmla="*/ 185868 w 1330067"/>
                <a:gd name="connsiteY6" fmla="*/ 450446 h 1269988"/>
                <a:gd name="connsiteX7" fmla="*/ 319218 w 1330067"/>
                <a:gd name="connsiteY7" fmla="*/ 269471 h 1269988"/>
                <a:gd name="connsiteX8" fmla="*/ 528768 w 1330067"/>
                <a:gd name="connsiteY8" fmla="*/ 117071 h 1269988"/>
                <a:gd name="connsiteX9" fmla="*/ 738318 w 1330067"/>
                <a:gd name="connsiteY9" fmla="*/ 21821 h 1269988"/>
                <a:gd name="connsiteX10" fmla="*/ 1214568 w 1330067"/>
                <a:gd name="connsiteY10" fmla="*/ 40871 h 1269988"/>
                <a:gd name="connsiteX11" fmla="*/ 1297118 w 1330067"/>
                <a:gd name="connsiteY11" fmla="*/ 352021 h 1269988"/>
                <a:gd name="connsiteX12" fmla="*/ 795468 w 1330067"/>
                <a:gd name="connsiteY12" fmla="*/ 640946 h 1269988"/>
                <a:gd name="connsiteX0" fmla="*/ 795468 w 1330067"/>
                <a:gd name="connsiteY0" fmla="*/ 662571 h 1291613"/>
                <a:gd name="connsiteX1" fmla="*/ 738318 w 1330067"/>
                <a:gd name="connsiteY1" fmla="*/ 891171 h 1291613"/>
                <a:gd name="connsiteX2" fmla="*/ 614493 w 1330067"/>
                <a:gd name="connsiteY2" fmla="*/ 1062621 h 1291613"/>
                <a:gd name="connsiteX3" fmla="*/ 385893 w 1330067"/>
                <a:gd name="connsiteY3" fmla="*/ 1291221 h 1291613"/>
                <a:gd name="connsiteX4" fmla="*/ 81093 w 1330067"/>
                <a:gd name="connsiteY4" fmla="*/ 1110246 h 1291613"/>
                <a:gd name="connsiteX5" fmla="*/ 4893 w 1330067"/>
                <a:gd name="connsiteY5" fmla="*/ 843546 h 1291613"/>
                <a:gd name="connsiteX6" fmla="*/ 185868 w 1330067"/>
                <a:gd name="connsiteY6" fmla="*/ 472071 h 1291613"/>
                <a:gd name="connsiteX7" fmla="*/ 319218 w 1330067"/>
                <a:gd name="connsiteY7" fmla="*/ 291096 h 1291613"/>
                <a:gd name="connsiteX8" fmla="*/ 528768 w 1330067"/>
                <a:gd name="connsiteY8" fmla="*/ 138696 h 1291613"/>
                <a:gd name="connsiteX9" fmla="*/ 738318 w 1330067"/>
                <a:gd name="connsiteY9" fmla="*/ 43446 h 1291613"/>
                <a:gd name="connsiteX10" fmla="*/ 1214568 w 1330067"/>
                <a:gd name="connsiteY10" fmla="*/ 62496 h 1291613"/>
                <a:gd name="connsiteX11" fmla="*/ 1297118 w 1330067"/>
                <a:gd name="connsiteY11" fmla="*/ 373646 h 1291613"/>
                <a:gd name="connsiteX12" fmla="*/ 795468 w 1330067"/>
                <a:gd name="connsiteY12" fmla="*/ 662571 h 1291613"/>
                <a:gd name="connsiteX0" fmla="*/ 795468 w 1330067"/>
                <a:gd name="connsiteY0" fmla="*/ 662571 h 1291613"/>
                <a:gd name="connsiteX1" fmla="*/ 738318 w 1330067"/>
                <a:gd name="connsiteY1" fmla="*/ 891171 h 1291613"/>
                <a:gd name="connsiteX2" fmla="*/ 614493 w 1330067"/>
                <a:gd name="connsiteY2" fmla="*/ 1062621 h 1291613"/>
                <a:gd name="connsiteX3" fmla="*/ 385893 w 1330067"/>
                <a:gd name="connsiteY3" fmla="*/ 1291221 h 1291613"/>
                <a:gd name="connsiteX4" fmla="*/ 81093 w 1330067"/>
                <a:gd name="connsiteY4" fmla="*/ 1110246 h 1291613"/>
                <a:gd name="connsiteX5" fmla="*/ 4893 w 1330067"/>
                <a:gd name="connsiteY5" fmla="*/ 843546 h 1291613"/>
                <a:gd name="connsiteX6" fmla="*/ 185868 w 1330067"/>
                <a:gd name="connsiteY6" fmla="*/ 472071 h 1291613"/>
                <a:gd name="connsiteX7" fmla="*/ 319218 w 1330067"/>
                <a:gd name="connsiteY7" fmla="*/ 291096 h 1291613"/>
                <a:gd name="connsiteX8" fmla="*/ 528768 w 1330067"/>
                <a:gd name="connsiteY8" fmla="*/ 138696 h 1291613"/>
                <a:gd name="connsiteX9" fmla="*/ 738318 w 1330067"/>
                <a:gd name="connsiteY9" fmla="*/ 43446 h 1291613"/>
                <a:gd name="connsiteX10" fmla="*/ 1214568 w 1330067"/>
                <a:gd name="connsiteY10" fmla="*/ 62496 h 1291613"/>
                <a:gd name="connsiteX11" fmla="*/ 1297118 w 1330067"/>
                <a:gd name="connsiteY11" fmla="*/ 430796 h 1291613"/>
                <a:gd name="connsiteX12" fmla="*/ 795468 w 1330067"/>
                <a:gd name="connsiteY12" fmla="*/ 662571 h 1291613"/>
                <a:gd name="connsiteX0" fmla="*/ 795468 w 1330067"/>
                <a:gd name="connsiteY0" fmla="*/ 662571 h 1291613"/>
                <a:gd name="connsiteX1" fmla="*/ 738318 w 1330067"/>
                <a:gd name="connsiteY1" fmla="*/ 891171 h 1291613"/>
                <a:gd name="connsiteX2" fmla="*/ 614493 w 1330067"/>
                <a:gd name="connsiteY2" fmla="*/ 1062621 h 1291613"/>
                <a:gd name="connsiteX3" fmla="*/ 385893 w 1330067"/>
                <a:gd name="connsiteY3" fmla="*/ 1291221 h 1291613"/>
                <a:gd name="connsiteX4" fmla="*/ 81093 w 1330067"/>
                <a:gd name="connsiteY4" fmla="*/ 1110246 h 1291613"/>
                <a:gd name="connsiteX5" fmla="*/ 4893 w 1330067"/>
                <a:gd name="connsiteY5" fmla="*/ 843546 h 1291613"/>
                <a:gd name="connsiteX6" fmla="*/ 185868 w 1330067"/>
                <a:gd name="connsiteY6" fmla="*/ 472071 h 1291613"/>
                <a:gd name="connsiteX7" fmla="*/ 319218 w 1330067"/>
                <a:gd name="connsiteY7" fmla="*/ 291096 h 1291613"/>
                <a:gd name="connsiteX8" fmla="*/ 528768 w 1330067"/>
                <a:gd name="connsiteY8" fmla="*/ 138696 h 1291613"/>
                <a:gd name="connsiteX9" fmla="*/ 738318 w 1330067"/>
                <a:gd name="connsiteY9" fmla="*/ 43446 h 1291613"/>
                <a:gd name="connsiteX10" fmla="*/ 1214568 w 1330067"/>
                <a:gd name="connsiteY10" fmla="*/ 62496 h 1291613"/>
                <a:gd name="connsiteX11" fmla="*/ 1297118 w 1330067"/>
                <a:gd name="connsiteY11" fmla="*/ 430796 h 1291613"/>
                <a:gd name="connsiteX12" fmla="*/ 795468 w 1330067"/>
                <a:gd name="connsiteY12" fmla="*/ 662571 h 1291613"/>
                <a:gd name="connsiteX0" fmla="*/ 858968 w 1325367"/>
                <a:gd name="connsiteY0" fmla="*/ 611771 h 1291613"/>
                <a:gd name="connsiteX1" fmla="*/ 738318 w 1325367"/>
                <a:gd name="connsiteY1" fmla="*/ 891171 h 1291613"/>
                <a:gd name="connsiteX2" fmla="*/ 614493 w 1325367"/>
                <a:gd name="connsiteY2" fmla="*/ 1062621 h 1291613"/>
                <a:gd name="connsiteX3" fmla="*/ 385893 w 1325367"/>
                <a:gd name="connsiteY3" fmla="*/ 1291221 h 1291613"/>
                <a:gd name="connsiteX4" fmla="*/ 81093 w 1325367"/>
                <a:gd name="connsiteY4" fmla="*/ 1110246 h 1291613"/>
                <a:gd name="connsiteX5" fmla="*/ 4893 w 1325367"/>
                <a:gd name="connsiteY5" fmla="*/ 843546 h 1291613"/>
                <a:gd name="connsiteX6" fmla="*/ 185868 w 1325367"/>
                <a:gd name="connsiteY6" fmla="*/ 472071 h 1291613"/>
                <a:gd name="connsiteX7" fmla="*/ 319218 w 1325367"/>
                <a:gd name="connsiteY7" fmla="*/ 291096 h 1291613"/>
                <a:gd name="connsiteX8" fmla="*/ 528768 w 1325367"/>
                <a:gd name="connsiteY8" fmla="*/ 138696 h 1291613"/>
                <a:gd name="connsiteX9" fmla="*/ 738318 w 1325367"/>
                <a:gd name="connsiteY9" fmla="*/ 43446 h 1291613"/>
                <a:gd name="connsiteX10" fmla="*/ 1214568 w 1325367"/>
                <a:gd name="connsiteY10" fmla="*/ 62496 h 1291613"/>
                <a:gd name="connsiteX11" fmla="*/ 1297118 w 1325367"/>
                <a:gd name="connsiteY11" fmla="*/ 430796 h 1291613"/>
                <a:gd name="connsiteX12" fmla="*/ 858968 w 1325367"/>
                <a:gd name="connsiteY12" fmla="*/ 611771 h 1291613"/>
                <a:gd name="connsiteX0" fmla="*/ 858968 w 1297409"/>
                <a:gd name="connsiteY0" fmla="*/ 577669 h 1257511"/>
                <a:gd name="connsiteX1" fmla="*/ 738318 w 1297409"/>
                <a:gd name="connsiteY1" fmla="*/ 857069 h 1257511"/>
                <a:gd name="connsiteX2" fmla="*/ 614493 w 1297409"/>
                <a:gd name="connsiteY2" fmla="*/ 1028519 h 1257511"/>
                <a:gd name="connsiteX3" fmla="*/ 385893 w 1297409"/>
                <a:gd name="connsiteY3" fmla="*/ 1257119 h 1257511"/>
                <a:gd name="connsiteX4" fmla="*/ 81093 w 1297409"/>
                <a:gd name="connsiteY4" fmla="*/ 1076144 h 1257511"/>
                <a:gd name="connsiteX5" fmla="*/ 4893 w 1297409"/>
                <a:gd name="connsiteY5" fmla="*/ 809444 h 1257511"/>
                <a:gd name="connsiteX6" fmla="*/ 185868 w 1297409"/>
                <a:gd name="connsiteY6" fmla="*/ 437969 h 1257511"/>
                <a:gd name="connsiteX7" fmla="*/ 319218 w 1297409"/>
                <a:gd name="connsiteY7" fmla="*/ 256994 h 1257511"/>
                <a:gd name="connsiteX8" fmla="*/ 528768 w 1297409"/>
                <a:gd name="connsiteY8" fmla="*/ 104594 h 1257511"/>
                <a:gd name="connsiteX9" fmla="*/ 738318 w 1297409"/>
                <a:gd name="connsiteY9" fmla="*/ 9344 h 1257511"/>
                <a:gd name="connsiteX10" fmla="*/ 922468 w 1297409"/>
                <a:gd name="connsiteY10" fmla="*/ 85544 h 1257511"/>
                <a:gd name="connsiteX11" fmla="*/ 1297118 w 1297409"/>
                <a:gd name="connsiteY11" fmla="*/ 396694 h 1257511"/>
                <a:gd name="connsiteX12" fmla="*/ 858968 w 1297409"/>
                <a:gd name="connsiteY12" fmla="*/ 577669 h 1257511"/>
                <a:gd name="connsiteX0" fmla="*/ 858968 w 1297386"/>
                <a:gd name="connsiteY0" fmla="*/ 577669 h 1257511"/>
                <a:gd name="connsiteX1" fmla="*/ 738318 w 1297386"/>
                <a:gd name="connsiteY1" fmla="*/ 857069 h 1257511"/>
                <a:gd name="connsiteX2" fmla="*/ 614493 w 1297386"/>
                <a:gd name="connsiteY2" fmla="*/ 1028519 h 1257511"/>
                <a:gd name="connsiteX3" fmla="*/ 385893 w 1297386"/>
                <a:gd name="connsiteY3" fmla="*/ 1257119 h 1257511"/>
                <a:gd name="connsiteX4" fmla="*/ 81093 w 1297386"/>
                <a:gd name="connsiteY4" fmla="*/ 1076144 h 1257511"/>
                <a:gd name="connsiteX5" fmla="*/ 4893 w 1297386"/>
                <a:gd name="connsiteY5" fmla="*/ 809444 h 1257511"/>
                <a:gd name="connsiteX6" fmla="*/ 185868 w 1297386"/>
                <a:gd name="connsiteY6" fmla="*/ 437969 h 1257511"/>
                <a:gd name="connsiteX7" fmla="*/ 319218 w 1297386"/>
                <a:gd name="connsiteY7" fmla="*/ 256994 h 1257511"/>
                <a:gd name="connsiteX8" fmla="*/ 528768 w 1297386"/>
                <a:gd name="connsiteY8" fmla="*/ 104594 h 1257511"/>
                <a:gd name="connsiteX9" fmla="*/ 738318 w 1297386"/>
                <a:gd name="connsiteY9" fmla="*/ 9344 h 1257511"/>
                <a:gd name="connsiteX10" fmla="*/ 922468 w 1297386"/>
                <a:gd name="connsiteY10" fmla="*/ 85544 h 1257511"/>
                <a:gd name="connsiteX11" fmla="*/ 1297118 w 1297386"/>
                <a:gd name="connsiteY11" fmla="*/ 396694 h 1257511"/>
                <a:gd name="connsiteX12" fmla="*/ 858968 w 1297386"/>
                <a:gd name="connsiteY12" fmla="*/ 577669 h 1257511"/>
                <a:gd name="connsiteX0" fmla="*/ 858968 w 1297386"/>
                <a:gd name="connsiteY0" fmla="*/ 569548 h 1249390"/>
                <a:gd name="connsiteX1" fmla="*/ 738318 w 1297386"/>
                <a:gd name="connsiteY1" fmla="*/ 848948 h 1249390"/>
                <a:gd name="connsiteX2" fmla="*/ 614493 w 1297386"/>
                <a:gd name="connsiteY2" fmla="*/ 1020398 h 1249390"/>
                <a:gd name="connsiteX3" fmla="*/ 385893 w 1297386"/>
                <a:gd name="connsiteY3" fmla="*/ 1248998 h 1249390"/>
                <a:gd name="connsiteX4" fmla="*/ 81093 w 1297386"/>
                <a:gd name="connsiteY4" fmla="*/ 1068023 h 1249390"/>
                <a:gd name="connsiteX5" fmla="*/ 4893 w 1297386"/>
                <a:gd name="connsiteY5" fmla="*/ 801323 h 1249390"/>
                <a:gd name="connsiteX6" fmla="*/ 185868 w 1297386"/>
                <a:gd name="connsiteY6" fmla="*/ 429848 h 1249390"/>
                <a:gd name="connsiteX7" fmla="*/ 319218 w 1297386"/>
                <a:gd name="connsiteY7" fmla="*/ 248873 h 1249390"/>
                <a:gd name="connsiteX8" fmla="*/ 528768 w 1297386"/>
                <a:gd name="connsiteY8" fmla="*/ 96473 h 1249390"/>
                <a:gd name="connsiteX9" fmla="*/ 738318 w 1297386"/>
                <a:gd name="connsiteY9" fmla="*/ 1223 h 1249390"/>
                <a:gd name="connsiteX10" fmla="*/ 922468 w 1297386"/>
                <a:gd name="connsiteY10" fmla="*/ 77423 h 1249390"/>
                <a:gd name="connsiteX11" fmla="*/ 1297118 w 1297386"/>
                <a:gd name="connsiteY11" fmla="*/ 388573 h 1249390"/>
                <a:gd name="connsiteX12" fmla="*/ 858968 w 1297386"/>
                <a:gd name="connsiteY12" fmla="*/ 569548 h 1249390"/>
                <a:gd name="connsiteX0" fmla="*/ 858968 w 950511"/>
                <a:gd name="connsiteY0" fmla="*/ 569548 h 1249390"/>
                <a:gd name="connsiteX1" fmla="*/ 738318 w 950511"/>
                <a:gd name="connsiteY1" fmla="*/ 848948 h 1249390"/>
                <a:gd name="connsiteX2" fmla="*/ 614493 w 950511"/>
                <a:gd name="connsiteY2" fmla="*/ 1020398 h 1249390"/>
                <a:gd name="connsiteX3" fmla="*/ 385893 w 950511"/>
                <a:gd name="connsiteY3" fmla="*/ 1248998 h 1249390"/>
                <a:gd name="connsiteX4" fmla="*/ 81093 w 950511"/>
                <a:gd name="connsiteY4" fmla="*/ 1068023 h 1249390"/>
                <a:gd name="connsiteX5" fmla="*/ 4893 w 950511"/>
                <a:gd name="connsiteY5" fmla="*/ 801323 h 1249390"/>
                <a:gd name="connsiteX6" fmla="*/ 185868 w 950511"/>
                <a:gd name="connsiteY6" fmla="*/ 429848 h 1249390"/>
                <a:gd name="connsiteX7" fmla="*/ 319218 w 950511"/>
                <a:gd name="connsiteY7" fmla="*/ 248873 h 1249390"/>
                <a:gd name="connsiteX8" fmla="*/ 528768 w 950511"/>
                <a:gd name="connsiteY8" fmla="*/ 96473 h 1249390"/>
                <a:gd name="connsiteX9" fmla="*/ 738318 w 950511"/>
                <a:gd name="connsiteY9" fmla="*/ 1223 h 1249390"/>
                <a:gd name="connsiteX10" fmla="*/ 922468 w 950511"/>
                <a:gd name="connsiteY10" fmla="*/ 77423 h 1249390"/>
                <a:gd name="connsiteX11" fmla="*/ 878018 w 950511"/>
                <a:gd name="connsiteY11" fmla="*/ 356823 h 1249390"/>
                <a:gd name="connsiteX12" fmla="*/ 858968 w 950511"/>
                <a:gd name="connsiteY12" fmla="*/ 569548 h 1249390"/>
                <a:gd name="connsiteX0" fmla="*/ 858968 w 909186"/>
                <a:gd name="connsiteY0" fmla="*/ 569105 h 1248947"/>
                <a:gd name="connsiteX1" fmla="*/ 738318 w 909186"/>
                <a:gd name="connsiteY1" fmla="*/ 848505 h 1248947"/>
                <a:gd name="connsiteX2" fmla="*/ 614493 w 909186"/>
                <a:gd name="connsiteY2" fmla="*/ 1019955 h 1248947"/>
                <a:gd name="connsiteX3" fmla="*/ 385893 w 909186"/>
                <a:gd name="connsiteY3" fmla="*/ 1248555 h 1248947"/>
                <a:gd name="connsiteX4" fmla="*/ 81093 w 909186"/>
                <a:gd name="connsiteY4" fmla="*/ 1067580 h 1248947"/>
                <a:gd name="connsiteX5" fmla="*/ 4893 w 909186"/>
                <a:gd name="connsiteY5" fmla="*/ 800880 h 1248947"/>
                <a:gd name="connsiteX6" fmla="*/ 185868 w 909186"/>
                <a:gd name="connsiteY6" fmla="*/ 429405 h 1248947"/>
                <a:gd name="connsiteX7" fmla="*/ 319218 w 909186"/>
                <a:gd name="connsiteY7" fmla="*/ 248430 h 1248947"/>
                <a:gd name="connsiteX8" fmla="*/ 528768 w 909186"/>
                <a:gd name="connsiteY8" fmla="*/ 96030 h 1248947"/>
                <a:gd name="connsiteX9" fmla="*/ 738318 w 909186"/>
                <a:gd name="connsiteY9" fmla="*/ 780 h 1248947"/>
                <a:gd name="connsiteX10" fmla="*/ 871668 w 909186"/>
                <a:gd name="connsiteY10" fmla="*/ 146830 h 1248947"/>
                <a:gd name="connsiteX11" fmla="*/ 878018 w 909186"/>
                <a:gd name="connsiteY11" fmla="*/ 356380 h 1248947"/>
                <a:gd name="connsiteX12" fmla="*/ 858968 w 909186"/>
                <a:gd name="connsiteY12" fmla="*/ 569105 h 1248947"/>
                <a:gd name="connsiteX0" fmla="*/ 858968 w 909186"/>
                <a:gd name="connsiteY0" fmla="*/ 519462 h 1199304"/>
                <a:gd name="connsiteX1" fmla="*/ 738318 w 909186"/>
                <a:gd name="connsiteY1" fmla="*/ 798862 h 1199304"/>
                <a:gd name="connsiteX2" fmla="*/ 614493 w 909186"/>
                <a:gd name="connsiteY2" fmla="*/ 970312 h 1199304"/>
                <a:gd name="connsiteX3" fmla="*/ 385893 w 909186"/>
                <a:gd name="connsiteY3" fmla="*/ 1198912 h 1199304"/>
                <a:gd name="connsiteX4" fmla="*/ 81093 w 909186"/>
                <a:gd name="connsiteY4" fmla="*/ 1017937 h 1199304"/>
                <a:gd name="connsiteX5" fmla="*/ 4893 w 909186"/>
                <a:gd name="connsiteY5" fmla="*/ 751237 h 1199304"/>
                <a:gd name="connsiteX6" fmla="*/ 185868 w 909186"/>
                <a:gd name="connsiteY6" fmla="*/ 379762 h 1199304"/>
                <a:gd name="connsiteX7" fmla="*/ 319218 w 909186"/>
                <a:gd name="connsiteY7" fmla="*/ 198787 h 1199304"/>
                <a:gd name="connsiteX8" fmla="*/ 528768 w 909186"/>
                <a:gd name="connsiteY8" fmla="*/ 46387 h 1199304"/>
                <a:gd name="connsiteX9" fmla="*/ 649418 w 909186"/>
                <a:gd name="connsiteY9" fmla="*/ 1937 h 1199304"/>
                <a:gd name="connsiteX10" fmla="*/ 871668 w 909186"/>
                <a:gd name="connsiteY10" fmla="*/ 97187 h 1199304"/>
                <a:gd name="connsiteX11" fmla="*/ 878018 w 909186"/>
                <a:gd name="connsiteY11" fmla="*/ 306737 h 1199304"/>
                <a:gd name="connsiteX12" fmla="*/ 858968 w 909186"/>
                <a:gd name="connsiteY12" fmla="*/ 519462 h 1199304"/>
                <a:gd name="connsiteX0" fmla="*/ 858968 w 884386"/>
                <a:gd name="connsiteY0" fmla="*/ 526303 h 1206145"/>
                <a:gd name="connsiteX1" fmla="*/ 738318 w 884386"/>
                <a:gd name="connsiteY1" fmla="*/ 805703 h 1206145"/>
                <a:gd name="connsiteX2" fmla="*/ 614493 w 884386"/>
                <a:gd name="connsiteY2" fmla="*/ 977153 h 1206145"/>
                <a:gd name="connsiteX3" fmla="*/ 385893 w 884386"/>
                <a:gd name="connsiteY3" fmla="*/ 1205753 h 1206145"/>
                <a:gd name="connsiteX4" fmla="*/ 81093 w 884386"/>
                <a:gd name="connsiteY4" fmla="*/ 1024778 h 1206145"/>
                <a:gd name="connsiteX5" fmla="*/ 4893 w 884386"/>
                <a:gd name="connsiteY5" fmla="*/ 758078 h 1206145"/>
                <a:gd name="connsiteX6" fmla="*/ 185868 w 884386"/>
                <a:gd name="connsiteY6" fmla="*/ 386603 h 1206145"/>
                <a:gd name="connsiteX7" fmla="*/ 319218 w 884386"/>
                <a:gd name="connsiteY7" fmla="*/ 205628 h 1206145"/>
                <a:gd name="connsiteX8" fmla="*/ 528768 w 884386"/>
                <a:gd name="connsiteY8" fmla="*/ 53228 h 1206145"/>
                <a:gd name="connsiteX9" fmla="*/ 649418 w 884386"/>
                <a:gd name="connsiteY9" fmla="*/ 8778 h 1206145"/>
                <a:gd name="connsiteX10" fmla="*/ 776418 w 884386"/>
                <a:gd name="connsiteY10" fmla="*/ 53228 h 1206145"/>
                <a:gd name="connsiteX11" fmla="*/ 878018 w 884386"/>
                <a:gd name="connsiteY11" fmla="*/ 313578 h 1206145"/>
                <a:gd name="connsiteX12" fmla="*/ 858968 w 884386"/>
                <a:gd name="connsiteY12" fmla="*/ 526303 h 1206145"/>
                <a:gd name="connsiteX0" fmla="*/ 858968 w 860750"/>
                <a:gd name="connsiteY0" fmla="*/ 526303 h 1206145"/>
                <a:gd name="connsiteX1" fmla="*/ 738318 w 860750"/>
                <a:gd name="connsiteY1" fmla="*/ 805703 h 1206145"/>
                <a:gd name="connsiteX2" fmla="*/ 614493 w 860750"/>
                <a:gd name="connsiteY2" fmla="*/ 977153 h 1206145"/>
                <a:gd name="connsiteX3" fmla="*/ 385893 w 860750"/>
                <a:gd name="connsiteY3" fmla="*/ 1205753 h 1206145"/>
                <a:gd name="connsiteX4" fmla="*/ 81093 w 860750"/>
                <a:gd name="connsiteY4" fmla="*/ 1024778 h 1206145"/>
                <a:gd name="connsiteX5" fmla="*/ 4893 w 860750"/>
                <a:gd name="connsiteY5" fmla="*/ 758078 h 1206145"/>
                <a:gd name="connsiteX6" fmla="*/ 185868 w 860750"/>
                <a:gd name="connsiteY6" fmla="*/ 386603 h 1206145"/>
                <a:gd name="connsiteX7" fmla="*/ 319218 w 860750"/>
                <a:gd name="connsiteY7" fmla="*/ 205628 h 1206145"/>
                <a:gd name="connsiteX8" fmla="*/ 528768 w 860750"/>
                <a:gd name="connsiteY8" fmla="*/ 53228 h 1206145"/>
                <a:gd name="connsiteX9" fmla="*/ 649418 w 860750"/>
                <a:gd name="connsiteY9" fmla="*/ 8778 h 1206145"/>
                <a:gd name="connsiteX10" fmla="*/ 776418 w 860750"/>
                <a:gd name="connsiteY10" fmla="*/ 53228 h 1206145"/>
                <a:gd name="connsiteX11" fmla="*/ 808168 w 860750"/>
                <a:gd name="connsiteY11" fmla="*/ 319928 h 1206145"/>
                <a:gd name="connsiteX12" fmla="*/ 858968 w 860750"/>
                <a:gd name="connsiteY12" fmla="*/ 526303 h 120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750" h="1206145">
                  <a:moveTo>
                    <a:pt x="858968" y="526303"/>
                  </a:moveTo>
                  <a:cubicBezTo>
                    <a:pt x="847326" y="607265"/>
                    <a:pt x="779064" y="730561"/>
                    <a:pt x="738318" y="805703"/>
                  </a:cubicBezTo>
                  <a:cubicBezTo>
                    <a:pt x="697572" y="880845"/>
                    <a:pt x="673230" y="910478"/>
                    <a:pt x="614493" y="977153"/>
                  </a:cubicBezTo>
                  <a:cubicBezTo>
                    <a:pt x="555756" y="1043828"/>
                    <a:pt x="474793" y="1197816"/>
                    <a:pt x="385893" y="1205753"/>
                  </a:cubicBezTo>
                  <a:cubicBezTo>
                    <a:pt x="296993" y="1213690"/>
                    <a:pt x="144593" y="1099390"/>
                    <a:pt x="81093" y="1024778"/>
                  </a:cubicBezTo>
                  <a:cubicBezTo>
                    <a:pt x="17593" y="950166"/>
                    <a:pt x="-12569" y="864440"/>
                    <a:pt x="4893" y="758078"/>
                  </a:cubicBezTo>
                  <a:cubicBezTo>
                    <a:pt x="22355" y="651716"/>
                    <a:pt x="133480" y="478678"/>
                    <a:pt x="185868" y="386603"/>
                  </a:cubicBezTo>
                  <a:cubicBezTo>
                    <a:pt x="238255" y="294528"/>
                    <a:pt x="262068" y="261190"/>
                    <a:pt x="319218" y="205628"/>
                  </a:cubicBezTo>
                  <a:cubicBezTo>
                    <a:pt x="376368" y="150066"/>
                    <a:pt x="473735" y="86036"/>
                    <a:pt x="528768" y="53228"/>
                  </a:cubicBezTo>
                  <a:cubicBezTo>
                    <a:pt x="583801" y="20420"/>
                    <a:pt x="608143" y="8778"/>
                    <a:pt x="649418" y="8778"/>
                  </a:cubicBezTo>
                  <a:cubicBezTo>
                    <a:pt x="690693" y="8778"/>
                    <a:pt x="684343" y="-29322"/>
                    <a:pt x="776418" y="53228"/>
                  </a:cubicBezTo>
                  <a:cubicBezTo>
                    <a:pt x="855793" y="84978"/>
                    <a:pt x="794410" y="241082"/>
                    <a:pt x="808168" y="319928"/>
                  </a:cubicBezTo>
                  <a:cubicBezTo>
                    <a:pt x="821926" y="398774"/>
                    <a:pt x="870610" y="445341"/>
                    <a:pt x="858968" y="526303"/>
                  </a:cubicBezTo>
                  <a:close/>
                </a:path>
              </a:pathLst>
            </a:cu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1568295" y="4019162"/>
              <a:ext cx="1953961" cy="1920073"/>
            </a:xfrm>
            <a:custGeom>
              <a:avLst/>
              <a:gdLst>
                <a:gd name="connsiteX0" fmla="*/ 2040772 w 2055728"/>
                <a:gd name="connsiteY0" fmla="*/ 68795 h 1843670"/>
                <a:gd name="connsiteX1" fmla="*/ 2021722 w 2055728"/>
                <a:gd name="connsiteY1" fmla="*/ 341845 h 1843670"/>
                <a:gd name="connsiteX2" fmla="*/ 1799472 w 2055728"/>
                <a:gd name="connsiteY2" fmla="*/ 621245 h 1843670"/>
                <a:gd name="connsiteX3" fmla="*/ 1545472 w 2055728"/>
                <a:gd name="connsiteY3" fmla="*/ 697445 h 1843670"/>
                <a:gd name="connsiteX4" fmla="*/ 1374022 w 2055728"/>
                <a:gd name="connsiteY4" fmla="*/ 868895 h 1843670"/>
                <a:gd name="connsiteX5" fmla="*/ 1266072 w 2055728"/>
                <a:gd name="connsiteY5" fmla="*/ 1091145 h 1843670"/>
                <a:gd name="connsiteX6" fmla="*/ 1132722 w 2055728"/>
                <a:gd name="connsiteY6" fmla="*/ 1414995 h 1843670"/>
                <a:gd name="connsiteX7" fmla="*/ 1081922 w 2055728"/>
                <a:gd name="connsiteY7" fmla="*/ 1681695 h 1843670"/>
                <a:gd name="connsiteX8" fmla="*/ 916822 w 2055728"/>
                <a:gd name="connsiteY8" fmla="*/ 1776945 h 1843670"/>
                <a:gd name="connsiteX9" fmla="*/ 510422 w 2055728"/>
                <a:gd name="connsiteY9" fmla="*/ 1840445 h 1843670"/>
                <a:gd name="connsiteX10" fmla="*/ 116722 w 2055728"/>
                <a:gd name="connsiteY10" fmla="*/ 1675345 h 1843670"/>
                <a:gd name="connsiteX11" fmla="*/ 2422 w 2055728"/>
                <a:gd name="connsiteY11" fmla="*/ 1446745 h 1843670"/>
                <a:gd name="connsiteX12" fmla="*/ 53222 w 2055728"/>
                <a:gd name="connsiteY12" fmla="*/ 951445 h 1843670"/>
                <a:gd name="connsiteX13" fmla="*/ 218322 w 2055728"/>
                <a:gd name="connsiteY13" fmla="*/ 519645 h 1843670"/>
                <a:gd name="connsiteX14" fmla="*/ 605672 w 2055728"/>
                <a:gd name="connsiteY14" fmla="*/ 335495 h 1843670"/>
                <a:gd name="connsiteX15" fmla="*/ 1139072 w 2055728"/>
                <a:gd name="connsiteY15" fmla="*/ 56095 h 1843670"/>
                <a:gd name="connsiteX16" fmla="*/ 1558172 w 2055728"/>
                <a:gd name="connsiteY16" fmla="*/ 144995 h 1843670"/>
                <a:gd name="connsiteX17" fmla="*/ 1882022 w 2055728"/>
                <a:gd name="connsiteY17" fmla="*/ 5295 h 1843670"/>
                <a:gd name="connsiteX18" fmla="*/ 2040772 w 2055728"/>
                <a:gd name="connsiteY18" fmla="*/ 68795 h 1843670"/>
                <a:gd name="connsiteX0" fmla="*/ 2044703 w 2059659"/>
                <a:gd name="connsiteY0" fmla="*/ 68795 h 1843670"/>
                <a:gd name="connsiteX1" fmla="*/ 2025653 w 2059659"/>
                <a:gd name="connsiteY1" fmla="*/ 341845 h 1843670"/>
                <a:gd name="connsiteX2" fmla="*/ 1803403 w 2059659"/>
                <a:gd name="connsiteY2" fmla="*/ 621245 h 1843670"/>
                <a:gd name="connsiteX3" fmla="*/ 1549403 w 2059659"/>
                <a:gd name="connsiteY3" fmla="*/ 697445 h 1843670"/>
                <a:gd name="connsiteX4" fmla="*/ 1377953 w 2059659"/>
                <a:gd name="connsiteY4" fmla="*/ 868895 h 1843670"/>
                <a:gd name="connsiteX5" fmla="*/ 1270003 w 2059659"/>
                <a:gd name="connsiteY5" fmla="*/ 1091145 h 1843670"/>
                <a:gd name="connsiteX6" fmla="*/ 1136653 w 2059659"/>
                <a:gd name="connsiteY6" fmla="*/ 1414995 h 1843670"/>
                <a:gd name="connsiteX7" fmla="*/ 1085853 w 2059659"/>
                <a:gd name="connsiteY7" fmla="*/ 1681695 h 1843670"/>
                <a:gd name="connsiteX8" fmla="*/ 920753 w 2059659"/>
                <a:gd name="connsiteY8" fmla="*/ 1776945 h 1843670"/>
                <a:gd name="connsiteX9" fmla="*/ 514353 w 2059659"/>
                <a:gd name="connsiteY9" fmla="*/ 1840445 h 1843670"/>
                <a:gd name="connsiteX10" fmla="*/ 120653 w 2059659"/>
                <a:gd name="connsiteY10" fmla="*/ 1675345 h 1843670"/>
                <a:gd name="connsiteX11" fmla="*/ 6353 w 2059659"/>
                <a:gd name="connsiteY11" fmla="*/ 1446745 h 1843670"/>
                <a:gd name="connsiteX12" fmla="*/ 57153 w 2059659"/>
                <a:gd name="connsiteY12" fmla="*/ 951445 h 1843670"/>
                <a:gd name="connsiteX13" fmla="*/ 406403 w 2059659"/>
                <a:gd name="connsiteY13" fmla="*/ 424395 h 1843670"/>
                <a:gd name="connsiteX14" fmla="*/ 609603 w 2059659"/>
                <a:gd name="connsiteY14" fmla="*/ 335495 h 1843670"/>
                <a:gd name="connsiteX15" fmla="*/ 1143003 w 2059659"/>
                <a:gd name="connsiteY15" fmla="*/ 56095 h 1843670"/>
                <a:gd name="connsiteX16" fmla="*/ 1562103 w 2059659"/>
                <a:gd name="connsiteY16" fmla="*/ 144995 h 1843670"/>
                <a:gd name="connsiteX17" fmla="*/ 1885953 w 2059659"/>
                <a:gd name="connsiteY17" fmla="*/ 5295 h 1843670"/>
                <a:gd name="connsiteX18" fmla="*/ 2044703 w 2059659"/>
                <a:gd name="connsiteY18" fmla="*/ 68795 h 1843670"/>
                <a:gd name="connsiteX0" fmla="*/ 2040284 w 2055240"/>
                <a:gd name="connsiteY0" fmla="*/ 68795 h 1843670"/>
                <a:gd name="connsiteX1" fmla="*/ 2021234 w 2055240"/>
                <a:gd name="connsiteY1" fmla="*/ 341845 h 1843670"/>
                <a:gd name="connsiteX2" fmla="*/ 1798984 w 2055240"/>
                <a:gd name="connsiteY2" fmla="*/ 621245 h 1843670"/>
                <a:gd name="connsiteX3" fmla="*/ 1544984 w 2055240"/>
                <a:gd name="connsiteY3" fmla="*/ 697445 h 1843670"/>
                <a:gd name="connsiteX4" fmla="*/ 1373534 w 2055240"/>
                <a:gd name="connsiteY4" fmla="*/ 868895 h 1843670"/>
                <a:gd name="connsiteX5" fmla="*/ 1265584 w 2055240"/>
                <a:gd name="connsiteY5" fmla="*/ 1091145 h 1843670"/>
                <a:gd name="connsiteX6" fmla="*/ 1132234 w 2055240"/>
                <a:gd name="connsiteY6" fmla="*/ 1414995 h 1843670"/>
                <a:gd name="connsiteX7" fmla="*/ 1081434 w 2055240"/>
                <a:gd name="connsiteY7" fmla="*/ 1681695 h 1843670"/>
                <a:gd name="connsiteX8" fmla="*/ 916334 w 2055240"/>
                <a:gd name="connsiteY8" fmla="*/ 1776945 h 1843670"/>
                <a:gd name="connsiteX9" fmla="*/ 509934 w 2055240"/>
                <a:gd name="connsiteY9" fmla="*/ 1840445 h 1843670"/>
                <a:gd name="connsiteX10" fmla="*/ 116234 w 2055240"/>
                <a:gd name="connsiteY10" fmla="*/ 1675345 h 1843670"/>
                <a:gd name="connsiteX11" fmla="*/ 1934 w 2055240"/>
                <a:gd name="connsiteY11" fmla="*/ 1446745 h 1843670"/>
                <a:gd name="connsiteX12" fmla="*/ 186084 w 2055240"/>
                <a:gd name="connsiteY12" fmla="*/ 1103845 h 1843670"/>
                <a:gd name="connsiteX13" fmla="*/ 401984 w 2055240"/>
                <a:gd name="connsiteY13" fmla="*/ 424395 h 1843670"/>
                <a:gd name="connsiteX14" fmla="*/ 605184 w 2055240"/>
                <a:gd name="connsiteY14" fmla="*/ 335495 h 1843670"/>
                <a:gd name="connsiteX15" fmla="*/ 1138584 w 2055240"/>
                <a:gd name="connsiteY15" fmla="*/ 56095 h 1843670"/>
                <a:gd name="connsiteX16" fmla="*/ 1557684 w 2055240"/>
                <a:gd name="connsiteY16" fmla="*/ 144995 h 1843670"/>
                <a:gd name="connsiteX17" fmla="*/ 1881534 w 2055240"/>
                <a:gd name="connsiteY17" fmla="*/ 5295 h 1843670"/>
                <a:gd name="connsiteX18" fmla="*/ 2040284 w 2055240"/>
                <a:gd name="connsiteY18" fmla="*/ 68795 h 1843670"/>
                <a:gd name="connsiteX0" fmla="*/ 2038458 w 2053414"/>
                <a:gd name="connsiteY0" fmla="*/ 68795 h 1936210"/>
                <a:gd name="connsiteX1" fmla="*/ 2019408 w 2053414"/>
                <a:gd name="connsiteY1" fmla="*/ 341845 h 1936210"/>
                <a:gd name="connsiteX2" fmla="*/ 1797158 w 2053414"/>
                <a:gd name="connsiteY2" fmla="*/ 621245 h 1936210"/>
                <a:gd name="connsiteX3" fmla="*/ 1543158 w 2053414"/>
                <a:gd name="connsiteY3" fmla="*/ 697445 h 1936210"/>
                <a:gd name="connsiteX4" fmla="*/ 1371708 w 2053414"/>
                <a:gd name="connsiteY4" fmla="*/ 868895 h 1936210"/>
                <a:gd name="connsiteX5" fmla="*/ 1263758 w 2053414"/>
                <a:gd name="connsiteY5" fmla="*/ 1091145 h 1936210"/>
                <a:gd name="connsiteX6" fmla="*/ 1130408 w 2053414"/>
                <a:gd name="connsiteY6" fmla="*/ 1414995 h 1936210"/>
                <a:gd name="connsiteX7" fmla="*/ 1079608 w 2053414"/>
                <a:gd name="connsiteY7" fmla="*/ 1681695 h 1936210"/>
                <a:gd name="connsiteX8" fmla="*/ 914508 w 2053414"/>
                <a:gd name="connsiteY8" fmla="*/ 1776945 h 1936210"/>
                <a:gd name="connsiteX9" fmla="*/ 508108 w 2053414"/>
                <a:gd name="connsiteY9" fmla="*/ 1840445 h 1936210"/>
                <a:gd name="connsiteX10" fmla="*/ 209658 w 2053414"/>
                <a:gd name="connsiteY10" fmla="*/ 1916645 h 1936210"/>
                <a:gd name="connsiteX11" fmla="*/ 108 w 2053414"/>
                <a:gd name="connsiteY11" fmla="*/ 1446745 h 1936210"/>
                <a:gd name="connsiteX12" fmla="*/ 184258 w 2053414"/>
                <a:gd name="connsiteY12" fmla="*/ 1103845 h 1936210"/>
                <a:gd name="connsiteX13" fmla="*/ 400158 w 2053414"/>
                <a:gd name="connsiteY13" fmla="*/ 424395 h 1936210"/>
                <a:gd name="connsiteX14" fmla="*/ 603358 w 2053414"/>
                <a:gd name="connsiteY14" fmla="*/ 335495 h 1936210"/>
                <a:gd name="connsiteX15" fmla="*/ 1136758 w 2053414"/>
                <a:gd name="connsiteY15" fmla="*/ 56095 h 1936210"/>
                <a:gd name="connsiteX16" fmla="*/ 1555858 w 2053414"/>
                <a:gd name="connsiteY16" fmla="*/ 144995 h 1936210"/>
                <a:gd name="connsiteX17" fmla="*/ 1879708 w 2053414"/>
                <a:gd name="connsiteY17" fmla="*/ 5295 h 1936210"/>
                <a:gd name="connsiteX18" fmla="*/ 2038458 w 2053414"/>
                <a:gd name="connsiteY18" fmla="*/ 68795 h 1936210"/>
                <a:gd name="connsiteX0" fmla="*/ 2038458 w 2053414"/>
                <a:gd name="connsiteY0" fmla="*/ 68795 h 1976371"/>
                <a:gd name="connsiteX1" fmla="*/ 2019408 w 2053414"/>
                <a:gd name="connsiteY1" fmla="*/ 341845 h 1976371"/>
                <a:gd name="connsiteX2" fmla="*/ 1797158 w 2053414"/>
                <a:gd name="connsiteY2" fmla="*/ 621245 h 1976371"/>
                <a:gd name="connsiteX3" fmla="*/ 1543158 w 2053414"/>
                <a:gd name="connsiteY3" fmla="*/ 697445 h 1976371"/>
                <a:gd name="connsiteX4" fmla="*/ 1371708 w 2053414"/>
                <a:gd name="connsiteY4" fmla="*/ 868895 h 1976371"/>
                <a:gd name="connsiteX5" fmla="*/ 1263758 w 2053414"/>
                <a:gd name="connsiteY5" fmla="*/ 1091145 h 1976371"/>
                <a:gd name="connsiteX6" fmla="*/ 1130408 w 2053414"/>
                <a:gd name="connsiteY6" fmla="*/ 1414995 h 1976371"/>
                <a:gd name="connsiteX7" fmla="*/ 1079608 w 2053414"/>
                <a:gd name="connsiteY7" fmla="*/ 1681695 h 1976371"/>
                <a:gd name="connsiteX8" fmla="*/ 914508 w 2053414"/>
                <a:gd name="connsiteY8" fmla="*/ 1776945 h 1976371"/>
                <a:gd name="connsiteX9" fmla="*/ 584308 w 2053414"/>
                <a:gd name="connsiteY9" fmla="*/ 1954745 h 1976371"/>
                <a:gd name="connsiteX10" fmla="*/ 209658 w 2053414"/>
                <a:gd name="connsiteY10" fmla="*/ 1916645 h 1976371"/>
                <a:gd name="connsiteX11" fmla="*/ 108 w 2053414"/>
                <a:gd name="connsiteY11" fmla="*/ 1446745 h 1976371"/>
                <a:gd name="connsiteX12" fmla="*/ 184258 w 2053414"/>
                <a:gd name="connsiteY12" fmla="*/ 1103845 h 1976371"/>
                <a:gd name="connsiteX13" fmla="*/ 400158 w 2053414"/>
                <a:gd name="connsiteY13" fmla="*/ 424395 h 1976371"/>
                <a:gd name="connsiteX14" fmla="*/ 603358 w 2053414"/>
                <a:gd name="connsiteY14" fmla="*/ 335495 h 1976371"/>
                <a:gd name="connsiteX15" fmla="*/ 1136758 w 2053414"/>
                <a:gd name="connsiteY15" fmla="*/ 56095 h 1976371"/>
                <a:gd name="connsiteX16" fmla="*/ 1555858 w 2053414"/>
                <a:gd name="connsiteY16" fmla="*/ 144995 h 1976371"/>
                <a:gd name="connsiteX17" fmla="*/ 1879708 w 2053414"/>
                <a:gd name="connsiteY17" fmla="*/ 5295 h 1976371"/>
                <a:gd name="connsiteX18" fmla="*/ 2038458 w 2053414"/>
                <a:gd name="connsiteY18" fmla="*/ 68795 h 1976371"/>
                <a:gd name="connsiteX0" fmla="*/ 1924492 w 1939448"/>
                <a:gd name="connsiteY0" fmla="*/ 68795 h 1963079"/>
                <a:gd name="connsiteX1" fmla="*/ 1905442 w 1939448"/>
                <a:gd name="connsiteY1" fmla="*/ 341845 h 1963079"/>
                <a:gd name="connsiteX2" fmla="*/ 1683192 w 1939448"/>
                <a:gd name="connsiteY2" fmla="*/ 621245 h 1963079"/>
                <a:gd name="connsiteX3" fmla="*/ 1429192 w 1939448"/>
                <a:gd name="connsiteY3" fmla="*/ 697445 h 1963079"/>
                <a:gd name="connsiteX4" fmla="*/ 1257742 w 1939448"/>
                <a:gd name="connsiteY4" fmla="*/ 868895 h 1963079"/>
                <a:gd name="connsiteX5" fmla="*/ 1149792 w 1939448"/>
                <a:gd name="connsiteY5" fmla="*/ 1091145 h 1963079"/>
                <a:gd name="connsiteX6" fmla="*/ 1016442 w 1939448"/>
                <a:gd name="connsiteY6" fmla="*/ 1414995 h 1963079"/>
                <a:gd name="connsiteX7" fmla="*/ 965642 w 1939448"/>
                <a:gd name="connsiteY7" fmla="*/ 1681695 h 1963079"/>
                <a:gd name="connsiteX8" fmla="*/ 800542 w 1939448"/>
                <a:gd name="connsiteY8" fmla="*/ 1776945 h 1963079"/>
                <a:gd name="connsiteX9" fmla="*/ 470342 w 1939448"/>
                <a:gd name="connsiteY9" fmla="*/ 1954745 h 1963079"/>
                <a:gd name="connsiteX10" fmla="*/ 95692 w 1939448"/>
                <a:gd name="connsiteY10" fmla="*/ 1916645 h 1963079"/>
                <a:gd name="connsiteX11" fmla="*/ 442 w 1939448"/>
                <a:gd name="connsiteY11" fmla="*/ 1764245 h 1963079"/>
                <a:gd name="connsiteX12" fmla="*/ 70292 w 1939448"/>
                <a:gd name="connsiteY12" fmla="*/ 1103845 h 1963079"/>
                <a:gd name="connsiteX13" fmla="*/ 286192 w 1939448"/>
                <a:gd name="connsiteY13" fmla="*/ 424395 h 1963079"/>
                <a:gd name="connsiteX14" fmla="*/ 489392 w 1939448"/>
                <a:gd name="connsiteY14" fmla="*/ 335495 h 1963079"/>
                <a:gd name="connsiteX15" fmla="*/ 1022792 w 1939448"/>
                <a:gd name="connsiteY15" fmla="*/ 56095 h 1963079"/>
                <a:gd name="connsiteX16" fmla="*/ 1441892 w 1939448"/>
                <a:gd name="connsiteY16" fmla="*/ 144995 h 1963079"/>
                <a:gd name="connsiteX17" fmla="*/ 1765742 w 1939448"/>
                <a:gd name="connsiteY17" fmla="*/ 5295 h 1963079"/>
                <a:gd name="connsiteX18" fmla="*/ 1924492 w 1939448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86489 w 1939745"/>
                <a:gd name="connsiteY13" fmla="*/ 424395 h 1963079"/>
                <a:gd name="connsiteX14" fmla="*/ 489689 w 1939745"/>
                <a:gd name="connsiteY14" fmla="*/ 33549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61089 w 1939745"/>
                <a:gd name="connsiteY13" fmla="*/ 665695 h 1963079"/>
                <a:gd name="connsiteX14" fmla="*/ 489689 w 1939745"/>
                <a:gd name="connsiteY14" fmla="*/ 33549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61089 w 1939745"/>
                <a:gd name="connsiteY13" fmla="*/ 665695 h 1963079"/>
                <a:gd name="connsiteX14" fmla="*/ 489689 w 1939745"/>
                <a:gd name="connsiteY14" fmla="*/ 33549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61089 w 1939745"/>
                <a:gd name="connsiteY13" fmla="*/ 665695 h 1963079"/>
                <a:gd name="connsiteX14" fmla="*/ 591289 w 1939745"/>
                <a:gd name="connsiteY14" fmla="*/ 34184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205 w 1939161"/>
                <a:gd name="connsiteY0" fmla="*/ 68795 h 1963079"/>
                <a:gd name="connsiteX1" fmla="*/ 1905155 w 1939161"/>
                <a:gd name="connsiteY1" fmla="*/ 341845 h 1963079"/>
                <a:gd name="connsiteX2" fmla="*/ 1682905 w 1939161"/>
                <a:gd name="connsiteY2" fmla="*/ 621245 h 1963079"/>
                <a:gd name="connsiteX3" fmla="*/ 1428905 w 1939161"/>
                <a:gd name="connsiteY3" fmla="*/ 697445 h 1963079"/>
                <a:gd name="connsiteX4" fmla="*/ 1257455 w 1939161"/>
                <a:gd name="connsiteY4" fmla="*/ 868895 h 1963079"/>
                <a:gd name="connsiteX5" fmla="*/ 1149505 w 1939161"/>
                <a:gd name="connsiteY5" fmla="*/ 1091145 h 1963079"/>
                <a:gd name="connsiteX6" fmla="*/ 1016155 w 1939161"/>
                <a:gd name="connsiteY6" fmla="*/ 1414995 h 1963079"/>
                <a:gd name="connsiteX7" fmla="*/ 965355 w 1939161"/>
                <a:gd name="connsiteY7" fmla="*/ 1681695 h 1963079"/>
                <a:gd name="connsiteX8" fmla="*/ 800255 w 1939161"/>
                <a:gd name="connsiteY8" fmla="*/ 1776945 h 1963079"/>
                <a:gd name="connsiteX9" fmla="*/ 470055 w 1939161"/>
                <a:gd name="connsiteY9" fmla="*/ 1954745 h 1963079"/>
                <a:gd name="connsiteX10" fmla="*/ 95405 w 1939161"/>
                <a:gd name="connsiteY10" fmla="*/ 1916645 h 1963079"/>
                <a:gd name="connsiteX11" fmla="*/ 155 w 1939161"/>
                <a:gd name="connsiteY11" fmla="*/ 1764245 h 1963079"/>
                <a:gd name="connsiteX12" fmla="*/ 108105 w 1939161"/>
                <a:gd name="connsiteY12" fmla="*/ 1434045 h 1963079"/>
                <a:gd name="connsiteX13" fmla="*/ 260505 w 1939161"/>
                <a:gd name="connsiteY13" fmla="*/ 665695 h 1963079"/>
                <a:gd name="connsiteX14" fmla="*/ 590705 w 1939161"/>
                <a:gd name="connsiteY14" fmla="*/ 341845 h 1963079"/>
                <a:gd name="connsiteX15" fmla="*/ 1022505 w 1939161"/>
                <a:gd name="connsiteY15" fmla="*/ 56095 h 1963079"/>
                <a:gd name="connsiteX16" fmla="*/ 1441605 w 1939161"/>
                <a:gd name="connsiteY16" fmla="*/ 144995 h 1963079"/>
                <a:gd name="connsiteX17" fmla="*/ 1765455 w 1939161"/>
                <a:gd name="connsiteY17" fmla="*/ 5295 h 1963079"/>
                <a:gd name="connsiteX18" fmla="*/ 1924205 w 1939161"/>
                <a:gd name="connsiteY18" fmla="*/ 68795 h 1963079"/>
                <a:gd name="connsiteX0" fmla="*/ 1924205 w 1939161"/>
                <a:gd name="connsiteY0" fmla="*/ 68795 h 1963079"/>
                <a:gd name="connsiteX1" fmla="*/ 1905155 w 1939161"/>
                <a:gd name="connsiteY1" fmla="*/ 341845 h 1963079"/>
                <a:gd name="connsiteX2" fmla="*/ 1682905 w 1939161"/>
                <a:gd name="connsiteY2" fmla="*/ 621245 h 1963079"/>
                <a:gd name="connsiteX3" fmla="*/ 1428905 w 1939161"/>
                <a:gd name="connsiteY3" fmla="*/ 697445 h 1963079"/>
                <a:gd name="connsiteX4" fmla="*/ 1257455 w 1939161"/>
                <a:gd name="connsiteY4" fmla="*/ 868895 h 1963079"/>
                <a:gd name="connsiteX5" fmla="*/ 1149505 w 1939161"/>
                <a:gd name="connsiteY5" fmla="*/ 1091145 h 1963079"/>
                <a:gd name="connsiteX6" fmla="*/ 1016155 w 1939161"/>
                <a:gd name="connsiteY6" fmla="*/ 1414995 h 1963079"/>
                <a:gd name="connsiteX7" fmla="*/ 965355 w 1939161"/>
                <a:gd name="connsiteY7" fmla="*/ 1681695 h 1963079"/>
                <a:gd name="connsiteX8" fmla="*/ 800255 w 1939161"/>
                <a:gd name="connsiteY8" fmla="*/ 1776945 h 1963079"/>
                <a:gd name="connsiteX9" fmla="*/ 470055 w 1939161"/>
                <a:gd name="connsiteY9" fmla="*/ 1954745 h 1963079"/>
                <a:gd name="connsiteX10" fmla="*/ 95405 w 1939161"/>
                <a:gd name="connsiteY10" fmla="*/ 1916645 h 1963079"/>
                <a:gd name="connsiteX11" fmla="*/ 155 w 1939161"/>
                <a:gd name="connsiteY11" fmla="*/ 1764245 h 1963079"/>
                <a:gd name="connsiteX12" fmla="*/ 108105 w 1939161"/>
                <a:gd name="connsiteY12" fmla="*/ 1434045 h 1963079"/>
                <a:gd name="connsiteX13" fmla="*/ 197005 w 1939161"/>
                <a:gd name="connsiteY13" fmla="*/ 932395 h 1963079"/>
                <a:gd name="connsiteX14" fmla="*/ 590705 w 1939161"/>
                <a:gd name="connsiteY14" fmla="*/ 341845 h 1963079"/>
                <a:gd name="connsiteX15" fmla="*/ 1022505 w 1939161"/>
                <a:gd name="connsiteY15" fmla="*/ 56095 h 1963079"/>
                <a:gd name="connsiteX16" fmla="*/ 1441605 w 1939161"/>
                <a:gd name="connsiteY16" fmla="*/ 144995 h 1963079"/>
                <a:gd name="connsiteX17" fmla="*/ 1765455 w 1939161"/>
                <a:gd name="connsiteY17" fmla="*/ 5295 h 1963079"/>
                <a:gd name="connsiteX18" fmla="*/ 1924205 w 1939161"/>
                <a:gd name="connsiteY18" fmla="*/ 68795 h 1963079"/>
                <a:gd name="connsiteX0" fmla="*/ 1943255 w 1953494"/>
                <a:gd name="connsiteY0" fmla="*/ 114504 h 1957988"/>
                <a:gd name="connsiteX1" fmla="*/ 1905155 w 1953494"/>
                <a:gd name="connsiteY1" fmla="*/ 336754 h 1957988"/>
                <a:gd name="connsiteX2" fmla="*/ 1682905 w 1953494"/>
                <a:gd name="connsiteY2" fmla="*/ 616154 h 1957988"/>
                <a:gd name="connsiteX3" fmla="*/ 1428905 w 1953494"/>
                <a:gd name="connsiteY3" fmla="*/ 692354 h 1957988"/>
                <a:gd name="connsiteX4" fmla="*/ 1257455 w 1953494"/>
                <a:gd name="connsiteY4" fmla="*/ 863804 h 1957988"/>
                <a:gd name="connsiteX5" fmla="*/ 1149505 w 1953494"/>
                <a:gd name="connsiteY5" fmla="*/ 1086054 h 1957988"/>
                <a:gd name="connsiteX6" fmla="*/ 1016155 w 1953494"/>
                <a:gd name="connsiteY6" fmla="*/ 1409904 h 1957988"/>
                <a:gd name="connsiteX7" fmla="*/ 965355 w 1953494"/>
                <a:gd name="connsiteY7" fmla="*/ 1676604 h 1957988"/>
                <a:gd name="connsiteX8" fmla="*/ 800255 w 1953494"/>
                <a:gd name="connsiteY8" fmla="*/ 1771854 h 1957988"/>
                <a:gd name="connsiteX9" fmla="*/ 470055 w 1953494"/>
                <a:gd name="connsiteY9" fmla="*/ 1949654 h 1957988"/>
                <a:gd name="connsiteX10" fmla="*/ 95405 w 1953494"/>
                <a:gd name="connsiteY10" fmla="*/ 1911554 h 1957988"/>
                <a:gd name="connsiteX11" fmla="*/ 155 w 1953494"/>
                <a:gd name="connsiteY11" fmla="*/ 1759154 h 1957988"/>
                <a:gd name="connsiteX12" fmla="*/ 108105 w 1953494"/>
                <a:gd name="connsiteY12" fmla="*/ 1428954 h 1957988"/>
                <a:gd name="connsiteX13" fmla="*/ 197005 w 1953494"/>
                <a:gd name="connsiteY13" fmla="*/ 927304 h 1957988"/>
                <a:gd name="connsiteX14" fmla="*/ 590705 w 1953494"/>
                <a:gd name="connsiteY14" fmla="*/ 336754 h 1957988"/>
                <a:gd name="connsiteX15" fmla="*/ 1022505 w 1953494"/>
                <a:gd name="connsiteY15" fmla="*/ 51004 h 1957988"/>
                <a:gd name="connsiteX16" fmla="*/ 1441605 w 1953494"/>
                <a:gd name="connsiteY16" fmla="*/ 139904 h 1957988"/>
                <a:gd name="connsiteX17" fmla="*/ 1765455 w 1953494"/>
                <a:gd name="connsiteY17" fmla="*/ 204 h 1957988"/>
                <a:gd name="connsiteX18" fmla="*/ 1943255 w 1953494"/>
                <a:gd name="connsiteY18" fmla="*/ 114504 h 1957988"/>
                <a:gd name="connsiteX0" fmla="*/ 1943255 w 1953961"/>
                <a:gd name="connsiteY0" fmla="*/ 76589 h 1920073"/>
                <a:gd name="connsiteX1" fmla="*/ 1905155 w 1953961"/>
                <a:gd name="connsiteY1" fmla="*/ 298839 h 1920073"/>
                <a:gd name="connsiteX2" fmla="*/ 1682905 w 1953961"/>
                <a:gd name="connsiteY2" fmla="*/ 578239 h 1920073"/>
                <a:gd name="connsiteX3" fmla="*/ 1428905 w 1953961"/>
                <a:gd name="connsiteY3" fmla="*/ 654439 h 1920073"/>
                <a:gd name="connsiteX4" fmla="*/ 1257455 w 1953961"/>
                <a:gd name="connsiteY4" fmla="*/ 825889 h 1920073"/>
                <a:gd name="connsiteX5" fmla="*/ 1149505 w 1953961"/>
                <a:gd name="connsiteY5" fmla="*/ 1048139 h 1920073"/>
                <a:gd name="connsiteX6" fmla="*/ 1016155 w 1953961"/>
                <a:gd name="connsiteY6" fmla="*/ 1371989 h 1920073"/>
                <a:gd name="connsiteX7" fmla="*/ 965355 w 1953961"/>
                <a:gd name="connsiteY7" fmla="*/ 1638689 h 1920073"/>
                <a:gd name="connsiteX8" fmla="*/ 800255 w 1953961"/>
                <a:gd name="connsiteY8" fmla="*/ 1733939 h 1920073"/>
                <a:gd name="connsiteX9" fmla="*/ 470055 w 1953961"/>
                <a:gd name="connsiteY9" fmla="*/ 1911739 h 1920073"/>
                <a:gd name="connsiteX10" fmla="*/ 95405 w 1953961"/>
                <a:gd name="connsiteY10" fmla="*/ 1873639 h 1920073"/>
                <a:gd name="connsiteX11" fmla="*/ 155 w 1953961"/>
                <a:gd name="connsiteY11" fmla="*/ 1721239 h 1920073"/>
                <a:gd name="connsiteX12" fmla="*/ 108105 w 1953961"/>
                <a:gd name="connsiteY12" fmla="*/ 1391039 h 1920073"/>
                <a:gd name="connsiteX13" fmla="*/ 197005 w 1953961"/>
                <a:gd name="connsiteY13" fmla="*/ 889389 h 1920073"/>
                <a:gd name="connsiteX14" fmla="*/ 590705 w 1953961"/>
                <a:gd name="connsiteY14" fmla="*/ 298839 h 1920073"/>
                <a:gd name="connsiteX15" fmla="*/ 1022505 w 1953961"/>
                <a:gd name="connsiteY15" fmla="*/ 13089 h 1920073"/>
                <a:gd name="connsiteX16" fmla="*/ 1441605 w 1953961"/>
                <a:gd name="connsiteY16" fmla="*/ 101989 h 1920073"/>
                <a:gd name="connsiteX17" fmla="*/ 1759105 w 1953961"/>
                <a:gd name="connsiteY17" fmla="*/ 389 h 1920073"/>
                <a:gd name="connsiteX18" fmla="*/ 1943255 w 1953961"/>
                <a:gd name="connsiteY18" fmla="*/ 76589 h 192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3961" h="1920073">
                  <a:moveTo>
                    <a:pt x="1943255" y="76589"/>
                  </a:moveTo>
                  <a:cubicBezTo>
                    <a:pt x="1967597" y="126331"/>
                    <a:pt x="1948547" y="215231"/>
                    <a:pt x="1905155" y="298839"/>
                  </a:cubicBezTo>
                  <a:cubicBezTo>
                    <a:pt x="1861763" y="382447"/>
                    <a:pt x="1762280" y="518972"/>
                    <a:pt x="1682905" y="578239"/>
                  </a:cubicBezTo>
                  <a:cubicBezTo>
                    <a:pt x="1603530" y="637506"/>
                    <a:pt x="1499813" y="613164"/>
                    <a:pt x="1428905" y="654439"/>
                  </a:cubicBezTo>
                  <a:cubicBezTo>
                    <a:pt x="1357997" y="695714"/>
                    <a:pt x="1304022" y="760272"/>
                    <a:pt x="1257455" y="825889"/>
                  </a:cubicBezTo>
                  <a:cubicBezTo>
                    <a:pt x="1210888" y="891506"/>
                    <a:pt x="1189722" y="957122"/>
                    <a:pt x="1149505" y="1048139"/>
                  </a:cubicBezTo>
                  <a:cubicBezTo>
                    <a:pt x="1109288" y="1139156"/>
                    <a:pt x="1046847" y="1273564"/>
                    <a:pt x="1016155" y="1371989"/>
                  </a:cubicBezTo>
                  <a:cubicBezTo>
                    <a:pt x="985463" y="1470414"/>
                    <a:pt x="1001338" y="1578364"/>
                    <a:pt x="965355" y="1638689"/>
                  </a:cubicBezTo>
                  <a:cubicBezTo>
                    <a:pt x="929372" y="1699014"/>
                    <a:pt x="882805" y="1688431"/>
                    <a:pt x="800255" y="1733939"/>
                  </a:cubicBezTo>
                  <a:cubicBezTo>
                    <a:pt x="717705" y="1779447"/>
                    <a:pt x="587530" y="1888456"/>
                    <a:pt x="470055" y="1911739"/>
                  </a:cubicBezTo>
                  <a:cubicBezTo>
                    <a:pt x="352580" y="1935022"/>
                    <a:pt x="173722" y="1905389"/>
                    <a:pt x="95405" y="1873639"/>
                  </a:cubicBezTo>
                  <a:cubicBezTo>
                    <a:pt x="17088" y="1841889"/>
                    <a:pt x="-1962" y="1801672"/>
                    <a:pt x="155" y="1721239"/>
                  </a:cubicBezTo>
                  <a:cubicBezTo>
                    <a:pt x="2272" y="1640806"/>
                    <a:pt x="75297" y="1529681"/>
                    <a:pt x="108105" y="1391039"/>
                  </a:cubicBezTo>
                  <a:cubicBezTo>
                    <a:pt x="140913" y="1252397"/>
                    <a:pt x="116572" y="1071422"/>
                    <a:pt x="197005" y="889389"/>
                  </a:cubicBezTo>
                  <a:cubicBezTo>
                    <a:pt x="277438" y="707356"/>
                    <a:pt x="453122" y="444889"/>
                    <a:pt x="590705" y="298839"/>
                  </a:cubicBezTo>
                  <a:cubicBezTo>
                    <a:pt x="728288" y="152789"/>
                    <a:pt x="880688" y="45897"/>
                    <a:pt x="1022505" y="13089"/>
                  </a:cubicBezTo>
                  <a:cubicBezTo>
                    <a:pt x="1164322" y="-19719"/>
                    <a:pt x="1317780" y="110456"/>
                    <a:pt x="1441605" y="101989"/>
                  </a:cubicBezTo>
                  <a:cubicBezTo>
                    <a:pt x="1565430" y="93522"/>
                    <a:pt x="1675497" y="4622"/>
                    <a:pt x="1759105" y="389"/>
                  </a:cubicBezTo>
                  <a:cubicBezTo>
                    <a:pt x="1842713" y="-3844"/>
                    <a:pt x="1918913" y="26847"/>
                    <a:pt x="1943255" y="76589"/>
                  </a:cubicBezTo>
                  <a:close/>
                </a:path>
              </a:pathLst>
            </a:cu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99872" y="2943554"/>
            <a:ext cx="1540004" cy="431250"/>
            <a:chOff x="456864" y="2995427"/>
            <a:chExt cx="1540004" cy="431250"/>
          </a:xfrm>
        </p:grpSpPr>
        <p:sp>
          <p:nvSpPr>
            <p:cNvPr id="2" name="TextBox 1"/>
            <p:cNvSpPr txBox="1"/>
            <p:nvPr/>
          </p:nvSpPr>
          <p:spPr>
            <a:xfrm>
              <a:off x="867876" y="2995427"/>
              <a:ext cx="1128992" cy="43125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ru-RU" sz="3600" dirty="0" smtClean="0">
                  <a:solidFill>
                    <a:srgbClr val="0070C0"/>
                  </a:solidFill>
                </a:rPr>
                <a:t>80</a:t>
              </a:r>
              <a:r>
                <a:rPr lang="ru-RU" sz="1600" dirty="0" smtClean="0"/>
                <a:t> </a:t>
              </a:r>
              <a:r>
                <a:rPr lang="ru-RU" sz="1600" dirty="0" smtClean="0">
                  <a:solidFill>
                    <a:srgbClr val="0070C0"/>
                  </a:solidFill>
                </a:rPr>
                <a:t>трлн м</a:t>
              </a:r>
              <a:r>
                <a:rPr lang="ru-RU" sz="1600" baseline="30000" dirty="0" smtClean="0">
                  <a:solidFill>
                    <a:srgbClr val="0070C0"/>
                  </a:solidFill>
                </a:rPr>
                <a:t>3</a:t>
              </a:r>
              <a:endParaRPr lang="ru-RU" sz="1600" baseline="30000" dirty="0">
                <a:solidFill>
                  <a:srgbClr val="0070C0"/>
                </a:solidFill>
              </a:endParaRPr>
            </a:p>
          </p:txBody>
        </p:sp>
        <p:pic>
          <p:nvPicPr>
            <p:cNvPr id="1026" name="Picture 2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64" y="3005794"/>
              <a:ext cx="392045" cy="392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347809" y="3482312"/>
            <a:ext cx="1441371" cy="1206739"/>
            <a:chOff x="525720" y="3583908"/>
            <a:chExt cx="1441371" cy="120673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25720" y="3583908"/>
              <a:ext cx="1367272" cy="266951"/>
              <a:chOff x="2577405" y="3621805"/>
              <a:chExt cx="1367272" cy="266951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835399" y="3656794"/>
                <a:ext cx="110927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dirty="0" err="1" smtClean="0">
                    <a:solidFill>
                      <a:srgbClr val="0070C0"/>
                    </a:solidFill>
                  </a:rPr>
                  <a:t>Баренцевский</a:t>
                </a:r>
                <a:r>
                  <a:rPr lang="ru-RU" sz="1200" dirty="0" smtClean="0">
                    <a:solidFill>
                      <a:srgbClr val="0070C0"/>
                    </a:solidFill>
                  </a:rPr>
                  <a:t> НГБ</a:t>
                </a:r>
                <a:endParaRPr lang="ru-RU" sz="12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7" name="Picture 3" descr="C:\private\ОАГ\Иконки\200px #0070c0\marker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7405" y="3621805"/>
                <a:ext cx="266951" cy="266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33123" y="3868729"/>
              <a:ext cx="1433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 rot="16200000" flipH="1">
              <a:off x="951128" y="3961602"/>
              <a:ext cx="921914" cy="736176"/>
            </a:xfrm>
            <a:prstGeom prst="bentConnector3">
              <a:avLst/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883637" y="3473076"/>
            <a:ext cx="1457218" cy="1689697"/>
            <a:chOff x="2203154" y="3574672"/>
            <a:chExt cx="1457218" cy="168969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203154" y="3574672"/>
              <a:ext cx="1417549" cy="266951"/>
              <a:chOff x="661965" y="3612569"/>
              <a:chExt cx="1417549" cy="266951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934970" y="3656794"/>
                <a:ext cx="114454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Южно-Карский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ru-RU" sz="1200" dirty="0" smtClean="0">
                    <a:solidFill>
                      <a:srgbClr val="0070C0"/>
                    </a:solidFill>
                  </a:rPr>
                  <a:t>НГБ</a:t>
                </a:r>
                <a:endParaRPr lang="ru-RU" sz="12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3" name="Picture 3" descr="C:\private\ОАГ\Иконки\200px #0070c0\marker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965" y="3612569"/>
                <a:ext cx="266951" cy="266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226404" y="3868729"/>
              <a:ext cx="1433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/>
            <p:nvPr/>
          </p:nvCxnSpPr>
          <p:spPr>
            <a:xfrm rot="5400000">
              <a:off x="2412155" y="4156588"/>
              <a:ext cx="1395639" cy="819924"/>
            </a:xfrm>
            <a:prstGeom prst="bentConnector3">
              <a:avLst>
                <a:gd name="adj1" fmla="val 84414"/>
              </a:avLst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Скругленный прямоугольник 33"/>
          <p:cNvSpPr/>
          <p:nvPr/>
        </p:nvSpPr>
        <p:spPr>
          <a:xfrm>
            <a:off x="3817995" y="3207509"/>
            <a:ext cx="4082993" cy="2910043"/>
          </a:xfrm>
          <a:prstGeom prst="roundRect">
            <a:avLst>
              <a:gd name="adj" fmla="val 3390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53400" y="3207509"/>
            <a:ext cx="3827181" cy="2910043"/>
          </a:xfrm>
          <a:prstGeom prst="roundRect">
            <a:avLst>
              <a:gd name="adj" fmla="val 3390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201631" y="3517301"/>
            <a:ext cx="182902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НГБ Охотского моря (Сахалин)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65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637" y="3482312"/>
            <a:ext cx="266951" cy="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062419" y="4011745"/>
            <a:ext cx="3610921" cy="1896279"/>
            <a:chOff x="4062419" y="4011745"/>
            <a:chExt cx="3610921" cy="1896279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29250" y="4011746"/>
              <a:ext cx="2244090" cy="1896278"/>
            </a:xfrm>
            <a:prstGeom prst="roundRect">
              <a:avLst>
                <a:gd name="adj" fmla="val 360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Группа 66"/>
            <p:cNvGrpSpPr/>
            <p:nvPr/>
          </p:nvGrpSpPr>
          <p:grpSpPr>
            <a:xfrm>
              <a:off x="5792733" y="4031779"/>
              <a:ext cx="1610624" cy="1826017"/>
              <a:chOff x="5792733" y="4133375"/>
              <a:chExt cx="1610624" cy="1826017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6080754" y="5587110"/>
                <a:ext cx="157493" cy="372282"/>
              </a:xfrm>
              <a:prstGeom prst="round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Капля 43"/>
              <p:cNvSpPr/>
              <p:nvPr/>
            </p:nvSpPr>
            <p:spPr>
              <a:xfrm rot="8100000">
                <a:off x="6898519" y="5362008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Капля 48"/>
              <p:cNvSpPr/>
              <p:nvPr/>
            </p:nvSpPr>
            <p:spPr>
              <a:xfrm rot="8100000">
                <a:off x="7292642" y="4624031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Капля 49"/>
              <p:cNvSpPr/>
              <p:nvPr/>
            </p:nvSpPr>
            <p:spPr>
              <a:xfrm rot="8100000">
                <a:off x="6500768" y="4133375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Капля 50"/>
              <p:cNvSpPr/>
              <p:nvPr/>
            </p:nvSpPr>
            <p:spPr>
              <a:xfrm rot="8100000">
                <a:off x="5792733" y="4249459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Капля 51"/>
              <p:cNvSpPr/>
              <p:nvPr/>
            </p:nvSpPr>
            <p:spPr>
              <a:xfrm rot="8100000">
                <a:off x="6331155" y="5406199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4062419" y="4011745"/>
              <a:ext cx="2242766" cy="1896279"/>
              <a:chOff x="4005263" y="4113341"/>
              <a:chExt cx="2242766" cy="1896279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05263" y="4113341"/>
                <a:ext cx="1126837" cy="1896279"/>
              </a:xfrm>
              <a:prstGeom prst="roundRect">
                <a:avLst>
                  <a:gd name="adj" fmla="val 2542"/>
                </a:avLst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9" name="Равнобедренный треугольник 58"/>
              <p:cNvSpPr/>
              <p:nvPr/>
            </p:nvSpPr>
            <p:spPr>
              <a:xfrm rot="7047146">
                <a:off x="5351186" y="4555044"/>
                <a:ext cx="354945" cy="1438740"/>
              </a:xfrm>
              <a:prstGeom prst="triangle">
                <a:avLst>
                  <a:gd name="adj" fmla="val 100000"/>
                </a:avLst>
              </a:prstGeom>
              <a:solidFill>
                <a:srgbClr val="AADAFF"/>
              </a:solidFill>
              <a:ln w="28575">
                <a:solidFill>
                  <a:srgbClr val="0070C0"/>
                </a:solidFill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780918" y="4601101"/>
                <a:ext cx="350746" cy="860455"/>
              </a:xfrm>
              <a:prstGeom prst="rect">
                <a:avLst/>
              </a:prstGeom>
              <a:solidFill>
                <a:srgbClr val="AADAFF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</p:grpSp>
      </p:grpSp>
      <p:cxnSp>
        <p:nvCxnSpPr>
          <p:cNvPr id="73" name="Прямая соединительная линия 72"/>
          <p:cNvCxnSpPr/>
          <p:nvPr/>
        </p:nvCxnSpPr>
        <p:spPr>
          <a:xfrm>
            <a:off x="4233761" y="3742738"/>
            <a:ext cx="1786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>
          <a:xfrm rot="16200000" flipH="1">
            <a:off x="4216555" y="4092153"/>
            <a:ext cx="973644" cy="2693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8350" y="4011746"/>
            <a:ext cx="3398838" cy="1896278"/>
          </a:xfrm>
          <a:prstGeom prst="roundRect">
            <a:avLst>
              <a:gd name="adj" fmla="val 4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8583763" y="3434177"/>
            <a:ext cx="109485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Шельф Чёрного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и Азовского морей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79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297" y="3482312"/>
            <a:ext cx="266951" cy="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Соединительная линия уступом 79"/>
          <p:cNvCxnSpPr/>
          <p:nvPr/>
        </p:nvCxnSpPr>
        <p:spPr>
          <a:xfrm rot="5400000">
            <a:off x="9137131" y="4049610"/>
            <a:ext cx="650335" cy="23978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8556055" y="3844334"/>
            <a:ext cx="1188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10279730" y="3517301"/>
            <a:ext cx="151804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Шельф Каспийского моря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86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1736" y="3482312"/>
            <a:ext cx="266951" cy="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Соединительная линия уступом 86"/>
          <p:cNvCxnSpPr/>
          <p:nvPr/>
        </p:nvCxnSpPr>
        <p:spPr>
          <a:xfrm rot="5400000">
            <a:off x="11048911" y="4120787"/>
            <a:ext cx="1023407" cy="26731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0322818" y="3742738"/>
            <a:ext cx="1466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/>
          <p:nvPr/>
        </p:nvCxnSpPr>
        <p:spPr>
          <a:xfrm rot="16200000" flipH="1">
            <a:off x="8292399" y="4403090"/>
            <a:ext cx="1388309" cy="27080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private\ОАГ\Иконки\200px #0070c0\worldwide-location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04" y="1634924"/>
            <a:ext cx="775149" cy="7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6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209801" y="1305986"/>
            <a:ext cx="9762067" cy="3253982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209803" y="4813411"/>
            <a:ext cx="9616887" cy="438484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667" dirty="0" err="1">
                <a:solidFill>
                  <a:srgbClr val="0079C2"/>
                </a:solidFill>
              </a:rPr>
              <a:t>Голубин</a:t>
            </a:r>
            <a:r>
              <a:rPr lang="ru-RU" sz="2667" dirty="0">
                <a:solidFill>
                  <a:srgbClr val="0079C2"/>
                </a:solidFill>
              </a:rPr>
              <a:t> Станислав Игоревич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2209802" y="5242695"/>
            <a:ext cx="9616887" cy="823995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400" dirty="0">
                <a:solidFill>
                  <a:srgbClr val="0079C2"/>
                </a:solidFill>
              </a:rPr>
              <a:t>начальник Корпоративного научно-технического центра освоения морских нефтегазовых ресурсов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157735" y="3066471"/>
            <a:ext cx="7363389" cy="1413163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30910" y="1229198"/>
            <a:ext cx="11722487" cy="1240493"/>
            <a:chOff x="249382" y="1376974"/>
            <a:chExt cx="11722487" cy="1240493"/>
          </a:xfrm>
        </p:grpSpPr>
        <p:sp>
          <p:nvSpPr>
            <p:cNvPr id="7" name="TextBox 6"/>
            <p:cNvSpPr txBox="1"/>
            <p:nvPr/>
          </p:nvSpPr>
          <p:spPr>
            <a:xfrm>
              <a:off x="554182" y="1542473"/>
              <a:ext cx="2419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rgbClr val="0070C0"/>
                  </a:solidFill>
                </a:rPr>
                <a:t>2019</a:t>
              </a:r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49382" y="1376974"/>
              <a:ext cx="11722487" cy="1240493"/>
              <a:chOff x="249382" y="1246722"/>
              <a:chExt cx="11722487" cy="150099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49382" y="1246909"/>
                <a:ext cx="11722487" cy="1496291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973229" y="1246722"/>
                <a:ext cx="202978" cy="751839"/>
              </a:xfrm>
              <a:prstGeom prst="line">
                <a:avLst/>
              </a:prstGeom>
              <a:ln w="1270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973229" y="1995879"/>
                <a:ext cx="202978" cy="751839"/>
              </a:xfrm>
              <a:prstGeom prst="line">
                <a:avLst/>
              </a:prstGeom>
              <a:ln w="1270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2721412" y="1576825"/>
              <a:ext cx="3052293" cy="769439"/>
              <a:chOff x="2721412" y="1542473"/>
              <a:chExt cx="3052293" cy="769439"/>
            </a:xfrm>
          </p:grpSpPr>
          <p:pic>
            <p:nvPicPr>
              <p:cNvPr id="19" name="Picture 3" descr="C:\private\ОАГ\Иконки\200px #0070c0\gas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1412" y="1542473"/>
                <a:ext cx="734459" cy="734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Стрелка вверх 19"/>
              <p:cNvSpPr/>
              <p:nvPr/>
            </p:nvSpPr>
            <p:spPr>
              <a:xfrm>
                <a:off x="3414390" y="1622641"/>
                <a:ext cx="156850" cy="621795"/>
              </a:xfrm>
              <a:prstGeom prst="upArrow">
                <a:avLst/>
              </a:prstGeom>
              <a:ln w="19050">
                <a:solidFill>
                  <a:srgbClr val="0070C0"/>
                </a:solidFill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580476" y="1727137"/>
                <a:ext cx="21932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/>
                  <a:t>рост </a:t>
                </a:r>
                <a:r>
                  <a:rPr lang="ru-RU" sz="1600" dirty="0"/>
                  <a:t>потребности </a:t>
                </a:r>
                <a:endParaRPr lang="ru-RU" sz="1600" dirty="0" smtClean="0"/>
              </a:p>
              <a:p>
                <a:r>
                  <a:rPr lang="ru-RU" sz="1600" dirty="0" smtClean="0"/>
                  <a:t>в углеводородном </a:t>
                </a:r>
                <a:r>
                  <a:rPr lang="ru-RU" sz="1600" dirty="0"/>
                  <a:t>сырье 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737591" y="1594315"/>
              <a:ext cx="4696915" cy="734459"/>
              <a:chOff x="6737591" y="1590741"/>
              <a:chExt cx="4696915" cy="734459"/>
            </a:xfrm>
          </p:grpSpPr>
          <p:pic>
            <p:nvPicPr>
              <p:cNvPr id="2050" name="Picture 2" descr="C:\private\ОАГ\Иконки\200px #0070c0\-electricity-triangle-sign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7591" y="1590741"/>
                <a:ext cx="734459" cy="734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Стрелка вверх 17"/>
              <p:cNvSpPr/>
              <p:nvPr/>
            </p:nvSpPr>
            <p:spPr>
              <a:xfrm>
                <a:off x="7487836" y="1622641"/>
                <a:ext cx="156850" cy="621795"/>
              </a:xfrm>
              <a:prstGeom prst="upArrow">
                <a:avLst/>
              </a:prstGeom>
              <a:ln w="19050">
                <a:solidFill>
                  <a:srgbClr val="0070C0"/>
                </a:solidFill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644686" y="1727137"/>
                <a:ext cx="37898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/>
                  <a:t>развитие </a:t>
                </a:r>
                <a:r>
                  <a:rPr lang="ru-RU" sz="1600" dirty="0"/>
                  <a:t>технологий использования </a:t>
                </a:r>
                <a:endParaRPr lang="ru-RU" sz="1600" dirty="0" smtClean="0"/>
              </a:p>
              <a:p>
                <a:r>
                  <a:rPr lang="ru-RU" sz="1600" dirty="0" smtClean="0"/>
                  <a:t>альтернативных </a:t>
                </a:r>
                <a:r>
                  <a:rPr lang="ru-RU" sz="1600" dirty="0"/>
                  <a:t>источников энергоносителей</a:t>
                </a:r>
              </a:p>
            </p:txBody>
          </p:sp>
        </p:grpSp>
      </p:grpSp>
      <p:sp>
        <p:nvSpPr>
          <p:cNvPr id="24" name="Стрелка вниз 23"/>
          <p:cNvSpPr/>
          <p:nvPr/>
        </p:nvSpPr>
        <p:spPr>
          <a:xfrm>
            <a:off x="5948218" y="2355270"/>
            <a:ext cx="415637" cy="90758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15855" y="34498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расширенное восполнение </a:t>
            </a:r>
            <a:r>
              <a:rPr lang="ru-RU" dirty="0"/>
              <a:t>и </a:t>
            </a:r>
            <a:r>
              <a:rPr lang="ru-RU" dirty="0" smtClean="0"/>
              <a:t>эффективное освоение </a:t>
            </a:r>
            <a:r>
              <a:rPr lang="ru-RU" dirty="0"/>
              <a:t>традиционных запасов </a:t>
            </a:r>
            <a:r>
              <a:rPr lang="ru-RU" dirty="0" smtClean="0"/>
              <a:t>углеводородов промышленных </a:t>
            </a:r>
            <a:r>
              <a:rPr lang="ru-RU" dirty="0"/>
              <a:t>категорий</a:t>
            </a:r>
          </a:p>
        </p:txBody>
      </p:sp>
      <p:pic>
        <p:nvPicPr>
          <p:cNvPr id="2053" name="Picture 5" descr="C:\private\ОАГ\Иконки\200px #0079c2\goa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009" y="3375310"/>
            <a:ext cx="795481" cy="7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 вниз 31"/>
          <p:cNvSpPr/>
          <p:nvPr/>
        </p:nvSpPr>
        <p:spPr>
          <a:xfrm>
            <a:off x="5948218" y="4396509"/>
            <a:ext cx="415637" cy="84042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2825" y="4955775"/>
            <a:ext cx="11709044" cy="1227479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29637" y="5264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эффективное освоение </a:t>
            </a:r>
            <a:r>
              <a:rPr lang="ru-RU" dirty="0"/>
              <a:t>ресурсов </a:t>
            </a:r>
            <a:r>
              <a:rPr lang="ru-RU" dirty="0" smtClean="0"/>
              <a:t>углеводородов в </a:t>
            </a:r>
            <a:r>
              <a:rPr lang="ru-RU" dirty="0"/>
              <a:t>наиболее перспективных арктических и дальневосточных морях</a:t>
            </a:r>
          </a:p>
        </p:txBody>
      </p:sp>
      <p:pic>
        <p:nvPicPr>
          <p:cNvPr id="2055" name="Picture 7" descr="C:\private\ОАГ\Иконки\200px #0079c2\oil-offshore-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490" y="5236933"/>
            <a:ext cx="651828" cy="6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958698" y="4955775"/>
            <a:ext cx="199037" cy="609290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954757" y="5562848"/>
            <a:ext cx="202978" cy="621355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5710" y="5135543"/>
            <a:ext cx="141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20</a:t>
            </a:r>
            <a:r>
              <a:rPr lang="en-US" sz="4800" dirty="0" smtClean="0">
                <a:solidFill>
                  <a:srgbClr val="0070C0"/>
                </a:solidFill>
              </a:rPr>
              <a:t>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7217012" y="2272145"/>
            <a:ext cx="4782125" cy="3906982"/>
          </a:xfrm>
          <a:prstGeom prst="roundRect">
            <a:avLst>
              <a:gd name="adj" fmla="val 347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209801" y="2272145"/>
            <a:ext cx="4782125" cy="3906982"/>
          </a:xfrm>
          <a:prstGeom prst="roundRect">
            <a:avLst>
              <a:gd name="adj" fmla="val 347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Ресурсная </a:t>
            </a:r>
            <a:r>
              <a:rPr lang="ru-RU" dirty="0"/>
              <a:t>база недр морей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587" y="1260902"/>
            <a:ext cx="213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122</a:t>
            </a:r>
            <a:r>
              <a:rPr lang="ru-RU" sz="1400" dirty="0"/>
              <a:t> </a:t>
            </a:r>
            <a:r>
              <a:rPr lang="ru-RU" dirty="0"/>
              <a:t>млрд </a:t>
            </a:r>
            <a:r>
              <a:rPr lang="ru-RU" dirty="0" smtClean="0"/>
              <a:t>т </a:t>
            </a:r>
            <a:r>
              <a:rPr lang="ru-RU" dirty="0" err="1" smtClean="0"/>
              <a:t>у.т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08075" y="1291679"/>
            <a:ext cx="1645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установлено </a:t>
            </a:r>
            <a:r>
              <a:rPr lang="ru-RU" sz="1100" dirty="0"/>
              <a:t>по результатам </a:t>
            </a:r>
            <a:r>
              <a:rPr lang="ru-RU" sz="1100" dirty="0" smtClean="0"/>
              <a:t>уточненной </a:t>
            </a:r>
            <a:r>
              <a:rPr lang="ru-RU" sz="1100" dirty="0"/>
              <a:t>количественной оценки ресурсов УВ на 2012 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382" y="1235574"/>
            <a:ext cx="11722485" cy="881654"/>
          </a:xfrm>
          <a:prstGeom prst="roundRect">
            <a:avLst>
              <a:gd name="adj" fmla="val 6021"/>
            </a:avLst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668" y="1431701"/>
            <a:ext cx="65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Извлекаемые запасы шельфа </a:t>
            </a:r>
            <a:r>
              <a:rPr lang="ru-RU" sz="2400" b="1" dirty="0"/>
              <a:t>морей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382" y="3931192"/>
            <a:ext cx="170110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Карское море </a:t>
            </a:r>
            <a:br>
              <a:rPr lang="ru-RU" dirty="0"/>
            </a:br>
            <a:r>
              <a:rPr lang="ru-RU" sz="1100" dirty="0"/>
              <a:t>(+Обская и </a:t>
            </a:r>
            <a:r>
              <a:rPr lang="ru-RU" sz="1100" dirty="0" err="1"/>
              <a:t>Тазовская</a:t>
            </a:r>
            <a:r>
              <a:rPr lang="ru-RU" sz="1100" dirty="0"/>
              <a:t> </a:t>
            </a:r>
            <a:r>
              <a:rPr lang="ru-RU" sz="1100" dirty="0" smtClean="0"/>
              <a:t>Губы)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382" y="4506627"/>
            <a:ext cx="17171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Баренцево море </a:t>
            </a:r>
            <a:endParaRPr lang="ru-RU" dirty="0" smtClean="0"/>
          </a:p>
          <a:p>
            <a:r>
              <a:rPr lang="ru-RU" sz="1100" dirty="0" smtClean="0"/>
              <a:t>(+</a:t>
            </a:r>
            <a:r>
              <a:rPr lang="ru-RU" sz="1100" dirty="0" err="1" smtClean="0"/>
              <a:t>Печороморский</a:t>
            </a:r>
            <a:r>
              <a:rPr lang="ru-RU" sz="1100" dirty="0" smtClean="0"/>
              <a:t> шельф)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9382" y="5140097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Охотское море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382" y="5681235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Каспийское море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00447" y="3226687"/>
            <a:ext cx="1826490" cy="26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Извлекаемые запасы, млрд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3777" y="3577946"/>
            <a:ext cx="877163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Q+A+B</a:t>
            </a:r>
            <a:r>
              <a:rPr lang="ru-RU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198" y="3577946"/>
            <a:ext cx="529312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B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4922" y="3226687"/>
            <a:ext cx="175871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Извлекаемые запасы ,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млн 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94813" y="3577946"/>
            <a:ext cx="877163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Q+A+B</a:t>
            </a:r>
            <a:r>
              <a:rPr lang="ru-RU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7199" y="3577946"/>
            <a:ext cx="529312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B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1432" y="3226687"/>
            <a:ext cx="994903" cy="26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НСР, млрд м</a:t>
            </a:r>
            <a:r>
              <a:rPr lang="ru-RU" sz="11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ru-RU" sz="11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65868" y="3226687"/>
            <a:ext cx="902969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НСР,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млн 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50223" y="3226687"/>
            <a:ext cx="1541703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Разведанность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НСР, %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73030" y="3226687"/>
            <a:ext cx="1540933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Разведанность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НСР, 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89276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3118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00771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2496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62161" y="4026798"/>
            <a:ext cx="757661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54914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97541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5,7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420312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24,7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376743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166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358967" y="4026798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7483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0998384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589276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4196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00771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613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382606" y="4598960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33442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797541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12,5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389004" y="4598960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184,5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8376743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323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9358967" y="4598960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5024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0998384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3,7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485646" y="5139502"/>
            <a:ext cx="833427" cy="369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1733,5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500771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295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382606" y="5139501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7243,5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797541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23,9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420312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467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376743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107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9358967" y="5139501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2076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0998384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22,5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557968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410,4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469463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335,4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382606" y="5681235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2921,5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797541" y="5681235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389004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242,3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345435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160,4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9358967" y="5681235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1276,1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0998384" y="5681235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18,9</a:t>
            </a:r>
            <a:endParaRPr lang="ru-RU" dirty="0"/>
          </a:p>
        </p:txBody>
      </p:sp>
      <p:pic>
        <p:nvPicPr>
          <p:cNvPr id="3074" name="Picture 2" descr="C:\private\ОАГ\Иконки\200px #0070c0\ga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300" y="2441853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ivate\ОАГ\Иконки\200px #0070c0\wat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607" y="2437275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9011360" y="2565458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Нефть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конденсат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32927" y="2565458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Газ сухой и </a:t>
            </a:r>
            <a:r>
              <a:rPr lang="ru-RU" dirty="0" smtClean="0">
                <a:solidFill>
                  <a:srgbClr val="0070C0"/>
                </a:solidFill>
              </a:rPr>
              <a:t>раст</a:t>
            </a:r>
            <a:r>
              <a:rPr lang="ru-RU" dirty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орённый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private\ОАГ\Иконки\200px #0070c0\sea-w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61" y="2424494"/>
            <a:ext cx="1305801" cy="13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526" y="101600"/>
            <a:ext cx="9884863" cy="881385"/>
          </a:xfrm>
        </p:spPr>
        <p:txBody>
          <a:bodyPr/>
          <a:lstStyle/>
          <a:p>
            <a:pPr algn="ctr"/>
            <a:r>
              <a:rPr lang="ru-RU" spc="-10" dirty="0" smtClean="0"/>
              <a:t>Шельфовые и транзитные лицензионные участки Группы Газпром на 01.09.2019</a:t>
            </a:r>
            <a:endParaRPr lang="ru-RU" spc="-1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1672" y="1265381"/>
          <a:ext cx="11750196" cy="2850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05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85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24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51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10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179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433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85936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Баренцево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Печорское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Карское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Обская и </a:t>
                      </a:r>
                      <a:r>
                        <a:rPr lang="ru-RU" sz="11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Тазовская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губы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Охотское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Восточно-Сибирское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Азовское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Каспийское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14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ПАО «Газпром»</a:t>
                      </a:r>
                      <a:endParaRPr lang="ru-RU" sz="1400" b="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26</a:t>
                      </a:r>
                      <a:endParaRPr lang="ru-RU" sz="2000" b="1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72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Дочерние компании </a:t>
                      </a:r>
                    </a:p>
                    <a:p>
                      <a:pPr algn="l"/>
                      <a:r>
                        <a:rPr lang="ru-RU" sz="1400" b="0" dirty="0" smtClean="0"/>
                        <a:t>ПАО «Газпром»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72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ПАО «Газпром нефть» и дочерние</a:t>
                      </a:r>
                      <a:r>
                        <a:rPr lang="ru-RU" sz="1400" b="0" baseline="0" dirty="0" smtClean="0"/>
                        <a:t> компании</a:t>
                      </a:r>
                      <a:endParaRPr lang="ru-RU" sz="1400" b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14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Совместные проекты</a:t>
                      </a:r>
                      <a:endParaRPr lang="ru-RU" sz="1400" b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14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ИТОГО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10500" y="5110798"/>
            <a:ext cx="324451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Активное лицензирование </a:t>
            </a:r>
            <a:r>
              <a:rPr lang="ru-RU" sz="1400" dirty="0">
                <a:solidFill>
                  <a:prstClr val="black"/>
                </a:solidFill>
              </a:rPr>
              <a:t>шельфа </a:t>
            </a:r>
            <a:r>
              <a:rPr lang="ru-RU" sz="1400" dirty="0" smtClean="0">
                <a:solidFill>
                  <a:prstClr val="black"/>
                </a:solidFill>
              </a:rPr>
              <a:t>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6981" y="5558491"/>
            <a:ext cx="44716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Создание кластеров с морской и наземной инфраструктурой в </a:t>
            </a:r>
            <a:r>
              <a:rPr lang="ru-RU" sz="1400" dirty="0" smtClean="0">
                <a:solidFill>
                  <a:prstClr val="black"/>
                </a:solidFill>
              </a:rPr>
              <a:t>границах </a:t>
            </a:r>
            <a:r>
              <a:rPr lang="ru-RU" sz="1400" dirty="0">
                <a:solidFill>
                  <a:prstClr val="black"/>
                </a:solidFill>
              </a:rPr>
              <a:t>крупных центров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0500" y="5558491"/>
            <a:ext cx="4291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Ускорение процесса подготовки к освоению лицензионных участков распределенного фонда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6985" y="4895355"/>
            <a:ext cx="46366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Создание крупных многофункциональных центров 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газо- </a:t>
            </a:r>
            <a:r>
              <a:rPr lang="ru-RU" sz="1400" dirty="0">
                <a:solidFill>
                  <a:prstClr val="black"/>
                </a:solidFill>
              </a:rPr>
              <a:t>и нефтедобычи</a:t>
            </a:r>
          </a:p>
        </p:txBody>
      </p:sp>
      <p:pic>
        <p:nvPicPr>
          <p:cNvPr id="4098" name="Picture 2" descr="C:\private\ОАГ\Иконки\200px #0079c2\share-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577" y="5559683"/>
            <a:ext cx="482461" cy="4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ivate\ОАГ\Иконки\200px #0079c2\mark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577" y="4935531"/>
            <a:ext cx="483044" cy="4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ivate\ОАГ\Иконки\200px #0079c2\bluepri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86" y="5507007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ivate\ОАГ\Иконки\200px #0079c2\document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86" y="4866765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1672" y="4387273"/>
            <a:ext cx="5791200" cy="1791854"/>
          </a:xfrm>
          <a:prstGeom prst="roundRect">
            <a:avLst>
              <a:gd name="adj" fmla="val 5842"/>
            </a:avLst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9189" y="4387273"/>
            <a:ext cx="5791200" cy="1791854"/>
          </a:xfrm>
          <a:prstGeom prst="roundRect">
            <a:avLst>
              <a:gd name="adj" fmla="val 5842"/>
            </a:avLst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686" y="4470402"/>
            <a:ext cx="28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Текущее состояние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5064" y="4470402"/>
            <a:ext cx="28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Ближайшая перспектива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57" y="1183753"/>
            <a:ext cx="6144371" cy="633619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Лицензионные участки ПАО «Газпром» </a:t>
            </a:r>
            <a:br>
              <a:rPr lang="ru-RU" dirty="0"/>
            </a:br>
            <a:r>
              <a:rPr lang="ru-RU" dirty="0"/>
              <a:t>в пределах Карского моря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7801" y="2974117"/>
            <a:ext cx="2889526" cy="3262195"/>
          </a:xfrm>
          <a:prstGeom prst="rect">
            <a:avLst/>
          </a:prstGeom>
        </p:spPr>
      </p:pic>
      <p:sp>
        <p:nvSpPr>
          <p:cNvPr id="235" name="Овал 234"/>
          <p:cNvSpPr/>
          <p:nvPr/>
        </p:nvSpPr>
        <p:spPr>
          <a:xfrm>
            <a:off x="8851546" y="2725566"/>
            <a:ext cx="2678515" cy="2678515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5989055" y="1208178"/>
            <a:ext cx="1746782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0079C2"/>
                </a:solidFill>
              </a:rPr>
              <a:t>Русановский</a:t>
            </a:r>
            <a:endParaRPr lang="ru-RU" sz="2000" b="1" dirty="0" smtClean="0">
              <a:solidFill>
                <a:srgbClr val="0079C2"/>
              </a:solidFill>
            </a:endParaRPr>
          </a:p>
        </p:txBody>
      </p:sp>
      <p:cxnSp>
        <p:nvCxnSpPr>
          <p:cNvPr id="245" name="Прямая соединительная линия 244"/>
          <p:cNvCxnSpPr>
            <a:stCxn id="239" idx="1"/>
          </p:cNvCxnSpPr>
          <p:nvPr/>
        </p:nvCxnSpPr>
        <p:spPr>
          <a:xfrm flipH="1">
            <a:off x="4222617" y="1431112"/>
            <a:ext cx="1766438" cy="34956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Скругленный прямоугольник 245"/>
          <p:cNvSpPr/>
          <p:nvPr/>
        </p:nvSpPr>
        <p:spPr>
          <a:xfrm>
            <a:off x="6711078" y="1848862"/>
            <a:ext cx="2215010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0079C2"/>
                </a:solidFill>
              </a:rPr>
              <a:t>Белоостровский</a:t>
            </a:r>
            <a:endParaRPr lang="ru-RU" sz="2000" b="1" dirty="0" smtClean="0">
              <a:solidFill>
                <a:srgbClr val="0079C2"/>
              </a:solidFill>
            </a:endParaRPr>
          </a:p>
        </p:txBody>
      </p:sp>
      <p:cxnSp>
        <p:nvCxnSpPr>
          <p:cNvPr id="248" name="Прямая соединительная линия 247"/>
          <p:cNvCxnSpPr>
            <a:stCxn id="246" idx="1"/>
          </p:cNvCxnSpPr>
          <p:nvPr/>
        </p:nvCxnSpPr>
        <p:spPr>
          <a:xfrm flipH="1" flipV="1">
            <a:off x="5387273" y="1963554"/>
            <a:ext cx="1323805" cy="10824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Скругленный прямоугольник 248"/>
          <p:cNvSpPr/>
          <p:nvPr/>
        </p:nvSpPr>
        <p:spPr>
          <a:xfrm>
            <a:off x="7086753" y="2514502"/>
            <a:ext cx="1840868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9C2"/>
                </a:solidFill>
              </a:rPr>
              <a:t>Скуратовский</a:t>
            </a:r>
          </a:p>
        </p:txBody>
      </p:sp>
      <p:cxnSp>
        <p:nvCxnSpPr>
          <p:cNvPr id="252" name="Прямая соединительная линия 251"/>
          <p:cNvCxnSpPr>
            <a:stCxn id="249" idx="1"/>
          </p:cNvCxnSpPr>
          <p:nvPr/>
        </p:nvCxnSpPr>
        <p:spPr>
          <a:xfrm flipH="1" flipV="1">
            <a:off x="5105836" y="2294729"/>
            <a:ext cx="1980917" cy="442707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Скругленный прямоугольник 252"/>
          <p:cNvSpPr/>
          <p:nvPr/>
        </p:nvSpPr>
        <p:spPr>
          <a:xfrm>
            <a:off x="6665580" y="4969553"/>
            <a:ext cx="2116719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79C2"/>
                </a:solidFill>
                <a:latin typeface="Arial Narrow" panose="020B0606020202030204" pitchFamily="34" charset="0"/>
              </a:rPr>
              <a:t>Крузенштернский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5" name="Прямая соединительная линия 254"/>
          <p:cNvCxnSpPr/>
          <p:nvPr/>
        </p:nvCxnSpPr>
        <p:spPr>
          <a:xfrm flipH="1" flipV="1">
            <a:off x="4222617" y="5149516"/>
            <a:ext cx="2442963" cy="57751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Скругленный прямоугольник 255"/>
          <p:cNvSpPr/>
          <p:nvPr/>
        </p:nvSpPr>
        <p:spPr>
          <a:xfrm>
            <a:off x="6900350" y="3472058"/>
            <a:ext cx="1768975" cy="762873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Северо-</a:t>
            </a:r>
          </a:p>
          <a:p>
            <a:pPr lvl="0" algn="ctr">
              <a:defRPr/>
            </a:pPr>
            <a:r>
              <a:rPr lang="ru-RU" sz="2000" b="1" dirty="0" err="1" smtClean="0">
                <a:solidFill>
                  <a:srgbClr val="0079C2"/>
                </a:solidFill>
                <a:latin typeface="Arial Narrow" panose="020B0606020202030204" pitchFamily="34" charset="0"/>
              </a:rPr>
              <a:t>Харасавэйский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8" name="Прямая соединительная линия 257"/>
          <p:cNvCxnSpPr>
            <a:stCxn id="256" idx="1"/>
          </p:cNvCxnSpPr>
          <p:nvPr/>
        </p:nvCxnSpPr>
        <p:spPr>
          <a:xfrm flipH="1">
            <a:off x="3914607" y="3853495"/>
            <a:ext cx="2985743" cy="15929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Скругленный прямоугольник 259"/>
          <p:cNvSpPr/>
          <p:nvPr/>
        </p:nvSpPr>
        <p:spPr>
          <a:xfrm>
            <a:off x="379504" y="5379482"/>
            <a:ext cx="1768975" cy="762873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Западно-</a:t>
            </a:r>
          </a:p>
          <a:p>
            <a:pPr lvl="0" algn="ctr">
              <a:defRPr/>
            </a:pPr>
            <a:r>
              <a:rPr lang="ru-RU" sz="2000" b="1" dirty="0" err="1" smtClean="0">
                <a:solidFill>
                  <a:srgbClr val="0079C2"/>
                </a:solidFill>
                <a:latin typeface="Arial Narrow" panose="020B0606020202030204" pitchFamily="34" charset="0"/>
              </a:rPr>
              <a:t>Шараповский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2" name="Прямая соединительная линия 261"/>
          <p:cNvCxnSpPr>
            <a:stCxn id="260" idx="3"/>
          </p:cNvCxnSpPr>
          <p:nvPr/>
        </p:nvCxnSpPr>
        <p:spPr>
          <a:xfrm flipV="1">
            <a:off x="2148479" y="4969553"/>
            <a:ext cx="716975" cy="79136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Скругленный прямоугольник 262"/>
          <p:cNvSpPr/>
          <p:nvPr/>
        </p:nvSpPr>
        <p:spPr>
          <a:xfrm>
            <a:off x="83806" y="4523686"/>
            <a:ext cx="1840868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79C2"/>
                </a:solidFill>
                <a:latin typeface="Arial Narrow" panose="020B0606020202030204" pitchFamily="34" charset="0"/>
              </a:rPr>
              <a:t>Амдерминский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5" name="Прямая соединительная линия 264"/>
          <p:cNvCxnSpPr>
            <a:stCxn id="263" idx="3"/>
          </p:cNvCxnSpPr>
          <p:nvPr/>
        </p:nvCxnSpPr>
        <p:spPr>
          <a:xfrm flipV="1">
            <a:off x="1924674" y="4012791"/>
            <a:ext cx="940780" cy="733829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Скругленный прямоугольник 265"/>
          <p:cNvSpPr/>
          <p:nvPr/>
        </p:nvSpPr>
        <p:spPr>
          <a:xfrm>
            <a:off x="135411" y="2770228"/>
            <a:ext cx="1621237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79C2"/>
                </a:solidFill>
                <a:latin typeface="Arial Narrow" panose="020B0606020202030204" pitchFamily="34" charset="0"/>
              </a:rPr>
              <a:t>Обручевский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8" name="Прямая соединительная линия 267"/>
          <p:cNvCxnSpPr>
            <a:stCxn id="266" idx="3"/>
          </p:cNvCxnSpPr>
          <p:nvPr/>
        </p:nvCxnSpPr>
        <p:spPr>
          <a:xfrm>
            <a:off x="1756648" y="2993162"/>
            <a:ext cx="1342687" cy="47889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Скругленный прямоугольник 268"/>
          <p:cNvSpPr/>
          <p:nvPr/>
        </p:nvSpPr>
        <p:spPr>
          <a:xfrm>
            <a:off x="151274" y="1855823"/>
            <a:ext cx="1951594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79C2"/>
                </a:solidFill>
                <a:latin typeface="Arial Narrow" panose="020B0606020202030204" pitchFamily="34" charset="0"/>
              </a:rPr>
              <a:t>Ленинградский</a:t>
            </a:r>
          </a:p>
        </p:txBody>
      </p:sp>
      <p:cxnSp>
        <p:nvCxnSpPr>
          <p:cNvPr id="271" name="Прямая соединительная линия 270"/>
          <p:cNvCxnSpPr/>
          <p:nvPr/>
        </p:nvCxnSpPr>
        <p:spPr>
          <a:xfrm>
            <a:off x="2148479" y="2078756"/>
            <a:ext cx="1634249" cy="881613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Скругленный прямоугольник 271"/>
          <p:cNvSpPr/>
          <p:nvPr/>
        </p:nvSpPr>
        <p:spPr>
          <a:xfrm>
            <a:off x="1193533" y="1208178"/>
            <a:ext cx="1265674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Невский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4" name="Прямая соединительная линия 273"/>
          <p:cNvCxnSpPr>
            <a:stCxn id="272" idx="3"/>
          </p:cNvCxnSpPr>
          <p:nvPr/>
        </p:nvCxnSpPr>
        <p:spPr>
          <a:xfrm>
            <a:off x="2459207" y="1431112"/>
            <a:ext cx="1063639" cy="984829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/>
          <p:nvPr/>
        </p:nvSpPr>
        <p:spPr>
          <a:xfrm>
            <a:off x="9230930" y="1305879"/>
            <a:ext cx="113794" cy="113794"/>
          </a:xfrm>
          <a:prstGeom prst="ellipse">
            <a:avLst/>
          </a:prstGeom>
          <a:solidFill>
            <a:srgbClr val="BB8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TextBox 275"/>
          <p:cNvSpPr txBox="1"/>
          <p:nvPr/>
        </p:nvSpPr>
        <p:spPr>
          <a:xfrm>
            <a:off x="9331532" y="1233545"/>
            <a:ext cx="87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Структуры</a:t>
            </a:r>
          </a:p>
        </p:txBody>
      </p:sp>
      <p:sp>
        <p:nvSpPr>
          <p:cNvPr id="277" name="Овал 276"/>
          <p:cNvSpPr/>
          <p:nvPr/>
        </p:nvSpPr>
        <p:spPr>
          <a:xfrm>
            <a:off x="9230930" y="1745440"/>
            <a:ext cx="113794" cy="113794"/>
          </a:xfrm>
          <a:prstGeom prst="ellipse">
            <a:avLst/>
          </a:prstGeom>
          <a:solidFill>
            <a:srgbClr val="00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TextBox 277"/>
          <p:cNvSpPr txBox="1"/>
          <p:nvPr/>
        </p:nvSpPr>
        <p:spPr>
          <a:xfrm>
            <a:off x="9331532" y="1673106"/>
            <a:ext cx="87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Газовые</a:t>
            </a:r>
          </a:p>
        </p:txBody>
      </p:sp>
      <p:sp>
        <p:nvSpPr>
          <p:cNvPr id="279" name="Овал 278"/>
          <p:cNvSpPr/>
          <p:nvPr/>
        </p:nvSpPr>
        <p:spPr>
          <a:xfrm>
            <a:off x="9230930" y="2009315"/>
            <a:ext cx="113794" cy="113794"/>
          </a:xfrm>
          <a:prstGeom prst="ellipse">
            <a:avLst/>
          </a:prstGeom>
          <a:solidFill>
            <a:srgbClr val="45A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TextBox 279"/>
          <p:cNvSpPr txBox="1"/>
          <p:nvPr/>
        </p:nvSpPr>
        <p:spPr>
          <a:xfrm>
            <a:off x="9331532" y="1936981"/>
            <a:ext cx="1198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Газоконденсатные</a:t>
            </a:r>
          </a:p>
        </p:txBody>
      </p:sp>
      <p:sp>
        <p:nvSpPr>
          <p:cNvPr id="281" name="Овал 280"/>
          <p:cNvSpPr/>
          <p:nvPr/>
        </p:nvSpPr>
        <p:spPr>
          <a:xfrm>
            <a:off x="9230930" y="2276284"/>
            <a:ext cx="113794" cy="113794"/>
          </a:xfrm>
          <a:prstGeom prst="ellipse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TextBox 281"/>
          <p:cNvSpPr txBox="1"/>
          <p:nvPr/>
        </p:nvSpPr>
        <p:spPr>
          <a:xfrm>
            <a:off x="9331532" y="2203950"/>
            <a:ext cx="15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00" dirty="0" smtClean="0">
                <a:latin typeface="Arial Narrow" panose="020B0606020202030204" pitchFamily="34" charset="0"/>
              </a:rPr>
              <a:t>Нефтегазоконденсатные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9155464" y="1450116"/>
            <a:ext cx="1172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Месторождения</a:t>
            </a:r>
          </a:p>
        </p:txBody>
      </p:sp>
      <p:sp>
        <p:nvSpPr>
          <p:cNvPr id="284" name="Овал 283"/>
          <p:cNvSpPr/>
          <p:nvPr/>
        </p:nvSpPr>
        <p:spPr>
          <a:xfrm>
            <a:off x="10881950" y="1735882"/>
            <a:ext cx="113794" cy="113794"/>
          </a:xfrm>
          <a:prstGeom prst="ellipse">
            <a:avLst/>
          </a:prstGeom>
          <a:solidFill>
            <a:srgbClr val="F40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TextBox 284"/>
          <p:cNvSpPr txBox="1"/>
          <p:nvPr/>
        </p:nvSpPr>
        <p:spPr>
          <a:xfrm>
            <a:off x="10982552" y="1663548"/>
            <a:ext cx="87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 </a:t>
            </a: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очереди</a:t>
            </a:r>
          </a:p>
        </p:txBody>
      </p:sp>
      <p:sp>
        <p:nvSpPr>
          <p:cNvPr id="286" name="Овал 285"/>
          <p:cNvSpPr/>
          <p:nvPr/>
        </p:nvSpPr>
        <p:spPr>
          <a:xfrm>
            <a:off x="10881950" y="1999757"/>
            <a:ext cx="113794" cy="113794"/>
          </a:xfrm>
          <a:prstGeom prst="ellipse">
            <a:avLst/>
          </a:prstGeom>
          <a:solidFill>
            <a:srgbClr val="7C0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10982552" y="1927423"/>
            <a:ext cx="1198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 Narrow" panose="020B0606020202030204" pitchFamily="34" charset="0"/>
              </a:rPr>
              <a:t>II </a:t>
            </a:r>
            <a:r>
              <a:rPr lang="ru-RU" sz="1100" dirty="0" smtClean="0">
                <a:latin typeface="Arial Narrow" panose="020B0606020202030204" pitchFamily="34" charset="0"/>
              </a:rPr>
              <a:t>очереди</a:t>
            </a:r>
            <a:endParaRPr kumimoji="0" lang="ru-RU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8" name="Овал 287"/>
          <p:cNvSpPr/>
          <p:nvPr/>
        </p:nvSpPr>
        <p:spPr>
          <a:xfrm>
            <a:off x="10881950" y="2266726"/>
            <a:ext cx="113794" cy="113794"/>
          </a:xfrm>
          <a:prstGeom prst="ellipse">
            <a:avLst/>
          </a:prstGeom>
          <a:solidFill>
            <a:srgbClr val="E8F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TextBox 288"/>
          <p:cNvSpPr txBox="1"/>
          <p:nvPr/>
        </p:nvSpPr>
        <p:spPr>
          <a:xfrm>
            <a:off x="10982552" y="2194392"/>
            <a:ext cx="15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 smtClean="0">
                <a:latin typeface="Arial Narrow" panose="020B0606020202030204" pitchFamily="34" charset="0"/>
              </a:rPr>
              <a:t>III </a:t>
            </a:r>
            <a:r>
              <a:rPr lang="ru-RU" sz="1100" dirty="0" smtClean="0">
                <a:latin typeface="Arial Narrow" panose="020B0606020202030204" pitchFamily="34" charset="0"/>
              </a:rPr>
              <a:t>очереди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10806484" y="1259385"/>
            <a:ext cx="1345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Кластеры газонефтедобычи</a:t>
            </a:r>
          </a:p>
        </p:txBody>
      </p:sp>
      <p:sp>
        <p:nvSpPr>
          <p:cNvPr id="45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Лицензионные участки ПАО «Газпром» 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Приямальском</a:t>
            </a:r>
            <a:r>
              <a:rPr lang="ru-RU" dirty="0"/>
              <a:t> шельфе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180" y="2037694"/>
            <a:ext cx="6005938" cy="193604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8691" y="2479027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5</a:t>
            </a:r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,2</a:t>
            </a:r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5517" y="3006602"/>
            <a:ext cx="132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трлн м</a:t>
            </a:r>
            <a:r>
              <a:rPr lang="ru-RU" sz="1600" baseline="30000" dirty="0" smtClean="0">
                <a:latin typeface="Arial Narrow" panose="020B0606020202030204" pitchFamily="34" charset="0"/>
              </a:rPr>
              <a:t>3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з</a:t>
            </a:r>
            <a:r>
              <a:rPr lang="ru-RU" sz="1600" dirty="0" smtClean="0">
                <a:latin typeface="Arial Narrow" panose="020B0606020202030204" pitchFamily="34" charset="0"/>
              </a:rPr>
              <a:t>апасы газа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64179" y="1236712"/>
            <a:ext cx="6744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Первоочередной шельфовый кластер объектов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поисково-разведочных </a:t>
            </a:r>
            <a:r>
              <a:rPr lang="ru-RU" sz="2000" dirty="0" smtClean="0">
                <a:latin typeface="Arial Narrow" panose="020B0606020202030204" pitchFamily="34" charset="0"/>
              </a:rPr>
              <a:t>работ (</a:t>
            </a:r>
            <a:r>
              <a:rPr lang="ru-RU" sz="2000" dirty="0" err="1" smtClean="0">
                <a:latin typeface="Arial Narrow" panose="020B0606020202030204" pitchFamily="34" charset="0"/>
              </a:rPr>
              <a:t>Ленинградско-Русановский</a:t>
            </a:r>
            <a:r>
              <a:rPr lang="ru-RU" sz="2000" dirty="0" smtClean="0">
                <a:latin typeface="Arial Narrow" panose="020B0606020202030204" pitchFamily="34" charset="0"/>
              </a:rPr>
              <a:t>)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83290" y="2479027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64,7</a:t>
            </a:r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80115" y="3006602"/>
            <a:ext cx="175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млн т</a:t>
            </a:r>
            <a:endParaRPr lang="ru-RU" sz="1600" baseline="300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геологические запасы конденсата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5635" y="2479027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27</a:t>
            </a:r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92460" y="3006602"/>
            <a:ext cx="175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млн т</a:t>
            </a:r>
            <a:endParaRPr lang="ru-RU" sz="1600" baseline="300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извлекаемые запасы конденсата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4178" y="2101193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Запасы категории </a:t>
            </a:r>
            <a:r>
              <a:rPr lang="ru-RU" dirty="0">
                <a:solidFill>
                  <a:srgbClr val="0079C2"/>
                </a:solidFill>
                <a:latin typeface="Arial Narrow" panose="020B0606020202030204" pitchFamily="34" charset="0"/>
              </a:rPr>
              <a:t>С</a:t>
            </a:r>
            <a:r>
              <a:rPr lang="ru-RU" baseline="-25000" dirty="0">
                <a:solidFill>
                  <a:srgbClr val="0079C2"/>
                </a:solidFill>
                <a:latin typeface="Arial Narrow" panose="020B0606020202030204" pitchFamily="34" charset="0"/>
              </a:rPr>
              <a:t>1</a:t>
            </a:r>
            <a:r>
              <a:rPr lang="ru-RU" dirty="0">
                <a:solidFill>
                  <a:srgbClr val="0079C2"/>
                </a:solidFill>
                <a:latin typeface="Arial Narrow" panose="020B0606020202030204" pitchFamily="34" charset="0"/>
              </a:rPr>
              <a:t> + </a:t>
            </a:r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С</a:t>
            </a:r>
            <a:r>
              <a:rPr lang="ru-RU" baseline="-250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64180" y="4140759"/>
            <a:ext cx="6005938" cy="193604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8691" y="4582092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5,0</a:t>
            </a:r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5517" y="5109667"/>
            <a:ext cx="132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трлн м</a:t>
            </a:r>
            <a:r>
              <a:rPr lang="ru-RU" sz="1600" baseline="30000" dirty="0" smtClean="0">
                <a:latin typeface="Arial Narrow" panose="020B0606020202030204" pitchFamily="34" charset="0"/>
              </a:rPr>
              <a:t>3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ресурсы газа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283290" y="4582092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396,0</a:t>
            </a:r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280115" y="5109667"/>
            <a:ext cx="192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млн т</a:t>
            </a:r>
            <a:endParaRPr lang="ru-RU" sz="1600" baseline="300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геологические ресурсы конденсата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4178" y="4204258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Ресурсы газа категории </a:t>
            </a:r>
            <a:r>
              <a:rPr lang="en-US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D</a:t>
            </a:r>
            <a:r>
              <a:rPr lang="en-US" baseline="-25000" dirty="0">
                <a:solidFill>
                  <a:srgbClr val="0079C2"/>
                </a:solidFill>
                <a:latin typeface="Arial Narrow" panose="020B0606020202030204" pitchFamily="34" charset="0"/>
              </a:rPr>
              <a:t>0</a:t>
            </a:r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79C2"/>
                </a:solidFill>
                <a:latin typeface="Arial Narrow" panose="020B0606020202030204" pitchFamily="34" charset="0"/>
              </a:rPr>
              <a:t>+ </a:t>
            </a:r>
            <a:r>
              <a:rPr lang="en-US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D</a:t>
            </a:r>
            <a:r>
              <a:rPr lang="ru-RU" baseline="-250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л</a:t>
            </a:r>
            <a:endParaRPr lang="ru-RU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Шеврон 568"/>
          <p:cNvSpPr/>
          <p:nvPr/>
        </p:nvSpPr>
        <p:spPr>
          <a:xfrm>
            <a:off x="3588093" y="4958320"/>
            <a:ext cx="242652" cy="330200"/>
          </a:xfrm>
          <a:prstGeom prst="chevron">
            <a:avLst/>
          </a:prstGeom>
          <a:noFill/>
          <a:ln w="1905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208614" y="4625886"/>
            <a:ext cx="175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Arial Narrow" panose="020B0606020202030204" pitchFamily="34" charset="0"/>
              </a:rPr>
              <a:t>Месторождения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208613" y="4989550"/>
            <a:ext cx="189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 Narrow" panose="020B0606020202030204" pitchFamily="34" charset="0"/>
              </a:rPr>
              <a:t>Русановское</a:t>
            </a:r>
            <a:r>
              <a:rPr lang="ru-RU" dirty="0" smtClean="0">
                <a:latin typeface="Arial Narrow" panose="020B0606020202030204" pitchFamily="34" charset="0"/>
              </a:rPr>
              <a:t> +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203737" y="5358734"/>
            <a:ext cx="203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Ленинградское</a:t>
            </a:r>
          </a:p>
          <a:p>
            <a:pPr lvl="0"/>
            <a:r>
              <a:rPr lang="ru-RU" dirty="0" smtClean="0">
                <a:latin typeface="Arial Narrow" panose="020B0606020202030204" pitchFamily="34" charset="0"/>
              </a:rPr>
              <a:t>Около 3,0 трлн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6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600" baseline="30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9C2"/>
              </a:buClr>
              <a:buSzPct val="140000"/>
            </a:pPr>
            <a:r>
              <a:rPr lang="ru-RU" dirty="0" smtClean="0">
                <a:latin typeface="Arial Narrow" panose="020B0606020202030204" pitchFamily="34" charset="0"/>
              </a:rPr>
              <a:t>  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204162" y="1290636"/>
            <a:ext cx="4398901" cy="4924425"/>
            <a:chOff x="7204162" y="1290636"/>
            <a:chExt cx="4398901" cy="4924425"/>
          </a:xfrm>
        </p:grpSpPr>
        <p:grpSp>
          <p:nvGrpSpPr>
            <p:cNvPr id="204" name="Группа 203"/>
            <p:cNvGrpSpPr/>
            <p:nvPr/>
          </p:nvGrpSpPr>
          <p:grpSpPr>
            <a:xfrm>
              <a:off x="7243787" y="1290636"/>
              <a:ext cx="4359276" cy="4924425"/>
              <a:chOff x="7210425" y="1431926"/>
              <a:chExt cx="4359276" cy="4924425"/>
            </a:xfrm>
          </p:grpSpPr>
          <p:sp>
            <p:nvSpPr>
              <p:cNvPr id="205" name="Freeform 5"/>
              <p:cNvSpPr>
                <a:spLocks/>
              </p:cNvSpPr>
              <p:nvPr/>
            </p:nvSpPr>
            <p:spPr bwMode="auto">
              <a:xfrm>
                <a:off x="8275638" y="2238376"/>
                <a:ext cx="2254250" cy="4117975"/>
              </a:xfrm>
              <a:custGeom>
                <a:avLst/>
                <a:gdLst>
                  <a:gd name="T0" fmla="*/ 1197 w 1369"/>
                  <a:gd name="T1" fmla="*/ 2301 h 2498"/>
                  <a:gd name="T2" fmla="*/ 1203 w 1369"/>
                  <a:gd name="T3" fmla="*/ 2183 h 2498"/>
                  <a:gd name="T4" fmla="*/ 1232 w 1369"/>
                  <a:gd name="T5" fmla="*/ 2154 h 2498"/>
                  <a:gd name="T6" fmla="*/ 1222 w 1369"/>
                  <a:gd name="T7" fmla="*/ 2017 h 2498"/>
                  <a:gd name="T8" fmla="*/ 1220 w 1369"/>
                  <a:gd name="T9" fmla="*/ 1847 h 2498"/>
                  <a:gd name="T10" fmla="*/ 1207 w 1369"/>
                  <a:gd name="T11" fmla="*/ 1649 h 2498"/>
                  <a:gd name="T12" fmla="*/ 1270 w 1369"/>
                  <a:gd name="T13" fmla="*/ 1602 h 2498"/>
                  <a:gd name="T14" fmla="*/ 1276 w 1369"/>
                  <a:gd name="T15" fmla="*/ 1445 h 2498"/>
                  <a:gd name="T16" fmla="*/ 1296 w 1369"/>
                  <a:gd name="T17" fmla="*/ 1304 h 2498"/>
                  <a:gd name="T18" fmla="*/ 1276 w 1369"/>
                  <a:gd name="T19" fmla="*/ 1194 h 2498"/>
                  <a:gd name="T20" fmla="*/ 1216 w 1369"/>
                  <a:gd name="T21" fmla="*/ 1104 h 2498"/>
                  <a:gd name="T22" fmla="*/ 1161 w 1369"/>
                  <a:gd name="T23" fmla="*/ 868 h 2498"/>
                  <a:gd name="T24" fmla="*/ 1219 w 1369"/>
                  <a:gd name="T25" fmla="*/ 783 h 2498"/>
                  <a:gd name="T26" fmla="*/ 1272 w 1369"/>
                  <a:gd name="T27" fmla="*/ 667 h 2498"/>
                  <a:gd name="T28" fmla="*/ 1285 w 1369"/>
                  <a:gd name="T29" fmla="*/ 618 h 2498"/>
                  <a:gd name="T30" fmla="*/ 1313 w 1369"/>
                  <a:gd name="T31" fmla="*/ 486 h 2498"/>
                  <a:gd name="T32" fmla="*/ 1339 w 1369"/>
                  <a:gd name="T33" fmla="*/ 316 h 2498"/>
                  <a:gd name="T34" fmla="*/ 1350 w 1369"/>
                  <a:gd name="T35" fmla="*/ 252 h 2498"/>
                  <a:gd name="T36" fmla="*/ 1365 w 1369"/>
                  <a:gd name="T37" fmla="*/ 224 h 2498"/>
                  <a:gd name="T38" fmla="*/ 1349 w 1369"/>
                  <a:gd name="T39" fmla="*/ 194 h 2498"/>
                  <a:gd name="T40" fmla="*/ 1205 w 1369"/>
                  <a:gd name="T41" fmla="*/ 141 h 2498"/>
                  <a:gd name="T42" fmla="*/ 1196 w 1369"/>
                  <a:gd name="T43" fmla="*/ 105 h 2498"/>
                  <a:gd name="T44" fmla="*/ 1065 w 1369"/>
                  <a:gd name="T45" fmla="*/ 74 h 2498"/>
                  <a:gd name="T46" fmla="*/ 992 w 1369"/>
                  <a:gd name="T47" fmla="*/ 69 h 2498"/>
                  <a:gd name="T48" fmla="*/ 898 w 1369"/>
                  <a:gd name="T49" fmla="*/ 55 h 2498"/>
                  <a:gd name="T50" fmla="*/ 768 w 1369"/>
                  <a:gd name="T51" fmla="*/ 43 h 2498"/>
                  <a:gd name="T52" fmla="*/ 817 w 1369"/>
                  <a:gd name="T53" fmla="*/ 18 h 2498"/>
                  <a:gd name="T54" fmla="*/ 721 w 1369"/>
                  <a:gd name="T55" fmla="*/ 43 h 2498"/>
                  <a:gd name="T56" fmla="*/ 632 w 1369"/>
                  <a:gd name="T57" fmla="*/ 247 h 2498"/>
                  <a:gd name="T58" fmla="*/ 553 w 1369"/>
                  <a:gd name="T59" fmla="*/ 518 h 2498"/>
                  <a:gd name="T60" fmla="*/ 438 w 1369"/>
                  <a:gd name="T61" fmla="*/ 790 h 2498"/>
                  <a:gd name="T62" fmla="*/ 384 w 1369"/>
                  <a:gd name="T63" fmla="*/ 851 h 2498"/>
                  <a:gd name="T64" fmla="*/ 312 w 1369"/>
                  <a:gd name="T65" fmla="*/ 878 h 2498"/>
                  <a:gd name="T66" fmla="*/ 179 w 1369"/>
                  <a:gd name="T67" fmla="*/ 965 h 2498"/>
                  <a:gd name="T68" fmla="*/ 84 w 1369"/>
                  <a:gd name="T69" fmla="*/ 1157 h 2498"/>
                  <a:gd name="T70" fmla="*/ 114 w 1369"/>
                  <a:gd name="T71" fmla="*/ 1097 h 2498"/>
                  <a:gd name="T72" fmla="*/ 144 w 1369"/>
                  <a:gd name="T73" fmla="*/ 1091 h 2498"/>
                  <a:gd name="T74" fmla="*/ 111 w 1369"/>
                  <a:gd name="T75" fmla="*/ 1159 h 2498"/>
                  <a:gd name="T76" fmla="*/ 85 w 1369"/>
                  <a:gd name="T77" fmla="*/ 1232 h 2498"/>
                  <a:gd name="T78" fmla="*/ 164 w 1369"/>
                  <a:gd name="T79" fmla="*/ 1216 h 2498"/>
                  <a:gd name="T80" fmla="*/ 208 w 1369"/>
                  <a:gd name="T81" fmla="*/ 1321 h 2498"/>
                  <a:gd name="T82" fmla="*/ 167 w 1369"/>
                  <a:gd name="T83" fmla="*/ 1398 h 2498"/>
                  <a:gd name="T84" fmla="*/ 167 w 1369"/>
                  <a:gd name="T85" fmla="*/ 1496 h 2498"/>
                  <a:gd name="T86" fmla="*/ 136 w 1369"/>
                  <a:gd name="T87" fmla="*/ 1560 h 2498"/>
                  <a:gd name="T88" fmla="*/ 140 w 1369"/>
                  <a:gd name="T89" fmla="*/ 1637 h 2498"/>
                  <a:gd name="T90" fmla="*/ 160 w 1369"/>
                  <a:gd name="T91" fmla="*/ 1692 h 2498"/>
                  <a:gd name="T92" fmla="*/ 106 w 1369"/>
                  <a:gd name="T93" fmla="*/ 1750 h 2498"/>
                  <a:gd name="T94" fmla="*/ 83 w 1369"/>
                  <a:gd name="T95" fmla="*/ 1704 h 2498"/>
                  <a:gd name="T96" fmla="*/ 48 w 1369"/>
                  <a:gd name="T97" fmla="*/ 1761 h 2498"/>
                  <a:gd name="T98" fmla="*/ 11 w 1369"/>
                  <a:gd name="T99" fmla="*/ 2013 h 2498"/>
                  <a:gd name="T100" fmla="*/ 53 w 1369"/>
                  <a:gd name="T101" fmla="*/ 1939 h 2498"/>
                  <a:gd name="T102" fmla="*/ 125 w 1369"/>
                  <a:gd name="T103" fmla="*/ 1976 h 2498"/>
                  <a:gd name="T104" fmla="*/ 188 w 1369"/>
                  <a:gd name="T105" fmla="*/ 2014 h 2498"/>
                  <a:gd name="T106" fmla="*/ 254 w 1369"/>
                  <a:gd name="T107" fmla="*/ 2045 h 2498"/>
                  <a:gd name="T108" fmla="*/ 255 w 1369"/>
                  <a:gd name="T109" fmla="*/ 2233 h 2498"/>
                  <a:gd name="T110" fmla="*/ 393 w 1369"/>
                  <a:gd name="T111" fmla="*/ 2465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9" h="2498">
                    <a:moveTo>
                      <a:pt x="1186" y="2440"/>
                    </a:moveTo>
                    <a:cubicBezTo>
                      <a:pt x="1192" y="2434"/>
                      <a:pt x="1194" y="2426"/>
                      <a:pt x="1194" y="2410"/>
                    </a:cubicBezTo>
                    <a:cubicBezTo>
                      <a:pt x="1195" y="2406"/>
                      <a:pt x="1195" y="2403"/>
                      <a:pt x="1195" y="2399"/>
                    </a:cubicBezTo>
                    <a:cubicBezTo>
                      <a:pt x="1194" y="2395"/>
                      <a:pt x="1193" y="2392"/>
                      <a:pt x="1192" y="2388"/>
                    </a:cubicBezTo>
                    <a:cubicBezTo>
                      <a:pt x="1187" y="2366"/>
                      <a:pt x="1193" y="2343"/>
                      <a:pt x="1193" y="2321"/>
                    </a:cubicBezTo>
                    <a:cubicBezTo>
                      <a:pt x="1193" y="2317"/>
                      <a:pt x="1193" y="2313"/>
                      <a:pt x="1194" y="2309"/>
                    </a:cubicBezTo>
                    <a:cubicBezTo>
                      <a:pt x="1194" y="2306"/>
                      <a:pt x="1196" y="2303"/>
                      <a:pt x="1197" y="2301"/>
                    </a:cubicBezTo>
                    <a:cubicBezTo>
                      <a:pt x="1203" y="2289"/>
                      <a:pt x="1209" y="2278"/>
                      <a:pt x="1219" y="2270"/>
                    </a:cubicBezTo>
                    <a:cubicBezTo>
                      <a:pt x="1220" y="2269"/>
                      <a:pt x="1222" y="2268"/>
                      <a:pt x="1223" y="2267"/>
                    </a:cubicBezTo>
                    <a:cubicBezTo>
                      <a:pt x="1223" y="2265"/>
                      <a:pt x="1223" y="2264"/>
                      <a:pt x="1223" y="2262"/>
                    </a:cubicBezTo>
                    <a:cubicBezTo>
                      <a:pt x="1223" y="2244"/>
                      <a:pt x="1218" y="2226"/>
                      <a:pt x="1213" y="2208"/>
                    </a:cubicBezTo>
                    <a:cubicBezTo>
                      <a:pt x="1213" y="2205"/>
                      <a:pt x="1212" y="2203"/>
                      <a:pt x="1210" y="2200"/>
                    </a:cubicBezTo>
                    <a:cubicBezTo>
                      <a:pt x="1208" y="2197"/>
                      <a:pt x="1204" y="2196"/>
                      <a:pt x="1202" y="2193"/>
                    </a:cubicBezTo>
                    <a:cubicBezTo>
                      <a:pt x="1199" y="2190"/>
                      <a:pt x="1199" y="2184"/>
                      <a:pt x="1203" y="2183"/>
                    </a:cubicBezTo>
                    <a:cubicBezTo>
                      <a:pt x="1204" y="2181"/>
                      <a:pt x="1208" y="2179"/>
                      <a:pt x="1209" y="2180"/>
                    </a:cubicBezTo>
                    <a:cubicBezTo>
                      <a:pt x="1211" y="2181"/>
                      <a:pt x="1213" y="2183"/>
                      <a:pt x="1213" y="2185"/>
                    </a:cubicBezTo>
                    <a:cubicBezTo>
                      <a:pt x="1214" y="2187"/>
                      <a:pt x="1215" y="2190"/>
                      <a:pt x="1214" y="2192"/>
                    </a:cubicBezTo>
                    <a:cubicBezTo>
                      <a:pt x="1222" y="2185"/>
                      <a:pt x="1227" y="2176"/>
                      <a:pt x="1228" y="2166"/>
                    </a:cubicBezTo>
                    <a:cubicBezTo>
                      <a:pt x="1228" y="2165"/>
                      <a:pt x="1229" y="2163"/>
                      <a:pt x="1229" y="2162"/>
                    </a:cubicBezTo>
                    <a:cubicBezTo>
                      <a:pt x="1230" y="2161"/>
                      <a:pt x="1230" y="2160"/>
                      <a:pt x="1231" y="2159"/>
                    </a:cubicBezTo>
                    <a:cubicBezTo>
                      <a:pt x="1231" y="2157"/>
                      <a:pt x="1232" y="2156"/>
                      <a:pt x="1232" y="2154"/>
                    </a:cubicBezTo>
                    <a:cubicBezTo>
                      <a:pt x="1233" y="2149"/>
                      <a:pt x="1233" y="2144"/>
                      <a:pt x="1234" y="2139"/>
                    </a:cubicBezTo>
                    <a:cubicBezTo>
                      <a:pt x="1235" y="2135"/>
                      <a:pt x="1235" y="2131"/>
                      <a:pt x="1235" y="2127"/>
                    </a:cubicBezTo>
                    <a:cubicBezTo>
                      <a:pt x="1235" y="2112"/>
                      <a:pt x="1223" y="2098"/>
                      <a:pt x="1219" y="2083"/>
                    </a:cubicBezTo>
                    <a:cubicBezTo>
                      <a:pt x="1217" y="2078"/>
                      <a:pt x="1217" y="2072"/>
                      <a:pt x="1215" y="2067"/>
                    </a:cubicBezTo>
                    <a:cubicBezTo>
                      <a:pt x="1213" y="2063"/>
                      <a:pt x="1210" y="2059"/>
                      <a:pt x="1209" y="2055"/>
                    </a:cubicBezTo>
                    <a:cubicBezTo>
                      <a:pt x="1207" y="2051"/>
                      <a:pt x="1207" y="2046"/>
                      <a:pt x="1209" y="2042"/>
                    </a:cubicBezTo>
                    <a:cubicBezTo>
                      <a:pt x="1214" y="2034"/>
                      <a:pt x="1220" y="2026"/>
                      <a:pt x="1222" y="2017"/>
                    </a:cubicBezTo>
                    <a:cubicBezTo>
                      <a:pt x="1222" y="2015"/>
                      <a:pt x="1223" y="2013"/>
                      <a:pt x="1223" y="2012"/>
                    </a:cubicBezTo>
                    <a:cubicBezTo>
                      <a:pt x="1225" y="2008"/>
                      <a:pt x="1227" y="2006"/>
                      <a:pt x="1230" y="2003"/>
                    </a:cubicBezTo>
                    <a:cubicBezTo>
                      <a:pt x="1242" y="1990"/>
                      <a:pt x="1245" y="1971"/>
                      <a:pt x="1247" y="1953"/>
                    </a:cubicBezTo>
                    <a:cubicBezTo>
                      <a:pt x="1250" y="1936"/>
                      <a:pt x="1252" y="1918"/>
                      <a:pt x="1243" y="1903"/>
                    </a:cubicBezTo>
                    <a:cubicBezTo>
                      <a:pt x="1240" y="1898"/>
                      <a:pt x="1236" y="1895"/>
                      <a:pt x="1234" y="1890"/>
                    </a:cubicBezTo>
                    <a:cubicBezTo>
                      <a:pt x="1233" y="1887"/>
                      <a:pt x="1232" y="1884"/>
                      <a:pt x="1231" y="1881"/>
                    </a:cubicBezTo>
                    <a:cubicBezTo>
                      <a:pt x="1227" y="1870"/>
                      <a:pt x="1223" y="1858"/>
                      <a:pt x="1220" y="1847"/>
                    </a:cubicBezTo>
                    <a:cubicBezTo>
                      <a:pt x="1214" y="1830"/>
                      <a:pt x="1212" y="1812"/>
                      <a:pt x="1218" y="1796"/>
                    </a:cubicBezTo>
                    <a:cubicBezTo>
                      <a:pt x="1223" y="1783"/>
                      <a:pt x="1233" y="1773"/>
                      <a:pt x="1236" y="1759"/>
                    </a:cubicBezTo>
                    <a:cubicBezTo>
                      <a:pt x="1237" y="1751"/>
                      <a:pt x="1235" y="1743"/>
                      <a:pt x="1233" y="1736"/>
                    </a:cubicBezTo>
                    <a:cubicBezTo>
                      <a:pt x="1231" y="1727"/>
                      <a:pt x="1230" y="1718"/>
                      <a:pt x="1226" y="1710"/>
                    </a:cubicBezTo>
                    <a:cubicBezTo>
                      <a:pt x="1222" y="1702"/>
                      <a:pt x="1216" y="1694"/>
                      <a:pt x="1211" y="1687"/>
                    </a:cubicBezTo>
                    <a:cubicBezTo>
                      <a:pt x="1207" y="1680"/>
                      <a:pt x="1203" y="1674"/>
                      <a:pt x="1203" y="1666"/>
                    </a:cubicBezTo>
                    <a:cubicBezTo>
                      <a:pt x="1202" y="1660"/>
                      <a:pt x="1205" y="1654"/>
                      <a:pt x="1207" y="1649"/>
                    </a:cubicBezTo>
                    <a:cubicBezTo>
                      <a:pt x="1211" y="1641"/>
                      <a:pt x="1215" y="1632"/>
                      <a:pt x="1221" y="1626"/>
                    </a:cubicBezTo>
                    <a:cubicBezTo>
                      <a:pt x="1225" y="1623"/>
                      <a:pt x="1230" y="1620"/>
                      <a:pt x="1235" y="1617"/>
                    </a:cubicBezTo>
                    <a:cubicBezTo>
                      <a:pt x="1240" y="1614"/>
                      <a:pt x="1244" y="1610"/>
                      <a:pt x="1247" y="1605"/>
                    </a:cubicBezTo>
                    <a:cubicBezTo>
                      <a:pt x="1250" y="1602"/>
                      <a:pt x="1252" y="1598"/>
                      <a:pt x="1255" y="1595"/>
                    </a:cubicBezTo>
                    <a:cubicBezTo>
                      <a:pt x="1258" y="1592"/>
                      <a:pt x="1263" y="1590"/>
                      <a:pt x="1267" y="1591"/>
                    </a:cubicBezTo>
                    <a:cubicBezTo>
                      <a:pt x="1267" y="1594"/>
                      <a:pt x="1267" y="1596"/>
                      <a:pt x="1267" y="1598"/>
                    </a:cubicBezTo>
                    <a:cubicBezTo>
                      <a:pt x="1267" y="1600"/>
                      <a:pt x="1269" y="1601"/>
                      <a:pt x="1270" y="1602"/>
                    </a:cubicBezTo>
                    <a:cubicBezTo>
                      <a:pt x="1271" y="1599"/>
                      <a:pt x="1273" y="1595"/>
                      <a:pt x="1275" y="1591"/>
                    </a:cubicBezTo>
                    <a:cubicBezTo>
                      <a:pt x="1276" y="1588"/>
                      <a:pt x="1278" y="1585"/>
                      <a:pt x="1278" y="1581"/>
                    </a:cubicBezTo>
                    <a:cubicBezTo>
                      <a:pt x="1279" y="1577"/>
                      <a:pt x="1279" y="1574"/>
                      <a:pt x="1279" y="1570"/>
                    </a:cubicBezTo>
                    <a:cubicBezTo>
                      <a:pt x="1279" y="1554"/>
                      <a:pt x="1279" y="1539"/>
                      <a:pt x="1278" y="1523"/>
                    </a:cubicBezTo>
                    <a:cubicBezTo>
                      <a:pt x="1278" y="1516"/>
                      <a:pt x="1278" y="1508"/>
                      <a:pt x="1273" y="1502"/>
                    </a:cubicBezTo>
                    <a:cubicBezTo>
                      <a:pt x="1272" y="1491"/>
                      <a:pt x="1272" y="1477"/>
                      <a:pt x="1274" y="1466"/>
                    </a:cubicBezTo>
                    <a:cubicBezTo>
                      <a:pt x="1274" y="1459"/>
                      <a:pt x="1275" y="1452"/>
                      <a:pt x="1276" y="1445"/>
                    </a:cubicBezTo>
                    <a:cubicBezTo>
                      <a:pt x="1276" y="1440"/>
                      <a:pt x="1277" y="1435"/>
                      <a:pt x="1278" y="1430"/>
                    </a:cubicBezTo>
                    <a:cubicBezTo>
                      <a:pt x="1281" y="1418"/>
                      <a:pt x="1288" y="1408"/>
                      <a:pt x="1289" y="1397"/>
                    </a:cubicBezTo>
                    <a:cubicBezTo>
                      <a:pt x="1290" y="1391"/>
                      <a:pt x="1289" y="1385"/>
                      <a:pt x="1289" y="1379"/>
                    </a:cubicBezTo>
                    <a:cubicBezTo>
                      <a:pt x="1290" y="1375"/>
                      <a:pt x="1291" y="1372"/>
                      <a:pt x="1291" y="1368"/>
                    </a:cubicBezTo>
                    <a:cubicBezTo>
                      <a:pt x="1291" y="1363"/>
                      <a:pt x="1290" y="1357"/>
                      <a:pt x="1290" y="1352"/>
                    </a:cubicBezTo>
                    <a:cubicBezTo>
                      <a:pt x="1289" y="1342"/>
                      <a:pt x="1290" y="1332"/>
                      <a:pt x="1292" y="1322"/>
                    </a:cubicBezTo>
                    <a:cubicBezTo>
                      <a:pt x="1294" y="1316"/>
                      <a:pt x="1296" y="1310"/>
                      <a:pt x="1296" y="1304"/>
                    </a:cubicBezTo>
                    <a:cubicBezTo>
                      <a:pt x="1296" y="1299"/>
                      <a:pt x="1295" y="1294"/>
                      <a:pt x="1293" y="1290"/>
                    </a:cubicBezTo>
                    <a:cubicBezTo>
                      <a:pt x="1290" y="1282"/>
                      <a:pt x="1286" y="1275"/>
                      <a:pt x="1282" y="1269"/>
                    </a:cubicBezTo>
                    <a:cubicBezTo>
                      <a:pt x="1275" y="1261"/>
                      <a:pt x="1267" y="1254"/>
                      <a:pt x="1262" y="1245"/>
                    </a:cubicBezTo>
                    <a:cubicBezTo>
                      <a:pt x="1256" y="1235"/>
                      <a:pt x="1254" y="1224"/>
                      <a:pt x="1255" y="1213"/>
                    </a:cubicBezTo>
                    <a:cubicBezTo>
                      <a:pt x="1256" y="1208"/>
                      <a:pt x="1257" y="1202"/>
                      <a:pt x="1260" y="1197"/>
                    </a:cubicBezTo>
                    <a:cubicBezTo>
                      <a:pt x="1262" y="1191"/>
                      <a:pt x="1263" y="1188"/>
                      <a:pt x="1270" y="1190"/>
                    </a:cubicBezTo>
                    <a:cubicBezTo>
                      <a:pt x="1272" y="1190"/>
                      <a:pt x="1275" y="1191"/>
                      <a:pt x="1276" y="1194"/>
                    </a:cubicBezTo>
                    <a:cubicBezTo>
                      <a:pt x="1275" y="1189"/>
                      <a:pt x="1276" y="1183"/>
                      <a:pt x="1274" y="1178"/>
                    </a:cubicBezTo>
                    <a:cubicBezTo>
                      <a:pt x="1274" y="1176"/>
                      <a:pt x="1273" y="1174"/>
                      <a:pt x="1272" y="1172"/>
                    </a:cubicBezTo>
                    <a:cubicBezTo>
                      <a:pt x="1270" y="1169"/>
                      <a:pt x="1268" y="1165"/>
                      <a:pt x="1267" y="1161"/>
                    </a:cubicBezTo>
                    <a:cubicBezTo>
                      <a:pt x="1263" y="1152"/>
                      <a:pt x="1262" y="1142"/>
                      <a:pt x="1256" y="1134"/>
                    </a:cubicBezTo>
                    <a:cubicBezTo>
                      <a:pt x="1255" y="1133"/>
                      <a:pt x="1254" y="1132"/>
                      <a:pt x="1253" y="1131"/>
                    </a:cubicBezTo>
                    <a:cubicBezTo>
                      <a:pt x="1252" y="1131"/>
                      <a:pt x="1251" y="1130"/>
                      <a:pt x="1249" y="1129"/>
                    </a:cubicBezTo>
                    <a:cubicBezTo>
                      <a:pt x="1236" y="1124"/>
                      <a:pt x="1228" y="1111"/>
                      <a:pt x="1216" y="1104"/>
                    </a:cubicBezTo>
                    <a:cubicBezTo>
                      <a:pt x="1212" y="1102"/>
                      <a:pt x="1208" y="1100"/>
                      <a:pt x="1204" y="1098"/>
                    </a:cubicBezTo>
                    <a:cubicBezTo>
                      <a:pt x="1190" y="1089"/>
                      <a:pt x="1183" y="1071"/>
                      <a:pt x="1171" y="1059"/>
                    </a:cubicBezTo>
                    <a:cubicBezTo>
                      <a:pt x="1165" y="1053"/>
                      <a:pt x="1162" y="1044"/>
                      <a:pt x="1161" y="1035"/>
                    </a:cubicBezTo>
                    <a:cubicBezTo>
                      <a:pt x="1160" y="1027"/>
                      <a:pt x="1159" y="1018"/>
                      <a:pt x="1158" y="1009"/>
                    </a:cubicBezTo>
                    <a:cubicBezTo>
                      <a:pt x="1154" y="990"/>
                      <a:pt x="1142" y="973"/>
                      <a:pt x="1133" y="956"/>
                    </a:cubicBezTo>
                    <a:cubicBezTo>
                      <a:pt x="1125" y="938"/>
                      <a:pt x="1119" y="917"/>
                      <a:pt x="1128" y="900"/>
                    </a:cubicBezTo>
                    <a:cubicBezTo>
                      <a:pt x="1135" y="886"/>
                      <a:pt x="1149" y="878"/>
                      <a:pt x="1161" y="868"/>
                    </a:cubicBezTo>
                    <a:cubicBezTo>
                      <a:pt x="1164" y="865"/>
                      <a:pt x="1168" y="862"/>
                      <a:pt x="1172" y="860"/>
                    </a:cubicBezTo>
                    <a:cubicBezTo>
                      <a:pt x="1176" y="858"/>
                      <a:pt x="1181" y="857"/>
                      <a:pt x="1185" y="860"/>
                    </a:cubicBezTo>
                    <a:cubicBezTo>
                      <a:pt x="1190" y="856"/>
                      <a:pt x="1192" y="851"/>
                      <a:pt x="1192" y="844"/>
                    </a:cubicBezTo>
                    <a:cubicBezTo>
                      <a:pt x="1193" y="838"/>
                      <a:pt x="1192" y="832"/>
                      <a:pt x="1192" y="826"/>
                    </a:cubicBezTo>
                    <a:cubicBezTo>
                      <a:pt x="1193" y="820"/>
                      <a:pt x="1194" y="814"/>
                      <a:pt x="1199" y="810"/>
                    </a:cubicBezTo>
                    <a:cubicBezTo>
                      <a:pt x="1203" y="807"/>
                      <a:pt x="1208" y="806"/>
                      <a:pt x="1212" y="803"/>
                    </a:cubicBezTo>
                    <a:cubicBezTo>
                      <a:pt x="1220" y="798"/>
                      <a:pt x="1218" y="792"/>
                      <a:pt x="1219" y="783"/>
                    </a:cubicBezTo>
                    <a:cubicBezTo>
                      <a:pt x="1220" y="775"/>
                      <a:pt x="1223" y="766"/>
                      <a:pt x="1225" y="757"/>
                    </a:cubicBezTo>
                    <a:cubicBezTo>
                      <a:pt x="1228" y="740"/>
                      <a:pt x="1226" y="722"/>
                      <a:pt x="1229" y="705"/>
                    </a:cubicBezTo>
                    <a:cubicBezTo>
                      <a:pt x="1229" y="703"/>
                      <a:pt x="1230" y="700"/>
                      <a:pt x="1231" y="699"/>
                    </a:cubicBezTo>
                    <a:cubicBezTo>
                      <a:pt x="1235" y="694"/>
                      <a:pt x="1244" y="696"/>
                      <a:pt x="1249" y="691"/>
                    </a:cubicBezTo>
                    <a:cubicBezTo>
                      <a:pt x="1251" y="689"/>
                      <a:pt x="1251" y="685"/>
                      <a:pt x="1254" y="683"/>
                    </a:cubicBezTo>
                    <a:cubicBezTo>
                      <a:pt x="1256" y="681"/>
                      <a:pt x="1259" y="681"/>
                      <a:pt x="1262" y="680"/>
                    </a:cubicBezTo>
                    <a:cubicBezTo>
                      <a:pt x="1267" y="678"/>
                      <a:pt x="1270" y="672"/>
                      <a:pt x="1272" y="667"/>
                    </a:cubicBezTo>
                    <a:cubicBezTo>
                      <a:pt x="1274" y="662"/>
                      <a:pt x="1276" y="656"/>
                      <a:pt x="1278" y="651"/>
                    </a:cubicBezTo>
                    <a:cubicBezTo>
                      <a:pt x="1281" y="646"/>
                      <a:pt x="1283" y="639"/>
                      <a:pt x="1281" y="634"/>
                    </a:cubicBezTo>
                    <a:cubicBezTo>
                      <a:pt x="1280" y="631"/>
                      <a:pt x="1278" y="629"/>
                      <a:pt x="1277" y="626"/>
                    </a:cubicBezTo>
                    <a:cubicBezTo>
                      <a:pt x="1274" y="622"/>
                      <a:pt x="1274" y="618"/>
                      <a:pt x="1274" y="614"/>
                    </a:cubicBezTo>
                    <a:cubicBezTo>
                      <a:pt x="1274" y="613"/>
                      <a:pt x="1274" y="612"/>
                      <a:pt x="1275" y="612"/>
                    </a:cubicBezTo>
                    <a:cubicBezTo>
                      <a:pt x="1275" y="612"/>
                      <a:pt x="1276" y="612"/>
                      <a:pt x="1277" y="612"/>
                    </a:cubicBezTo>
                    <a:cubicBezTo>
                      <a:pt x="1280" y="614"/>
                      <a:pt x="1283" y="615"/>
                      <a:pt x="1285" y="618"/>
                    </a:cubicBezTo>
                    <a:cubicBezTo>
                      <a:pt x="1284" y="611"/>
                      <a:pt x="1283" y="604"/>
                      <a:pt x="1282" y="597"/>
                    </a:cubicBezTo>
                    <a:cubicBezTo>
                      <a:pt x="1281" y="592"/>
                      <a:pt x="1279" y="588"/>
                      <a:pt x="1279" y="583"/>
                    </a:cubicBezTo>
                    <a:cubicBezTo>
                      <a:pt x="1280" y="572"/>
                      <a:pt x="1288" y="562"/>
                      <a:pt x="1296" y="555"/>
                    </a:cubicBezTo>
                    <a:cubicBezTo>
                      <a:pt x="1299" y="553"/>
                      <a:pt x="1302" y="550"/>
                      <a:pt x="1304" y="548"/>
                    </a:cubicBezTo>
                    <a:cubicBezTo>
                      <a:pt x="1308" y="540"/>
                      <a:pt x="1308" y="531"/>
                      <a:pt x="1306" y="522"/>
                    </a:cubicBezTo>
                    <a:cubicBezTo>
                      <a:pt x="1305" y="514"/>
                      <a:pt x="1303" y="505"/>
                      <a:pt x="1306" y="497"/>
                    </a:cubicBezTo>
                    <a:cubicBezTo>
                      <a:pt x="1308" y="493"/>
                      <a:pt x="1310" y="489"/>
                      <a:pt x="1313" y="486"/>
                    </a:cubicBezTo>
                    <a:cubicBezTo>
                      <a:pt x="1319" y="478"/>
                      <a:pt x="1323" y="467"/>
                      <a:pt x="1334" y="468"/>
                    </a:cubicBezTo>
                    <a:cubicBezTo>
                      <a:pt x="1335" y="455"/>
                      <a:pt x="1340" y="442"/>
                      <a:pt x="1338" y="429"/>
                    </a:cubicBezTo>
                    <a:cubicBezTo>
                      <a:pt x="1336" y="424"/>
                      <a:pt x="1334" y="419"/>
                      <a:pt x="1332" y="414"/>
                    </a:cubicBezTo>
                    <a:cubicBezTo>
                      <a:pt x="1325" y="395"/>
                      <a:pt x="1325" y="373"/>
                      <a:pt x="1328" y="353"/>
                    </a:cubicBezTo>
                    <a:cubicBezTo>
                      <a:pt x="1329" y="345"/>
                      <a:pt x="1331" y="336"/>
                      <a:pt x="1336" y="331"/>
                    </a:cubicBezTo>
                    <a:cubicBezTo>
                      <a:pt x="1337" y="329"/>
                      <a:pt x="1338" y="328"/>
                      <a:pt x="1339" y="327"/>
                    </a:cubicBezTo>
                    <a:cubicBezTo>
                      <a:pt x="1341" y="324"/>
                      <a:pt x="1338" y="319"/>
                      <a:pt x="1339" y="316"/>
                    </a:cubicBezTo>
                    <a:cubicBezTo>
                      <a:pt x="1341" y="310"/>
                      <a:pt x="1340" y="311"/>
                      <a:pt x="1336" y="311"/>
                    </a:cubicBezTo>
                    <a:cubicBezTo>
                      <a:pt x="1331" y="310"/>
                      <a:pt x="1327" y="309"/>
                      <a:pt x="1324" y="304"/>
                    </a:cubicBezTo>
                    <a:cubicBezTo>
                      <a:pt x="1322" y="300"/>
                      <a:pt x="1321" y="295"/>
                      <a:pt x="1321" y="290"/>
                    </a:cubicBezTo>
                    <a:cubicBezTo>
                      <a:pt x="1320" y="279"/>
                      <a:pt x="1319" y="269"/>
                      <a:pt x="1318" y="258"/>
                    </a:cubicBezTo>
                    <a:cubicBezTo>
                      <a:pt x="1317" y="255"/>
                      <a:pt x="1317" y="251"/>
                      <a:pt x="1320" y="249"/>
                    </a:cubicBezTo>
                    <a:cubicBezTo>
                      <a:pt x="1321" y="248"/>
                      <a:pt x="1323" y="247"/>
                      <a:pt x="1326" y="247"/>
                    </a:cubicBezTo>
                    <a:cubicBezTo>
                      <a:pt x="1334" y="246"/>
                      <a:pt x="1344" y="246"/>
                      <a:pt x="1350" y="252"/>
                    </a:cubicBezTo>
                    <a:cubicBezTo>
                      <a:pt x="1357" y="260"/>
                      <a:pt x="1355" y="272"/>
                      <a:pt x="1362" y="280"/>
                    </a:cubicBezTo>
                    <a:cubicBezTo>
                      <a:pt x="1363" y="280"/>
                      <a:pt x="1364" y="281"/>
                      <a:pt x="1364" y="280"/>
                    </a:cubicBezTo>
                    <a:cubicBezTo>
                      <a:pt x="1365" y="280"/>
                      <a:pt x="1365" y="279"/>
                      <a:pt x="1365" y="279"/>
                    </a:cubicBezTo>
                    <a:cubicBezTo>
                      <a:pt x="1367" y="272"/>
                      <a:pt x="1364" y="264"/>
                      <a:pt x="1362" y="257"/>
                    </a:cubicBezTo>
                    <a:cubicBezTo>
                      <a:pt x="1361" y="252"/>
                      <a:pt x="1359" y="246"/>
                      <a:pt x="1358" y="240"/>
                    </a:cubicBezTo>
                    <a:cubicBezTo>
                      <a:pt x="1358" y="237"/>
                      <a:pt x="1357" y="233"/>
                      <a:pt x="1358" y="230"/>
                    </a:cubicBezTo>
                    <a:cubicBezTo>
                      <a:pt x="1359" y="227"/>
                      <a:pt x="1362" y="224"/>
                      <a:pt x="1365" y="224"/>
                    </a:cubicBezTo>
                    <a:cubicBezTo>
                      <a:pt x="1364" y="224"/>
                      <a:pt x="1362" y="225"/>
                      <a:pt x="1362" y="225"/>
                    </a:cubicBezTo>
                    <a:cubicBezTo>
                      <a:pt x="1363" y="224"/>
                      <a:pt x="1364" y="224"/>
                      <a:pt x="1365" y="223"/>
                    </a:cubicBezTo>
                    <a:cubicBezTo>
                      <a:pt x="1367" y="222"/>
                      <a:pt x="1369" y="219"/>
                      <a:pt x="1369" y="216"/>
                    </a:cubicBezTo>
                    <a:cubicBezTo>
                      <a:pt x="1369" y="213"/>
                      <a:pt x="1367" y="211"/>
                      <a:pt x="1366" y="208"/>
                    </a:cubicBezTo>
                    <a:cubicBezTo>
                      <a:pt x="1365" y="205"/>
                      <a:pt x="1363" y="202"/>
                      <a:pt x="1360" y="201"/>
                    </a:cubicBezTo>
                    <a:cubicBezTo>
                      <a:pt x="1357" y="200"/>
                      <a:pt x="1354" y="201"/>
                      <a:pt x="1352" y="199"/>
                    </a:cubicBezTo>
                    <a:cubicBezTo>
                      <a:pt x="1351" y="197"/>
                      <a:pt x="1350" y="196"/>
                      <a:pt x="1349" y="194"/>
                    </a:cubicBezTo>
                    <a:cubicBezTo>
                      <a:pt x="1347" y="191"/>
                      <a:pt x="1344" y="188"/>
                      <a:pt x="1340" y="187"/>
                    </a:cubicBezTo>
                    <a:cubicBezTo>
                      <a:pt x="1336" y="184"/>
                      <a:pt x="1332" y="182"/>
                      <a:pt x="1328" y="180"/>
                    </a:cubicBezTo>
                    <a:cubicBezTo>
                      <a:pt x="1315" y="171"/>
                      <a:pt x="1305" y="160"/>
                      <a:pt x="1291" y="151"/>
                    </a:cubicBezTo>
                    <a:cubicBezTo>
                      <a:pt x="1273" y="139"/>
                      <a:pt x="1250" y="138"/>
                      <a:pt x="1232" y="125"/>
                    </a:cubicBezTo>
                    <a:cubicBezTo>
                      <a:pt x="1227" y="121"/>
                      <a:pt x="1221" y="116"/>
                      <a:pt x="1215" y="117"/>
                    </a:cubicBezTo>
                    <a:cubicBezTo>
                      <a:pt x="1213" y="124"/>
                      <a:pt x="1211" y="130"/>
                      <a:pt x="1209" y="137"/>
                    </a:cubicBezTo>
                    <a:cubicBezTo>
                      <a:pt x="1208" y="139"/>
                      <a:pt x="1207" y="141"/>
                      <a:pt x="1205" y="141"/>
                    </a:cubicBezTo>
                    <a:cubicBezTo>
                      <a:pt x="1204" y="141"/>
                      <a:pt x="1204" y="140"/>
                      <a:pt x="1203" y="140"/>
                    </a:cubicBezTo>
                    <a:cubicBezTo>
                      <a:pt x="1198" y="135"/>
                      <a:pt x="1193" y="130"/>
                      <a:pt x="1188" y="125"/>
                    </a:cubicBezTo>
                    <a:cubicBezTo>
                      <a:pt x="1187" y="124"/>
                      <a:pt x="1186" y="123"/>
                      <a:pt x="1186" y="122"/>
                    </a:cubicBezTo>
                    <a:cubicBezTo>
                      <a:pt x="1186" y="120"/>
                      <a:pt x="1188" y="119"/>
                      <a:pt x="1190" y="118"/>
                    </a:cubicBezTo>
                    <a:cubicBezTo>
                      <a:pt x="1193" y="118"/>
                      <a:pt x="1197" y="118"/>
                      <a:pt x="1200" y="119"/>
                    </a:cubicBezTo>
                    <a:cubicBezTo>
                      <a:pt x="1201" y="115"/>
                      <a:pt x="1203" y="111"/>
                      <a:pt x="1200" y="108"/>
                    </a:cubicBezTo>
                    <a:cubicBezTo>
                      <a:pt x="1199" y="106"/>
                      <a:pt x="1198" y="105"/>
                      <a:pt x="1196" y="105"/>
                    </a:cubicBezTo>
                    <a:cubicBezTo>
                      <a:pt x="1192" y="103"/>
                      <a:pt x="1188" y="102"/>
                      <a:pt x="1183" y="102"/>
                    </a:cubicBezTo>
                    <a:cubicBezTo>
                      <a:pt x="1173" y="102"/>
                      <a:pt x="1165" y="93"/>
                      <a:pt x="1158" y="85"/>
                    </a:cubicBezTo>
                    <a:cubicBezTo>
                      <a:pt x="1150" y="78"/>
                      <a:pt x="1141" y="71"/>
                      <a:pt x="1132" y="66"/>
                    </a:cubicBezTo>
                    <a:cubicBezTo>
                      <a:pt x="1131" y="65"/>
                      <a:pt x="1130" y="65"/>
                      <a:pt x="1129" y="65"/>
                    </a:cubicBezTo>
                    <a:cubicBezTo>
                      <a:pt x="1127" y="65"/>
                      <a:pt x="1126" y="65"/>
                      <a:pt x="1125" y="66"/>
                    </a:cubicBezTo>
                    <a:cubicBezTo>
                      <a:pt x="1112" y="73"/>
                      <a:pt x="1097" y="74"/>
                      <a:pt x="1082" y="75"/>
                    </a:cubicBezTo>
                    <a:cubicBezTo>
                      <a:pt x="1076" y="76"/>
                      <a:pt x="1070" y="76"/>
                      <a:pt x="1065" y="74"/>
                    </a:cubicBezTo>
                    <a:cubicBezTo>
                      <a:pt x="1059" y="72"/>
                      <a:pt x="1055" y="66"/>
                      <a:pt x="1049" y="64"/>
                    </a:cubicBezTo>
                    <a:cubicBezTo>
                      <a:pt x="1046" y="62"/>
                      <a:pt x="1042" y="62"/>
                      <a:pt x="1038" y="62"/>
                    </a:cubicBezTo>
                    <a:cubicBezTo>
                      <a:pt x="1033" y="61"/>
                      <a:pt x="1027" y="61"/>
                      <a:pt x="1022" y="60"/>
                    </a:cubicBezTo>
                    <a:cubicBezTo>
                      <a:pt x="1020" y="60"/>
                      <a:pt x="1018" y="60"/>
                      <a:pt x="1017" y="61"/>
                    </a:cubicBezTo>
                    <a:cubicBezTo>
                      <a:pt x="1014" y="62"/>
                      <a:pt x="1013" y="65"/>
                      <a:pt x="1012" y="67"/>
                    </a:cubicBezTo>
                    <a:cubicBezTo>
                      <a:pt x="1009" y="71"/>
                      <a:pt x="1005" y="72"/>
                      <a:pt x="1001" y="71"/>
                    </a:cubicBezTo>
                    <a:cubicBezTo>
                      <a:pt x="998" y="71"/>
                      <a:pt x="995" y="69"/>
                      <a:pt x="992" y="69"/>
                    </a:cubicBezTo>
                    <a:cubicBezTo>
                      <a:pt x="988" y="68"/>
                      <a:pt x="983" y="68"/>
                      <a:pt x="978" y="68"/>
                    </a:cubicBezTo>
                    <a:cubicBezTo>
                      <a:pt x="969" y="67"/>
                      <a:pt x="959" y="66"/>
                      <a:pt x="950" y="63"/>
                    </a:cubicBezTo>
                    <a:cubicBezTo>
                      <a:pt x="945" y="62"/>
                      <a:pt x="940" y="60"/>
                      <a:pt x="935" y="59"/>
                    </a:cubicBezTo>
                    <a:cubicBezTo>
                      <a:pt x="928" y="58"/>
                      <a:pt x="921" y="60"/>
                      <a:pt x="914" y="59"/>
                    </a:cubicBezTo>
                    <a:cubicBezTo>
                      <a:pt x="913" y="59"/>
                      <a:pt x="911" y="59"/>
                      <a:pt x="910" y="58"/>
                    </a:cubicBezTo>
                    <a:cubicBezTo>
                      <a:pt x="908" y="58"/>
                      <a:pt x="907" y="57"/>
                      <a:pt x="906" y="57"/>
                    </a:cubicBezTo>
                    <a:cubicBezTo>
                      <a:pt x="903" y="56"/>
                      <a:pt x="901" y="55"/>
                      <a:pt x="898" y="55"/>
                    </a:cubicBezTo>
                    <a:cubicBezTo>
                      <a:pt x="876" y="55"/>
                      <a:pt x="853" y="57"/>
                      <a:pt x="832" y="62"/>
                    </a:cubicBezTo>
                    <a:cubicBezTo>
                      <a:pt x="831" y="66"/>
                      <a:pt x="825" y="68"/>
                      <a:pt x="822" y="65"/>
                    </a:cubicBezTo>
                    <a:cubicBezTo>
                      <a:pt x="821" y="64"/>
                      <a:pt x="820" y="63"/>
                      <a:pt x="819" y="62"/>
                    </a:cubicBezTo>
                    <a:cubicBezTo>
                      <a:pt x="817" y="61"/>
                      <a:pt x="815" y="61"/>
                      <a:pt x="813" y="60"/>
                    </a:cubicBezTo>
                    <a:cubicBezTo>
                      <a:pt x="806" y="60"/>
                      <a:pt x="799" y="59"/>
                      <a:pt x="792" y="60"/>
                    </a:cubicBezTo>
                    <a:cubicBezTo>
                      <a:pt x="783" y="62"/>
                      <a:pt x="774" y="67"/>
                      <a:pt x="767" y="62"/>
                    </a:cubicBezTo>
                    <a:cubicBezTo>
                      <a:pt x="770" y="56"/>
                      <a:pt x="770" y="49"/>
                      <a:pt x="768" y="43"/>
                    </a:cubicBezTo>
                    <a:cubicBezTo>
                      <a:pt x="768" y="42"/>
                      <a:pt x="767" y="41"/>
                      <a:pt x="767" y="39"/>
                    </a:cubicBezTo>
                    <a:cubicBezTo>
                      <a:pt x="767" y="35"/>
                      <a:pt x="772" y="33"/>
                      <a:pt x="775" y="33"/>
                    </a:cubicBezTo>
                    <a:cubicBezTo>
                      <a:pt x="779" y="33"/>
                      <a:pt x="783" y="34"/>
                      <a:pt x="787" y="33"/>
                    </a:cubicBezTo>
                    <a:cubicBezTo>
                      <a:pt x="791" y="32"/>
                      <a:pt x="794" y="29"/>
                      <a:pt x="798" y="27"/>
                    </a:cubicBezTo>
                    <a:cubicBezTo>
                      <a:pt x="801" y="25"/>
                      <a:pt x="806" y="24"/>
                      <a:pt x="809" y="27"/>
                    </a:cubicBezTo>
                    <a:cubicBezTo>
                      <a:pt x="812" y="30"/>
                      <a:pt x="812" y="37"/>
                      <a:pt x="816" y="37"/>
                    </a:cubicBezTo>
                    <a:cubicBezTo>
                      <a:pt x="816" y="31"/>
                      <a:pt x="817" y="24"/>
                      <a:pt x="817" y="18"/>
                    </a:cubicBezTo>
                    <a:cubicBezTo>
                      <a:pt x="816" y="16"/>
                      <a:pt x="816" y="15"/>
                      <a:pt x="816" y="14"/>
                    </a:cubicBezTo>
                    <a:cubicBezTo>
                      <a:pt x="813" y="8"/>
                      <a:pt x="803" y="6"/>
                      <a:pt x="798" y="6"/>
                    </a:cubicBezTo>
                    <a:cubicBezTo>
                      <a:pt x="787" y="6"/>
                      <a:pt x="777" y="3"/>
                      <a:pt x="767" y="2"/>
                    </a:cubicBezTo>
                    <a:cubicBezTo>
                      <a:pt x="756" y="0"/>
                      <a:pt x="744" y="2"/>
                      <a:pt x="737" y="9"/>
                    </a:cubicBezTo>
                    <a:cubicBezTo>
                      <a:pt x="732" y="14"/>
                      <a:pt x="728" y="17"/>
                      <a:pt x="727" y="23"/>
                    </a:cubicBezTo>
                    <a:cubicBezTo>
                      <a:pt x="726" y="25"/>
                      <a:pt x="726" y="28"/>
                      <a:pt x="725" y="31"/>
                    </a:cubicBezTo>
                    <a:cubicBezTo>
                      <a:pt x="725" y="35"/>
                      <a:pt x="723" y="39"/>
                      <a:pt x="721" y="43"/>
                    </a:cubicBezTo>
                    <a:cubicBezTo>
                      <a:pt x="713" y="62"/>
                      <a:pt x="705" y="81"/>
                      <a:pt x="696" y="100"/>
                    </a:cubicBezTo>
                    <a:cubicBezTo>
                      <a:pt x="691" y="113"/>
                      <a:pt x="685" y="126"/>
                      <a:pt x="674" y="136"/>
                    </a:cubicBezTo>
                    <a:cubicBezTo>
                      <a:pt x="669" y="141"/>
                      <a:pt x="663" y="145"/>
                      <a:pt x="659" y="151"/>
                    </a:cubicBezTo>
                    <a:cubicBezTo>
                      <a:pt x="658" y="153"/>
                      <a:pt x="656" y="157"/>
                      <a:pt x="655" y="160"/>
                    </a:cubicBezTo>
                    <a:cubicBezTo>
                      <a:pt x="651" y="170"/>
                      <a:pt x="647" y="181"/>
                      <a:pt x="643" y="191"/>
                    </a:cubicBezTo>
                    <a:cubicBezTo>
                      <a:pt x="639" y="202"/>
                      <a:pt x="642" y="215"/>
                      <a:pt x="639" y="226"/>
                    </a:cubicBezTo>
                    <a:cubicBezTo>
                      <a:pt x="638" y="233"/>
                      <a:pt x="636" y="241"/>
                      <a:pt x="632" y="247"/>
                    </a:cubicBezTo>
                    <a:cubicBezTo>
                      <a:pt x="630" y="250"/>
                      <a:pt x="627" y="253"/>
                      <a:pt x="626" y="256"/>
                    </a:cubicBezTo>
                    <a:cubicBezTo>
                      <a:pt x="623" y="260"/>
                      <a:pt x="622" y="265"/>
                      <a:pt x="620" y="270"/>
                    </a:cubicBezTo>
                    <a:cubicBezTo>
                      <a:pt x="611" y="303"/>
                      <a:pt x="602" y="335"/>
                      <a:pt x="596" y="369"/>
                    </a:cubicBezTo>
                    <a:cubicBezTo>
                      <a:pt x="593" y="381"/>
                      <a:pt x="587" y="392"/>
                      <a:pt x="584" y="404"/>
                    </a:cubicBezTo>
                    <a:cubicBezTo>
                      <a:pt x="582" y="410"/>
                      <a:pt x="582" y="416"/>
                      <a:pt x="581" y="422"/>
                    </a:cubicBezTo>
                    <a:cubicBezTo>
                      <a:pt x="580" y="431"/>
                      <a:pt x="579" y="439"/>
                      <a:pt x="577" y="447"/>
                    </a:cubicBezTo>
                    <a:cubicBezTo>
                      <a:pt x="571" y="471"/>
                      <a:pt x="560" y="494"/>
                      <a:pt x="553" y="518"/>
                    </a:cubicBezTo>
                    <a:cubicBezTo>
                      <a:pt x="550" y="528"/>
                      <a:pt x="547" y="539"/>
                      <a:pt x="544" y="550"/>
                    </a:cubicBezTo>
                    <a:cubicBezTo>
                      <a:pt x="535" y="586"/>
                      <a:pt x="523" y="621"/>
                      <a:pt x="509" y="655"/>
                    </a:cubicBezTo>
                    <a:cubicBezTo>
                      <a:pt x="501" y="674"/>
                      <a:pt x="494" y="692"/>
                      <a:pt x="481" y="709"/>
                    </a:cubicBezTo>
                    <a:cubicBezTo>
                      <a:pt x="477" y="714"/>
                      <a:pt x="473" y="719"/>
                      <a:pt x="470" y="725"/>
                    </a:cubicBezTo>
                    <a:cubicBezTo>
                      <a:pt x="467" y="730"/>
                      <a:pt x="465" y="736"/>
                      <a:pt x="462" y="742"/>
                    </a:cubicBezTo>
                    <a:cubicBezTo>
                      <a:pt x="458" y="752"/>
                      <a:pt x="454" y="762"/>
                      <a:pt x="450" y="771"/>
                    </a:cubicBezTo>
                    <a:cubicBezTo>
                      <a:pt x="446" y="778"/>
                      <a:pt x="443" y="785"/>
                      <a:pt x="438" y="790"/>
                    </a:cubicBezTo>
                    <a:cubicBezTo>
                      <a:pt x="432" y="796"/>
                      <a:pt x="424" y="800"/>
                      <a:pt x="418" y="807"/>
                    </a:cubicBezTo>
                    <a:cubicBezTo>
                      <a:pt x="414" y="811"/>
                      <a:pt x="411" y="816"/>
                      <a:pt x="408" y="821"/>
                    </a:cubicBezTo>
                    <a:cubicBezTo>
                      <a:pt x="405" y="826"/>
                      <a:pt x="402" y="830"/>
                      <a:pt x="400" y="835"/>
                    </a:cubicBezTo>
                    <a:cubicBezTo>
                      <a:pt x="397" y="838"/>
                      <a:pt x="395" y="843"/>
                      <a:pt x="398" y="846"/>
                    </a:cubicBezTo>
                    <a:cubicBezTo>
                      <a:pt x="398" y="847"/>
                      <a:pt x="399" y="848"/>
                      <a:pt x="399" y="849"/>
                    </a:cubicBezTo>
                    <a:cubicBezTo>
                      <a:pt x="399" y="851"/>
                      <a:pt x="396" y="851"/>
                      <a:pt x="394" y="851"/>
                    </a:cubicBezTo>
                    <a:cubicBezTo>
                      <a:pt x="391" y="851"/>
                      <a:pt x="387" y="851"/>
                      <a:pt x="384" y="851"/>
                    </a:cubicBezTo>
                    <a:cubicBezTo>
                      <a:pt x="382" y="851"/>
                      <a:pt x="381" y="851"/>
                      <a:pt x="380" y="850"/>
                    </a:cubicBezTo>
                    <a:cubicBezTo>
                      <a:pt x="380" y="849"/>
                      <a:pt x="379" y="848"/>
                      <a:pt x="379" y="847"/>
                    </a:cubicBezTo>
                    <a:cubicBezTo>
                      <a:pt x="379" y="840"/>
                      <a:pt x="388" y="836"/>
                      <a:pt x="390" y="829"/>
                    </a:cubicBezTo>
                    <a:cubicBezTo>
                      <a:pt x="387" y="829"/>
                      <a:pt x="385" y="831"/>
                      <a:pt x="382" y="832"/>
                    </a:cubicBezTo>
                    <a:cubicBezTo>
                      <a:pt x="373" y="837"/>
                      <a:pt x="364" y="843"/>
                      <a:pt x="355" y="848"/>
                    </a:cubicBezTo>
                    <a:cubicBezTo>
                      <a:pt x="347" y="853"/>
                      <a:pt x="340" y="861"/>
                      <a:pt x="332" y="867"/>
                    </a:cubicBezTo>
                    <a:cubicBezTo>
                      <a:pt x="326" y="871"/>
                      <a:pt x="319" y="875"/>
                      <a:pt x="312" y="878"/>
                    </a:cubicBezTo>
                    <a:cubicBezTo>
                      <a:pt x="305" y="881"/>
                      <a:pt x="298" y="883"/>
                      <a:pt x="293" y="889"/>
                    </a:cubicBezTo>
                    <a:cubicBezTo>
                      <a:pt x="292" y="891"/>
                      <a:pt x="290" y="893"/>
                      <a:pt x="289" y="896"/>
                    </a:cubicBezTo>
                    <a:cubicBezTo>
                      <a:pt x="285" y="902"/>
                      <a:pt x="280" y="907"/>
                      <a:pt x="274" y="911"/>
                    </a:cubicBezTo>
                    <a:cubicBezTo>
                      <a:pt x="268" y="916"/>
                      <a:pt x="262" y="921"/>
                      <a:pt x="256" y="926"/>
                    </a:cubicBezTo>
                    <a:cubicBezTo>
                      <a:pt x="245" y="934"/>
                      <a:pt x="233" y="942"/>
                      <a:pt x="221" y="941"/>
                    </a:cubicBezTo>
                    <a:cubicBezTo>
                      <a:pt x="213" y="944"/>
                      <a:pt x="207" y="947"/>
                      <a:pt x="200" y="951"/>
                    </a:cubicBezTo>
                    <a:cubicBezTo>
                      <a:pt x="193" y="955"/>
                      <a:pt x="186" y="959"/>
                      <a:pt x="179" y="965"/>
                    </a:cubicBezTo>
                    <a:cubicBezTo>
                      <a:pt x="174" y="969"/>
                      <a:pt x="170" y="974"/>
                      <a:pt x="165" y="980"/>
                    </a:cubicBezTo>
                    <a:cubicBezTo>
                      <a:pt x="146" y="1004"/>
                      <a:pt x="129" y="1031"/>
                      <a:pt x="117" y="1060"/>
                    </a:cubicBezTo>
                    <a:cubicBezTo>
                      <a:pt x="113" y="1069"/>
                      <a:pt x="109" y="1077"/>
                      <a:pt x="104" y="1085"/>
                    </a:cubicBezTo>
                    <a:cubicBezTo>
                      <a:pt x="100" y="1091"/>
                      <a:pt x="94" y="1096"/>
                      <a:pt x="89" y="1101"/>
                    </a:cubicBezTo>
                    <a:cubicBezTo>
                      <a:pt x="73" y="1120"/>
                      <a:pt x="65" y="1145"/>
                      <a:pt x="66" y="1170"/>
                    </a:cubicBezTo>
                    <a:cubicBezTo>
                      <a:pt x="71" y="1167"/>
                      <a:pt x="75" y="1164"/>
                      <a:pt x="80" y="1161"/>
                    </a:cubicBezTo>
                    <a:cubicBezTo>
                      <a:pt x="81" y="1160"/>
                      <a:pt x="83" y="1159"/>
                      <a:pt x="84" y="1157"/>
                    </a:cubicBezTo>
                    <a:cubicBezTo>
                      <a:pt x="86" y="1150"/>
                      <a:pt x="74" y="1144"/>
                      <a:pt x="78" y="1138"/>
                    </a:cubicBezTo>
                    <a:cubicBezTo>
                      <a:pt x="79" y="1135"/>
                      <a:pt x="84" y="1135"/>
                      <a:pt x="87" y="1136"/>
                    </a:cubicBezTo>
                    <a:cubicBezTo>
                      <a:pt x="91" y="1137"/>
                      <a:pt x="94" y="1139"/>
                      <a:pt x="97" y="1138"/>
                    </a:cubicBezTo>
                    <a:cubicBezTo>
                      <a:pt x="102" y="1137"/>
                      <a:pt x="104" y="1133"/>
                      <a:pt x="106" y="1129"/>
                    </a:cubicBezTo>
                    <a:cubicBezTo>
                      <a:pt x="109" y="1126"/>
                      <a:pt x="113" y="1122"/>
                      <a:pt x="117" y="1124"/>
                    </a:cubicBezTo>
                    <a:cubicBezTo>
                      <a:pt x="119" y="1119"/>
                      <a:pt x="122" y="1112"/>
                      <a:pt x="120" y="1107"/>
                    </a:cubicBezTo>
                    <a:cubicBezTo>
                      <a:pt x="118" y="1103"/>
                      <a:pt x="116" y="1100"/>
                      <a:pt x="114" y="1097"/>
                    </a:cubicBezTo>
                    <a:cubicBezTo>
                      <a:pt x="112" y="1094"/>
                      <a:pt x="112" y="1089"/>
                      <a:pt x="115" y="1087"/>
                    </a:cubicBezTo>
                    <a:cubicBezTo>
                      <a:pt x="116" y="1085"/>
                      <a:pt x="119" y="1085"/>
                      <a:pt x="121" y="1084"/>
                    </a:cubicBezTo>
                    <a:cubicBezTo>
                      <a:pt x="127" y="1082"/>
                      <a:pt x="130" y="1073"/>
                      <a:pt x="126" y="1068"/>
                    </a:cubicBezTo>
                    <a:cubicBezTo>
                      <a:pt x="127" y="1066"/>
                      <a:pt x="130" y="1067"/>
                      <a:pt x="131" y="1069"/>
                    </a:cubicBezTo>
                    <a:cubicBezTo>
                      <a:pt x="133" y="1070"/>
                      <a:pt x="134" y="1072"/>
                      <a:pt x="135" y="1074"/>
                    </a:cubicBezTo>
                    <a:cubicBezTo>
                      <a:pt x="139" y="1076"/>
                      <a:pt x="144" y="1074"/>
                      <a:pt x="148" y="1077"/>
                    </a:cubicBezTo>
                    <a:cubicBezTo>
                      <a:pt x="152" y="1080"/>
                      <a:pt x="149" y="1087"/>
                      <a:pt x="144" y="1091"/>
                    </a:cubicBezTo>
                    <a:cubicBezTo>
                      <a:pt x="140" y="1094"/>
                      <a:pt x="134" y="1097"/>
                      <a:pt x="134" y="1103"/>
                    </a:cubicBezTo>
                    <a:cubicBezTo>
                      <a:pt x="134" y="1106"/>
                      <a:pt x="136" y="1108"/>
                      <a:pt x="137" y="1111"/>
                    </a:cubicBezTo>
                    <a:cubicBezTo>
                      <a:pt x="138" y="1113"/>
                      <a:pt x="139" y="1117"/>
                      <a:pt x="137" y="1118"/>
                    </a:cubicBezTo>
                    <a:cubicBezTo>
                      <a:pt x="135" y="1120"/>
                      <a:pt x="133" y="1120"/>
                      <a:pt x="131" y="1121"/>
                    </a:cubicBezTo>
                    <a:cubicBezTo>
                      <a:pt x="129" y="1122"/>
                      <a:pt x="127" y="1124"/>
                      <a:pt x="129" y="1126"/>
                    </a:cubicBezTo>
                    <a:cubicBezTo>
                      <a:pt x="122" y="1133"/>
                      <a:pt x="127" y="1148"/>
                      <a:pt x="119" y="1154"/>
                    </a:cubicBezTo>
                    <a:cubicBezTo>
                      <a:pt x="117" y="1156"/>
                      <a:pt x="113" y="1157"/>
                      <a:pt x="111" y="1159"/>
                    </a:cubicBezTo>
                    <a:cubicBezTo>
                      <a:pt x="103" y="1164"/>
                      <a:pt x="103" y="1176"/>
                      <a:pt x="97" y="1183"/>
                    </a:cubicBezTo>
                    <a:cubicBezTo>
                      <a:pt x="93" y="1188"/>
                      <a:pt x="86" y="1190"/>
                      <a:pt x="79" y="1193"/>
                    </a:cubicBezTo>
                    <a:cubicBezTo>
                      <a:pt x="78" y="1193"/>
                      <a:pt x="76" y="1194"/>
                      <a:pt x="75" y="1195"/>
                    </a:cubicBezTo>
                    <a:cubicBezTo>
                      <a:pt x="74" y="1197"/>
                      <a:pt x="75" y="1199"/>
                      <a:pt x="75" y="1202"/>
                    </a:cubicBezTo>
                    <a:cubicBezTo>
                      <a:pt x="75" y="1207"/>
                      <a:pt x="71" y="1213"/>
                      <a:pt x="65" y="1214"/>
                    </a:cubicBezTo>
                    <a:cubicBezTo>
                      <a:pt x="69" y="1221"/>
                      <a:pt x="79" y="1218"/>
                      <a:pt x="83" y="1223"/>
                    </a:cubicBezTo>
                    <a:cubicBezTo>
                      <a:pt x="85" y="1226"/>
                      <a:pt x="85" y="1229"/>
                      <a:pt x="85" y="1232"/>
                    </a:cubicBezTo>
                    <a:cubicBezTo>
                      <a:pt x="85" y="1245"/>
                      <a:pt x="82" y="1257"/>
                      <a:pt x="78" y="1269"/>
                    </a:cubicBezTo>
                    <a:cubicBezTo>
                      <a:pt x="88" y="1265"/>
                      <a:pt x="97" y="1261"/>
                      <a:pt x="106" y="1257"/>
                    </a:cubicBezTo>
                    <a:cubicBezTo>
                      <a:pt x="114" y="1254"/>
                      <a:pt x="121" y="1251"/>
                      <a:pt x="129" y="1250"/>
                    </a:cubicBezTo>
                    <a:cubicBezTo>
                      <a:pt x="134" y="1250"/>
                      <a:pt x="139" y="1250"/>
                      <a:pt x="144" y="1249"/>
                    </a:cubicBezTo>
                    <a:cubicBezTo>
                      <a:pt x="156" y="1245"/>
                      <a:pt x="160" y="1233"/>
                      <a:pt x="158" y="1221"/>
                    </a:cubicBezTo>
                    <a:cubicBezTo>
                      <a:pt x="157" y="1220"/>
                      <a:pt x="157" y="1219"/>
                      <a:pt x="157" y="1218"/>
                    </a:cubicBezTo>
                    <a:cubicBezTo>
                      <a:pt x="158" y="1216"/>
                      <a:pt x="162" y="1216"/>
                      <a:pt x="164" y="1216"/>
                    </a:cubicBezTo>
                    <a:cubicBezTo>
                      <a:pt x="166" y="1216"/>
                      <a:pt x="168" y="1216"/>
                      <a:pt x="168" y="1217"/>
                    </a:cubicBezTo>
                    <a:cubicBezTo>
                      <a:pt x="169" y="1218"/>
                      <a:pt x="169" y="1219"/>
                      <a:pt x="169" y="1220"/>
                    </a:cubicBezTo>
                    <a:cubicBezTo>
                      <a:pt x="169" y="1223"/>
                      <a:pt x="169" y="1226"/>
                      <a:pt x="169" y="1230"/>
                    </a:cubicBezTo>
                    <a:cubicBezTo>
                      <a:pt x="170" y="1238"/>
                      <a:pt x="177" y="1240"/>
                      <a:pt x="184" y="1240"/>
                    </a:cubicBezTo>
                    <a:cubicBezTo>
                      <a:pt x="188" y="1240"/>
                      <a:pt x="193" y="1239"/>
                      <a:pt x="196" y="1241"/>
                    </a:cubicBezTo>
                    <a:cubicBezTo>
                      <a:pt x="198" y="1242"/>
                      <a:pt x="199" y="1244"/>
                      <a:pt x="200" y="1246"/>
                    </a:cubicBezTo>
                    <a:cubicBezTo>
                      <a:pt x="211" y="1269"/>
                      <a:pt x="216" y="1297"/>
                      <a:pt x="208" y="1321"/>
                    </a:cubicBezTo>
                    <a:cubicBezTo>
                      <a:pt x="207" y="1325"/>
                      <a:pt x="204" y="1327"/>
                      <a:pt x="204" y="1331"/>
                    </a:cubicBezTo>
                    <a:cubicBezTo>
                      <a:pt x="204" y="1334"/>
                      <a:pt x="204" y="1337"/>
                      <a:pt x="204" y="1339"/>
                    </a:cubicBezTo>
                    <a:cubicBezTo>
                      <a:pt x="203" y="1345"/>
                      <a:pt x="199" y="1349"/>
                      <a:pt x="196" y="1353"/>
                    </a:cubicBezTo>
                    <a:cubicBezTo>
                      <a:pt x="191" y="1359"/>
                      <a:pt x="185" y="1365"/>
                      <a:pt x="180" y="1371"/>
                    </a:cubicBezTo>
                    <a:cubicBezTo>
                      <a:pt x="179" y="1373"/>
                      <a:pt x="177" y="1375"/>
                      <a:pt x="176" y="1376"/>
                    </a:cubicBezTo>
                    <a:cubicBezTo>
                      <a:pt x="175" y="1378"/>
                      <a:pt x="175" y="1381"/>
                      <a:pt x="174" y="1383"/>
                    </a:cubicBezTo>
                    <a:cubicBezTo>
                      <a:pt x="173" y="1388"/>
                      <a:pt x="171" y="1394"/>
                      <a:pt x="167" y="1398"/>
                    </a:cubicBezTo>
                    <a:cubicBezTo>
                      <a:pt x="168" y="1404"/>
                      <a:pt x="170" y="1408"/>
                      <a:pt x="167" y="1413"/>
                    </a:cubicBezTo>
                    <a:cubicBezTo>
                      <a:pt x="166" y="1414"/>
                      <a:pt x="165" y="1415"/>
                      <a:pt x="165" y="1417"/>
                    </a:cubicBezTo>
                    <a:cubicBezTo>
                      <a:pt x="165" y="1419"/>
                      <a:pt x="165" y="1421"/>
                      <a:pt x="166" y="1423"/>
                    </a:cubicBezTo>
                    <a:cubicBezTo>
                      <a:pt x="169" y="1431"/>
                      <a:pt x="172" y="1439"/>
                      <a:pt x="176" y="1447"/>
                    </a:cubicBezTo>
                    <a:cubicBezTo>
                      <a:pt x="178" y="1453"/>
                      <a:pt x="180" y="1459"/>
                      <a:pt x="179" y="1465"/>
                    </a:cubicBezTo>
                    <a:cubicBezTo>
                      <a:pt x="177" y="1470"/>
                      <a:pt x="173" y="1475"/>
                      <a:pt x="170" y="1480"/>
                    </a:cubicBezTo>
                    <a:cubicBezTo>
                      <a:pt x="167" y="1485"/>
                      <a:pt x="164" y="1491"/>
                      <a:pt x="167" y="1496"/>
                    </a:cubicBezTo>
                    <a:cubicBezTo>
                      <a:pt x="171" y="1499"/>
                      <a:pt x="175" y="1502"/>
                      <a:pt x="179" y="1504"/>
                    </a:cubicBezTo>
                    <a:cubicBezTo>
                      <a:pt x="180" y="1505"/>
                      <a:pt x="181" y="1506"/>
                      <a:pt x="181" y="1507"/>
                    </a:cubicBezTo>
                    <a:cubicBezTo>
                      <a:pt x="182" y="1509"/>
                      <a:pt x="181" y="1511"/>
                      <a:pt x="180" y="1513"/>
                    </a:cubicBezTo>
                    <a:cubicBezTo>
                      <a:pt x="174" y="1522"/>
                      <a:pt x="158" y="1521"/>
                      <a:pt x="152" y="1531"/>
                    </a:cubicBezTo>
                    <a:cubicBezTo>
                      <a:pt x="149" y="1535"/>
                      <a:pt x="149" y="1540"/>
                      <a:pt x="146" y="1543"/>
                    </a:cubicBezTo>
                    <a:cubicBezTo>
                      <a:pt x="145" y="1545"/>
                      <a:pt x="143" y="1546"/>
                      <a:pt x="142" y="1547"/>
                    </a:cubicBezTo>
                    <a:cubicBezTo>
                      <a:pt x="138" y="1550"/>
                      <a:pt x="137" y="1556"/>
                      <a:pt x="136" y="1560"/>
                    </a:cubicBezTo>
                    <a:cubicBezTo>
                      <a:pt x="134" y="1566"/>
                      <a:pt x="132" y="1572"/>
                      <a:pt x="131" y="1578"/>
                    </a:cubicBezTo>
                    <a:cubicBezTo>
                      <a:pt x="130" y="1579"/>
                      <a:pt x="130" y="1581"/>
                      <a:pt x="128" y="1582"/>
                    </a:cubicBezTo>
                    <a:cubicBezTo>
                      <a:pt x="127" y="1584"/>
                      <a:pt x="125" y="1584"/>
                      <a:pt x="124" y="1585"/>
                    </a:cubicBezTo>
                    <a:cubicBezTo>
                      <a:pt x="120" y="1589"/>
                      <a:pt x="121" y="1594"/>
                      <a:pt x="121" y="1599"/>
                    </a:cubicBezTo>
                    <a:cubicBezTo>
                      <a:pt x="123" y="1609"/>
                      <a:pt x="123" y="1619"/>
                      <a:pt x="122" y="1629"/>
                    </a:cubicBezTo>
                    <a:cubicBezTo>
                      <a:pt x="126" y="1631"/>
                      <a:pt x="131" y="1633"/>
                      <a:pt x="135" y="1635"/>
                    </a:cubicBezTo>
                    <a:cubicBezTo>
                      <a:pt x="137" y="1636"/>
                      <a:pt x="138" y="1637"/>
                      <a:pt x="140" y="1637"/>
                    </a:cubicBezTo>
                    <a:cubicBezTo>
                      <a:pt x="143" y="1636"/>
                      <a:pt x="145" y="1632"/>
                      <a:pt x="146" y="1629"/>
                    </a:cubicBezTo>
                    <a:cubicBezTo>
                      <a:pt x="146" y="1627"/>
                      <a:pt x="148" y="1626"/>
                      <a:pt x="150" y="1627"/>
                    </a:cubicBezTo>
                    <a:cubicBezTo>
                      <a:pt x="152" y="1629"/>
                      <a:pt x="152" y="1632"/>
                      <a:pt x="152" y="1635"/>
                    </a:cubicBezTo>
                    <a:cubicBezTo>
                      <a:pt x="152" y="1643"/>
                      <a:pt x="151" y="1650"/>
                      <a:pt x="151" y="1658"/>
                    </a:cubicBezTo>
                    <a:cubicBezTo>
                      <a:pt x="151" y="1660"/>
                      <a:pt x="151" y="1663"/>
                      <a:pt x="152" y="1666"/>
                    </a:cubicBezTo>
                    <a:cubicBezTo>
                      <a:pt x="153" y="1667"/>
                      <a:pt x="155" y="1668"/>
                      <a:pt x="156" y="1670"/>
                    </a:cubicBezTo>
                    <a:cubicBezTo>
                      <a:pt x="162" y="1675"/>
                      <a:pt x="162" y="1684"/>
                      <a:pt x="160" y="1692"/>
                    </a:cubicBezTo>
                    <a:cubicBezTo>
                      <a:pt x="158" y="1699"/>
                      <a:pt x="155" y="1707"/>
                      <a:pt x="154" y="1714"/>
                    </a:cubicBezTo>
                    <a:cubicBezTo>
                      <a:pt x="154" y="1719"/>
                      <a:pt x="154" y="1725"/>
                      <a:pt x="151" y="1729"/>
                    </a:cubicBezTo>
                    <a:cubicBezTo>
                      <a:pt x="150" y="1730"/>
                      <a:pt x="148" y="1731"/>
                      <a:pt x="147" y="1733"/>
                    </a:cubicBezTo>
                    <a:cubicBezTo>
                      <a:pt x="147" y="1734"/>
                      <a:pt x="146" y="1735"/>
                      <a:pt x="146" y="1737"/>
                    </a:cubicBezTo>
                    <a:cubicBezTo>
                      <a:pt x="144" y="1743"/>
                      <a:pt x="138" y="1748"/>
                      <a:pt x="131" y="1749"/>
                    </a:cubicBezTo>
                    <a:cubicBezTo>
                      <a:pt x="126" y="1749"/>
                      <a:pt x="121" y="1747"/>
                      <a:pt x="115" y="1747"/>
                    </a:cubicBezTo>
                    <a:cubicBezTo>
                      <a:pt x="112" y="1748"/>
                      <a:pt x="109" y="1749"/>
                      <a:pt x="106" y="1750"/>
                    </a:cubicBezTo>
                    <a:cubicBezTo>
                      <a:pt x="97" y="1754"/>
                      <a:pt x="88" y="1757"/>
                      <a:pt x="79" y="1761"/>
                    </a:cubicBezTo>
                    <a:cubicBezTo>
                      <a:pt x="75" y="1760"/>
                      <a:pt x="73" y="1754"/>
                      <a:pt x="72" y="1750"/>
                    </a:cubicBezTo>
                    <a:cubicBezTo>
                      <a:pt x="72" y="1745"/>
                      <a:pt x="71" y="1740"/>
                      <a:pt x="68" y="1737"/>
                    </a:cubicBezTo>
                    <a:cubicBezTo>
                      <a:pt x="67" y="1733"/>
                      <a:pt x="67" y="1728"/>
                      <a:pt x="70" y="1726"/>
                    </a:cubicBezTo>
                    <a:cubicBezTo>
                      <a:pt x="73" y="1723"/>
                      <a:pt x="80" y="1726"/>
                      <a:pt x="82" y="1722"/>
                    </a:cubicBezTo>
                    <a:cubicBezTo>
                      <a:pt x="85" y="1717"/>
                      <a:pt x="78" y="1713"/>
                      <a:pt x="80" y="1708"/>
                    </a:cubicBezTo>
                    <a:cubicBezTo>
                      <a:pt x="80" y="1706"/>
                      <a:pt x="82" y="1705"/>
                      <a:pt x="83" y="1704"/>
                    </a:cubicBezTo>
                    <a:cubicBezTo>
                      <a:pt x="85" y="1703"/>
                      <a:pt x="85" y="1700"/>
                      <a:pt x="84" y="1699"/>
                    </a:cubicBezTo>
                    <a:cubicBezTo>
                      <a:pt x="81" y="1696"/>
                      <a:pt x="76" y="1697"/>
                      <a:pt x="73" y="1700"/>
                    </a:cubicBezTo>
                    <a:cubicBezTo>
                      <a:pt x="71" y="1703"/>
                      <a:pt x="69" y="1707"/>
                      <a:pt x="68" y="1711"/>
                    </a:cubicBezTo>
                    <a:cubicBezTo>
                      <a:pt x="66" y="1718"/>
                      <a:pt x="63" y="1725"/>
                      <a:pt x="61" y="1732"/>
                    </a:cubicBezTo>
                    <a:cubicBezTo>
                      <a:pt x="60" y="1737"/>
                      <a:pt x="58" y="1742"/>
                      <a:pt x="55" y="1746"/>
                    </a:cubicBezTo>
                    <a:cubicBezTo>
                      <a:pt x="54" y="1749"/>
                      <a:pt x="52" y="1751"/>
                      <a:pt x="51" y="1753"/>
                    </a:cubicBezTo>
                    <a:cubicBezTo>
                      <a:pt x="49" y="1756"/>
                      <a:pt x="48" y="1758"/>
                      <a:pt x="48" y="1761"/>
                    </a:cubicBezTo>
                    <a:cubicBezTo>
                      <a:pt x="44" y="1773"/>
                      <a:pt x="41" y="1785"/>
                      <a:pt x="38" y="1797"/>
                    </a:cubicBezTo>
                    <a:cubicBezTo>
                      <a:pt x="31" y="1821"/>
                      <a:pt x="23" y="1843"/>
                      <a:pt x="16" y="1867"/>
                    </a:cubicBezTo>
                    <a:cubicBezTo>
                      <a:pt x="13" y="1877"/>
                      <a:pt x="10" y="1887"/>
                      <a:pt x="9" y="1897"/>
                    </a:cubicBezTo>
                    <a:cubicBezTo>
                      <a:pt x="8" y="1908"/>
                      <a:pt x="9" y="1918"/>
                      <a:pt x="7" y="1928"/>
                    </a:cubicBezTo>
                    <a:cubicBezTo>
                      <a:pt x="6" y="1933"/>
                      <a:pt x="4" y="1939"/>
                      <a:pt x="3" y="1945"/>
                    </a:cubicBezTo>
                    <a:cubicBezTo>
                      <a:pt x="0" y="1962"/>
                      <a:pt x="3" y="1980"/>
                      <a:pt x="6" y="1998"/>
                    </a:cubicBezTo>
                    <a:cubicBezTo>
                      <a:pt x="7" y="2003"/>
                      <a:pt x="8" y="2009"/>
                      <a:pt x="11" y="2013"/>
                    </a:cubicBezTo>
                    <a:cubicBezTo>
                      <a:pt x="16" y="2018"/>
                      <a:pt x="23" y="2020"/>
                      <a:pt x="25" y="2026"/>
                    </a:cubicBezTo>
                    <a:cubicBezTo>
                      <a:pt x="32" y="2025"/>
                      <a:pt x="33" y="2016"/>
                      <a:pt x="33" y="2009"/>
                    </a:cubicBezTo>
                    <a:cubicBezTo>
                      <a:pt x="33" y="2004"/>
                      <a:pt x="32" y="1999"/>
                      <a:pt x="32" y="1993"/>
                    </a:cubicBezTo>
                    <a:cubicBezTo>
                      <a:pt x="26" y="1988"/>
                      <a:pt x="22" y="1981"/>
                      <a:pt x="19" y="1973"/>
                    </a:cubicBezTo>
                    <a:cubicBezTo>
                      <a:pt x="18" y="1968"/>
                      <a:pt x="17" y="1962"/>
                      <a:pt x="20" y="1958"/>
                    </a:cubicBezTo>
                    <a:cubicBezTo>
                      <a:pt x="27" y="1951"/>
                      <a:pt x="39" y="1956"/>
                      <a:pt x="47" y="1951"/>
                    </a:cubicBezTo>
                    <a:cubicBezTo>
                      <a:pt x="51" y="1949"/>
                      <a:pt x="54" y="1944"/>
                      <a:pt x="53" y="1939"/>
                    </a:cubicBezTo>
                    <a:cubicBezTo>
                      <a:pt x="52" y="1934"/>
                      <a:pt x="47" y="1930"/>
                      <a:pt x="43" y="1930"/>
                    </a:cubicBezTo>
                    <a:cubicBezTo>
                      <a:pt x="47" y="1923"/>
                      <a:pt x="54" y="1918"/>
                      <a:pt x="62" y="1916"/>
                    </a:cubicBezTo>
                    <a:cubicBezTo>
                      <a:pt x="64" y="1924"/>
                      <a:pt x="67" y="1933"/>
                      <a:pt x="75" y="1936"/>
                    </a:cubicBezTo>
                    <a:cubicBezTo>
                      <a:pt x="79" y="1936"/>
                      <a:pt x="82" y="1936"/>
                      <a:pt x="86" y="1936"/>
                    </a:cubicBezTo>
                    <a:cubicBezTo>
                      <a:pt x="95" y="1938"/>
                      <a:pt x="99" y="1948"/>
                      <a:pt x="104" y="1955"/>
                    </a:cubicBezTo>
                    <a:cubicBezTo>
                      <a:pt x="109" y="1962"/>
                      <a:pt x="115" y="1967"/>
                      <a:pt x="120" y="1972"/>
                    </a:cubicBezTo>
                    <a:cubicBezTo>
                      <a:pt x="122" y="1973"/>
                      <a:pt x="123" y="1975"/>
                      <a:pt x="125" y="1976"/>
                    </a:cubicBezTo>
                    <a:cubicBezTo>
                      <a:pt x="128" y="1976"/>
                      <a:pt x="130" y="1976"/>
                      <a:pt x="133" y="1976"/>
                    </a:cubicBezTo>
                    <a:cubicBezTo>
                      <a:pt x="140" y="1976"/>
                      <a:pt x="147" y="1975"/>
                      <a:pt x="154" y="1975"/>
                    </a:cubicBezTo>
                    <a:cubicBezTo>
                      <a:pt x="155" y="1975"/>
                      <a:pt x="157" y="1974"/>
                      <a:pt x="158" y="1975"/>
                    </a:cubicBezTo>
                    <a:cubicBezTo>
                      <a:pt x="159" y="1976"/>
                      <a:pt x="159" y="1977"/>
                      <a:pt x="160" y="1978"/>
                    </a:cubicBezTo>
                    <a:cubicBezTo>
                      <a:pt x="164" y="1986"/>
                      <a:pt x="172" y="1992"/>
                      <a:pt x="180" y="1994"/>
                    </a:cubicBezTo>
                    <a:cubicBezTo>
                      <a:pt x="184" y="1994"/>
                      <a:pt x="188" y="1995"/>
                      <a:pt x="190" y="1997"/>
                    </a:cubicBezTo>
                    <a:cubicBezTo>
                      <a:pt x="193" y="2002"/>
                      <a:pt x="187" y="2008"/>
                      <a:pt x="188" y="2014"/>
                    </a:cubicBezTo>
                    <a:cubicBezTo>
                      <a:pt x="188" y="2023"/>
                      <a:pt x="201" y="2026"/>
                      <a:pt x="204" y="2035"/>
                    </a:cubicBezTo>
                    <a:cubicBezTo>
                      <a:pt x="206" y="2038"/>
                      <a:pt x="206" y="2042"/>
                      <a:pt x="208" y="2046"/>
                    </a:cubicBezTo>
                    <a:cubicBezTo>
                      <a:pt x="211" y="2051"/>
                      <a:pt x="216" y="2052"/>
                      <a:pt x="221" y="2055"/>
                    </a:cubicBezTo>
                    <a:cubicBezTo>
                      <a:pt x="229" y="2058"/>
                      <a:pt x="235" y="2062"/>
                      <a:pt x="241" y="2067"/>
                    </a:cubicBezTo>
                    <a:cubicBezTo>
                      <a:pt x="242" y="2069"/>
                      <a:pt x="244" y="2070"/>
                      <a:pt x="246" y="2071"/>
                    </a:cubicBezTo>
                    <a:cubicBezTo>
                      <a:pt x="253" y="2074"/>
                      <a:pt x="259" y="2066"/>
                      <a:pt x="255" y="2060"/>
                    </a:cubicBezTo>
                    <a:cubicBezTo>
                      <a:pt x="253" y="2056"/>
                      <a:pt x="252" y="2050"/>
                      <a:pt x="254" y="2045"/>
                    </a:cubicBezTo>
                    <a:cubicBezTo>
                      <a:pt x="257" y="2041"/>
                      <a:pt x="263" y="2038"/>
                      <a:pt x="267" y="2041"/>
                    </a:cubicBezTo>
                    <a:cubicBezTo>
                      <a:pt x="271" y="2039"/>
                      <a:pt x="273" y="2036"/>
                      <a:pt x="277" y="2037"/>
                    </a:cubicBezTo>
                    <a:cubicBezTo>
                      <a:pt x="280" y="2061"/>
                      <a:pt x="274" y="2084"/>
                      <a:pt x="269" y="2108"/>
                    </a:cubicBezTo>
                    <a:cubicBezTo>
                      <a:pt x="266" y="2124"/>
                      <a:pt x="261" y="2142"/>
                      <a:pt x="247" y="2150"/>
                    </a:cubicBezTo>
                    <a:cubicBezTo>
                      <a:pt x="244" y="2152"/>
                      <a:pt x="241" y="2153"/>
                      <a:pt x="240" y="2156"/>
                    </a:cubicBezTo>
                    <a:cubicBezTo>
                      <a:pt x="240" y="2157"/>
                      <a:pt x="240" y="2159"/>
                      <a:pt x="240" y="2160"/>
                    </a:cubicBezTo>
                    <a:cubicBezTo>
                      <a:pt x="243" y="2185"/>
                      <a:pt x="248" y="2209"/>
                      <a:pt x="255" y="2233"/>
                    </a:cubicBezTo>
                    <a:cubicBezTo>
                      <a:pt x="261" y="2256"/>
                      <a:pt x="275" y="2277"/>
                      <a:pt x="286" y="2299"/>
                    </a:cubicBezTo>
                    <a:cubicBezTo>
                      <a:pt x="289" y="2305"/>
                      <a:pt x="293" y="2311"/>
                      <a:pt x="295" y="2318"/>
                    </a:cubicBezTo>
                    <a:cubicBezTo>
                      <a:pt x="298" y="2327"/>
                      <a:pt x="298" y="2336"/>
                      <a:pt x="299" y="2346"/>
                    </a:cubicBezTo>
                    <a:cubicBezTo>
                      <a:pt x="301" y="2367"/>
                      <a:pt x="313" y="2386"/>
                      <a:pt x="331" y="2398"/>
                    </a:cubicBezTo>
                    <a:cubicBezTo>
                      <a:pt x="335" y="2401"/>
                      <a:pt x="339" y="2403"/>
                      <a:pt x="341" y="2407"/>
                    </a:cubicBezTo>
                    <a:cubicBezTo>
                      <a:pt x="347" y="2417"/>
                      <a:pt x="341" y="2431"/>
                      <a:pt x="347" y="2441"/>
                    </a:cubicBezTo>
                    <a:cubicBezTo>
                      <a:pt x="359" y="2457"/>
                      <a:pt x="373" y="2463"/>
                      <a:pt x="393" y="2465"/>
                    </a:cubicBezTo>
                    <a:cubicBezTo>
                      <a:pt x="491" y="2475"/>
                      <a:pt x="590" y="2485"/>
                      <a:pt x="689" y="2496"/>
                    </a:cubicBezTo>
                    <a:cubicBezTo>
                      <a:pt x="689" y="2498"/>
                      <a:pt x="975" y="2494"/>
                      <a:pt x="999" y="2494"/>
                    </a:cubicBezTo>
                    <a:cubicBezTo>
                      <a:pt x="1025" y="2494"/>
                      <a:pt x="1051" y="2494"/>
                      <a:pt x="1077" y="2488"/>
                    </a:cubicBezTo>
                    <a:cubicBezTo>
                      <a:pt x="1104" y="2481"/>
                      <a:pt x="1128" y="2468"/>
                      <a:pt x="1154" y="2456"/>
                    </a:cubicBezTo>
                    <a:cubicBezTo>
                      <a:pt x="1169" y="2449"/>
                      <a:pt x="1180" y="2446"/>
                      <a:pt x="1186" y="2440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"/>
              <p:cNvSpPr>
                <a:spLocks/>
              </p:cNvSpPr>
              <p:nvPr/>
            </p:nvSpPr>
            <p:spPr bwMode="auto">
              <a:xfrm>
                <a:off x="8332788" y="5507038"/>
                <a:ext cx="138113" cy="152400"/>
              </a:xfrm>
              <a:custGeom>
                <a:avLst/>
                <a:gdLst>
                  <a:gd name="T0" fmla="*/ 11 w 83"/>
                  <a:gd name="T1" fmla="*/ 54 h 92"/>
                  <a:gd name="T2" fmla="*/ 21 w 83"/>
                  <a:gd name="T3" fmla="*/ 46 h 92"/>
                  <a:gd name="T4" fmla="*/ 29 w 83"/>
                  <a:gd name="T5" fmla="*/ 37 h 92"/>
                  <a:gd name="T6" fmla="*/ 31 w 83"/>
                  <a:gd name="T7" fmla="*/ 29 h 92"/>
                  <a:gd name="T8" fmla="*/ 33 w 83"/>
                  <a:gd name="T9" fmla="*/ 26 h 92"/>
                  <a:gd name="T10" fmla="*/ 55 w 83"/>
                  <a:gd name="T11" fmla="*/ 14 h 92"/>
                  <a:gd name="T12" fmla="*/ 81 w 83"/>
                  <a:gd name="T13" fmla="*/ 16 h 92"/>
                  <a:gd name="T14" fmla="*/ 82 w 83"/>
                  <a:gd name="T15" fmla="*/ 42 h 92"/>
                  <a:gd name="T16" fmla="*/ 81 w 83"/>
                  <a:gd name="T17" fmla="*/ 52 h 92"/>
                  <a:gd name="T18" fmla="*/ 71 w 83"/>
                  <a:gd name="T19" fmla="*/ 67 h 92"/>
                  <a:gd name="T20" fmla="*/ 66 w 83"/>
                  <a:gd name="T21" fmla="*/ 71 h 92"/>
                  <a:gd name="T22" fmla="*/ 65 w 83"/>
                  <a:gd name="T23" fmla="*/ 84 h 92"/>
                  <a:gd name="T24" fmla="*/ 54 w 83"/>
                  <a:gd name="T25" fmla="*/ 91 h 92"/>
                  <a:gd name="T26" fmla="*/ 40 w 83"/>
                  <a:gd name="T27" fmla="*/ 86 h 92"/>
                  <a:gd name="T28" fmla="*/ 11 w 83"/>
                  <a:gd name="T29" fmla="*/ 5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2">
                    <a:moveTo>
                      <a:pt x="11" y="54"/>
                    </a:moveTo>
                    <a:cubicBezTo>
                      <a:pt x="14" y="51"/>
                      <a:pt x="18" y="49"/>
                      <a:pt x="21" y="46"/>
                    </a:cubicBezTo>
                    <a:cubicBezTo>
                      <a:pt x="25" y="44"/>
                      <a:pt x="28" y="41"/>
                      <a:pt x="29" y="37"/>
                    </a:cubicBezTo>
                    <a:cubicBezTo>
                      <a:pt x="29" y="34"/>
                      <a:pt x="29" y="31"/>
                      <a:pt x="31" y="29"/>
                    </a:cubicBezTo>
                    <a:cubicBezTo>
                      <a:pt x="31" y="28"/>
                      <a:pt x="32" y="27"/>
                      <a:pt x="33" y="26"/>
                    </a:cubicBezTo>
                    <a:cubicBezTo>
                      <a:pt x="41" y="22"/>
                      <a:pt x="48" y="18"/>
                      <a:pt x="55" y="14"/>
                    </a:cubicBezTo>
                    <a:cubicBezTo>
                      <a:pt x="66" y="7"/>
                      <a:pt x="79" y="0"/>
                      <a:pt x="81" y="16"/>
                    </a:cubicBezTo>
                    <a:cubicBezTo>
                      <a:pt x="83" y="25"/>
                      <a:pt x="81" y="34"/>
                      <a:pt x="82" y="42"/>
                    </a:cubicBezTo>
                    <a:cubicBezTo>
                      <a:pt x="82" y="46"/>
                      <a:pt x="82" y="49"/>
                      <a:pt x="81" y="52"/>
                    </a:cubicBezTo>
                    <a:cubicBezTo>
                      <a:pt x="80" y="58"/>
                      <a:pt x="76" y="64"/>
                      <a:pt x="71" y="67"/>
                    </a:cubicBezTo>
                    <a:cubicBezTo>
                      <a:pt x="69" y="69"/>
                      <a:pt x="67" y="70"/>
                      <a:pt x="66" y="71"/>
                    </a:cubicBezTo>
                    <a:cubicBezTo>
                      <a:pt x="64" y="75"/>
                      <a:pt x="66" y="80"/>
                      <a:pt x="65" y="84"/>
                    </a:cubicBezTo>
                    <a:cubicBezTo>
                      <a:pt x="64" y="89"/>
                      <a:pt x="59" y="92"/>
                      <a:pt x="54" y="91"/>
                    </a:cubicBezTo>
                    <a:cubicBezTo>
                      <a:pt x="49" y="91"/>
                      <a:pt x="44" y="88"/>
                      <a:pt x="40" y="86"/>
                    </a:cubicBezTo>
                    <a:cubicBezTo>
                      <a:pt x="31" y="80"/>
                      <a:pt x="0" y="69"/>
                      <a:pt x="11" y="54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7"/>
              <p:cNvSpPr>
                <a:spLocks/>
              </p:cNvSpPr>
              <p:nvPr/>
            </p:nvSpPr>
            <p:spPr bwMode="auto">
              <a:xfrm>
                <a:off x="8308975" y="5621338"/>
                <a:ext cx="80963" cy="107950"/>
              </a:xfrm>
              <a:custGeom>
                <a:avLst/>
                <a:gdLst>
                  <a:gd name="T0" fmla="*/ 29 w 49"/>
                  <a:gd name="T1" fmla="*/ 22 h 65"/>
                  <a:gd name="T2" fmla="*/ 46 w 49"/>
                  <a:gd name="T3" fmla="*/ 27 h 65"/>
                  <a:gd name="T4" fmla="*/ 49 w 49"/>
                  <a:gd name="T5" fmla="*/ 37 h 65"/>
                  <a:gd name="T6" fmla="*/ 45 w 49"/>
                  <a:gd name="T7" fmla="*/ 47 h 65"/>
                  <a:gd name="T8" fmla="*/ 39 w 49"/>
                  <a:gd name="T9" fmla="*/ 59 h 65"/>
                  <a:gd name="T10" fmla="*/ 37 w 49"/>
                  <a:gd name="T11" fmla="*/ 62 h 65"/>
                  <a:gd name="T12" fmla="*/ 27 w 49"/>
                  <a:gd name="T13" fmla="*/ 62 h 65"/>
                  <a:gd name="T14" fmla="*/ 16 w 49"/>
                  <a:gd name="T15" fmla="*/ 48 h 65"/>
                  <a:gd name="T16" fmla="*/ 3 w 49"/>
                  <a:gd name="T17" fmla="*/ 27 h 65"/>
                  <a:gd name="T18" fmla="*/ 1 w 49"/>
                  <a:gd name="T19" fmla="*/ 22 h 65"/>
                  <a:gd name="T20" fmla="*/ 0 w 49"/>
                  <a:gd name="T21" fmla="*/ 17 h 65"/>
                  <a:gd name="T22" fmla="*/ 0 w 49"/>
                  <a:gd name="T23" fmla="*/ 3 h 65"/>
                  <a:gd name="T24" fmla="*/ 1 w 49"/>
                  <a:gd name="T25" fmla="*/ 1 h 65"/>
                  <a:gd name="T26" fmla="*/ 2 w 49"/>
                  <a:gd name="T27" fmla="*/ 1 h 65"/>
                  <a:gd name="T28" fmla="*/ 29 w 49"/>
                  <a:gd name="T29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65">
                    <a:moveTo>
                      <a:pt x="29" y="22"/>
                    </a:moveTo>
                    <a:cubicBezTo>
                      <a:pt x="35" y="24"/>
                      <a:pt x="42" y="23"/>
                      <a:pt x="46" y="27"/>
                    </a:cubicBezTo>
                    <a:cubicBezTo>
                      <a:pt x="48" y="29"/>
                      <a:pt x="49" y="33"/>
                      <a:pt x="49" y="37"/>
                    </a:cubicBezTo>
                    <a:cubicBezTo>
                      <a:pt x="48" y="40"/>
                      <a:pt x="47" y="44"/>
                      <a:pt x="45" y="47"/>
                    </a:cubicBezTo>
                    <a:cubicBezTo>
                      <a:pt x="43" y="51"/>
                      <a:pt x="41" y="55"/>
                      <a:pt x="39" y="59"/>
                    </a:cubicBezTo>
                    <a:cubicBezTo>
                      <a:pt x="39" y="60"/>
                      <a:pt x="38" y="62"/>
                      <a:pt x="37" y="62"/>
                    </a:cubicBezTo>
                    <a:cubicBezTo>
                      <a:pt x="34" y="65"/>
                      <a:pt x="30" y="64"/>
                      <a:pt x="27" y="62"/>
                    </a:cubicBezTo>
                    <a:cubicBezTo>
                      <a:pt x="22" y="58"/>
                      <a:pt x="19" y="53"/>
                      <a:pt x="16" y="48"/>
                    </a:cubicBezTo>
                    <a:cubicBezTo>
                      <a:pt x="12" y="41"/>
                      <a:pt x="7" y="34"/>
                      <a:pt x="3" y="27"/>
                    </a:cubicBezTo>
                    <a:cubicBezTo>
                      <a:pt x="2" y="26"/>
                      <a:pt x="1" y="24"/>
                      <a:pt x="1" y="22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2"/>
                      <a:pt x="0" y="7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8" y="0"/>
                      <a:pt x="14" y="19"/>
                      <a:pt x="29" y="22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8"/>
              <p:cNvSpPr>
                <a:spLocks/>
              </p:cNvSpPr>
              <p:nvPr/>
            </p:nvSpPr>
            <p:spPr bwMode="auto">
              <a:xfrm>
                <a:off x="9650413" y="1741488"/>
                <a:ext cx="522288" cy="468313"/>
              </a:xfrm>
              <a:custGeom>
                <a:avLst/>
                <a:gdLst>
                  <a:gd name="T0" fmla="*/ 39 w 317"/>
                  <a:gd name="T1" fmla="*/ 69 h 284"/>
                  <a:gd name="T2" fmla="*/ 30 w 317"/>
                  <a:gd name="T3" fmla="*/ 145 h 284"/>
                  <a:gd name="T4" fmla="*/ 11 w 317"/>
                  <a:gd name="T5" fmla="*/ 219 h 284"/>
                  <a:gd name="T6" fmla="*/ 2 w 317"/>
                  <a:gd name="T7" fmla="*/ 267 h 284"/>
                  <a:gd name="T8" fmla="*/ 9 w 317"/>
                  <a:gd name="T9" fmla="*/ 274 h 284"/>
                  <a:gd name="T10" fmla="*/ 31 w 317"/>
                  <a:gd name="T11" fmla="*/ 267 h 284"/>
                  <a:gd name="T12" fmla="*/ 29 w 317"/>
                  <a:gd name="T13" fmla="*/ 241 h 284"/>
                  <a:gd name="T14" fmla="*/ 45 w 317"/>
                  <a:gd name="T15" fmla="*/ 245 h 284"/>
                  <a:gd name="T16" fmla="*/ 52 w 317"/>
                  <a:gd name="T17" fmla="*/ 270 h 284"/>
                  <a:gd name="T18" fmla="*/ 96 w 317"/>
                  <a:gd name="T19" fmla="*/ 281 h 284"/>
                  <a:gd name="T20" fmla="*/ 124 w 317"/>
                  <a:gd name="T21" fmla="*/ 254 h 284"/>
                  <a:gd name="T22" fmla="*/ 169 w 317"/>
                  <a:gd name="T23" fmla="*/ 233 h 284"/>
                  <a:gd name="T24" fmla="*/ 238 w 317"/>
                  <a:gd name="T25" fmla="*/ 232 h 284"/>
                  <a:gd name="T26" fmla="*/ 249 w 317"/>
                  <a:gd name="T27" fmla="*/ 213 h 284"/>
                  <a:gd name="T28" fmla="*/ 282 w 317"/>
                  <a:gd name="T29" fmla="*/ 203 h 284"/>
                  <a:gd name="T30" fmla="*/ 296 w 317"/>
                  <a:gd name="T31" fmla="*/ 204 h 284"/>
                  <a:gd name="T32" fmla="*/ 307 w 317"/>
                  <a:gd name="T33" fmla="*/ 169 h 284"/>
                  <a:gd name="T34" fmla="*/ 274 w 317"/>
                  <a:gd name="T35" fmla="*/ 114 h 284"/>
                  <a:gd name="T36" fmla="*/ 253 w 317"/>
                  <a:gd name="T37" fmla="*/ 143 h 284"/>
                  <a:gd name="T38" fmla="*/ 245 w 317"/>
                  <a:gd name="T39" fmla="*/ 153 h 284"/>
                  <a:gd name="T40" fmla="*/ 223 w 317"/>
                  <a:gd name="T41" fmla="*/ 143 h 284"/>
                  <a:gd name="T42" fmla="*/ 204 w 317"/>
                  <a:gd name="T43" fmla="*/ 136 h 284"/>
                  <a:gd name="T44" fmla="*/ 226 w 317"/>
                  <a:gd name="T45" fmla="*/ 136 h 284"/>
                  <a:gd name="T46" fmla="*/ 247 w 317"/>
                  <a:gd name="T47" fmla="*/ 124 h 284"/>
                  <a:gd name="T48" fmla="*/ 252 w 317"/>
                  <a:gd name="T49" fmla="*/ 119 h 284"/>
                  <a:gd name="T50" fmla="*/ 268 w 317"/>
                  <a:gd name="T51" fmla="*/ 100 h 284"/>
                  <a:gd name="T52" fmla="*/ 266 w 317"/>
                  <a:gd name="T53" fmla="*/ 80 h 284"/>
                  <a:gd name="T54" fmla="*/ 250 w 317"/>
                  <a:gd name="T55" fmla="*/ 64 h 284"/>
                  <a:gd name="T56" fmla="*/ 237 w 317"/>
                  <a:gd name="T57" fmla="*/ 85 h 284"/>
                  <a:gd name="T58" fmla="*/ 234 w 317"/>
                  <a:gd name="T59" fmla="*/ 105 h 284"/>
                  <a:gd name="T60" fmla="*/ 227 w 317"/>
                  <a:gd name="T61" fmla="*/ 79 h 284"/>
                  <a:gd name="T62" fmla="*/ 222 w 317"/>
                  <a:gd name="T63" fmla="*/ 42 h 284"/>
                  <a:gd name="T64" fmla="*/ 242 w 317"/>
                  <a:gd name="T65" fmla="*/ 49 h 284"/>
                  <a:gd name="T66" fmla="*/ 254 w 317"/>
                  <a:gd name="T67" fmla="*/ 49 h 284"/>
                  <a:gd name="T68" fmla="*/ 226 w 317"/>
                  <a:gd name="T69" fmla="*/ 28 h 284"/>
                  <a:gd name="T70" fmla="*/ 187 w 317"/>
                  <a:gd name="T71" fmla="*/ 7 h 284"/>
                  <a:gd name="T72" fmla="*/ 94 w 317"/>
                  <a:gd name="T73" fmla="*/ 16 h 284"/>
                  <a:gd name="T74" fmla="*/ 82 w 317"/>
                  <a:gd name="T75" fmla="*/ 20 h 284"/>
                  <a:gd name="T76" fmla="*/ 44 w 317"/>
                  <a:gd name="T77" fmla="*/ 46 h 284"/>
                  <a:gd name="T78" fmla="*/ 38 w 317"/>
                  <a:gd name="T79" fmla="*/ 5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84">
                    <a:moveTo>
                      <a:pt x="38" y="54"/>
                    </a:moveTo>
                    <a:cubicBezTo>
                      <a:pt x="37" y="58"/>
                      <a:pt x="39" y="62"/>
                      <a:pt x="39" y="69"/>
                    </a:cubicBezTo>
                    <a:cubicBezTo>
                      <a:pt x="40" y="78"/>
                      <a:pt x="40" y="86"/>
                      <a:pt x="39" y="94"/>
                    </a:cubicBezTo>
                    <a:cubicBezTo>
                      <a:pt x="38" y="111"/>
                      <a:pt x="34" y="128"/>
                      <a:pt x="30" y="145"/>
                    </a:cubicBezTo>
                    <a:cubicBezTo>
                      <a:pt x="28" y="157"/>
                      <a:pt x="25" y="170"/>
                      <a:pt x="22" y="183"/>
                    </a:cubicBezTo>
                    <a:cubicBezTo>
                      <a:pt x="19" y="195"/>
                      <a:pt x="16" y="207"/>
                      <a:pt x="11" y="219"/>
                    </a:cubicBezTo>
                    <a:cubicBezTo>
                      <a:pt x="9" y="225"/>
                      <a:pt x="6" y="230"/>
                      <a:pt x="4" y="236"/>
                    </a:cubicBezTo>
                    <a:cubicBezTo>
                      <a:pt x="1" y="246"/>
                      <a:pt x="0" y="257"/>
                      <a:pt x="2" y="267"/>
                    </a:cubicBezTo>
                    <a:cubicBezTo>
                      <a:pt x="3" y="268"/>
                      <a:pt x="3" y="270"/>
                      <a:pt x="4" y="271"/>
                    </a:cubicBezTo>
                    <a:cubicBezTo>
                      <a:pt x="6" y="273"/>
                      <a:pt x="8" y="274"/>
                      <a:pt x="9" y="274"/>
                    </a:cubicBezTo>
                    <a:cubicBezTo>
                      <a:pt x="18" y="277"/>
                      <a:pt x="26" y="280"/>
                      <a:pt x="34" y="283"/>
                    </a:cubicBezTo>
                    <a:cubicBezTo>
                      <a:pt x="37" y="277"/>
                      <a:pt x="34" y="271"/>
                      <a:pt x="31" y="267"/>
                    </a:cubicBezTo>
                    <a:cubicBezTo>
                      <a:pt x="27" y="262"/>
                      <a:pt x="23" y="258"/>
                      <a:pt x="21" y="253"/>
                    </a:cubicBezTo>
                    <a:cubicBezTo>
                      <a:pt x="20" y="247"/>
                      <a:pt x="24" y="240"/>
                      <a:pt x="29" y="241"/>
                    </a:cubicBezTo>
                    <a:cubicBezTo>
                      <a:pt x="28" y="236"/>
                      <a:pt x="34" y="233"/>
                      <a:pt x="39" y="235"/>
                    </a:cubicBezTo>
                    <a:cubicBezTo>
                      <a:pt x="43" y="236"/>
                      <a:pt x="45" y="241"/>
                      <a:pt x="45" y="245"/>
                    </a:cubicBezTo>
                    <a:cubicBezTo>
                      <a:pt x="46" y="250"/>
                      <a:pt x="45" y="255"/>
                      <a:pt x="46" y="259"/>
                    </a:cubicBezTo>
                    <a:cubicBezTo>
                      <a:pt x="46" y="264"/>
                      <a:pt x="48" y="268"/>
                      <a:pt x="52" y="270"/>
                    </a:cubicBezTo>
                    <a:cubicBezTo>
                      <a:pt x="58" y="274"/>
                      <a:pt x="66" y="269"/>
                      <a:pt x="73" y="270"/>
                    </a:cubicBezTo>
                    <a:cubicBezTo>
                      <a:pt x="81" y="272"/>
                      <a:pt x="88" y="284"/>
                      <a:pt x="96" y="281"/>
                    </a:cubicBezTo>
                    <a:cubicBezTo>
                      <a:pt x="102" y="279"/>
                      <a:pt x="102" y="271"/>
                      <a:pt x="105" y="266"/>
                    </a:cubicBezTo>
                    <a:cubicBezTo>
                      <a:pt x="109" y="259"/>
                      <a:pt x="117" y="256"/>
                      <a:pt x="124" y="254"/>
                    </a:cubicBezTo>
                    <a:cubicBezTo>
                      <a:pt x="132" y="253"/>
                      <a:pt x="139" y="252"/>
                      <a:pt x="146" y="249"/>
                    </a:cubicBezTo>
                    <a:cubicBezTo>
                      <a:pt x="154" y="244"/>
                      <a:pt x="160" y="236"/>
                      <a:pt x="169" y="233"/>
                    </a:cubicBezTo>
                    <a:cubicBezTo>
                      <a:pt x="185" y="228"/>
                      <a:pt x="202" y="242"/>
                      <a:pt x="219" y="240"/>
                    </a:cubicBezTo>
                    <a:cubicBezTo>
                      <a:pt x="226" y="239"/>
                      <a:pt x="232" y="236"/>
                      <a:pt x="238" y="232"/>
                    </a:cubicBezTo>
                    <a:cubicBezTo>
                      <a:pt x="240" y="231"/>
                      <a:pt x="242" y="230"/>
                      <a:pt x="244" y="228"/>
                    </a:cubicBezTo>
                    <a:cubicBezTo>
                      <a:pt x="247" y="224"/>
                      <a:pt x="246" y="217"/>
                      <a:pt x="249" y="213"/>
                    </a:cubicBezTo>
                    <a:cubicBezTo>
                      <a:pt x="252" y="205"/>
                      <a:pt x="262" y="202"/>
                      <a:pt x="270" y="202"/>
                    </a:cubicBezTo>
                    <a:cubicBezTo>
                      <a:pt x="274" y="201"/>
                      <a:pt x="279" y="201"/>
                      <a:pt x="282" y="203"/>
                    </a:cubicBezTo>
                    <a:cubicBezTo>
                      <a:pt x="286" y="205"/>
                      <a:pt x="288" y="210"/>
                      <a:pt x="286" y="214"/>
                    </a:cubicBezTo>
                    <a:cubicBezTo>
                      <a:pt x="291" y="215"/>
                      <a:pt x="297" y="210"/>
                      <a:pt x="296" y="204"/>
                    </a:cubicBezTo>
                    <a:cubicBezTo>
                      <a:pt x="302" y="204"/>
                      <a:pt x="307" y="204"/>
                      <a:pt x="313" y="204"/>
                    </a:cubicBezTo>
                    <a:cubicBezTo>
                      <a:pt x="317" y="193"/>
                      <a:pt x="312" y="180"/>
                      <a:pt x="307" y="169"/>
                    </a:cubicBezTo>
                    <a:cubicBezTo>
                      <a:pt x="298" y="148"/>
                      <a:pt x="289" y="127"/>
                      <a:pt x="281" y="106"/>
                    </a:cubicBezTo>
                    <a:cubicBezTo>
                      <a:pt x="277" y="106"/>
                      <a:pt x="275" y="111"/>
                      <a:pt x="274" y="114"/>
                    </a:cubicBezTo>
                    <a:cubicBezTo>
                      <a:pt x="274" y="118"/>
                      <a:pt x="274" y="123"/>
                      <a:pt x="272" y="126"/>
                    </a:cubicBezTo>
                    <a:cubicBezTo>
                      <a:pt x="268" y="134"/>
                      <a:pt x="253" y="134"/>
                      <a:pt x="253" y="143"/>
                    </a:cubicBezTo>
                    <a:cubicBezTo>
                      <a:pt x="253" y="145"/>
                      <a:pt x="254" y="148"/>
                      <a:pt x="253" y="150"/>
                    </a:cubicBezTo>
                    <a:cubicBezTo>
                      <a:pt x="252" y="153"/>
                      <a:pt x="248" y="154"/>
                      <a:pt x="245" y="153"/>
                    </a:cubicBezTo>
                    <a:cubicBezTo>
                      <a:pt x="242" y="152"/>
                      <a:pt x="240" y="149"/>
                      <a:pt x="237" y="147"/>
                    </a:cubicBezTo>
                    <a:cubicBezTo>
                      <a:pt x="233" y="144"/>
                      <a:pt x="228" y="143"/>
                      <a:pt x="223" y="143"/>
                    </a:cubicBezTo>
                    <a:cubicBezTo>
                      <a:pt x="219" y="143"/>
                      <a:pt x="215" y="145"/>
                      <a:pt x="211" y="144"/>
                    </a:cubicBezTo>
                    <a:cubicBezTo>
                      <a:pt x="207" y="144"/>
                      <a:pt x="203" y="140"/>
                      <a:pt x="204" y="136"/>
                    </a:cubicBezTo>
                    <a:cubicBezTo>
                      <a:pt x="205" y="132"/>
                      <a:pt x="210" y="131"/>
                      <a:pt x="214" y="132"/>
                    </a:cubicBezTo>
                    <a:cubicBezTo>
                      <a:pt x="218" y="133"/>
                      <a:pt x="222" y="136"/>
                      <a:pt x="226" y="136"/>
                    </a:cubicBezTo>
                    <a:cubicBezTo>
                      <a:pt x="233" y="137"/>
                      <a:pt x="242" y="134"/>
                      <a:pt x="246" y="139"/>
                    </a:cubicBezTo>
                    <a:cubicBezTo>
                      <a:pt x="246" y="134"/>
                      <a:pt x="247" y="129"/>
                      <a:pt x="247" y="124"/>
                    </a:cubicBezTo>
                    <a:cubicBezTo>
                      <a:pt x="247" y="122"/>
                      <a:pt x="247" y="121"/>
                      <a:pt x="248" y="120"/>
                    </a:cubicBezTo>
                    <a:cubicBezTo>
                      <a:pt x="249" y="119"/>
                      <a:pt x="251" y="119"/>
                      <a:pt x="252" y="119"/>
                    </a:cubicBezTo>
                    <a:cubicBezTo>
                      <a:pt x="260" y="119"/>
                      <a:pt x="264" y="111"/>
                      <a:pt x="267" y="104"/>
                    </a:cubicBezTo>
                    <a:cubicBezTo>
                      <a:pt x="267" y="103"/>
                      <a:pt x="268" y="101"/>
                      <a:pt x="268" y="100"/>
                    </a:cubicBezTo>
                    <a:cubicBezTo>
                      <a:pt x="267" y="98"/>
                      <a:pt x="264" y="97"/>
                      <a:pt x="263" y="95"/>
                    </a:cubicBezTo>
                    <a:cubicBezTo>
                      <a:pt x="260" y="90"/>
                      <a:pt x="266" y="86"/>
                      <a:pt x="266" y="80"/>
                    </a:cubicBezTo>
                    <a:cubicBezTo>
                      <a:pt x="266" y="79"/>
                      <a:pt x="266" y="77"/>
                      <a:pt x="265" y="75"/>
                    </a:cubicBezTo>
                    <a:cubicBezTo>
                      <a:pt x="262" y="69"/>
                      <a:pt x="257" y="63"/>
                      <a:pt x="250" y="64"/>
                    </a:cubicBezTo>
                    <a:cubicBezTo>
                      <a:pt x="246" y="64"/>
                      <a:pt x="243" y="68"/>
                      <a:pt x="241" y="72"/>
                    </a:cubicBezTo>
                    <a:cubicBezTo>
                      <a:pt x="240" y="76"/>
                      <a:pt x="239" y="81"/>
                      <a:pt x="237" y="85"/>
                    </a:cubicBezTo>
                    <a:cubicBezTo>
                      <a:pt x="236" y="87"/>
                      <a:pt x="234" y="89"/>
                      <a:pt x="233" y="91"/>
                    </a:cubicBezTo>
                    <a:cubicBezTo>
                      <a:pt x="232" y="96"/>
                      <a:pt x="233" y="100"/>
                      <a:pt x="234" y="105"/>
                    </a:cubicBezTo>
                    <a:cubicBezTo>
                      <a:pt x="228" y="107"/>
                      <a:pt x="223" y="101"/>
                      <a:pt x="222" y="95"/>
                    </a:cubicBezTo>
                    <a:cubicBezTo>
                      <a:pt x="221" y="89"/>
                      <a:pt x="224" y="84"/>
                      <a:pt x="227" y="79"/>
                    </a:cubicBezTo>
                    <a:cubicBezTo>
                      <a:pt x="231" y="70"/>
                      <a:pt x="226" y="60"/>
                      <a:pt x="222" y="51"/>
                    </a:cubicBezTo>
                    <a:cubicBezTo>
                      <a:pt x="221" y="48"/>
                      <a:pt x="219" y="43"/>
                      <a:pt x="222" y="42"/>
                    </a:cubicBezTo>
                    <a:cubicBezTo>
                      <a:pt x="224" y="41"/>
                      <a:pt x="225" y="41"/>
                      <a:pt x="226" y="41"/>
                    </a:cubicBezTo>
                    <a:cubicBezTo>
                      <a:pt x="232" y="42"/>
                      <a:pt x="239" y="43"/>
                      <a:pt x="242" y="49"/>
                    </a:cubicBezTo>
                    <a:cubicBezTo>
                      <a:pt x="244" y="52"/>
                      <a:pt x="245" y="56"/>
                      <a:pt x="249" y="57"/>
                    </a:cubicBezTo>
                    <a:cubicBezTo>
                      <a:pt x="253" y="57"/>
                      <a:pt x="255" y="52"/>
                      <a:pt x="254" y="49"/>
                    </a:cubicBezTo>
                    <a:cubicBezTo>
                      <a:pt x="252" y="45"/>
                      <a:pt x="249" y="43"/>
                      <a:pt x="246" y="41"/>
                    </a:cubicBezTo>
                    <a:cubicBezTo>
                      <a:pt x="239" y="37"/>
                      <a:pt x="233" y="32"/>
                      <a:pt x="226" y="28"/>
                    </a:cubicBezTo>
                    <a:cubicBezTo>
                      <a:pt x="217" y="23"/>
                      <a:pt x="208" y="18"/>
                      <a:pt x="198" y="13"/>
                    </a:cubicBezTo>
                    <a:cubicBezTo>
                      <a:pt x="194" y="11"/>
                      <a:pt x="191" y="9"/>
                      <a:pt x="187" y="7"/>
                    </a:cubicBezTo>
                    <a:cubicBezTo>
                      <a:pt x="165" y="0"/>
                      <a:pt x="142" y="14"/>
                      <a:pt x="119" y="16"/>
                    </a:cubicBezTo>
                    <a:cubicBezTo>
                      <a:pt x="111" y="17"/>
                      <a:pt x="103" y="16"/>
                      <a:pt x="94" y="16"/>
                    </a:cubicBezTo>
                    <a:cubicBezTo>
                      <a:pt x="92" y="16"/>
                      <a:pt x="90" y="16"/>
                      <a:pt x="87" y="16"/>
                    </a:cubicBezTo>
                    <a:cubicBezTo>
                      <a:pt x="85" y="17"/>
                      <a:pt x="84" y="19"/>
                      <a:pt x="82" y="20"/>
                    </a:cubicBezTo>
                    <a:cubicBezTo>
                      <a:pt x="72" y="32"/>
                      <a:pt x="62" y="40"/>
                      <a:pt x="47" y="44"/>
                    </a:cubicBezTo>
                    <a:cubicBezTo>
                      <a:pt x="46" y="45"/>
                      <a:pt x="45" y="45"/>
                      <a:pt x="44" y="46"/>
                    </a:cubicBezTo>
                    <a:cubicBezTo>
                      <a:pt x="43" y="46"/>
                      <a:pt x="43" y="47"/>
                      <a:pt x="42" y="47"/>
                    </a:cubicBezTo>
                    <a:cubicBezTo>
                      <a:pt x="40" y="50"/>
                      <a:pt x="39" y="52"/>
                      <a:pt x="38" y="54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9"/>
              <p:cNvSpPr>
                <a:spLocks/>
              </p:cNvSpPr>
              <p:nvPr/>
            </p:nvSpPr>
            <p:spPr bwMode="auto">
              <a:xfrm>
                <a:off x="9328150" y="1609726"/>
                <a:ext cx="241300" cy="234950"/>
              </a:xfrm>
              <a:custGeom>
                <a:avLst/>
                <a:gdLst>
                  <a:gd name="T0" fmla="*/ 32 w 147"/>
                  <a:gd name="T1" fmla="*/ 81 h 143"/>
                  <a:gd name="T2" fmla="*/ 28 w 147"/>
                  <a:gd name="T3" fmla="*/ 76 h 143"/>
                  <a:gd name="T4" fmla="*/ 22 w 147"/>
                  <a:gd name="T5" fmla="*/ 69 h 143"/>
                  <a:gd name="T6" fmla="*/ 7 w 147"/>
                  <a:gd name="T7" fmla="*/ 67 h 143"/>
                  <a:gd name="T8" fmla="*/ 2 w 147"/>
                  <a:gd name="T9" fmla="*/ 80 h 143"/>
                  <a:gd name="T10" fmla="*/ 6 w 147"/>
                  <a:gd name="T11" fmla="*/ 89 h 143"/>
                  <a:gd name="T12" fmla="*/ 2 w 147"/>
                  <a:gd name="T13" fmla="*/ 96 h 143"/>
                  <a:gd name="T14" fmla="*/ 9 w 147"/>
                  <a:gd name="T15" fmla="*/ 110 h 143"/>
                  <a:gd name="T16" fmla="*/ 6 w 147"/>
                  <a:gd name="T17" fmla="*/ 114 h 143"/>
                  <a:gd name="T18" fmla="*/ 13 w 147"/>
                  <a:gd name="T19" fmla="*/ 126 h 143"/>
                  <a:gd name="T20" fmla="*/ 19 w 147"/>
                  <a:gd name="T21" fmla="*/ 138 h 143"/>
                  <a:gd name="T22" fmla="*/ 34 w 147"/>
                  <a:gd name="T23" fmla="*/ 143 h 143"/>
                  <a:gd name="T24" fmla="*/ 40 w 147"/>
                  <a:gd name="T25" fmla="*/ 142 h 143"/>
                  <a:gd name="T26" fmla="*/ 49 w 147"/>
                  <a:gd name="T27" fmla="*/ 126 h 143"/>
                  <a:gd name="T28" fmla="*/ 56 w 147"/>
                  <a:gd name="T29" fmla="*/ 108 h 143"/>
                  <a:gd name="T30" fmla="*/ 73 w 147"/>
                  <a:gd name="T31" fmla="*/ 111 h 143"/>
                  <a:gd name="T32" fmla="*/ 90 w 147"/>
                  <a:gd name="T33" fmla="*/ 110 h 143"/>
                  <a:gd name="T34" fmla="*/ 86 w 147"/>
                  <a:gd name="T35" fmla="*/ 97 h 143"/>
                  <a:gd name="T36" fmla="*/ 71 w 147"/>
                  <a:gd name="T37" fmla="*/ 93 h 143"/>
                  <a:gd name="T38" fmla="*/ 78 w 147"/>
                  <a:gd name="T39" fmla="*/ 83 h 143"/>
                  <a:gd name="T40" fmla="*/ 94 w 147"/>
                  <a:gd name="T41" fmla="*/ 59 h 143"/>
                  <a:gd name="T42" fmla="*/ 98 w 147"/>
                  <a:gd name="T43" fmla="*/ 58 h 143"/>
                  <a:gd name="T44" fmla="*/ 101 w 147"/>
                  <a:gd name="T45" fmla="*/ 44 h 143"/>
                  <a:gd name="T46" fmla="*/ 124 w 147"/>
                  <a:gd name="T47" fmla="*/ 30 h 143"/>
                  <a:gd name="T48" fmla="*/ 127 w 147"/>
                  <a:gd name="T49" fmla="*/ 31 h 143"/>
                  <a:gd name="T50" fmla="*/ 130 w 147"/>
                  <a:gd name="T51" fmla="*/ 30 h 143"/>
                  <a:gd name="T52" fmla="*/ 141 w 147"/>
                  <a:gd name="T53" fmla="*/ 21 h 143"/>
                  <a:gd name="T54" fmla="*/ 146 w 147"/>
                  <a:gd name="T55" fmla="*/ 12 h 143"/>
                  <a:gd name="T56" fmla="*/ 143 w 147"/>
                  <a:gd name="T57" fmla="*/ 8 h 143"/>
                  <a:gd name="T58" fmla="*/ 122 w 147"/>
                  <a:gd name="T59" fmla="*/ 4 h 143"/>
                  <a:gd name="T60" fmla="*/ 108 w 147"/>
                  <a:gd name="T61" fmla="*/ 21 h 143"/>
                  <a:gd name="T62" fmla="*/ 91 w 147"/>
                  <a:gd name="T63" fmla="*/ 20 h 143"/>
                  <a:gd name="T64" fmla="*/ 88 w 147"/>
                  <a:gd name="T65" fmla="*/ 23 h 143"/>
                  <a:gd name="T66" fmla="*/ 79 w 147"/>
                  <a:gd name="T67" fmla="*/ 20 h 143"/>
                  <a:gd name="T68" fmla="*/ 70 w 147"/>
                  <a:gd name="T69" fmla="*/ 25 h 143"/>
                  <a:gd name="T70" fmla="*/ 64 w 147"/>
                  <a:gd name="T71" fmla="*/ 34 h 143"/>
                  <a:gd name="T72" fmla="*/ 55 w 147"/>
                  <a:gd name="T73" fmla="*/ 44 h 143"/>
                  <a:gd name="T74" fmla="*/ 57 w 147"/>
                  <a:gd name="T75" fmla="*/ 50 h 143"/>
                  <a:gd name="T76" fmla="*/ 46 w 147"/>
                  <a:gd name="T77" fmla="*/ 57 h 143"/>
                  <a:gd name="T78" fmla="*/ 31 w 147"/>
                  <a:gd name="T79" fmla="*/ 55 h 143"/>
                  <a:gd name="T80" fmla="*/ 36 w 147"/>
                  <a:gd name="T81" fmla="*/ 72 h 143"/>
                  <a:gd name="T82" fmla="*/ 43 w 147"/>
                  <a:gd name="T83" fmla="*/ 79 h 143"/>
                  <a:gd name="T84" fmla="*/ 51 w 147"/>
                  <a:gd name="T85" fmla="*/ 95 h 143"/>
                  <a:gd name="T86" fmla="*/ 41 w 147"/>
                  <a:gd name="T87" fmla="*/ 103 h 143"/>
                  <a:gd name="T88" fmla="*/ 39 w 147"/>
                  <a:gd name="T89" fmla="*/ 93 h 143"/>
                  <a:gd name="T90" fmla="*/ 32 w 147"/>
                  <a:gd name="T91" fmla="*/ 8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7" h="143">
                    <a:moveTo>
                      <a:pt x="32" y="81"/>
                    </a:moveTo>
                    <a:cubicBezTo>
                      <a:pt x="31" y="79"/>
                      <a:pt x="30" y="78"/>
                      <a:pt x="28" y="76"/>
                    </a:cubicBezTo>
                    <a:cubicBezTo>
                      <a:pt x="26" y="73"/>
                      <a:pt x="25" y="71"/>
                      <a:pt x="22" y="69"/>
                    </a:cubicBezTo>
                    <a:cubicBezTo>
                      <a:pt x="18" y="65"/>
                      <a:pt x="12" y="64"/>
                      <a:pt x="7" y="67"/>
                    </a:cubicBezTo>
                    <a:cubicBezTo>
                      <a:pt x="3" y="69"/>
                      <a:pt x="0" y="75"/>
                      <a:pt x="2" y="80"/>
                    </a:cubicBezTo>
                    <a:cubicBezTo>
                      <a:pt x="3" y="83"/>
                      <a:pt x="6" y="86"/>
                      <a:pt x="6" y="89"/>
                    </a:cubicBezTo>
                    <a:cubicBezTo>
                      <a:pt x="5" y="92"/>
                      <a:pt x="2" y="93"/>
                      <a:pt x="2" y="96"/>
                    </a:cubicBezTo>
                    <a:cubicBezTo>
                      <a:pt x="2" y="101"/>
                      <a:pt x="11" y="105"/>
                      <a:pt x="9" y="110"/>
                    </a:cubicBezTo>
                    <a:cubicBezTo>
                      <a:pt x="9" y="111"/>
                      <a:pt x="7" y="112"/>
                      <a:pt x="6" y="114"/>
                    </a:cubicBezTo>
                    <a:cubicBezTo>
                      <a:pt x="4" y="118"/>
                      <a:pt x="10" y="122"/>
                      <a:pt x="13" y="126"/>
                    </a:cubicBezTo>
                    <a:cubicBezTo>
                      <a:pt x="16" y="129"/>
                      <a:pt x="16" y="135"/>
                      <a:pt x="19" y="138"/>
                    </a:cubicBezTo>
                    <a:cubicBezTo>
                      <a:pt x="23" y="142"/>
                      <a:pt x="28" y="143"/>
                      <a:pt x="34" y="143"/>
                    </a:cubicBezTo>
                    <a:cubicBezTo>
                      <a:pt x="36" y="143"/>
                      <a:pt x="38" y="143"/>
                      <a:pt x="40" y="142"/>
                    </a:cubicBezTo>
                    <a:cubicBezTo>
                      <a:pt x="46" y="140"/>
                      <a:pt x="48" y="132"/>
                      <a:pt x="49" y="126"/>
                    </a:cubicBezTo>
                    <a:cubicBezTo>
                      <a:pt x="49" y="119"/>
                      <a:pt x="50" y="111"/>
                      <a:pt x="56" y="108"/>
                    </a:cubicBezTo>
                    <a:cubicBezTo>
                      <a:pt x="61" y="106"/>
                      <a:pt x="68" y="108"/>
                      <a:pt x="73" y="111"/>
                    </a:cubicBezTo>
                    <a:cubicBezTo>
                      <a:pt x="79" y="113"/>
                      <a:pt x="86" y="114"/>
                      <a:pt x="90" y="110"/>
                    </a:cubicBezTo>
                    <a:cubicBezTo>
                      <a:pt x="93" y="106"/>
                      <a:pt x="90" y="100"/>
                      <a:pt x="86" y="97"/>
                    </a:cubicBezTo>
                    <a:cubicBezTo>
                      <a:pt x="81" y="94"/>
                      <a:pt x="76" y="94"/>
                      <a:pt x="71" y="93"/>
                    </a:cubicBezTo>
                    <a:cubicBezTo>
                      <a:pt x="69" y="89"/>
                      <a:pt x="73" y="82"/>
                      <a:pt x="78" y="83"/>
                    </a:cubicBezTo>
                    <a:cubicBezTo>
                      <a:pt x="74" y="73"/>
                      <a:pt x="83" y="61"/>
                      <a:pt x="94" y="59"/>
                    </a:cubicBezTo>
                    <a:cubicBezTo>
                      <a:pt x="95" y="59"/>
                      <a:pt x="97" y="59"/>
                      <a:pt x="98" y="58"/>
                    </a:cubicBezTo>
                    <a:cubicBezTo>
                      <a:pt x="103" y="56"/>
                      <a:pt x="101" y="49"/>
                      <a:pt x="101" y="44"/>
                    </a:cubicBezTo>
                    <a:cubicBezTo>
                      <a:pt x="101" y="34"/>
                      <a:pt x="114" y="25"/>
                      <a:pt x="124" y="30"/>
                    </a:cubicBezTo>
                    <a:cubicBezTo>
                      <a:pt x="125" y="31"/>
                      <a:pt x="126" y="32"/>
                      <a:pt x="127" y="31"/>
                    </a:cubicBezTo>
                    <a:cubicBezTo>
                      <a:pt x="128" y="31"/>
                      <a:pt x="129" y="31"/>
                      <a:pt x="130" y="30"/>
                    </a:cubicBezTo>
                    <a:cubicBezTo>
                      <a:pt x="134" y="27"/>
                      <a:pt x="137" y="24"/>
                      <a:pt x="141" y="21"/>
                    </a:cubicBezTo>
                    <a:cubicBezTo>
                      <a:pt x="144" y="18"/>
                      <a:pt x="147" y="15"/>
                      <a:pt x="146" y="12"/>
                    </a:cubicBezTo>
                    <a:cubicBezTo>
                      <a:pt x="145" y="10"/>
                      <a:pt x="144" y="9"/>
                      <a:pt x="143" y="8"/>
                    </a:cubicBezTo>
                    <a:cubicBezTo>
                      <a:pt x="136" y="4"/>
                      <a:pt x="128" y="0"/>
                      <a:pt x="122" y="4"/>
                    </a:cubicBezTo>
                    <a:cubicBezTo>
                      <a:pt x="116" y="9"/>
                      <a:pt x="115" y="20"/>
                      <a:pt x="108" y="21"/>
                    </a:cubicBezTo>
                    <a:cubicBezTo>
                      <a:pt x="102" y="23"/>
                      <a:pt x="96" y="17"/>
                      <a:pt x="91" y="20"/>
                    </a:cubicBezTo>
                    <a:cubicBezTo>
                      <a:pt x="90" y="21"/>
                      <a:pt x="89" y="22"/>
                      <a:pt x="88" y="23"/>
                    </a:cubicBezTo>
                    <a:cubicBezTo>
                      <a:pt x="85" y="24"/>
                      <a:pt x="82" y="21"/>
                      <a:pt x="79" y="20"/>
                    </a:cubicBezTo>
                    <a:cubicBezTo>
                      <a:pt x="76" y="19"/>
                      <a:pt x="72" y="22"/>
                      <a:pt x="70" y="25"/>
                    </a:cubicBezTo>
                    <a:cubicBezTo>
                      <a:pt x="68" y="28"/>
                      <a:pt x="67" y="31"/>
                      <a:pt x="64" y="34"/>
                    </a:cubicBezTo>
                    <a:cubicBezTo>
                      <a:pt x="61" y="37"/>
                      <a:pt x="55" y="39"/>
                      <a:pt x="55" y="44"/>
                    </a:cubicBezTo>
                    <a:cubicBezTo>
                      <a:pt x="55" y="46"/>
                      <a:pt x="57" y="48"/>
                      <a:pt x="57" y="50"/>
                    </a:cubicBezTo>
                    <a:cubicBezTo>
                      <a:pt x="57" y="55"/>
                      <a:pt x="51" y="57"/>
                      <a:pt x="46" y="57"/>
                    </a:cubicBezTo>
                    <a:cubicBezTo>
                      <a:pt x="41" y="56"/>
                      <a:pt x="36" y="53"/>
                      <a:pt x="31" y="55"/>
                    </a:cubicBezTo>
                    <a:cubicBezTo>
                      <a:pt x="28" y="60"/>
                      <a:pt x="32" y="67"/>
                      <a:pt x="36" y="72"/>
                    </a:cubicBezTo>
                    <a:cubicBezTo>
                      <a:pt x="38" y="74"/>
                      <a:pt x="41" y="77"/>
                      <a:pt x="43" y="79"/>
                    </a:cubicBezTo>
                    <a:cubicBezTo>
                      <a:pt x="46" y="84"/>
                      <a:pt x="50" y="89"/>
                      <a:pt x="51" y="95"/>
                    </a:cubicBezTo>
                    <a:cubicBezTo>
                      <a:pt x="51" y="100"/>
                      <a:pt x="45" y="108"/>
                      <a:pt x="41" y="103"/>
                    </a:cubicBezTo>
                    <a:cubicBezTo>
                      <a:pt x="40" y="102"/>
                      <a:pt x="40" y="95"/>
                      <a:pt x="39" y="93"/>
                    </a:cubicBezTo>
                    <a:cubicBezTo>
                      <a:pt x="38" y="89"/>
                      <a:pt x="35" y="85"/>
                      <a:pt x="32" y="81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0"/>
              <p:cNvSpPr>
                <a:spLocks/>
              </p:cNvSpPr>
              <p:nvPr/>
            </p:nvSpPr>
            <p:spPr bwMode="auto">
              <a:xfrm>
                <a:off x="9074150" y="1952626"/>
                <a:ext cx="508000" cy="569913"/>
              </a:xfrm>
              <a:custGeom>
                <a:avLst/>
                <a:gdLst>
                  <a:gd name="T0" fmla="*/ 101 w 309"/>
                  <a:gd name="T1" fmla="*/ 264 h 346"/>
                  <a:gd name="T2" fmla="*/ 88 w 309"/>
                  <a:gd name="T3" fmla="*/ 270 h 346"/>
                  <a:gd name="T4" fmla="*/ 87 w 309"/>
                  <a:gd name="T5" fmla="*/ 281 h 346"/>
                  <a:gd name="T6" fmla="*/ 95 w 309"/>
                  <a:gd name="T7" fmla="*/ 289 h 346"/>
                  <a:gd name="T8" fmla="*/ 96 w 309"/>
                  <a:gd name="T9" fmla="*/ 323 h 346"/>
                  <a:gd name="T10" fmla="*/ 95 w 309"/>
                  <a:gd name="T11" fmla="*/ 343 h 346"/>
                  <a:gd name="T12" fmla="*/ 122 w 309"/>
                  <a:gd name="T13" fmla="*/ 346 h 346"/>
                  <a:gd name="T14" fmla="*/ 136 w 309"/>
                  <a:gd name="T15" fmla="*/ 337 h 346"/>
                  <a:gd name="T16" fmla="*/ 170 w 309"/>
                  <a:gd name="T17" fmla="*/ 282 h 346"/>
                  <a:gd name="T18" fmla="*/ 153 w 309"/>
                  <a:gd name="T19" fmla="*/ 252 h 346"/>
                  <a:gd name="T20" fmla="*/ 156 w 309"/>
                  <a:gd name="T21" fmla="*/ 249 h 346"/>
                  <a:gd name="T22" fmla="*/ 178 w 309"/>
                  <a:gd name="T23" fmla="*/ 238 h 346"/>
                  <a:gd name="T24" fmla="*/ 180 w 309"/>
                  <a:gd name="T25" fmla="*/ 215 h 346"/>
                  <a:gd name="T26" fmla="*/ 181 w 309"/>
                  <a:gd name="T27" fmla="*/ 201 h 346"/>
                  <a:gd name="T28" fmla="*/ 198 w 309"/>
                  <a:gd name="T29" fmla="*/ 176 h 346"/>
                  <a:gd name="T30" fmla="*/ 227 w 309"/>
                  <a:gd name="T31" fmla="*/ 136 h 346"/>
                  <a:gd name="T32" fmla="*/ 255 w 309"/>
                  <a:gd name="T33" fmla="*/ 115 h 346"/>
                  <a:gd name="T34" fmla="*/ 298 w 309"/>
                  <a:gd name="T35" fmla="*/ 73 h 346"/>
                  <a:gd name="T36" fmla="*/ 307 w 309"/>
                  <a:gd name="T37" fmla="*/ 53 h 346"/>
                  <a:gd name="T38" fmla="*/ 305 w 309"/>
                  <a:gd name="T39" fmla="*/ 36 h 346"/>
                  <a:gd name="T40" fmla="*/ 293 w 309"/>
                  <a:gd name="T41" fmla="*/ 8 h 346"/>
                  <a:gd name="T42" fmla="*/ 279 w 309"/>
                  <a:gd name="T43" fmla="*/ 12 h 346"/>
                  <a:gd name="T44" fmla="*/ 267 w 309"/>
                  <a:gd name="T45" fmla="*/ 4 h 346"/>
                  <a:gd name="T46" fmla="*/ 251 w 309"/>
                  <a:gd name="T47" fmla="*/ 20 h 346"/>
                  <a:gd name="T48" fmla="*/ 247 w 309"/>
                  <a:gd name="T49" fmla="*/ 26 h 346"/>
                  <a:gd name="T50" fmla="*/ 216 w 309"/>
                  <a:gd name="T51" fmla="*/ 29 h 346"/>
                  <a:gd name="T52" fmla="*/ 203 w 309"/>
                  <a:gd name="T53" fmla="*/ 42 h 346"/>
                  <a:gd name="T54" fmla="*/ 170 w 309"/>
                  <a:gd name="T55" fmla="*/ 43 h 346"/>
                  <a:gd name="T56" fmla="*/ 157 w 309"/>
                  <a:gd name="T57" fmla="*/ 66 h 346"/>
                  <a:gd name="T58" fmla="*/ 141 w 309"/>
                  <a:gd name="T59" fmla="*/ 91 h 346"/>
                  <a:gd name="T60" fmla="*/ 118 w 309"/>
                  <a:gd name="T61" fmla="*/ 106 h 346"/>
                  <a:gd name="T62" fmla="*/ 109 w 309"/>
                  <a:gd name="T63" fmla="*/ 124 h 346"/>
                  <a:gd name="T64" fmla="*/ 76 w 309"/>
                  <a:gd name="T65" fmla="*/ 119 h 346"/>
                  <a:gd name="T66" fmla="*/ 64 w 309"/>
                  <a:gd name="T67" fmla="*/ 109 h 346"/>
                  <a:gd name="T68" fmla="*/ 51 w 309"/>
                  <a:gd name="T69" fmla="*/ 112 h 346"/>
                  <a:gd name="T70" fmla="*/ 41 w 309"/>
                  <a:gd name="T71" fmla="*/ 100 h 346"/>
                  <a:gd name="T72" fmla="*/ 12 w 309"/>
                  <a:gd name="T73" fmla="*/ 110 h 346"/>
                  <a:gd name="T74" fmla="*/ 0 w 309"/>
                  <a:gd name="T75" fmla="*/ 149 h 346"/>
                  <a:gd name="T76" fmla="*/ 5 w 309"/>
                  <a:gd name="T77" fmla="*/ 165 h 346"/>
                  <a:gd name="T78" fmla="*/ 32 w 309"/>
                  <a:gd name="T79" fmla="*/ 169 h 346"/>
                  <a:gd name="T80" fmla="*/ 44 w 309"/>
                  <a:gd name="T81" fmla="*/ 164 h 346"/>
                  <a:gd name="T82" fmla="*/ 54 w 309"/>
                  <a:gd name="T83" fmla="*/ 187 h 346"/>
                  <a:gd name="T84" fmla="*/ 70 w 309"/>
                  <a:gd name="T85" fmla="*/ 183 h 346"/>
                  <a:gd name="T86" fmla="*/ 64 w 309"/>
                  <a:gd name="T87" fmla="*/ 190 h 346"/>
                  <a:gd name="T88" fmla="*/ 65 w 309"/>
                  <a:gd name="T89" fmla="*/ 204 h 346"/>
                  <a:gd name="T90" fmla="*/ 49 w 309"/>
                  <a:gd name="T91" fmla="*/ 204 h 346"/>
                  <a:gd name="T92" fmla="*/ 34 w 309"/>
                  <a:gd name="T93" fmla="*/ 211 h 346"/>
                  <a:gd name="T94" fmla="*/ 19 w 309"/>
                  <a:gd name="T95" fmla="*/ 231 h 346"/>
                  <a:gd name="T96" fmla="*/ 5 w 309"/>
                  <a:gd name="T97" fmla="*/ 247 h 346"/>
                  <a:gd name="T98" fmla="*/ 28 w 309"/>
                  <a:gd name="T99" fmla="*/ 242 h 346"/>
                  <a:gd name="T100" fmla="*/ 41 w 309"/>
                  <a:gd name="T101" fmla="*/ 258 h 346"/>
                  <a:gd name="T102" fmla="*/ 54 w 309"/>
                  <a:gd name="T103" fmla="*/ 267 h 346"/>
                  <a:gd name="T104" fmla="*/ 61 w 309"/>
                  <a:gd name="T105" fmla="*/ 265 h 346"/>
                  <a:gd name="T106" fmla="*/ 73 w 309"/>
                  <a:gd name="T107" fmla="*/ 245 h 346"/>
                  <a:gd name="T108" fmla="*/ 85 w 309"/>
                  <a:gd name="T109" fmla="*/ 259 h 346"/>
                  <a:gd name="T110" fmla="*/ 99 w 309"/>
                  <a:gd name="T111" fmla="*/ 257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9" h="346">
                    <a:moveTo>
                      <a:pt x="99" y="257"/>
                    </a:moveTo>
                    <a:cubicBezTo>
                      <a:pt x="100" y="260"/>
                      <a:pt x="101" y="262"/>
                      <a:pt x="101" y="264"/>
                    </a:cubicBezTo>
                    <a:cubicBezTo>
                      <a:pt x="101" y="266"/>
                      <a:pt x="99" y="269"/>
                      <a:pt x="97" y="269"/>
                    </a:cubicBezTo>
                    <a:cubicBezTo>
                      <a:pt x="94" y="270"/>
                      <a:pt x="91" y="268"/>
                      <a:pt x="88" y="270"/>
                    </a:cubicBezTo>
                    <a:cubicBezTo>
                      <a:pt x="87" y="271"/>
                      <a:pt x="87" y="273"/>
                      <a:pt x="87" y="274"/>
                    </a:cubicBezTo>
                    <a:cubicBezTo>
                      <a:pt x="87" y="277"/>
                      <a:pt x="87" y="279"/>
                      <a:pt x="87" y="281"/>
                    </a:cubicBezTo>
                    <a:cubicBezTo>
                      <a:pt x="87" y="283"/>
                      <a:pt x="87" y="285"/>
                      <a:pt x="88" y="286"/>
                    </a:cubicBezTo>
                    <a:cubicBezTo>
                      <a:pt x="90" y="288"/>
                      <a:pt x="93" y="289"/>
                      <a:pt x="95" y="289"/>
                    </a:cubicBezTo>
                    <a:cubicBezTo>
                      <a:pt x="104" y="291"/>
                      <a:pt x="109" y="302"/>
                      <a:pt x="105" y="311"/>
                    </a:cubicBezTo>
                    <a:cubicBezTo>
                      <a:pt x="103" y="315"/>
                      <a:pt x="99" y="318"/>
                      <a:pt x="96" y="323"/>
                    </a:cubicBezTo>
                    <a:cubicBezTo>
                      <a:pt x="94" y="327"/>
                      <a:pt x="94" y="333"/>
                      <a:pt x="94" y="338"/>
                    </a:cubicBezTo>
                    <a:cubicBezTo>
                      <a:pt x="94" y="340"/>
                      <a:pt x="95" y="342"/>
                      <a:pt x="95" y="343"/>
                    </a:cubicBezTo>
                    <a:cubicBezTo>
                      <a:pt x="97" y="346"/>
                      <a:pt x="101" y="346"/>
                      <a:pt x="104" y="346"/>
                    </a:cubicBezTo>
                    <a:cubicBezTo>
                      <a:pt x="110" y="346"/>
                      <a:pt x="116" y="346"/>
                      <a:pt x="122" y="346"/>
                    </a:cubicBezTo>
                    <a:cubicBezTo>
                      <a:pt x="124" y="346"/>
                      <a:pt x="127" y="345"/>
                      <a:pt x="129" y="344"/>
                    </a:cubicBezTo>
                    <a:cubicBezTo>
                      <a:pt x="132" y="343"/>
                      <a:pt x="134" y="340"/>
                      <a:pt x="136" y="337"/>
                    </a:cubicBezTo>
                    <a:cubicBezTo>
                      <a:pt x="145" y="324"/>
                      <a:pt x="153" y="312"/>
                      <a:pt x="162" y="299"/>
                    </a:cubicBezTo>
                    <a:cubicBezTo>
                      <a:pt x="165" y="294"/>
                      <a:pt x="169" y="288"/>
                      <a:pt x="170" y="282"/>
                    </a:cubicBezTo>
                    <a:cubicBezTo>
                      <a:pt x="171" y="279"/>
                      <a:pt x="171" y="274"/>
                      <a:pt x="169" y="271"/>
                    </a:cubicBezTo>
                    <a:cubicBezTo>
                      <a:pt x="166" y="263"/>
                      <a:pt x="153" y="261"/>
                      <a:pt x="153" y="252"/>
                    </a:cubicBezTo>
                    <a:cubicBezTo>
                      <a:pt x="153" y="252"/>
                      <a:pt x="153" y="251"/>
                      <a:pt x="154" y="250"/>
                    </a:cubicBezTo>
                    <a:cubicBezTo>
                      <a:pt x="154" y="249"/>
                      <a:pt x="155" y="249"/>
                      <a:pt x="156" y="249"/>
                    </a:cubicBezTo>
                    <a:cubicBezTo>
                      <a:pt x="160" y="247"/>
                      <a:pt x="164" y="247"/>
                      <a:pt x="168" y="246"/>
                    </a:cubicBezTo>
                    <a:cubicBezTo>
                      <a:pt x="172" y="244"/>
                      <a:pt x="176" y="242"/>
                      <a:pt x="178" y="238"/>
                    </a:cubicBezTo>
                    <a:cubicBezTo>
                      <a:pt x="179" y="234"/>
                      <a:pt x="178" y="230"/>
                      <a:pt x="177" y="226"/>
                    </a:cubicBezTo>
                    <a:cubicBezTo>
                      <a:pt x="177" y="222"/>
                      <a:pt x="177" y="217"/>
                      <a:pt x="180" y="215"/>
                    </a:cubicBezTo>
                    <a:cubicBezTo>
                      <a:pt x="181" y="214"/>
                      <a:pt x="182" y="213"/>
                      <a:pt x="183" y="212"/>
                    </a:cubicBezTo>
                    <a:cubicBezTo>
                      <a:pt x="185" y="209"/>
                      <a:pt x="182" y="205"/>
                      <a:pt x="181" y="201"/>
                    </a:cubicBezTo>
                    <a:cubicBezTo>
                      <a:pt x="180" y="196"/>
                      <a:pt x="183" y="191"/>
                      <a:pt x="187" y="188"/>
                    </a:cubicBezTo>
                    <a:cubicBezTo>
                      <a:pt x="191" y="184"/>
                      <a:pt x="195" y="181"/>
                      <a:pt x="198" y="176"/>
                    </a:cubicBezTo>
                    <a:cubicBezTo>
                      <a:pt x="205" y="165"/>
                      <a:pt x="198" y="148"/>
                      <a:pt x="208" y="139"/>
                    </a:cubicBezTo>
                    <a:cubicBezTo>
                      <a:pt x="213" y="135"/>
                      <a:pt x="220" y="134"/>
                      <a:pt x="227" y="136"/>
                    </a:cubicBezTo>
                    <a:cubicBezTo>
                      <a:pt x="231" y="137"/>
                      <a:pt x="236" y="138"/>
                      <a:pt x="240" y="138"/>
                    </a:cubicBezTo>
                    <a:cubicBezTo>
                      <a:pt x="251" y="138"/>
                      <a:pt x="259" y="125"/>
                      <a:pt x="255" y="115"/>
                    </a:cubicBezTo>
                    <a:cubicBezTo>
                      <a:pt x="256" y="110"/>
                      <a:pt x="258" y="108"/>
                      <a:pt x="262" y="104"/>
                    </a:cubicBezTo>
                    <a:cubicBezTo>
                      <a:pt x="274" y="93"/>
                      <a:pt x="285" y="83"/>
                      <a:pt x="298" y="73"/>
                    </a:cubicBezTo>
                    <a:cubicBezTo>
                      <a:pt x="301" y="70"/>
                      <a:pt x="304" y="68"/>
                      <a:pt x="306" y="64"/>
                    </a:cubicBezTo>
                    <a:cubicBezTo>
                      <a:pt x="308" y="61"/>
                      <a:pt x="309" y="56"/>
                      <a:pt x="307" y="53"/>
                    </a:cubicBezTo>
                    <a:cubicBezTo>
                      <a:pt x="305" y="50"/>
                      <a:pt x="301" y="48"/>
                      <a:pt x="301" y="44"/>
                    </a:cubicBezTo>
                    <a:cubicBezTo>
                      <a:pt x="301" y="41"/>
                      <a:pt x="304" y="39"/>
                      <a:pt x="305" y="36"/>
                    </a:cubicBezTo>
                    <a:cubicBezTo>
                      <a:pt x="308" y="31"/>
                      <a:pt x="304" y="25"/>
                      <a:pt x="301" y="20"/>
                    </a:cubicBezTo>
                    <a:cubicBezTo>
                      <a:pt x="299" y="16"/>
                      <a:pt x="296" y="12"/>
                      <a:pt x="293" y="8"/>
                    </a:cubicBezTo>
                    <a:cubicBezTo>
                      <a:pt x="291" y="5"/>
                      <a:pt x="288" y="1"/>
                      <a:pt x="284" y="2"/>
                    </a:cubicBezTo>
                    <a:cubicBezTo>
                      <a:pt x="281" y="4"/>
                      <a:pt x="280" y="8"/>
                      <a:pt x="279" y="12"/>
                    </a:cubicBezTo>
                    <a:cubicBezTo>
                      <a:pt x="278" y="16"/>
                      <a:pt x="274" y="20"/>
                      <a:pt x="271" y="17"/>
                    </a:cubicBezTo>
                    <a:cubicBezTo>
                      <a:pt x="269" y="13"/>
                      <a:pt x="270" y="7"/>
                      <a:pt x="267" y="4"/>
                    </a:cubicBezTo>
                    <a:cubicBezTo>
                      <a:pt x="264" y="0"/>
                      <a:pt x="257" y="2"/>
                      <a:pt x="254" y="6"/>
                    </a:cubicBezTo>
                    <a:cubicBezTo>
                      <a:pt x="251" y="10"/>
                      <a:pt x="251" y="15"/>
                      <a:pt x="251" y="20"/>
                    </a:cubicBezTo>
                    <a:cubicBezTo>
                      <a:pt x="251" y="22"/>
                      <a:pt x="251" y="23"/>
                      <a:pt x="250" y="24"/>
                    </a:cubicBezTo>
                    <a:cubicBezTo>
                      <a:pt x="249" y="25"/>
                      <a:pt x="248" y="25"/>
                      <a:pt x="247" y="26"/>
                    </a:cubicBezTo>
                    <a:cubicBezTo>
                      <a:pt x="241" y="27"/>
                      <a:pt x="234" y="27"/>
                      <a:pt x="228" y="27"/>
                    </a:cubicBezTo>
                    <a:cubicBezTo>
                      <a:pt x="224" y="27"/>
                      <a:pt x="219" y="26"/>
                      <a:pt x="216" y="29"/>
                    </a:cubicBezTo>
                    <a:cubicBezTo>
                      <a:pt x="214" y="32"/>
                      <a:pt x="213" y="36"/>
                      <a:pt x="211" y="38"/>
                    </a:cubicBezTo>
                    <a:cubicBezTo>
                      <a:pt x="209" y="41"/>
                      <a:pt x="206" y="41"/>
                      <a:pt x="203" y="42"/>
                    </a:cubicBezTo>
                    <a:cubicBezTo>
                      <a:pt x="194" y="44"/>
                      <a:pt x="185" y="46"/>
                      <a:pt x="177" y="43"/>
                    </a:cubicBezTo>
                    <a:cubicBezTo>
                      <a:pt x="175" y="43"/>
                      <a:pt x="172" y="42"/>
                      <a:pt x="170" y="43"/>
                    </a:cubicBezTo>
                    <a:cubicBezTo>
                      <a:pt x="163" y="45"/>
                      <a:pt x="169" y="57"/>
                      <a:pt x="164" y="61"/>
                    </a:cubicBezTo>
                    <a:cubicBezTo>
                      <a:pt x="162" y="63"/>
                      <a:pt x="159" y="64"/>
                      <a:pt x="157" y="66"/>
                    </a:cubicBezTo>
                    <a:cubicBezTo>
                      <a:pt x="151" y="72"/>
                      <a:pt x="162" y="84"/>
                      <a:pt x="156" y="90"/>
                    </a:cubicBezTo>
                    <a:cubicBezTo>
                      <a:pt x="152" y="94"/>
                      <a:pt x="146" y="91"/>
                      <a:pt x="141" y="91"/>
                    </a:cubicBezTo>
                    <a:cubicBezTo>
                      <a:pt x="134" y="92"/>
                      <a:pt x="129" y="100"/>
                      <a:pt x="131" y="106"/>
                    </a:cubicBezTo>
                    <a:cubicBezTo>
                      <a:pt x="127" y="105"/>
                      <a:pt x="122" y="105"/>
                      <a:pt x="118" y="106"/>
                    </a:cubicBezTo>
                    <a:cubicBezTo>
                      <a:pt x="113" y="108"/>
                      <a:pt x="110" y="111"/>
                      <a:pt x="110" y="116"/>
                    </a:cubicBezTo>
                    <a:cubicBezTo>
                      <a:pt x="110" y="119"/>
                      <a:pt x="111" y="122"/>
                      <a:pt x="109" y="124"/>
                    </a:cubicBezTo>
                    <a:cubicBezTo>
                      <a:pt x="108" y="126"/>
                      <a:pt x="105" y="126"/>
                      <a:pt x="103" y="126"/>
                    </a:cubicBezTo>
                    <a:cubicBezTo>
                      <a:pt x="93" y="127"/>
                      <a:pt x="81" y="127"/>
                      <a:pt x="76" y="119"/>
                    </a:cubicBezTo>
                    <a:cubicBezTo>
                      <a:pt x="74" y="116"/>
                      <a:pt x="73" y="113"/>
                      <a:pt x="71" y="111"/>
                    </a:cubicBezTo>
                    <a:cubicBezTo>
                      <a:pt x="70" y="109"/>
                      <a:pt x="66" y="107"/>
                      <a:pt x="64" y="109"/>
                    </a:cubicBezTo>
                    <a:cubicBezTo>
                      <a:pt x="61" y="111"/>
                      <a:pt x="61" y="114"/>
                      <a:pt x="59" y="116"/>
                    </a:cubicBezTo>
                    <a:cubicBezTo>
                      <a:pt x="56" y="117"/>
                      <a:pt x="53" y="115"/>
                      <a:pt x="51" y="112"/>
                    </a:cubicBezTo>
                    <a:cubicBezTo>
                      <a:pt x="50" y="109"/>
                      <a:pt x="50" y="106"/>
                      <a:pt x="49" y="103"/>
                    </a:cubicBezTo>
                    <a:cubicBezTo>
                      <a:pt x="47" y="100"/>
                      <a:pt x="44" y="98"/>
                      <a:pt x="41" y="100"/>
                    </a:cubicBezTo>
                    <a:cubicBezTo>
                      <a:pt x="43" y="106"/>
                      <a:pt x="36" y="110"/>
                      <a:pt x="30" y="110"/>
                    </a:cubicBezTo>
                    <a:cubicBezTo>
                      <a:pt x="24" y="110"/>
                      <a:pt x="18" y="108"/>
                      <a:pt x="12" y="110"/>
                    </a:cubicBezTo>
                    <a:cubicBezTo>
                      <a:pt x="6" y="114"/>
                      <a:pt x="4" y="122"/>
                      <a:pt x="3" y="129"/>
                    </a:cubicBezTo>
                    <a:cubicBezTo>
                      <a:pt x="2" y="135"/>
                      <a:pt x="1" y="142"/>
                      <a:pt x="0" y="149"/>
                    </a:cubicBezTo>
                    <a:cubicBezTo>
                      <a:pt x="0" y="151"/>
                      <a:pt x="0" y="154"/>
                      <a:pt x="0" y="157"/>
                    </a:cubicBezTo>
                    <a:cubicBezTo>
                      <a:pt x="1" y="160"/>
                      <a:pt x="3" y="162"/>
                      <a:pt x="5" y="165"/>
                    </a:cubicBezTo>
                    <a:cubicBezTo>
                      <a:pt x="8" y="169"/>
                      <a:pt x="12" y="174"/>
                      <a:pt x="18" y="175"/>
                    </a:cubicBezTo>
                    <a:cubicBezTo>
                      <a:pt x="23" y="177"/>
                      <a:pt x="30" y="175"/>
                      <a:pt x="32" y="169"/>
                    </a:cubicBezTo>
                    <a:cubicBezTo>
                      <a:pt x="32" y="168"/>
                      <a:pt x="32" y="167"/>
                      <a:pt x="32" y="165"/>
                    </a:cubicBezTo>
                    <a:cubicBezTo>
                      <a:pt x="34" y="160"/>
                      <a:pt x="42" y="160"/>
                      <a:pt x="44" y="164"/>
                    </a:cubicBezTo>
                    <a:cubicBezTo>
                      <a:pt x="47" y="170"/>
                      <a:pt x="40" y="177"/>
                      <a:pt x="43" y="184"/>
                    </a:cubicBezTo>
                    <a:cubicBezTo>
                      <a:pt x="44" y="188"/>
                      <a:pt x="50" y="189"/>
                      <a:pt x="54" y="187"/>
                    </a:cubicBezTo>
                    <a:cubicBezTo>
                      <a:pt x="58" y="185"/>
                      <a:pt x="55" y="179"/>
                      <a:pt x="58" y="177"/>
                    </a:cubicBezTo>
                    <a:cubicBezTo>
                      <a:pt x="62" y="173"/>
                      <a:pt x="68" y="179"/>
                      <a:pt x="70" y="183"/>
                    </a:cubicBezTo>
                    <a:cubicBezTo>
                      <a:pt x="72" y="183"/>
                      <a:pt x="73" y="187"/>
                      <a:pt x="71" y="189"/>
                    </a:cubicBezTo>
                    <a:cubicBezTo>
                      <a:pt x="69" y="190"/>
                      <a:pt x="66" y="190"/>
                      <a:pt x="64" y="190"/>
                    </a:cubicBezTo>
                    <a:cubicBezTo>
                      <a:pt x="61" y="190"/>
                      <a:pt x="58" y="191"/>
                      <a:pt x="58" y="193"/>
                    </a:cubicBezTo>
                    <a:cubicBezTo>
                      <a:pt x="56" y="197"/>
                      <a:pt x="64" y="199"/>
                      <a:pt x="65" y="204"/>
                    </a:cubicBezTo>
                    <a:cubicBezTo>
                      <a:pt x="65" y="207"/>
                      <a:pt x="61" y="210"/>
                      <a:pt x="58" y="210"/>
                    </a:cubicBezTo>
                    <a:cubicBezTo>
                      <a:pt x="54" y="209"/>
                      <a:pt x="51" y="206"/>
                      <a:pt x="49" y="204"/>
                    </a:cubicBezTo>
                    <a:cubicBezTo>
                      <a:pt x="47" y="203"/>
                      <a:pt x="46" y="202"/>
                      <a:pt x="44" y="202"/>
                    </a:cubicBezTo>
                    <a:cubicBezTo>
                      <a:pt x="39" y="201"/>
                      <a:pt x="38" y="207"/>
                      <a:pt x="34" y="211"/>
                    </a:cubicBezTo>
                    <a:cubicBezTo>
                      <a:pt x="31" y="214"/>
                      <a:pt x="26" y="215"/>
                      <a:pt x="23" y="219"/>
                    </a:cubicBezTo>
                    <a:cubicBezTo>
                      <a:pt x="21" y="222"/>
                      <a:pt x="21" y="227"/>
                      <a:pt x="19" y="231"/>
                    </a:cubicBezTo>
                    <a:cubicBezTo>
                      <a:pt x="16" y="236"/>
                      <a:pt x="8" y="238"/>
                      <a:pt x="6" y="244"/>
                    </a:cubicBezTo>
                    <a:cubicBezTo>
                      <a:pt x="5" y="245"/>
                      <a:pt x="5" y="246"/>
                      <a:pt x="5" y="247"/>
                    </a:cubicBezTo>
                    <a:cubicBezTo>
                      <a:pt x="5" y="248"/>
                      <a:pt x="7" y="249"/>
                      <a:pt x="9" y="250"/>
                    </a:cubicBezTo>
                    <a:cubicBezTo>
                      <a:pt x="16" y="250"/>
                      <a:pt x="21" y="243"/>
                      <a:pt x="28" y="242"/>
                    </a:cubicBezTo>
                    <a:cubicBezTo>
                      <a:pt x="34" y="241"/>
                      <a:pt x="41" y="247"/>
                      <a:pt x="41" y="253"/>
                    </a:cubicBezTo>
                    <a:cubicBezTo>
                      <a:pt x="41" y="255"/>
                      <a:pt x="40" y="257"/>
                      <a:pt x="41" y="258"/>
                    </a:cubicBezTo>
                    <a:cubicBezTo>
                      <a:pt x="42" y="260"/>
                      <a:pt x="43" y="260"/>
                      <a:pt x="44" y="261"/>
                    </a:cubicBezTo>
                    <a:cubicBezTo>
                      <a:pt x="47" y="263"/>
                      <a:pt x="51" y="265"/>
                      <a:pt x="54" y="267"/>
                    </a:cubicBezTo>
                    <a:cubicBezTo>
                      <a:pt x="56" y="268"/>
                      <a:pt x="58" y="268"/>
                      <a:pt x="60" y="267"/>
                    </a:cubicBezTo>
                    <a:cubicBezTo>
                      <a:pt x="61" y="267"/>
                      <a:pt x="61" y="266"/>
                      <a:pt x="61" y="265"/>
                    </a:cubicBezTo>
                    <a:cubicBezTo>
                      <a:pt x="63" y="260"/>
                      <a:pt x="62" y="256"/>
                      <a:pt x="63" y="251"/>
                    </a:cubicBezTo>
                    <a:cubicBezTo>
                      <a:pt x="64" y="247"/>
                      <a:pt x="69" y="243"/>
                      <a:pt x="73" y="245"/>
                    </a:cubicBezTo>
                    <a:cubicBezTo>
                      <a:pt x="76" y="246"/>
                      <a:pt x="77" y="250"/>
                      <a:pt x="78" y="254"/>
                    </a:cubicBezTo>
                    <a:cubicBezTo>
                      <a:pt x="79" y="257"/>
                      <a:pt x="82" y="261"/>
                      <a:pt x="85" y="259"/>
                    </a:cubicBezTo>
                    <a:cubicBezTo>
                      <a:pt x="88" y="258"/>
                      <a:pt x="88" y="251"/>
                      <a:pt x="92" y="250"/>
                    </a:cubicBezTo>
                    <a:cubicBezTo>
                      <a:pt x="95" y="249"/>
                      <a:pt x="98" y="254"/>
                      <a:pt x="99" y="25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1"/>
              <p:cNvSpPr>
                <a:spLocks/>
              </p:cNvSpPr>
              <p:nvPr/>
            </p:nvSpPr>
            <p:spPr bwMode="auto">
              <a:xfrm>
                <a:off x="8878888" y="2425701"/>
                <a:ext cx="304800" cy="542925"/>
              </a:xfrm>
              <a:custGeom>
                <a:avLst/>
                <a:gdLst>
                  <a:gd name="T0" fmla="*/ 74 w 185"/>
                  <a:gd name="T1" fmla="*/ 244 h 330"/>
                  <a:gd name="T2" fmla="*/ 76 w 185"/>
                  <a:gd name="T3" fmla="*/ 275 h 330"/>
                  <a:gd name="T4" fmla="*/ 75 w 185"/>
                  <a:gd name="T5" fmla="*/ 285 h 330"/>
                  <a:gd name="T6" fmla="*/ 81 w 185"/>
                  <a:gd name="T7" fmla="*/ 293 h 330"/>
                  <a:gd name="T8" fmla="*/ 95 w 185"/>
                  <a:gd name="T9" fmla="*/ 289 h 330"/>
                  <a:gd name="T10" fmla="*/ 103 w 185"/>
                  <a:gd name="T11" fmla="*/ 300 h 330"/>
                  <a:gd name="T12" fmla="*/ 108 w 185"/>
                  <a:gd name="T13" fmla="*/ 326 h 330"/>
                  <a:gd name="T14" fmla="*/ 116 w 185"/>
                  <a:gd name="T15" fmla="*/ 330 h 330"/>
                  <a:gd name="T16" fmla="*/ 118 w 185"/>
                  <a:gd name="T17" fmla="*/ 330 h 330"/>
                  <a:gd name="T18" fmla="*/ 120 w 185"/>
                  <a:gd name="T19" fmla="*/ 321 h 330"/>
                  <a:gd name="T20" fmla="*/ 124 w 185"/>
                  <a:gd name="T21" fmla="*/ 318 h 330"/>
                  <a:gd name="T22" fmla="*/ 125 w 185"/>
                  <a:gd name="T23" fmla="*/ 316 h 330"/>
                  <a:gd name="T24" fmla="*/ 128 w 185"/>
                  <a:gd name="T25" fmla="*/ 315 h 330"/>
                  <a:gd name="T26" fmla="*/ 135 w 185"/>
                  <a:gd name="T27" fmla="*/ 315 h 330"/>
                  <a:gd name="T28" fmla="*/ 137 w 185"/>
                  <a:gd name="T29" fmla="*/ 313 h 330"/>
                  <a:gd name="T30" fmla="*/ 142 w 185"/>
                  <a:gd name="T31" fmla="*/ 295 h 330"/>
                  <a:gd name="T32" fmla="*/ 141 w 185"/>
                  <a:gd name="T33" fmla="*/ 275 h 330"/>
                  <a:gd name="T34" fmla="*/ 138 w 185"/>
                  <a:gd name="T35" fmla="*/ 262 h 330"/>
                  <a:gd name="T36" fmla="*/ 128 w 185"/>
                  <a:gd name="T37" fmla="*/ 254 h 330"/>
                  <a:gd name="T38" fmla="*/ 120 w 185"/>
                  <a:gd name="T39" fmla="*/ 253 h 330"/>
                  <a:gd name="T40" fmla="*/ 118 w 185"/>
                  <a:gd name="T41" fmla="*/ 250 h 330"/>
                  <a:gd name="T42" fmla="*/ 118 w 185"/>
                  <a:gd name="T43" fmla="*/ 241 h 330"/>
                  <a:gd name="T44" fmla="*/ 122 w 185"/>
                  <a:gd name="T45" fmla="*/ 234 h 330"/>
                  <a:gd name="T46" fmla="*/ 142 w 185"/>
                  <a:gd name="T47" fmla="*/ 240 h 330"/>
                  <a:gd name="T48" fmla="*/ 145 w 185"/>
                  <a:gd name="T49" fmla="*/ 226 h 330"/>
                  <a:gd name="T50" fmla="*/ 141 w 185"/>
                  <a:gd name="T51" fmla="*/ 221 h 330"/>
                  <a:gd name="T52" fmla="*/ 139 w 185"/>
                  <a:gd name="T53" fmla="*/ 212 h 330"/>
                  <a:gd name="T54" fmla="*/ 129 w 185"/>
                  <a:gd name="T55" fmla="*/ 185 h 330"/>
                  <a:gd name="T56" fmla="*/ 136 w 185"/>
                  <a:gd name="T57" fmla="*/ 146 h 330"/>
                  <a:gd name="T58" fmla="*/ 143 w 185"/>
                  <a:gd name="T59" fmla="*/ 140 h 330"/>
                  <a:gd name="T60" fmla="*/ 157 w 185"/>
                  <a:gd name="T61" fmla="*/ 138 h 330"/>
                  <a:gd name="T62" fmla="*/ 174 w 185"/>
                  <a:gd name="T63" fmla="*/ 137 h 330"/>
                  <a:gd name="T64" fmla="*/ 177 w 185"/>
                  <a:gd name="T65" fmla="*/ 137 h 330"/>
                  <a:gd name="T66" fmla="*/ 180 w 185"/>
                  <a:gd name="T67" fmla="*/ 133 h 330"/>
                  <a:gd name="T68" fmla="*/ 173 w 185"/>
                  <a:gd name="T69" fmla="*/ 90 h 330"/>
                  <a:gd name="T70" fmla="*/ 169 w 185"/>
                  <a:gd name="T71" fmla="*/ 84 h 330"/>
                  <a:gd name="T72" fmla="*/ 177 w 185"/>
                  <a:gd name="T73" fmla="*/ 69 h 330"/>
                  <a:gd name="T74" fmla="*/ 177 w 185"/>
                  <a:gd name="T75" fmla="*/ 55 h 330"/>
                  <a:gd name="T76" fmla="*/ 150 w 185"/>
                  <a:gd name="T77" fmla="*/ 53 h 330"/>
                  <a:gd name="T78" fmla="*/ 143 w 185"/>
                  <a:gd name="T79" fmla="*/ 44 h 330"/>
                  <a:gd name="T80" fmla="*/ 122 w 185"/>
                  <a:gd name="T81" fmla="*/ 9 h 330"/>
                  <a:gd name="T82" fmla="*/ 117 w 185"/>
                  <a:gd name="T83" fmla="*/ 2 h 330"/>
                  <a:gd name="T84" fmla="*/ 109 w 185"/>
                  <a:gd name="T85" fmla="*/ 1 h 330"/>
                  <a:gd name="T86" fmla="*/ 105 w 185"/>
                  <a:gd name="T87" fmla="*/ 21 h 330"/>
                  <a:gd name="T88" fmla="*/ 102 w 185"/>
                  <a:gd name="T89" fmla="*/ 50 h 330"/>
                  <a:gd name="T90" fmla="*/ 48 w 185"/>
                  <a:gd name="T91" fmla="*/ 97 h 330"/>
                  <a:gd name="T92" fmla="*/ 28 w 185"/>
                  <a:gd name="T93" fmla="*/ 109 h 330"/>
                  <a:gd name="T94" fmla="*/ 24 w 185"/>
                  <a:gd name="T95" fmla="*/ 119 h 330"/>
                  <a:gd name="T96" fmla="*/ 18 w 185"/>
                  <a:gd name="T97" fmla="*/ 128 h 330"/>
                  <a:gd name="T98" fmla="*/ 7 w 185"/>
                  <a:gd name="T99" fmla="*/ 128 h 330"/>
                  <a:gd name="T100" fmla="*/ 4 w 185"/>
                  <a:gd name="T101" fmla="*/ 140 h 330"/>
                  <a:gd name="T102" fmla="*/ 5 w 185"/>
                  <a:gd name="T103" fmla="*/ 168 h 330"/>
                  <a:gd name="T104" fmla="*/ 8 w 185"/>
                  <a:gd name="T105" fmla="*/ 177 h 330"/>
                  <a:gd name="T106" fmla="*/ 8 w 185"/>
                  <a:gd name="T107" fmla="*/ 187 h 330"/>
                  <a:gd name="T108" fmla="*/ 21 w 185"/>
                  <a:gd name="T109" fmla="*/ 231 h 330"/>
                  <a:gd name="T110" fmla="*/ 32 w 185"/>
                  <a:gd name="T111" fmla="*/ 234 h 330"/>
                  <a:gd name="T112" fmla="*/ 33 w 185"/>
                  <a:gd name="T113" fmla="*/ 230 h 330"/>
                  <a:gd name="T114" fmla="*/ 34 w 185"/>
                  <a:gd name="T115" fmla="*/ 216 h 330"/>
                  <a:gd name="T116" fmla="*/ 35 w 185"/>
                  <a:gd name="T117" fmla="*/ 212 h 330"/>
                  <a:gd name="T118" fmla="*/ 37 w 185"/>
                  <a:gd name="T119" fmla="*/ 210 h 330"/>
                  <a:gd name="T120" fmla="*/ 49 w 185"/>
                  <a:gd name="T121" fmla="*/ 215 h 330"/>
                  <a:gd name="T122" fmla="*/ 57 w 185"/>
                  <a:gd name="T123" fmla="*/ 226 h 330"/>
                  <a:gd name="T124" fmla="*/ 74 w 185"/>
                  <a:gd name="T125" fmla="*/ 2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5" h="330">
                    <a:moveTo>
                      <a:pt x="74" y="244"/>
                    </a:moveTo>
                    <a:cubicBezTo>
                      <a:pt x="78" y="254"/>
                      <a:pt x="79" y="265"/>
                      <a:pt x="76" y="275"/>
                    </a:cubicBezTo>
                    <a:cubicBezTo>
                      <a:pt x="76" y="278"/>
                      <a:pt x="75" y="282"/>
                      <a:pt x="75" y="285"/>
                    </a:cubicBezTo>
                    <a:cubicBezTo>
                      <a:pt x="75" y="289"/>
                      <a:pt x="77" y="292"/>
                      <a:pt x="81" y="293"/>
                    </a:cubicBezTo>
                    <a:cubicBezTo>
                      <a:pt x="85" y="294"/>
                      <a:pt x="90" y="288"/>
                      <a:pt x="95" y="289"/>
                    </a:cubicBezTo>
                    <a:cubicBezTo>
                      <a:pt x="100" y="290"/>
                      <a:pt x="102" y="296"/>
                      <a:pt x="103" y="300"/>
                    </a:cubicBezTo>
                    <a:cubicBezTo>
                      <a:pt x="104" y="308"/>
                      <a:pt x="104" y="319"/>
                      <a:pt x="108" y="326"/>
                    </a:cubicBezTo>
                    <a:cubicBezTo>
                      <a:pt x="110" y="328"/>
                      <a:pt x="113" y="330"/>
                      <a:pt x="116" y="330"/>
                    </a:cubicBezTo>
                    <a:cubicBezTo>
                      <a:pt x="116" y="330"/>
                      <a:pt x="117" y="330"/>
                      <a:pt x="118" y="330"/>
                    </a:cubicBezTo>
                    <a:cubicBezTo>
                      <a:pt x="120" y="328"/>
                      <a:pt x="118" y="323"/>
                      <a:pt x="120" y="321"/>
                    </a:cubicBezTo>
                    <a:cubicBezTo>
                      <a:pt x="121" y="319"/>
                      <a:pt x="123" y="319"/>
                      <a:pt x="124" y="318"/>
                    </a:cubicBezTo>
                    <a:cubicBezTo>
                      <a:pt x="124" y="317"/>
                      <a:pt x="124" y="317"/>
                      <a:pt x="125" y="316"/>
                    </a:cubicBezTo>
                    <a:cubicBezTo>
                      <a:pt x="126" y="315"/>
                      <a:pt x="127" y="315"/>
                      <a:pt x="128" y="315"/>
                    </a:cubicBezTo>
                    <a:cubicBezTo>
                      <a:pt x="130" y="314"/>
                      <a:pt x="133" y="314"/>
                      <a:pt x="135" y="315"/>
                    </a:cubicBezTo>
                    <a:cubicBezTo>
                      <a:pt x="136" y="314"/>
                      <a:pt x="136" y="313"/>
                      <a:pt x="137" y="313"/>
                    </a:cubicBezTo>
                    <a:cubicBezTo>
                      <a:pt x="143" y="310"/>
                      <a:pt x="143" y="301"/>
                      <a:pt x="142" y="295"/>
                    </a:cubicBezTo>
                    <a:cubicBezTo>
                      <a:pt x="142" y="288"/>
                      <a:pt x="141" y="281"/>
                      <a:pt x="141" y="275"/>
                    </a:cubicBezTo>
                    <a:cubicBezTo>
                      <a:pt x="140" y="270"/>
                      <a:pt x="140" y="266"/>
                      <a:pt x="138" y="262"/>
                    </a:cubicBezTo>
                    <a:cubicBezTo>
                      <a:pt x="136" y="258"/>
                      <a:pt x="132" y="254"/>
                      <a:pt x="128" y="254"/>
                    </a:cubicBezTo>
                    <a:cubicBezTo>
                      <a:pt x="125" y="254"/>
                      <a:pt x="121" y="255"/>
                      <a:pt x="120" y="253"/>
                    </a:cubicBezTo>
                    <a:cubicBezTo>
                      <a:pt x="119" y="252"/>
                      <a:pt x="118" y="251"/>
                      <a:pt x="118" y="250"/>
                    </a:cubicBezTo>
                    <a:cubicBezTo>
                      <a:pt x="118" y="247"/>
                      <a:pt x="117" y="244"/>
                      <a:pt x="118" y="241"/>
                    </a:cubicBezTo>
                    <a:cubicBezTo>
                      <a:pt x="118" y="238"/>
                      <a:pt x="119" y="236"/>
                      <a:pt x="122" y="234"/>
                    </a:cubicBezTo>
                    <a:cubicBezTo>
                      <a:pt x="128" y="231"/>
                      <a:pt x="135" y="240"/>
                      <a:pt x="142" y="240"/>
                    </a:cubicBezTo>
                    <a:cubicBezTo>
                      <a:pt x="147" y="237"/>
                      <a:pt x="147" y="231"/>
                      <a:pt x="145" y="226"/>
                    </a:cubicBezTo>
                    <a:cubicBezTo>
                      <a:pt x="143" y="224"/>
                      <a:pt x="142" y="223"/>
                      <a:pt x="141" y="221"/>
                    </a:cubicBezTo>
                    <a:cubicBezTo>
                      <a:pt x="140" y="218"/>
                      <a:pt x="139" y="215"/>
                      <a:pt x="139" y="212"/>
                    </a:cubicBezTo>
                    <a:cubicBezTo>
                      <a:pt x="138" y="202"/>
                      <a:pt x="132" y="194"/>
                      <a:pt x="129" y="185"/>
                    </a:cubicBezTo>
                    <a:cubicBezTo>
                      <a:pt x="126" y="172"/>
                      <a:pt x="128" y="157"/>
                      <a:pt x="136" y="146"/>
                    </a:cubicBezTo>
                    <a:cubicBezTo>
                      <a:pt x="138" y="144"/>
                      <a:pt x="140" y="141"/>
                      <a:pt x="143" y="140"/>
                    </a:cubicBezTo>
                    <a:cubicBezTo>
                      <a:pt x="147" y="137"/>
                      <a:pt x="152" y="137"/>
                      <a:pt x="157" y="138"/>
                    </a:cubicBezTo>
                    <a:cubicBezTo>
                      <a:pt x="163" y="138"/>
                      <a:pt x="168" y="137"/>
                      <a:pt x="174" y="137"/>
                    </a:cubicBezTo>
                    <a:cubicBezTo>
                      <a:pt x="175" y="137"/>
                      <a:pt x="176" y="137"/>
                      <a:pt x="177" y="137"/>
                    </a:cubicBezTo>
                    <a:cubicBezTo>
                      <a:pt x="179" y="136"/>
                      <a:pt x="179" y="134"/>
                      <a:pt x="180" y="133"/>
                    </a:cubicBezTo>
                    <a:cubicBezTo>
                      <a:pt x="185" y="119"/>
                      <a:pt x="182" y="102"/>
                      <a:pt x="173" y="90"/>
                    </a:cubicBezTo>
                    <a:cubicBezTo>
                      <a:pt x="171" y="88"/>
                      <a:pt x="169" y="86"/>
                      <a:pt x="169" y="84"/>
                    </a:cubicBezTo>
                    <a:cubicBezTo>
                      <a:pt x="168" y="78"/>
                      <a:pt x="174" y="74"/>
                      <a:pt x="177" y="69"/>
                    </a:cubicBezTo>
                    <a:cubicBezTo>
                      <a:pt x="180" y="64"/>
                      <a:pt x="179" y="59"/>
                      <a:pt x="177" y="55"/>
                    </a:cubicBezTo>
                    <a:cubicBezTo>
                      <a:pt x="170" y="44"/>
                      <a:pt x="160" y="58"/>
                      <a:pt x="150" y="53"/>
                    </a:cubicBezTo>
                    <a:cubicBezTo>
                      <a:pt x="146" y="51"/>
                      <a:pt x="144" y="48"/>
                      <a:pt x="143" y="44"/>
                    </a:cubicBezTo>
                    <a:cubicBezTo>
                      <a:pt x="136" y="33"/>
                      <a:pt x="129" y="21"/>
                      <a:pt x="122" y="9"/>
                    </a:cubicBezTo>
                    <a:cubicBezTo>
                      <a:pt x="120" y="7"/>
                      <a:pt x="119" y="4"/>
                      <a:pt x="117" y="2"/>
                    </a:cubicBezTo>
                    <a:cubicBezTo>
                      <a:pt x="115" y="1"/>
                      <a:pt x="111" y="0"/>
                      <a:pt x="109" y="1"/>
                    </a:cubicBezTo>
                    <a:cubicBezTo>
                      <a:pt x="101" y="4"/>
                      <a:pt x="104" y="15"/>
                      <a:pt x="105" y="21"/>
                    </a:cubicBezTo>
                    <a:cubicBezTo>
                      <a:pt x="108" y="30"/>
                      <a:pt x="105" y="41"/>
                      <a:pt x="102" y="50"/>
                    </a:cubicBezTo>
                    <a:cubicBezTo>
                      <a:pt x="93" y="73"/>
                      <a:pt x="72" y="89"/>
                      <a:pt x="48" y="97"/>
                    </a:cubicBezTo>
                    <a:cubicBezTo>
                      <a:pt x="41" y="99"/>
                      <a:pt x="32" y="102"/>
                      <a:pt x="28" y="109"/>
                    </a:cubicBezTo>
                    <a:cubicBezTo>
                      <a:pt x="26" y="112"/>
                      <a:pt x="26" y="116"/>
                      <a:pt x="24" y="119"/>
                    </a:cubicBezTo>
                    <a:cubicBezTo>
                      <a:pt x="23" y="123"/>
                      <a:pt x="21" y="127"/>
                      <a:pt x="18" y="128"/>
                    </a:cubicBezTo>
                    <a:cubicBezTo>
                      <a:pt x="14" y="129"/>
                      <a:pt x="11" y="127"/>
                      <a:pt x="7" y="128"/>
                    </a:cubicBezTo>
                    <a:cubicBezTo>
                      <a:pt x="2" y="130"/>
                      <a:pt x="0" y="137"/>
                      <a:pt x="4" y="140"/>
                    </a:cubicBezTo>
                    <a:cubicBezTo>
                      <a:pt x="1" y="150"/>
                      <a:pt x="1" y="159"/>
                      <a:pt x="5" y="168"/>
                    </a:cubicBezTo>
                    <a:cubicBezTo>
                      <a:pt x="6" y="171"/>
                      <a:pt x="8" y="174"/>
                      <a:pt x="8" y="177"/>
                    </a:cubicBezTo>
                    <a:cubicBezTo>
                      <a:pt x="9" y="180"/>
                      <a:pt x="8" y="183"/>
                      <a:pt x="8" y="187"/>
                    </a:cubicBezTo>
                    <a:cubicBezTo>
                      <a:pt x="5" y="203"/>
                      <a:pt x="10" y="219"/>
                      <a:pt x="21" y="231"/>
                    </a:cubicBezTo>
                    <a:cubicBezTo>
                      <a:pt x="24" y="234"/>
                      <a:pt x="29" y="237"/>
                      <a:pt x="32" y="234"/>
                    </a:cubicBezTo>
                    <a:cubicBezTo>
                      <a:pt x="33" y="233"/>
                      <a:pt x="33" y="232"/>
                      <a:pt x="33" y="230"/>
                    </a:cubicBezTo>
                    <a:cubicBezTo>
                      <a:pt x="34" y="225"/>
                      <a:pt x="34" y="220"/>
                      <a:pt x="34" y="216"/>
                    </a:cubicBezTo>
                    <a:cubicBezTo>
                      <a:pt x="34" y="214"/>
                      <a:pt x="34" y="213"/>
                      <a:pt x="35" y="212"/>
                    </a:cubicBezTo>
                    <a:cubicBezTo>
                      <a:pt x="35" y="211"/>
                      <a:pt x="36" y="211"/>
                      <a:pt x="37" y="210"/>
                    </a:cubicBezTo>
                    <a:cubicBezTo>
                      <a:pt x="42" y="210"/>
                      <a:pt x="46" y="212"/>
                      <a:pt x="49" y="215"/>
                    </a:cubicBezTo>
                    <a:cubicBezTo>
                      <a:pt x="52" y="218"/>
                      <a:pt x="55" y="222"/>
                      <a:pt x="57" y="226"/>
                    </a:cubicBezTo>
                    <a:cubicBezTo>
                      <a:pt x="62" y="233"/>
                      <a:pt x="68" y="239"/>
                      <a:pt x="74" y="244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2"/>
              <p:cNvSpPr>
                <a:spLocks/>
              </p:cNvSpPr>
              <p:nvPr/>
            </p:nvSpPr>
            <p:spPr bwMode="auto">
              <a:xfrm>
                <a:off x="8720138" y="2108201"/>
                <a:ext cx="123825" cy="158750"/>
              </a:xfrm>
              <a:custGeom>
                <a:avLst/>
                <a:gdLst>
                  <a:gd name="T0" fmla="*/ 1 w 75"/>
                  <a:gd name="T1" fmla="*/ 26 h 96"/>
                  <a:gd name="T2" fmla="*/ 0 w 75"/>
                  <a:gd name="T3" fmla="*/ 41 h 96"/>
                  <a:gd name="T4" fmla="*/ 23 w 75"/>
                  <a:gd name="T5" fmla="*/ 82 h 96"/>
                  <a:gd name="T6" fmla="*/ 42 w 75"/>
                  <a:gd name="T7" fmla="*/ 94 h 96"/>
                  <a:gd name="T8" fmla="*/ 71 w 75"/>
                  <a:gd name="T9" fmla="*/ 78 h 96"/>
                  <a:gd name="T10" fmla="*/ 67 w 75"/>
                  <a:gd name="T11" fmla="*/ 43 h 96"/>
                  <a:gd name="T12" fmla="*/ 42 w 75"/>
                  <a:gd name="T13" fmla="*/ 20 h 96"/>
                  <a:gd name="T14" fmla="*/ 1 w 75"/>
                  <a:gd name="T15" fmla="*/ 2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6">
                    <a:moveTo>
                      <a:pt x="1" y="26"/>
                    </a:moveTo>
                    <a:cubicBezTo>
                      <a:pt x="0" y="31"/>
                      <a:pt x="0" y="36"/>
                      <a:pt x="0" y="41"/>
                    </a:cubicBezTo>
                    <a:cubicBezTo>
                      <a:pt x="2" y="57"/>
                      <a:pt x="12" y="70"/>
                      <a:pt x="23" y="82"/>
                    </a:cubicBezTo>
                    <a:cubicBezTo>
                      <a:pt x="28" y="87"/>
                      <a:pt x="35" y="93"/>
                      <a:pt x="42" y="94"/>
                    </a:cubicBezTo>
                    <a:cubicBezTo>
                      <a:pt x="54" y="96"/>
                      <a:pt x="66" y="89"/>
                      <a:pt x="71" y="78"/>
                    </a:cubicBezTo>
                    <a:cubicBezTo>
                      <a:pt x="75" y="67"/>
                      <a:pt x="73" y="53"/>
                      <a:pt x="67" y="43"/>
                    </a:cubicBezTo>
                    <a:cubicBezTo>
                      <a:pt x="61" y="34"/>
                      <a:pt x="51" y="27"/>
                      <a:pt x="42" y="20"/>
                    </a:cubicBezTo>
                    <a:cubicBezTo>
                      <a:pt x="27" y="9"/>
                      <a:pt x="3" y="0"/>
                      <a:pt x="1" y="2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3"/>
              <p:cNvSpPr>
                <a:spLocks/>
              </p:cNvSpPr>
              <p:nvPr/>
            </p:nvSpPr>
            <p:spPr bwMode="auto">
              <a:xfrm>
                <a:off x="8520113" y="2266951"/>
                <a:ext cx="55563" cy="74613"/>
              </a:xfrm>
              <a:custGeom>
                <a:avLst/>
                <a:gdLst>
                  <a:gd name="T0" fmla="*/ 20 w 34"/>
                  <a:gd name="T1" fmla="*/ 6 h 45"/>
                  <a:gd name="T2" fmla="*/ 13 w 34"/>
                  <a:gd name="T3" fmla="*/ 11 h 45"/>
                  <a:gd name="T4" fmla="*/ 6 w 34"/>
                  <a:gd name="T5" fmla="*/ 18 h 45"/>
                  <a:gd name="T6" fmla="*/ 4 w 34"/>
                  <a:gd name="T7" fmla="*/ 40 h 45"/>
                  <a:gd name="T8" fmla="*/ 7 w 34"/>
                  <a:gd name="T9" fmla="*/ 45 h 45"/>
                  <a:gd name="T10" fmla="*/ 13 w 34"/>
                  <a:gd name="T11" fmla="*/ 45 h 45"/>
                  <a:gd name="T12" fmla="*/ 20 w 34"/>
                  <a:gd name="T13" fmla="*/ 43 h 45"/>
                  <a:gd name="T14" fmla="*/ 33 w 34"/>
                  <a:gd name="T15" fmla="*/ 16 h 45"/>
                  <a:gd name="T16" fmla="*/ 20 w 34"/>
                  <a:gd name="T17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5">
                    <a:moveTo>
                      <a:pt x="20" y="6"/>
                    </a:moveTo>
                    <a:cubicBezTo>
                      <a:pt x="18" y="7"/>
                      <a:pt x="15" y="9"/>
                      <a:pt x="13" y="11"/>
                    </a:cubicBezTo>
                    <a:cubicBezTo>
                      <a:pt x="10" y="14"/>
                      <a:pt x="8" y="16"/>
                      <a:pt x="6" y="18"/>
                    </a:cubicBezTo>
                    <a:cubicBezTo>
                      <a:pt x="0" y="26"/>
                      <a:pt x="0" y="31"/>
                      <a:pt x="4" y="40"/>
                    </a:cubicBezTo>
                    <a:cubicBezTo>
                      <a:pt x="5" y="42"/>
                      <a:pt x="6" y="44"/>
                      <a:pt x="7" y="45"/>
                    </a:cubicBezTo>
                    <a:cubicBezTo>
                      <a:pt x="9" y="45"/>
                      <a:pt x="11" y="45"/>
                      <a:pt x="13" y="45"/>
                    </a:cubicBezTo>
                    <a:cubicBezTo>
                      <a:pt x="15" y="44"/>
                      <a:pt x="17" y="43"/>
                      <a:pt x="20" y="43"/>
                    </a:cubicBezTo>
                    <a:cubicBezTo>
                      <a:pt x="30" y="40"/>
                      <a:pt x="33" y="26"/>
                      <a:pt x="33" y="16"/>
                    </a:cubicBezTo>
                    <a:cubicBezTo>
                      <a:pt x="34" y="6"/>
                      <a:pt x="30" y="0"/>
                      <a:pt x="20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4"/>
              <p:cNvSpPr>
                <a:spLocks/>
              </p:cNvSpPr>
              <p:nvPr/>
            </p:nvSpPr>
            <p:spPr bwMode="auto">
              <a:xfrm>
                <a:off x="8545513" y="2492376"/>
                <a:ext cx="198438" cy="252413"/>
              </a:xfrm>
              <a:custGeom>
                <a:avLst/>
                <a:gdLst>
                  <a:gd name="T0" fmla="*/ 52 w 120"/>
                  <a:gd name="T1" fmla="*/ 12 h 153"/>
                  <a:gd name="T2" fmla="*/ 69 w 120"/>
                  <a:gd name="T3" fmla="*/ 5 h 153"/>
                  <a:gd name="T4" fmla="*/ 99 w 120"/>
                  <a:gd name="T5" fmla="*/ 7 h 153"/>
                  <a:gd name="T6" fmla="*/ 105 w 120"/>
                  <a:gd name="T7" fmla="*/ 20 h 153"/>
                  <a:gd name="T8" fmla="*/ 118 w 120"/>
                  <a:gd name="T9" fmla="*/ 77 h 153"/>
                  <a:gd name="T10" fmla="*/ 114 w 120"/>
                  <a:gd name="T11" fmla="*/ 102 h 153"/>
                  <a:gd name="T12" fmla="*/ 105 w 120"/>
                  <a:gd name="T13" fmla="*/ 110 h 153"/>
                  <a:gd name="T14" fmla="*/ 86 w 120"/>
                  <a:gd name="T15" fmla="*/ 131 h 153"/>
                  <a:gd name="T16" fmla="*/ 52 w 120"/>
                  <a:gd name="T17" fmla="*/ 145 h 153"/>
                  <a:gd name="T18" fmla="*/ 45 w 120"/>
                  <a:gd name="T19" fmla="*/ 150 h 153"/>
                  <a:gd name="T20" fmla="*/ 29 w 120"/>
                  <a:gd name="T21" fmla="*/ 147 h 153"/>
                  <a:gd name="T22" fmla="*/ 25 w 120"/>
                  <a:gd name="T23" fmla="*/ 116 h 153"/>
                  <a:gd name="T24" fmla="*/ 18 w 120"/>
                  <a:gd name="T25" fmla="*/ 101 h 153"/>
                  <a:gd name="T26" fmla="*/ 13 w 120"/>
                  <a:gd name="T27" fmla="*/ 89 h 153"/>
                  <a:gd name="T28" fmla="*/ 13 w 120"/>
                  <a:gd name="T29" fmla="*/ 77 h 153"/>
                  <a:gd name="T30" fmla="*/ 2 w 120"/>
                  <a:gd name="T31" fmla="*/ 60 h 153"/>
                  <a:gd name="T32" fmla="*/ 6 w 120"/>
                  <a:gd name="T33" fmla="*/ 39 h 153"/>
                  <a:gd name="T34" fmla="*/ 14 w 120"/>
                  <a:gd name="T35" fmla="*/ 26 h 153"/>
                  <a:gd name="T36" fmla="*/ 37 w 120"/>
                  <a:gd name="T37" fmla="*/ 22 h 153"/>
                  <a:gd name="T38" fmla="*/ 52 w 120"/>
                  <a:gd name="T39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153">
                    <a:moveTo>
                      <a:pt x="52" y="12"/>
                    </a:moveTo>
                    <a:cubicBezTo>
                      <a:pt x="57" y="8"/>
                      <a:pt x="63" y="7"/>
                      <a:pt x="69" y="5"/>
                    </a:cubicBezTo>
                    <a:cubicBezTo>
                      <a:pt x="79" y="2"/>
                      <a:pt x="91" y="0"/>
                      <a:pt x="99" y="7"/>
                    </a:cubicBezTo>
                    <a:cubicBezTo>
                      <a:pt x="102" y="11"/>
                      <a:pt x="104" y="16"/>
                      <a:pt x="105" y="20"/>
                    </a:cubicBezTo>
                    <a:cubicBezTo>
                      <a:pt x="111" y="39"/>
                      <a:pt x="115" y="58"/>
                      <a:pt x="118" y="77"/>
                    </a:cubicBezTo>
                    <a:cubicBezTo>
                      <a:pt x="120" y="86"/>
                      <a:pt x="120" y="96"/>
                      <a:pt x="114" y="102"/>
                    </a:cubicBezTo>
                    <a:cubicBezTo>
                      <a:pt x="112" y="105"/>
                      <a:pt x="108" y="107"/>
                      <a:pt x="105" y="110"/>
                    </a:cubicBezTo>
                    <a:cubicBezTo>
                      <a:pt x="97" y="116"/>
                      <a:pt x="94" y="126"/>
                      <a:pt x="86" y="131"/>
                    </a:cubicBezTo>
                    <a:cubicBezTo>
                      <a:pt x="76" y="139"/>
                      <a:pt x="61" y="137"/>
                      <a:pt x="52" y="145"/>
                    </a:cubicBezTo>
                    <a:cubicBezTo>
                      <a:pt x="49" y="147"/>
                      <a:pt x="48" y="149"/>
                      <a:pt x="45" y="150"/>
                    </a:cubicBezTo>
                    <a:cubicBezTo>
                      <a:pt x="40" y="153"/>
                      <a:pt x="33" y="151"/>
                      <a:pt x="29" y="147"/>
                    </a:cubicBezTo>
                    <a:cubicBezTo>
                      <a:pt x="20" y="137"/>
                      <a:pt x="27" y="127"/>
                      <a:pt x="25" y="116"/>
                    </a:cubicBezTo>
                    <a:cubicBezTo>
                      <a:pt x="24" y="111"/>
                      <a:pt x="21" y="105"/>
                      <a:pt x="18" y="101"/>
                    </a:cubicBezTo>
                    <a:cubicBezTo>
                      <a:pt x="17" y="97"/>
                      <a:pt x="13" y="93"/>
                      <a:pt x="13" y="89"/>
                    </a:cubicBezTo>
                    <a:cubicBezTo>
                      <a:pt x="12" y="85"/>
                      <a:pt x="13" y="81"/>
                      <a:pt x="13" y="77"/>
                    </a:cubicBezTo>
                    <a:cubicBezTo>
                      <a:pt x="12" y="70"/>
                      <a:pt x="5" y="66"/>
                      <a:pt x="2" y="60"/>
                    </a:cubicBezTo>
                    <a:cubicBezTo>
                      <a:pt x="0" y="53"/>
                      <a:pt x="3" y="46"/>
                      <a:pt x="6" y="39"/>
                    </a:cubicBezTo>
                    <a:cubicBezTo>
                      <a:pt x="8" y="34"/>
                      <a:pt x="10" y="29"/>
                      <a:pt x="14" y="26"/>
                    </a:cubicBezTo>
                    <a:cubicBezTo>
                      <a:pt x="21" y="22"/>
                      <a:pt x="29" y="23"/>
                      <a:pt x="37" y="22"/>
                    </a:cubicBezTo>
                    <a:cubicBezTo>
                      <a:pt x="45" y="20"/>
                      <a:pt x="46" y="16"/>
                      <a:pt x="52" y="12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5"/>
              <p:cNvSpPr>
                <a:spLocks/>
              </p:cNvSpPr>
              <p:nvPr/>
            </p:nvSpPr>
            <p:spPr bwMode="auto">
              <a:xfrm>
                <a:off x="8566150" y="2952751"/>
                <a:ext cx="200025" cy="201613"/>
              </a:xfrm>
              <a:custGeom>
                <a:avLst/>
                <a:gdLst>
                  <a:gd name="T0" fmla="*/ 4 w 122"/>
                  <a:gd name="T1" fmla="*/ 34 h 122"/>
                  <a:gd name="T2" fmla="*/ 1 w 122"/>
                  <a:gd name="T3" fmla="*/ 18 h 122"/>
                  <a:gd name="T4" fmla="*/ 3 w 122"/>
                  <a:gd name="T5" fmla="*/ 11 h 122"/>
                  <a:gd name="T6" fmla="*/ 6 w 122"/>
                  <a:gd name="T7" fmla="*/ 8 h 122"/>
                  <a:gd name="T8" fmla="*/ 9 w 122"/>
                  <a:gd name="T9" fmla="*/ 6 h 122"/>
                  <a:gd name="T10" fmla="*/ 11 w 122"/>
                  <a:gd name="T11" fmla="*/ 5 h 122"/>
                  <a:gd name="T12" fmla="*/ 13 w 122"/>
                  <a:gd name="T13" fmla="*/ 3 h 122"/>
                  <a:gd name="T14" fmla="*/ 34 w 122"/>
                  <a:gd name="T15" fmla="*/ 3 h 122"/>
                  <a:gd name="T16" fmla="*/ 84 w 122"/>
                  <a:gd name="T17" fmla="*/ 17 h 122"/>
                  <a:gd name="T18" fmla="*/ 117 w 122"/>
                  <a:gd name="T19" fmla="*/ 57 h 122"/>
                  <a:gd name="T20" fmla="*/ 121 w 122"/>
                  <a:gd name="T21" fmla="*/ 67 h 122"/>
                  <a:gd name="T22" fmla="*/ 117 w 122"/>
                  <a:gd name="T23" fmla="*/ 82 h 122"/>
                  <a:gd name="T24" fmla="*/ 103 w 122"/>
                  <a:gd name="T25" fmla="*/ 105 h 122"/>
                  <a:gd name="T26" fmla="*/ 79 w 122"/>
                  <a:gd name="T27" fmla="*/ 120 h 122"/>
                  <a:gd name="T28" fmla="*/ 74 w 122"/>
                  <a:gd name="T29" fmla="*/ 122 h 122"/>
                  <a:gd name="T30" fmla="*/ 64 w 122"/>
                  <a:gd name="T31" fmla="*/ 119 h 122"/>
                  <a:gd name="T32" fmla="*/ 53 w 122"/>
                  <a:gd name="T33" fmla="*/ 105 h 122"/>
                  <a:gd name="T34" fmla="*/ 59 w 122"/>
                  <a:gd name="T35" fmla="*/ 94 h 122"/>
                  <a:gd name="T36" fmla="*/ 58 w 122"/>
                  <a:gd name="T37" fmla="*/ 81 h 122"/>
                  <a:gd name="T38" fmla="*/ 49 w 122"/>
                  <a:gd name="T39" fmla="*/ 71 h 122"/>
                  <a:gd name="T40" fmla="*/ 27 w 122"/>
                  <a:gd name="T41" fmla="*/ 53 h 122"/>
                  <a:gd name="T42" fmla="*/ 4 w 122"/>
                  <a:gd name="T4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2">
                    <a:moveTo>
                      <a:pt x="4" y="34"/>
                    </a:moveTo>
                    <a:cubicBezTo>
                      <a:pt x="1" y="29"/>
                      <a:pt x="0" y="23"/>
                      <a:pt x="1" y="18"/>
                    </a:cubicBezTo>
                    <a:cubicBezTo>
                      <a:pt x="1" y="15"/>
                      <a:pt x="2" y="13"/>
                      <a:pt x="3" y="11"/>
                    </a:cubicBezTo>
                    <a:cubicBezTo>
                      <a:pt x="4" y="10"/>
                      <a:pt x="5" y="8"/>
                      <a:pt x="6" y="8"/>
                    </a:cubicBezTo>
                    <a:cubicBezTo>
                      <a:pt x="7" y="7"/>
                      <a:pt x="8" y="6"/>
                      <a:pt x="9" y="6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4"/>
                      <a:pt x="12" y="4"/>
                      <a:pt x="13" y="3"/>
                    </a:cubicBezTo>
                    <a:cubicBezTo>
                      <a:pt x="19" y="0"/>
                      <a:pt x="27" y="2"/>
                      <a:pt x="34" y="3"/>
                    </a:cubicBezTo>
                    <a:cubicBezTo>
                      <a:pt x="51" y="4"/>
                      <a:pt x="69" y="7"/>
                      <a:pt x="84" y="17"/>
                    </a:cubicBezTo>
                    <a:cubicBezTo>
                      <a:pt x="99" y="26"/>
                      <a:pt x="109" y="42"/>
                      <a:pt x="117" y="57"/>
                    </a:cubicBezTo>
                    <a:cubicBezTo>
                      <a:pt x="119" y="60"/>
                      <a:pt x="121" y="64"/>
                      <a:pt x="121" y="67"/>
                    </a:cubicBezTo>
                    <a:cubicBezTo>
                      <a:pt x="122" y="72"/>
                      <a:pt x="119" y="78"/>
                      <a:pt x="117" y="82"/>
                    </a:cubicBezTo>
                    <a:cubicBezTo>
                      <a:pt x="113" y="90"/>
                      <a:pt x="109" y="98"/>
                      <a:pt x="103" y="105"/>
                    </a:cubicBezTo>
                    <a:cubicBezTo>
                      <a:pt x="96" y="112"/>
                      <a:pt x="88" y="116"/>
                      <a:pt x="79" y="120"/>
                    </a:cubicBezTo>
                    <a:cubicBezTo>
                      <a:pt x="77" y="121"/>
                      <a:pt x="76" y="121"/>
                      <a:pt x="74" y="122"/>
                    </a:cubicBezTo>
                    <a:cubicBezTo>
                      <a:pt x="71" y="122"/>
                      <a:pt x="67" y="120"/>
                      <a:pt x="64" y="119"/>
                    </a:cubicBezTo>
                    <a:cubicBezTo>
                      <a:pt x="58" y="116"/>
                      <a:pt x="52" y="111"/>
                      <a:pt x="53" y="105"/>
                    </a:cubicBezTo>
                    <a:cubicBezTo>
                      <a:pt x="54" y="100"/>
                      <a:pt x="58" y="98"/>
                      <a:pt x="59" y="94"/>
                    </a:cubicBezTo>
                    <a:cubicBezTo>
                      <a:pt x="61" y="90"/>
                      <a:pt x="61" y="85"/>
                      <a:pt x="58" y="81"/>
                    </a:cubicBezTo>
                    <a:cubicBezTo>
                      <a:pt x="56" y="77"/>
                      <a:pt x="53" y="74"/>
                      <a:pt x="49" y="71"/>
                    </a:cubicBezTo>
                    <a:cubicBezTo>
                      <a:pt x="42" y="64"/>
                      <a:pt x="34" y="59"/>
                      <a:pt x="27" y="53"/>
                    </a:cubicBezTo>
                    <a:cubicBezTo>
                      <a:pt x="18" y="48"/>
                      <a:pt x="9" y="42"/>
                      <a:pt x="4" y="3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6"/>
              <p:cNvSpPr>
                <a:spLocks/>
              </p:cNvSpPr>
              <p:nvPr/>
            </p:nvSpPr>
            <p:spPr bwMode="auto">
              <a:xfrm>
                <a:off x="8226425" y="2978151"/>
                <a:ext cx="271463" cy="539750"/>
              </a:xfrm>
              <a:custGeom>
                <a:avLst/>
                <a:gdLst>
                  <a:gd name="T0" fmla="*/ 94 w 165"/>
                  <a:gd name="T1" fmla="*/ 209 h 328"/>
                  <a:gd name="T2" fmla="*/ 98 w 165"/>
                  <a:gd name="T3" fmla="*/ 192 h 328"/>
                  <a:gd name="T4" fmla="*/ 101 w 165"/>
                  <a:gd name="T5" fmla="*/ 190 h 328"/>
                  <a:gd name="T6" fmla="*/ 104 w 165"/>
                  <a:gd name="T7" fmla="*/ 182 h 328"/>
                  <a:gd name="T8" fmla="*/ 101 w 165"/>
                  <a:gd name="T9" fmla="*/ 175 h 328"/>
                  <a:gd name="T10" fmla="*/ 95 w 165"/>
                  <a:gd name="T11" fmla="*/ 143 h 328"/>
                  <a:gd name="T12" fmla="*/ 97 w 165"/>
                  <a:gd name="T13" fmla="*/ 130 h 328"/>
                  <a:gd name="T14" fmla="*/ 103 w 165"/>
                  <a:gd name="T15" fmla="*/ 125 h 328"/>
                  <a:gd name="T16" fmla="*/ 108 w 165"/>
                  <a:gd name="T17" fmla="*/ 119 h 328"/>
                  <a:gd name="T18" fmla="*/ 105 w 165"/>
                  <a:gd name="T19" fmla="*/ 112 h 328"/>
                  <a:gd name="T20" fmla="*/ 95 w 165"/>
                  <a:gd name="T21" fmla="*/ 101 h 328"/>
                  <a:gd name="T22" fmla="*/ 83 w 165"/>
                  <a:gd name="T23" fmla="*/ 93 h 328"/>
                  <a:gd name="T24" fmla="*/ 59 w 165"/>
                  <a:gd name="T25" fmla="*/ 72 h 328"/>
                  <a:gd name="T26" fmla="*/ 50 w 165"/>
                  <a:gd name="T27" fmla="*/ 43 h 328"/>
                  <a:gd name="T28" fmla="*/ 46 w 165"/>
                  <a:gd name="T29" fmla="*/ 29 h 328"/>
                  <a:gd name="T30" fmla="*/ 42 w 165"/>
                  <a:gd name="T31" fmla="*/ 24 h 328"/>
                  <a:gd name="T32" fmla="*/ 41 w 165"/>
                  <a:gd name="T33" fmla="*/ 19 h 328"/>
                  <a:gd name="T34" fmla="*/ 41 w 165"/>
                  <a:gd name="T35" fmla="*/ 0 h 328"/>
                  <a:gd name="T36" fmla="*/ 30 w 165"/>
                  <a:gd name="T37" fmla="*/ 3 h 328"/>
                  <a:gd name="T38" fmla="*/ 24 w 165"/>
                  <a:gd name="T39" fmla="*/ 12 h 328"/>
                  <a:gd name="T40" fmla="*/ 31 w 165"/>
                  <a:gd name="T41" fmla="*/ 31 h 328"/>
                  <a:gd name="T42" fmla="*/ 28 w 165"/>
                  <a:gd name="T43" fmla="*/ 35 h 328"/>
                  <a:gd name="T44" fmla="*/ 17 w 165"/>
                  <a:gd name="T45" fmla="*/ 42 h 328"/>
                  <a:gd name="T46" fmla="*/ 9 w 165"/>
                  <a:gd name="T47" fmla="*/ 46 h 328"/>
                  <a:gd name="T48" fmla="*/ 6 w 165"/>
                  <a:gd name="T49" fmla="*/ 52 h 328"/>
                  <a:gd name="T50" fmla="*/ 11 w 165"/>
                  <a:gd name="T51" fmla="*/ 103 h 328"/>
                  <a:gd name="T52" fmla="*/ 19 w 165"/>
                  <a:gd name="T53" fmla="*/ 116 h 328"/>
                  <a:gd name="T54" fmla="*/ 21 w 165"/>
                  <a:gd name="T55" fmla="*/ 139 h 328"/>
                  <a:gd name="T56" fmla="*/ 16 w 165"/>
                  <a:gd name="T57" fmla="*/ 152 h 328"/>
                  <a:gd name="T58" fmla="*/ 7 w 165"/>
                  <a:gd name="T59" fmla="*/ 180 h 328"/>
                  <a:gd name="T60" fmla="*/ 18 w 165"/>
                  <a:gd name="T61" fmla="*/ 207 h 328"/>
                  <a:gd name="T62" fmla="*/ 25 w 165"/>
                  <a:gd name="T63" fmla="*/ 212 h 328"/>
                  <a:gd name="T64" fmla="*/ 28 w 165"/>
                  <a:gd name="T65" fmla="*/ 221 h 328"/>
                  <a:gd name="T66" fmla="*/ 14 w 165"/>
                  <a:gd name="T67" fmla="*/ 231 h 328"/>
                  <a:gd name="T68" fmla="*/ 6 w 165"/>
                  <a:gd name="T69" fmla="*/ 252 h 328"/>
                  <a:gd name="T70" fmla="*/ 5 w 165"/>
                  <a:gd name="T71" fmla="*/ 267 h 328"/>
                  <a:gd name="T72" fmla="*/ 7 w 165"/>
                  <a:gd name="T73" fmla="*/ 273 h 328"/>
                  <a:gd name="T74" fmla="*/ 21 w 165"/>
                  <a:gd name="T75" fmla="*/ 279 h 328"/>
                  <a:gd name="T76" fmla="*/ 52 w 165"/>
                  <a:gd name="T77" fmla="*/ 285 h 328"/>
                  <a:gd name="T78" fmla="*/ 56 w 165"/>
                  <a:gd name="T79" fmla="*/ 287 h 328"/>
                  <a:gd name="T80" fmla="*/ 61 w 165"/>
                  <a:gd name="T81" fmla="*/ 291 h 328"/>
                  <a:gd name="T82" fmla="*/ 72 w 165"/>
                  <a:gd name="T83" fmla="*/ 314 h 328"/>
                  <a:gd name="T84" fmla="*/ 93 w 165"/>
                  <a:gd name="T85" fmla="*/ 327 h 328"/>
                  <a:gd name="T86" fmla="*/ 104 w 165"/>
                  <a:gd name="T87" fmla="*/ 321 h 328"/>
                  <a:gd name="T88" fmla="*/ 115 w 165"/>
                  <a:gd name="T89" fmla="*/ 311 h 328"/>
                  <a:gd name="T90" fmla="*/ 126 w 165"/>
                  <a:gd name="T91" fmla="*/ 289 h 328"/>
                  <a:gd name="T92" fmla="*/ 143 w 165"/>
                  <a:gd name="T93" fmla="*/ 273 h 328"/>
                  <a:gd name="T94" fmla="*/ 153 w 165"/>
                  <a:gd name="T95" fmla="*/ 269 h 328"/>
                  <a:gd name="T96" fmla="*/ 154 w 165"/>
                  <a:gd name="T97" fmla="*/ 263 h 328"/>
                  <a:gd name="T98" fmla="*/ 164 w 165"/>
                  <a:gd name="T99" fmla="*/ 215 h 328"/>
                  <a:gd name="T100" fmla="*/ 164 w 165"/>
                  <a:gd name="T101" fmla="*/ 209 h 328"/>
                  <a:gd name="T102" fmla="*/ 161 w 165"/>
                  <a:gd name="T103" fmla="*/ 204 h 328"/>
                  <a:gd name="T104" fmla="*/ 135 w 165"/>
                  <a:gd name="T105" fmla="*/ 199 h 328"/>
                  <a:gd name="T106" fmla="*/ 127 w 165"/>
                  <a:gd name="T107" fmla="*/ 202 h 328"/>
                  <a:gd name="T108" fmla="*/ 126 w 165"/>
                  <a:gd name="T109" fmla="*/ 211 h 328"/>
                  <a:gd name="T110" fmla="*/ 122 w 165"/>
                  <a:gd name="T111" fmla="*/ 217 h 328"/>
                  <a:gd name="T112" fmla="*/ 101 w 165"/>
                  <a:gd name="T113" fmla="*/ 220 h 328"/>
                  <a:gd name="T114" fmla="*/ 94 w 165"/>
                  <a:gd name="T115" fmla="*/ 2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328">
                    <a:moveTo>
                      <a:pt x="94" y="209"/>
                    </a:moveTo>
                    <a:cubicBezTo>
                      <a:pt x="93" y="203"/>
                      <a:pt x="93" y="195"/>
                      <a:pt x="98" y="192"/>
                    </a:cubicBezTo>
                    <a:cubicBezTo>
                      <a:pt x="99" y="191"/>
                      <a:pt x="100" y="191"/>
                      <a:pt x="101" y="190"/>
                    </a:cubicBezTo>
                    <a:cubicBezTo>
                      <a:pt x="103" y="188"/>
                      <a:pt x="104" y="185"/>
                      <a:pt x="104" y="182"/>
                    </a:cubicBezTo>
                    <a:cubicBezTo>
                      <a:pt x="103" y="180"/>
                      <a:pt x="102" y="177"/>
                      <a:pt x="101" y="175"/>
                    </a:cubicBezTo>
                    <a:cubicBezTo>
                      <a:pt x="97" y="165"/>
                      <a:pt x="96" y="154"/>
                      <a:pt x="95" y="143"/>
                    </a:cubicBezTo>
                    <a:cubicBezTo>
                      <a:pt x="94" y="139"/>
                      <a:pt x="94" y="133"/>
                      <a:pt x="97" y="130"/>
                    </a:cubicBezTo>
                    <a:cubicBezTo>
                      <a:pt x="99" y="128"/>
                      <a:pt x="101" y="127"/>
                      <a:pt x="103" y="125"/>
                    </a:cubicBezTo>
                    <a:cubicBezTo>
                      <a:pt x="106" y="124"/>
                      <a:pt x="108" y="122"/>
                      <a:pt x="108" y="119"/>
                    </a:cubicBezTo>
                    <a:cubicBezTo>
                      <a:pt x="109" y="117"/>
                      <a:pt x="107" y="114"/>
                      <a:pt x="105" y="112"/>
                    </a:cubicBezTo>
                    <a:cubicBezTo>
                      <a:pt x="102" y="108"/>
                      <a:pt x="99" y="104"/>
                      <a:pt x="95" y="101"/>
                    </a:cubicBezTo>
                    <a:cubicBezTo>
                      <a:pt x="91" y="98"/>
                      <a:pt x="87" y="95"/>
                      <a:pt x="83" y="93"/>
                    </a:cubicBezTo>
                    <a:cubicBezTo>
                      <a:pt x="74" y="87"/>
                      <a:pt x="67" y="79"/>
                      <a:pt x="59" y="72"/>
                    </a:cubicBezTo>
                    <a:cubicBezTo>
                      <a:pt x="52" y="65"/>
                      <a:pt x="50" y="52"/>
                      <a:pt x="50" y="43"/>
                    </a:cubicBezTo>
                    <a:cubicBezTo>
                      <a:pt x="50" y="38"/>
                      <a:pt x="50" y="33"/>
                      <a:pt x="46" y="29"/>
                    </a:cubicBezTo>
                    <a:cubicBezTo>
                      <a:pt x="45" y="27"/>
                      <a:pt x="43" y="26"/>
                      <a:pt x="42" y="24"/>
                    </a:cubicBezTo>
                    <a:cubicBezTo>
                      <a:pt x="41" y="23"/>
                      <a:pt x="41" y="21"/>
                      <a:pt x="41" y="19"/>
                    </a:cubicBezTo>
                    <a:cubicBezTo>
                      <a:pt x="41" y="13"/>
                      <a:pt x="41" y="7"/>
                      <a:pt x="41" y="0"/>
                    </a:cubicBezTo>
                    <a:cubicBezTo>
                      <a:pt x="37" y="1"/>
                      <a:pt x="33" y="1"/>
                      <a:pt x="30" y="3"/>
                    </a:cubicBezTo>
                    <a:cubicBezTo>
                      <a:pt x="27" y="5"/>
                      <a:pt x="24" y="9"/>
                      <a:pt x="24" y="12"/>
                    </a:cubicBezTo>
                    <a:cubicBezTo>
                      <a:pt x="24" y="19"/>
                      <a:pt x="33" y="24"/>
                      <a:pt x="31" y="31"/>
                    </a:cubicBezTo>
                    <a:cubicBezTo>
                      <a:pt x="31" y="33"/>
                      <a:pt x="29" y="34"/>
                      <a:pt x="28" y="35"/>
                    </a:cubicBezTo>
                    <a:cubicBezTo>
                      <a:pt x="25" y="38"/>
                      <a:pt x="21" y="41"/>
                      <a:pt x="17" y="42"/>
                    </a:cubicBezTo>
                    <a:cubicBezTo>
                      <a:pt x="14" y="43"/>
                      <a:pt x="11" y="44"/>
                      <a:pt x="9" y="46"/>
                    </a:cubicBezTo>
                    <a:cubicBezTo>
                      <a:pt x="7" y="47"/>
                      <a:pt x="7" y="49"/>
                      <a:pt x="6" y="52"/>
                    </a:cubicBezTo>
                    <a:cubicBezTo>
                      <a:pt x="0" y="68"/>
                      <a:pt x="2" y="88"/>
                      <a:pt x="11" y="103"/>
                    </a:cubicBezTo>
                    <a:cubicBezTo>
                      <a:pt x="14" y="107"/>
                      <a:pt x="17" y="111"/>
                      <a:pt x="19" y="116"/>
                    </a:cubicBezTo>
                    <a:cubicBezTo>
                      <a:pt x="23" y="123"/>
                      <a:pt x="23" y="131"/>
                      <a:pt x="21" y="139"/>
                    </a:cubicBezTo>
                    <a:cubicBezTo>
                      <a:pt x="20" y="143"/>
                      <a:pt x="18" y="147"/>
                      <a:pt x="16" y="152"/>
                    </a:cubicBezTo>
                    <a:cubicBezTo>
                      <a:pt x="12" y="161"/>
                      <a:pt x="8" y="170"/>
                      <a:pt x="7" y="180"/>
                    </a:cubicBezTo>
                    <a:cubicBezTo>
                      <a:pt x="7" y="190"/>
                      <a:pt x="10" y="200"/>
                      <a:pt x="18" y="207"/>
                    </a:cubicBezTo>
                    <a:cubicBezTo>
                      <a:pt x="20" y="209"/>
                      <a:pt x="23" y="210"/>
                      <a:pt x="25" y="212"/>
                    </a:cubicBezTo>
                    <a:cubicBezTo>
                      <a:pt x="27" y="215"/>
                      <a:pt x="28" y="218"/>
                      <a:pt x="28" y="221"/>
                    </a:cubicBezTo>
                    <a:cubicBezTo>
                      <a:pt x="27" y="227"/>
                      <a:pt x="19" y="228"/>
                      <a:pt x="14" y="231"/>
                    </a:cubicBezTo>
                    <a:cubicBezTo>
                      <a:pt x="8" y="236"/>
                      <a:pt x="6" y="244"/>
                      <a:pt x="6" y="252"/>
                    </a:cubicBezTo>
                    <a:cubicBezTo>
                      <a:pt x="5" y="257"/>
                      <a:pt x="5" y="262"/>
                      <a:pt x="5" y="267"/>
                    </a:cubicBezTo>
                    <a:cubicBezTo>
                      <a:pt x="5" y="269"/>
                      <a:pt x="6" y="271"/>
                      <a:pt x="7" y="273"/>
                    </a:cubicBezTo>
                    <a:cubicBezTo>
                      <a:pt x="9" y="277"/>
                      <a:pt x="15" y="278"/>
                      <a:pt x="21" y="279"/>
                    </a:cubicBezTo>
                    <a:cubicBezTo>
                      <a:pt x="31" y="280"/>
                      <a:pt x="42" y="282"/>
                      <a:pt x="52" y="285"/>
                    </a:cubicBezTo>
                    <a:cubicBezTo>
                      <a:pt x="53" y="285"/>
                      <a:pt x="55" y="286"/>
                      <a:pt x="56" y="287"/>
                    </a:cubicBezTo>
                    <a:cubicBezTo>
                      <a:pt x="58" y="288"/>
                      <a:pt x="59" y="289"/>
                      <a:pt x="61" y="291"/>
                    </a:cubicBezTo>
                    <a:cubicBezTo>
                      <a:pt x="66" y="298"/>
                      <a:pt x="68" y="307"/>
                      <a:pt x="72" y="314"/>
                    </a:cubicBezTo>
                    <a:cubicBezTo>
                      <a:pt x="77" y="322"/>
                      <a:pt x="85" y="328"/>
                      <a:pt x="93" y="327"/>
                    </a:cubicBezTo>
                    <a:cubicBezTo>
                      <a:pt x="97" y="326"/>
                      <a:pt x="101" y="324"/>
                      <a:pt x="104" y="321"/>
                    </a:cubicBezTo>
                    <a:cubicBezTo>
                      <a:pt x="108" y="318"/>
                      <a:pt x="112" y="315"/>
                      <a:pt x="115" y="311"/>
                    </a:cubicBezTo>
                    <a:cubicBezTo>
                      <a:pt x="120" y="305"/>
                      <a:pt x="122" y="297"/>
                      <a:pt x="126" y="289"/>
                    </a:cubicBezTo>
                    <a:cubicBezTo>
                      <a:pt x="129" y="282"/>
                      <a:pt x="135" y="275"/>
                      <a:pt x="143" y="273"/>
                    </a:cubicBezTo>
                    <a:cubicBezTo>
                      <a:pt x="146" y="272"/>
                      <a:pt x="151" y="272"/>
                      <a:pt x="153" y="269"/>
                    </a:cubicBezTo>
                    <a:cubicBezTo>
                      <a:pt x="154" y="268"/>
                      <a:pt x="154" y="265"/>
                      <a:pt x="154" y="263"/>
                    </a:cubicBezTo>
                    <a:cubicBezTo>
                      <a:pt x="154" y="246"/>
                      <a:pt x="159" y="230"/>
                      <a:pt x="164" y="215"/>
                    </a:cubicBezTo>
                    <a:cubicBezTo>
                      <a:pt x="164" y="213"/>
                      <a:pt x="165" y="211"/>
                      <a:pt x="164" y="209"/>
                    </a:cubicBezTo>
                    <a:cubicBezTo>
                      <a:pt x="164" y="207"/>
                      <a:pt x="163" y="206"/>
                      <a:pt x="161" y="204"/>
                    </a:cubicBezTo>
                    <a:cubicBezTo>
                      <a:pt x="154" y="198"/>
                      <a:pt x="144" y="198"/>
                      <a:pt x="135" y="199"/>
                    </a:cubicBezTo>
                    <a:cubicBezTo>
                      <a:pt x="132" y="199"/>
                      <a:pt x="129" y="199"/>
                      <a:pt x="127" y="202"/>
                    </a:cubicBezTo>
                    <a:cubicBezTo>
                      <a:pt x="125" y="204"/>
                      <a:pt x="126" y="208"/>
                      <a:pt x="126" y="211"/>
                    </a:cubicBezTo>
                    <a:cubicBezTo>
                      <a:pt x="125" y="213"/>
                      <a:pt x="124" y="215"/>
                      <a:pt x="122" y="217"/>
                    </a:cubicBezTo>
                    <a:cubicBezTo>
                      <a:pt x="117" y="222"/>
                      <a:pt x="107" y="225"/>
                      <a:pt x="101" y="220"/>
                    </a:cubicBezTo>
                    <a:cubicBezTo>
                      <a:pt x="96" y="217"/>
                      <a:pt x="94" y="214"/>
                      <a:pt x="94" y="20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7"/>
              <p:cNvSpPr>
                <a:spLocks/>
              </p:cNvSpPr>
              <p:nvPr/>
            </p:nvSpPr>
            <p:spPr bwMode="auto">
              <a:xfrm>
                <a:off x="8315325" y="2270126"/>
                <a:ext cx="80963" cy="60325"/>
              </a:xfrm>
              <a:custGeom>
                <a:avLst/>
                <a:gdLst>
                  <a:gd name="T0" fmla="*/ 30 w 49"/>
                  <a:gd name="T1" fmla="*/ 6 h 37"/>
                  <a:gd name="T2" fmla="*/ 27 w 49"/>
                  <a:gd name="T3" fmla="*/ 1 h 37"/>
                  <a:gd name="T4" fmla="*/ 24 w 49"/>
                  <a:gd name="T5" fmla="*/ 1 h 37"/>
                  <a:gd name="T6" fmla="*/ 4 w 49"/>
                  <a:gd name="T7" fmla="*/ 13 h 37"/>
                  <a:gd name="T8" fmla="*/ 1 w 49"/>
                  <a:gd name="T9" fmla="*/ 16 h 37"/>
                  <a:gd name="T10" fmla="*/ 1 w 49"/>
                  <a:gd name="T11" fmla="*/ 22 h 37"/>
                  <a:gd name="T12" fmla="*/ 3 w 49"/>
                  <a:gd name="T13" fmla="*/ 29 h 37"/>
                  <a:gd name="T14" fmla="*/ 7 w 49"/>
                  <a:gd name="T15" fmla="*/ 31 h 37"/>
                  <a:gd name="T16" fmla="*/ 38 w 49"/>
                  <a:gd name="T17" fmla="*/ 37 h 37"/>
                  <a:gd name="T18" fmla="*/ 49 w 49"/>
                  <a:gd name="T19" fmla="*/ 31 h 37"/>
                  <a:gd name="T20" fmla="*/ 47 w 49"/>
                  <a:gd name="T21" fmla="*/ 25 h 37"/>
                  <a:gd name="T22" fmla="*/ 30 w 49"/>
                  <a:gd name="T23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7">
                    <a:moveTo>
                      <a:pt x="30" y="6"/>
                    </a:moveTo>
                    <a:cubicBezTo>
                      <a:pt x="30" y="3"/>
                      <a:pt x="29" y="1"/>
                      <a:pt x="27" y="1"/>
                    </a:cubicBezTo>
                    <a:cubicBezTo>
                      <a:pt x="26" y="0"/>
                      <a:pt x="25" y="1"/>
                      <a:pt x="24" y="1"/>
                    </a:cubicBezTo>
                    <a:cubicBezTo>
                      <a:pt x="16" y="3"/>
                      <a:pt x="10" y="8"/>
                      <a:pt x="4" y="13"/>
                    </a:cubicBezTo>
                    <a:cubicBezTo>
                      <a:pt x="3" y="14"/>
                      <a:pt x="2" y="15"/>
                      <a:pt x="1" y="16"/>
                    </a:cubicBezTo>
                    <a:cubicBezTo>
                      <a:pt x="0" y="18"/>
                      <a:pt x="0" y="20"/>
                      <a:pt x="1" y="22"/>
                    </a:cubicBezTo>
                    <a:cubicBezTo>
                      <a:pt x="1" y="25"/>
                      <a:pt x="1" y="27"/>
                      <a:pt x="3" y="29"/>
                    </a:cubicBezTo>
                    <a:cubicBezTo>
                      <a:pt x="4" y="30"/>
                      <a:pt x="6" y="31"/>
                      <a:pt x="7" y="31"/>
                    </a:cubicBezTo>
                    <a:cubicBezTo>
                      <a:pt x="17" y="35"/>
                      <a:pt x="28" y="37"/>
                      <a:pt x="38" y="37"/>
                    </a:cubicBezTo>
                    <a:cubicBezTo>
                      <a:pt x="43" y="37"/>
                      <a:pt x="48" y="35"/>
                      <a:pt x="49" y="31"/>
                    </a:cubicBezTo>
                    <a:cubicBezTo>
                      <a:pt x="49" y="29"/>
                      <a:pt x="48" y="27"/>
                      <a:pt x="47" y="25"/>
                    </a:cubicBezTo>
                    <a:cubicBezTo>
                      <a:pt x="43" y="15"/>
                      <a:pt x="32" y="17"/>
                      <a:pt x="30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8"/>
              <p:cNvSpPr>
                <a:spLocks/>
              </p:cNvSpPr>
              <p:nvPr/>
            </p:nvSpPr>
            <p:spPr bwMode="auto">
              <a:xfrm>
                <a:off x="7964488" y="2470151"/>
                <a:ext cx="495300" cy="376238"/>
              </a:xfrm>
              <a:custGeom>
                <a:avLst/>
                <a:gdLst>
                  <a:gd name="T0" fmla="*/ 293 w 301"/>
                  <a:gd name="T1" fmla="*/ 38 h 229"/>
                  <a:gd name="T2" fmla="*/ 294 w 301"/>
                  <a:gd name="T3" fmla="*/ 22 h 229"/>
                  <a:gd name="T4" fmla="*/ 263 w 301"/>
                  <a:gd name="T5" fmla="*/ 13 h 229"/>
                  <a:gd name="T6" fmla="*/ 250 w 301"/>
                  <a:gd name="T7" fmla="*/ 16 h 229"/>
                  <a:gd name="T8" fmla="*/ 232 w 301"/>
                  <a:gd name="T9" fmla="*/ 3 h 229"/>
                  <a:gd name="T10" fmla="*/ 236 w 301"/>
                  <a:gd name="T11" fmla="*/ 16 h 229"/>
                  <a:gd name="T12" fmla="*/ 231 w 301"/>
                  <a:gd name="T13" fmla="*/ 29 h 229"/>
                  <a:gd name="T14" fmla="*/ 226 w 301"/>
                  <a:gd name="T15" fmla="*/ 37 h 229"/>
                  <a:gd name="T16" fmla="*/ 224 w 301"/>
                  <a:gd name="T17" fmla="*/ 21 h 229"/>
                  <a:gd name="T18" fmla="*/ 176 w 301"/>
                  <a:gd name="T19" fmla="*/ 23 h 229"/>
                  <a:gd name="T20" fmla="*/ 138 w 301"/>
                  <a:gd name="T21" fmla="*/ 15 h 229"/>
                  <a:gd name="T22" fmla="*/ 126 w 301"/>
                  <a:gd name="T23" fmla="*/ 41 h 229"/>
                  <a:gd name="T24" fmla="*/ 140 w 301"/>
                  <a:gd name="T25" fmla="*/ 66 h 229"/>
                  <a:gd name="T26" fmla="*/ 117 w 301"/>
                  <a:gd name="T27" fmla="*/ 99 h 229"/>
                  <a:gd name="T28" fmla="*/ 93 w 301"/>
                  <a:gd name="T29" fmla="*/ 121 h 229"/>
                  <a:gd name="T30" fmla="*/ 59 w 301"/>
                  <a:gd name="T31" fmla="*/ 137 h 229"/>
                  <a:gd name="T32" fmla="*/ 44 w 301"/>
                  <a:gd name="T33" fmla="*/ 142 h 229"/>
                  <a:gd name="T34" fmla="*/ 36 w 301"/>
                  <a:gd name="T35" fmla="*/ 132 h 229"/>
                  <a:gd name="T36" fmla="*/ 9 w 301"/>
                  <a:gd name="T37" fmla="*/ 133 h 229"/>
                  <a:gd name="T38" fmla="*/ 1 w 301"/>
                  <a:gd name="T39" fmla="*/ 141 h 229"/>
                  <a:gd name="T40" fmla="*/ 4 w 301"/>
                  <a:gd name="T41" fmla="*/ 157 h 229"/>
                  <a:gd name="T42" fmla="*/ 18 w 301"/>
                  <a:gd name="T43" fmla="*/ 168 h 229"/>
                  <a:gd name="T44" fmla="*/ 53 w 301"/>
                  <a:gd name="T45" fmla="*/ 198 h 229"/>
                  <a:gd name="T46" fmla="*/ 92 w 301"/>
                  <a:gd name="T47" fmla="*/ 197 h 229"/>
                  <a:gd name="T48" fmla="*/ 117 w 301"/>
                  <a:gd name="T49" fmla="*/ 191 h 229"/>
                  <a:gd name="T50" fmla="*/ 148 w 301"/>
                  <a:gd name="T51" fmla="*/ 180 h 229"/>
                  <a:gd name="T52" fmla="*/ 178 w 301"/>
                  <a:gd name="T53" fmla="*/ 203 h 229"/>
                  <a:gd name="T54" fmla="*/ 212 w 301"/>
                  <a:gd name="T55" fmla="*/ 224 h 229"/>
                  <a:gd name="T56" fmla="*/ 248 w 301"/>
                  <a:gd name="T57" fmla="*/ 219 h 229"/>
                  <a:gd name="T58" fmla="*/ 253 w 301"/>
                  <a:gd name="T59" fmla="*/ 213 h 229"/>
                  <a:gd name="T60" fmla="*/ 266 w 301"/>
                  <a:gd name="T61" fmla="*/ 195 h 229"/>
                  <a:gd name="T62" fmla="*/ 277 w 301"/>
                  <a:gd name="T63" fmla="*/ 188 h 229"/>
                  <a:gd name="T64" fmla="*/ 286 w 301"/>
                  <a:gd name="T65" fmla="*/ 171 h 229"/>
                  <a:gd name="T66" fmla="*/ 289 w 301"/>
                  <a:gd name="T67" fmla="*/ 154 h 229"/>
                  <a:gd name="T68" fmla="*/ 288 w 301"/>
                  <a:gd name="T69" fmla="*/ 118 h 229"/>
                  <a:gd name="T70" fmla="*/ 283 w 301"/>
                  <a:gd name="T71" fmla="*/ 98 h 229"/>
                  <a:gd name="T72" fmla="*/ 279 w 301"/>
                  <a:gd name="T73" fmla="*/ 84 h 229"/>
                  <a:gd name="T74" fmla="*/ 272 w 301"/>
                  <a:gd name="T75" fmla="*/ 64 h 229"/>
                  <a:gd name="T76" fmla="*/ 278 w 301"/>
                  <a:gd name="T77" fmla="*/ 4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1" h="229">
                    <a:moveTo>
                      <a:pt x="278" y="42"/>
                    </a:moveTo>
                    <a:cubicBezTo>
                      <a:pt x="283" y="40"/>
                      <a:pt x="288" y="40"/>
                      <a:pt x="293" y="38"/>
                    </a:cubicBezTo>
                    <a:cubicBezTo>
                      <a:pt x="297" y="35"/>
                      <a:pt x="301" y="29"/>
                      <a:pt x="298" y="25"/>
                    </a:cubicBezTo>
                    <a:cubicBezTo>
                      <a:pt x="297" y="23"/>
                      <a:pt x="296" y="23"/>
                      <a:pt x="294" y="22"/>
                    </a:cubicBezTo>
                    <a:cubicBezTo>
                      <a:pt x="289" y="18"/>
                      <a:pt x="284" y="15"/>
                      <a:pt x="279" y="13"/>
                    </a:cubicBezTo>
                    <a:cubicBezTo>
                      <a:pt x="273" y="10"/>
                      <a:pt x="266" y="8"/>
                      <a:pt x="263" y="13"/>
                    </a:cubicBezTo>
                    <a:cubicBezTo>
                      <a:pt x="262" y="15"/>
                      <a:pt x="262" y="17"/>
                      <a:pt x="260" y="19"/>
                    </a:cubicBezTo>
                    <a:cubicBezTo>
                      <a:pt x="257" y="22"/>
                      <a:pt x="252" y="20"/>
                      <a:pt x="250" y="16"/>
                    </a:cubicBezTo>
                    <a:cubicBezTo>
                      <a:pt x="247" y="13"/>
                      <a:pt x="247" y="8"/>
                      <a:pt x="244" y="5"/>
                    </a:cubicBezTo>
                    <a:cubicBezTo>
                      <a:pt x="241" y="2"/>
                      <a:pt x="235" y="0"/>
                      <a:pt x="232" y="3"/>
                    </a:cubicBezTo>
                    <a:cubicBezTo>
                      <a:pt x="228" y="6"/>
                      <a:pt x="229" y="13"/>
                      <a:pt x="233" y="14"/>
                    </a:cubicBezTo>
                    <a:cubicBezTo>
                      <a:pt x="234" y="15"/>
                      <a:pt x="235" y="15"/>
                      <a:pt x="236" y="16"/>
                    </a:cubicBezTo>
                    <a:cubicBezTo>
                      <a:pt x="238" y="17"/>
                      <a:pt x="237" y="21"/>
                      <a:pt x="235" y="23"/>
                    </a:cubicBezTo>
                    <a:cubicBezTo>
                      <a:pt x="234" y="25"/>
                      <a:pt x="231" y="27"/>
                      <a:pt x="231" y="29"/>
                    </a:cubicBezTo>
                    <a:cubicBezTo>
                      <a:pt x="231" y="33"/>
                      <a:pt x="235" y="38"/>
                      <a:pt x="232" y="40"/>
                    </a:cubicBezTo>
                    <a:cubicBezTo>
                      <a:pt x="230" y="42"/>
                      <a:pt x="227" y="40"/>
                      <a:pt x="226" y="37"/>
                    </a:cubicBezTo>
                    <a:cubicBezTo>
                      <a:pt x="225" y="34"/>
                      <a:pt x="225" y="31"/>
                      <a:pt x="226" y="29"/>
                    </a:cubicBezTo>
                    <a:cubicBezTo>
                      <a:pt x="226" y="26"/>
                      <a:pt x="226" y="23"/>
                      <a:pt x="224" y="21"/>
                    </a:cubicBezTo>
                    <a:cubicBezTo>
                      <a:pt x="223" y="19"/>
                      <a:pt x="220" y="18"/>
                      <a:pt x="217" y="18"/>
                    </a:cubicBezTo>
                    <a:cubicBezTo>
                      <a:pt x="203" y="17"/>
                      <a:pt x="190" y="25"/>
                      <a:pt x="176" y="23"/>
                    </a:cubicBezTo>
                    <a:cubicBezTo>
                      <a:pt x="165" y="22"/>
                      <a:pt x="155" y="14"/>
                      <a:pt x="144" y="14"/>
                    </a:cubicBezTo>
                    <a:cubicBezTo>
                      <a:pt x="142" y="14"/>
                      <a:pt x="140" y="14"/>
                      <a:pt x="138" y="15"/>
                    </a:cubicBezTo>
                    <a:cubicBezTo>
                      <a:pt x="137" y="16"/>
                      <a:pt x="136" y="18"/>
                      <a:pt x="135" y="19"/>
                    </a:cubicBezTo>
                    <a:cubicBezTo>
                      <a:pt x="131" y="26"/>
                      <a:pt x="128" y="33"/>
                      <a:pt x="126" y="41"/>
                    </a:cubicBezTo>
                    <a:cubicBezTo>
                      <a:pt x="125" y="44"/>
                      <a:pt x="125" y="47"/>
                      <a:pt x="125" y="50"/>
                    </a:cubicBezTo>
                    <a:cubicBezTo>
                      <a:pt x="128" y="57"/>
                      <a:pt x="136" y="60"/>
                      <a:pt x="140" y="66"/>
                    </a:cubicBezTo>
                    <a:cubicBezTo>
                      <a:pt x="144" y="73"/>
                      <a:pt x="142" y="82"/>
                      <a:pt x="137" y="87"/>
                    </a:cubicBezTo>
                    <a:cubicBezTo>
                      <a:pt x="132" y="93"/>
                      <a:pt x="124" y="96"/>
                      <a:pt x="117" y="99"/>
                    </a:cubicBezTo>
                    <a:cubicBezTo>
                      <a:pt x="110" y="103"/>
                      <a:pt x="103" y="106"/>
                      <a:pt x="98" y="112"/>
                    </a:cubicBezTo>
                    <a:cubicBezTo>
                      <a:pt x="96" y="115"/>
                      <a:pt x="95" y="118"/>
                      <a:pt x="93" y="121"/>
                    </a:cubicBezTo>
                    <a:cubicBezTo>
                      <a:pt x="87" y="127"/>
                      <a:pt x="79" y="129"/>
                      <a:pt x="71" y="132"/>
                    </a:cubicBezTo>
                    <a:cubicBezTo>
                      <a:pt x="67" y="133"/>
                      <a:pt x="63" y="135"/>
                      <a:pt x="59" y="137"/>
                    </a:cubicBezTo>
                    <a:cubicBezTo>
                      <a:pt x="56" y="139"/>
                      <a:pt x="54" y="142"/>
                      <a:pt x="51" y="143"/>
                    </a:cubicBezTo>
                    <a:cubicBezTo>
                      <a:pt x="48" y="144"/>
                      <a:pt x="45" y="144"/>
                      <a:pt x="44" y="142"/>
                    </a:cubicBezTo>
                    <a:cubicBezTo>
                      <a:pt x="43" y="141"/>
                      <a:pt x="43" y="140"/>
                      <a:pt x="42" y="139"/>
                    </a:cubicBezTo>
                    <a:cubicBezTo>
                      <a:pt x="41" y="136"/>
                      <a:pt x="39" y="133"/>
                      <a:pt x="36" y="132"/>
                    </a:cubicBezTo>
                    <a:cubicBezTo>
                      <a:pt x="32" y="130"/>
                      <a:pt x="27" y="132"/>
                      <a:pt x="23" y="133"/>
                    </a:cubicBezTo>
                    <a:cubicBezTo>
                      <a:pt x="18" y="134"/>
                      <a:pt x="14" y="133"/>
                      <a:pt x="9" y="133"/>
                    </a:cubicBezTo>
                    <a:cubicBezTo>
                      <a:pt x="8" y="133"/>
                      <a:pt x="6" y="133"/>
                      <a:pt x="5" y="134"/>
                    </a:cubicBezTo>
                    <a:cubicBezTo>
                      <a:pt x="2" y="135"/>
                      <a:pt x="1" y="138"/>
                      <a:pt x="1" y="141"/>
                    </a:cubicBezTo>
                    <a:cubicBezTo>
                      <a:pt x="0" y="144"/>
                      <a:pt x="0" y="147"/>
                      <a:pt x="0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5" y="158"/>
                      <a:pt x="7" y="159"/>
                      <a:pt x="9" y="160"/>
                    </a:cubicBezTo>
                    <a:cubicBezTo>
                      <a:pt x="13" y="161"/>
                      <a:pt x="17" y="164"/>
                      <a:pt x="18" y="168"/>
                    </a:cubicBezTo>
                    <a:cubicBezTo>
                      <a:pt x="23" y="179"/>
                      <a:pt x="27" y="191"/>
                      <a:pt x="38" y="195"/>
                    </a:cubicBezTo>
                    <a:cubicBezTo>
                      <a:pt x="43" y="196"/>
                      <a:pt x="48" y="196"/>
                      <a:pt x="53" y="198"/>
                    </a:cubicBezTo>
                    <a:cubicBezTo>
                      <a:pt x="57" y="199"/>
                      <a:pt x="60" y="202"/>
                      <a:pt x="64" y="204"/>
                    </a:cubicBezTo>
                    <a:cubicBezTo>
                      <a:pt x="73" y="208"/>
                      <a:pt x="85" y="205"/>
                      <a:pt x="92" y="197"/>
                    </a:cubicBezTo>
                    <a:cubicBezTo>
                      <a:pt x="94" y="194"/>
                      <a:pt x="96" y="191"/>
                      <a:pt x="99" y="189"/>
                    </a:cubicBezTo>
                    <a:cubicBezTo>
                      <a:pt x="105" y="187"/>
                      <a:pt x="111" y="192"/>
                      <a:pt x="117" y="191"/>
                    </a:cubicBezTo>
                    <a:cubicBezTo>
                      <a:pt x="127" y="191"/>
                      <a:pt x="133" y="178"/>
                      <a:pt x="142" y="179"/>
                    </a:cubicBezTo>
                    <a:cubicBezTo>
                      <a:pt x="144" y="179"/>
                      <a:pt x="146" y="179"/>
                      <a:pt x="148" y="180"/>
                    </a:cubicBezTo>
                    <a:cubicBezTo>
                      <a:pt x="154" y="181"/>
                      <a:pt x="161" y="179"/>
                      <a:pt x="166" y="182"/>
                    </a:cubicBezTo>
                    <a:cubicBezTo>
                      <a:pt x="173" y="186"/>
                      <a:pt x="174" y="196"/>
                      <a:pt x="178" y="203"/>
                    </a:cubicBezTo>
                    <a:cubicBezTo>
                      <a:pt x="182" y="207"/>
                      <a:pt x="187" y="209"/>
                      <a:pt x="192" y="212"/>
                    </a:cubicBezTo>
                    <a:cubicBezTo>
                      <a:pt x="199" y="216"/>
                      <a:pt x="205" y="220"/>
                      <a:pt x="212" y="224"/>
                    </a:cubicBezTo>
                    <a:cubicBezTo>
                      <a:pt x="219" y="227"/>
                      <a:pt x="227" y="229"/>
                      <a:pt x="234" y="228"/>
                    </a:cubicBezTo>
                    <a:cubicBezTo>
                      <a:pt x="240" y="227"/>
                      <a:pt x="245" y="224"/>
                      <a:pt x="248" y="219"/>
                    </a:cubicBezTo>
                    <a:cubicBezTo>
                      <a:pt x="248" y="218"/>
                      <a:pt x="249" y="217"/>
                      <a:pt x="249" y="216"/>
                    </a:cubicBezTo>
                    <a:cubicBezTo>
                      <a:pt x="250" y="215"/>
                      <a:pt x="252" y="214"/>
                      <a:pt x="253" y="213"/>
                    </a:cubicBezTo>
                    <a:cubicBezTo>
                      <a:pt x="255" y="210"/>
                      <a:pt x="257" y="207"/>
                      <a:pt x="259" y="204"/>
                    </a:cubicBezTo>
                    <a:cubicBezTo>
                      <a:pt x="261" y="201"/>
                      <a:pt x="263" y="198"/>
                      <a:pt x="266" y="195"/>
                    </a:cubicBezTo>
                    <a:cubicBezTo>
                      <a:pt x="267" y="193"/>
                      <a:pt x="268" y="191"/>
                      <a:pt x="271" y="190"/>
                    </a:cubicBezTo>
                    <a:cubicBezTo>
                      <a:pt x="273" y="189"/>
                      <a:pt x="275" y="189"/>
                      <a:pt x="277" y="188"/>
                    </a:cubicBezTo>
                    <a:cubicBezTo>
                      <a:pt x="279" y="187"/>
                      <a:pt x="280" y="184"/>
                      <a:pt x="281" y="182"/>
                    </a:cubicBezTo>
                    <a:cubicBezTo>
                      <a:pt x="282" y="178"/>
                      <a:pt x="284" y="174"/>
                      <a:pt x="286" y="171"/>
                    </a:cubicBezTo>
                    <a:cubicBezTo>
                      <a:pt x="287" y="168"/>
                      <a:pt x="288" y="165"/>
                      <a:pt x="289" y="162"/>
                    </a:cubicBezTo>
                    <a:cubicBezTo>
                      <a:pt x="289" y="159"/>
                      <a:pt x="289" y="157"/>
                      <a:pt x="289" y="154"/>
                    </a:cubicBezTo>
                    <a:cubicBezTo>
                      <a:pt x="290" y="145"/>
                      <a:pt x="292" y="137"/>
                      <a:pt x="291" y="128"/>
                    </a:cubicBezTo>
                    <a:cubicBezTo>
                      <a:pt x="290" y="125"/>
                      <a:pt x="289" y="121"/>
                      <a:pt x="288" y="118"/>
                    </a:cubicBezTo>
                    <a:cubicBezTo>
                      <a:pt x="288" y="115"/>
                      <a:pt x="287" y="112"/>
                      <a:pt x="286" y="109"/>
                    </a:cubicBezTo>
                    <a:cubicBezTo>
                      <a:pt x="285" y="105"/>
                      <a:pt x="284" y="102"/>
                      <a:pt x="283" y="98"/>
                    </a:cubicBezTo>
                    <a:cubicBezTo>
                      <a:pt x="282" y="96"/>
                      <a:pt x="281" y="94"/>
                      <a:pt x="281" y="92"/>
                    </a:cubicBezTo>
                    <a:cubicBezTo>
                      <a:pt x="280" y="89"/>
                      <a:pt x="280" y="87"/>
                      <a:pt x="279" y="84"/>
                    </a:cubicBezTo>
                    <a:cubicBezTo>
                      <a:pt x="278" y="81"/>
                      <a:pt x="277" y="77"/>
                      <a:pt x="276" y="74"/>
                    </a:cubicBezTo>
                    <a:cubicBezTo>
                      <a:pt x="275" y="70"/>
                      <a:pt x="273" y="67"/>
                      <a:pt x="272" y="64"/>
                    </a:cubicBezTo>
                    <a:cubicBezTo>
                      <a:pt x="271" y="61"/>
                      <a:pt x="269" y="57"/>
                      <a:pt x="269" y="54"/>
                    </a:cubicBezTo>
                    <a:cubicBezTo>
                      <a:pt x="268" y="48"/>
                      <a:pt x="273" y="44"/>
                      <a:pt x="278" y="42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"/>
              <p:cNvSpPr>
                <a:spLocks/>
              </p:cNvSpPr>
              <p:nvPr/>
            </p:nvSpPr>
            <p:spPr bwMode="auto">
              <a:xfrm>
                <a:off x="7947025" y="1789113"/>
                <a:ext cx="217488" cy="219075"/>
              </a:xfrm>
              <a:custGeom>
                <a:avLst/>
                <a:gdLst>
                  <a:gd name="T0" fmla="*/ 40 w 132"/>
                  <a:gd name="T1" fmla="*/ 4 h 133"/>
                  <a:gd name="T2" fmla="*/ 43 w 132"/>
                  <a:gd name="T3" fmla="*/ 2 h 133"/>
                  <a:gd name="T4" fmla="*/ 59 w 132"/>
                  <a:gd name="T5" fmla="*/ 4 h 133"/>
                  <a:gd name="T6" fmla="*/ 62 w 132"/>
                  <a:gd name="T7" fmla="*/ 11 h 133"/>
                  <a:gd name="T8" fmla="*/ 92 w 132"/>
                  <a:gd name="T9" fmla="*/ 54 h 133"/>
                  <a:gd name="T10" fmla="*/ 108 w 132"/>
                  <a:gd name="T11" fmla="*/ 59 h 133"/>
                  <a:gd name="T12" fmla="*/ 126 w 132"/>
                  <a:gd name="T13" fmla="*/ 68 h 133"/>
                  <a:gd name="T14" fmla="*/ 129 w 132"/>
                  <a:gd name="T15" fmla="*/ 70 h 133"/>
                  <a:gd name="T16" fmla="*/ 130 w 132"/>
                  <a:gd name="T17" fmla="*/ 74 h 133"/>
                  <a:gd name="T18" fmla="*/ 123 w 132"/>
                  <a:gd name="T19" fmla="*/ 103 h 133"/>
                  <a:gd name="T20" fmla="*/ 101 w 132"/>
                  <a:gd name="T21" fmla="*/ 124 h 133"/>
                  <a:gd name="T22" fmla="*/ 84 w 132"/>
                  <a:gd name="T23" fmla="*/ 133 h 133"/>
                  <a:gd name="T24" fmla="*/ 85 w 132"/>
                  <a:gd name="T25" fmla="*/ 118 h 133"/>
                  <a:gd name="T26" fmla="*/ 90 w 132"/>
                  <a:gd name="T27" fmla="*/ 104 h 133"/>
                  <a:gd name="T28" fmla="*/ 86 w 132"/>
                  <a:gd name="T29" fmla="*/ 79 h 133"/>
                  <a:gd name="T30" fmla="*/ 55 w 132"/>
                  <a:gd name="T31" fmla="*/ 63 h 133"/>
                  <a:gd name="T32" fmla="*/ 8 w 132"/>
                  <a:gd name="T33" fmla="*/ 57 h 133"/>
                  <a:gd name="T34" fmla="*/ 4 w 132"/>
                  <a:gd name="T35" fmla="*/ 56 h 133"/>
                  <a:gd name="T36" fmla="*/ 2 w 132"/>
                  <a:gd name="T37" fmla="*/ 52 h 133"/>
                  <a:gd name="T38" fmla="*/ 4 w 132"/>
                  <a:gd name="T39" fmla="*/ 33 h 133"/>
                  <a:gd name="T40" fmla="*/ 19 w 132"/>
                  <a:gd name="T41" fmla="*/ 27 h 133"/>
                  <a:gd name="T42" fmla="*/ 30 w 132"/>
                  <a:gd name="T43" fmla="*/ 22 h 133"/>
                  <a:gd name="T44" fmla="*/ 40 w 132"/>
                  <a:gd name="T45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3">
                    <a:moveTo>
                      <a:pt x="40" y="4"/>
                    </a:moveTo>
                    <a:cubicBezTo>
                      <a:pt x="41" y="3"/>
                      <a:pt x="42" y="3"/>
                      <a:pt x="43" y="2"/>
                    </a:cubicBezTo>
                    <a:cubicBezTo>
                      <a:pt x="49" y="0"/>
                      <a:pt x="56" y="0"/>
                      <a:pt x="59" y="4"/>
                    </a:cubicBezTo>
                    <a:cubicBezTo>
                      <a:pt x="61" y="6"/>
                      <a:pt x="62" y="8"/>
                      <a:pt x="62" y="11"/>
                    </a:cubicBezTo>
                    <a:cubicBezTo>
                      <a:pt x="67" y="28"/>
                      <a:pt x="75" y="47"/>
                      <a:pt x="92" y="54"/>
                    </a:cubicBezTo>
                    <a:cubicBezTo>
                      <a:pt x="97" y="56"/>
                      <a:pt x="102" y="58"/>
                      <a:pt x="108" y="59"/>
                    </a:cubicBezTo>
                    <a:cubicBezTo>
                      <a:pt x="114" y="61"/>
                      <a:pt x="120" y="65"/>
                      <a:pt x="126" y="68"/>
                    </a:cubicBezTo>
                    <a:cubicBezTo>
                      <a:pt x="127" y="68"/>
                      <a:pt x="128" y="69"/>
                      <a:pt x="129" y="70"/>
                    </a:cubicBezTo>
                    <a:cubicBezTo>
                      <a:pt x="130" y="71"/>
                      <a:pt x="130" y="72"/>
                      <a:pt x="130" y="74"/>
                    </a:cubicBezTo>
                    <a:cubicBezTo>
                      <a:pt x="132" y="84"/>
                      <a:pt x="128" y="94"/>
                      <a:pt x="123" y="103"/>
                    </a:cubicBezTo>
                    <a:cubicBezTo>
                      <a:pt x="117" y="111"/>
                      <a:pt x="109" y="118"/>
                      <a:pt x="101" y="124"/>
                    </a:cubicBezTo>
                    <a:cubicBezTo>
                      <a:pt x="96" y="128"/>
                      <a:pt x="90" y="133"/>
                      <a:pt x="84" y="133"/>
                    </a:cubicBezTo>
                    <a:cubicBezTo>
                      <a:pt x="82" y="128"/>
                      <a:pt x="83" y="123"/>
                      <a:pt x="85" y="118"/>
                    </a:cubicBezTo>
                    <a:cubicBezTo>
                      <a:pt x="86" y="113"/>
                      <a:pt x="89" y="109"/>
                      <a:pt x="90" y="104"/>
                    </a:cubicBezTo>
                    <a:cubicBezTo>
                      <a:pt x="93" y="96"/>
                      <a:pt x="92" y="86"/>
                      <a:pt x="86" y="79"/>
                    </a:cubicBezTo>
                    <a:cubicBezTo>
                      <a:pt x="79" y="69"/>
                      <a:pt x="66" y="66"/>
                      <a:pt x="55" y="63"/>
                    </a:cubicBezTo>
                    <a:cubicBezTo>
                      <a:pt x="39" y="60"/>
                      <a:pt x="24" y="58"/>
                      <a:pt x="8" y="57"/>
                    </a:cubicBezTo>
                    <a:cubicBezTo>
                      <a:pt x="7" y="57"/>
                      <a:pt x="5" y="56"/>
                      <a:pt x="4" y="56"/>
                    </a:cubicBezTo>
                    <a:cubicBezTo>
                      <a:pt x="3" y="55"/>
                      <a:pt x="2" y="53"/>
                      <a:pt x="2" y="52"/>
                    </a:cubicBezTo>
                    <a:cubicBezTo>
                      <a:pt x="1" y="45"/>
                      <a:pt x="0" y="38"/>
                      <a:pt x="4" y="33"/>
                    </a:cubicBezTo>
                    <a:cubicBezTo>
                      <a:pt x="8" y="28"/>
                      <a:pt x="14" y="28"/>
                      <a:pt x="19" y="27"/>
                    </a:cubicBezTo>
                    <a:cubicBezTo>
                      <a:pt x="24" y="26"/>
                      <a:pt x="27" y="25"/>
                      <a:pt x="30" y="22"/>
                    </a:cubicBezTo>
                    <a:cubicBezTo>
                      <a:pt x="35" y="17"/>
                      <a:pt x="35" y="9"/>
                      <a:pt x="40" y="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20"/>
              <p:cNvSpPr>
                <a:spLocks/>
              </p:cNvSpPr>
              <p:nvPr/>
            </p:nvSpPr>
            <p:spPr bwMode="auto">
              <a:xfrm>
                <a:off x="7839075" y="2205038"/>
                <a:ext cx="114300" cy="155575"/>
              </a:xfrm>
              <a:custGeom>
                <a:avLst/>
                <a:gdLst>
                  <a:gd name="T0" fmla="*/ 43 w 69"/>
                  <a:gd name="T1" fmla="*/ 65 h 95"/>
                  <a:gd name="T2" fmla="*/ 43 w 69"/>
                  <a:gd name="T3" fmla="*/ 40 h 95"/>
                  <a:gd name="T4" fmla="*/ 44 w 69"/>
                  <a:gd name="T5" fmla="*/ 36 h 95"/>
                  <a:gd name="T6" fmla="*/ 49 w 69"/>
                  <a:gd name="T7" fmla="*/ 34 h 95"/>
                  <a:gd name="T8" fmla="*/ 64 w 69"/>
                  <a:gd name="T9" fmla="*/ 26 h 95"/>
                  <a:gd name="T10" fmla="*/ 67 w 69"/>
                  <a:gd name="T11" fmla="*/ 10 h 95"/>
                  <a:gd name="T12" fmla="*/ 50 w 69"/>
                  <a:gd name="T13" fmla="*/ 0 h 95"/>
                  <a:gd name="T14" fmla="*/ 46 w 69"/>
                  <a:gd name="T15" fmla="*/ 0 h 95"/>
                  <a:gd name="T16" fmla="*/ 42 w 69"/>
                  <a:gd name="T17" fmla="*/ 3 h 95"/>
                  <a:gd name="T18" fmla="*/ 29 w 69"/>
                  <a:gd name="T19" fmla="*/ 39 h 95"/>
                  <a:gd name="T20" fmla="*/ 28 w 69"/>
                  <a:gd name="T21" fmla="*/ 43 h 95"/>
                  <a:gd name="T22" fmla="*/ 24 w 69"/>
                  <a:gd name="T23" fmla="*/ 46 h 95"/>
                  <a:gd name="T24" fmla="*/ 9 w 69"/>
                  <a:gd name="T25" fmla="*/ 53 h 95"/>
                  <a:gd name="T26" fmla="*/ 0 w 69"/>
                  <a:gd name="T27" fmla="*/ 68 h 95"/>
                  <a:gd name="T28" fmla="*/ 10 w 69"/>
                  <a:gd name="T29" fmla="*/ 83 h 95"/>
                  <a:gd name="T30" fmla="*/ 43 w 69"/>
                  <a:gd name="T31" fmla="*/ 6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95">
                    <a:moveTo>
                      <a:pt x="43" y="65"/>
                    </a:moveTo>
                    <a:cubicBezTo>
                      <a:pt x="43" y="57"/>
                      <a:pt x="41" y="48"/>
                      <a:pt x="43" y="40"/>
                    </a:cubicBezTo>
                    <a:cubicBezTo>
                      <a:pt x="43" y="38"/>
                      <a:pt x="43" y="37"/>
                      <a:pt x="44" y="36"/>
                    </a:cubicBezTo>
                    <a:cubicBezTo>
                      <a:pt x="45" y="34"/>
                      <a:pt x="47" y="34"/>
                      <a:pt x="49" y="34"/>
                    </a:cubicBezTo>
                    <a:cubicBezTo>
                      <a:pt x="54" y="32"/>
                      <a:pt x="60" y="30"/>
                      <a:pt x="64" y="26"/>
                    </a:cubicBezTo>
                    <a:cubicBezTo>
                      <a:pt x="67" y="22"/>
                      <a:pt x="69" y="16"/>
                      <a:pt x="67" y="10"/>
                    </a:cubicBezTo>
                    <a:cubicBezTo>
                      <a:pt x="64" y="4"/>
                      <a:pt x="56" y="1"/>
                      <a:pt x="50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4" y="0"/>
                      <a:pt x="43" y="2"/>
                      <a:pt x="42" y="3"/>
                    </a:cubicBezTo>
                    <a:cubicBezTo>
                      <a:pt x="34" y="13"/>
                      <a:pt x="29" y="26"/>
                      <a:pt x="29" y="39"/>
                    </a:cubicBezTo>
                    <a:cubicBezTo>
                      <a:pt x="29" y="41"/>
                      <a:pt x="29" y="42"/>
                      <a:pt x="28" y="43"/>
                    </a:cubicBezTo>
                    <a:cubicBezTo>
                      <a:pt x="28" y="45"/>
                      <a:pt x="26" y="46"/>
                      <a:pt x="24" y="46"/>
                    </a:cubicBezTo>
                    <a:cubicBezTo>
                      <a:pt x="19" y="48"/>
                      <a:pt x="13" y="50"/>
                      <a:pt x="9" y="53"/>
                    </a:cubicBezTo>
                    <a:cubicBezTo>
                      <a:pt x="4" y="57"/>
                      <a:pt x="0" y="62"/>
                      <a:pt x="0" y="68"/>
                    </a:cubicBezTo>
                    <a:cubicBezTo>
                      <a:pt x="0" y="74"/>
                      <a:pt x="5" y="79"/>
                      <a:pt x="10" y="83"/>
                    </a:cubicBezTo>
                    <a:cubicBezTo>
                      <a:pt x="25" y="95"/>
                      <a:pt x="41" y="82"/>
                      <a:pt x="43" y="65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21"/>
              <p:cNvSpPr>
                <a:spLocks/>
              </p:cNvSpPr>
              <p:nvPr/>
            </p:nvSpPr>
            <p:spPr bwMode="auto">
              <a:xfrm>
                <a:off x="7970838" y="2357438"/>
                <a:ext cx="138113" cy="168275"/>
              </a:xfrm>
              <a:custGeom>
                <a:avLst/>
                <a:gdLst>
                  <a:gd name="T0" fmla="*/ 3 w 84"/>
                  <a:gd name="T1" fmla="*/ 37 h 102"/>
                  <a:gd name="T2" fmla="*/ 1 w 84"/>
                  <a:gd name="T3" fmla="*/ 47 h 102"/>
                  <a:gd name="T4" fmla="*/ 16 w 84"/>
                  <a:gd name="T5" fmla="*/ 61 h 102"/>
                  <a:gd name="T6" fmla="*/ 26 w 84"/>
                  <a:gd name="T7" fmla="*/ 79 h 102"/>
                  <a:gd name="T8" fmla="*/ 40 w 84"/>
                  <a:gd name="T9" fmla="*/ 99 h 102"/>
                  <a:gd name="T10" fmla="*/ 43 w 84"/>
                  <a:gd name="T11" fmla="*/ 101 h 102"/>
                  <a:gd name="T12" fmla="*/ 47 w 84"/>
                  <a:gd name="T13" fmla="*/ 102 h 102"/>
                  <a:gd name="T14" fmla="*/ 59 w 84"/>
                  <a:gd name="T15" fmla="*/ 101 h 102"/>
                  <a:gd name="T16" fmla="*/ 63 w 84"/>
                  <a:gd name="T17" fmla="*/ 100 h 102"/>
                  <a:gd name="T18" fmla="*/ 69 w 84"/>
                  <a:gd name="T19" fmla="*/ 91 h 102"/>
                  <a:gd name="T20" fmla="*/ 78 w 84"/>
                  <a:gd name="T21" fmla="*/ 76 h 102"/>
                  <a:gd name="T22" fmla="*/ 83 w 84"/>
                  <a:gd name="T23" fmla="*/ 59 h 102"/>
                  <a:gd name="T24" fmla="*/ 72 w 84"/>
                  <a:gd name="T25" fmla="*/ 20 h 102"/>
                  <a:gd name="T26" fmla="*/ 57 w 84"/>
                  <a:gd name="T27" fmla="*/ 11 h 102"/>
                  <a:gd name="T28" fmla="*/ 46 w 84"/>
                  <a:gd name="T29" fmla="*/ 6 h 102"/>
                  <a:gd name="T30" fmla="*/ 24 w 84"/>
                  <a:gd name="T31" fmla="*/ 2 h 102"/>
                  <a:gd name="T32" fmla="*/ 3 w 84"/>
                  <a:gd name="T33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02">
                    <a:moveTo>
                      <a:pt x="3" y="37"/>
                    </a:moveTo>
                    <a:cubicBezTo>
                      <a:pt x="1" y="40"/>
                      <a:pt x="0" y="44"/>
                      <a:pt x="1" y="47"/>
                    </a:cubicBezTo>
                    <a:cubicBezTo>
                      <a:pt x="2" y="54"/>
                      <a:pt x="11" y="57"/>
                      <a:pt x="16" y="61"/>
                    </a:cubicBezTo>
                    <a:cubicBezTo>
                      <a:pt x="21" y="66"/>
                      <a:pt x="23" y="73"/>
                      <a:pt x="26" y="79"/>
                    </a:cubicBezTo>
                    <a:cubicBezTo>
                      <a:pt x="29" y="86"/>
                      <a:pt x="34" y="93"/>
                      <a:pt x="40" y="99"/>
                    </a:cubicBezTo>
                    <a:cubicBezTo>
                      <a:pt x="40" y="100"/>
                      <a:pt x="42" y="101"/>
                      <a:pt x="43" y="101"/>
                    </a:cubicBezTo>
                    <a:cubicBezTo>
                      <a:pt x="44" y="102"/>
                      <a:pt x="46" y="102"/>
                      <a:pt x="47" y="102"/>
                    </a:cubicBezTo>
                    <a:cubicBezTo>
                      <a:pt x="51" y="101"/>
                      <a:pt x="55" y="101"/>
                      <a:pt x="59" y="101"/>
                    </a:cubicBezTo>
                    <a:cubicBezTo>
                      <a:pt x="60" y="101"/>
                      <a:pt x="62" y="101"/>
                      <a:pt x="63" y="100"/>
                    </a:cubicBezTo>
                    <a:cubicBezTo>
                      <a:pt x="67" y="99"/>
                      <a:pt x="67" y="94"/>
                      <a:pt x="69" y="91"/>
                    </a:cubicBezTo>
                    <a:cubicBezTo>
                      <a:pt x="71" y="85"/>
                      <a:pt x="76" y="81"/>
                      <a:pt x="78" y="76"/>
                    </a:cubicBezTo>
                    <a:cubicBezTo>
                      <a:pt x="81" y="71"/>
                      <a:pt x="82" y="65"/>
                      <a:pt x="83" y="59"/>
                    </a:cubicBezTo>
                    <a:cubicBezTo>
                      <a:pt x="84" y="45"/>
                      <a:pt x="82" y="29"/>
                      <a:pt x="72" y="20"/>
                    </a:cubicBezTo>
                    <a:cubicBezTo>
                      <a:pt x="67" y="16"/>
                      <a:pt x="62" y="14"/>
                      <a:pt x="57" y="11"/>
                    </a:cubicBezTo>
                    <a:cubicBezTo>
                      <a:pt x="53" y="10"/>
                      <a:pt x="50" y="8"/>
                      <a:pt x="46" y="6"/>
                    </a:cubicBezTo>
                    <a:cubicBezTo>
                      <a:pt x="39" y="3"/>
                      <a:pt x="32" y="0"/>
                      <a:pt x="24" y="2"/>
                    </a:cubicBezTo>
                    <a:cubicBezTo>
                      <a:pt x="12" y="7"/>
                      <a:pt x="7" y="26"/>
                      <a:pt x="3" y="3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22"/>
              <p:cNvSpPr>
                <a:spLocks/>
              </p:cNvSpPr>
              <p:nvPr/>
            </p:nvSpPr>
            <p:spPr bwMode="auto">
              <a:xfrm>
                <a:off x="7697788" y="2492376"/>
                <a:ext cx="222250" cy="255588"/>
              </a:xfrm>
              <a:custGeom>
                <a:avLst/>
                <a:gdLst>
                  <a:gd name="T0" fmla="*/ 35 w 135"/>
                  <a:gd name="T1" fmla="*/ 108 h 155"/>
                  <a:gd name="T2" fmla="*/ 41 w 135"/>
                  <a:gd name="T3" fmla="*/ 101 h 155"/>
                  <a:gd name="T4" fmla="*/ 41 w 135"/>
                  <a:gd name="T5" fmla="*/ 93 h 155"/>
                  <a:gd name="T6" fmla="*/ 29 w 135"/>
                  <a:gd name="T7" fmla="*/ 65 h 155"/>
                  <a:gd name="T8" fmla="*/ 27 w 135"/>
                  <a:gd name="T9" fmla="*/ 53 h 155"/>
                  <a:gd name="T10" fmla="*/ 28 w 135"/>
                  <a:gd name="T11" fmla="*/ 27 h 155"/>
                  <a:gd name="T12" fmla="*/ 30 w 135"/>
                  <a:gd name="T13" fmla="*/ 11 h 155"/>
                  <a:gd name="T14" fmla="*/ 35 w 135"/>
                  <a:gd name="T15" fmla="*/ 2 h 155"/>
                  <a:gd name="T16" fmla="*/ 43 w 135"/>
                  <a:gd name="T17" fmla="*/ 4 h 155"/>
                  <a:gd name="T18" fmla="*/ 48 w 135"/>
                  <a:gd name="T19" fmla="*/ 12 h 155"/>
                  <a:gd name="T20" fmla="*/ 61 w 135"/>
                  <a:gd name="T21" fmla="*/ 28 h 155"/>
                  <a:gd name="T22" fmla="*/ 80 w 135"/>
                  <a:gd name="T23" fmla="*/ 45 h 155"/>
                  <a:gd name="T24" fmla="*/ 120 w 135"/>
                  <a:gd name="T25" fmla="*/ 103 h 155"/>
                  <a:gd name="T26" fmla="*/ 132 w 135"/>
                  <a:gd name="T27" fmla="*/ 120 h 155"/>
                  <a:gd name="T28" fmla="*/ 131 w 135"/>
                  <a:gd name="T29" fmla="*/ 141 h 155"/>
                  <a:gd name="T30" fmla="*/ 114 w 135"/>
                  <a:gd name="T31" fmla="*/ 149 h 155"/>
                  <a:gd name="T32" fmla="*/ 105 w 135"/>
                  <a:gd name="T33" fmla="*/ 153 h 155"/>
                  <a:gd name="T34" fmla="*/ 77 w 135"/>
                  <a:gd name="T35" fmla="*/ 149 h 155"/>
                  <a:gd name="T36" fmla="*/ 41 w 135"/>
                  <a:gd name="T37" fmla="*/ 145 h 155"/>
                  <a:gd name="T38" fmla="*/ 7 w 135"/>
                  <a:gd name="T39" fmla="*/ 147 h 155"/>
                  <a:gd name="T40" fmla="*/ 5 w 135"/>
                  <a:gd name="T41" fmla="*/ 147 h 155"/>
                  <a:gd name="T42" fmla="*/ 1 w 135"/>
                  <a:gd name="T43" fmla="*/ 130 h 155"/>
                  <a:gd name="T44" fmla="*/ 6 w 135"/>
                  <a:gd name="T45" fmla="*/ 122 h 155"/>
                  <a:gd name="T46" fmla="*/ 35 w 135"/>
                  <a:gd name="T47" fmla="*/ 10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55">
                    <a:moveTo>
                      <a:pt x="35" y="108"/>
                    </a:moveTo>
                    <a:cubicBezTo>
                      <a:pt x="37" y="106"/>
                      <a:pt x="40" y="104"/>
                      <a:pt x="41" y="101"/>
                    </a:cubicBezTo>
                    <a:cubicBezTo>
                      <a:pt x="41" y="98"/>
                      <a:pt x="41" y="96"/>
                      <a:pt x="41" y="93"/>
                    </a:cubicBezTo>
                    <a:cubicBezTo>
                      <a:pt x="38" y="83"/>
                      <a:pt x="32" y="74"/>
                      <a:pt x="29" y="65"/>
                    </a:cubicBezTo>
                    <a:cubicBezTo>
                      <a:pt x="28" y="61"/>
                      <a:pt x="28" y="57"/>
                      <a:pt x="27" y="53"/>
                    </a:cubicBezTo>
                    <a:cubicBezTo>
                      <a:pt x="27" y="44"/>
                      <a:pt x="28" y="36"/>
                      <a:pt x="28" y="27"/>
                    </a:cubicBezTo>
                    <a:cubicBezTo>
                      <a:pt x="29" y="22"/>
                      <a:pt x="30" y="17"/>
                      <a:pt x="30" y="11"/>
                    </a:cubicBezTo>
                    <a:cubicBezTo>
                      <a:pt x="31" y="8"/>
                      <a:pt x="32" y="3"/>
                      <a:pt x="35" y="2"/>
                    </a:cubicBezTo>
                    <a:cubicBezTo>
                      <a:pt x="38" y="0"/>
                      <a:pt x="41" y="1"/>
                      <a:pt x="43" y="4"/>
                    </a:cubicBezTo>
                    <a:cubicBezTo>
                      <a:pt x="46" y="6"/>
                      <a:pt x="47" y="9"/>
                      <a:pt x="48" y="12"/>
                    </a:cubicBezTo>
                    <a:cubicBezTo>
                      <a:pt x="52" y="18"/>
                      <a:pt x="56" y="23"/>
                      <a:pt x="61" y="28"/>
                    </a:cubicBezTo>
                    <a:cubicBezTo>
                      <a:pt x="67" y="34"/>
                      <a:pt x="74" y="39"/>
                      <a:pt x="80" y="45"/>
                    </a:cubicBezTo>
                    <a:cubicBezTo>
                      <a:pt x="98" y="61"/>
                      <a:pt x="105" y="84"/>
                      <a:pt x="120" y="103"/>
                    </a:cubicBezTo>
                    <a:cubicBezTo>
                      <a:pt x="124" y="108"/>
                      <a:pt x="129" y="114"/>
                      <a:pt x="132" y="120"/>
                    </a:cubicBezTo>
                    <a:cubicBezTo>
                      <a:pt x="135" y="127"/>
                      <a:pt x="135" y="135"/>
                      <a:pt x="131" y="141"/>
                    </a:cubicBezTo>
                    <a:cubicBezTo>
                      <a:pt x="126" y="145"/>
                      <a:pt x="120" y="146"/>
                      <a:pt x="114" y="149"/>
                    </a:cubicBezTo>
                    <a:cubicBezTo>
                      <a:pt x="111" y="150"/>
                      <a:pt x="108" y="152"/>
                      <a:pt x="105" y="153"/>
                    </a:cubicBezTo>
                    <a:cubicBezTo>
                      <a:pt x="95" y="155"/>
                      <a:pt x="86" y="151"/>
                      <a:pt x="77" y="149"/>
                    </a:cubicBezTo>
                    <a:cubicBezTo>
                      <a:pt x="65" y="146"/>
                      <a:pt x="53" y="146"/>
                      <a:pt x="41" y="145"/>
                    </a:cubicBezTo>
                    <a:cubicBezTo>
                      <a:pt x="30" y="145"/>
                      <a:pt x="18" y="144"/>
                      <a:pt x="7" y="147"/>
                    </a:cubicBezTo>
                    <a:cubicBezTo>
                      <a:pt x="6" y="147"/>
                      <a:pt x="5" y="148"/>
                      <a:pt x="5" y="147"/>
                    </a:cubicBezTo>
                    <a:cubicBezTo>
                      <a:pt x="0" y="145"/>
                      <a:pt x="0" y="134"/>
                      <a:pt x="1" y="130"/>
                    </a:cubicBezTo>
                    <a:cubicBezTo>
                      <a:pt x="2" y="126"/>
                      <a:pt x="3" y="124"/>
                      <a:pt x="6" y="122"/>
                    </a:cubicBezTo>
                    <a:cubicBezTo>
                      <a:pt x="16" y="117"/>
                      <a:pt x="26" y="115"/>
                      <a:pt x="35" y="108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23"/>
              <p:cNvSpPr>
                <a:spLocks/>
              </p:cNvSpPr>
              <p:nvPr/>
            </p:nvSpPr>
            <p:spPr bwMode="auto">
              <a:xfrm>
                <a:off x="7681913" y="2841626"/>
                <a:ext cx="119063" cy="133350"/>
              </a:xfrm>
              <a:custGeom>
                <a:avLst/>
                <a:gdLst>
                  <a:gd name="T0" fmla="*/ 25 w 72"/>
                  <a:gd name="T1" fmla="*/ 30 h 81"/>
                  <a:gd name="T2" fmla="*/ 31 w 72"/>
                  <a:gd name="T3" fmla="*/ 23 h 81"/>
                  <a:gd name="T4" fmla="*/ 34 w 72"/>
                  <a:gd name="T5" fmla="*/ 21 h 81"/>
                  <a:gd name="T6" fmla="*/ 38 w 72"/>
                  <a:gd name="T7" fmla="*/ 14 h 81"/>
                  <a:gd name="T8" fmla="*/ 46 w 72"/>
                  <a:gd name="T9" fmla="*/ 7 h 81"/>
                  <a:gd name="T10" fmla="*/ 53 w 72"/>
                  <a:gd name="T11" fmla="*/ 3 h 81"/>
                  <a:gd name="T12" fmla="*/ 57 w 72"/>
                  <a:gd name="T13" fmla="*/ 1 h 81"/>
                  <a:gd name="T14" fmla="*/ 66 w 72"/>
                  <a:gd name="T15" fmla="*/ 5 h 81"/>
                  <a:gd name="T16" fmla="*/ 70 w 72"/>
                  <a:gd name="T17" fmla="*/ 16 h 81"/>
                  <a:gd name="T18" fmla="*/ 72 w 72"/>
                  <a:gd name="T19" fmla="*/ 26 h 81"/>
                  <a:gd name="T20" fmla="*/ 72 w 72"/>
                  <a:gd name="T21" fmla="*/ 31 h 81"/>
                  <a:gd name="T22" fmla="*/ 62 w 72"/>
                  <a:gd name="T23" fmla="*/ 38 h 81"/>
                  <a:gd name="T24" fmla="*/ 49 w 72"/>
                  <a:gd name="T25" fmla="*/ 52 h 81"/>
                  <a:gd name="T26" fmla="*/ 47 w 72"/>
                  <a:gd name="T27" fmla="*/ 74 h 81"/>
                  <a:gd name="T28" fmla="*/ 44 w 72"/>
                  <a:gd name="T29" fmla="*/ 81 h 81"/>
                  <a:gd name="T30" fmla="*/ 38 w 72"/>
                  <a:gd name="T31" fmla="*/ 80 h 81"/>
                  <a:gd name="T32" fmla="*/ 34 w 72"/>
                  <a:gd name="T33" fmla="*/ 77 h 81"/>
                  <a:gd name="T34" fmla="*/ 8 w 72"/>
                  <a:gd name="T35" fmla="*/ 72 h 81"/>
                  <a:gd name="T36" fmla="*/ 3 w 72"/>
                  <a:gd name="T37" fmla="*/ 70 h 81"/>
                  <a:gd name="T38" fmla="*/ 1 w 72"/>
                  <a:gd name="T39" fmla="*/ 64 h 81"/>
                  <a:gd name="T40" fmla="*/ 1 w 72"/>
                  <a:gd name="T41" fmla="*/ 57 h 81"/>
                  <a:gd name="T42" fmla="*/ 13 w 72"/>
                  <a:gd name="T43" fmla="*/ 46 h 81"/>
                  <a:gd name="T44" fmla="*/ 25 w 72"/>
                  <a:gd name="T45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81">
                    <a:moveTo>
                      <a:pt x="25" y="30"/>
                    </a:moveTo>
                    <a:cubicBezTo>
                      <a:pt x="27" y="28"/>
                      <a:pt x="29" y="25"/>
                      <a:pt x="31" y="23"/>
                    </a:cubicBezTo>
                    <a:cubicBezTo>
                      <a:pt x="32" y="22"/>
                      <a:pt x="33" y="22"/>
                      <a:pt x="34" y="21"/>
                    </a:cubicBezTo>
                    <a:cubicBezTo>
                      <a:pt x="36" y="19"/>
                      <a:pt x="37" y="16"/>
                      <a:pt x="38" y="14"/>
                    </a:cubicBezTo>
                    <a:cubicBezTo>
                      <a:pt x="40" y="11"/>
                      <a:pt x="43" y="9"/>
                      <a:pt x="46" y="7"/>
                    </a:cubicBezTo>
                    <a:cubicBezTo>
                      <a:pt x="49" y="6"/>
                      <a:pt x="51" y="4"/>
                      <a:pt x="53" y="3"/>
                    </a:cubicBezTo>
                    <a:cubicBezTo>
                      <a:pt x="54" y="2"/>
                      <a:pt x="55" y="1"/>
                      <a:pt x="57" y="1"/>
                    </a:cubicBezTo>
                    <a:cubicBezTo>
                      <a:pt x="60" y="0"/>
                      <a:pt x="64" y="2"/>
                      <a:pt x="66" y="5"/>
                    </a:cubicBezTo>
                    <a:cubicBezTo>
                      <a:pt x="68" y="9"/>
                      <a:pt x="69" y="12"/>
                      <a:pt x="70" y="16"/>
                    </a:cubicBezTo>
                    <a:cubicBezTo>
                      <a:pt x="70" y="20"/>
                      <a:pt x="71" y="23"/>
                      <a:pt x="72" y="26"/>
                    </a:cubicBezTo>
                    <a:cubicBezTo>
                      <a:pt x="72" y="28"/>
                      <a:pt x="72" y="30"/>
                      <a:pt x="72" y="31"/>
                    </a:cubicBezTo>
                    <a:cubicBezTo>
                      <a:pt x="70" y="35"/>
                      <a:pt x="66" y="36"/>
                      <a:pt x="62" y="38"/>
                    </a:cubicBezTo>
                    <a:cubicBezTo>
                      <a:pt x="55" y="40"/>
                      <a:pt x="50" y="46"/>
                      <a:pt x="49" y="52"/>
                    </a:cubicBezTo>
                    <a:cubicBezTo>
                      <a:pt x="47" y="59"/>
                      <a:pt x="49" y="67"/>
                      <a:pt x="47" y="74"/>
                    </a:cubicBezTo>
                    <a:cubicBezTo>
                      <a:pt x="47" y="77"/>
                      <a:pt x="46" y="80"/>
                      <a:pt x="44" y="81"/>
                    </a:cubicBezTo>
                    <a:cubicBezTo>
                      <a:pt x="42" y="81"/>
                      <a:pt x="40" y="81"/>
                      <a:pt x="38" y="80"/>
                    </a:cubicBezTo>
                    <a:cubicBezTo>
                      <a:pt x="37" y="79"/>
                      <a:pt x="35" y="78"/>
                      <a:pt x="34" y="77"/>
                    </a:cubicBezTo>
                    <a:cubicBezTo>
                      <a:pt x="27" y="72"/>
                      <a:pt x="17" y="72"/>
                      <a:pt x="8" y="72"/>
                    </a:cubicBezTo>
                    <a:cubicBezTo>
                      <a:pt x="6" y="72"/>
                      <a:pt x="4" y="71"/>
                      <a:pt x="3" y="70"/>
                    </a:cubicBezTo>
                    <a:cubicBezTo>
                      <a:pt x="1" y="68"/>
                      <a:pt x="1" y="66"/>
                      <a:pt x="1" y="64"/>
                    </a:cubicBezTo>
                    <a:cubicBezTo>
                      <a:pt x="0" y="62"/>
                      <a:pt x="0" y="59"/>
                      <a:pt x="1" y="57"/>
                    </a:cubicBezTo>
                    <a:cubicBezTo>
                      <a:pt x="3" y="52"/>
                      <a:pt x="9" y="49"/>
                      <a:pt x="13" y="46"/>
                    </a:cubicBezTo>
                    <a:cubicBezTo>
                      <a:pt x="18" y="42"/>
                      <a:pt x="21" y="35"/>
                      <a:pt x="25" y="3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4"/>
              <p:cNvSpPr>
                <a:spLocks/>
              </p:cNvSpPr>
              <p:nvPr/>
            </p:nvSpPr>
            <p:spPr bwMode="auto">
              <a:xfrm>
                <a:off x="7818438" y="3048001"/>
                <a:ext cx="101600" cy="117475"/>
              </a:xfrm>
              <a:custGeom>
                <a:avLst/>
                <a:gdLst>
                  <a:gd name="T0" fmla="*/ 25 w 62"/>
                  <a:gd name="T1" fmla="*/ 0 h 71"/>
                  <a:gd name="T2" fmla="*/ 35 w 62"/>
                  <a:gd name="T3" fmla="*/ 2 h 71"/>
                  <a:gd name="T4" fmla="*/ 43 w 62"/>
                  <a:gd name="T5" fmla="*/ 9 h 71"/>
                  <a:gd name="T6" fmla="*/ 62 w 62"/>
                  <a:gd name="T7" fmla="*/ 43 h 71"/>
                  <a:gd name="T8" fmla="*/ 62 w 62"/>
                  <a:gd name="T9" fmla="*/ 45 h 71"/>
                  <a:gd name="T10" fmla="*/ 60 w 62"/>
                  <a:gd name="T11" fmla="*/ 46 h 71"/>
                  <a:gd name="T12" fmla="*/ 53 w 62"/>
                  <a:gd name="T13" fmla="*/ 47 h 71"/>
                  <a:gd name="T14" fmla="*/ 45 w 62"/>
                  <a:gd name="T15" fmla="*/ 48 h 71"/>
                  <a:gd name="T16" fmla="*/ 41 w 62"/>
                  <a:gd name="T17" fmla="*/ 60 h 71"/>
                  <a:gd name="T18" fmla="*/ 32 w 62"/>
                  <a:gd name="T19" fmla="*/ 61 h 71"/>
                  <a:gd name="T20" fmla="*/ 22 w 62"/>
                  <a:gd name="T21" fmla="*/ 62 h 71"/>
                  <a:gd name="T22" fmla="*/ 20 w 62"/>
                  <a:gd name="T23" fmla="*/ 66 h 71"/>
                  <a:gd name="T24" fmla="*/ 10 w 62"/>
                  <a:gd name="T25" fmla="*/ 70 h 71"/>
                  <a:gd name="T26" fmla="*/ 6 w 62"/>
                  <a:gd name="T27" fmla="*/ 62 h 71"/>
                  <a:gd name="T28" fmla="*/ 9 w 62"/>
                  <a:gd name="T29" fmla="*/ 58 h 71"/>
                  <a:gd name="T30" fmla="*/ 7 w 62"/>
                  <a:gd name="T31" fmla="*/ 48 h 71"/>
                  <a:gd name="T32" fmla="*/ 6 w 62"/>
                  <a:gd name="T33" fmla="*/ 29 h 71"/>
                  <a:gd name="T34" fmla="*/ 1 w 62"/>
                  <a:gd name="T35" fmla="*/ 19 h 71"/>
                  <a:gd name="T36" fmla="*/ 9 w 62"/>
                  <a:gd name="T37" fmla="*/ 7 h 71"/>
                  <a:gd name="T38" fmla="*/ 25 w 62"/>
                  <a:gd name="T3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71">
                    <a:moveTo>
                      <a:pt x="25" y="0"/>
                    </a:moveTo>
                    <a:cubicBezTo>
                      <a:pt x="28" y="0"/>
                      <a:pt x="32" y="0"/>
                      <a:pt x="35" y="2"/>
                    </a:cubicBezTo>
                    <a:cubicBezTo>
                      <a:pt x="38" y="3"/>
                      <a:pt x="40" y="6"/>
                      <a:pt x="43" y="9"/>
                    </a:cubicBezTo>
                    <a:cubicBezTo>
                      <a:pt x="50" y="20"/>
                      <a:pt x="56" y="31"/>
                      <a:pt x="62" y="43"/>
                    </a:cubicBezTo>
                    <a:cubicBezTo>
                      <a:pt x="62" y="44"/>
                      <a:pt x="62" y="44"/>
                      <a:pt x="62" y="45"/>
                    </a:cubicBezTo>
                    <a:cubicBezTo>
                      <a:pt x="62" y="46"/>
                      <a:pt x="61" y="46"/>
                      <a:pt x="60" y="46"/>
                    </a:cubicBezTo>
                    <a:cubicBezTo>
                      <a:pt x="58" y="47"/>
                      <a:pt x="55" y="48"/>
                      <a:pt x="53" y="47"/>
                    </a:cubicBezTo>
                    <a:cubicBezTo>
                      <a:pt x="50" y="47"/>
                      <a:pt x="47" y="46"/>
                      <a:pt x="45" y="48"/>
                    </a:cubicBezTo>
                    <a:cubicBezTo>
                      <a:pt x="41" y="50"/>
                      <a:pt x="44" y="56"/>
                      <a:pt x="41" y="60"/>
                    </a:cubicBezTo>
                    <a:cubicBezTo>
                      <a:pt x="39" y="62"/>
                      <a:pt x="35" y="62"/>
                      <a:pt x="32" y="61"/>
                    </a:cubicBezTo>
                    <a:cubicBezTo>
                      <a:pt x="28" y="61"/>
                      <a:pt x="25" y="60"/>
                      <a:pt x="22" y="62"/>
                    </a:cubicBezTo>
                    <a:cubicBezTo>
                      <a:pt x="21" y="63"/>
                      <a:pt x="21" y="65"/>
                      <a:pt x="20" y="66"/>
                    </a:cubicBezTo>
                    <a:cubicBezTo>
                      <a:pt x="18" y="69"/>
                      <a:pt x="14" y="71"/>
                      <a:pt x="10" y="70"/>
                    </a:cubicBezTo>
                    <a:cubicBezTo>
                      <a:pt x="7" y="69"/>
                      <a:pt x="4" y="65"/>
                      <a:pt x="6" y="62"/>
                    </a:cubicBezTo>
                    <a:cubicBezTo>
                      <a:pt x="7" y="60"/>
                      <a:pt x="8" y="59"/>
                      <a:pt x="9" y="58"/>
                    </a:cubicBezTo>
                    <a:cubicBezTo>
                      <a:pt x="11" y="55"/>
                      <a:pt x="8" y="51"/>
                      <a:pt x="7" y="48"/>
                    </a:cubicBezTo>
                    <a:cubicBezTo>
                      <a:pt x="5" y="42"/>
                      <a:pt x="8" y="35"/>
                      <a:pt x="6" y="29"/>
                    </a:cubicBezTo>
                    <a:cubicBezTo>
                      <a:pt x="4" y="25"/>
                      <a:pt x="1" y="23"/>
                      <a:pt x="1" y="19"/>
                    </a:cubicBezTo>
                    <a:cubicBezTo>
                      <a:pt x="0" y="14"/>
                      <a:pt x="5" y="10"/>
                      <a:pt x="9" y="7"/>
                    </a:cubicBezTo>
                    <a:cubicBezTo>
                      <a:pt x="14" y="2"/>
                      <a:pt x="18" y="0"/>
                      <a:pt x="25" y="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5"/>
              <p:cNvSpPr>
                <a:spLocks/>
              </p:cNvSpPr>
              <p:nvPr/>
            </p:nvSpPr>
            <p:spPr bwMode="auto">
              <a:xfrm>
                <a:off x="7891463" y="3249613"/>
                <a:ext cx="79375" cy="111125"/>
              </a:xfrm>
              <a:custGeom>
                <a:avLst/>
                <a:gdLst>
                  <a:gd name="T0" fmla="*/ 18 w 49"/>
                  <a:gd name="T1" fmla="*/ 6 h 68"/>
                  <a:gd name="T2" fmla="*/ 24 w 49"/>
                  <a:gd name="T3" fmla="*/ 1 h 68"/>
                  <a:gd name="T4" fmla="*/ 27 w 49"/>
                  <a:gd name="T5" fmla="*/ 1 h 68"/>
                  <a:gd name="T6" fmla="*/ 30 w 49"/>
                  <a:gd name="T7" fmla="*/ 4 h 68"/>
                  <a:gd name="T8" fmla="*/ 38 w 49"/>
                  <a:gd name="T9" fmla="*/ 19 h 68"/>
                  <a:gd name="T10" fmla="*/ 40 w 49"/>
                  <a:gd name="T11" fmla="*/ 38 h 68"/>
                  <a:gd name="T12" fmla="*/ 49 w 49"/>
                  <a:gd name="T13" fmla="*/ 62 h 68"/>
                  <a:gd name="T14" fmla="*/ 49 w 49"/>
                  <a:gd name="T15" fmla="*/ 64 h 68"/>
                  <a:gd name="T16" fmla="*/ 47 w 49"/>
                  <a:gd name="T17" fmla="*/ 65 h 68"/>
                  <a:gd name="T18" fmla="*/ 33 w 49"/>
                  <a:gd name="T19" fmla="*/ 65 h 68"/>
                  <a:gd name="T20" fmla="*/ 28 w 49"/>
                  <a:gd name="T21" fmla="*/ 60 h 68"/>
                  <a:gd name="T22" fmla="*/ 7 w 49"/>
                  <a:gd name="T23" fmla="*/ 45 h 68"/>
                  <a:gd name="T24" fmla="*/ 3 w 49"/>
                  <a:gd name="T25" fmla="*/ 33 h 68"/>
                  <a:gd name="T26" fmla="*/ 1 w 49"/>
                  <a:gd name="T27" fmla="*/ 25 h 68"/>
                  <a:gd name="T28" fmla="*/ 5 w 49"/>
                  <a:gd name="T29" fmla="*/ 12 h 68"/>
                  <a:gd name="T30" fmla="*/ 11 w 49"/>
                  <a:gd name="T31" fmla="*/ 12 h 68"/>
                  <a:gd name="T32" fmla="*/ 18 w 49"/>
                  <a:gd name="T33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8">
                    <a:moveTo>
                      <a:pt x="18" y="6"/>
                    </a:moveTo>
                    <a:cubicBezTo>
                      <a:pt x="19" y="4"/>
                      <a:pt x="21" y="2"/>
                      <a:pt x="24" y="1"/>
                    </a:cubicBezTo>
                    <a:cubicBezTo>
                      <a:pt x="25" y="1"/>
                      <a:pt x="26" y="0"/>
                      <a:pt x="27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3" y="8"/>
                      <a:pt x="36" y="13"/>
                      <a:pt x="38" y="19"/>
                    </a:cubicBezTo>
                    <a:cubicBezTo>
                      <a:pt x="39" y="25"/>
                      <a:pt x="39" y="32"/>
                      <a:pt x="40" y="38"/>
                    </a:cubicBezTo>
                    <a:cubicBezTo>
                      <a:pt x="42" y="47"/>
                      <a:pt x="48" y="54"/>
                      <a:pt x="49" y="62"/>
                    </a:cubicBezTo>
                    <a:cubicBezTo>
                      <a:pt x="49" y="63"/>
                      <a:pt x="49" y="64"/>
                      <a:pt x="49" y="64"/>
                    </a:cubicBezTo>
                    <a:cubicBezTo>
                      <a:pt x="48" y="65"/>
                      <a:pt x="48" y="65"/>
                      <a:pt x="47" y="65"/>
                    </a:cubicBezTo>
                    <a:cubicBezTo>
                      <a:pt x="42" y="67"/>
                      <a:pt x="37" y="68"/>
                      <a:pt x="33" y="65"/>
                    </a:cubicBezTo>
                    <a:cubicBezTo>
                      <a:pt x="31" y="64"/>
                      <a:pt x="30" y="62"/>
                      <a:pt x="28" y="60"/>
                    </a:cubicBezTo>
                    <a:cubicBezTo>
                      <a:pt x="23" y="54"/>
                      <a:pt x="12" y="52"/>
                      <a:pt x="7" y="45"/>
                    </a:cubicBezTo>
                    <a:cubicBezTo>
                      <a:pt x="4" y="42"/>
                      <a:pt x="3" y="37"/>
                      <a:pt x="3" y="33"/>
                    </a:cubicBezTo>
                    <a:cubicBezTo>
                      <a:pt x="2" y="30"/>
                      <a:pt x="2" y="28"/>
                      <a:pt x="1" y="25"/>
                    </a:cubicBezTo>
                    <a:cubicBezTo>
                      <a:pt x="0" y="21"/>
                      <a:pt x="0" y="14"/>
                      <a:pt x="5" y="12"/>
                    </a:cubicBezTo>
                    <a:cubicBezTo>
                      <a:pt x="7" y="12"/>
                      <a:pt x="9" y="12"/>
                      <a:pt x="11" y="12"/>
                    </a:cubicBezTo>
                    <a:cubicBezTo>
                      <a:pt x="15" y="11"/>
                      <a:pt x="16" y="9"/>
                      <a:pt x="18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6"/>
              <p:cNvSpPr>
                <a:spLocks/>
              </p:cNvSpPr>
              <p:nvPr/>
            </p:nvSpPr>
            <p:spPr bwMode="auto">
              <a:xfrm>
                <a:off x="7659688" y="3136901"/>
                <a:ext cx="195263" cy="149225"/>
              </a:xfrm>
              <a:custGeom>
                <a:avLst/>
                <a:gdLst>
                  <a:gd name="T0" fmla="*/ 110 w 118"/>
                  <a:gd name="T1" fmla="*/ 76 h 90"/>
                  <a:gd name="T2" fmla="*/ 116 w 118"/>
                  <a:gd name="T3" fmla="*/ 72 h 90"/>
                  <a:gd name="T4" fmla="*/ 115 w 118"/>
                  <a:gd name="T5" fmla="*/ 62 h 90"/>
                  <a:gd name="T6" fmla="*/ 106 w 118"/>
                  <a:gd name="T7" fmla="*/ 55 h 90"/>
                  <a:gd name="T8" fmla="*/ 93 w 118"/>
                  <a:gd name="T9" fmla="*/ 40 h 90"/>
                  <a:gd name="T10" fmla="*/ 85 w 118"/>
                  <a:gd name="T11" fmla="*/ 23 h 90"/>
                  <a:gd name="T12" fmla="*/ 78 w 118"/>
                  <a:gd name="T13" fmla="*/ 15 h 90"/>
                  <a:gd name="T14" fmla="*/ 74 w 118"/>
                  <a:gd name="T15" fmla="*/ 8 h 90"/>
                  <a:gd name="T16" fmla="*/ 67 w 118"/>
                  <a:gd name="T17" fmla="*/ 2 h 90"/>
                  <a:gd name="T18" fmla="*/ 52 w 118"/>
                  <a:gd name="T19" fmla="*/ 5 h 90"/>
                  <a:gd name="T20" fmla="*/ 50 w 118"/>
                  <a:gd name="T21" fmla="*/ 8 h 90"/>
                  <a:gd name="T22" fmla="*/ 45 w 118"/>
                  <a:gd name="T23" fmla="*/ 9 h 90"/>
                  <a:gd name="T24" fmla="*/ 27 w 118"/>
                  <a:gd name="T25" fmla="*/ 10 h 90"/>
                  <a:gd name="T26" fmla="*/ 21 w 118"/>
                  <a:gd name="T27" fmla="*/ 15 h 90"/>
                  <a:gd name="T28" fmla="*/ 1 w 118"/>
                  <a:gd name="T29" fmla="*/ 38 h 90"/>
                  <a:gd name="T30" fmla="*/ 0 w 118"/>
                  <a:gd name="T31" fmla="*/ 40 h 90"/>
                  <a:gd name="T32" fmla="*/ 2 w 118"/>
                  <a:gd name="T33" fmla="*/ 43 h 90"/>
                  <a:gd name="T34" fmla="*/ 11 w 118"/>
                  <a:gd name="T35" fmla="*/ 47 h 90"/>
                  <a:gd name="T36" fmla="*/ 20 w 118"/>
                  <a:gd name="T37" fmla="*/ 44 h 90"/>
                  <a:gd name="T38" fmla="*/ 23 w 118"/>
                  <a:gd name="T39" fmla="*/ 39 h 90"/>
                  <a:gd name="T40" fmla="*/ 26 w 118"/>
                  <a:gd name="T41" fmla="*/ 39 h 90"/>
                  <a:gd name="T42" fmla="*/ 36 w 118"/>
                  <a:gd name="T43" fmla="*/ 46 h 90"/>
                  <a:gd name="T44" fmla="*/ 35 w 118"/>
                  <a:gd name="T45" fmla="*/ 56 h 90"/>
                  <a:gd name="T46" fmla="*/ 29 w 118"/>
                  <a:gd name="T47" fmla="*/ 65 h 90"/>
                  <a:gd name="T48" fmla="*/ 27 w 118"/>
                  <a:gd name="T49" fmla="*/ 82 h 90"/>
                  <a:gd name="T50" fmla="*/ 31 w 118"/>
                  <a:gd name="T51" fmla="*/ 89 h 90"/>
                  <a:gd name="T52" fmla="*/ 39 w 118"/>
                  <a:gd name="T53" fmla="*/ 88 h 90"/>
                  <a:gd name="T54" fmla="*/ 46 w 118"/>
                  <a:gd name="T55" fmla="*/ 84 h 90"/>
                  <a:gd name="T56" fmla="*/ 58 w 118"/>
                  <a:gd name="T57" fmla="*/ 82 h 90"/>
                  <a:gd name="T58" fmla="*/ 67 w 118"/>
                  <a:gd name="T59" fmla="*/ 84 h 90"/>
                  <a:gd name="T60" fmla="*/ 76 w 118"/>
                  <a:gd name="T61" fmla="*/ 79 h 90"/>
                  <a:gd name="T62" fmla="*/ 90 w 118"/>
                  <a:gd name="T63" fmla="*/ 65 h 90"/>
                  <a:gd name="T64" fmla="*/ 98 w 118"/>
                  <a:gd name="T65" fmla="*/ 73 h 90"/>
                  <a:gd name="T66" fmla="*/ 110 w 118"/>
                  <a:gd name="T67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8" h="90">
                    <a:moveTo>
                      <a:pt x="110" y="76"/>
                    </a:moveTo>
                    <a:cubicBezTo>
                      <a:pt x="112" y="76"/>
                      <a:pt x="115" y="75"/>
                      <a:pt x="116" y="72"/>
                    </a:cubicBezTo>
                    <a:cubicBezTo>
                      <a:pt x="118" y="69"/>
                      <a:pt x="117" y="65"/>
                      <a:pt x="115" y="62"/>
                    </a:cubicBezTo>
                    <a:cubicBezTo>
                      <a:pt x="112" y="59"/>
                      <a:pt x="109" y="57"/>
                      <a:pt x="106" y="55"/>
                    </a:cubicBezTo>
                    <a:cubicBezTo>
                      <a:pt x="100" y="51"/>
                      <a:pt x="96" y="46"/>
                      <a:pt x="93" y="40"/>
                    </a:cubicBezTo>
                    <a:cubicBezTo>
                      <a:pt x="90" y="34"/>
                      <a:pt x="88" y="28"/>
                      <a:pt x="85" y="23"/>
                    </a:cubicBezTo>
                    <a:cubicBezTo>
                      <a:pt x="83" y="20"/>
                      <a:pt x="80" y="18"/>
                      <a:pt x="78" y="15"/>
                    </a:cubicBezTo>
                    <a:cubicBezTo>
                      <a:pt x="77" y="13"/>
                      <a:pt x="76" y="10"/>
                      <a:pt x="74" y="8"/>
                    </a:cubicBezTo>
                    <a:cubicBezTo>
                      <a:pt x="72" y="6"/>
                      <a:pt x="70" y="4"/>
                      <a:pt x="67" y="2"/>
                    </a:cubicBezTo>
                    <a:cubicBezTo>
                      <a:pt x="62" y="0"/>
                      <a:pt x="55" y="0"/>
                      <a:pt x="52" y="5"/>
                    </a:cubicBezTo>
                    <a:cubicBezTo>
                      <a:pt x="51" y="6"/>
                      <a:pt x="51" y="7"/>
                      <a:pt x="50" y="8"/>
                    </a:cubicBezTo>
                    <a:cubicBezTo>
                      <a:pt x="48" y="9"/>
                      <a:pt x="47" y="9"/>
                      <a:pt x="45" y="9"/>
                    </a:cubicBezTo>
                    <a:cubicBezTo>
                      <a:pt x="39" y="9"/>
                      <a:pt x="33" y="8"/>
                      <a:pt x="27" y="10"/>
                    </a:cubicBezTo>
                    <a:cubicBezTo>
                      <a:pt x="25" y="11"/>
                      <a:pt x="23" y="13"/>
                      <a:pt x="21" y="15"/>
                    </a:cubicBezTo>
                    <a:cubicBezTo>
                      <a:pt x="13" y="21"/>
                      <a:pt x="6" y="29"/>
                      <a:pt x="1" y="38"/>
                    </a:cubicBezTo>
                    <a:cubicBezTo>
                      <a:pt x="1" y="39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3"/>
                    </a:cubicBezTo>
                    <a:cubicBezTo>
                      <a:pt x="5" y="44"/>
                      <a:pt x="8" y="46"/>
                      <a:pt x="11" y="47"/>
                    </a:cubicBezTo>
                    <a:cubicBezTo>
                      <a:pt x="14" y="47"/>
                      <a:pt x="18" y="46"/>
                      <a:pt x="20" y="44"/>
                    </a:cubicBezTo>
                    <a:cubicBezTo>
                      <a:pt x="21" y="42"/>
                      <a:pt x="21" y="40"/>
                      <a:pt x="23" y="39"/>
                    </a:cubicBezTo>
                    <a:cubicBezTo>
                      <a:pt x="24" y="39"/>
                      <a:pt x="25" y="39"/>
                      <a:pt x="26" y="39"/>
                    </a:cubicBezTo>
                    <a:cubicBezTo>
                      <a:pt x="30" y="40"/>
                      <a:pt x="35" y="42"/>
                      <a:pt x="36" y="46"/>
                    </a:cubicBezTo>
                    <a:cubicBezTo>
                      <a:pt x="38" y="49"/>
                      <a:pt x="37" y="53"/>
                      <a:pt x="35" y="56"/>
                    </a:cubicBezTo>
                    <a:cubicBezTo>
                      <a:pt x="33" y="59"/>
                      <a:pt x="31" y="62"/>
                      <a:pt x="29" y="65"/>
                    </a:cubicBezTo>
                    <a:cubicBezTo>
                      <a:pt x="26" y="70"/>
                      <a:pt x="25" y="76"/>
                      <a:pt x="27" y="82"/>
                    </a:cubicBezTo>
                    <a:cubicBezTo>
                      <a:pt x="27" y="85"/>
                      <a:pt x="29" y="88"/>
                      <a:pt x="31" y="89"/>
                    </a:cubicBezTo>
                    <a:cubicBezTo>
                      <a:pt x="33" y="90"/>
                      <a:pt x="37" y="89"/>
                      <a:pt x="39" y="88"/>
                    </a:cubicBezTo>
                    <a:cubicBezTo>
                      <a:pt x="42" y="87"/>
                      <a:pt x="44" y="85"/>
                      <a:pt x="46" y="84"/>
                    </a:cubicBezTo>
                    <a:cubicBezTo>
                      <a:pt x="50" y="82"/>
                      <a:pt x="54" y="81"/>
                      <a:pt x="58" y="82"/>
                    </a:cubicBezTo>
                    <a:cubicBezTo>
                      <a:pt x="61" y="83"/>
                      <a:pt x="64" y="84"/>
                      <a:pt x="67" y="84"/>
                    </a:cubicBezTo>
                    <a:cubicBezTo>
                      <a:pt x="71" y="84"/>
                      <a:pt x="74" y="82"/>
                      <a:pt x="76" y="79"/>
                    </a:cubicBezTo>
                    <a:cubicBezTo>
                      <a:pt x="80" y="75"/>
                      <a:pt x="82" y="60"/>
                      <a:pt x="90" y="65"/>
                    </a:cubicBezTo>
                    <a:cubicBezTo>
                      <a:pt x="94" y="67"/>
                      <a:pt x="94" y="71"/>
                      <a:pt x="98" y="73"/>
                    </a:cubicBezTo>
                    <a:cubicBezTo>
                      <a:pt x="101" y="75"/>
                      <a:pt x="106" y="76"/>
                      <a:pt x="110" y="7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7"/>
              <p:cNvSpPr>
                <a:spLocks/>
              </p:cNvSpPr>
              <p:nvPr/>
            </p:nvSpPr>
            <p:spPr bwMode="auto">
              <a:xfrm>
                <a:off x="7316788" y="2981326"/>
                <a:ext cx="103188" cy="190500"/>
              </a:xfrm>
              <a:custGeom>
                <a:avLst/>
                <a:gdLst>
                  <a:gd name="T0" fmla="*/ 45 w 63"/>
                  <a:gd name="T1" fmla="*/ 27 h 116"/>
                  <a:gd name="T2" fmla="*/ 45 w 63"/>
                  <a:gd name="T3" fmla="*/ 23 h 116"/>
                  <a:gd name="T4" fmla="*/ 40 w 63"/>
                  <a:gd name="T5" fmla="*/ 17 h 116"/>
                  <a:gd name="T6" fmla="*/ 31 w 63"/>
                  <a:gd name="T7" fmla="*/ 13 h 116"/>
                  <a:gd name="T8" fmla="*/ 17 w 63"/>
                  <a:gd name="T9" fmla="*/ 0 h 116"/>
                  <a:gd name="T10" fmla="*/ 12 w 63"/>
                  <a:gd name="T11" fmla="*/ 0 h 116"/>
                  <a:gd name="T12" fmla="*/ 9 w 63"/>
                  <a:gd name="T13" fmla="*/ 3 h 116"/>
                  <a:gd name="T14" fmla="*/ 2 w 63"/>
                  <a:gd name="T15" fmla="*/ 19 h 116"/>
                  <a:gd name="T16" fmla="*/ 4 w 63"/>
                  <a:gd name="T17" fmla="*/ 36 h 116"/>
                  <a:gd name="T18" fmla="*/ 14 w 63"/>
                  <a:gd name="T19" fmla="*/ 50 h 116"/>
                  <a:gd name="T20" fmla="*/ 15 w 63"/>
                  <a:gd name="T21" fmla="*/ 53 h 116"/>
                  <a:gd name="T22" fmla="*/ 20 w 63"/>
                  <a:gd name="T23" fmla="*/ 58 h 116"/>
                  <a:gd name="T24" fmla="*/ 35 w 63"/>
                  <a:gd name="T25" fmla="*/ 73 h 116"/>
                  <a:gd name="T26" fmla="*/ 40 w 63"/>
                  <a:gd name="T27" fmla="*/ 84 h 116"/>
                  <a:gd name="T28" fmla="*/ 48 w 63"/>
                  <a:gd name="T29" fmla="*/ 102 h 116"/>
                  <a:gd name="T30" fmla="*/ 52 w 63"/>
                  <a:gd name="T31" fmla="*/ 109 h 116"/>
                  <a:gd name="T32" fmla="*/ 57 w 63"/>
                  <a:gd name="T33" fmla="*/ 116 h 116"/>
                  <a:gd name="T34" fmla="*/ 59 w 63"/>
                  <a:gd name="T35" fmla="*/ 112 h 116"/>
                  <a:gd name="T36" fmla="*/ 62 w 63"/>
                  <a:gd name="T37" fmla="*/ 69 h 116"/>
                  <a:gd name="T38" fmla="*/ 62 w 63"/>
                  <a:gd name="T39" fmla="*/ 60 h 116"/>
                  <a:gd name="T40" fmla="*/ 60 w 63"/>
                  <a:gd name="T41" fmla="*/ 57 h 116"/>
                  <a:gd name="T42" fmla="*/ 50 w 63"/>
                  <a:gd name="T43" fmla="*/ 49 h 116"/>
                  <a:gd name="T44" fmla="*/ 45 w 63"/>
                  <a:gd name="T45" fmla="*/ 45 h 116"/>
                  <a:gd name="T46" fmla="*/ 45 w 63"/>
                  <a:gd name="T47" fmla="*/ 2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116">
                    <a:moveTo>
                      <a:pt x="45" y="27"/>
                    </a:moveTo>
                    <a:cubicBezTo>
                      <a:pt x="45" y="26"/>
                      <a:pt x="45" y="25"/>
                      <a:pt x="45" y="23"/>
                    </a:cubicBezTo>
                    <a:cubicBezTo>
                      <a:pt x="45" y="20"/>
                      <a:pt x="42" y="18"/>
                      <a:pt x="40" y="17"/>
                    </a:cubicBezTo>
                    <a:cubicBezTo>
                      <a:pt x="37" y="16"/>
                      <a:pt x="34" y="15"/>
                      <a:pt x="31" y="13"/>
                    </a:cubicBezTo>
                    <a:cubicBezTo>
                      <a:pt x="26" y="10"/>
                      <a:pt x="23" y="3"/>
                      <a:pt x="17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6" y="8"/>
                      <a:pt x="3" y="13"/>
                      <a:pt x="2" y="19"/>
                    </a:cubicBezTo>
                    <a:cubicBezTo>
                      <a:pt x="0" y="25"/>
                      <a:pt x="1" y="31"/>
                      <a:pt x="4" y="36"/>
                    </a:cubicBezTo>
                    <a:cubicBezTo>
                      <a:pt x="7" y="41"/>
                      <a:pt x="13" y="45"/>
                      <a:pt x="14" y="50"/>
                    </a:cubicBezTo>
                    <a:cubicBezTo>
                      <a:pt x="14" y="51"/>
                      <a:pt x="14" y="52"/>
                      <a:pt x="15" y="53"/>
                    </a:cubicBezTo>
                    <a:cubicBezTo>
                      <a:pt x="16" y="55"/>
                      <a:pt x="18" y="57"/>
                      <a:pt x="20" y="58"/>
                    </a:cubicBezTo>
                    <a:cubicBezTo>
                      <a:pt x="26" y="62"/>
                      <a:pt x="32" y="67"/>
                      <a:pt x="35" y="73"/>
                    </a:cubicBezTo>
                    <a:cubicBezTo>
                      <a:pt x="37" y="77"/>
                      <a:pt x="39" y="80"/>
                      <a:pt x="40" y="84"/>
                    </a:cubicBezTo>
                    <a:cubicBezTo>
                      <a:pt x="43" y="90"/>
                      <a:pt x="46" y="96"/>
                      <a:pt x="48" y="102"/>
                    </a:cubicBezTo>
                    <a:cubicBezTo>
                      <a:pt x="49" y="104"/>
                      <a:pt x="50" y="107"/>
                      <a:pt x="52" y="109"/>
                    </a:cubicBezTo>
                    <a:cubicBezTo>
                      <a:pt x="53" y="111"/>
                      <a:pt x="55" y="113"/>
                      <a:pt x="57" y="116"/>
                    </a:cubicBezTo>
                    <a:cubicBezTo>
                      <a:pt x="58" y="115"/>
                      <a:pt x="59" y="114"/>
                      <a:pt x="59" y="112"/>
                    </a:cubicBezTo>
                    <a:cubicBezTo>
                      <a:pt x="63" y="98"/>
                      <a:pt x="60" y="83"/>
                      <a:pt x="62" y="69"/>
                    </a:cubicBezTo>
                    <a:cubicBezTo>
                      <a:pt x="62" y="66"/>
                      <a:pt x="63" y="63"/>
                      <a:pt x="62" y="60"/>
                    </a:cubicBezTo>
                    <a:cubicBezTo>
                      <a:pt x="61" y="59"/>
                      <a:pt x="61" y="58"/>
                      <a:pt x="60" y="57"/>
                    </a:cubicBezTo>
                    <a:cubicBezTo>
                      <a:pt x="57" y="54"/>
                      <a:pt x="54" y="51"/>
                      <a:pt x="50" y="49"/>
                    </a:cubicBezTo>
                    <a:cubicBezTo>
                      <a:pt x="49" y="48"/>
                      <a:pt x="47" y="47"/>
                      <a:pt x="45" y="45"/>
                    </a:cubicBezTo>
                    <a:cubicBezTo>
                      <a:pt x="43" y="40"/>
                      <a:pt x="44" y="32"/>
                      <a:pt x="45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8"/>
              <p:cNvSpPr>
                <a:spLocks/>
              </p:cNvSpPr>
              <p:nvPr/>
            </p:nvSpPr>
            <p:spPr bwMode="auto">
              <a:xfrm>
                <a:off x="7399338" y="3270251"/>
                <a:ext cx="146050" cy="354013"/>
              </a:xfrm>
              <a:custGeom>
                <a:avLst/>
                <a:gdLst>
                  <a:gd name="T0" fmla="*/ 76 w 89"/>
                  <a:gd name="T1" fmla="*/ 79 h 214"/>
                  <a:gd name="T2" fmla="*/ 80 w 89"/>
                  <a:gd name="T3" fmla="*/ 64 h 214"/>
                  <a:gd name="T4" fmla="*/ 86 w 89"/>
                  <a:gd name="T5" fmla="*/ 40 h 214"/>
                  <a:gd name="T6" fmla="*/ 87 w 89"/>
                  <a:gd name="T7" fmla="*/ 26 h 214"/>
                  <a:gd name="T8" fmla="*/ 77 w 89"/>
                  <a:gd name="T9" fmla="*/ 14 h 214"/>
                  <a:gd name="T10" fmla="*/ 55 w 89"/>
                  <a:gd name="T11" fmla="*/ 1 h 214"/>
                  <a:gd name="T12" fmla="*/ 50 w 89"/>
                  <a:gd name="T13" fmla="*/ 1 h 214"/>
                  <a:gd name="T14" fmla="*/ 49 w 89"/>
                  <a:gd name="T15" fmla="*/ 5 h 214"/>
                  <a:gd name="T16" fmla="*/ 46 w 89"/>
                  <a:gd name="T17" fmla="*/ 57 h 214"/>
                  <a:gd name="T18" fmla="*/ 46 w 89"/>
                  <a:gd name="T19" fmla="*/ 69 h 214"/>
                  <a:gd name="T20" fmla="*/ 44 w 89"/>
                  <a:gd name="T21" fmla="*/ 88 h 214"/>
                  <a:gd name="T22" fmla="*/ 46 w 89"/>
                  <a:gd name="T23" fmla="*/ 106 h 214"/>
                  <a:gd name="T24" fmla="*/ 41 w 89"/>
                  <a:gd name="T25" fmla="*/ 119 h 214"/>
                  <a:gd name="T26" fmla="*/ 26 w 89"/>
                  <a:gd name="T27" fmla="*/ 138 h 214"/>
                  <a:gd name="T28" fmla="*/ 5 w 89"/>
                  <a:gd name="T29" fmla="*/ 155 h 214"/>
                  <a:gd name="T30" fmla="*/ 2 w 89"/>
                  <a:gd name="T31" fmla="*/ 159 h 214"/>
                  <a:gd name="T32" fmla="*/ 1 w 89"/>
                  <a:gd name="T33" fmla="*/ 164 h 214"/>
                  <a:gd name="T34" fmla="*/ 1 w 89"/>
                  <a:gd name="T35" fmla="*/ 188 h 214"/>
                  <a:gd name="T36" fmla="*/ 4 w 89"/>
                  <a:gd name="T37" fmla="*/ 202 h 214"/>
                  <a:gd name="T38" fmla="*/ 14 w 89"/>
                  <a:gd name="T39" fmla="*/ 206 h 214"/>
                  <a:gd name="T40" fmla="*/ 21 w 89"/>
                  <a:gd name="T41" fmla="*/ 211 h 214"/>
                  <a:gd name="T42" fmla="*/ 35 w 89"/>
                  <a:gd name="T43" fmla="*/ 205 h 214"/>
                  <a:gd name="T44" fmla="*/ 36 w 89"/>
                  <a:gd name="T45" fmla="*/ 200 h 214"/>
                  <a:gd name="T46" fmla="*/ 54 w 89"/>
                  <a:gd name="T47" fmla="*/ 188 h 214"/>
                  <a:gd name="T48" fmla="*/ 59 w 89"/>
                  <a:gd name="T49" fmla="*/ 162 h 214"/>
                  <a:gd name="T50" fmla="*/ 64 w 89"/>
                  <a:gd name="T51" fmla="*/ 123 h 214"/>
                  <a:gd name="T52" fmla="*/ 64 w 89"/>
                  <a:gd name="T53" fmla="*/ 104 h 214"/>
                  <a:gd name="T54" fmla="*/ 69 w 89"/>
                  <a:gd name="T55" fmla="*/ 94 h 214"/>
                  <a:gd name="T56" fmla="*/ 76 w 89"/>
                  <a:gd name="T57" fmla="*/ 7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9" h="214">
                    <a:moveTo>
                      <a:pt x="76" y="79"/>
                    </a:moveTo>
                    <a:cubicBezTo>
                      <a:pt x="77" y="74"/>
                      <a:pt x="78" y="69"/>
                      <a:pt x="80" y="64"/>
                    </a:cubicBezTo>
                    <a:cubicBezTo>
                      <a:pt x="82" y="56"/>
                      <a:pt x="84" y="48"/>
                      <a:pt x="86" y="40"/>
                    </a:cubicBezTo>
                    <a:cubicBezTo>
                      <a:pt x="87" y="35"/>
                      <a:pt x="89" y="30"/>
                      <a:pt x="87" y="26"/>
                    </a:cubicBezTo>
                    <a:cubicBezTo>
                      <a:pt x="86" y="21"/>
                      <a:pt x="82" y="17"/>
                      <a:pt x="77" y="14"/>
                    </a:cubicBezTo>
                    <a:cubicBezTo>
                      <a:pt x="71" y="9"/>
                      <a:pt x="63" y="5"/>
                      <a:pt x="55" y="1"/>
                    </a:cubicBezTo>
                    <a:cubicBezTo>
                      <a:pt x="54" y="1"/>
                      <a:pt x="52" y="0"/>
                      <a:pt x="50" y="1"/>
                    </a:cubicBezTo>
                    <a:cubicBezTo>
                      <a:pt x="49" y="2"/>
                      <a:pt x="49" y="4"/>
                      <a:pt x="49" y="5"/>
                    </a:cubicBezTo>
                    <a:cubicBezTo>
                      <a:pt x="47" y="23"/>
                      <a:pt x="46" y="40"/>
                      <a:pt x="46" y="57"/>
                    </a:cubicBezTo>
                    <a:cubicBezTo>
                      <a:pt x="46" y="61"/>
                      <a:pt x="46" y="65"/>
                      <a:pt x="46" y="69"/>
                    </a:cubicBezTo>
                    <a:cubicBezTo>
                      <a:pt x="45" y="75"/>
                      <a:pt x="43" y="82"/>
                      <a:pt x="44" y="88"/>
                    </a:cubicBezTo>
                    <a:cubicBezTo>
                      <a:pt x="44" y="94"/>
                      <a:pt x="47" y="100"/>
                      <a:pt x="46" y="106"/>
                    </a:cubicBezTo>
                    <a:cubicBezTo>
                      <a:pt x="46" y="111"/>
                      <a:pt x="43" y="115"/>
                      <a:pt x="41" y="119"/>
                    </a:cubicBezTo>
                    <a:cubicBezTo>
                      <a:pt x="36" y="125"/>
                      <a:pt x="32" y="132"/>
                      <a:pt x="26" y="138"/>
                    </a:cubicBezTo>
                    <a:cubicBezTo>
                      <a:pt x="20" y="144"/>
                      <a:pt x="12" y="149"/>
                      <a:pt x="5" y="155"/>
                    </a:cubicBezTo>
                    <a:cubicBezTo>
                      <a:pt x="4" y="156"/>
                      <a:pt x="3" y="157"/>
                      <a:pt x="2" y="159"/>
                    </a:cubicBezTo>
                    <a:cubicBezTo>
                      <a:pt x="1" y="160"/>
                      <a:pt x="1" y="162"/>
                      <a:pt x="1" y="164"/>
                    </a:cubicBezTo>
                    <a:cubicBezTo>
                      <a:pt x="1" y="172"/>
                      <a:pt x="1" y="180"/>
                      <a:pt x="1" y="188"/>
                    </a:cubicBezTo>
                    <a:cubicBezTo>
                      <a:pt x="0" y="193"/>
                      <a:pt x="1" y="199"/>
                      <a:pt x="4" y="202"/>
                    </a:cubicBezTo>
                    <a:cubicBezTo>
                      <a:pt x="7" y="204"/>
                      <a:pt x="10" y="205"/>
                      <a:pt x="14" y="206"/>
                    </a:cubicBezTo>
                    <a:cubicBezTo>
                      <a:pt x="17" y="206"/>
                      <a:pt x="20" y="208"/>
                      <a:pt x="21" y="211"/>
                    </a:cubicBezTo>
                    <a:cubicBezTo>
                      <a:pt x="27" y="214"/>
                      <a:pt x="34" y="211"/>
                      <a:pt x="35" y="205"/>
                    </a:cubicBezTo>
                    <a:cubicBezTo>
                      <a:pt x="36" y="204"/>
                      <a:pt x="36" y="202"/>
                      <a:pt x="36" y="200"/>
                    </a:cubicBezTo>
                    <a:cubicBezTo>
                      <a:pt x="39" y="194"/>
                      <a:pt x="48" y="193"/>
                      <a:pt x="54" y="188"/>
                    </a:cubicBezTo>
                    <a:cubicBezTo>
                      <a:pt x="61" y="182"/>
                      <a:pt x="59" y="171"/>
                      <a:pt x="59" y="162"/>
                    </a:cubicBezTo>
                    <a:cubicBezTo>
                      <a:pt x="59" y="149"/>
                      <a:pt x="63" y="136"/>
                      <a:pt x="64" y="123"/>
                    </a:cubicBezTo>
                    <a:cubicBezTo>
                      <a:pt x="65" y="117"/>
                      <a:pt x="65" y="110"/>
                      <a:pt x="64" y="104"/>
                    </a:cubicBezTo>
                    <a:cubicBezTo>
                      <a:pt x="63" y="99"/>
                      <a:pt x="64" y="97"/>
                      <a:pt x="69" y="94"/>
                    </a:cubicBezTo>
                    <a:cubicBezTo>
                      <a:pt x="75" y="90"/>
                      <a:pt x="76" y="86"/>
                      <a:pt x="76" y="7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9"/>
              <p:cNvSpPr>
                <a:spLocks/>
              </p:cNvSpPr>
              <p:nvPr/>
            </p:nvSpPr>
            <p:spPr bwMode="auto">
              <a:xfrm>
                <a:off x="7407275" y="3833813"/>
                <a:ext cx="336550" cy="650875"/>
              </a:xfrm>
              <a:custGeom>
                <a:avLst/>
                <a:gdLst>
                  <a:gd name="T0" fmla="*/ 106 w 205"/>
                  <a:gd name="T1" fmla="*/ 49 h 394"/>
                  <a:gd name="T2" fmla="*/ 106 w 205"/>
                  <a:gd name="T3" fmla="*/ 49 h 394"/>
                  <a:gd name="T4" fmla="*/ 108 w 205"/>
                  <a:gd name="T5" fmla="*/ 83 h 394"/>
                  <a:gd name="T6" fmla="*/ 102 w 205"/>
                  <a:gd name="T7" fmla="*/ 117 h 394"/>
                  <a:gd name="T8" fmla="*/ 88 w 205"/>
                  <a:gd name="T9" fmla="*/ 140 h 394"/>
                  <a:gd name="T10" fmla="*/ 89 w 205"/>
                  <a:gd name="T11" fmla="*/ 146 h 394"/>
                  <a:gd name="T12" fmla="*/ 83 w 205"/>
                  <a:gd name="T13" fmla="*/ 178 h 394"/>
                  <a:gd name="T14" fmla="*/ 89 w 205"/>
                  <a:gd name="T15" fmla="*/ 191 h 394"/>
                  <a:gd name="T16" fmla="*/ 82 w 205"/>
                  <a:gd name="T17" fmla="*/ 211 h 394"/>
                  <a:gd name="T18" fmla="*/ 71 w 205"/>
                  <a:gd name="T19" fmla="*/ 215 h 394"/>
                  <a:gd name="T20" fmla="*/ 65 w 205"/>
                  <a:gd name="T21" fmla="*/ 227 h 394"/>
                  <a:gd name="T22" fmla="*/ 28 w 205"/>
                  <a:gd name="T23" fmla="*/ 253 h 394"/>
                  <a:gd name="T24" fmla="*/ 11 w 205"/>
                  <a:gd name="T25" fmla="*/ 277 h 394"/>
                  <a:gd name="T26" fmla="*/ 2 w 205"/>
                  <a:gd name="T27" fmla="*/ 300 h 394"/>
                  <a:gd name="T28" fmla="*/ 6 w 205"/>
                  <a:gd name="T29" fmla="*/ 338 h 394"/>
                  <a:gd name="T30" fmla="*/ 17 w 205"/>
                  <a:gd name="T31" fmla="*/ 385 h 394"/>
                  <a:gd name="T32" fmla="*/ 20 w 205"/>
                  <a:gd name="T33" fmla="*/ 391 h 394"/>
                  <a:gd name="T34" fmla="*/ 28 w 205"/>
                  <a:gd name="T35" fmla="*/ 394 h 394"/>
                  <a:gd name="T36" fmla="*/ 42 w 205"/>
                  <a:gd name="T37" fmla="*/ 392 h 394"/>
                  <a:gd name="T38" fmla="*/ 50 w 205"/>
                  <a:gd name="T39" fmla="*/ 381 h 394"/>
                  <a:gd name="T40" fmla="*/ 49 w 205"/>
                  <a:gd name="T41" fmla="*/ 377 h 394"/>
                  <a:gd name="T42" fmla="*/ 52 w 205"/>
                  <a:gd name="T43" fmla="*/ 373 h 394"/>
                  <a:gd name="T44" fmla="*/ 62 w 205"/>
                  <a:gd name="T45" fmla="*/ 342 h 394"/>
                  <a:gd name="T46" fmla="*/ 96 w 205"/>
                  <a:gd name="T47" fmla="*/ 315 h 394"/>
                  <a:gd name="T48" fmla="*/ 123 w 205"/>
                  <a:gd name="T49" fmla="*/ 281 h 394"/>
                  <a:gd name="T50" fmla="*/ 137 w 205"/>
                  <a:gd name="T51" fmla="*/ 251 h 394"/>
                  <a:gd name="T52" fmla="*/ 143 w 205"/>
                  <a:gd name="T53" fmla="*/ 221 h 394"/>
                  <a:gd name="T54" fmla="*/ 170 w 205"/>
                  <a:gd name="T55" fmla="*/ 154 h 394"/>
                  <a:gd name="T56" fmla="*/ 185 w 205"/>
                  <a:gd name="T57" fmla="*/ 123 h 394"/>
                  <a:gd name="T58" fmla="*/ 204 w 205"/>
                  <a:gd name="T59" fmla="*/ 58 h 394"/>
                  <a:gd name="T60" fmla="*/ 201 w 205"/>
                  <a:gd name="T61" fmla="*/ 42 h 394"/>
                  <a:gd name="T62" fmla="*/ 190 w 205"/>
                  <a:gd name="T63" fmla="*/ 30 h 394"/>
                  <a:gd name="T64" fmla="*/ 175 w 205"/>
                  <a:gd name="T65" fmla="*/ 17 h 394"/>
                  <a:gd name="T66" fmla="*/ 114 w 205"/>
                  <a:gd name="T67" fmla="*/ 6 h 394"/>
                  <a:gd name="T68" fmla="*/ 101 w 205"/>
                  <a:gd name="T69" fmla="*/ 16 h 394"/>
                  <a:gd name="T70" fmla="*/ 102 w 205"/>
                  <a:gd name="T71" fmla="*/ 44 h 394"/>
                  <a:gd name="T72" fmla="*/ 106 w 205"/>
                  <a:gd name="T73" fmla="*/ 4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5" h="394">
                    <a:moveTo>
                      <a:pt x="106" y="49"/>
                    </a:moveTo>
                    <a:cubicBezTo>
                      <a:pt x="106" y="49"/>
                      <a:pt x="106" y="49"/>
                      <a:pt x="106" y="49"/>
                    </a:cubicBezTo>
                    <a:cubicBezTo>
                      <a:pt x="111" y="56"/>
                      <a:pt x="108" y="74"/>
                      <a:pt x="108" y="83"/>
                    </a:cubicBezTo>
                    <a:cubicBezTo>
                      <a:pt x="108" y="94"/>
                      <a:pt x="107" y="107"/>
                      <a:pt x="102" y="117"/>
                    </a:cubicBezTo>
                    <a:cubicBezTo>
                      <a:pt x="99" y="125"/>
                      <a:pt x="89" y="131"/>
                      <a:pt x="88" y="140"/>
                    </a:cubicBezTo>
                    <a:cubicBezTo>
                      <a:pt x="88" y="142"/>
                      <a:pt x="89" y="144"/>
                      <a:pt x="89" y="146"/>
                    </a:cubicBezTo>
                    <a:cubicBezTo>
                      <a:pt x="90" y="157"/>
                      <a:pt x="82" y="167"/>
                      <a:pt x="83" y="178"/>
                    </a:cubicBezTo>
                    <a:cubicBezTo>
                      <a:pt x="84" y="182"/>
                      <a:pt x="87" y="187"/>
                      <a:pt x="89" y="191"/>
                    </a:cubicBezTo>
                    <a:cubicBezTo>
                      <a:pt x="93" y="200"/>
                      <a:pt x="92" y="208"/>
                      <a:pt x="82" y="211"/>
                    </a:cubicBezTo>
                    <a:cubicBezTo>
                      <a:pt x="78" y="213"/>
                      <a:pt x="74" y="213"/>
                      <a:pt x="71" y="215"/>
                    </a:cubicBezTo>
                    <a:cubicBezTo>
                      <a:pt x="67" y="218"/>
                      <a:pt x="67" y="223"/>
                      <a:pt x="65" y="227"/>
                    </a:cubicBezTo>
                    <a:cubicBezTo>
                      <a:pt x="58" y="241"/>
                      <a:pt x="40" y="243"/>
                      <a:pt x="28" y="253"/>
                    </a:cubicBezTo>
                    <a:cubicBezTo>
                      <a:pt x="20" y="259"/>
                      <a:pt x="15" y="268"/>
                      <a:pt x="11" y="277"/>
                    </a:cubicBezTo>
                    <a:cubicBezTo>
                      <a:pt x="7" y="284"/>
                      <a:pt x="4" y="292"/>
                      <a:pt x="2" y="300"/>
                    </a:cubicBezTo>
                    <a:cubicBezTo>
                      <a:pt x="0" y="312"/>
                      <a:pt x="3" y="325"/>
                      <a:pt x="6" y="338"/>
                    </a:cubicBezTo>
                    <a:cubicBezTo>
                      <a:pt x="9" y="353"/>
                      <a:pt x="13" y="369"/>
                      <a:pt x="17" y="385"/>
                    </a:cubicBezTo>
                    <a:cubicBezTo>
                      <a:pt x="17" y="387"/>
                      <a:pt x="18" y="390"/>
                      <a:pt x="20" y="391"/>
                    </a:cubicBezTo>
                    <a:cubicBezTo>
                      <a:pt x="22" y="393"/>
                      <a:pt x="25" y="394"/>
                      <a:pt x="28" y="394"/>
                    </a:cubicBezTo>
                    <a:cubicBezTo>
                      <a:pt x="33" y="394"/>
                      <a:pt x="38" y="394"/>
                      <a:pt x="42" y="392"/>
                    </a:cubicBezTo>
                    <a:cubicBezTo>
                      <a:pt x="46" y="391"/>
                      <a:pt x="50" y="386"/>
                      <a:pt x="50" y="381"/>
                    </a:cubicBezTo>
                    <a:cubicBezTo>
                      <a:pt x="50" y="380"/>
                      <a:pt x="49" y="379"/>
                      <a:pt x="49" y="377"/>
                    </a:cubicBezTo>
                    <a:cubicBezTo>
                      <a:pt x="50" y="376"/>
                      <a:pt x="51" y="374"/>
                      <a:pt x="52" y="373"/>
                    </a:cubicBezTo>
                    <a:cubicBezTo>
                      <a:pt x="59" y="364"/>
                      <a:pt x="57" y="352"/>
                      <a:pt x="62" y="342"/>
                    </a:cubicBezTo>
                    <a:cubicBezTo>
                      <a:pt x="69" y="329"/>
                      <a:pt x="84" y="324"/>
                      <a:pt x="96" y="315"/>
                    </a:cubicBezTo>
                    <a:cubicBezTo>
                      <a:pt x="107" y="306"/>
                      <a:pt x="115" y="293"/>
                      <a:pt x="123" y="281"/>
                    </a:cubicBezTo>
                    <a:cubicBezTo>
                      <a:pt x="128" y="271"/>
                      <a:pt x="134" y="262"/>
                      <a:pt x="137" y="251"/>
                    </a:cubicBezTo>
                    <a:cubicBezTo>
                      <a:pt x="140" y="242"/>
                      <a:pt x="141" y="231"/>
                      <a:pt x="143" y="221"/>
                    </a:cubicBezTo>
                    <a:cubicBezTo>
                      <a:pt x="148" y="198"/>
                      <a:pt x="159" y="175"/>
                      <a:pt x="170" y="154"/>
                    </a:cubicBezTo>
                    <a:cubicBezTo>
                      <a:pt x="175" y="144"/>
                      <a:pt x="180" y="134"/>
                      <a:pt x="185" y="123"/>
                    </a:cubicBezTo>
                    <a:cubicBezTo>
                      <a:pt x="195" y="103"/>
                      <a:pt x="205" y="81"/>
                      <a:pt x="204" y="58"/>
                    </a:cubicBezTo>
                    <a:cubicBezTo>
                      <a:pt x="204" y="53"/>
                      <a:pt x="203" y="47"/>
                      <a:pt x="201" y="42"/>
                    </a:cubicBezTo>
                    <a:cubicBezTo>
                      <a:pt x="198" y="37"/>
                      <a:pt x="194" y="33"/>
                      <a:pt x="190" y="30"/>
                    </a:cubicBezTo>
                    <a:cubicBezTo>
                      <a:pt x="186" y="25"/>
                      <a:pt x="181" y="21"/>
                      <a:pt x="175" y="17"/>
                    </a:cubicBezTo>
                    <a:cubicBezTo>
                      <a:pt x="158" y="4"/>
                      <a:pt x="135" y="0"/>
                      <a:pt x="114" y="6"/>
                    </a:cubicBezTo>
                    <a:cubicBezTo>
                      <a:pt x="109" y="8"/>
                      <a:pt x="103" y="10"/>
                      <a:pt x="101" y="16"/>
                    </a:cubicBezTo>
                    <a:cubicBezTo>
                      <a:pt x="100" y="23"/>
                      <a:pt x="97" y="38"/>
                      <a:pt x="102" y="44"/>
                    </a:cubicBezTo>
                    <a:cubicBezTo>
                      <a:pt x="103" y="46"/>
                      <a:pt x="105" y="47"/>
                      <a:pt x="106" y="4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30"/>
              <p:cNvSpPr>
                <a:spLocks/>
              </p:cNvSpPr>
              <p:nvPr/>
            </p:nvSpPr>
            <p:spPr bwMode="auto">
              <a:xfrm>
                <a:off x="7707313" y="4305301"/>
                <a:ext cx="133350" cy="233363"/>
              </a:xfrm>
              <a:custGeom>
                <a:avLst/>
                <a:gdLst>
                  <a:gd name="T0" fmla="*/ 15 w 81"/>
                  <a:gd name="T1" fmla="*/ 54 h 141"/>
                  <a:gd name="T2" fmla="*/ 14 w 81"/>
                  <a:gd name="T3" fmla="*/ 33 h 141"/>
                  <a:gd name="T4" fmla="*/ 5 w 81"/>
                  <a:gd name="T5" fmla="*/ 14 h 141"/>
                  <a:gd name="T6" fmla="*/ 1 w 81"/>
                  <a:gd name="T7" fmla="*/ 9 h 141"/>
                  <a:gd name="T8" fmla="*/ 1 w 81"/>
                  <a:gd name="T9" fmla="*/ 3 h 141"/>
                  <a:gd name="T10" fmla="*/ 10 w 81"/>
                  <a:gd name="T11" fmla="*/ 2 h 141"/>
                  <a:gd name="T12" fmla="*/ 24 w 81"/>
                  <a:gd name="T13" fmla="*/ 21 h 141"/>
                  <a:gd name="T14" fmla="*/ 45 w 81"/>
                  <a:gd name="T15" fmla="*/ 30 h 141"/>
                  <a:gd name="T16" fmla="*/ 53 w 81"/>
                  <a:gd name="T17" fmla="*/ 42 h 141"/>
                  <a:gd name="T18" fmla="*/ 71 w 81"/>
                  <a:gd name="T19" fmla="*/ 66 h 141"/>
                  <a:gd name="T20" fmla="*/ 75 w 81"/>
                  <a:gd name="T21" fmla="*/ 73 h 141"/>
                  <a:gd name="T22" fmla="*/ 79 w 81"/>
                  <a:gd name="T23" fmla="*/ 76 h 141"/>
                  <a:gd name="T24" fmla="*/ 81 w 81"/>
                  <a:gd name="T25" fmla="*/ 85 h 141"/>
                  <a:gd name="T26" fmla="*/ 77 w 81"/>
                  <a:gd name="T27" fmla="*/ 112 h 141"/>
                  <a:gd name="T28" fmla="*/ 73 w 81"/>
                  <a:gd name="T29" fmla="*/ 120 h 141"/>
                  <a:gd name="T30" fmla="*/ 64 w 81"/>
                  <a:gd name="T31" fmla="*/ 128 h 141"/>
                  <a:gd name="T32" fmla="*/ 52 w 81"/>
                  <a:gd name="T33" fmla="*/ 137 h 141"/>
                  <a:gd name="T34" fmla="*/ 46 w 81"/>
                  <a:gd name="T35" fmla="*/ 140 h 141"/>
                  <a:gd name="T36" fmla="*/ 30 w 81"/>
                  <a:gd name="T37" fmla="*/ 137 h 141"/>
                  <a:gd name="T38" fmla="*/ 17 w 81"/>
                  <a:gd name="T39" fmla="*/ 136 h 141"/>
                  <a:gd name="T40" fmla="*/ 13 w 81"/>
                  <a:gd name="T41" fmla="*/ 136 h 141"/>
                  <a:gd name="T42" fmla="*/ 9 w 81"/>
                  <a:gd name="T43" fmla="*/ 129 h 141"/>
                  <a:gd name="T44" fmla="*/ 5 w 81"/>
                  <a:gd name="T45" fmla="*/ 102 h 141"/>
                  <a:gd name="T46" fmla="*/ 6 w 81"/>
                  <a:gd name="T47" fmla="*/ 97 h 141"/>
                  <a:gd name="T48" fmla="*/ 9 w 81"/>
                  <a:gd name="T49" fmla="*/ 93 h 141"/>
                  <a:gd name="T50" fmla="*/ 24 w 81"/>
                  <a:gd name="T51" fmla="*/ 85 h 141"/>
                  <a:gd name="T52" fmla="*/ 27 w 81"/>
                  <a:gd name="T53" fmla="*/ 84 h 141"/>
                  <a:gd name="T54" fmla="*/ 25 w 81"/>
                  <a:gd name="T55" fmla="*/ 71 h 141"/>
                  <a:gd name="T56" fmla="*/ 18 w 81"/>
                  <a:gd name="T57" fmla="*/ 67 h 141"/>
                  <a:gd name="T58" fmla="*/ 15 w 81"/>
                  <a:gd name="T59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1" h="141">
                    <a:moveTo>
                      <a:pt x="15" y="54"/>
                    </a:moveTo>
                    <a:cubicBezTo>
                      <a:pt x="15" y="47"/>
                      <a:pt x="15" y="40"/>
                      <a:pt x="14" y="33"/>
                    </a:cubicBezTo>
                    <a:cubicBezTo>
                      <a:pt x="12" y="26"/>
                      <a:pt x="10" y="19"/>
                      <a:pt x="5" y="14"/>
                    </a:cubicBezTo>
                    <a:cubicBezTo>
                      <a:pt x="4" y="12"/>
                      <a:pt x="2" y="11"/>
                      <a:pt x="1" y="9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0"/>
                      <a:pt x="7" y="1"/>
                      <a:pt x="10" y="2"/>
                    </a:cubicBezTo>
                    <a:cubicBezTo>
                      <a:pt x="16" y="7"/>
                      <a:pt x="18" y="16"/>
                      <a:pt x="24" y="21"/>
                    </a:cubicBezTo>
                    <a:cubicBezTo>
                      <a:pt x="30" y="26"/>
                      <a:pt x="39" y="25"/>
                      <a:pt x="45" y="30"/>
                    </a:cubicBezTo>
                    <a:cubicBezTo>
                      <a:pt x="49" y="33"/>
                      <a:pt x="51" y="38"/>
                      <a:pt x="53" y="42"/>
                    </a:cubicBezTo>
                    <a:cubicBezTo>
                      <a:pt x="58" y="51"/>
                      <a:pt x="67" y="57"/>
                      <a:pt x="71" y="66"/>
                    </a:cubicBezTo>
                    <a:cubicBezTo>
                      <a:pt x="72" y="69"/>
                      <a:pt x="73" y="72"/>
                      <a:pt x="75" y="73"/>
                    </a:cubicBezTo>
                    <a:cubicBezTo>
                      <a:pt x="76" y="75"/>
                      <a:pt x="78" y="75"/>
                      <a:pt x="79" y="76"/>
                    </a:cubicBezTo>
                    <a:cubicBezTo>
                      <a:pt x="81" y="79"/>
                      <a:pt x="81" y="82"/>
                      <a:pt x="81" y="85"/>
                    </a:cubicBezTo>
                    <a:cubicBezTo>
                      <a:pt x="81" y="94"/>
                      <a:pt x="80" y="103"/>
                      <a:pt x="77" y="112"/>
                    </a:cubicBezTo>
                    <a:cubicBezTo>
                      <a:pt x="76" y="115"/>
                      <a:pt x="74" y="118"/>
                      <a:pt x="73" y="120"/>
                    </a:cubicBezTo>
                    <a:cubicBezTo>
                      <a:pt x="71" y="123"/>
                      <a:pt x="67" y="125"/>
                      <a:pt x="64" y="128"/>
                    </a:cubicBezTo>
                    <a:cubicBezTo>
                      <a:pt x="60" y="131"/>
                      <a:pt x="56" y="134"/>
                      <a:pt x="52" y="137"/>
                    </a:cubicBezTo>
                    <a:cubicBezTo>
                      <a:pt x="50" y="138"/>
                      <a:pt x="48" y="139"/>
                      <a:pt x="46" y="140"/>
                    </a:cubicBezTo>
                    <a:cubicBezTo>
                      <a:pt x="41" y="141"/>
                      <a:pt x="35" y="138"/>
                      <a:pt x="30" y="137"/>
                    </a:cubicBezTo>
                    <a:cubicBezTo>
                      <a:pt x="26" y="136"/>
                      <a:pt x="22" y="136"/>
                      <a:pt x="17" y="136"/>
                    </a:cubicBezTo>
                    <a:cubicBezTo>
                      <a:pt x="16" y="136"/>
                      <a:pt x="14" y="136"/>
                      <a:pt x="13" y="136"/>
                    </a:cubicBezTo>
                    <a:cubicBezTo>
                      <a:pt x="11" y="134"/>
                      <a:pt x="10" y="131"/>
                      <a:pt x="9" y="129"/>
                    </a:cubicBezTo>
                    <a:cubicBezTo>
                      <a:pt x="7" y="120"/>
                      <a:pt x="6" y="111"/>
                      <a:pt x="5" y="102"/>
                    </a:cubicBezTo>
                    <a:cubicBezTo>
                      <a:pt x="5" y="100"/>
                      <a:pt x="5" y="99"/>
                      <a:pt x="6" y="97"/>
                    </a:cubicBezTo>
                    <a:cubicBezTo>
                      <a:pt x="6" y="95"/>
                      <a:pt x="8" y="94"/>
                      <a:pt x="9" y="93"/>
                    </a:cubicBezTo>
                    <a:cubicBezTo>
                      <a:pt x="13" y="89"/>
                      <a:pt x="18" y="86"/>
                      <a:pt x="24" y="85"/>
                    </a:cubicBezTo>
                    <a:cubicBezTo>
                      <a:pt x="25" y="85"/>
                      <a:pt x="26" y="85"/>
                      <a:pt x="27" y="84"/>
                    </a:cubicBezTo>
                    <a:cubicBezTo>
                      <a:pt x="33" y="81"/>
                      <a:pt x="29" y="74"/>
                      <a:pt x="25" y="71"/>
                    </a:cubicBezTo>
                    <a:cubicBezTo>
                      <a:pt x="23" y="70"/>
                      <a:pt x="20" y="69"/>
                      <a:pt x="18" y="67"/>
                    </a:cubicBezTo>
                    <a:cubicBezTo>
                      <a:pt x="15" y="64"/>
                      <a:pt x="15" y="58"/>
                      <a:pt x="15" y="5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31"/>
              <p:cNvSpPr>
                <a:spLocks/>
              </p:cNvSpPr>
              <p:nvPr/>
            </p:nvSpPr>
            <p:spPr bwMode="auto">
              <a:xfrm>
                <a:off x="7937500" y="4314826"/>
                <a:ext cx="212725" cy="122238"/>
              </a:xfrm>
              <a:custGeom>
                <a:avLst/>
                <a:gdLst>
                  <a:gd name="T0" fmla="*/ 2 w 130"/>
                  <a:gd name="T1" fmla="*/ 27 h 75"/>
                  <a:gd name="T2" fmla="*/ 0 w 130"/>
                  <a:gd name="T3" fmla="*/ 20 h 75"/>
                  <a:gd name="T4" fmla="*/ 4 w 130"/>
                  <a:gd name="T5" fmla="*/ 14 h 75"/>
                  <a:gd name="T6" fmla="*/ 7 w 130"/>
                  <a:gd name="T7" fmla="*/ 13 h 75"/>
                  <a:gd name="T8" fmla="*/ 22 w 130"/>
                  <a:gd name="T9" fmla="*/ 14 h 75"/>
                  <a:gd name="T10" fmla="*/ 57 w 130"/>
                  <a:gd name="T11" fmla="*/ 0 h 75"/>
                  <a:gd name="T12" fmla="*/ 81 w 130"/>
                  <a:gd name="T13" fmla="*/ 12 h 75"/>
                  <a:gd name="T14" fmla="*/ 104 w 130"/>
                  <a:gd name="T15" fmla="*/ 17 h 75"/>
                  <a:gd name="T16" fmla="*/ 109 w 130"/>
                  <a:gd name="T17" fmla="*/ 17 h 75"/>
                  <a:gd name="T18" fmla="*/ 115 w 130"/>
                  <a:gd name="T19" fmla="*/ 21 h 75"/>
                  <a:gd name="T20" fmla="*/ 128 w 130"/>
                  <a:gd name="T21" fmla="*/ 35 h 75"/>
                  <a:gd name="T22" fmla="*/ 128 w 130"/>
                  <a:gd name="T23" fmla="*/ 56 h 75"/>
                  <a:gd name="T24" fmla="*/ 125 w 130"/>
                  <a:gd name="T25" fmla="*/ 70 h 75"/>
                  <a:gd name="T26" fmla="*/ 124 w 130"/>
                  <a:gd name="T27" fmla="*/ 73 h 75"/>
                  <a:gd name="T28" fmla="*/ 121 w 130"/>
                  <a:gd name="T29" fmla="*/ 74 h 75"/>
                  <a:gd name="T30" fmla="*/ 105 w 130"/>
                  <a:gd name="T31" fmla="*/ 73 h 75"/>
                  <a:gd name="T32" fmla="*/ 89 w 130"/>
                  <a:gd name="T33" fmla="*/ 64 h 75"/>
                  <a:gd name="T34" fmla="*/ 68 w 130"/>
                  <a:gd name="T35" fmla="*/ 63 h 75"/>
                  <a:gd name="T36" fmla="*/ 52 w 130"/>
                  <a:gd name="T37" fmla="*/ 69 h 75"/>
                  <a:gd name="T38" fmla="*/ 40 w 130"/>
                  <a:gd name="T39" fmla="*/ 67 h 75"/>
                  <a:gd name="T40" fmla="*/ 30 w 130"/>
                  <a:gd name="T41" fmla="*/ 63 h 75"/>
                  <a:gd name="T42" fmla="*/ 19 w 130"/>
                  <a:gd name="T43" fmla="*/ 53 h 75"/>
                  <a:gd name="T44" fmla="*/ 13 w 130"/>
                  <a:gd name="T45" fmla="*/ 47 h 75"/>
                  <a:gd name="T46" fmla="*/ 12 w 130"/>
                  <a:gd name="T47" fmla="*/ 42 h 75"/>
                  <a:gd name="T48" fmla="*/ 2 w 130"/>
                  <a:gd name="T49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75">
                    <a:moveTo>
                      <a:pt x="2" y="27"/>
                    </a:moveTo>
                    <a:cubicBezTo>
                      <a:pt x="1" y="25"/>
                      <a:pt x="0" y="22"/>
                      <a:pt x="0" y="20"/>
                    </a:cubicBezTo>
                    <a:cubicBezTo>
                      <a:pt x="1" y="17"/>
                      <a:pt x="2" y="15"/>
                      <a:pt x="4" y="14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12" y="14"/>
                      <a:pt x="17" y="14"/>
                      <a:pt x="22" y="14"/>
                    </a:cubicBezTo>
                    <a:cubicBezTo>
                      <a:pt x="35" y="15"/>
                      <a:pt x="44" y="0"/>
                      <a:pt x="57" y="0"/>
                    </a:cubicBezTo>
                    <a:cubicBezTo>
                      <a:pt x="66" y="0"/>
                      <a:pt x="73" y="8"/>
                      <a:pt x="81" y="12"/>
                    </a:cubicBezTo>
                    <a:cubicBezTo>
                      <a:pt x="87" y="16"/>
                      <a:pt x="96" y="18"/>
                      <a:pt x="104" y="17"/>
                    </a:cubicBezTo>
                    <a:cubicBezTo>
                      <a:pt x="106" y="17"/>
                      <a:pt x="108" y="17"/>
                      <a:pt x="109" y="17"/>
                    </a:cubicBezTo>
                    <a:cubicBezTo>
                      <a:pt x="112" y="18"/>
                      <a:pt x="114" y="19"/>
                      <a:pt x="115" y="21"/>
                    </a:cubicBezTo>
                    <a:cubicBezTo>
                      <a:pt x="120" y="25"/>
                      <a:pt x="126" y="29"/>
                      <a:pt x="128" y="35"/>
                    </a:cubicBezTo>
                    <a:cubicBezTo>
                      <a:pt x="130" y="42"/>
                      <a:pt x="129" y="49"/>
                      <a:pt x="128" y="56"/>
                    </a:cubicBezTo>
                    <a:cubicBezTo>
                      <a:pt x="127" y="60"/>
                      <a:pt x="126" y="65"/>
                      <a:pt x="125" y="70"/>
                    </a:cubicBezTo>
                    <a:cubicBezTo>
                      <a:pt x="125" y="71"/>
                      <a:pt x="125" y="72"/>
                      <a:pt x="124" y="73"/>
                    </a:cubicBezTo>
                    <a:cubicBezTo>
                      <a:pt x="123" y="74"/>
                      <a:pt x="122" y="74"/>
                      <a:pt x="121" y="74"/>
                    </a:cubicBezTo>
                    <a:cubicBezTo>
                      <a:pt x="116" y="75"/>
                      <a:pt x="110" y="75"/>
                      <a:pt x="105" y="73"/>
                    </a:cubicBezTo>
                    <a:cubicBezTo>
                      <a:pt x="99" y="70"/>
                      <a:pt x="95" y="67"/>
                      <a:pt x="89" y="64"/>
                    </a:cubicBezTo>
                    <a:cubicBezTo>
                      <a:pt x="83" y="62"/>
                      <a:pt x="75" y="61"/>
                      <a:pt x="68" y="63"/>
                    </a:cubicBezTo>
                    <a:cubicBezTo>
                      <a:pt x="61" y="65"/>
                      <a:pt x="59" y="71"/>
                      <a:pt x="52" y="69"/>
                    </a:cubicBezTo>
                    <a:cubicBezTo>
                      <a:pt x="48" y="68"/>
                      <a:pt x="44" y="67"/>
                      <a:pt x="40" y="67"/>
                    </a:cubicBezTo>
                    <a:cubicBezTo>
                      <a:pt x="36" y="66"/>
                      <a:pt x="33" y="65"/>
                      <a:pt x="30" y="63"/>
                    </a:cubicBezTo>
                    <a:cubicBezTo>
                      <a:pt x="26" y="60"/>
                      <a:pt x="23" y="56"/>
                      <a:pt x="19" y="53"/>
                    </a:cubicBezTo>
                    <a:cubicBezTo>
                      <a:pt x="17" y="51"/>
                      <a:pt x="14" y="50"/>
                      <a:pt x="13" y="47"/>
                    </a:cubicBezTo>
                    <a:cubicBezTo>
                      <a:pt x="13" y="46"/>
                      <a:pt x="13" y="44"/>
                      <a:pt x="12" y="42"/>
                    </a:cubicBezTo>
                    <a:cubicBezTo>
                      <a:pt x="11" y="36"/>
                      <a:pt x="5" y="32"/>
                      <a:pt x="2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32"/>
              <p:cNvSpPr>
                <a:spLocks/>
              </p:cNvSpPr>
              <p:nvPr/>
            </p:nvSpPr>
            <p:spPr bwMode="auto">
              <a:xfrm>
                <a:off x="8027988" y="4491038"/>
                <a:ext cx="34925" cy="55563"/>
              </a:xfrm>
              <a:custGeom>
                <a:avLst/>
                <a:gdLst>
                  <a:gd name="T0" fmla="*/ 19 w 22"/>
                  <a:gd name="T1" fmla="*/ 27 h 34"/>
                  <a:gd name="T2" fmla="*/ 21 w 22"/>
                  <a:gd name="T3" fmla="*/ 19 h 34"/>
                  <a:gd name="T4" fmla="*/ 20 w 22"/>
                  <a:gd name="T5" fmla="*/ 10 h 34"/>
                  <a:gd name="T6" fmla="*/ 20 w 22"/>
                  <a:gd name="T7" fmla="*/ 2 h 34"/>
                  <a:gd name="T8" fmla="*/ 13 w 22"/>
                  <a:gd name="T9" fmla="*/ 2 h 34"/>
                  <a:gd name="T10" fmla="*/ 5 w 22"/>
                  <a:gd name="T11" fmla="*/ 6 h 34"/>
                  <a:gd name="T12" fmla="*/ 2 w 22"/>
                  <a:gd name="T13" fmla="*/ 9 h 34"/>
                  <a:gd name="T14" fmla="*/ 1 w 22"/>
                  <a:gd name="T15" fmla="*/ 12 h 34"/>
                  <a:gd name="T16" fmla="*/ 19 w 22"/>
                  <a:gd name="T17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4">
                    <a:moveTo>
                      <a:pt x="19" y="27"/>
                    </a:moveTo>
                    <a:cubicBezTo>
                      <a:pt x="21" y="25"/>
                      <a:pt x="22" y="22"/>
                      <a:pt x="21" y="19"/>
                    </a:cubicBezTo>
                    <a:cubicBezTo>
                      <a:pt x="21" y="16"/>
                      <a:pt x="20" y="13"/>
                      <a:pt x="20" y="10"/>
                    </a:cubicBezTo>
                    <a:cubicBezTo>
                      <a:pt x="21" y="7"/>
                      <a:pt x="22" y="4"/>
                      <a:pt x="20" y="2"/>
                    </a:cubicBezTo>
                    <a:cubicBezTo>
                      <a:pt x="18" y="0"/>
                      <a:pt x="15" y="1"/>
                      <a:pt x="13" y="2"/>
                    </a:cubicBezTo>
                    <a:cubicBezTo>
                      <a:pt x="10" y="3"/>
                      <a:pt x="7" y="4"/>
                      <a:pt x="5" y="6"/>
                    </a:cubicBezTo>
                    <a:cubicBezTo>
                      <a:pt x="4" y="7"/>
                      <a:pt x="3" y="8"/>
                      <a:pt x="2" y="9"/>
                    </a:cubicBezTo>
                    <a:cubicBezTo>
                      <a:pt x="2" y="10"/>
                      <a:pt x="2" y="11"/>
                      <a:pt x="1" y="12"/>
                    </a:cubicBezTo>
                    <a:cubicBezTo>
                      <a:pt x="0" y="21"/>
                      <a:pt x="8" y="34"/>
                      <a:pt x="19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33"/>
              <p:cNvSpPr>
                <a:spLocks/>
              </p:cNvSpPr>
              <p:nvPr/>
            </p:nvSpPr>
            <p:spPr bwMode="auto">
              <a:xfrm>
                <a:off x="8153400" y="4200526"/>
                <a:ext cx="228600" cy="249238"/>
              </a:xfrm>
              <a:custGeom>
                <a:avLst/>
                <a:gdLst>
                  <a:gd name="T0" fmla="*/ 103 w 138"/>
                  <a:gd name="T1" fmla="*/ 146 h 151"/>
                  <a:gd name="T2" fmla="*/ 110 w 138"/>
                  <a:gd name="T3" fmla="*/ 141 h 151"/>
                  <a:gd name="T4" fmla="*/ 125 w 138"/>
                  <a:gd name="T5" fmla="*/ 134 h 151"/>
                  <a:gd name="T6" fmla="*/ 136 w 138"/>
                  <a:gd name="T7" fmla="*/ 132 h 151"/>
                  <a:gd name="T8" fmla="*/ 138 w 138"/>
                  <a:gd name="T9" fmla="*/ 125 h 151"/>
                  <a:gd name="T10" fmla="*/ 138 w 138"/>
                  <a:gd name="T11" fmla="*/ 109 h 151"/>
                  <a:gd name="T12" fmla="*/ 132 w 138"/>
                  <a:gd name="T13" fmla="*/ 81 h 151"/>
                  <a:gd name="T14" fmla="*/ 128 w 138"/>
                  <a:gd name="T15" fmla="*/ 21 h 151"/>
                  <a:gd name="T16" fmla="*/ 126 w 138"/>
                  <a:gd name="T17" fmla="*/ 15 h 151"/>
                  <a:gd name="T18" fmla="*/ 120 w 138"/>
                  <a:gd name="T19" fmla="*/ 9 h 151"/>
                  <a:gd name="T20" fmla="*/ 103 w 138"/>
                  <a:gd name="T21" fmla="*/ 1 h 151"/>
                  <a:gd name="T22" fmla="*/ 86 w 138"/>
                  <a:gd name="T23" fmla="*/ 7 h 151"/>
                  <a:gd name="T24" fmla="*/ 69 w 138"/>
                  <a:gd name="T25" fmla="*/ 9 h 151"/>
                  <a:gd name="T26" fmla="*/ 55 w 138"/>
                  <a:gd name="T27" fmla="*/ 9 h 151"/>
                  <a:gd name="T28" fmla="*/ 35 w 138"/>
                  <a:gd name="T29" fmla="*/ 9 h 151"/>
                  <a:gd name="T30" fmla="*/ 7 w 138"/>
                  <a:gd name="T31" fmla="*/ 15 h 151"/>
                  <a:gd name="T32" fmla="*/ 1 w 138"/>
                  <a:gd name="T33" fmla="*/ 21 h 151"/>
                  <a:gd name="T34" fmla="*/ 5 w 138"/>
                  <a:gd name="T35" fmla="*/ 32 h 151"/>
                  <a:gd name="T36" fmla="*/ 12 w 138"/>
                  <a:gd name="T37" fmla="*/ 40 h 151"/>
                  <a:gd name="T38" fmla="*/ 16 w 138"/>
                  <a:gd name="T39" fmla="*/ 47 h 151"/>
                  <a:gd name="T40" fmla="*/ 29 w 138"/>
                  <a:gd name="T41" fmla="*/ 62 h 151"/>
                  <a:gd name="T42" fmla="*/ 51 w 138"/>
                  <a:gd name="T43" fmla="*/ 78 h 151"/>
                  <a:gd name="T44" fmla="*/ 61 w 138"/>
                  <a:gd name="T45" fmla="*/ 88 h 151"/>
                  <a:gd name="T46" fmla="*/ 78 w 138"/>
                  <a:gd name="T47" fmla="*/ 134 h 151"/>
                  <a:gd name="T48" fmla="*/ 82 w 138"/>
                  <a:gd name="T49" fmla="*/ 145 h 151"/>
                  <a:gd name="T50" fmla="*/ 93 w 138"/>
                  <a:gd name="T51" fmla="*/ 151 h 151"/>
                  <a:gd name="T52" fmla="*/ 103 w 138"/>
                  <a:gd name="T53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103" y="146"/>
                    </a:moveTo>
                    <a:cubicBezTo>
                      <a:pt x="105" y="144"/>
                      <a:pt x="108" y="143"/>
                      <a:pt x="110" y="141"/>
                    </a:cubicBezTo>
                    <a:cubicBezTo>
                      <a:pt x="115" y="138"/>
                      <a:pt x="119" y="134"/>
                      <a:pt x="125" y="134"/>
                    </a:cubicBezTo>
                    <a:cubicBezTo>
                      <a:pt x="129" y="134"/>
                      <a:pt x="133" y="135"/>
                      <a:pt x="136" y="132"/>
                    </a:cubicBezTo>
                    <a:cubicBezTo>
                      <a:pt x="137" y="130"/>
                      <a:pt x="138" y="128"/>
                      <a:pt x="138" y="125"/>
                    </a:cubicBezTo>
                    <a:cubicBezTo>
                      <a:pt x="138" y="120"/>
                      <a:pt x="138" y="115"/>
                      <a:pt x="138" y="109"/>
                    </a:cubicBezTo>
                    <a:cubicBezTo>
                      <a:pt x="137" y="100"/>
                      <a:pt x="134" y="90"/>
                      <a:pt x="132" y="81"/>
                    </a:cubicBezTo>
                    <a:cubicBezTo>
                      <a:pt x="129" y="61"/>
                      <a:pt x="132" y="41"/>
                      <a:pt x="128" y="21"/>
                    </a:cubicBezTo>
                    <a:cubicBezTo>
                      <a:pt x="128" y="19"/>
                      <a:pt x="127" y="17"/>
                      <a:pt x="126" y="15"/>
                    </a:cubicBezTo>
                    <a:cubicBezTo>
                      <a:pt x="125" y="12"/>
                      <a:pt x="122" y="11"/>
                      <a:pt x="120" y="9"/>
                    </a:cubicBezTo>
                    <a:cubicBezTo>
                      <a:pt x="114" y="5"/>
                      <a:pt x="109" y="2"/>
                      <a:pt x="103" y="1"/>
                    </a:cubicBezTo>
                    <a:cubicBezTo>
                      <a:pt x="97" y="0"/>
                      <a:pt x="89" y="1"/>
                      <a:pt x="86" y="7"/>
                    </a:cubicBezTo>
                    <a:cubicBezTo>
                      <a:pt x="80" y="9"/>
                      <a:pt x="75" y="8"/>
                      <a:pt x="69" y="9"/>
                    </a:cubicBezTo>
                    <a:cubicBezTo>
                      <a:pt x="64" y="9"/>
                      <a:pt x="60" y="9"/>
                      <a:pt x="55" y="9"/>
                    </a:cubicBezTo>
                    <a:cubicBezTo>
                      <a:pt x="48" y="9"/>
                      <a:pt x="42" y="9"/>
                      <a:pt x="35" y="9"/>
                    </a:cubicBezTo>
                    <a:cubicBezTo>
                      <a:pt x="25" y="10"/>
                      <a:pt x="15" y="10"/>
                      <a:pt x="7" y="15"/>
                    </a:cubicBezTo>
                    <a:cubicBezTo>
                      <a:pt x="4" y="16"/>
                      <a:pt x="2" y="18"/>
                      <a:pt x="1" y="21"/>
                    </a:cubicBezTo>
                    <a:cubicBezTo>
                      <a:pt x="0" y="25"/>
                      <a:pt x="3" y="29"/>
                      <a:pt x="5" y="32"/>
                    </a:cubicBezTo>
                    <a:cubicBezTo>
                      <a:pt x="7" y="35"/>
                      <a:pt x="10" y="37"/>
                      <a:pt x="12" y="40"/>
                    </a:cubicBezTo>
                    <a:cubicBezTo>
                      <a:pt x="14" y="42"/>
                      <a:pt x="15" y="45"/>
                      <a:pt x="16" y="47"/>
                    </a:cubicBezTo>
                    <a:cubicBezTo>
                      <a:pt x="19" y="53"/>
                      <a:pt x="24" y="58"/>
                      <a:pt x="29" y="62"/>
                    </a:cubicBezTo>
                    <a:cubicBezTo>
                      <a:pt x="36" y="68"/>
                      <a:pt x="44" y="73"/>
                      <a:pt x="51" y="78"/>
                    </a:cubicBezTo>
                    <a:cubicBezTo>
                      <a:pt x="55" y="81"/>
                      <a:pt x="59" y="84"/>
                      <a:pt x="61" y="88"/>
                    </a:cubicBezTo>
                    <a:cubicBezTo>
                      <a:pt x="69" y="102"/>
                      <a:pt x="75" y="118"/>
                      <a:pt x="78" y="134"/>
                    </a:cubicBezTo>
                    <a:cubicBezTo>
                      <a:pt x="79" y="138"/>
                      <a:pt x="80" y="142"/>
                      <a:pt x="82" y="145"/>
                    </a:cubicBezTo>
                    <a:cubicBezTo>
                      <a:pt x="85" y="148"/>
                      <a:pt x="89" y="150"/>
                      <a:pt x="93" y="151"/>
                    </a:cubicBezTo>
                    <a:cubicBezTo>
                      <a:pt x="97" y="151"/>
                      <a:pt x="99" y="149"/>
                      <a:pt x="103" y="14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34"/>
              <p:cNvSpPr>
                <a:spLocks/>
              </p:cNvSpPr>
              <p:nvPr/>
            </p:nvSpPr>
            <p:spPr bwMode="auto">
              <a:xfrm>
                <a:off x="8421688" y="4176713"/>
                <a:ext cx="265113" cy="584200"/>
              </a:xfrm>
              <a:custGeom>
                <a:avLst/>
                <a:gdLst>
                  <a:gd name="T0" fmla="*/ 81 w 161"/>
                  <a:gd name="T1" fmla="*/ 41 h 354"/>
                  <a:gd name="T2" fmla="*/ 61 w 161"/>
                  <a:gd name="T3" fmla="*/ 87 h 354"/>
                  <a:gd name="T4" fmla="*/ 8 w 161"/>
                  <a:gd name="T5" fmla="*/ 192 h 354"/>
                  <a:gd name="T6" fmla="*/ 5 w 161"/>
                  <a:gd name="T7" fmla="*/ 225 h 354"/>
                  <a:gd name="T8" fmla="*/ 0 w 161"/>
                  <a:gd name="T9" fmla="*/ 248 h 354"/>
                  <a:gd name="T10" fmla="*/ 6 w 161"/>
                  <a:gd name="T11" fmla="*/ 277 h 354"/>
                  <a:gd name="T12" fmla="*/ 14 w 161"/>
                  <a:gd name="T13" fmla="*/ 297 h 354"/>
                  <a:gd name="T14" fmla="*/ 75 w 161"/>
                  <a:gd name="T15" fmla="*/ 354 h 354"/>
                  <a:gd name="T16" fmla="*/ 71 w 161"/>
                  <a:gd name="T17" fmla="*/ 339 h 354"/>
                  <a:gd name="T18" fmla="*/ 50 w 161"/>
                  <a:gd name="T19" fmla="*/ 314 h 354"/>
                  <a:gd name="T20" fmla="*/ 39 w 161"/>
                  <a:gd name="T21" fmla="*/ 296 h 354"/>
                  <a:gd name="T22" fmla="*/ 43 w 161"/>
                  <a:gd name="T23" fmla="*/ 277 h 354"/>
                  <a:gd name="T24" fmla="*/ 60 w 161"/>
                  <a:gd name="T25" fmla="*/ 291 h 354"/>
                  <a:gd name="T26" fmla="*/ 66 w 161"/>
                  <a:gd name="T27" fmla="*/ 312 h 354"/>
                  <a:gd name="T28" fmla="*/ 71 w 161"/>
                  <a:gd name="T29" fmla="*/ 325 h 354"/>
                  <a:gd name="T30" fmla="*/ 78 w 161"/>
                  <a:gd name="T31" fmla="*/ 330 h 354"/>
                  <a:gd name="T32" fmla="*/ 108 w 161"/>
                  <a:gd name="T33" fmla="*/ 348 h 354"/>
                  <a:gd name="T34" fmla="*/ 118 w 161"/>
                  <a:gd name="T35" fmla="*/ 350 h 354"/>
                  <a:gd name="T36" fmla="*/ 120 w 161"/>
                  <a:gd name="T37" fmla="*/ 346 h 354"/>
                  <a:gd name="T38" fmla="*/ 115 w 161"/>
                  <a:gd name="T39" fmla="*/ 319 h 354"/>
                  <a:gd name="T40" fmla="*/ 100 w 161"/>
                  <a:gd name="T41" fmla="*/ 272 h 354"/>
                  <a:gd name="T42" fmla="*/ 112 w 161"/>
                  <a:gd name="T43" fmla="*/ 224 h 354"/>
                  <a:gd name="T44" fmla="*/ 132 w 161"/>
                  <a:gd name="T45" fmla="*/ 199 h 354"/>
                  <a:gd name="T46" fmla="*/ 138 w 161"/>
                  <a:gd name="T47" fmla="*/ 183 h 354"/>
                  <a:gd name="T48" fmla="*/ 157 w 161"/>
                  <a:gd name="T49" fmla="*/ 127 h 354"/>
                  <a:gd name="T50" fmla="*/ 142 w 161"/>
                  <a:gd name="T51" fmla="*/ 49 h 354"/>
                  <a:gd name="T52" fmla="*/ 114 w 161"/>
                  <a:gd name="T53" fmla="*/ 7 h 354"/>
                  <a:gd name="T54" fmla="*/ 81 w 161"/>
                  <a:gd name="T55" fmla="*/ 4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354">
                    <a:moveTo>
                      <a:pt x="81" y="41"/>
                    </a:moveTo>
                    <a:cubicBezTo>
                      <a:pt x="74" y="57"/>
                      <a:pt x="69" y="72"/>
                      <a:pt x="61" y="87"/>
                    </a:cubicBezTo>
                    <a:cubicBezTo>
                      <a:pt x="44" y="123"/>
                      <a:pt x="14" y="153"/>
                      <a:pt x="8" y="192"/>
                    </a:cubicBezTo>
                    <a:cubicBezTo>
                      <a:pt x="7" y="203"/>
                      <a:pt x="7" y="214"/>
                      <a:pt x="5" y="225"/>
                    </a:cubicBezTo>
                    <a:cubicBezTo>
                      <a:pt x="3" y="233"/>
                      <a:pt x="1" y="240"/>
                      <a:pt x="0" y="248"/>
                    </a:cubicBezTo>
                    <a:cubicBezTo>
                      <a:pt x="0" y="258"/>
                      <a:pt x="3" y="268"/>
                      <a:pt x="6" y="277"/>
                    </a:cubicBezTo>
                    <a:cubicBezTo>
                      <a:pt x="9" y="284"/>
                      <a:pt x="11" y="290"/>
                      <a:pt x="14" y="297"/>
                    </a:cubicBezTo>
                    <a:cubicBezTo>
                      <a:pt x="27" y="322"/>
                      <a:pt x="52" y="339"/>
                      <a:pt x="75" y="354"/>
                    </a:cubicBezTo>
                    <a:cubicBezTo>
                      <a:pt x="78" y="350"/>
                      <a:pt x="74" y="344"/>
                      <a:pt x="71" y="339"/>
                    </a:cubicBezTo>
                    <a:cubicBezTo>
                      <a:pt x="64" y="331"/>
                      <a:pt x="57" y="322"/>
                      <a:pt x="50" y="314"/>
                    </a:cubicBezTo>
                    <a:cubicBezTo>
                      <a:pt x="46" y="308"/>
                      <a:pt x="41" y="303"/>
                      <a:pt x="39" y="296"/>
                    </a:cubicBezTo>
                    <a:cubicBezTo>
                      <a:pt x="37" y="290"/>
                      <a:pt x="38" y="281"/>
                      <a:pt x="43" y="277"/>
                    </a:cubicBezTo>
                    <a:cubicBezTo>
                      <a:pt x="50" y="278"/>
                      <a:pt x="56" y="284"/>
                      <a:pt x="60" y="291"/>
                    </a:cubicBezTo>
                    <a:cubicBezTo>
                      <a:pt x="63" y="297"/>
                      <a:pt x="65" y="305"/>
                      <a:pt x="66" y="312"/>
                    </a:cubicBezTo>
                    <a:cubicBezTo>
                      <a:pt x="67" y="317"/>
                      <a:pt x="68" y="321"/>
                      <a:pt x="71" y="325"/>
                    </a:cubicBezTo>
                    <a:cubicBezTo>
                      <a:pt x="73" y="327"/>
                      <a:pt x="76" y="329"/>
                      <a:pt x="78" y="330"/>
                    </a:cubicBezTo>
                    <a:cubicBezTo>
                      <a:pt x="88" y="336"/>
                      <a:pt x="98" y="342"/>
                      <a:pt x="108" y="348"/>
                    </a:cubicBezTo>
                    <a:cubicBezTo>
                      <a:pt x="111" y="350"/>
                      <a:pt x="115" y="352"/>
                      <a:pt x="118" y="350"/>
                    </a:cubicBezTo>
                    <a:cubicBezTo>
                      <a:pt x="119" y="349"/>
                      <a:pt x="119" y="348"/>
                      <a:pt x="120" y="346"/>
                    </a:cubicBezTo>
                    <a:cubicBezTo>
                      <a:pt x="124" y="338"/>
                      <a:pt x="119" y="328"/>
                      <a:pt x="115" y="319"/>
                    </a:cubicBezTo>
                    <a:cubicBezTo>
                      <a:pt x="107" y="304"/>
                      <a:pt x="101" y="288"/>
                      <a:pt x="100" y="272"/>
                    </a:cubicBezTo>
                    <a:cubicBezTo>
                      <a:pt x="99" y="255"/>
                      <a:pt x="102" y="238"/>
                      <a:pt x="112" y="224"/>
                    </a:cubicBezTo>
                    <a:cubicBezTo>
                      <a:pt x="118" y="216"/>
                      <a:pt x="127" y="209"/>
                      <a:pt x="132" y="199"/>
                    </a:cubicBezTo>
                    <a:cubicBezTo>
                      <a:pt x="134" y="194"/>
                      <a:pt x="136" y="189"/>
                      <a:pt x="138" y="183"/>
                    </a:cubicBezTo>
                    <a:cubicBezTo>
                      <a:pt x="144" y="164"/>
                      <a:pt x="154" y="147"/>
                      <a:pt x="157" y="127"/>
                    </a:cubicBezTo>
                    <a:cubicBezTo>
                      <a:pt x="161" y="101"/>
                      <a:pt x="152" y="74"/>
                      <a:pt x="142" y="49"/>
                    </a:cubicBezTo>
                    <a:cubicBezTo>
                      <a:pt x="137" y="36"/>
                      <a:pt x="128" y="13"/>
                      <a:pt x="114" y="7"/>
                    </a:cubicBezTo>
                    <a:cubicBezTo>
                      <a:pt x="96" y="0"/>
                      <a:pt x="85" y="29"/>
                      <a:pt x="81" y="41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35"/>
              <p:cNvSpPr>
                <a:spLocks/>
              </p:cNvSpPr>
              <p:nvPr/>
            </p:nvSpPr>
            <p:spPr bwMode="auto">
              <a:xfrm>
                <a:off x="8469313" y="3725863"/>
                <a:ext cx="203200" cy="415925"/>
              </a:xfrm>
              <a:custGeom>
                <a:avLst/>
                <a:gdLst>
                  <a:gd name="T0" fmla="*/ 7 w 124"/>
                  <a:gd name="T1" fmla="*/ 27 h 252"/>
                  <a:gd name="T2" fmla="*/ 5 w 124"/>
                  <a:gd name="T3" fmla="*/ 40 h 252"/>
                  <a:gd name="T4" fmla="*/ 2 w 124"/>
                  <a:gd name="T5" fmla="*/ 55 h 252"/>
                  <a:gd name="T6" fmla="*/ 4 w 124"/>
                  <a:gd name="T7" fmla="*/ 79 h 252"/>
                  <a:gd name="T8" fmla="*/ 14 w 124"/>
                  <a:gd name="T9" fmla="*/ 91 h 252"/>
                  <a:gd name="T10" fmla="*/ 30 w 124"/>
                  <a:gd name="T11" fmla="*/ 134 h 252"/>
                  <a:gd name="T12" fmla="*/ 29 w 124"/>
                  <a:gd name="T13" fmla="*/ 162 h 252"/>
                  <a:gd name="T14" fmla="*/ 33 w 124"/>
                  <a:gd name="T15" fmla="*/ 172 h 252"/>
                  <a:gd name="T16" fmla="*/ 60 w 124"/>
                  <a:gd name="T17" fmla="*/ 230 h 252"/>
                  <a:gd name="T18" fmla="*/ 69 w 124"/>
                  <a:gd name="T19" fmla="*/ 246 h 252"/>
                  <a:gd name="T20" fmla="*/ 78 w 124"/>
                  <a:gd name="T21" fmla="*/ 252 h 252"/>
                  <a:gd name="T22" fmla="*/ 90 w 124"/>
                  <a:gd name="T23" fmla="*/ 246 h 252"/>
                  <a:gd name="T24" fmla="*/ 96 w 124"/>
                  <a:gd name="T25" fmla="*/ 234 h 252"/>
                  <a:gd name="T26" fmla="*/ 105 w 124"/>
                  <a:gd name="T27" fmla="*/ 209 h 252"/>
                  <a:gd name="T28" fmla="*/ 108 w 124"/>
                  <a:gd name="T29" fmla="*/ 198 h 252"/>
                  <a:gd name="T30" fmla="*/ 99 w 124"/>
                  <a:gd name="T31" fmla="*/ 184 h 252"/>
                  <a:gd name="T32" fmla="*/ 99 w 124"/>
                  <a:gd name="T33" fmla="*/ 170 h 252"/>
                  <a:gd name="T34" fmla="*/ 102 w 124"/>
                  <a:gd name="T35" fmla="*/ 168 h 252"/>
                  <a:gd name="T36" fmla="*/ 107 w 124"/>
                  <a:gd name="T37" fmla="*/ 153 h 252"/>
                  <a:gd name="T38" fmla="*/ 110 w 124"/>
                  <a:gd name="T39" fmla="*/ 137 h 252"/>
                  <a:gd name="T40" fmla="*/ 118 w 124"/>
                  <a:gd name="T41" fmla="*/ 132 h 252"/>
                  <a:gd name="T42" fmla="*/ 123 w 124"/>
                  <a:gd name="T43" fmla="*/ 115 h 252"/>
                  <a:gd name="T44" fmla="*/ 116 w 124"/>
                  <a:gd name="T45" fmla="*/ 99 h 252"/>
                  <a:gd name="T46" fmla="*/ 97 w 124"/>
                  <a:gd name="T47" fmla="*/ 68 h 252"/>
                  <a:gd name="T48" fmla="*/ 87 w 124"/>
                  <a:gd name="T49" fmla="*/ 54 h 252"/>
                  <a:gd name="T50" fmla="*/ 54 w 124"/>
                  <a:gd name="T51" fmla="*/ 31 h 252"/>
                  <a:gd name="T52" fmla="*/ 47 w 124"/>
                  <a:gd name="T53" fmla="*/ 20 h 252"/>
                  <a:gd name="T54" fmla="*/ 22 w 124"/>
                  <a:gd name="T55" fmla="*/ 1 h 252"/>
                  <a:gd name="T56" fmla="*/ 7 w 124"/>
                  <a:gd name="T57" fmla="*/ 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" h="252">
                    <a:moveTo>
                      <a:pt x="7" y="27"/>
                    </a:moveTo>
                    <a:cubicBezTo>
                      <a:pt x="6" y="31"/>
                      <a:pt x="6" y="36"/>
                      <a:pt x="5" y="40"/>
                    </a:cubicBezTo>
                    <a:cubicBezTo>
                      <a:pt x="4" y="45"/>
                      <a:pt x="3" y="50"/>
                      <a:pt x="2" y="55"/>
                    </a:cubicBezTo>
                    <a:cubicBezTo>
                      <a:pt x="1" y="63"/>
                      <a:pt x="0" y="72"/>
                      <a:pt x="4" y="79"/>
                    </a:cubicBezTo>
                    <a:cubicBezTo>
                      <a:pt x="6" y="84"/>
                      <a:pt x="10" y="87"/>
                      <a:pt x="14" y="91"/>
                    </a:cubicBezTo>
                    <a:cubicBezTo>
                      <a:pt x="24" y="103"/>
                      <a:pt x="30" y="118"/>
                      <a:pt x="30" y="134"/>
                    </a:cubicBezTo>
                    <a:cubicBezTo>
                      <a:pt x="29" y="143"/>
                      <a:pt x="27" y="153"/>
                      <a:pt x="29" y="162"/>
                    </a:cubicBezTo>
                    <a:cubicBezTo>
                      <a:pt x="30" y="166"/>
                      <a:pt x="31" y="169"/>
                      <a:pt x="33" y="172"/>
                    </a:cubicBezTo>
                    <a:cubicBezTo>
                      <a:pt x="42" y="192"/>
                      <a:pt x="51" y="211"/>
                      <a:pt x="60" y="230"/>
                    </a:cubicBezTo>
                    <a:cubicBezTo>
                      <a:pt x="62" y="236"/>
                      <a:pt x="65" y="242"/>
                      <a:pt x="69" y="246"/>
                    </a:cubicBezTo>
                    <a:cubicBezTo>
                      <a:pt x="72" y="249"/>
                      <a:pt x="75" y="251"/>
                      <a:pt x="78" y="252"/>
                    </a:cubicBezTo>
                    <a:cubicBezTo>
                      <a:pt x="82" y="252"/>
                      <a:pt x="87" y="250"/>
                      <a:pt x="90" y="246"/>
                    </a:cubicBezTo>
                    <a:cubicBezTo>
                      <a:pt x="93" y="243"/>
                      <a:pt x="95" y="238"/>
                      <a:pt x="96" y="234"/>
                    </a:cubicBezTo>
                    <a:cubicBezTo>
                      <a:pt x="99" y="226"/>
                      <a:pt x="102" y="218"/>
                      <a:pt x="105" y="209"/>
                    </a:cubicBezTo>
                    <a:cubicBezTo>
                      <a:pt x="107" y="206"/>
                      <a:pt x="108" y="202"/>
                      <a:pt x="108" y="198"/>
                    </a:cubicBezTo>
                    <a:cubicBezTo>
                      <a:pt x="107" y="193"/>
                      <a:pt x="102" y="189"/>
                      <a:pt x="99" y="184"/>
                    </a:cubicBezTo>
                    <a:cubicBezTo>
                      <a:pt x="96" y="180"/>
                      <a:pt x="95" y="173"/>
                      <a:pt x="99" y="170"/>
                    </a:cubicBezTo>
                    <a:cubicBezTo>
                      <a:pt x="100" y="169"/>
                      <a:pt x="101" y="168"/>
                      <a:pt x="102" y="168"/>
                    </a:cubicBezTo>
                    <a:cubicBezTo>
                      <a:pt x="107" y="165"/>
                      <a:pt x="108" y="158"/>
                      <a:pt x="107" y="153"/>
                    </a:cubicBezTo>
                    <a:cubicBezTo>
                      <a:pt x="107" y="147"/>
                      <a:pt x="107" y="141"/>
                      <a:pt x="110" y="137"/>
                    </a:cubicBezTo>
                    <a:cubicBezTo>
                      <a:pt x="112" y="135"/>
                      <a:pt x="116" y="134"/>
                      <a:pt x="118" y="132"/>
                    </a:cubicBezTo>
                    <a:cubicBezTo>
                      <a:pt x="122" y="128"/>
                      <a:pt x="124" y="121"/>
                      <a:pt x="123" y="115"/>
                    </a:cubicBezTo>
                    <a:cubicBezTo>
                      <a:pt x="122" y="110"/>
                      <a:pt x="118" y="104"/>
                      <a:pt x="116" y="99"/>
                    </a:cubicBezTo>
                    <a:cubicBezTo>
                      <a:pt x="109" y="89"/>
                      <a:pt x="103" y="78"/>
                      <a:pt x="97" y="68"/>
                    </a:cubicBezTo>
                    <a:cubicBezTo>
                      <a:pt x="94" y="63"/>
                      <a:pt x="91" y="58"/>
                      <a:pt x="87" y="54"/>
                    </a:cubicBezTo>
                    <a:cubicBezTo>
                      <a:pt x="77" y="44"/>
                      <a:pt x="62" y="42"/>
                      <a:pt x="54" y="31"/>
                    </a:cubicBezTo>
                    <a:cubicBezTo>
                      <a:pt x="51" y="28"/>
                      <a:pt x="49" y="24"/>
                      <a:pt x="47" y="20"/>
                    </a:cubicBezTo>
                    <a:cubicBezTo>
                      <a:pt x="43" y="14"/>
                      <a:pt x="31" y="0"/>
                      <a:pt x="22" y="1"/>
                    </a:cubicBezTo>
                    <a:cubicBezTo>
                      <a:pt x="12" y="2"/>
                      <a:pt x="9" y="19"/>
                      <a:pt x="7" y="2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36"/>
              <p:cNvSpPr>
                <a:spLocks/>
              </p:cNvSpPr>
              <p:nvPr/>
            </p:nvSpPr>
            <p:spPr bwMode="auto">
              <a:xfrm>
                <a:off x="8829675" y="4238626"/>
                <a:ext cx="101600" cy="119063"/>
              </a:xfrm>
              <a:custGeom>
                <a:avLst/>
                <a:gdLst>
                  <a:gd name="T0" fmla="*/ 7 w 62"/>
                  <a:gd name="T1" fmla="*/ 43 h 72"/>
                  <a:gd name="T2" fmla="*/ 9 w 62"/>
                  <a:gd name="T3" fmla="*/ 48 h 72"/>
                  <a:gd name="T4" fmla="*/ 10 w 62"/>
                  <a:gd name="T5" fmla="*/ 60 h 72"/>
                  <a:gd name="T6" fmla="*/ 21 w 62"/>
                  <a:gd name="T7" fmla="*/ 71 h 72"/>
                  <a:gd name="T8" fmla="*/ 37 w 62"/>
                  <a:gd name="T9" fmla="*/ 69 h 72"/>
                  <a:gd name="T10" fmla="*/ 61 w 62"/>
                  <a:gd name="T11" fmla="*/ 46 h 72"/>
                  <a:gd name="T12" fmla="*/ 56 w 62"/>
                  <a:gd name="T13" fmla="*/ 28 h 72"/>
                  <a:gd name="T14" fmla="*/ 44 w 62"/>
                  <a:gd name="T15" fmla="*/ 15 h 72"/>
                  <a:gd name="T16" fmla="*/ 9 w 62"/>
                  <a:gd name="T17" fmla="*/ 8 h 72"/>
                  <a:gd name="T18" fmla="*/ 7 w 62"/>
                  <a:gd name="T1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2">
                    <a:moveTo>
                      <a:pt x="7" y="43"/>
                    </a:moveTo>
                    <a:cubicBezTo>
                      <a:pt x="8" y="45"/>
                      <a:pt x="9" y="46"/>
                      <a:pt x="9" y="48"/>
                    </a:cubicBezTo>
                    <a:cubicBezTo>
                      <a:pt x="10" y="52"/>
                      <a:pt x="9" y="56"/>
                      <a:pt x="10" y="60"/>
                    </a:cubicBezTo>
                    <a:cubicBezTo>
                      <a:pt x="11" y="65"/>
                      <a:pt x="16" y="69"/>
                      <a:pt x="21" y="71"/>
                    </a:cubicBezTo>
                    <a:cubicBezTo>
                      <a:pt x="26" y="72"/>
                      <a:pt x="32" y="71"/>
                      <a:pt x="37" y="69"/>
                    </a:cubicBezTo>
                    <a:cubicBezTo>
                      <a:pt x="48" y="65"/>
                      <a:pt x="59" y="57"/>
                      <a:pt x="61" y="46"/>
                    </a:cubicBezTo>
                    <a:cubicBezTo>
                      <a:pt x="62" y="40"/>
                      <a:pt x="60" y="34"/>
                      <a:pt x="56" y="28"/>
                    </a:cubicBezTo>
                    <a:cubicBezTo>
                      <a:pt x="53" y="23"/>
                      <a:pt x="49" y="19"/>
                      <a:pt x="44" y="15"/>
                    </a:cubicBezTo>
                    <a:cubicBezTo>
                      <a:pt x="36" y="6"/>
                      <a:pt x="21" y="0"/>
                      <a:pt x="9" y="8"/>
                    </a:cubicBezTo>
                    <a:cubicBezTo>
                      <a:pt x="0" y="15"/>
                      <a:pt x="2" y="34"/>
                      <a:pt x="7" y="43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37"/>
              <p:cNvSpPr>
                <a:spLocks/>
              </p:cNvSpPr>
              <p:nvPr/>
            </p:nvSpPr>
            <p:spPr bwMode="auto">
              <a:xfrm>
                <a:off x="8723313" y="4379913"/>
                <a:ext cx="361950" cy="525463"/>
              </a:xfrm>
              <a:custGeom>
                <a:avLst/>
                <a:gdLst>
                  <a:gd name="T0" fmla="*/ 32 w 220"/>
                  <a:gd name="T1" fmla="*/ 45 h 319"/>
                  <a:gd name="T2" fmla="*/ 46 w 220"/>
                  <a:gd name="T3" fmla="*/ 9 h 319"/>
                  <a:gd name="T4" fmla="*/ 72 w 220"/>
                  <a:gd name="T5" fmla="*/ 2 h 319"/>
                  <a:gd name="T6" fmla="*/ 94 w 220"/>
                  <a:gd name="T7" fmla="*/ 0 h 319"/>
                  <a:gd name="T8" fmla="*/ 101 w 220"/>
                  <a:gd name="T9" fmla="*/ 0 h 319"/>
                  <a:gd name="T10" fmla="*/ 108 w 220"/>
                  <a:gd name="T11" fmla="*/ 5 h 319"/>
                  <a:gd name="T12" fmla="*/ 131 w 220"/>
                  <a:gd name="T13" fmla="*/ 32 h 319"/>
                  <a:gd name="T14" fmla="*/ 148 w 220"/>
                  <a:gd name="T15" fmla="*/ 51 h 319"/>
                  <a:gd name="T16" fmla="*/ 165 w 220"/>
                  <a:gd name="T17" fmla="*/ 56 h 319"/>
                  <a:gd name="T18" fmla="*/ 179 w 220"/>
                  <a:gd name="T19" fmla="*/ 51 h 319"/>
                  <a:gd name="T20" fmla="*/ 191 w 220"/>
                  <a:gd name="T21" fmla="*/ 60 h 319"/>
                  <a:gd name="T22" fmla="*/ 198 w 220"/>
                  <a:gd name="T23" fmla="*/ 73 h 319"/>
                  <a:gd name="T24" fmla="*/ 210 w 220"/>
                  <a:gd name="T25" fmla="*/ 83 h 319"/>
                  <a:gd name="T26" fmla="*/ 217 w 220"/>
                  <a:gd name="T27" fmla="*/ 114 h 319"/>
                  <a:gd name="T28" fmla="*/ 204 w 220"/>
                  <a:gd name="T29" fmla="*/ 145 h 319"/>
                  <a:gd name="T30" fmla="*/ 194 w 220"/>
                  <a:gd name="T31" fmla="*/ 152 h 319"/>
                  <a:gd name="T32" fmla="*/ 190 w 220"/>
                  <a:gd name="T33" fmla="*/ 149 h 319"/>
                  <a:gd name="T34" fmla="*/ 161 w 220"/>
                  <a:gd name="T35" fmla="*/ 129 h 319"/>
                  <a:gd name="T36" fmla="*/ 161 w 220"/>
                  <a:gd name="T37" fmla="*/ 184 h 319"/>
                  <a:gd name="T38" fmla="*/ 169 w 220"/>
                  <a:gd name="T39" fmla="*/ 198 h 319"/>
                  <a:gd name="T40" fmla="*/ 177 w 220"/>
                  <a:gd name="T41" fmla="*/ 253 h 319"/>
                  <a:gd name="T42" fmla="*/ 194 w 220"/>
                  <a:gd name="T43" fmla="*/ 275 h 319"/>
                  <a:gd name="T44" fmla="*/ 187 w 220"/>
                  <a:gd name="T45" fmla="*/ 288 h 319"/>
                  <a:gd name="T46" fmla="*/ 173 w 220"/>
                  <a:gd name="T47" fmla="*/ 295 h 319"/>
                  <a:gd name="T48" fmla="*/ 153 w 220"/>
                  <a:gd name="T49" fmla="*/ 300 h 319"/>
                  <a:gd name="T50" fmla="*/ 133 w 220"/>
                  <a:gd name="T51" fmla="*/ 301 h 319"/>
                  <a:gd name="T52" fmla="*/ 121 w 220"/>
                  <a:gd name="T53" fmla="*/ 307 h 319"/>
                  <a:gd name="T54" fmla="*/ 84 w 220"/>
                  <a:gd name="T55" fmla="*/ 312 h 319"/>
                  <a:gd name="T56" fmla="*/ 68 w 220"/>
                  <a:gd name="T57" fmla="*/ 318 h 319"/>
                  <a:gd name="T58" fmla="*/ 50 w 220"/>
                  <a:gd name="T59" fmla="*/ 311 h 319"/>
                  <a:gd name="T60" fmla="*/ 9 w 220"/>
                  <a:gd name="T61" fmla="*/ 253 h 319"/>
                  <a:gd name="T62" fmla="*/ 3 w 220"/>
                  <a:gd name="T63" fmla="*/ 239 h 319"/>
                  <a:gd name="T64" fmla="*/ 9 w 220"/>
                  <a:gd name="T65" fmla="*/ 205 h 319"/>
                  <a:gd name="T66" fmla="*/ 24 w 220"/>
                  <a:gd name="T67" fmla="*/ 173 h 319"/>
                  <a:gd name="T68" fmla="*/ 24 w 220"/>
                  <a:gd name="T69" fmla="*/ 138 h 319"/>
                  <a:gd name="T70" fmla="*/ 6 w 220"/>
                  <a:gd name="T71" fmla="*/ 108 h 319"/>
                  <a:gd name="T72" fmla="*/ 18 w 220"/>
                  <a:gd name="T73" fmla="*/ 79 h 319"/>
                  <a:gd name="T74" fmla="*/ 32 w 220"/>
                  <a:gd name="T75" fmla="*/ 4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0" h="319">
                    <a:moveTo>
                      <a:pt x="32" y="45"/>
                    </a:moveTo>
                    <a:cubicBezTo>
                      <a:pt x="33" y="32"/>
                      <a:pt x="35" y="17"/>
                      <a:pt x="46" y="9"/>
                    </a:cubicBezTo>
                    <a:cubicBezTo>
                      <a:pt x="53" y="3"/>
                      <a:pt x="63" y="2"/>
                      <a:pt x="72" y="2"/>
                    </a:cubicBezTo>
                    <a:cubicBezTo>
                      <a:pt x="79" y="1"/>
                      <a:pt x="87" y="1"/>
                      <a:pt x="94" y="0"/>
                    </a:cubicBezTo>
                    <a:cubicBezTo>
                      <a:pt x="96" y="0"/>
                      <a:pt x="99" y="0"/>
                      <a:pt x="101" y="0"/>
                    </a:cubicBezTo>
                    <a:cubicBezTo>
                      <a:pt x="103" y="1"/>
                      <a:pt x="106" y="3"/>
                      <a:pt x="108" y="5"/>
                    </a:cubicBezTo>
                    <a:cubicBezTo>
                      <a:pt x="116" y="13"/>
                      <a:pt x="124" y="23"/>
                      <a:pt x="131" y="32"/>
                    </a:cubicBezTo>
                    <a:cubicBezTo>
                      <a:pt x="135" y="40"/>
                      <a:pt x="140" y="48"/>
                      <a:pt x="148" y="51"/>
                    </a:cubicBezTo>
                    <a:cubicBezTo>
                      <a:pt x="152" y="54"/>
                      <a:pt x="160" y="57"/>
                      <a:pt x="165" y="56"/>
                    </a:cubicBezTo>
                    <a:cubicBezTo>
                      <a:pt x="170" y="55"/>
                      <a:pt x="174" y="50"/>
                      <a:pt x="179" y="51"/>
                    </a:cubicBezTo>
                    <a:cubicBezTo>
                      <a:pt x="184" y="51"/>
                      <a:pt x="188" y="55"/>
                      <a:pt x="191" y="60"/>
                    </a:cubicBezTo>
                    <a:cubicBezTo>
                      <a:pt x="193" y="64"/>
                      <a:pt x="195" y="69"/>
                      <a:pt x="198" y="73"/>
                    </a:cubicBezTo>
                    <a:cubicBezTo>
                      <a:pt x="202" y="77"/>
                      <a:pt x="206" y="80"/>
                      <a:pt x="210" y="83"/>
                    </a:cubicBezTo>
                    <a:cubicBezTo>
                      <a:pt x="217" y="91"/>
                      <a:pt x="220" y="103"/>
                      <a:pt x="217" y="114"/>
                    </a:cubicBezTo>
                    <a:cubicBezTo>
                      <a:pt x="215" y="125"/>
                      <a:pt x="210" y="135"/>
                      <a:pt x="204" y="145"/>
                    </a:cubicBezTo>
                    <a:cubicBezTo>
                      <a:pt x="202" y="149"/>
                      <a:pt x="198" y="153"/>
                      <a:pt x="194" y="152"/>
                    </a:cubicBezTo>
                    <a:cubicBezTo>
                      <a:pt x="192" y="151"/>
                      <a:pt x="191" y="150"/>
                      <a:pt x="190" y="149"/>
                    </a:cubicBezTo>
                    <a:cubicBezTo>
                      <a:pt x="182" y="140"/>
                      <a:pt x="172" y="133"/>
                      <a:pt x="161" y="129"/>
                    </a:cubicBezTo>
                    <a:cubicBezTo>
                      <a:pt x="153" y="146"/>
                      <a:pt x="151" y="168"/>
                      <a:pt x="161" y="184"/>
                    </a:cubicBezTo>
                    <a:cubicBezTo>
                      <a:pt x="163" y="189"/>
                      <a:pt x="167" y="193"/>
                      <a:pt x="169" y="198"/>
                    </a:cubicBezTo>
                    <a:cubicBezTo>
                      <a:pt x="177" y="215"/>
                      <a:pt x="166" y="238"/>
                      <a:pt x="177" y="253"/>
                    </a:cubicBezTo>
                    <a:cubicBezTo>
                      <a:pt x="183" y="261"/>
                      <a:pt x="193" y="266"/>
                      <a:pt x="194" y="275"/>
                    </a:cubicBezTo>
                    <a:cubicBezTo>
                      <a:pt x="194" y="280"/>
                      <a:pt x="191" y="285"/>
                      <a:pt x="187" y="288"/>
                    </a:cubicBezTo>
                    <a:cubicBezTo>
                      <a:pt x="183" y="292"/>
                      <a:pt x="178" y="293"/>
                      <a:pt x="173" y="295"/>
                    </a:cubicBezTo>
                    <a:cubicBezTo>
                      <a:pt x="166" y="297"/>
                      <a:pt x="160" y="300"/>
                      <a:pt x="153" y="300"/>
                    </a:cubicBezTo>
                    <a:cubicBezTo>
                      <a:pt x="146" y="300"/>
                      <a:pt x="139" y="298"/>
                      <a:pt x="133" y="301"/>
                    </a:cubicBezTo>
                    <a:cubicBezTo>
                      <a:pt x="129" y="302"/>
                      <a:pt x="125" y="305"/>
                      <a:pt x="121" y="307"/>
                    </a:cubicBezTo>
                    <a:cubicBezTo>
                      <a:pt x="110" y="313"/>
                      <a:pt x="96" y="308"/>
                      <a:pt x="84" y="312"/>
                    </a:cubicBezTo>
                    <a:cubicBezTo>
                      <a:pt x="79" y="314"/>
                      <a:pt x="73" y="318"/>
                      <a:pt x="68" y="318"/>
                    </a:cubicBezTo>
                    <a:cubicBezTo>
                      <a:pt x="61" y="319"/>
                      <a:pt x="55" y="315"/>
                      <a:pt x="50" y="311"/>
                    </a:cubicBezTo>
                    <a:cubicBezTo>
                      <a:pt x="31" y="296"/>
                      <a:pt x="20" y="274"/>
                      <a:pt x="9" y="253"/>
                    </a:cubicBezTo>
                    <a:cubicBezTo>
                      <a:pt x="6" y="249"/>
                      <a:pt x="4" y="244"/>
                      <a:pt x="3" y="239"/>
                    </a:cubicBezTo>
                    <a:cubicBezTo>
                      <a:pt x="0" y="228"/>
                      <a:pt x="4" y="216"/>
                      <a:pt x="9" y="205"/>
                    </a:cubicBezTo>
                    <a:cubicBezTo>
                      <a:pt x="14" y="195"/>
                      <a:pt x="20" y="184"/>
                      <a:pt x="24" y="173"/>
                    </a:cubicBezTo>
                    <a:cubicBezTo>
                      <a:pt x="28" y="161"/>
                      <a:pt x="29" y="149"/>
                      <a:pt x="24" y="138"/>
                    </a:cubicBezTo>
                    <a:cubicBezTo>
                      <a:pt x="19" y="127"/>
                      <a:pt x="9" y="120"/>
                      <a:pt x="6" y="108"/>
                    </a:cubicBezTo>
                    <a:cubicBezTo>
                      <a:pt x="2" y="96"/>
                      <a:pt x="9" y="87"/>
                      <a:pt x="18" y="79"/>
                    </a:cubicBezTo>
                    <a:cubicBezTo>
                      <a:pt x="28" y="71"/>
                      <a:pt x="31" y="58"/>
                      <a:pt x="32" y="4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38"/>
              <p:cNvSpPr>
                <a:spLocks/>
              </p:cNvSpPr>
              <p:nvPr/>
            </p:nvSpPr>
            <p:spPr bwMode="auto">
              <a:xfrm>
                <a:off x="9170988" y="4360863"/>
                <a:ext cx="103188" cy="254000"/>
              </a:xfrm>
              <a:custGeom>
                <a:avLst/>
                <a:gdLst>
                  <a:gd name="T0" fmla="*/ 30 w 62"/>
                  <a:gd name="T1" fmla="*/ 9 h 154"/>
                  <a:gd name="T2" fmla="*/ 48 w 62"/>
                  <a:gd name="T3" fmla="*/ 0 h 154"/>
                  <a:gd name="T4" fmla="*/ 61 w 62"/>
                  <a:gd name="T5" fmla="*/ 13 h 154"/>
                  <a:gd name="T6" fmla="*/ 58 w 62"/>
                  <a:gd name="T7" fmla="*/ 20 h 154"/>
                  <a:gd name="T8" fmla="*/ 45 w 62"/>
                  <a:gd name="T9" fmla="*/ 39 h 154"/>
                  <a:gd name="T10" fmla="*/ 42 w 62"/>
                  <a:gd name="T11" fmla="*/ 60 h 154"/>
                  <a:gd name="T12" fmla="*/ 46 w 62"/>
                  <a:gd name="T13" fmla="*/ 82 h 154"/>
                  <a:gd name="T14" fmla="*/ 53 w 62"/>
                  <a:gd name="T15" fmla="*/ 101 h 154"/>
                  <a:gd name="T16" fmla="*/ 41 w 62"/>
                  <a:gd name="T17" fmla="*/ 136 h 154"/>
                  <a:gd name="T18" fmla="*/ 4 w 62"/>
                  <a:gd name="T19" fmla="*/ 141 h 154"/>
                  <a:gd name="T20" fmla="*/ 3 w 62"/>
                  <a:gd name="T21" fmla="*/ 108 h 154"/>
                  <a:gd name="T22" fmla="*/ 8 w 62"/>
                  <a:gd name="T23" fmla="*/ 88 h 154"/>
                  <a:gd name="T24" fmla="*/ 9 w 62"/>
                  <a:gd name="T25" fmla="*/ 67 h 154"/>
                  <a:gd name="T26" fmla="*/ 7 w 62"/>
                  <a:gd name="T27" fmla="*/ 50 h 154"/>
                  <a:gd name="T28" fmla="*/ 15 w 62"/>
                  <a:gd name="T29" fmla="*/ 35 h 154"/>
                  <a:gd name="T30" fmla="*/ 30 w 62"/>
                  <a:gd name="T31" fmla="*/ 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154">
                    <a:moveTo>
                      <a:pt x="30" y="9"/>
                    </a:moveTo>
                    <a:cubicBezTo>
                      <a:pt x="35" y="4"/>
                      <a:pt x="41" y="0"/>
                      <a:pt x="48" y="0"/>
                    </a:cubicBezTo>
                    <a:cubicBezTo>
                      <a:pt x="55" y="1"/>
                      <a:pt x="62" y="6"/>
                      <a:pt x="61" y="13"/>
                    </a:cubicBezTo>
                    <a:cubicBezTo>
                      <a:pt x="61" y="16"/>
                      <a:pt x="59" y="18"/>
                      <a:pt x="58" y="20"/>
                    </a:cubicBezTo>
                    <a:cubicBezTo>
                      <a:pt x="54" y="26"/>
                      <a:pt x="48" y="32"/>
                      <a:pt x="45" y="39"/>
                    </a:cubicBezTo>
                    <a:cubicBezTo>
                      <a:pt x="42" y="46"/>
                      <a:pt x="41" y="53"/>
                      <a:pt x="42" y="60"/>
                    </a:cubicBezTo>
                    <a:cubicBezTo>
                      <a:pt x="42" y="67"/>
                      <a:pt x="43" y="75"/>
                      <a:pt x="46" y="82"/>
                    </a:cubicBezTo>
                    <a:cubicBezTo>
                      <a:pt x="48" y="88"/>
                      <a:pt x="51" y="94"/>
                      <a:pt x="53" y="101"/>
                    </a:cubicBezTo>
                    <a:cubicBezTo>
                      <a:pt x="56" y="114"/>
                      <a:pt x="51" y="127"/>
                      <a:pt x="41" y="136"/>
                    </a:cubicBezTo>
                    <a:cubicBezTo>
                      <a:pt x="34" y="143"/>
                      <a:pt x="10" y="154"/>
                      <a:pt x="4" y="141"/>
                    </a:cubicBezTo>
                    <a:cubicBezTo>
                      <a:pt x="0" y="132"/>
                      <a:pt x="1" y="118"/>
                      <a:pt x="3" y="108"/>
                    </a:cubicBezTo>
                    <a:cubicBezTo>
                      <a:pt x="4" y="101"/>
                      <a:pt x="6" y="95"/>
                      <a:pt x="8" y="88"/>
                    </a:cubicBezTo>
                    <a:cubicBezTo>
                      <a:pt x="9" y="81"/>
                      <a:pt x="10" y="74"/>
                      <a:pt x="9" y="67"/>
                    </a:cubicBezTo>
                    <a:cubicBezTo>
                      <a:pt x="8" y="62"/>
                      <a:pt x="6" y="56"/>
                      <a:pt x="7" y="50"/>
                    </a:cubicBezTo>
                    <a:cubicBezTo>
                      <a:pt x="8" y="44"/>
                      <a:pt x="12" y="40"/>
                      <a:pt x="15" y="35"/>
                    </a:cubicBezTo>
                    <a:cubicBezTo>
                      <a:pt x="20" y="26"/>
                      <a:pt x="23" y="17"/>
                      <a:pt x="30" y="9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39"/>
              <p:cNvSpPr>
                <a:spLocks/>
              </p:cNvSpPr>
              <p:nvPr/>
            </p:nvSpPr>
            <p:spPr bwMode="auto">
              <a:xfrm>
                <a:off x="9401175" y="4405313"/>
                <a:ext cx="147638" cy="177800"/>
              </a:xfrm>
              <a:custGeom>
                <a:avLst/>
                <a:gdLst>
                  <a:gd name="T0" fmla="*/ 13 w 89"/>
                  <a:gd name="T1" fmla="*/ 12 h 108"/>
                  <a:gd name="T2" fmla="*/ 14 w 89"/>
                  <a:gd name="T3" fmla="*/ 9 h 108"/>
                  <a:gd name="T4" fmla="*/ 16 w 89"/>
                  <a:gd name="T5" fmla="*/ 7 h 108"/>
                  <a:gd name="T6" fmla="*/ 39 w 89"/>
                  <a:gd name="T7" fmla="*/ 4 h 108"/>
                  <a:gd name="T8" fmla="*/ 55 w 89"/>
                  <a:gd name="T9" fmla="*/ 0 h 108"/>
                  <a:gd name="T10" fmla="*/ 80 w 89"/>
                  <a:gd name="T11" fmla="*/ 14 h 108"/>
                  <a:gd name="T12" fmla="*/ 87 w 89"/>
                  <a:gd name="T13" fmla="*/ 19 h 108"/>
                  <a:gd name="T14" fmla="*/ 86 w 89"/>
                  <a:gd name="T15" fmla="*/ 30 h 108"/>
                  <a:gd name="T16" fmla="*/ 78 w 89"/>
                  <a:gd name="T17" fmla="*/ 39 h 108"/>
                  <a:gd name="T18" fmla="*/ 76 w 89"/>
                  <a:gd name="T19" fmla="*/ 50 h 108"/>
                  <a:gd name="T20" fmla="*/ 78 w 89"/>
                  <a:gd name="T21" fmla="*/ 67 h 108"/>
                  <a:gd name="T22" fmla="*/ 75 w 89"/>
                  <a:gd name="T23" fmla="*/ 72 h 108"/>
                  <a:gd name="T24" fmla="*/ 28 w 89"/>
                  <a:gd name="T25" fmla="*/ 107 h 108"/>
                  <a:gd name="T26" fmla="*/ 17 w 89"/>
                  <a:gd name="T27" fmla="*/ 106 h 108"/>
                  <a:gd name="T28" fmla="*/ 12 w 89"/>
                  <a:gd name="T29" fmla="*/ 100 h 108"/>
                  <a:gd name="T30" fmla="*/ 3 w 89"/>
                  <a:gd name="T31" fmla="*/ 80 h 108"/>
                  <a:gd name="T32" fmla="*/ 0 w 89"/>
                  <a:gd name="T33" fmla="*/ 63 h 108"/>
                  <a:gd name="T34" fmla="*/ 4 w 89"/>
                  <a:gd name="T35" fmla="*/ 50 h 108"/>
                  <a:gd name="T36" fmla="*/ 13 w 89"/>
                  <a:gd name="T37" fmla="*/ 34 h 108"/>
                  <a:gd name="T38" fmla="*/ 13 w 89"/>
                  <a:gd name="T39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08">
                    <a:moveTo>
                      <a:pt x="13" y="12"/>
                    </a:moveTo>
                    <a:cubicBezTo>
                      <a:pt x="13" y="11"/>
                      <a:pt x="13" y="10"/>
                      <a:pt x="14" y="9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23" y="3"/>
                      <a:pt x="31" y="5"/>
                      <a:pt x="39" y="4"/>
                    </a:cubicBezTo>
                    <a:cubicBezTo>
                      <a:pt x="44" y="3"/>
                      <a:pt x="49" y="0"/>
                      <a:pt x="55" y="0"/>
                    </a:cubicBezTo>
                    <a:cubicBezTo>
                      <a:pt x="65" y="1"/>
                      <a:pt x="71" y="9"/>
                      <a:pt x="80" y="14"/>
                    </a:cubicBezTo>
                    <a:cubicBezTo>
                      <a:pt x="82" y="15"/>
                      <a:pt x="85" y="16"/>
                      <a:pt x="87" y="19"/>
                    </a:cubicBezTo>
                    <a:cubicBezTo>
                      <a:pt x="89" y="22"/>
                      <a:pt x="88" y="27"/>
                      <a:pt x="86" y="30"/>
                    </a:cubicBezTo>
                    <a:cubicBezTo>
                      <a:pt x="83" y="33"/>
                      <a:pt x="80" y="36"/>
                      <a:pt x="78" y="39"/>
                    </a:cubicBezTo>
                    <a:cubicBezTo>
                      <a:pt x="76" y="43"/>
                      <a:pt x="76" y="47"/>
                      <a:pt x="76" y="50"/>
                    </a:cubicBezTo>
                    <a:cubicBezTo>
                      <a:pt x="77" y="56"/>
                      <a:pt x="80" y="62"/>
                      <a:pt x="78" y="67"/>
                    </a:cubicBezTo>
                    <a:cubicBezTo>
                      <a:pt x="78" y="69"/>
                      <a:pt x="76" y="71"/>
                      <a:pt x="75" y="72"/>
                    </a:cubicBezTo>
                    <a:cubicBezTo>
                      <a:pt x="63" y="88"/>
                      <a:pt x="48" y="103"/>
                      <a:pt x="28" y="107"/>
                    </a:cubicBezTo>
                    <a:cubicBezTo>
                      <a:pt x="24" y="108"/>
                      <a:pt x="20" y="108"/>
                      <a:pt x="17" y="106"/>
                    </a:cubicBezTo>
                    <a:cubicBezTo>
                      <a:pt x="15" y="105"/>
                      <a:pt x="13" y="102"/>
                      <a:pt x="12" y="100"/>
                    </a:cubicBezTo>
                    <a:cubicBezTo>
                      <a:pt x="9" y="94"/>
                      <a:pt x="5" y="87"/>
                      <a:pt x="3" y="80"/>
                    </a:cubicBezTo>
                    <a:cubicBezTo>
                      <a:pt x="1" y="75"/>
                      <a:pt x="0" y="69"/>
                      <a:pt x="0" y="63"/>
                    </a:cubicBezTo>
                    <a:cubicBezTo>
                      <a:pt x="0" y="58"/>
                      <a:pt x="1" y="53"/>
                      <a:pt x="4" y="50"/>
                    </a:cubicBezTo>
                    <a:cubicBezTo>
                      <a:pt x="9" y="45"/>
                      <a:pt x="12" y="42"/>
                      <a:pt x="13" y="34"/>
                    </a:cubicBezTo>
                    <a:cubicBezTo>
                      <a:pt x="13" y="27"/>
                      <a:pt x="13" y="20"/>
                      <a:pt x="13" y="12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40"/>
              <p:cNvSpPr>
                <a:spLocks/>
              </p:cNvSpPr>
              <p:nvPr/>
            </p:nvSpPr>
            <p:spPr bwMode="auto">
              <a:xfrm>
                <a:off x="9105900" y="4930776"/>
                <a:ext cx="44450" cy="71438"/>
              </a:xfrm>
              <a:custGeom>
                <a:avLst/>
                <a:gdLst>
                  <a:gd name="T0" fmla="*/ 3 w 27"/>
                  <a:gd name="T1" fmla="*/ 8 h 43"/>
                  <a:gd name="T2" fmla="*/ 1 w 27"/>
                  <a:gd name="T3" fmla="*/ 19 h 43"/>
                  <a:gd name="T4" fmla="*/ 4 w 27"/>
                  <a:gd name="T5" fmla="*/ 25 h 43"/>
                  <a:gd name="T6" fmla="*/ 10 w 27"/>
                  <a:gd name="T7" fmla="*/ 34 h 43"/>
                  <a:gd name="T8" fmla="*/ 15 w 27"/>
                  <a:gd name="T9" fmla="*/ 40 h 43"/>
                  <a:gd name="T10" fmla="*/ 23 w 27"/>
                  <a:gd name="T11" fmla="*/ 42 h 43"/>
                  <a:gd name="T12" fmla="*/ 25 w 27"/>
                  <a:gd name="T13" fmla="*/ 41 h 43"/>
                  <a:gd name="T14" fmla="*/ 25 w 27"/>
                  <a:gd name="T15" fmla="*/ 40 h 43"/>
                  <a:gd name="T16" fmla="*/ 27 w 27"/>
                  <a:gd name="T17" fmla="*/ 31 h 43"/>
                  <a:gd name="T18" fmla="*/ 27 w 27"/>
                  <a:gd name="T19" fmla="*/ 19 h 43"/>
                  <a:gd name="T20" fmla="*/ 24 w 27"/>
                  <a:gd name="T21" fmla="*/ 9 h 43"/>
                  <a:gd name="T22" fmla="*/ 3 w 27"/>
                  <a:gd name="T23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3">
                    <a:moveTo>
                      <a:pt x="3" y="8"/>
                    </a:moveTo>
                    <a:cubicBezTo>
                      <a:pt x="1" y="11"/>
                      <a:pt x="0" y="15"/>
                      <a:pt x="1" y="19"/>
                    </a:cubicBezTo>
                    <a:cubicBezTo>
                      <a:pt x="1" y="21"/>
                      <a:pt x="2" y="23"/>
                      <a:pt x="4" y="25"/>
                    </a:cubicBezTo>
                    <a:cubicBezTo>
                      <a:pt x="6" y="28"/>
                      <a:pt x="8" y="31"/>
                      <a:pt x="10" y="34"/>
                    </a:cubicBezTo>
                    <a:cubicBezTo>
                      <a:pt x="11" y="36"/>
                      <a:pt x="13" y="39"/>
                      <a:pt x="15" y="40"/>
                    </a:cubicBezTo>
                    <a:cubicBezTo>
                      <a:pt x="17" y="42"/>
                      <a:pt x="20" y="43"/>
                      <a:pt x="23" y="42"/>
                    </a:cubicBezTo>
                    <a:cubicBezTo>
                      <a:pt x="24" y="42"/>
                      <a:pt x="24" y="42"/>
                      <a:pt x="25" y="41"/>
                    </a:cubicBezTo>
                    <a:cubicBezTo>
                      <a:pt x="25" y="41"/>
                      <a:pt x="25" y="41"/>
                      <a:pt x="25" y="40"/>
                    </a:cubicBezTo>
                    <a:cubicBezTo>
                      <a:pt x="27" y="37"/>
                      <a:pt x="27" y="34"/>
                      <a:pt x="27" y="31"/>
                    </a:cubicBezTo>
                    <a:cubicBezTo>
                      <a:pt x="27" y="27"/>
                      <a:pt x="27" y="23"/>
                      <a:pt x="27" y="19"/>
                    </a:cubicBezTo>
                    <a:cubicBezTo>
                      <a:pt x="27" y="16"/>
                      <a:pt x="26" y="12"/>
                      <a:pt x="24" y="9"/>
                    </a:cubicBezTo>
                    <a:cubicBezTo>
                      <a:pt x="18" y="2"/>
                      <a:pt x="9" y="0"/>
                      <a:pt x="3" y="8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41"/>
              <p:cNvSpPr>
                <a:spLocks/>
              </p:cNvSpPr>
              <p:nvPr/>
            </p:nvSpPr>
            <p:spPr bwMode="auto">
              <a:xfrm>
                <a:off x="9412288" y="5110163"/>
                <a:ext cx="166688" cy="209550"/>
              </a:xfrm>
              <a:custGeom>
                <a:avLst/>
                <a:gdLst>
                  <a:gd name="T0" fmla="*/ 68 w 102"/>
                  <a:gd name="T1" fmla="*/ 100 h 127"/>
                  <a:gd name="T2" fmla="*/ 80 w 102"/>
                  <a:gd name="T3" fmla="*/ 121 h 127"/>
                  <a:gd name="T4" fmla="*/ 87 w 102"/>
                  <a:gd name="T5" fmla="*/ 124 h 127"/>
                  <a:gd name="T6" fmla="*/ 90 w 102"/>
                  <a:gd name="T7" fmla="*/ 126 h 127"/>
                  <a:gd name="T8" fmla="*/ 95 w 102"/>
                  <a:gd name="T9" fmla="*/ 124 h 127"/>
                  <a:gd name="T10" fmla="*/ 101 w 102"/>
                  <a:gd name="T11" fmla="*/ 117 h 127"/>
                  <a:gd name="T12" fmla="*/ 102 w 102"/>
                  <a:gd name="T13" fmla="*/ 112 h 127"/>
                  <a:gd name="T14" fmla="*/ 90 w 102"/>
                  <a:gd name="T15" fmla="*/ 86 h 127"/>
                  <a:gd name="T16" fmla="*/ 89 w 102"/>
                  <a:gd name="T17" fmla="*/ 77 h 127"/>
                  <a:gd name="T18" fmla="*/ 84 w 102"/>
                  <a:gd name="T19" fmla="*/ 70 h 127"/>
                  <a:gd name="T20" fmla="*/ 71 w 102"/>
                  <a:gd name="T21" fmla="*/ 44 h 127"/>
                  <a:gd name="T22" fmla="*/ 67 w 102"/>
                  <a:gd name="T23" fmla="*/ 32 h 127"/>
                  <a:gd name="T24" fmla="*/ 50 w 102"/>
                  <a:gd name="T25" fmla="*/ 20 h 127"/>
                  <a:gd name="T26" fmla="*/ 26 w 102"/>
                  <a:gd name="T27" fmla="*/ 3 h 127"/>
                  <a:gd name="T28" fmla="*/ 14 w 102"/>
                  <a:gd name="T29" fmla="*/ 3 h 127"/>
                  <a:gd name="T30" fmla="*/ 1 w 102"/>
                  <a:gd name="T31" fmla="*/ 16 h 127"/>
                  <a:gd name="T32" fmla="*/ 0 w 102"/>
                  <a:gd name="T33" fmla="*/ 21 h 127"/>
                  <a:gd name="T34" fmla="*/ 2 w 102"/>
                  <a:gd name="T35" fmla="*/ 33 h 127"/>
                  <a:gd name="T36" fmla="*/ 8 w 102"/>
                  <a:gd name="T37" fmla="*/ 44 h 127"/>
                  <a:gd name="T38" fmla="*/ 21 w 102"/>
                  <a:gd name="T39" fmla="*/ 53 h 127"/>
                  <a:gd name="T40" fmla="*/ 30 w 102"/>
                  <a:gd name="T41" fmla="*/ 64 h 127"/>
                  <a:gd name="T42" fmla="*/ 40 w 102"/>
                  <a:gd name="T43" fmla="*/ 72 h 127"/>
                  <a:gd name="T44" fmla="*/ 54 w 102"/>
                  <a:gd name="T45" fmla="*/ 83 h 127"/>
                  <a:gd name="T46" fmla="*/ 65 w 102"/>
                  <a:gd name="T47" fmla="*/ 94 h 127"/>
                  <a:gd name="T48" fmla="*/ 68 w 102"/>
                  <a:gd name="T4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27">
                    <a:moveTo>
                      <a:pt x="68" y="100"/>
                    </a:moveTo>
                    <a:cubicBezTo>
                      <a:pt x="70" y="108"/>
                      <a:pt x="73" y="117"/>
                      <a:pt x="80" y="121"/>
                    </a:cubicBezTo>
                    <a:cubicBezTo>
                      <a:pt x="83" y="122"/>
                      <a:pt x="85" y="123"/>
                      <a:pt x="87" y="124"/>
                    </a:cubicBezTo>
                    <a:cubicBezTo>
                      <a:pt x="88" y="125"/>
                      <a:pt x="89" y="126"/>
                      <a:pt x="90" y="126"/>
                    </a:cubicBezTo>
                    <a:cubicBezTo>
                      <a:pt x="92" y="127"/>
                      <a:pt x="94" y="125"/>
                      <a:pt x="95" y="124"/>
                    </a:cubicBezTo>
                    <a:cubicBezTo>
                      <a:pt x="98" y="122"/>
                      <a:pt x="100" y="120"/>
                      <a:pt x="101" y="117"/>
                    </a:cubicBezTo>
                    <a:cubicBezTo>
                      <a:pt x="102" y="115"/>
                      <a:pt x="102" y="114"/>
                      <a:pt x="102" y="112"/>
                    </a:cubicBezTo>
                    <a:cubicBezTo>
                      <a:pt x="100" y="103"/>
                      <a:pt x="92" y="95"/>
                      <a:pt x="90" y="86"/>
                    </a:cubicBezTo>
                    <a:cubicBezTo>
                      <a:pt x="90" y="83"/>
                      <a:pt x="90" y="80"/>
                      <a:pt x="89" y="77"/>
                    </a:cubicBezTo>
                    <a:cubicBezTo>
                      <a:pt x="88" y="74"/>
                      <a:pt x="86" y="72"/>
                      <a:pt x="84" y="70"/>
                    </a:cubicBezTo>
                    <a:cubicBezTo>
                      <a:pt x="79" y="62"/>
                      <a:pt x="73" y="53"/>
                      <a:pt x="71" y="44"/>
                    </a:cubicBezTo>
                    <a:cubicBezTo>
                      <a:pt x="69" y="40"/>
                      <a:pt x="69" y="36"/>
                      <a:pt x="67" y="32"/>
                    </a:cubicBezTo>
                    <a:cubicBezTo>
                      <a:pt x="63" y="27"/>
                      <a:pt x="56" y="24"/>
                      <a:pt x="50" y="20"/>
                    </a:cubicBezTo>
                    <a:cubicBezTo>
                      <a:pt x="42" y="14"/>
                      <a:pt x="36" y="5"/>
                      <a:pt x="26" y="3"/>
                    </a:cubicBezTo>
                    <a:cubicBezTo>
                      <a:pt x="22" y="1"/>
                      <a:pt x="17" y="0"/>
                      <a:pt x="14" y="3"/>
                    </a:cubicBezTo>
                    <a:cubicBezTo>
                      <a:pt x="8" y="6"/>
                      <a:pt x="3" y="10"/>
                      <a:pt x="1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0" y="25"/>
                      <a:pt x="0" y="30"/>
                      <a:pt x="2" y="33"/>
                    </a:cubicBezTo>
                    <a:cubicBezTo>
                      <a:pt x="3" y="38"/>
                      <a:pt x="4" y="41"/>
                      <a:pt x="8" y="44"/>
                    </a:cubicBezTo>
                    <a:cubicBezTo>
                      <a:pt x="13" y="47"/>
                      <a:pt x="18" y="49"/>
                      <a:pt x="21" y="53"/>
                    </a:cubicBezTo>
                    <a:cubicBezTo>
                      <a:pt x="25" y="56"/>
                      <a:pt x="27" y="60"/>
                      <a:pt x="30" y="64"/>
                    </a:cubicBezTo>
                    <a:cubicBezTo>
                      <a:pt x="33" y="67"/>
                      <a:pt x="36" y="70"/>
                      <a:pt x="40" y="72"/>
                    </a:cubicBezTo>
                    <a:cubicBezTo>
                      <a:pt x="44" y="76"/>
                      <a:pt x="49" y="79"/>
                      <a:pt x="54" y="83"/>
                    </a:cubicBezTo>
                    <a:cubicBezTo>
                      <a:pt x="58" y="86"/>
                      <a:pt x="62" y="89"/>
                      <a:pt x="65" y="94"/>
                    </a:cubicBezTo>
                    <a:cubicBezTo>
                      <a:pt x="67" y="97"/>
                      <a:pt x="67" y="96"/>
                      <a:pt x="68" y="10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42"/>
              <p:cNvSpPr>
                <a:spLocks/>
              </p:cNvSpPr>
              <p:nvPr/>
            </p:nvSpPr>
            <p:spPr bwMode="auto">
              <a:xfrm>
                <a:off x="9598025" y="5402263"/>
                <a:ext cx="190500" cy="339725"/>
              </a:xfrm>
              <a:custGeom>
                <a:avLst/>
                <a:gdLst>
                  <a:gd name="T0" fmla="*/ 10 w 116"/>
                  <a:gd name="T1" fmla="*/ 38 h 206"/>
                  <a:gd name="T2" fmla="*/ 3 w 116"/>
                  <a:gd name="T3" fmla="*/ 59 h 206"/>
                  <a:gd name="T4" fmla="*/ 3 w 116"/>
                  <a:gd name="T5" fmla="*/ 69 h 206"/>
                  <a:gd name="T6" fmla="*/ 0 w 116"/>
                  <a:gd name="T7" fmla="*/ 87 h 206"/>
                  <a:gd name="T8" fmla="*/ 6 w 116"/>
                  <a:gd name="T9" fmla="*/ 105 h 206"/>
                  <a:gd name="T10" fmla="*/ 24 w 116"/>
                  <a:gd name="T11" fmla="*/ 139 h 206"/>
                  <a:gd name="T12" fmla="*/ 38 w 116"/>
                  <a:gd name="T13" fmla="*/ 167 h 206"/>
                  <a:gd name="T14" fmla="*/ 43 w 116"/>
                  <a:gd name="T15" fmla="*/ 177 h 206"/>
                  <a:gd name="T16" fmla="*/ 58 w 116"/>
                  <a:gd name="T17" fmla="*/ 199 h 206"/>
                  <a:gd name="T18" fmla="*/ 62 w 116"/>
                  <a:gd name="T19" fmla="*/ 202 h 206"/>
                  <a:gd name="T20" fmla="*/ 70 w 116"/>
                  <a:gd name="T21" fmla="*/ 205 h 206"/>
                  <a:gd name="T22" fmla="*/ 97 w 116"/>
                  <a:gd name="T23" fmla="*/ 201 h 206"/>
                  <a:gd name="T24" fmla="*/ 115 w 116"/>
                  <a:gd name="T25" fmla="*/ 174 h 206"/>
                  <a:gd name="T26" fmla="*/ 114 w 116"/>
                  <a:gd name="T27" fmla="*/ 159 h 206"/>
                  <a:gd name="T28" fmla="*/ 102 w 116"/>
                  <a:gd name="T29" fmla="*/ 137 h 206"/>
                  <a:gd name="T30" fmla="*/ 104 w 116"/>
                  <a:gd name="T31" fmla="*/ 126 h 206"/>
                  <a:gd name="T32" fmla="*/ 95 w 116"/>
                  <a:gd name="T33" fmla="*/ 107 h 206"/>
                  <a:gd name="T34" fmla="*/ 78 w 116"/>
                  <a:gd name="T35" fmla="*/ 71 h 206"/>
                  <a:gd name="T36" fmla="*/ 70 w 116"/>
                  <a:gd name="T37" fmla="*/ 50 h 206"/>
                  <a:gd name="T38" fmla="*/ 67 w 116"/>
                  <a:gd name="T39" fmla="*/ 43 h 206"/>
                  <a:gd name="T40" fmla="*/ 62 w 116"/>
                  <a:gd name="T41" fmla="*/ 38 h 206"/>
                  <a:gd name="T42" fmla="*/ 33 w 116"/>
                  <a:gd name="T43" fmla="*/ 7 h 206"/>
                  <a:gd name="T44" fmla="*/ 10 w 116"/>
                  <a:gd name="T45" fmla="*/ 3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206">
                    <a:moveTo>
                      <a:pt x="10" y="38"/>
                    </a:moveTo>
                    <a:cubicBezTo>
                      <a:pt x="8" y="45"/>
                      <a:pt x="4" y="52"/>
                      <a:pt x="3" y="59"/>
                    </a:cubicBezTo>
                    <a:cubicBezTo>
                      <a:pt x="3" y="62"/>
                      <a:pt x="3" y="66"/>
                      <a:pt x="3" y="69"/>
                    </a:cubicBezTo>
                    <a:cubicBezTo>
                      <a:pt x="2" y="75"/>
                      <a:pt x="0" y="81"/>
                      <a:pt x="0" y="87"/>
                    </a:cubicBezTo>
                    <a:cubicBezTo>
                      <a:pt x="0" y="93"/>
                      <a:pt x="3" y="99"/>
                      <a:pt x="6" y="105"/>
                    </a:cubicBezTo>
                    <a:cubicBezTo>
                      <a:pt x="12" y="116"/>
                      <a:pt x="18" y="128"/>
                      <a:pt x="24" y="139"/>
                    </a:cubicBezTo>
                    <a:cubicBezTo>
                      <a:pt x="28" y="148"/>
                      <a:pt x="33" y="158"/>
                      <a:pt x="38" y="167"/>
                    </a:cubicBezTo>
                    <a:cubicBezTo>
                      <a:pt x="40" y="170"/>
                      <a:pt x="41" y="174"/>
                      <a:pt x="43" y="177"/>
                    </a:cubicBezTo>
                    <a:cubicBezTo>
                      <a:pt x="48" y="185"/>
                      <a:pt x="53" y="192"/>
                      <a:pt x="58" y="199"/>
                    </a:cubicBezTo>
                    <a:cubicBezTo>
                      <a:pt x="59" y="200"/>
                      <a:pt x="61" y="201"/>
                      <a:pt x="62" y="202"/>
                    </a:cubicBezTo>
                    <a:cubicBezTo>
                      <a:pt x="64" y="204"/>
                      <a:pt x="67" y="204"/>
                      <a:pt x="70" y="205"/>
                    </a:cubicBezTo>
                    <a:cubicBezTo>
                      <a:pt x="79" y="206"/>
                      <a:pt x="89" y="205"/>
                      <a:pt x="97" y="201"/>
                    </a:cubicBezTo>
                    <a:cubicBezTo>
                      <a:pt x="106" y="195"/>
                      <a:pt x="112" y="185"/>
                      <a:pt x="115" y="174"/>
                    </a:cubicBezTo>
                    <a:cubicBezTo>
                      <a:pt x="116" y="169"/>
                      <a:pt x="116" y="164"/>
                      <a:pt x="114" y="159"/>
                    </a:cubicBezTo>
                    <a:cubicBezTo>
                      <a:pt x="111" y="151"/>
                      <a:pt x="101" y="145"/>
                      <a:pt x="102" y="137"/>
                    </a:cubicBezTo>
                    <a:cubicBezTo>
                      <a:pt x="102" y="133"/>
                      <a:pt x="104" y="130"/>
                      <a:pt x="104" y="126"/>
                    </a:cubicBezTo>
                    <a:cubicBezTo>
                      <a:pt x="105" y="119"/>
                      <a:pt x="99" y="113"/>
                      <a:pt x="95" y="107"/>
                    </a:cubicBezTo>
                    <a:cubicBezTo>
                      <a:pt x="87" y="96"/>
                      <a:pt x="83" y="84"/>
                      <a:pt x="78" y="71"/>
                    </a:cubicBezTo>
                    <a:cubicBezTo>
                      <a:pt x="76" y="64"/>
                      <a:pt x="73" y="57"/>
                      <a:pt x="70" y="50"/>
                    </a:cubicBezTo>
                    <a:cubicBezTo>
                      <a:pt x="70" y="47"/>
                      <a:pt x="69" y="45"/>
                      <a:pt x="67" y="43"/>
                    </a:cubicBezTo>
                    <a:cubicBezTo>
                      <a:pt x="66" y="41"/>
                      <a:pt x="64" y="40"/>
                      <a:pt x="62" y="38"/>
                    </a:cubicBezTo>
                    <a:cubicBezTo>
                      <a:pt x="51" y="30"/>
                      <a:pt x="46" y="13"/>
                      <a:pt x="33" y="7"/>
                    </a:cubicBezTo>
                    <a:cubicBezTo>
                      <a:pt x="16" y="0"/>
                      <a:pt x="13" y="27"/>
                      <a:pt x="10" y="3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43"/>
              <p:cNvSpPr>
                <a:spLocks/>
              </p:cNvSpPr>
              <p:nvPr/>
            </p:nvSpPr>
            <p:spPr bwMode="auto">
              <a:xfrm>
                <a:off x="9675813" y="6045201"/>
                <a:ext cx="125413" cy="188913"/>
              </a:xfrm>
              <a:custGeom>
                <a:avLst/>
                <a:gdLst>
                  <a:gd name="T0" fmla="*/ 9 w 77"/>
                  <a:gd name="T1" fmla="*/ 82 h 115"/>
                  <a:gd name="T2" fmla="*/ 18 w 77"/>
                  <a:gd name="T3" fmla="*/ 110 h 115"/>
                  <a:gd name="T4" fmla="*/ 40 w 77"/>
                  <a:gd name="T5" fmla="*/ 115 h 115"/>
                  <a:gd name="T6" fmla="*/ 65 w 77"/>
                  <a:gd name="T7" fmla="*/ 113 h 115"/>
                  <a:gd name="T8" fmla="*/ 71 w 77"/>
                  <a:gd name="T9" fmla="*/ 110 h 115"/>
                  <a:gd name="T10" fmla="*/ 74 w 77"/>
                  <a:gd name="T11" fmla="*/ 102 h 115"/>
                  <a:gd name="T12" fmla="*/ 72 w 77"/>
                  <a:gd name="T13" fmla="*/ 70 h 115"/>
                  <a:gd name="T14" fmla="*/ 65 w 77"/>
                  <a:gd name="T15" fmla="*/ 59 h 115"/>
                  <a:gd name="T16" fmla="*/ 61 w 77"/>
                  <a:gd name="T17" fmla="*/ 42 h 115"/>
                  <a:gd name="T18" fmla="*/ 40 w 77"/>
                  <a:gd name="T19" fmla="*/ 7 h 115"/>
                  <a:gd name="T20" fmla="*/ 33 w 77"/>
                  <a:gd name="T21" fmla="*/ 3 h 115"/>
                  <a:gd name="T22" fmla="*/ 10 w 77"/>
                  <a:gd name="T23" fmla="*/ 3 h 115"/>
                  <a:gd name="T24" fmla="*/ 6 w 77"/>
                  <a:gd name="T25" fmla="*/ 35 h 115"/>
                  <a:gd name="T26" fmla="*/ 9 w 77"/>
                  <a:gd name="T27" fmla="*/ 8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15">
                    <a:moveTo>
                      <a:pt x="9" y="82"/>
                    </a:moveTo>
                    <a:cubicBezTo>
                      <a:pt x="8" y="92"/>
                      <a:pt x="10" y="104"/>
                      <a:pt x="18" y="110"/>
                    </a:cubicBezTo>
                    <a:cubicBezTo>
                      <a:pt x="24" y="115"/>
                      <a:pt x="32" y="115"/>
                      <a:pt x="40" y="115"/>
                    </a:cubicBezTo>
                    <a:cubicBezTo>
                      <a:pt x="49" y="115"/>
                      <a:pt x="57" y="115"/>
                      <a:pt x="65" y="113"/>
                    </a:cubicBezTo>
                    <a:cubicBezTo>
                      <a:pt x="67" y="112"/>
                      <a:pt x="69" y="112"/>
                      <a:pt x="71" y="110"/>
                    </a:cubicBezTo>
                    <a:cubicBezTo>
                      <a:pt x="73" y="108"/>
                      <a:pt x="73" y="105"/>
                      <a:pt x="74" y="102"/>
                    </a:cubicBezTo>
                    <a:cubicBezTo>
                      <a:pt x="75" y="92"/>
                      <a:pt x="77" y="80"/>
                      <a:pt x="72" y="70"/>
                    </a:cubicBezTo>
                    <a:cubicBezTo>
                      <a:pt x="70" y="66"/>
                      <a:pt x="67" y="63"/>
                      <a:pt x="65" y="59"/>
                    </a:cubicBezTo>
                    <a:cubicBezTo>
                      <a:pt x="62" y="54"/>
                      <a:pt x="62" y="48"/>
                      <a:pt x="61" y="42"/>
                    </a:cubicBezTo>
                    <a:cubicBezTo>
                      <a:pt x="57" y="29"/>
                      <a:pt x="50" y="17"/>
                      <a:pt x="40" y="7"/>
                    </a:cubicBezTo>
                    <a:cubicBezTo>
                      <a:pt x="38" y="5"/>
                      <a:pt x="36" y="4"/>
                      <a:pt x="33" y="3"/>
                    </a:cubicBezTo>
                    <a:cubicBezTo>
                      <a:pt x="28" y="0"/>
                      <a:pt x="15" y="0"/>
                      <a:pt x="10" y="3"/>
                    </a:cubicBezTo>
                    <a:cubicBezTo>
                      <a:pt x="0" y="10"/>
                      <a:pt x="3" y="26"/>
                      <a:pt x="6" y="35"/>
                    </a:cubicBezTo>
                    <a:cubicBezTo>
                      <a:pt x="11" y="50"/>
                      <a:pt x="9" y="66"/>
                      <a:pt x="9" y="8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44"/>
              <p:cNvSpPr>
                <a:spLocks/>
              </p:cNvSpPr>
              <p:nvPr/>
            </p:nvSpPr>
            <p:spPr bwMode="auto">
              <a:xfrm>
                <a:off x="9699625" y="4295776"/>
                <a:ext cx="282575" cy="376238"/>
              </a:xfrm>
              <a:custGeom>
                <a:avLst/>
                <a:gdLst>
                  <a:gd name="T0" fmla="*/ 58 w 172"/>
                  <a:gd name="T1" fmla="*/ 145 h 228"/>
                  <a:gd name="T2" fmla="*/ 72 w 172"/>
                  <a:gd name="T3" fmla="*/ 197 h 228"/>
                  <a:gd name="T4" fmla="*/ 82 w 172"/>
                  <a:gd name="T5" fmla="*/ 207 h 228"/>
                  <a:gd name="T6" fmla="*/ 101 w 172"/>
                  <a:gd name="T7" fmla="*/ 209 h 228"/>
                  <a:gd name="T8" fmla="*/ 108 w 172"/>
                  <a:gd name="T9" fmla="*/ 218 h 228"/>
                  <a:gd name="T10" fmla="*/ 125 w 172"/>
                  <a:gd name="T11" fmla="*/ 227 h 228"/>
                  <a:gd name="T12" fmla="*/ 132 w 172"/>
                  <a:gd name="T13" fmla="*/ 227 h 228"/>
                  <a:gd name="T14" fmla="*/ 137 w 172"/>
                  <a:gd name="T15" fmla="*/ 223 h 228"/>
                  <a:gd name="T16" fmla="*/ 166 w 172"/>
                  <a:gd name="T17" fmla="*/ 190 h 228"/>
                  <a:gd name="T18" fmla="*/ 170 w 172"/>
                  <a:gd name="T19" fmla="*/ 183 h 228"/>
                  <a:gd name="T20" fmla="*/ 164 w 172"/>
                  <a:gd name="T21" fmla="*/ 169 h 228"/>
                  <a:gd name="T22" fmla="*/ 142 w 172"/>
                  <a:gd name="T23" fmla="*/ 151 h 228"/>
                  <a:gd name="T24" fmla="*/ 128 w 172"/>
                  <a:gd name="T25" fmla="*/ 137 h 228"/>
                  <a:gd name="T26" fmla="*/ 133 w 172"/>
                  <a:gd name="T27" fmla="*/ 116 h 228"/>
                  <a:gd name="T28" fmla="*/ 128 w 172"/>
                  <a:gd name="T29" fmla="*/ 97 h 228"/>
                  <a:gd name="T30" fmla="*/ 123 w 172"/>
                  <a:gd name="T31" fmla="*/ 92 h 228"/>
                  <a:gd name="T32" fmla="*/ 122 w 172"/>
                  <a:gd name="T33" fmla="*/ 82 h 228"/>
                  <a:gd name="T34" fmla="*/ 98 w 172"/>
                  <a:gd name="T35" fmla="*/ 62 h 228"/>
                  <a:gd name="T36" fmla="*/ 70 w 172"/>
                  <a:gd name="T37" fmla="*/ 46 h 228"/>
                  <a:gd name="T38" fmla="*/ 62 w 172"/>
                  <a:gd name="T39" fmla="*/ 31 h 228"/>
                  <a:gd name="T40" fmla="*/ 52 w 172"/>
                  <a:gd name="T41" fmla="*/ 25 h 228"/>
                  <a:gd name="T42" fmla="*/ 41 w 172"/>
                  <a:gd name="T43" fmla="*/ 14 h 228"/>
                  <a:gd name="T44" fmla="*/ 10 w 172"/>
                  <a:gd name="T45" fmla="*/ 1 h 228"/>
                  <a:gd name="T46" fmla="*/ 5 w 172"/>
                  <a:gd name="T47" fmla="*/ 3 h 228"/>
                  <a:gd name="T48" fmla="*/ 3 w 172"/>
                  <a:gd name="T49" fmla="*/ 6 h 228"/>
                  <a:gd name="T50" fmla="*/ 4 w 172"/>
                  <a:gd name="T51" fmla="*/ 26 h 228"/>
                  <a:gd name="T52" fmla="*/ 15 w 172"/>
                  <a:gd name="T53" fmla="*/ 43 h 228"/>
                  <a:gd name="T54" fmla="*/ 25 w 172"/>
                  <a:gd name="T55" fmla="*/ 69 h 228"/>
                  <a:gd name="T56" fmla="*/ 59 w 172"/>
                  <a:gd name="T57" fmla="*/ 104 h 228"/>
                  <a:gd name="T58" fmla="*/ 58 w 172"/>
                  <a:gd name="T59" fmla="*/ 14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2" h="228">
                    <a:moveTo>
                      <a:pt x="58" y="145"/>
                    </a:moveTo>
                    <a:cubicBezTo>
                      <a:pt x="53" y="163"/>
                      <a:pt x="62" y="181"/>
                      <a:pt x="72" y="197"/>
                    </a:cubicBezTo>
                    <a:cubicBezTo>
                      <a:pt x="75" y="201"/>
                      <a:pt x="78" y="205"/>
                      <a:pt x="82" y="207"/>
                    </a:cubicBezTo>
                    <a:cubicBezTo>
                      <a:pt x="88" y="209"/>
                      <a:pt x="96" y="205"/>
                      <a:pt x="101" y="209"/>
                    </a:cubicBezTo>
                    <a:cubicBezTo>
                      <a:pt x="104" y="211"/>
                      <a:pt x="106" y="215"/>
                      <a:pt x="108" y="218"/>
                    </a:cubicBezTo>
                    <a:cubicBezTo>
                      <a:pt x="112" y="223"/>
                      <a:pt x="119" y="225"/>
                      <a:pt x="125" y="227"/>
                    </a:cubicBezTo>
                    <a:cubicBezTo>
                      <a:pt x="127" y="227"/>
                      <a:pt x="130" y="228"/>
                      <a:pt x="132" y="227"/>
                    </a:cubicBezTo>
                    <a:cubicBezTo>
                      <a:pt x="134" y="227"/>
                      <a:pt x="135" y="225"/>
                      <a:pt x="137" y="223"/>
                    </a:cubicBezTo>
                    <a:cubicBezTo>
                      <a:pt x="147" y="212"/>
                      <a:pt x="156" y="201"/>
                      <a:pt x="166" y="190"/>
                    </a:cubicBezTo>
                    <a:cubicBezTo>
                      <a:pt x="168" y="188"/>
                      <a:pt x="169" y="186"/>
                      <a:pt x="170" y="183"/>
                    </a:cubicBezTo>
                    <a:cubicBezTo>
                      <a:pt x="172" y="178"/>
                      <a:pt x="168" y="173"/>
                      <a:pt x="164" y="169"/>
                    </a:cubicBezTo>
                    <a:cubicBezTo>
                      <a:pt x="158" y="162"/>
                      <a:pt x="150" y="156"/>
                      <a:pt x="142" y="151"/>
                    </a:cubicBezTo>
                    <a:cubicBezTo>
                      <a:pt x="136" y="148"/>
                      <a:pt x="129" y="144"/>
                      <a:pt x="128" y="137"/>
                    </a:cubicBezTo>
                    <a:cubicBezTo>
                      <a:pt x="126" y="130"/>
                      <a:pt x="132" y="123"/>
                      <a:pt x="133" y="116"/>
                    </a:cubicBezTo>
                    <a:cubicBezTo>
                      <a:pt x="135" y="109"/>
                      <a:pt x="133" y="102"/>
                      <a:pt x="128" y="97"/>
                    </a:cubicBezTo>
                    <a:cubicBezTo>
                      <a:pt x="126" y="95"/>
                      <a:pt x="124" y="94"/>
                      <a:pt x="123" y="92"/>
                    </a:cubicBezTo>
                    <a:cubicBezTo>
                      <a:pt x="122" y="89"/>
                      <a:pt x="122" y="86"/>
                      <a:pt x="122" y="82"/>
                    </a:cubicBezTo>
                    <a:cubicBezTo>
                      <a:pt x="120" y="71"/>
                      <a:pt x="108" y="65"/>
                      <a:pt x="98" y="62"/>
                    </a:cubicBezTo>
                    <a:cubicBezTo>
                      <a:pt x="87" y="59"/>
                      <a:pt x="75" y="56"/>
                      <a:pt x="70" y="46"/>
                    </a:cubicBezTo>
                    <a:cubicBezTo>
                      <a:pt x="67" y="41"/>
                      <a:pt x="67" y="35"/>
                      <a:pt x="62" y="31"/>
                    </a:cubicBezTo>
                    <a:cubicBezTo>
                      <a:pt x="59" y="28"/>
                      <a:pt x="55" y="27"/>
                      <a:pt x="52" y="25"/>
                    </a:cubicBezTo>
                    <a:cubicBezTo>
                      <a:pt x="48" y="22"/>
                      <a:pt x="45" y="17"/>
                      <a:pt x="41" y="14"/>
                    </a:cubicBezTo>
                    <a:cubicBezTo>
                      <a:pt x="34" y="5"/>
                      <a:pt x="22" y="0"/>
                      <a:pt x="10" y="1"/>
                    </a:cubicBezTo>
                    <a:cubicBezTo>
                      <a:pt x="8" y="2"/>
                      <a:pt x="7" y="2"/>
                      <a:pt x="5" y="3"/>
                    </a:cubicBezTo>
                    <a:cubicBezTo>
                      <a:pt x="4" y="4"/>
                      <a:pt x="4" y="4"/>
                      <a:pt x="3" y="6"/>
                    </a:cubicBezTo>
                    <a:cubicBezTo>
                      <a:pt x="0" y="12"/>
                      <a:pt x="1" y="19"/>
                      <a:pt x="4" y="26"/>
                    </a:cubicBezTo>
                    <a:cubicBezTo>
                      <a:pt x="8" y="32"/>
                      <a:pt x="12" y="37"/>
                      <a:pt x="15" y="43"/>
                    </a:cubicBezTo>
                    <a:cubicBezTo>
                      <a:pt x="19" y="52"/>
                      <a:pt x="20" y="61"/>
                      <a:pt x="25" y="69"/>
                    </a:cubicBezTo>
                    <a:cubicBezTo>
                      <a:pt x="32" y="84"/>
                      <a:pt x="48" y="92"/>
                      <a:pt x="59" y="104"/>
                    </a:cubicBezTo>
                    <a:cubicBezTo>
                      <a:pt x="73" y="119"/>
                      <a:pt x="63" y="128"/>
                      <a:pt x="58" y="14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45"/>
              <p:cNvSpPr>
                <a:spLocks/>
              </p:cNvSpPr>
              <p:nvPr/>
            </p:nvSpPr>
            <p:spPr bwMode="auto">
              <a:xfrm>
                <a:off x="9247188" y="3470276"/>
                <a:ext cx="92075" cy="141288"/>
              </a:xfrm>
              <a:custGeom>
                <a:avLst/>
                <a:gdLst>
                  <a:gd name="T0" fmla="*/ 49 w 56"/>
                  <a:gd name="T1" fmla="*/ 21 h 86"/>
                  <a:gd name="T2" fmla="*/ 44 w 56"/>
                  <a:gd name="T3" fmla="*/ 4 h 86"/>
                  <a:gd name="T4" fmla="*/ 28 w 56"/>
                  <a:gd name="T5" fmla="*/ 0 h 86"/>
                  <a:gd name="T6" fmla="*/ 18 w 56"/>
                  <a:gd name="T7" fmla="*/ 1 h 86"/>
                  <a:gd name="T8" fmla="*/ 7 w 56"/>
                  <a:gd name="T9" fmla="*/ 17 h 86"/>
                  <a:gd name="T10" fmla="*/ 0 w 56"/>
                  <a:gd name="T11" fmla="*/ 59 h 86"/>
                  <a:gd name="T12" fmla="*/ 1 w 56"/>
                  <a:gd name="T13" fmla="*/ 73 h 86"/>
                  <a:gd name="T14" fmla="*/ 11 w 56"/>
                  <a:gd name="T15" fmla="*/ 84 h 86"/>
                  <a:gd name="T16" fmla="*/ 27 w 56"/>
                  <a:gd name="T17" fmla="*/ 82 h 86"/>
                  <a:gd name="T18" fmla="*/ 51 w 56"/>
                  <a:gd name="T19" fmla="*/ 66 h 86"/>
                  <a:gd name="T20" fmla="*/ 53 w 56"/>
                  <a:gd name="T21" fmla="*/ 45 h 86"/>
                  <a:gd name="T22" fmla="*/ 49 w 56"/>
                  <a:gd name="T23" fmla="*/ 2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86">
                    <a:moveTo>
                      <a:pt x="49" y="21"/>
                    </a:moveTo>
                    <a:cubicBezTo>
                      <a:pt x="50" y="15"/>
                      <a:pt x="48" y="8"/>
                      <a:pt x="44" y="4"/>
                    </a:cubicBezTo>
                    <a:cubicBezTo>
                      <a:pt x="40" y="0"/>
                      <a:pt x="34" y="0"/>
                      <a:pt x="28" y="0"/>
                    </a:cubicBezTo>
                    <a:cubicBezTo>
                      <a:pt x="25" y="0"/>
                      <a:pt x="21" y="0"/>
                      <a:pt x="18" y="1"/>
                    </a:cubicBezTo>
                    <a:cubicBezTo>
                      <a:pt x="12" y="4"/>
                      <a:pt x="9" y="11"/>
                      <a:pt x="7" y="17"/>
                    </a:cubicBezTo>
                    <a:cubicBezTo>
                      <a:pt x="3" y="30"/>
                      <a:pt x="1" y="44"/>
                      <a:pt x="0" y="59"/>
                    </a:cubicBezTo>
                    <a:cubicBezTo>
                      <a:pt x="0" y="64"/>
                      <a:pt x="0" y="69"/>
                      <a:pt x="1" y="73"/>
                    </a:cubicBezTo>
                    <a:cubicBezTo>
                      <a:pt x="3" y="78"/>
                      <a:pt x="6" y="82"/>
                      <a:pt x="11" y="84"/>
                    </a:cubicBezTo>
                    <a:cubicBezTo>
                      <a:pt x="16" y="86"/>
                      <a:pt x="22" y="84"/>
                      <a:pt x="27" y="82"/>
                    </a:cubicBezTo>
                    <a:cubicBezTo>
                      <a:pt x="36" y="78"/>
                      <a:pt x="45" y="74"/>
                      <a:pt x="51" y="66"/>
                    </a:cubicBezTo>
                    <a:cubicBezTo>
                      <a:pt x="56" y="58"/>
                      <a:pt x="56" y="53"/>
                      <a:pt x="53" y="45"/>
                    </a:cubicBezTo>
                    <a:cubicBezTo>
                      <a:pt x="50" y="36"/>
                      <a:pt x="49" y="31"/>
                      <a:pt x="49" y="21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46"/>
              <p:cNvSpPr>
                <a:spLocks/>
              </p:cNvSpPr>
              <p:nvPr/>
            </p:nvSpPr>
            <p:spPr bwMode="auto">
              <a:xfrm>
                <a:off x="9525000" y="2808288"/>
                <a:ext cx="406400" cy="350838"/>
              </a:xfrm>
              <a:custGeom>
                <a:avLst/>
                <a:gdLst>
                  <a:gd name="T0" fmla="*/ 78 w 247"/>
                  <a:gd name="T1" fmla="*/ 63 h 213"/>
                  <a:gd name="T2" fmla="*/ 120 w 247"/>
                  <a:gd name="T3" fmla="*/ 32 h 213"/>
                  <a:gd name="T4" fmla="*/ 148 w 247"/>
                  <a:gd name="T5" fmla="*/ 23 h 213"/>
                  <a:gd name="T6" fmla="*/ 156 w 247"/>
                  <a:gd name="T7" fmla="*/ 13 h 213"/>
                  <a:gd name="T8" fmla="*/ 181 w 247"/>
                  <a:gd name="T9" fmla="*/ 0 h 213"/>
                  <a:gd name="T10" fmla="*/ 209 w 247"/>
                  <a:gd name="T11" fmla="*/ 12 h 213"/>
                  <a:gd name="T12" fmla="*/ 213 w 247"/>
                  <a:gd name="T13" fmla="*/ 16 h 213"/>
                  <a:gd name="T14" fmla="*/ 214 w 247"/>
                  <a:gd name="T15" fmla="*/ 21 h 213"/>
                  <a:gd name="T16" fmla="*/ 226 w 247"/>
                  <a:gd name="T17" fmla="*/ 29 h 213"/>
                  <a:gd name="T18" fmla="*/ 244 w 247"/>
                  <a:gd name="T19" fmla="*/ 29 h 213"/>
                  <a:gd name="T20" fmla="*/ 238 w 247"/>
                  <a:gd name="T21" fmla="*/ 56 h 213"/>
                  <a:gd name="T22" fmla="*/ 221 w 247"/>
                  <a:gd name="T23" fmla="*/ 79 h 213"/>
                  <a:gd name="T24" fmla="*/ 189 w 247"/>
                  <a:gd name="T25" fmla="*/ 103 h 213"/>
                  <a:gd name="T26" fmla="*/ 122 w 247"/>
                  <a:gd name="T27" fmla="*/ 167 h 213"/>
                  <a:gd name="T28" fmla="*/ 111 w 247"/>
                  <a:gd name="T29" fmla="*/ 170 h 213"/>
                  <a:gd name="T30" fmla="*/ 105 w 247"/>
                  <a:gd name="T31" fmla="*/ 165 h 213"/>
                  <a:gd name="T32" fmla="*/ 94 w 247"/>
                  <a:gd name="T33" fmla="*/ 170 h 213"/>
                  <a:gd name="T34" fmla="*/ 89 w 247"/>
                  <a:gd name="T35" fmla="*/ 183 h 213"/>
                  <a:gd name="T36" fmla="*/ 72 w 247"/>
                  <a:gd name="T37" fmla="*/ 186 h 213"/>
                  <a:gd name="T38" fmla="*/ 56 w 247"/>
                  <a:gd name="T39" fmla="*/ 176 h 213"/>
                  <a:gd name="T40" fmla="*/ 38 w 247"/>
                  <a:gd name="T41" fmla="*/ 169 h 213"/>
                  <a:gd name="T42" fmla="*/ 36 w 247"/>
                  <a:gd name="T43" fmla="*/ 169 h 213"/>
                  <a:gd name="T44" fmla="*/ 35 w 247"/>
                  <a:gd name="T45" fmla="*/ 172 h 213"/>
                  <a:gd name="T46" fmla="*/ 30 w 247"/>
                  <a:gd name="T47" fmla="*/ 202 h 213"/>
                  <a:gd name="T48" fmla="*/ 27 w 247"/>
                  <a:gd name="T49" fmla="*/ 211 h 213"/>
                  <a:gd name="T50" fmla="*/ 17 w 247"/>
                  <a:gd name="T51" fmla="*/ 205 h 213"/>
                  <a:gd name="T52" fmla="*/ 6 w 247"/>
                  <a:gd name="T53" fmla="*/ 159 h 213"/>
                  <a:gd name="T54" fmla="*/ 10 w 247"/>
                  <a:gd name="T55" fmla="*/ 155 h 213"/>
                  <a:gd name="T56" fmla="*/ 17 w 247"/>
                  <a:gd name="T57" fmla="*/ 154 h 213"/>
                  <a:gd name="T58" fmla="*/ 40 w 247"/>
                  <a:gd name="T59" fmla="*/ 145 h 213"/>
                  <a:gd name="T60" fmla="*/ 48 w 247"/>
                  <a:gd name="T61" fmla="*/ 122 h 213"/>
                  <a:gd name="T62" fmla="*/ 36 w 247"/>
                  <a:gd name="T63" fmla="*/ 89 h 213"/>
                  <a:gd name="T64" fmla="*/ 50 w 247"/>
                  <a:gd name="T65" fmla="*/ 67 h 213"/>
                  <a:gd name="T66" fmla="*/ 78 w 247"/>
                  <a:gd name="T67" fmla="*/ 6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213">
                    <a:moveTo>
                      <a:pt x="78" y="63"/>
                    </a:moveTo>
                    <a:cubicBezTo>
                      <a:pt x="94" y="56"/>
                      <a:pt x="104" y="37"/>
                      <a:pt x="120" y="32"/>
                    </a:cubicBezTo>
                    <a:cubicBezTo>
                      <a:pt x="130" y="29"/>
                      <a:pt x="141" y="30"/>
                      <a:pt x="148" y="23"/>
                    </a:cubicBezTo>
                    <a:cubicBezTo>
                      <a:pt x="151" y="21"/>
                      <a:pt x="153" y="17"/>
                      <a:pt x="156" y="13"/>
                    </a:cubicBezTo>
                    <a:cubicBezTo>
                      <a:pt x="161" y="5"/>
                      <a:pt x="171" y="0"/>
                      <a:pt x="181" y="0"/>
                    </a:cubicBezTo>
                    <a:cubicBezTo>
                      <a:pt x="191" y="1"/>
                      <a:pt x="201" y="6"/>
                      <a:pt x="209" y="12"/>
                    </a:cubicBezTo>
                    <a:cubicBezTo>
                      <a:pt x="211" y="13"/>
                      <a:pt x="212" y="14"/>
                      <a:pt x="213" y="16"/>
                    </a:cubicBezTo>
                    <a:cubicBezTo>
                      <a:pt x="213" y="17"/>
                      <a:pt x="213" y="19"/>
                      <a:pt x="214" y="21"/>
                    </a:cubicBezTo>
                    <a:cubicBezTo>
                      <a:pt x="215" y="26"/>
                      <a:pt x="221" y="29"/>
                      <a:pt x="226" y="29"/>
                    </a:cubicBezTo>
                    <a:cubicBezTo>
                      <a:pt x="231" y="29"/>
                      <a:pt x="241" y="25"/>
                      <a:pt x="244" y="29"/>
                    </a:cubicBezTo>
                    <a:cubicBezTo>
                      <a:pt x="247" y="35"/>
                      <a:pt x="240" y="51"/>
                      <a:pt x="238" y="56"/>
                    </a:cubicBezTo>
                    <a:cubicBezTo>
                      <a:pt x="233" y="64"/>
                      <a:pt x="227" y="72"/>
                      <a:pt x="221" y="79"/>
                    </a:cubicBezTo>
                    <a:cubicBezTo>
                      <a:pt x="212" y="89"/>
                      <a:pt x="201" y="96"/>
                      <a:pt x="189" y="103"/>
                    </a:cubicBezTo>
                    <a:cubicBezTo>
                      <a:pt x="162" y="119"/>
                      <a:pt x="145" y="147"/>
                      <a:pt x="122" y="167"/>
                    </a:cubicBezTo>
                    <a:cubicBezTo>
                      <a:pt x="119" y="170"/>
                      <a:pt x="114" y="173"/>
                      <a:pt x="111" y="170"/>
                    </a:cubicBezTo>
                    <a:cubicBezTo>
                      <a:pt x="108" y="169"/>
                      <a:pt x="107" y="166"/>
                      <a:pt x="105" y="165"/>
                    </a:cubicBezTo>
                    <a:cubicBezTo>
                      <a:pt x="101" y="162"/>
                      <a:pt x="96" y="166"/>
                      <a:pt x="94" y="170"/>
                    </a:cubicBezTo>
                    <a:cubicBezTo>
                      <a:pt x="92" y="174"/>
                      <a:pt x="92" y="179"/>
                      <a:pt x="89" y="183"/>
                    </a:cubicBezTo>
                    <a:cubicBezTo>
                      <a:pt x="85" y="188"/>
                      <a:pt x="78" y="189"/>
                      <a:pt x="72" y="186"/>
                    </a:cubicBezTo>
                    <a:cubicBezTo>
                      <a:pt x="66" y="184"/>
                      <a:pt x="61" y="180"/>
                      <a:pt x="56" y="176"/>
                    </a:cubicBezTo>
                    <a:cubicBezTo>
                      <a:pt x="51" y="172"/>
                      <a:pt x="45" y="169"/>
                      <a:pt x="38" y="169"/>
                    </a:cubicBezTo>
                    <a:cubicBezTo>
                      <a:pt x="38" y="169"/>
                      <a:pt x="37" y="169"/>
                      <a:pt x="36" y="169"/>
                    </a:cubicBezTo>
                    <a:cubicBezTo>
                      <a:pt x="36" y="170"/>
                      <a:pt x="35" y="171"/>
                      <a:pt x="35" y="172"/>
                    </a:cubicBezTo>
                    <a:cubicBezTo>
                      <a:pt x="32" y="181"/>
                      <a:pt x="30" y="192"/>
                      <a:pt x="30" y="202"/>
                    </a:cubicBezTo>
                    <a:cubicBezTo>
                      <a:pt x="30" y="206"/>
                      <a:pt x="30" y="210"/>
                      <a:pt x="27" y="211"/>
                    </a:cubicBezTo>
                    <a:cubicBezTo>
                      <a:pt x="23" y="213"/>
                      <a:pt x="19" y="209"/>
                      <a:pt x="17" y="205"/>
                    </a:cubicBezTo>
                    <a:cubicBezTo>
                      <a:pt x="9" y="191"/>
                      <a:pt x="0" y="174"/>
                      <a:pt x="6" y="159"/>
                    </a:cubicBezTo>
                    <a:cubicBezTo>
                      <a:pt x="7" y="157"/>
                      <a:pt x="8" y="155"/>
                      <a:pt x="10" y="155"/>
                    </a:cubicBezTo>
                    <a:cubicBezTo>
                      <a:pt x="12" y="153"/>
                      <a:pt x="14" y="154"/>
                      <a:pt x="17" y="154"/>
                    </a:cubicBezTo>
                    <a:cubicBezTo>
                      <a:pt x="25" y="154"/>
                      <a:pt x="34" y="151"/>
                      <a:pt x="40" y="145"/>
                    </a:cubicBezTo>
                    <a:cubicBezTo>
                      <a:pt x="46" y="139"/>
                      <a:pt x="49" y="131"/>
                      <a:pt x="48" y="122"/>
                    </a:cubicBezTo>
                    <a:cubicBezTo>
                      <a:pt x="46" y="111"/>
                      <a:pt x="36" y="101"/>
                      <a:pt x="36" y="89"/>
                    </a:cubicBezTo>
                    <a:cubicBezTo>
                      <a:pt x="36" y="80"/>
                      <a:pt x="42" y="71"/>
                      <a:pt x="50" y="67"/>
                    </a:cubicBezTo>
                    <a:cubicBezTo>
                      <a:pt x="59" y="62"/>
                      <a:pt x="68" y="62"/>
                      <a:pt x="78" y="63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47"/>
              <p:cNvSpPr>
                <a:spLocks/>
              </p:cNvSpPr>
              <p:nvPr/>
            </p:nvSpPr>
            <p:spPr bwMode="auto">
              <a:xfrm>
                <a:off x="9936163" y="3717926"/>
                <a:ext cx="422275" cy="484188"/>
              </a:xfrm>
              <a:custGeom>
                <a:avLst/>
                <a:gdLst>
                  <a:gd name="T0" fmla="*/ 16 w 256"/>
                  <a:gd name="T1" fmla="*/ 97 h 294"/>
                  <a:gd name="T2" fmla="*/ 9 w 256"/>
                  <a:gd name="T3" fmla="*/ 169 h 294"/>
                  <a:gd name="T4" fmla="*/ 48 w 256"/>
                  <a:gd name="T5" fmla="*/ 202 h 294"/>
                  <a:gd name="T6" fmla="*/ 97 w 256"/>
                  <a:gd name="T7" fmla="*/ 227 h 294"/>
                  <a:gd name="T8" fmla="*/ 121 w 256"/>
                  <a:gd name="T9" fmla="*/ 236 h 294"/>
                  <a:gd name="T10" fmla="*/ 138 w 256"/>
                  <a:gd name="T11" fmla="*/ 238 h 294"/>
                  <a:gd name="T12" fmla="*/ 176 w 256"/>
                  <a:gd name="T13" fmla="*/ 270 h 294"/>
                  <a:gd name="T14" fmla="*/ 184 w 256"/>
                  <a:gd name="T15" fmla="*/ 289 h 294"/>
                  <a:gd name="T16" fmla="*/ 207 w 256"/>
                  <a:gd name="T17" fmla="*/ 293 h 294"/>
                  <a:gd name="T18" fmla="*/ 242 w 256"/>
                  <a:gd name="T19" fmla="*/ 278 h 294"/>
                  <a:gd name="T20" fmla="*/ 244 w 256"/>
                  <a:gd name="T21" fmla="*/ 255 h 294"/>
                  <a:gd name="T22" fmla="*/ 245 w 256"/>
                  <a:gd name="T23" fmla="*/ 189 h 294"/>
                  <a:gd name="T24" fmla="*/ 208 w 256"/>
                  <a:gd name="T25" fmla="*/ 175 h 294"/>
                  <a:gd name="T26" fmla="*/ 170 w 256"/>
                  <a:gd name="T27" fmla="*/ 192 h 294"/>
                  <a:gd name="T28" fmla="*/ 153 w 256"/>
                  <a:gd name="T29" fmla="*/ 173 h 294"/>
                  <a:gd name="T30" fmla="*/ 151 w 256"/>
                  <a:gd name="T31" fmla="*/ 150 h 294"/>
                  <a:gd name="T32" fmla="*/ 139 w 256"/>
                  <a:gd name="T33" fmla="*/ 148 h 294"/>
                  <a:gd name="T34" fmla="*/ 115 w 256"/>
                  <a:gd name="T35" fmla="*/ 119 h 294"/>
                  <a:gd name="T36" fmla="*/ 101 w 256"/>
                  <a:gd name="T37" fmla="*/ 97 h 294"/>
                  <a:gd name="T38" fmla="*/ 116 w 256"/>
                  <a:gd name="T39" fmla="*/ 88 h 294"/>
                  <a:gd name="T40" fmla="*/ 134 w 256"/>
                  <a:gd name="T41" fmla="*/ 92 h 294"/>
                  <a:gd name="T42" fmla="*/ 139 w 256"/>
                  <a:gd name="T43" fmla="*/ 92 h 294"/>
                  <a:gd name="T44" fmla="*/ 147 w 256"/>
                  <a:gd name="T45" fmla="*/ 82 h 294"/>
                  <a:gd name="T46" fmla="*/ 135 w 256"/>
                  <a:gd name="T47" fmla="*/ 30 h 294"/>
                  <a:gd name="T48" fmla="*/ 133 w 256"/>
                  <a:gd name="T49" fmla="*/ 3 h 294"/>
                  <a:gd name="T50" fmla="*/ 119 w 256"/>
                  <a:gd name="T51" fmla="*/ 3 h 294"/>
                  <a:gd name="T52" fmla="*/ 96 w 256"/>
                  <a:gd name="T53" fmla="*/ 34 h 294"/>
                  <a:gd name="T54" fmla="*/ 94 w 256"/>
                  <a:gd name="T55" fmla="*/ 41 h 294"/>
                  <a:gd name="T56" fmla="*/ 90 w 256"/>
                  <a:gd name="T57" fmla="*/ 46 h 294"/>
                  <a:gd name="T58" fmla="*/ 90 w 256"/>
                  <a:gd name="T59" fmla="*/ 35 h 294"/>
                  <a:gd name="T60" fmla="*/ 89 w 256"/>
                  <a:gd name="T61" fmla="*/ 17 h 294"/>
                  <a:gd name="T62" fmla="*/ 60 w 256"/>
                  <a:gd name="T63" fmla="*/ 16 h 294"/>
                  <a:gd name="T64" fmla="*/ 39 w 256"/>
                  <a:gd name="T65" fmla="*/ 35 h 294"/>
                  <a:gd name="T66" fmla="*/ 37 w 256"/>
                  <a:gd name="T67" fmla="*/ 44 h 294"/>
                  <a:gd name="T68" fmla="*/ 16 w 256"/>
                  <a:gd name="T69" fmla="*/ 56 h 294"/>
                  <a:gd name="T70" fmla="*/ 16 w 256"/>
                  <a:gd name="T71" fmla="*/ 9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294">
                    <a:moveTo>
                      <a:pt x="16" y="97"/>
                    </a:moveTo>
                    <a:cubicBezTo>
                      <a:pt x="16" y="122"/>
                      <a:pt x="0" y="147"/>
                      <a:pt x="9" y="169"/>
                    </a:cubicBezTo>
                    <a:cubicBezTo>
                      <a:pt x="16" y="185"/>
                      <a:pt x="32" y="195"/>
                      <a:pt x="48" y="202"/>
                    </a:cubicBezTo>
                    <a:cubicBezTo>
                      <a:pt x="64" y="211"/>
                      <a:pt x="81" y="219"/>
                      <a:pt x="97" y="227"/>
                    </a:cubicBezTo>
                    <a:cubicBezTo>
                      <a:pt x="105" y="231"/>
                      <a:pt x="112" y="235"/>
                      <a:pt x="121" y="236"/>
                    </a:cubicBezTo>
                    <a:cubicBezTo>
                      <a:pt x="126" y="237"/>
                      <a:pt x="132" y="237"/>
                      <a:pt x="138" y="238"/>
                    </a:cubicBezTo>
                    <a:cubicBezTo>
                      <a:pt x="155" y="241"/>
                      <a:pt x="170" y="253"/>
                      <a:pt x="176" y="270"/>
                    </a:cubicBezTo>
                    <a:cubicBezTo>
                      <a:pt x="178" y="276"/>
                      <a:pt x="179" y="284"/>
                      <a:pt x="184" y="289"/>
                    </a:cubicBezTo>
                    <a:cubicBezTo>
                      <a:pt x="190" y="294"/>
                      <a:pt x="199" y="294"/>
                      <a:pt x="207" y="293"/>
                    </a:cubicBezTo>
                    <a:cubicBezTo>
                      <a:pt x="220" y="292"/>
                      <a:pt x="236" y="290"/>
                      <a:pt x="242" y="278"/>
                    </a:cubicBezTo>
                    <a:cubicBezTo>
                      <a:pt x="245" y="271"/>
                      <a:pt x="244" y="263"/>
                      <a:pt x="244" y="255"/>
                    </a:cubicBezTo>
                    <a:cubicBezTo>
                      <a:pt x="244" y="233"/>
                      <a:pt x="256" y="208"/>
                      <a:pt x="245" y="189"/>
                    </a:cubicBezTo>
                    <a:cubicBezTo>
                      <a:pt x="238" y="177"/>
                      <a:pt x="222" y="171"/>
                      <a:pt x="208" y="175"/>
                    </a:cubicBezTo>
                    <a:cubicBezTo>
                      <a:pt x="195" y="180"/>
                      <a:pt x="184" y="194"/>
                      <a:pt x="170" y="192"/>
                    </a:cubicBezTo>
                    <a:cubicBezTo>
                      <a:pt x="161" y="191"/>
                      <a:pt x="153" y="182"/>
                      <a:pt x="153" y="173"/>
                    </a:cubicBezTo>
                    <a:cubicBezTo>
                      <a:pt x="154" y="165"/>
                      <a:pt x="158" y="154"/>
                      <a:pt x="151" y="150"/>
                    </a:cubicBezTo>
                    <a:cubicBezTo>
                      <a:pt x="147" y="148"/>
                      <a:pt x="143" y="149"/>
                      <a:pt x="139" y="148"/>
                    </a:cubicBezTo>
                    <a:cubicBezTo>
                      <a:pt x="126" y="146"/>
                      <a:pt x="123" y="129"/>
                      <a:pt x="115" y="119"/>
                    </a:cubicBezTo>
                    <a:cubicBezTo>
                      <a:pt x="110" y="112"/>
                      <a:pt x="100" y="106"/>
                      <a:pt x="101" y="97"/>
                    </a:cubicBezTo>
                    <a:cubicBezTo>
                      <a:pt x="103" y="91"/>
                      <a:pt x="110" y="88"/>
                      <a:pt x="116" y="88"/>
                    </a:cubicBezTo>
                    <a:cubicBezTo>
                      <a:pt x="122" y="88"/>
                      <a:pt x="128" y="90"/>
                      <a:pt x="134" y="92"/>
                    </a:cubicBezTo>
                    <a:cubicBezTo>
                      <a:pt x="136" y="92"/>
                      <a:pt x="138" y="93"/>
                      <a:pt x="139" y="92"/>
                    </a:cubicBezTo>
                    <a:cubicBezTo>
                      <a:pt x="144" y="91"/>
                      <a:pt x="147" y="87"/>
                      <a:pt x="147" y="82"/>
                    </a:cubicBezTo>
                    <a:cubicBezTo>
                      <a:pt x="150" y="64"/>
                      <a:pt x="134" y="48"/>
                      <a:pt x="135" y="30"/>
                    </a:cubicBezTo>
                    <a:cubicBezTo>
                      <a:pt x="136" y="20"/>
                      <a:pt x="140" y="9"/>
                      <a:pt x="133" y="3"/>
                    </a:cubicBezTo>
                    <a:cubicBezTo>
                      <a:pt x="129" y="0"/>
                      <a:pt x="123" y="1"/>
                      <a:pt x="119" y="3"/>
                    </a:cubicBezTo>
                    <a:cubicBezTo>
                      <a:pt x="107" y="7"/>
                      <a:pt x="97" y="21"/>
                      <a:pt x="96" y="34"/>
                    </a:cubicBezTo>
                    <a:cubicBezTo>
                      <a:pt x="96" y="36"/>
                      <a:pt x="95" y="39"/>
                      <a:pt x="94" y="41"/>
                    </a:cubicBezTo>
                    <a:cubicBezTo>
                      <a:pt x="94" y="43"/>
                      <a:pt x="92" y="46"/>
                      <a:pt x="90" y="46"/>
                    </a:cubicBezTo>
                    <a:cubicBezTo>
                      <a:pt x="89" y="43"/>
                      <a:pt x="90" y="39"/>
                      <a:pt x="90" y="35"/>
                    </a:cubicBezTo>
                    <a:cubicBezTo>
                      <a:pt x="90" y="29"/>
                      <a:pt x="90" y="23"/>
                      <a:pt x="89" y="17"/>
                    </a:cubicBezTo>
                    <a:cubicBezTo>
                      <a:pt x="80" y="15"/>
                      <a:pt x="70" y="14"/>
                      <a:pt x="60" y="16"/>
                    </a:cubicBezTo>
                    <a:cubicBezTo>
                      <a:pt x="51" y="18"/>
                      <a:pt x="41" y="25"/>
                      <a:pt x="39" y="35"/>
                    </a:cubicBezTo>
                    <a:cubicBezTo>
                      <a:pt x="39" y="38"/>
                      <a:pt x="39" y="41"/>
                      <a:pt x="37" y="44"/>
                    </a:cubicBezTo>
                    <a:cubicBezTo>
                      <a:pt x="33" y="50"/>
                      <a:pt x="22" y="51"/>
                      <a:pt x="16" y="56"/>
                    </a:cubicBezTo>
                    <a:cubicBezTo>
                      <a:pt x="8" y="63"/>
                      <a:pt x="16" y="88"/>
                      <a:pt x="16" y="9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48"/>
              <p:cNvSpPr>
                <a:spLocks/>
              </p:cNvSpPr>
              <p:nvPr/>
            </p:nvSpPr>
            <p:spPr bwMode="auto">
              <a:xfrm>
                <a:off x="9732963" y="3586163"/>
                <a:ext cx="215900" cy="201613"/>
              </a:xfrm>
              <a:custGeom>
                <a:avLst/>
                <a:gdLst>
                  <a:gd name="T0" fmla="*/ 18 w 131"/>
                  <a:gd name="T1" fmla="*/ 62 h 123"/>
                  <a:gd name="T2" fmla="*/ 45 w 131"/>
                  <a:gd name="T3" fmla="*/ 85 h 123"/>
                  <a:gd name="T4" fmla="*/ 62 w 131"/>
                  <a:gd name="T5" fmla="*/ 93 h 123"/>
                  <a:gd name="T6" fmla="*/ 72 w 131"/>
                  <a:gd name="T7" fmla="*/ 107 h 123"/>
                  <a:gd name="T8" fmla="*/ 72 w 131"/>
                  <a:gd name="T9" fmla="*/ 109 h 123"/>
                  <a:gd name="T10" fmla="*/ 74 w 131"/>
                  <a:gd name="T11" fmla="*/ 110 h 123"/>
                  <a:gd name="T12" fmla="*/ 89 w 131"/>
                  <a:gd name="T13" fmla="*/ 111 h 123"/>
                  <a:gd name="T14" fmla="*/ 102 w 131"/>
                  <a:gd name="T15" fmla="*/ 117 h 123"/>
                  <a:gd name="T16" fmla="*/ 105 w 131"/>
                  <a:gd name="T17" fmla="*/ 121 h 123"/>
                  <a:gd name="T18" fmla="*/ 112 w 131"/>
                  <a:gd name="T19" fmla="*/ 121 h 123"/>
                  <a:gd name="T20" fmla="*/ 125 w 131"/>
                  <a:gd name="T21" fmla="*/ 98 h 123"/>
                  <a:gd name="T22" fmla="*/ 129 w 131"/>
                  <a:gd name="T23" fmla="*/ 95 h 123"/>
                  <a:gd name="T24" fmla="*/ 125 w 131"/>
                  <a:gd name="T25" fmla="*/ 85 h 123"/>
                  <a:gd name="T26" fmla="*/ 113 w 131"/>
                  <a:gd name="T27" fmla="*/ 83 h 123"/>
                  <a:gd name="T28" fmla="*/ 120 w 131"/>
                  <a:gd name="T29" fmla="*/ 60 h 123"/>
                  <a:gd name="T30" fmla="*/ 117 w 131"/>
                  <a:gd name="T31" fmla="*/ 56 h 123"/>
                  <a:gd name="T32" fmla="*/ 120 w 131"/>
                  <a:gd name="T33" fmla="*/ 49 h 123"/>
                  <a:gd name="T34" fmla="*/ 119 w 131"/>
                  <a:gd name="T35" fmla="*/ 33 h 123"/>
                  <a:gd name="T36" fmla="*/ 114 w 131"/>
                  <a:gd name="T37" fmla="*/ 17 h 123"/>
                  <a:gd name="T38" fmla="*/ 112 w 131"/>
                  <a:gd name="T39" fmla="*/ 9 h 123"/>
                  <a:gd name="T40" fmla="*/ 109 w 131"/>
                  <a:gd name="T41" fmla="*/ 6 h 123"/>
                  <a:gd name="T42" fmla="*/ 75 w 131"/>
                  <a:gd name="T43" fmla="*/ 3 h 123"/>
                  <a:gd name="T44" fmla="*/ 49 w 131"/>
                  <a:gd name="T45" fmla="*/ 3 h 123"/>
                  <a:gd name="T46" fmla="*/ 22 w 131"/>
                  <a:gd name="T47" fmla="*/ 4 h 123"/>
                  <a:gd name="T48" fmla="*/ 2 w 131"/>
                  <a:gd name="T49" fmla="*/ 31 h 123"/>
                  <a:gd name="T50" fmla="*/ 18 w 131"/>
                  <a:gd name="T51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23">
                    <a:moveTo>
                      <a:pt x="18" y="62"/>
                    </a:moveTo>
                    <a:cubicBezTo>
                      <a:pt x="26" y="70"/>
                      <a:pt x="34" y="79"/>
                      <a:pt x="45" y="85"/>
                    </a:cubicBezTo>
                    <a:cubicBezTo>
                      <a:pt x="50" y="88"/>
                      <a:pt x="56" y="90"/>
                      <a:pt x="62" y="93"/>
                    </a:cubicBezTo>
                    <a:cubicBezTo>
                      <a:pt x="67" y="96"/>
                      <a:pt x="72" y="101"/>
                      <a:pt x="72" y="107"/>
                    </a:cubicBezTo>
                    <a:cubicBezTo>
                      <a:pt x="72" y="107"/>
                      <a:pt x="72" y="108"/>
                      <a:pt x="72" y="109"/>
                    </a:cubicBezTo>
                    <a:cubicBezTo>
                      <a:pt x="72" y="109"/>
                      <a:pt x="73" y="110"/>
                      <a:pt x="74" y="110"/>
                    </a:cubicBezTo>
                    <a:cubicBezTo>
                      <a:pt x="79" y="112"/>
                      <a:pt x="84" y="111"/>
                      <a:pt x="89" y="111"/>
                    </a:cubicBezTo>
                    <a:cubicBezTo>
                      <a:pt x="94" y="112"/>
                      <a:pt x="99" y="113"/>
                      <a:pt x="102" y="117"/>
                    </a:cubicBezTo>
                    <a:cubicBezTo>
                      <a:pt x="103" y="119"/>
                      <a:pt x="104" y="121"/>
                      <a:pt x="105" y="121"/>
                    </a:cubicBezTo>
                    <a:cubicBezTo>
                      <a:pt x="107" y="123"/>
                      <a:pt x="110" y="122"/>
                      <a:pt x="112" y="121"/>
                    </a:cubicBezTo>
                    <a:cubicBezTo>
                      <a:pt x="119" y="115"/>
                      <a:pt x="119" y="105"/>
                      <a:pt x="125" y="98"/>
                    </a:cubicBezTo>
                    <a:cubicBezTo>
                      <a:pt x="127" y="97"/>
                      <a:pt x="128" y="96"/>
                      <a:pt x="129" y="95"/>
                    </a:cubicBezTo>
                    <a:cubicBezTo>
                      <a:pt x="131" y="91"/>
                      <a:pt x="128" y="87"/>
                      <a:pt x="125" y="85"/>
                    </a:cubicBezTo>
                    <a:cubicBezTo>
                      <a:pt x="121" y="83"/>
                      <a:pt x="117" y="83"/>
                      <a:pt x="113" y="83"/>
                    </a:cubicBezTo>
                    <a:cubicBezTo>
                      <a:pt x="110" y="75"/>
                      <a:pt x="123" y="68"/>
                      <a:pt x="120" y="60"/>
                    </a:cubicBezTo>
                    <a:cubicBezTo>
                      <a:pt x="119" y="59"/>
                      <a:pt x="118" y="58"/>
                      <a:pt x="117" y="56"/>
                    </a:cubicBezTo>
                    <a:cubicBezTo>
                      <a:pt x="117" y="54"/>
                      <a:pt x="119" y="52"/>
                      <a:pt x="120" y="49"/>
                    </a:cubicBezTo>
                    <a:cubicBezTo>
                      <a:pt x="122" y="44"/>
                      <a:pt x="121" y="38"/>
                      <a:pt x="119" y="33"/>
                    </a:cubicBezTo>
                    <a:cubicBezTo>
                      <a:pt x="117" y="27"/>
                      <a:pt x="114" y="22"/>
                      <a:pt x="114" y="17"/>
                    </a:cubicBezTo>
                    <a:cubicBezTo>
                      <a:pt x="114" y="14"/>
                      <a:pt x="114" y="11"/>
                      <a:pt x="112" y="9"/>
                    </a:cubicBezTo>
                    <a:cubicBezTo>
                      <a:pt x="111" y="8"/>
                      <a:pt x="110" y="7"/>
                      <a:pt x="109" y="6"/>
                    </a:cubicBezTo>
                    <a:cubicBezTo>
                      <a:pt x="99" y="1"/>
                      <a:pt x="87" y="3"/>
                      <a:pt x="75" y="3"/>
                    </a:cubicBezTo>
                    <a:cubicBezTo>
                      <a:pt x="67" y="4"/>
                      <a:pt x="58" y="4"/>
                      <a:pt x="49" y="3"/>
                    </a:cubicBezTo>
                    <a:cubicBezTo>
                      <a:pt x="40" y="2"/>
                      <a:pt x="30" y="0"/>
                      <a:pt x="22" y="4"/>
                    </a:cubicBezTo>
                    <a:cubicBezTo>
                      <a:pt x="13" y="8"/>
                      <a:pt x="3" y="21"/>
                      <a:pt x="2" y="31"/>
                    </a:cubicBezTo>
                    <a:cubicBezTo>
                      <a:pt x="0" y="43"/>
                      <a:pt x="10" y="54"/>
                      <a:pt x="18" y="6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49"/>
              <p:cNvSpPr>
                <a:spLocks/>
              </p:cNvSpPr>
              <p:nvPr/>
            </p:nvSpPr>
            <p:spPr bwMode="auto">
              <a:xfrm>
                <a:off x="9958388" y="3140076"/>
                <a:ext cx="433388" cy="503238"/>
              </a:xfrm>
              <a:custGeom>
                <a:avLst/>
                <a:gdLst>
                  <a:gd name="T0" fmla="*/ 22 w 263"/>
                  <a:gd name="T1" fmla="*/ 205 h 305"/>
                  <a:gd name="T2" fmla="*/ 10 w 263"/>
                  <a:gd name="T3" fmla="*/ 228 h 305"/>
                  <a:gd name="T4" fmla="*/ 3 w 263"/>
                  <a:gd name="T5" fmla="*/ 259 h 305"/>
                  <a:gd name="T6" fmla="*/ 11 w 263"/>
                  <a:gd name="T7" fmla="*/ 277 h 305"/>
                  <a:gd name="T8" fmla="*/ 11 w 263"/>
                  <a:gd name="T9" fmla="*/ 293 h 305"/>
                  <a:gd name="T10" fmla="*/ 29 w 263"/>
                  <a:gd name="T11" fmla="*/ 302 h 305"/>
                  <a:gd name="T12" fmla="*/ 48 w 263"/>
                  <a:gd name="T13" fmla="*/ 300 h 305"/>
                  <a:gd name="T14" fmla="*/ 56 w 263"/>
                  <a:gd name="T15" fmla="*/ 295 h 305"/>
                  <a:gd name="T16" fmla="*/ 61 w 263"/>
                  <a:gd name="T17" fmla="*/ 300 h 305"/>
                  <a:gd name="T18" fmla="*/ 87 w 263"/>
                  <a:gd name="T19" fmla="*/ 296 h 305"/>
                  <a:gd name="T20" fmla="*/ 116 w 263"/>
                  <a:gd name="T21" fmla="*/ 300 h 305"/>
                  <a:gd name="T22" fmla="*/ 123 w 263"/>
                  <a:gd name="T23" fmla="*/ 293 h 305"/>
                  <a:gd name="T24" fmla="*/ 131 w 263"/>
                  <a:gd name="T25" fmla="*/ 278 h 305"/>
                  <a:gd name="T26" fmla="*/ 122 w 263"/>
                  <a:gd name="T27" fmla="*/ 258 h 305"/>
                  <a:gd name="T28" fmla="*/ 120 w 263"/>
                  <a:gd name="T29" fmla="*/ 241 h 305"/>
                  <a:gd name="T30" fmla="*/ 125 w 263"/>
                  <a:gd name="T31" fmla="*/ 229 h 305"/>
                  <a:gd name="T32" fmla="*/ 130 w 263"/>
                  <a:gd name="T33" fmla="*/ 183 h 305"/>
                  <a:gd name="T34" fmla="*/ 129 w 263"/>
                  <a:gd name="T35" fmla="*/ 174 h 305"/>
                  <a:gd name="T36" fmla="*/ 131 w 263"/>
                  <a:gd name="T37" fmla="*/ 165 h 305"/>
                  <a:gd name="T38" fmla="*/ 142 w 263"/>
                  <a:gd name="T39" fmla="*/ 136 h 305"/>
                  <a:gd name="T40" fmla="*/ 147 w 263"/>
                  <a:gd name="T41" fmla="*/ 126 h 305"/>
                  <a:gd name="T42" fmla="*/ 165 w 263"/>
                  <a:gd name="T43" fmla="*/ 127 h 305"/>
                  <a:gd name="T44" fmla="*/ 170 w 263"/>
                  <a:gd name="T45" fmla="*/ 145 h 305"/>
                  <a:gd name="T46" fmla="*/ 170 w 263"/>
                  <a:gd name="T47" fmla="*/ 153 h 305"/>
                  <a:gd name="T48" fmla="*/ 175 w 263"/>
                  <a:gd name="T49" fmla="*/ 157 h 305"/>
                  <a:gd name="T50" fmla="*/ 192 w 263"/>
                  <a:gd name="T51" fmla="*/ 160 h 305"/>
                  <a:gd name="T52" fmla="*/ 196 w 263"/>
                  <a:gd name="T53" fmla="*/ 159 h 305"/>
                  <a:gd name="T54" fmla="*/ 199 w 263"/>
                  <a:gd name="T55" fmla="*/ 155 h 305"/>
                  <a:gd name="T56" fmla="*/ 215 w 263"/>
                  <a:gd name="T57" fmla="*/ 136 h 305"/>
                  <a:gd name="T58" fmla="*/ 220 w 263"/>
                  <a:gd name="T59" fmla="*/ 134 h 305"/>
                  <a:gd name="T60" fmla="*/ 225 w 263"/>
                  <a:gd name="T61" fmla="*/ 135 h 305"/>
                  <a:gd name="T62" fmla="*/ 235 w 263"/>
                  <a:gd name="T63" fmla="*/ 137 h 305"/>
                  <a:gd name="T64" fmla="*/ 241 w 263"/>
                  <a:gd name="T65" fmla="*/ 130 h 305"/>
                  <a:gd name="T66" fmla="*/ 245 w 263"/>
                  <a:gd name="T67" fmla="*/ 105 h 305"/>
                  <a:gd name="T68" fmla="*/ 249 w 263"/>
                  <a:gd name="T69" fmla="*/ 90 h 305"/>
                  <a:gd name="T70" fmla="*/ 260 w 263"/>
                  <a:gd name="T71" fmla="*/ 67 h 305"/>
                  <a:gd name="T72" fmla="*/ 257 w 263"/>
                  <a:gd name="T73" fmla="*/ 43 h 305"/>
                  <a:gd name="T74" fmla="*/ 250 w 263"/>
                  <a:gd name="T75" fmla="*/ 38 h 305"/>
                  <a:gd name="T76" fmla="*/ 246 w 263"/>
                  <a:gd name="T77" fmla="*/ 29 h 305"/>
                  <a:gd name="T78" fmla="*/ 230 w 263"/>
                  <a:gd name="T79" fmla="*/ 31 h 305"/>
                  <a:gd name="T80" fmla="*/ 228 w 263"/>
                  <a:gd name="T81" fmla="*/ 35 h 305"/>
                  <a:gd name="T82" fmla="*/ 223 w 263"/>
                  <a:gd name="T83" fmla="*/ 36 h 305"/>
                  <a:gd name="T84" fmla="*/ 200 w 263"/>
                  <a:gd name="T85" fmla="*/ 31 h 305"/>
                  <a:gd name="T86" fmla="*/ 195 w 263"/>
                  <a:gd name="T87" fmla="*/ 28 h 305"/>
                  <a:gd name="T88" fmla="*/ 190 w 263"/>
                  <a:gd name="T89" fmla="*/ 20 h 305"/>
                  <a:gd name="T90" fmla="*/ 179 w 263"/>
                  <a:gd name="T91" fmla="*/ 5 h 305"/>
                  <a:gd name="T92" fmla="*/ 160 w 263"/>
                  <a:gd name="T93" fmla="*/ 3 h 305"/>
                  <a:gd name="T94" fmla="*/ 154 w 263"/>
                  <a:gd name="T95" fmla="*/ 10 h 305"/>
                  <a:gd name="T96" fmla="*/ 142 w 263"/>
                  <a:gd name="T97" fmla="*/ 26 h 305"/>
                  <a:gd name="T98" fmla="*/ 143 w 263"/>
                  <a:gd name="T99" fmla="*/ 46 h 305"/>
                  <a:gd name="T100" fmla="*/ 148 w 263"/>
                  <a:gd name="T101" fmla="*/ 53 h 305"/>
                  <a:gd name="T102" fmla="*/ 149 w 263"/>
                  <a:gd name="T103" fmla="*/ 62 h 305"/>
                  <a:gd name="T104" fmla="*/ 146 w 263"/>
                  <a:gd name="T105" fmla="*/ 76 h 305"/>
                  <a:gd name="T106" fmla="*/ 131 w 263"/>
                  <a:gd name="T107" fmla="*/ 86 h 305"/>
                  <a:gd name="T108" fmla="*/ 93 w 263"/>
                  <a:gd name="T109" fmla="*/ 101 h 305"/>
                  <a:gd name="T110" fmla="*/ 66 w 263"/>
                  <a:gd name="T111" fmla="*/ 132 h 305"/>
                  <a:gd name="T112" fmla="*/ 63 w 263"/>
                  <a:gd name="T113" fmla="*/ 143 h 305"/>
                  <a:gd name="T114" fmla="*/ 57 w 263"/>
                  <a:gd name="T115" fmla="*/ 154 h 305"/>
                  <a:gd name="T116" fmla="*/ 22 w 263"/>
                  <a:gd name="T117" fmla="*/ 2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305">
                    <a:moveTo>
                      <a:pt x="22" y="205"/>
                    </a:moveTo>
                    <a:cubicBezTo>
                      <a:pt x="18" y="213"/>
                      <a:pt x="14" y="221"/>
                      <a:pt x="10" y="228"/>
                    </a:cubicBezTo>
                    <a:cubicBezTo>
                      <a:pt x="5" y="238"/>
                      <a:pt x="0" y="249"/>
                      <a:pt x="3" y="259"/>
                    </a:cubicBezTo>
                    <a:cubicBezTo>
                      <a:pt x="5" y="265"/>
                      <a:pt x="10" y="271"/>
                      <a:pt x="11" y="277"/>
                    </a:cubicBezTo>
                    <a:cubicBezTo>
                      <a:pt x="11" y="283"/>
                      <a:pt x="9" y="288"/>
                      <a:pt x="11" y="293"/>
                    </a:cubicBezTo>
                    <a:cubicBezTo>
                      <a:pt x="14" y="300"/>
                      <a:pt x="22" y="301"/>
                      <a:pt x="29" y="302"/>
                    </a:cubicBezTo>
                    <a:cubicBezTo>
                      <a:pt x="36" y="303"/>
                      <a:pt x="43" y="303"/>
                      <a:pt x="48" y="300"/>
                    </a:cubicBezTo>
                    <a:cubicBezTo>
                      <a:pt x="51" y="298"/>
                      <a:pt x="53" y="295"/>
                      <a:pt x="56" y="295"/>
                    </a:cubicBezTo>
                    <a:cubicBezTo>
                      <a:pt x="59" y="294"/>
                      <a:pt x="63" y="298"/>
                      <a:pt x="61" y="300"/>
                    </a:cubicBezTo>
                    <a:cubicBezTo>
                      <a:pt x="69" y="298"/>
                      <a:pt x="78" y="295"/>
                      <a:pt x="87" y="296"/>
                    </a:cubicBezTo>
                    <a:cubicBezTo>
                      <a:pt x="97" y="298"/>
                      <a:pt x="108" y="305"/>
                      <a:pt x="116" y="300"/>
                    </a:cubicBezTo>
                    <a:cubicBezTo>
                      <a:pt x="119" y="298"/>
                      <a:pt x="121" y="296"/>
                      <a:pt x="123" y="293"/>
                    </a:cubicBezTo>
                    <a:cubicBezTo>
                      <a:pt x="127" y="289"/>
                      <a:pt x="131" y="284"/>
                      <a:pt x="131" y="278"/>
                    </a:cubicBezTo>
                    <a:cubicBezTo>
                      <a:pt x="131" y="270"/>
                      <a:pt x="125" y="265"/>
                      <a:pt x="122" y="258"/>
                    </a:cubicBezTo>
                    <a:cubicBezTo>
                      <a:pt x="120" y="253"/>
                      <a:pt x="119" y="247"/>
                      <a:pt x="120" y="241"/>
                    </a:cubicBezTo>
                    <a:cubicBezTo>
                      <a:pt x="121" y="237"/>
                      <a:pt x="123" y="233"/>
                      <a:pt x="125" y="229"/>
                    </a:cubicBezTo>
                    <a:cubicBezTo>
                      <a:pt x="131" y="215"/>
                      <a:pt x="132" y="198"/>
                      <a:pt x="130" y="183"/>
                    </a:cubicBezTo>
                    <a:cubicBezTo>
                      <a:pt x="129" y="180"/>
                      <a:pt x="129" y="177"/>
                      <a:pt x="129" y="174"/>
                    </a:cubicBezTo>
                    <a:cubicBezTo>
                      <a:pt x="129" y="171"/>
                      <a:pt x="130" y="168"/>
                      <a:pt x="131" y="165"/>
                    </a:cubicBezTo>
                    <a:cubicBezTo>
                      <a:pt x="135" y="155"/>
                      <a:pt x="138" y="146"/>
                      <a:pt x="142" y="136"/>
                    </a:cubicBezTo>
                    <a:cubicBezTo>
                      <a:pt x="143" y="133"/>
                      <a:pt x="144" y="129"/>
                      <a:pt x="147" y="126"/>
                    </a:cubicBezTo>
                    <a:cubicBezTo>
                      <a:pt x="152" y="122"/>
                      <a:pt x="160" y="123"/>
                      <a:pt x="165" y="127"/>
                    </a:cubicBezTo>
                    <a:cubicBezTo>
                      <a:pt x="170" y="132"/>
                      <a:pt x="171" y="139"/>
                      <a:pt x="170" y="145"/>
                    </a:cubicBezTo>
                    <a:cubicBezTo>
                      <a:pt x="170" y="148"/>
                      <a:pt x="169" y="150"/>
                      <a:pt x="170" y="153"/>
                    </a:cubicBezTo>
                    <a:cubicBezTo>
                      <a:pt x="171" y="155"/>
                      <a:pt x="173" y="156"/>
                      <a:pt x="175" y="157"/>
                    </a:cubicBezTo>
                    <a:cubicBezTo>
                      <a:pt x="180" y="160"/>
                      <a:pt x="186" y="160"/>
                      <a:pt x="192" y="160"/>
                    </a:cubicBezTo>
                    <a:cubicBezTo>
                      <a:pt x="193" y="160"/>
                      <a:pt x="195" y="160"/>
                      <a:pt x="196" y="159"/>
                    </a:cubicBezTo>
                    <a:cubicBezTo>
                      <a:pt x="198" y="158"/>
                      <a:pt x="198" y="156"/>
                      <a:pt x="199" y="155"/>
                    </a:cubicBezTo>
                    <a:cubicBezTo>
                      <a:pt x="203" y="147"/>
                      <a:pt x="209" y="141"/>
                      <a:pt x="215" y="136"/>
                    </a:cubicBezTo>
                    <a:cubicBezTo>
                      <a:pt x="217" y="135"/>
                      <a:pt x="218" y="134"/>
                      <a:pt x="220" y="134"/>
                    </a:cubicBezTo>
                    <a:cubicBezTo>
                      <a:pt x="222" y="133"/>
                      <a:pt x="223" y="134"/>
                      <a:pt x="225" y="135"/>
                    </a:cubicBezTo>
                    <a:cubicBezTo>
                      <a:pt x="228" y="136"/>
                      <a:pt x="231" y="137"/>
                      <a:pt x="235" y="137"/>
                    </a:cubicBezTo>
                    <a:cubicBezTo>
                      <a:pt x="238" y="136"/>
                      <a:pt x="241" y="133"/>
                      <a:pt x="241" y="130"/>
                    </a:cubicBezTo>
                    <a:cubicBezTo>
                      <a:pt x="241" y="121"/>
                      <a:pt x="243" y="113"/>
                      <a:pt x="245" y="105"/>
                    </a:cubicBezTo>
                    <a:cubicBezTo>
                      <a:pt x="246" y="100"/>
                      <a:pt x="247" y="95"/>
                      <a:pt x="249" y="90"/>
                    </a:cubicBezTo>
                    <a:cubicBezTo>
                      <a:pt x="252" y="82"/>
                      <a:pt x="257" y="75"/>
                      <a:pt x="260" y="67"/>
                    </a:cubicBezTo>
                    <a:cubicBezTo>
                      <a:pt x="263" y="59"/>
                      <a:pt x="263" y="49"/>
                      <a:pt x="257" y="43"/>
                    </a:cubicBezTo>
                    <a:cubicBezTo>
                      <a:pt x="255" y="41"/>
                      <a:pt x="252" y="40"/>
                      <a:pt x="250" y="38"/>
                    </a:cubicBezTo>
                    <a:cubicBezTo>
                      <a:pt x="248" y="35"/>
                      <a:pt x="248" y="32"/>
                      <a:pt x="246" y="29"/>
                    </a:cubicBezTo>
                    <a:cubicBezTo>
                      <a:pt x="242" y="24"/>
                      <a:pt x="232" y="25"/>
                      <a:pt x="230" y="31"/>
                    </a:cubicBezTo>
                    <a:cubicBezTo>
                      <a:pt x="229" y="32"/>
                      <a:pt x="229" y="34"/>
                      <a:pt x="228" y="35"/>
                    </a:cubicBezTo>
                    <a:cubicBezTo>
                      <a:pt x="227" y="36"/>
                      <a:pt x="225" y="36"/>
                      <a:pt x="223" y="36"/>
                    </a:cubicBezTo>
                    <a:cubicBezTo>
                      <a:pt x="215" y="36"/>
                      <a:pt x="208" y="34"/>
                      <a:pt x="200" y="31"/>
                    </a:cubicBezTo>
                    <a:cubicBezTo>
                      <a:pt x="198" y="31"/>
                      <a:pt x="196" y="30"/>
                      <a:pt x="195" y="28"/>
                    </a:cubicBezTo>
                    <a:cubicBezTo>
                      <a:pt x="193" y="26"/>
                      <a:pt x="192" y="23"/>
                      <a:pt x="190" y="20"/>
                    </a:cubicBezTo>
                    <a:cubicBezTo>
                      <a:pt x="188" y="14"/>
                      <a:pt x="184" y="8"/>
                      <a:pt x="179" y="5"/>
                    </a:cubicBezTo>
                    <a:cubicBezTo>
                      <a:pt x="173" y="1"/>
                      <a:pt x="166" y="0"/>
                      <a:pt x="160" y="3"/>
                    </a:cubicBezTo>
                    <a:cubicBezTo>
                      <a:pt x="158" y="5"/>
                      <a:pt x="156" y="7"/>
                      <a:pt x="154" y="10"/>
                    </a:cubicBezTo>
                    <a:cubicBezTo>
                      <a:pt x="149" y="15"/>
                      <a:pt x="144" y="20"/>
                      <a:pt x="142" y="26"/>
                    </a:cubicBezTo>
                    <a:cubicBezTo>
                      <a:pt x="139" y="33"/>
                      <a:pt x="139" y="40"/>
                      <a:pt x="143" y="46"/>
                    </a:cubicBezTo>
                    <a:cubicBezTo>
                      <a:pt x="144" y="48"/>
                      <a:pt x="147" y="50"/>
                      <a:pt x="148" y="53"/>
                    </a:cubicBezTo>
                    <a:cubicBezTo>
                      <a:pt x="149" y="56"/>
                      <a:pt x="149" y="59"/>
                      <a:pt x="149" y="62"/>
                    </a:cubicBezTo>
                    <a:cubicBezTo>
                      <a:pt x="149" y="67"/>
                      <a:pt x="149" y="72"/>
                      <a:pt x="146" y="76"/>
                    </a:cubicBezTo>
                    <a:cubicBezTo>
                      <a:pt x="143" y="81"/>
                      <a:pt x="137" y="84"/>
                      <a:pt x="131" y="86"/>
                    </a:cubicBezTo>
                    <a:cubicBezTo>
                      <a:pt x="118" y="90"/>
                      <a:pt x="105" y="94"/>
                      <a:pt x="93" y="101"/>
                    </a:cubicBezTo>
                    <a:cubicBezTo>
                      <a:pt x="81" y="108"/>
                      <a:pt x="70" y="118"/>
                      <a:pt x="66" y="132"/>
                    </a:cubicBezTo>
                    <a:cubicBezTo>
                      <a:pt x="65" y="135"/>
                      <a:pt x="64" y="139"/>
                      <a:pt x="63" y="143"/>
                    </a:cubicBezTo>
                    <a:cubicBezTo>
                      <a:pt x="61" y="147"/>
                      <a:pt x="59" y="151"/>
                      <a:pt x="57" y="154"/>
                    </a:cubicBezTo>
                    <a:cubicBezTo>
                      <a:pt x="47" y="174"/>
                      <a:pt x="32" y="185"/>
                      <a:pt x="22" y="20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50"/>
              <p:cNvSpPr>
                <a:spLocks/>
              </p:cNvSpPr>
              <p:nvPr/>
            </p:nvSpPr>
            <p:spPr bwMode="auto">
              <a:xfrm>
                <a:off x="10868025" y="2154238"/>
                <a:ext cx="206375" cy="282575"/>
              </a:xfrm>
              <a:custGeom>
                <a:avLst/>
                <a:gdLst>
                  <a:gd name="T0" fmla="*/ 39 w 125"/>
                  <a:gd name="T1" fmla="*/ 115 h 171"/>
                  <a:gd name="T2" fmla="*/ 90 w 125"/>
                  <a:gd name="T3" fmla="*/ 159 h 171"/>
                  <a:gd name="T4" fmla="*/ 101 w 125"/>
                  <a:gd name="T5" fmla="*/ 170 h 171"/>
                  <a:gd name="T6" fmla="*/ 114 w 125"/>
                  <a:gd name="T7" fmla="*/ 164 h 171"/>
                  <a:gd name="T8" fmla="*/ 104 w 125"/>
                  <a:gd name="T9" fmla="*/ 139 h 171"/>
                  <a:gd name="T10" fmla="*/ 107 w 125"/>
                  <a:gd name="T11" fmla="*/ 135 h 171"/>
                  <a:gd name="T12" fmla="*/ 98 w 125"/>
                  <a:gd name="T13" fmla="*/ 117 h 171"/>
                  <a:gd name="T14" fmla="*/ 100 w 125"/>
                  <a:gd name="T15" fmla="*/ 87 h 171"/>
                  <a:gd name="T16" fmla="*/ 111 w 125"/>
                  <a:gd name="T17" fmla="*/ 59 h 171"/>
                  <a:gd name="T18" fmla="*/ 111 w 125"/>
                  <a:gd name="T19" fmla="*/ 40 h 171"/>
                  <a:gd name="T20" fmla="*/ 123 w 125"/>
                  <a:gd name="T21" fmla="*/ 29 h 171"/>
                  <a:gd name="T22" fmla="*/ 114 w 125"/>
                  <a:gd name="T23" fmla="*/ 11 h 171"/>
                  <a:gd name="T24" fmla="*/ 94 w 125"/>
                  <a:gd name="T25" fmla="*/ 6 h 171"/>
                  <a:gd name="T26" fmla="*/ 56 w 125"/>
                  <a:gd name="T27" fmla="*/ 2 h 171"/>
                  <a:gd name="T28" fmla="*/ 36 w 125"/>
                  <a:gd name="T29" fmla="*/ 4 h 171"/>
                  <a:gd name="T30" fmla="*/ 26 w 125"/>
                  <a:gd name="T31" fmla="*/ 15 h 171"/>
                  <a:gd name="T32" fmla="*/ 2 w 125"/>
                  <a:gd name="T33" fmla="*/ 72 h 171"/>
                  <a:gd name="T34" fmla="*/ 39 w 125"/>
                  <a:gd name="T35" fmla="*/ 11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71">
                    <a:moveTo>
                      <a:pt x="39" y="115"/>
                    </a:moveTo>
                    <a:cubicBezTo>
                      <a:pt x="58" y="127"/>
                      <a:pt x="75" y="142"/>
                      <a:pt x="90" y="159"/>
                    </a:cubicBezTo>
                    <a:cubicBezTo>
                      <a:pt x="93" y="163"/>
                      <a:pt x="96" y="168"/>
                      <a:pt x="101" y="170"/>
                    </a:cubicBezTo>
                    <a:cubicBezTo>
                      <a:pt x="106" y="171"/>
                      <a:pt x="113" y="169"/>
                      <a:pt x="114" y="164"/>
                    </a:cubicBezTo>
                    <a:cubicBezTo>
                      <a:pt x="116" y="154"/>
                      <a:pt x="99" y="147"/>
                      <a:pt x="104" y="139"/>
                    </a:cubicBezTo>
                    <a:cubicBezTo>
                      <a:pt x="105" y="138"/>
                      <a:pt x="106" y="137"/>
                      <a:pt x="107" y="135"/>
                    </a:cubicBezTo>
                    <a:cubicBezTo>
                      <a:pt x="111" y="129"/>
                      <a:pt x="102" y="123"/>
                      <a:pt x="98" y="117"/>
                    </a:cubicBezTo>
                    <a:cubicBezTo>
                      <a:pt x="92" y="108"/>
                      <a:pt x="95" y="97"/>
                      <a:pt x="100" y="87"/>
                    </a:cubicBezTo>
                    <a:cubicBezTo>
                      <a:pt x="104" y="78"/>
                      <a:pt x="111" y="69"/>
                      <a:pt x="111" y="59"/>
                    </a:cubicBezTo>
                    <a:cubicBezTo>
                      <a:pt x="112" y="53"/>
                      <a:pt x="110" y="46"/>
                      <a:pt x="111" y="40"/>
                    </a:cubicBezTo>
                    <a:cubicBezTo>
                      <a:pt x="112" y="34"/>
                      <a:pt x="117" y="28"/>
                      <a:pt x="123" y="29"/>
                    </a:cubicBezTo>
                    <a:cubicBezTo>
                      <a:pt x="125" y="22"/>
                      <a:pt x="120" y="15"/>
                      <a:pt x="114" y="11"/>
                    </a:cubicBezTo>
                    <a:cubicBezTo>
                      <a:pt x="108" y="8"/>
                      <a:pt x="101" y="7"/>
                      <a:pt x="94" y="6"/>
                    </a:cubicBezTo>
                    <a:cubicBezTo>
                      <a:pt x="81" y="5"/>
                      <a:pt x="69" y="3"/>
                      <a:pt x="56" y="2"/>
                    </a:cubicBezTo>
                    <a:cubicBezTo>
                      <a:pt x="49" y="1"/>
                      <a:pt x="42" y="0"/>
                      <a:pt x="36" y="4"/>
                    </a:cubicBezTo>
                    <a:cubicBezTo>
                      <a:pt x="31" y="6"/>
                      <a:pt x="29" y="11"/>
                      <a:pt x="26" y="15"/>
                    </a:cubicBezTo>
                    <a:cubicBezTo>
                      <a:pt x="18" y="31"/>
                      <a:pt x="4" y="54"/>
                      <a:pt x="2" y="72"/>
                    </a:cubicBezTo>
                    <a:cubicBezTo>
                      <a:pt x="0" y="93"/>
                      <a:pt x="25" y="105"/>
                      <a:pt x="39" y="115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51"/>
              <p:cNvSpPr>
                <a:spLocks/>
              </p:cNvSpPr>
              <p:nvPr/>
            </p:nvSpPr>
            <p:spPr bwMode="auto">
              <a:xfrm>
                <a:off x="10494963" y="2392363"/>
                <a:ext cx="1074738" cy="3921125"/>
              </a:xfrm>
              <a:custGeom>
                <a:avLst/>
                <a:gdLst>
                  <a:gd name="T0" fmla="*/ 407 w 653"/>
                  <a:gd name="T1" fmla="*/ 29 h 2379"/>
                  <a:gd name="T2" fmla="*/ 459 w 653"/>
                  <a:gd name="T3" fmla="*/ 72 h 2379"/>
                  <a:gd name="T4" fmla="*/ 450 w 653"/>
                  <a:gd name="T5" fmla="*/ 122 h 2379"/>
                  <a:gd name="T6" fmla="*/ 483 w 653"/>
                  <a:gd name="T7" fmla="*/ 217 h 2379"/>
                  <a:gd name="T8" fmla="*/ 492 w 653"/>
                  <a:gd name="T9" fmla="*/ 323 h 2379"/>
                  <a:gd name="T10" fmla="*/ 520 w 653"/>
                  <a:gd name="T11" fmla="*/ 406 h 2379"/>
                  <a:gd name="T12" fmla="*/ 503 w 653"/>
                  <a:gd name="T13" fmla="*/ 385 h 2379"/>
                  <a:gd name="T14" fmla="*/ 479 w 653"/>
                  <a:gd name="T15" fmla="*/ 448 h 2379"/>
                  <a:gd name="T16" fmla="*/ 465 w 653"/>
                  <a:gd name="T17" fmla="*/ 537 h 2379"/>
                  <a:gd name="T18" fmla="*/ 436 w 653"/>
                  <a:gd name="T19" fmla="*/ 576 h 2379"/>
                  <a:gd name="T20" fmla="*/ 434 w 653"/>
                  <a:gd name="T21" fmla="*/ 612 h 2379"/>
                  <a:gd name="T22" fmla="*/ 433 w 653"/>
                  <a:gd name="T23" fmla="*/ 672 h 2379"/>
                  <a:gd name="T24" fmla="*/ 472 w 653"/>
                  <a:gd name="T25" fmla="*/ 730 h 2379"/>
                  <a:gd name="T26" fmla="*/ 469 w 653"/>
                  <a:gd name="T27" fmla="*/ 784 h 2379"/>
                  <a:gd name="T28" fmla="*/ 486 w 653"/>
                  <a:gd name="T29" fmla="*/ 825 h 2379"/>
                  <a:gd name="T30" fmla="*/ 461 w 653"/>
                  <a:gd name="T31" fmla="*/ 873 h 2379"/>
                  <a:gd name="T32" fmla="*/ 430 w 653"/>
                  <a:gd name="T33" fmla="*/ 889 h 2379"/>
                  <a:gd name="T34" fmla="*/ 491 w 653"/>
                  <a:gd name="T35" fmla="*/ 955 h 2379"/>
                  <a:gd name="T36" fmla="*/ 556 w 653"/>
                  <a:gd name="T37" fmla="*/ 997 h 2379"/>
                  <a:gd name="T38" fmla="*/ 635 w 653"/>
                  <a:gd name="T39" fmla="*/ 1824 h 2379"/>
                  <a:gd name="T40" fmla="*/ 546 w 653"/>
                  <a:gd name="T41" fmla="*/ 2210 h 2379"/>
                  <a:gd name="T42" fmla="*/ 448 w 653"/>
                  <a:gd name="T43" fmla="*/ 2247 h 2379"/>
                  <a:gd name="T44" fmla="*/ 408 w 653"/>
                  <a:gd name="T45" fmla="*/ 2286 h 2379"/>
                  <a:gd name="T46" fmla="*/ 312 w 653"/>
                  <a:gd name="T47" fmla="*/ 2378 h 2379"/>
                  <a:gd name="T48" fmla="*/ 179 w 653"/>
                  <a:gd name="T49" fmla="*/ 2354 h 2379"/>
                  <a:gd name="T50" fmla="*/ 144 w 653"/>
                  <a:gd name="T51" fmla="*/ 2316 h 2379"/>
                  <a:gd name="T52" fmla="*/ 133 w 653"/>
                  <a:gd name="T53" fmla="*/ 2259 h 2379"/>
                  <a:gd name="T54" fmla="*/ 151 w 653"/>
                  <a:gd name="T55" fmla="*/ 2112 h 2379"/>
                  <a:gd name="T56" fmla="*/ 107 w 653"/>
                  <a:gd name="T57" fmla="*/ 1983 h 2379"/>
                  <a:gd name="T58" fmla="*/ 77 w 653"/>
                  <a:gd name="T59" fmla="*/ 1893 h 2379"/>
                  <a:gd name="T60" fmla="*/ 111 w 653"/>
                  <a:gd name="T61" fmla="*/ 1799 h 2379"/>
                  <a:gd name="T62" fmla="*/ 123 w 653"/>
                  <a:gd name="T63" fmla="*/ 1739 h 2379"/>
                  <a:gd name="T64" fmla="*/ 132 w 653"/>
                  <a:gd name="T65" fmla="*/ 1689 h 2379"/>
                  <a:gd name="T66" fmla="*/ 193 w 653"/>
                  <a:gd name="T67" fmla="*/ 1552 h 2379"/>
                  <a:gd name="T68" fmla="*/ 215 w 653"/>
                  <a:gd name="T69" fmla="*/ 1498 h 2379"/>
                  <a:gd name="T70" fmla="*/ 231 w 653"/>
                  <a:gd name="T71" fmla="*/ 1322 h 2379"/>
                  <a:gd name="T72" fmla="*/ 166 w 653"/>
                  <a:gd name="T73" fmla="*/ 1222 h 2379"/>
                  <a:gd name="T74" fmla="*/ 147 w 653"/>
                  <a:gd name="T75" fmla="*/ 1120 h 2379"/>
                  <a:gd name="T76" fmla="*/ 112 w 653"/>
                  <a:gd name="T77" fmla="*/ 1020 h 2379"/>
                  <a:gd name="T78" fmla="*/ 27 w 653"/>
                  <a:gd name="T79" fmla="*/ 917 h 2379"/>
                  <a:gd name="T80" fmla="*/ 71 w 653"/>
                  <a:gd name="T81" fmla="*/ 793 h 2379"/>
                  <a:gd name="T82" fmla="*/ 99 w 653"/>
                  <a:gd name="T83" fmla="*/ 686 h 2379"/>
                  <a:gd name="T84" fmla="*/ 120 w 653"/>
                  <a:gd name="T85" fmla="*/ 626 h 2379"/>
                  <a:gd name="T86" fmla="*/ 243 w 653"/>
                  <a:gd name="T87" fmla="*/ 561 h 2379"/>
                  <a:gd name="T88" fmla="*/ 369 w 653"/>
                  <a:gd name="T89" fmla="*/ 458 h 2379"/>
                  <a:gd name="T90" fmla="*/ 398 w 653"/>
                  <a:gd name="T91" fmla="*/ 301 h 2379"/>
                  <a:gd name="T92" fmla="*/ 390 w 653"/>
                  <a:gd name="T93" fmla="*/ 198 h 2379"/>
                  <a:gd name="T94" fmla="*/ 357 w 653"/>
                  <a:gd name="T95" fmla="*/ 73 h 2379"/>
                  <a:gd name="T96" fmla="*/ 344 w 653"/>
                  <a:gd name="T97" fmla="*/ 35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3" h="2379">
                    <a:moveTo>
                      <a:pt x="344" y="35"/>
                    </a:moveTo>
                    <a:cubicBezTo>
                      <a:pt x="350" y="25"/>
                      <a:pt x="358" y="16"/>
                      <a:pt x="367" y="10"/>
                    </a:cubicBezTo>
                    <a:cubicBezTo>
                      <a:pt x="377" y="3"/>
                      <a:pt x="392" y="0"/>
                      <a:pt x="398" y="9"/>
                    </a:cubicBezTo>
                    <a:cubicBezTo>
                      <a:pt x="402" y="16"/>
                      <a:pt x="401" y="25"/>
                      <a:pt x="407" y="29"/>
                    </a:cubicBezTo>
                    <a:cubicBezTo>
                      <a:pt x="410" y="31"/>
                      <a:pt x="413" y="32"/>
                      <a:pt x="417" y="33"/>
                    </a:cubicBezTo>
                    <a:cubicBezTo>
                      <a:pt x="429" y="36"/>
                      <a:pt x="439" y="45"/>
                      <a:pt x="445" y="56"/>
                    </a:cubicBezTo>
                    <a:cubicBezTo>
                      <a:pt x="446" y="60"/>
                      <a:pt x="447" y="64"/>
                      <a:pt x="450" y="66"/>
                    </a:cubicBezTo>
                    <a:cubicBezTo>
                      <a:pt x="452" y="69"/>
                      <a:pt x="456" y="70"/>
                      <a:pt x="459" y="72"/>
                    </a:cubicBezTo>
                    <a:cubicBezTo>
                      <a:pt x="464" y="76"/>
                      <a:pt x="468" y="81"/>
                      <a:pt x="470" y="87"/>
                    </a:cubicBezTo>
                    <a:cubicBezTo>
                      <a:pt x="472" y="93"/>
                      <a:pt x="471" y="100"/>
                      <a:pt x="466" y="103"/>
                    </a:cubicBezTo>
                    <a:cubicBezTo>
                      <a:pt x="458" y="108"/>
                      <a:pt x="450" y="99"/>
                      <a:pt x="445" y="92"/>
                    </a:cubicBezTo>
                    <a:cubicBezTo>
                      <a:pt x="441" y="101"/>
                      <a:pt x="446" y="112"/>
                      <a:pt x="450" y="122"/>
                    </a:cubicBezTo>
                    <a:cubicBezTo>
                      <a:pt x="455" y="132"/>
                      <a:pt x="460" y="143"/>
                      <a:pt x="465" y="152"/>
                    </a:cubicBezTo>
                    <a:cubicBezTo>
                      <a:pt x="474" y="169"/>
                      <a:pt x="486" y="184"/>
                      <a:pt x="499" y="198"/>
                    </a:cubicBezTo>
                    <a:cubicBezTo>
                      <a:pt x="503" y="202"/>
                      <a:pt x="507" y="206"/>
                      <a:pt x="507" y="212"/>
                    </a:cubicBezTo>
                    <a:cubicBezTo>
                      <a:pt x="500" y="216"/>
                      <a:pt x="491" y="218"/>
                      <a:pt x="483" y="217"/>
                    </a:cubicBezTo>
                    <a:cubicBezTo>
                      <a:pt x="481" y="230"/>
                      <a:pt x="479" y="243"/>
                      <a:pt x="480" y="256"/>
                    </a:cubicBezTo>
                    <a:cubicBezTo>
                      <a:pt x="480" y="262"/>
                      <a:pt x="480" y="267"/>
                      <a:pt x="482" y="273"/>
                    </a:cubicBezTo>
                    <a:cubicBezTo>
                      <a:pt x="484" y="278"/>
                      <a:pt x="488" y="283"/>
                      <a:pt x="490" y="289"/>
                    </a:cubicBezTo>
                    <a:cubicBezTo>
                      <a:pt x="494" y="300"/>
                      <a:pt x="489" y="312"/>
                      <a:pt x="492" y="323"/>
                    </a:cubicBezTo>
                    <a:cubicBezTo>
                      <a:pt x="496" y="339"/>
                      <a:pt x="515" y="347"/>
                      <a:pt x="518" y="363"/>
                    </a:cubicBezTo>
                    <a:cubicBezTo>
                      <a:pt x="519" y="369"/>
                      <a:pt x="518" y="374"/>
                      <a:pt x="519" y="379"/>
                    </a:cubicBezTo>
                    <a:cubicBezTo>
                      <a:pt x="519" y="384"/>
                      <a:pt x="522" y="388"/>
                      <a:pt x="523" y="392"/>
                    </a:cubicBezTo>
                    <a:cubicBezTo>
                      <a:pt x="525" y="396"/>
                      <a:pt x="524" y="402"/>
                      <a:pt x="520" y="406"/>
                    </a:cubicBezTo>
                    <a:cubicBezTo>
                      <a:pt x="517" y="409"/>
                      <a:pt x="510" y="409"/>
                      <a:pt x="508" y="404"/>
                    </a:cubicBezTo>
                    <a:cubicBezTo>
                      <a:pt x="506" y="400"/>
                      <a:pt x="506" y="396"/>
                      <a:pt x="507" y="392"/>
                    </a:cubicBezTo>
                    <a:cubicBezTo>
                      <a:pt x="508" y="391"/>
                      <a:pt x="508" y="390"/>
                      <a:pt x="508" y="388"/>
                    </a:cubicBezTo>
                    <a:cubicBezTo>
                      <a:pt x="508" y="386"/>
                      <a:pt x="505" y="385"/>
                      <a:pt x="503" y="385"/>
                    </a:cubicBezTo>
                    <a:cubicBezTo>
                      <a:pt x="501" y="386"/>
                      <a:pt x="499" y="387"/>
                      <a:pt x="497" y="388"/>
                    </a:cubicBezTo>
                    <a:cubicBezTo>
                      <a:pt x="489" y="392"/>
                      <a:pt x="482" y="403"/>
                      <a:pt x="485" y="412"/>
                    </a:cubicBezTo>
                    <a:cubicBezTo>
                      <a:pt x="482" y="418"/>
                      <a:pt x="486" y="423"/>
                      <a:pt x="486" y="430"/>
                    </a:cubicBezTo>
                    <a:cubicBezTo>
                      <a:pt x="485" y="436"/>
                      <a:pt x="481" y="442"/>
                      <a:pt x="479" y="448"/>
                    </a:cubicBezTo>
                    <a:cubicBezTo>
                      <a:pt x="478" y="452"/>
                      <a:pt x="478" y="456"/>
                      <a:pt x="477" y="460"/>
                    </a:cubicBezTo>
                    <a:cubicBezTo>
                      <a:pt x="476" y="474"/>
                      <a:pt x="471" y="489"/>
                      <a:pt x="465" y="502"/>
                    </a:cubicBezTo>
                    <a:cubicBezTo>
                      <a:pt x="463" y="507"/>
                      <a:pt x="461" y="512"/>
                      <a:pt x="460" y="517"/>
                    </a:cubicBezTo>
                    <a:cubicBezTo>
                      <a:pt x="460" y="524"/>
                      <a:pt x="464" y="531"/>
                      <a:pt x="465" y="537"/>
                    </a:cubicBezTo>
                    <a:cubicBezTo>
                      <a:pt x="466" y="543"/>
                      <a:pt x="466" y="549"/>
                      <a:pt x="465" y="555"/>
                    </a:cubicBezTo>
                    <a:cubicBezTo>
                      <a:pt x="463" y="561"/>
                      <a:pt x="458" y="569"/>
                      <a:pt x="451" y="567"/>
                    </a:cubicBezTo>
                    <a:cubicBezTo>
                      <a:pt x="446" y="566"/>
                      <a:pt x="435" y="557"/>
                      <a:pt x="435" y="568"/>
                    </a:cubicBezTo>
                    <a:cubicBezTo>
                      <a:pt x="436" y="571"/>
                      <a:pt x="436" y="573"/>
                      <a:pt x="436" y="576"/>
                    </a:cubicBezTo>
                    <a:cubicBezTo>
                      <a:pt x="435" y="579"/>
                      <a:pt x="433" y="582"/>
                      <a:pt x="434" y="585"/>
                    </a:cubicBezTo>
                    <a:cubicBezTo>
                      <a:pt x="435" y="587"/>
                      <a:pt x="437" y="588"/>
                      <a:pt x="438" y="591"/>
                    </a:cubicBezTo>
                    <a:cubicBezTo>
                      <a:pt x="439" y="596"/>
                      <a:pt x="440" y="601"/>
                      <a:pt x="438" y="606"/>
                    </a:cubicBezTo>
                    <a:cubicBezTo>
                      <a:pt x="437" y="608"/>
                      <a:pt x="435" y="610"/>
                      <a:pt x="434" y="612"/>
                    </a:cubicBezTo>
                    <a:cubicBezTo>
                      <a:pt x="431" y="619"/>
                      <a:pt x="429" y="627"/>
                      <a:pt x="431" y="634"/>
                    </a:cubicBezTo>
                    <a:cubicBezTo>
                      <a:pt x="432" y="639"/>
                      <a:pt x="433" y="643"/>
                      <a:pt x="433" y="648"/>
                    </a:cubicBezTo>
                    <a:cubicBezTo>
                      <a:pt x="432" y="654"/>
                      <a:pt x="428" y="660"/>
                      <a:pt x="429" y="665"/>
                    </a:cubicBezTo>
                    <a:cubicBezTo>
                      <a:pt x="430" y="668"/>
                      <a:pt x="431" y="670"/>
                      <a:pt x="433" y="672"/>
                    </a:cubicBezTo>
                    <a:cubicBezTo>
                      <a:pt x="435" y="676"/>
                      <a:pt x="436" y="682"/>
                      <a:pt x="434" y="687"/>
                    </a:cubicBezTo>
                    <a:cubicBezTo>
                      <a:pt x="433" y="691"/>
                      <a:pt x="435" y="697"/>
                      <a:pt x="439" y="701"/>
                    </a:cubicBezTo>
                    <a:cubicBezTo>
                      <a:pt x="442" y="704"/>
                      <a:pt x="446" y="706"/>
                      <a:pt x="450" y="709"/>
                    </a:cubicBezTo>
                    <a:cubicBezTo>
                      <a:pt x="459" y="715"/>
                      <a:pt x="466" y="722"/>
                      <a:pt x="472" y="730"/>
                    </a:cubicBezTo>
                    <a:cubicBezTo>
                      <a:pt x="476" y="736"/>
                      <a:pt x="479" y="742"/>
                      <a:pt x="479" y="748"/>
                    </a:cubicBezTo>
                    <a:cubicBezTo>
                      <a:pt x="480" y="754"/>
                      <a:pt x="479" y="761"/>
                      <a:pt x="475" y="766"/>
                    </a:cubicBezTo>
                    <a:cubicBezTo>
                      <a:pt x="473" y="768"/>
                      <a:pt x="471" y="770"/>
                      <a:pt x="470" y="772"/>
                    </a:cubicBezTo>
                    <a:cubicBezTo>
                      <a:pt x="468" y="776"/>
                      <a:pt x="468" y="780"/>
                      <a:pt x="469" y="784"/>
                    </a:cubicBezTo>
                    <a:cubicBezTo>
                      <a:pt x="470" y="788"/>
                      <a:pt x="472" y="792"/>
                      <a:pt x="475" y="796"/>
                    </a:cubicBezTo>
                    <a:cubicBezTo>
                      <a:pt x="480" y="803"/>
                      <a:pt x="486" y="810"/>
                      <a:pt x="488" y="820"/>
                    </a:cubicBezTo>
                    <a:cubicBezTo>
                      <a:pt x="489" y="820"/>
                      <a:pt x="489" y="821"/>
                      <a:pt x="489" y="822"/>
                    </a:cubicBezTo>
                    <a:cubicBezTo>
                      <a:pt x="488" y="824"/>
                      <a:pt x="487" y="824"/>
                      <a:pt x="486" y="825"/>
                    </a:cubicBezTo>
                    <a:cubicBezTo>
                      <a:pt x="479" y="829"/>
                      <a:pt x="471" y="832"/>
                      <a:pt x="468" y="839"/>
                    </a:cubicBezTo>
                    <a:cubicBezTo>
                      <a:pt x="466" y="845"/>
                      <a:pt x="469" y="851"/>
                      <a:pt x="469" y="857"/>
                    </a:cubicBezTo>
                    <a:cubicBezTo>
                      <a:pt x="470" y="863"/>
                      <a:pt x="469" y="870"/>
                      <a:pt x="464" y="873"/>
                    </a:cubicBezTo>
                    <a:cubicBezTo>
                      <a:pt x="463" y="873"/>
                      <a:pt x="462" y="874"/>
                      <a:pt x="461" y="873"/>
                    </a:cubicBezTo>
                    <a:cubicBezTo>
                      <a:pt x="460" y="873"/>
                      <a:pt x="460" y="871"/>
                      <a:pt x="460" y="870"/>
                    </a:cubicBezTo>
                    <a:cubicBezTo>
                      <a:pt x="459" y="867"/>
                      <a:pt x="457" y="864"/>
                      <a:pt x="454" y="863"/>
                    </a:cubicBezTo>
                    <a:cubicBezTo>
                      <a:pt x="448" y="860"/>
                      <a:pt x="441" y="865"/>
                      <a:pt x="437" y="870"/>
                    </a:cubicBezTo>
                    <a:cubicBezTo>
                      <a:pt x="433" y="876"/>
                      <a:pt x="430" y="882"/>
                      <a:pt x="430" y="889"/>
                    </a:cubicBezTo>
                    <a:cubicBezTo>
                      <a:pt x="431" y="894"/>
                      <a:pt x="433" y="898"/>
                      <a:pt x="435" y="903"/>
                    </a:cubicBezTo>
                    <a:cubicBezTo>
                      <a:pt x="439" y="912"/>
                      <a:pt x="443" y="920"/>
                      <a:pt x="448" y="929"/>
                    </a:cubicBezTo>
                    <a:cubicBezTo>
                      <a:pt x="451" y="937"/>
                      <a:pt x="455" y="945"/>
                      <a:pt x="463" y="949"/>
                    </a:cubicBezTo>
                    <a:cubicBezTo>
                      <a:pt x="471" y="954"/>
                      <a:pt x="481" y="953"/>
                      <a:pt x="491" y="955"/>
                    </a:cubicBezTo>
                    <a:cubicBezTo>
                      <a:pt x="494" y="956"/>
                      <a:pt x="496" y="957"/>
                      <a:pt x="498" y="959"/>
                    </a:cubicBezTo>
                    <a:cubicBezTo>
                      <a:pt x="500" y="961"/>
                      <a:pt x="501" y="964"/>
                      <a:pt x="503" y="967"/>
                    </a:cubicBezTo>
                    <a:cubicBezTo>
                      <a:pt x="505" y="972"/>
                      <a:pt x="510" y="975"/>
                      <a:pt x="515" y="978"/>
                    </a:cubicBezTo>
                    <a:cubicBezTo>
                      <a:pt x="528" y="986"/>
                      <a:pt x="542" y="992"/>
                      <a:pt x="556" y="997"/>
                    </a:cubicBezTo>
                    <a:cubicBezTo>
                      <a:pt x="586" y="1059"/>
                      <a:pt x="596" y="1130"/>
                      <a:pt x="606" y="1198"/>
                    </a:cubicBezTo>
                    <a:cubicBezTo>
                      <a:pt x="613" y="1244"/>
                      <a:pt x="620" y="1291"/>
                      <a:pt x="627" y="1337"/>
                    </a:cubicBezTo>
                    <a:cubicBezTo>
                      <a:pt x="640" y="1424"/>
                      <a:pt x="653" y="1511"/>
                      <a:pt x="653" y="1599"/>
                    </a:cubicBezTo>
                    <a:cubicBezTo>
                      <a:pt x="653" y="1674"/>
                      <a:pt x="644" y="1750"/>
                      <a:pt x="635" y="1824"/>
                    </a:cubicBezTo>
                    <a:cubicBezTo>
                      <a:pt x="623" y="1918"/>
                      <a:pt x="611" y="2012"/>
                      <a:pt x="600" y="2106"/>
                    </a:cubicBezTo>
                    <a:cubicBezTo>
                      <a:pt x="597" y="2130"/>
                      <a:pt x="594" y="2153"/>
                      <a:pt x="591" y="2176"/>
                    </a:cubicBezTo>
                    <a:cubicBezTo>
                      <a:pt x="589" y="2192"/>
                      <a:pt x="591" y="2223"/>
                      <a:pt x="567" y="2220"/>
                    </a:cubicBezTo>
                    <a:cubicBezTo>
                      <a:pt x="559" y="2220"/>
                      <a:pt x="552" y="2215"/>
                      <a:pt x="546" y="2210"/>
                    </a:cubicBezTo>
                    <a:cubicBezTo>
                      <a:pt x="541" y="2206"/>
                      <a:pt x="534" y="2202"/>
                      <a:pt x="527" y="2199"/>
                    </a:cubicBezTo>
                    <a:cubicBezTo>
                      <a:pt x="517" y="2194"/>
                      <a:pt x="506" y="2191"/>
                      <a:pt x="495" y="2195"/>
                    </a:cubicBezTo>
                    <a:cubicBezTo>
                      <a:pt x="484" y="2198"/>
                      <a:pt x="476" y="2210"/>
                      <a:pt x="479" y="2221"/>
                    </a:cubicBezTo>
                    <a:cubicBezTo>
                      <a:pt x="464" y="2219"/>
                      <a:pt x="449" y="2232"/>
                      <a:pt x="448" y="2247"/>
                    </a:cubicBezTo>
                    <a:cubicBezTo>
                      <a:pt x="448" y="2248"/>
                      <a:pt x="448" y="2250"/>
                      <a:pt x="447" y="2252"/>
                    </a:cubicBezTo>
                    <a:cubicBezTo>
                      <a:pt x="446" y="2253"/>
                      <a:pt x="445" y="2253"/>
                      <a:pt x="444" y="2254"/>
                    </a:cubicBezTo>
                    <a:cubicBezTo>
                      <a:pt x="436" y="2258"/>
                      <a:pt x="426" y="2256"/>
                      <a:pt x="419" y="2261"/>
                    </a:cubicBezTo>
                    <a:cubicBezTo>
                      <a:pt x="411" y="2267"/>
                      <a:pt x="410" y="2277"/>
                      <a:pt x="408" y="2286"/>
                    </a:cubicBezTo>
                    <a:cubicBezTo>
                      <a:pt x="405" y="2307"/>
                      <a:pt x="398" y="2328"/>
                      <a:pt x="388" y="2346"/>
                    </a:cubicBezTo>
                    <a:cubicBezTo>
                      <a:pt x="382" y="2359"/>
                      <a:pt x="367" y="2362"/>
                      <a:pt x="354" y="2365"/>
                    </a:cubicBezTo>
                    <a:cubicBezTo>
                      <a:pt x="345" y="2368"/>
                      <a:pt x="335" y="2371"/>
                      <a:pt x="326" y="2374"/>
                    </a:cubicBezTo>
                    <a:cubicBezTo>
                      <a:pt x="321" y="2375"/>
                      <a:pt x="317" y="2377"/>
                      <a:pt x="312" y="2378"/>
                    </a:cubicBezTo>
                    <a:cubicBezTo>
                      <a:pt x="304" y="2379"/>
                      <a:pt x="296" y="2379"/>
                      <a:pt x="287" y="2379"/>
                    </a:cubicBezTo>
                    <a:cubicBezTo>
                      <a:pt x="272" y="2379"/>
                      <a:pt x="257" y="2379"/>
                      <a:pt x="242" y="2379"/>
                    </a:cubicBezTo>
                    <a:cubicBezTo>
                      <a:pt x="236" y="2379"/>
                      <a:pt x="230" y="2379"/>
                      <a:pt x="224" y="2378"/>
                    </a:cubicBezTo>
                    <a:cubicBezTo>
                      <a:pt x="207" y="2375"/>
                      <a:pt x="193" y="2364"/>
                      <a:pt x="179" y="2354"/>
                    </a:cubicBezTo>
                    <a:cubicBezTo>
                      <a:pt x="171" y="2347"/>
                      <a:pt x="162" y="2340"/>
                      <a:pt x="154" y="2334"/>
                    </a:cubicBezTo>
                    <a:cubicBezTo>
                      <a:pt x="152" y="2332"/>
                      <a:pt x="150" y="2331"/>
                      <a:pt x="149" y="2329"/>
                    </a:cubicBezTo>
                    <a:cubicBezTo>
                      <a:pt x="148" y="2327"/>
                      <a:pt x="148" y="2326"/>
                      <a:pt x="147" y="2324"/>
                    </a:cubicBezTo>
                    <a:cubicBezTo>
                      <a:pt x="146" y="2321"/>
                      <a:pt x="145" y="2319"/>
                      <a:pt x="144" y="2316"/>
                    </a:cubicBezTo>
                    <a:cubicBezTo>
                      <a:pt x="142" y="2315"/>
                      <a:pt x="141" y="2312"/>
                      <a:pt x="140" y="2310"/>
                    </a:cubicBezTo>
                    <a:cubicBezTo>
                      <a:pt x="137" y="2304"/>
                      <a:pt x="133" y="2298"/>
                      <a:pt x="132" y="2292"/>
                    </a:cubicBezTo>
                    <a:cubicBezTo>
                      <a:pt x="131" y="2283"/>
                      <a:pt x="133" y="2274"/>
                      <a:pt x="133" y="2265"/>
                    </a:cubicBezTo>
                    <a:cubicBezTo>
                      <a:pt x="134" y="2263"/>
                      <a:pt x="134" y="2261"/>
                      <a:pt x="133" y="2259"/>
                    </a:cubicBezTo>
                    <a:cubicBezTo>
                      <a:pt x="132" y="2258"/>
                      <a:pt x="131" y="2256"/>
                      <a:pt x="130" y="2255"/>
                    </a:cubicBezTo>
                    <a:cubicBezTo>
                      <a:pt x="126" y="2248"/>
                      <a:pt x="125" y="2239"/>
                      <a:pt x="125" y="2231"/>
                    </a:cubicBezTo>
                    <a:cubicBezTo>
                      <a:pt x="124" y="2210"/>
                      <a:pt x="133" y="2191"/>
                      <a:pt x="139" y="2171"/>
                    </a:cubicBezTo>
                    <a:cubicBezTo>
                      <a:pt x="146" y="2152"/>
                      <a:pt x="152" y="2132"/>
                      <a:pt x="151" y="2112"/>
                    </a:cubicBezTo>
                    <a:cubicBezTo>
                      <a:pt x="150" y="2101"/>
                      <a:pt x="147" y="2090"/>
                      <a:pt x="144" y="2080"/>
                    </a:cubicBezTo>
                    <a:cubicBezTo>
                      <a:pt x="140" y="2066"/>
                      <a:pt x="136" y="2053"/>
                      <a:pt x="132" y="2039"/>
                    </a:cubicBezTo>
                    <a:cubicBezTo>
                      <a:pt x="129" y="2028"/>
                      <a:pt x="127" y="2018"/>
                      <a:pt x="122" y="2008"/>
                    </a:cubicBezTo>
                    <a:cubicBezTo>
                      <a:pt x="118" y="1999"/>
                      <a:pt x="112" y="1991"/>
                      <a:pt x="107" y="1983"/>
                    </a:cubicBezTo>
                    <a:cubicBezTo>
                      <a:pt x="105" y="1982"/>
                      <a:pt x="104" y="1980"/>
                      <a:pt x="103" y="1978"/>
                    </a:cubicBezTo>
                    <a:cubicBezTo>
                      <a:pt x="93" y="1963"/>
                      <a:pt x="82" y="1946"/>
                      <a:pt x="85" y="1929"/>
                    </a:cubicBezTo>
                    <a:cubicBezTo>
                      <a:pt x="87" y="1919"/>
                      <a:pt x="84" y="1909"/>
                      <a:pt x="80" y="1900"/>
                    </a:cubicBezTo>
                    <a:cubicBezTo>
                      <a:pt x="79" y="1898"/>
                      <a:pt x="78" y="1895"/>
                      <a:pt x="77" y="1893"/>
                    </a:cubicBezTo>
                    <a:cubicBezTo>
                      <a:pt x="77" y="1889"/>
                      <a:pt x="79" y="1885"/>
                      <a:pt x="80" y="1881"/>
                    </a:cubicBezTo>
                    <a:cubicBezTo>
                      <a:pt x="83" y="1876"/>
                      <a:pt x="86" y="1871"/>
                      <a:pt x="89" y="1866"/>
                    </a:cubicBezTo>
                    <a:cubicBezTo>
                      <a:pt x="95" y="1858"/>
                      <a:pt x="104" y="1852"/>
                      <a:pt x="107" y="1842"/>
                    </a:cubicBezTo>
                    <a:cubicBezTo>
                      <a:pt x="113" y="1829"/>
                      <a:pt x="107" y="1813"/>
                      <a:pt x="111" y="1799"/>
                    </a:cubicBezTo>
                    <a:cubicBezTo>
                      <a:pt x="112" y="1794"/>
                      <a:pt x="115" y="1789"/>
                      <a:pt x="117" y="1784"/>
                    </a:cubicBezTo>
                    <a:cubicBezTo>
                      <a:pt x="120" y="1778"/>
                      <a:pt x="122" y="1771"/>
                      <a:pt x="123" y="1765"/>
                    </a:cubicBezTo>
                    <a:cubicBezTo>
                      <a:pt x="124" y="1758"/>
                      <a:pt x="123" y="1751"/>
                      <a:pt x="122" y="1744"/>
                    </a:cubicBezTo>
                    <a:cubicBezTo>
                      <a:pt x="122" y="1743"/>
                      <a:pt x="122" y="1741"/>
                      <a:pt x="123" y="1739"/>
                    </a:cubicBezTo>
                    <a:cubicBezTo>
                      <a:pt x="123" y="1737"/>
                      <a:pt x="124" y="1736"/>
                      <a:pt x="125" y="1735"/>
                    </a:cubicBezTo>
                    <a:cubicBezTo>
                      <a:pt x="128" y="1731"/>
                      <a:pt x="130" y="1727"/>
                      <a:pt x="132" y="1722"/>
                    </a:cubicBezTo>
                    <a:cubicBezTo>
                      <a:pt x="133" y="1717"/>
                      <a:pt x="134" y="1712"/>
                      <a:pt x="134" y="1707"/>
                    </a:cubicBezTo>
                    <a:cubicBezTo>
                      <a:pt x="134" y="1701"/>
                      <a:pt x="134" y="1695"/>
                      <a:pt x="132" y="1689"/>
                    </a:cubicBezTo>
                    <a:cubicBezTo>
                      <a:pt x="128" y="1682"/>
                      <a:pt x="121" y="1677"/>
                      <a:pt x="114" y="1672"/>
                    </a:cubicBezTo>
                    <a:cubicBezTo>
                      <a:pt x="121" y="1663"/>
                      <a:pt x="125" y="1654"/>
                      <a:pt x="129" y="1644"/>
                    </a:cubicBezTo>
                    <a:cubicBezTo>
                      <a:pt x="141" y="1615"/>
                      <a:pt x="159" y="1588"/>
                      <a:pt x="181" y="1566"/>
                    </a:cubicBezTo>
                    <a:cubicBezTo>
                      <a:pt x="185" y="1562"/>
                      <a:pt x="190" y="1558"/>
                      <a:pt x="193" y="1552"/>
                    </a:cubicBezTo>
                    <a:cubicBezTo>
                      <a:pt x="196" y="1548"/>
                      <a:pt x="197" y="1543"/>
                      <a:pt x="198" y="1538"/>
                    </a:cubicBezTo>
                    <a:cubicBezTo>
                      <a:pt x="200" y="1532"/>
                      <a:pt x="200" y="1526"/>
                      <a:pt x="200" y="1520"/>
                    </a:cubicBezTo>
                    <a:cubicBezTo>
                      <a:pt x="200" y="1517"/>
                      <a:pt x="200" y="1514"/>
                      <a:pt x="201" y="1511"/>
                    </a:cubicBezTo>
                    <a:cubicBezTo>
                      <a:pt x="203" y="1505"/>
                      <a:pt x="210" y="1502"/>
                      <a:pt x="215" y="1498"/>
                    </a:cubicBezTo>
                    <a:cubicBezTo>
                      <a:pt x="224" y="1492"/>
                      <a:pt x="230" y="1483"/>
                      <a:pt x="232" y="1473"/>
                    </a:cubicBezTo>
                    <a:cubicBezTo>
                      <a:pt x="238" y="1445"/>
                      <a:pt x="246" y="1420"/>
                      <a:pt x="245" y="1391"/>
                    </a:cubicBezTo>
                    <a:cubicBezTo>
                      <a:pt x="245" y="1382"/>
                      <a:pt x="245" y="1373"/>
                      <a:pt x="244" y="1364"/>
                    </a:cubicBezTo>
                    <a:cubicBezTo>
                      <a:pt x="241" y="1349"/>
                      <a:pt x="236" y="1335"/>
                      <a:pt x="231" y="1322"/>
                    </a:cubicBezTo>
                    <a:cubicBezTo>
                      <a:pt x="228" y="1314"/>
                      <a:pt x="226" y="1306"/>
                      <a:pt x="222" y="1298"/>
                    </a:cubicBezTo>
                    <a:cubicBezTo>
                      <a:pt x="216" y="1287"/>
                      <a:pt x="208" y="1277"/>
                      <a:pt x="201" y="1267"/>
                    </a:cubicBezTo>
                    <a:cubicBezTo>
                      <a:pt x="195" y="1260"/>
                      <a:pt x="190" y="1253"/>
                      <a:pt x="185" y="1246"/>
                    </a:cubicBezTo>
                    <a:cubicBezTo>
                      <a:pt x="173" y="1243"/>
                      <a:pt x="169" y="1234"/>
                      <a:pt x="166" y="1222"/>
                    </a:cubicBezTo>
                    <a:cubicBezTo>
                      <a:pt x="162" y="1209"/>
                      <a:pt x="161" y="1194"/>
                      <a:pt x="164" y="1181"/>
                    </a:cubicBezTo>
                    <a:cubicBezTo>
                      <a:pt x="166" y="1172"/>
                      <a:pt x="169" y="1162"/>
                      <a:pt x="166" y="1153"/>
                    </a:cubicBezTo>
                    <a:cubicBezTo>
                      <a:pt x="163" y="1147"/>
                      <a:pt x="158" y="1143"/>
                      <a:pt x="155" y="1138"/>
                    </a:cubicBezTo>
                    <a:cubicBezTo>
                      <a:pt x="151" y="1133"/>
                      <a:pt x="150" y="1126"/>
                      <a:pt x="147" y="1120"/>
                    </a:cubicBezTo>
                    <a:cubicBezTo>
                      <a:pt x="140" y="1102"/>
                      <a:pt x="123" y="1089"/>
                      <a:pt x="121" y="1070"/>
                    </a:cubicBezTo>
                    <a:cubicBezTo>
                      <a:pt x="120" y="1064"/>
                      <a:pt x="123" y="1060"/>
                      <a:pt x="123" y="1054"/>
                    </a:cubicBezTo>
                    <a:cubicBezTo>
                      <a:pt x="123" y="1048"/>
                      <a:pt x="120" y="1042"/>
                      <a:pt x="118" y="1037"/>
                    </a:cubicBezTo>
                    <a:cubicBezTo>
                      <a:pt x="115" y="1031"/>
                      <a:pt x="114" y="1025"/>
                      <a:pt x="112" y="1020"/>
                    </a:cubicBezTo>
                    <a:cubicBezTo>
                      <a:pt x="110" y="1014"/>
                      <a:pt x="107" y="1009"/>
                      <a:pt x="102" y="1005"/>
                    </a:cubicBezTo>
                    <a:cubicBezTo>
                      <a:pt x="90" y="996"/>
                      <a:pt x="88" y="976"/>
                      <a:pt x="77" y="965"/>
                    </a:cubicBezTo>
                    <a:cubicBezTo>
                      <a:pt x="70" y="958"/>
                      <a:pt x="62" y="952"/>
                      <a:pt x="55" y="945"/>
                    </a:cubicBezTo>
                    <a:cubicBezTo>
                      <a:pt x="45" y="936"/>
                      <a:pt x="38" y="925"/>
                      <a:pt x="27" y="917"/>
                    </a:cubicBezTo>
                    <a:cubicBezTo>
                      <a:pt x="18" y="910"/>
                      <a:pt x="7" y="906"/>
                      <a:pt x="3" y="896"/>
                    </a:cubicBezTo>
                    <a:cubicBezTo>
                      <a:pt x="0" y="888"/>
                      <a:pt x="2" y="879"/>
                      <a:pt x="4" y="871"/>
                    </a:cubicBezTo>
                    <a:cubicBezTo>
                      <a:pt x="11" y="852"/>
                      <a:pt x="23" y="834"/>
                      <a:pt x="39" y="820"/>
                    </a:cubicBezTo>
                    <a:cubicBezTo>
                      <a:pt x="49" y="810"/>
                      <a:pt x="61" y="803"/>
                      <a:pt x="71" y="793"/>
                    </a:cubicBezTo>
                    <a:cubicBezTo>
                      <a:pt x="78" y="787"/>
                      <a:pt x="85" y="779"/>
                      <a:pt x="89" y="770"/>
                    </a:cubicBezTo>
                    <a:cubicBezTo>
                      <a:pt x="90" y="766"/>
                      <a:pt x="89" y="762"/>
                      <a:pt x="90" y="758"/>
                    </a:cubicBezTo>
                    <a:cubicBezTo>
                      <a:pt x="91" y="753"/>
                      <a:pt x="94" y="748"/>
                      <a:pt x="96" y="742"/>
                    </a:cubicBezTo>
                    <a:cubicBezTo>
                      <a:pt x="102" y="725"/>
                      <a:pt x="104" y="705"/>
                      <a:pt x="99" y="686"/>
                    </a:cubicBezTo>
                    <a:cubicBezTo>
                      <a:pt x="97" y="679"/>
                      <a:pt x="94" y="672"/>
                      <a:pt x="94" y="665"/>
                    </a:cubicBezTo>
                    <a:cubicBezTo>
                      <a:pt x="94" y="653"/>
                      <a:pt x="102" y="643"/>
                      <a:pt x="110" y="633"/>
                    </a:cubicBezTo>
                    <a:cubicBezTo>
                      <a:pt x="111" y="632"/>
                      <a:pt x="112" y="631"/>
                      <a:pt x="113" y="629"/>
                    </a:cubicBezTo>
                    <a:cubicBezTo>
                      <a:pt x="115" y="628"/>
                      <a:pt x="117" y="627"/>
                      <a:pt x="120" y="626"/>
                    </a:cubicBezTo>
                    <a:cubicBezTo>
                      <a:pt x="124" y="623"/>
                      <a:pt x="129" y="621"/>
                      <a:pt x="134" y="618"/>
                    </a:cubicBezTo>
                    <a:cubicBezTo>
                      <a:pt x="138" y="615"/>
                      <a:pt x="142" y="612"/>
                      <a:pt x="146" y="610"/>
                    </a:cubicBezTo>
                    <a:cubicBezTo>
                      <a:pt x="150" y="607"/>
                      <a:pt x="154" y="605"/>
                      <a:pt x="158" y="603"/>
                    </a:cubicBezTo>
                    <a:cubicBezTo>
                      <a:pt x="186" y="589"/>
                      <a:pt x="215" y="575"/>
                      <a:pt x="243" y="561"/>
                    </a:cubicBezTo>
                    <a:cubicBezTo>
                      <a:pt x="256" y="554"/>
                      <a:pt x="268" y="547"/>
                      <a:pt x="281" y="540"/>
                    </a:cubicBezTo>
                    <a:cubicBezTo>
                      <a:pt x="289" y="535"/>
                      <a:pt x="297" y="531"/>
                      <a:pt x="304" y="526"/>
                    </a:cubicBezTo>
                    <a:cubicBezTo>
                      <a:pt x="324" y="512"/>
                      <a:pt x="340" y="494"/>
                      <a:pt x="355" y="476"/>
                    </a:cubicBezTo>
                    <a:cubicBezTo>
                      <a:pt x="360" y="470"/>
                      <a:pt x="365" y="464"/>
                      <a:pt x="369" y="458"/>
                    </a:cubicBezTo>
                    <a:cubicBezTo>
                      <a:pt x="371" y="453"/>
                      <a:pt x="373" y="448"/>
                      <a:pt x="375" y="442"/>
                    </a:cubicBezTo>
                    <a:cubicBezTo>
                      <a:pt x="382" y="423"/>
                      <a:pt x="386" y="403"/>
                      <a:pt x="390" y="382"/>
                    </a:cubicBezTo>
                    <a:cubicBezTo>
                      <a:pt x="393" y="362"/>
                      <a:pt x="391" y="341"/>
                      <a:pt x="394" y="321"/>
                    </a:cubicBezTo>
                    <a:cubicBezTo>
                      <a:pt x="395" y="314"/>
                      <a:pt x="397" y="308"/>
                      <a:pt x="398" y="301"/>
                    </a:cubicBezTo>
                    <a:cubicBezTo>
                      <a:pt x="399" y="294"/>
                      <a:pt x="399" y="287"/>
                      <a:pt x="399" y="279"/>
                    </a:cubicBezTo>
                    <a:cubicBezTo>
                      <a:pt x="399" y="270"/>
                      <a:pt x="399" y="261"/>
                      <a:pt x="397" y="252"/>
                    </a:cubicBezTo>
                    <a:cubicBezTo>
                      <a:pt x="395" y="244"/>
                      <a:pt x="392" y="237"/>
                      <a:pt x="392" y="228"/>
                    </a:cubicBezTo>
                    <a:cubicBezTo>
                      <a:pt x="391" y="218"/>
                      <a:pt x="390" y="208"/>
                      <a:pt x="390" y="198"/>
                    </a:cubicBezTo>
                    <a:cubicBezTo>
                      <a:pt x="389" y="179"/>
                      <a:pt x="387" y="160"/>
                      <a:pt x="381" y="143"/>
                    </a:cubicBezTo>
                    <a:cubicBezTo>
                      <a:pt x="378" y="133"/>
                      <a:pt x="373" y="124"/>
                      <a:pt x="369" y="114"/>
                    </a:cubicBezTo>
                    <a:cubicBezTo>
                      <a:pt x="366" y="104"/>
                      <a:pt x="363" y="94"/>
                      <a:pt x="363" y="84"/>
                    </a:cubicBezTo>
                    <a:cubicBezTo>
                      <a:pt x="362" y="81"/>
                      <a:pt x="359" y="76"/>
                      <a:pt x="357" y="73"/>
                    </a:cubicBezTo>
                    <a:cubicBezTo>
                      <a:pt x="355" y="70"/>
                      <a:pt x="354" y="68"/>
                      <a:pt x="353" y="65"/>
                    </a:cubicBezTo>
                    <a:cubicBezTo>
                      <a:pt x="351" y="62"/>
                      <a:pt x="350" y="58"/>
                      <a:pt x="349" y="55"/>
                    </a:cubicBezTo>
                    <a:cubicBezTo>
                      <a:pt x="347" y="52"/>
                      <a:pt x="346" y="48"/>
                      <a:pt x="345" y="45"/>
                    </a:cubicBezTo>
                    <a:cubicBezTo>
                      <a:pt x="345" y="41"/>
                      <a:pt x="342" y="38"/>
                      <a:pt x="344" y="35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52"/>
              <p:cNvSpPr>
                <a:spLocks/>
              </p:cNvSpPr>
              <p:nvPr/>
            </p:nvSpPr>
            <p:spPr bwMode="auto">
              <a:xfrm>
                <a:off x="10675938" y="3398838"/>
                <a:ext cx="144463" cy="171450"/>
              </a:xfrm>
              <a:custGeom>
                <a:avLst/>
                <a:gdLst>
                  <a:gd name="T0" fmla="*/ 13 w 88"/>
                  <a:gd name="T1" fmla="*/ 96 h 104"/>
                  <a:gd name="T2" fmla="*/ 40 w 88"/>
                  <a:gd name="T3" fmla="*/ 104 h 104"/>
                  <a:gd name="T4" fmla="*/ 61 w 88"/>
                  <a:gd name="T5" fmla="*/ 100 h 104"/>
                  <a:gd name="T6" fmla="*/ 81 w 88"/>
                  <a:gd name="T7" fmla="*/ 76 h 104"/>
                  <a:gd name="T8" fmla="*/ 87 w 88"/>
                  <a:gd name="T9" fmla="*/ 70 h 104"/>
                  <a:gd name="T10" fmla="*/ 87 w 88"/>
                  <a:gd name="T11" fmla="*/ 65 h 104"/>
                  <a:gd name="T12" fmla="*/ 82 w 88"/>
                  <a:gd name="T13" fmla="*/ 54 h 104"/>
                  <a:gd name="T14" fmla="*/ 72 w 88"/>
                  <a:gd name="T15" fmla="*/ 39 h 104"/>
                  <a:gd name="T16" fmla="*/ 62 w 88"/>
                  <a:gd name="T17" fmla="*/ 29 h 104"/>
                  <a:gd name="T18" fmla="*/ 52 w 88"/>
                  <a:gd name="T19" fmla="*/ 12 h 104"/>
                  <a:gd name="T20" fmla="*/ 44 w 88"/>
                  <a:gd name="T21" fmla="*/ 7 h 104"/>
                  <a:gd name="T22" fmla="*/ 26 w 88"/>
                  <a:gd name="T23" fmla="*/ 2 h 104"/>
                  <a:gd name="T24" fmla="*/ 15 w 88"/>
                  <a:gd name="T25" fmla="*/ 12 h 104"/>
                  <a:gd name="T26" fmla="*/ 7 w 88"/>
                  <a:gd name="T27" fmla="*/ 18 h 104"/>
                  <a:gd name="T28" fmla="*/ 3 w 88"/>
                  <a:gd name="T29" fmla="*/ 27 h 104"/>
                  <a:gd name="T30" fmla="*/ 1 w 88"/>
                  <a:gd name="T31" fmla="*/ 43 h 104"/>
                  <a:gd name="T32" fmla="*/ 8 w 88"/>
                  <a:gd name="T33" fmla="*/ 70 h 104"/>
                  <a:gd name="T34" fmla="*/ 11 w 88"/>
                  <a:gd name="T35" fmla="*/ 87 h 104"/>
                  <a:gd name="T36" fmla="*/ 18 w 88"/>
                  <a:gd name="T37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04">
                    <a:moveTo>
                      <a:pt x="13" y="96"/>
                    </a:moveTo>
                    <a:cubicBezTo>
                      <a:pt x="20" y="103"/>
                      <a:pt x="30" y="104"/>
                      <a:pt x="40" y="104"/>
                    </a:cubicBezTo>
                    <a:cubicBezTo>
                      <a:pt x="47" y="104"/>
                      <a:pt x="55" y="104"/>
                      <a:pt x="61" y="100"/>
                    </a:cubicBezTo>
                    <a:cubicBezTo>
                      <a:pt x="70" y="94"/>
                      <a:pt x="72" y="82"/>
                      <a:pt x="81" y="76"/>
                    </a:cubicBezTo>
                    <a:cubicBezTo>
                      <a:pt x="83" y="74"/>
                      <a:pt x="86" y="73"/>
                      <a:pt x="87" y="70"/>
                    </a:cubicBezTo>
                    <a:cubicBezTo>
                      <a:pt x="88" y="69"/>
                      <a:pt x="88" y="67"/>
                      <a:pt x="87" y="65"/>
                    </a:cubicBezTo>
                    <a:cubicBezTo>
                      <a:pt x="87" y="61"/>
                      <a:pt x="84" y="57"/>
                      <a:pt x="82" y="54"/>
                    </a:cubicBezTo>
                    <a:cubicBezTo>
                      <a:pt x="79" y="49"/>
                      <a:pt x="76" y="44"/>
                      <a:pt x="72" y="39"/>
                    </a:cubicBezTo>
                    <a:cubicBezTo>
                      <a:pt x="69" y="36"/>
                      <a:pt x="65" y="33"/>
                      <a:pt x="62" y="29"/>
                    </a:cubicBezTo>
                    <a:cubicBezTo>
                      <a:pt x="58" y="24"/>
                      <a:pt x="57" y="17"/>
                      <a:pt x="52" y="12"/>
                    </a:cubicBezTo>
                    <a:cubicBezTo>
                      <a:pt x="50" y="10"/>
                      <a:pt x="47" y="8"/>
                      <a:pt x="44" y="7"/>
                    </a:cubicBezTo>
                    <a:cubicBezTo>
                      <a:pt x="39" y="3"/>
                      <a:pt x="32" y="0"/>
                      <a:pt x="26" y="2"/>
                    </a:cubicBezTo>
                    <a:cubicBezTo>
                      <a:pt x="22" y="4"/>
                      <a:pt x="19" y="9"/>
                      <a:pt x="15" y="12"/>
                    </a:cubicBezTo>
                    <a:cubicBezTo>
                      <a:pt x="12" y="14"/>
                      <a:pt x="9" y="16"/>
                      <a:pt x="7" y="18"/>
                    </a:cubicBezTo>
                    <a:cubicBezTo>
                      <a:pt x="5" y="21"/>
                      <a:pt x="4" y="24"/>
                      <a:pt x="3" y="27"/>
                    </a:cubicBezTo>
                    <a:cubicBezTo>
                      <a:pt x="2" y="32"/>
                      <a:pt x="0" y="37"/>
                      <a:pt x="1" y="43"/>
                    </a:cubicBezTo>
                    <a:cubicBezTo>
                      <a:pt x="1" y="52"/>
                      <a:pt x="6" y="61"/>
                      <a:pt x="8" y="70"/>
                    </a:cubicBezTo>
                    <a:cubicBezTo>
                      <a:pt x="9" y="76"/>
                      <a:pt x="10" y="81"/>
                      <a:pt x="11" y="87"/>
                    </a:cubicBezTo>
                    <a:cubicBezTo>
                      <a:pt x="12" y="92"/>
                      <a:pt x="14" y="98"/>
                      <a:pt x="18" y="102"/>
                    </a:cubicBezTo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53"/>
              <p:cNvSpPr>
                <a:spLocks/>
              </p:cNvSpPr>
              <p:nvPr/>
            </p:nvSpPr>
            <p:spPr bwMode="auto">
              <a:xfrm>
                <a:off x="10685463" y="4048126"/>
                <a:ext cx="203200" cy="206375"/>
              </a:xfrm>
              <a:custGeom>
                <a:avLst/>
                <a:gdLst>
                  <a:gd name="T0" fmla="*/ 77 w 123"/>
                  <a:gd name="T1" fmla="*/ 17 h 125"/>
                  <a:gd name="T2" fmla="*/ 61 w 123"/>
                  <a:gd name="T3" fmla="*/ 2 h 125"/>
                  <a:gd name="T4" fmla="*/ 54 w 123"/>
                  <a:gd name="T5" fmla="*/ 4 h 125"/>
                  <a:gd name="T6" fmla="*/ 53 w 123"/>
                  <a:gd name="T7" fmla="*/ 8 h 125"/>
                  <a:gd name="T8" fmla="*/ 40 w 123"/>
                  <a:gd name="T9" fmla="*/ 20 h 125"/>
                  <a:gd name="T10" fmla="*/ 27 w 123"/>
                  <a:gd name="T11" fmla="*/ 26 h 125"/>
                  <a:gd name="T12" fmla="*/ 25 w 123"/>
                  <a:gd name="T13" fmla="*/ 31 h 125"/>
                  <a:gd name="T14" fmla="*/ 21 w 123"/>
                  <a:gd name="T15" fmla="*/ 47 h 125"/>
                  <a:gd name="T16" fmla="*/ 19 w 123"/>
                  <a:gd name="T17" fmla="*/ 49 h 125"/>
                  <a:gd name="T18" fmla="*/ 13 w 123"/>
                  <a:gd name="T19" fmla="*/ 46 h 125"/>
                  <a:gd name="T20" fmla="*/ 8 w 123"/>
                  <a:gd name="T21" fmla="*/ 52 h 125"/>
                  <a:gd name="T22" fmla="*/ 3 w 123"/>
                  <a:gd name="T23" fmla="*/ 69 h 125"/>
                  <a:gd name="T24" fmla="*/ 1 w 123"/>
                  <a:gd name="T25" fmla="*/ 94 h 125"/>
                  <a:gd name="T26" fmla="*/ 9 w 123"/>
                  <a:gd name="T27" fmla="*/ 118 h 125"/>
                  <a:gd name="T28" fmla="*/ 13 w 123"/>
                  <a:gd name="T29" fmla="*/ 123 h 125"/>
                  <a:gd name="T30" fmla="*/ 21 w 123"/>
                  <a:gd name="T31" fmla="*/ 124 h 125"/>
                  <a:gd name="T32" fmla="*/ 40 w 123"/>
                  <a:gd name="T33" fmla="*/ 123 h 125"/>
                  <a:gd name="T34" fmla="*/ 54 w 123"/>
                  <a:gd name="T35" fmla="*/ 119 h 125"/>
                  <a:gd name="T36" fmla="*/ 95 w 123"/>
                  <a:gd name="T37" fmla="*/ 113 h 125"/>
                  <a:gd name="T38" fmla="*/ 114 w 123"/>
                  <a:gd name="T39" fmla="*/ 87 h 125"/>
                  <a:gd name="T40" fmla="*/ 121 w 123"/>
                  <a:gd name="T41" fmla="*/ 64 h 125"/>
                  <a:gd name="T42" fmla="*/ 121 w 123"/>
                  <a:gd name="T43" fmla="*/ 44 h 125"/>
                  <a:gd name="T44" fmla="*/ 119 w 123"/>
                  <a:gd name="T45" fmla="*/ 37 h 125"/>
                  <a:gd name="T46" fmla="*/ 104 w 123"/>
                  <a:gd name="T47" fmla="*/ 23 h 125"/>
                  <a:gd name="T48" fmla="*/ 88 w 123"/>
                  <a:gd name="T49" fmla="*/ 21 h 125"/>
                  <a:gd name="T50" fmla="*/ 77 w 123"/>
                  <a:gd name="T51" fmla="*/ 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125">
                    <a:moveTo>
                      <a:pt x="77" y="17"/>
                    </a:moveTo>
                    <a:cubicBezTo>
                      <a:pt x="70" y="14"/>
                      <a:pt x="65" y="8"/>
                      <a:pt x="61" y="2"/>
                    </a:cubicBezTo>
                    <a:cubicBezTo>
                      <a:pt x="59" y="0"/>
                      <a:pt x="55" y="1"/>
                      <a:pt x="54" y="4"/>
                    </a:cubicBezTo>
                    <a:cubicBezTo>
                      <a:pt x="54" y="5"/>
                      <a:pt x="54" y="7"/>
                      <a:pt x="53" y="8"/>
                    </a:cubicBezTo>
                    <a:cubicBezTo>
                      <a:pt x="52" y="15"/>
                      <a:pt x="46" y="19"/>
                      <a:pt x="40" y="20"/>
                    </a:cubicBezTo>
                    <a:cubicBezTo>
                      <a:pt x="35" y="21"/>
                      <a:pt x="29" y="22"/>
                      <a:pt x="27" y="26"/>
                    </a:cubicBezTo>
                    <a:cubicBezTo>
                      <a:pt x="26" y="27"/>
                      <a:pt x="25" y="29"/>
                      <a:pt x="25" y="31"/>
                    </a:cubicBezTo>
                    <a:cubicBezTo>
                      <a:pt x="24" y="36"/>
                      <a:pt x="23" y="41"/>
                      <a:pt x="21" y="47"/>
                    </a:cubicBezTo>
                    <a:cubicBezTo>
                      <a:pt x="21" y="48"/>
                      <a:pt x="20" y="49"/>
                      <a:pt x="19" y="49"/>
                    </a:cubicBezTo>
                    <a:cubicBezTo>
                      <a:pt x="17" y="51"/>
                      <a:pt x="14" y="48"/>
                      <a:pt x="13" y="46"/>
                    </a:cubicBezTo>
                    <a:cubicBezTo>
                      <a:pt x="10" y="46"/>
                      <a:pt x="8" y="49"/>
                      <a:pt x="8" y="52"/>
                    </a:cubicBezTo>
                    <a:cubicBezTo>
                      <a:pt x="6" y="57"/>
                      <a:pt x="4" y="63"/>
                      <a:pt x="3" y="69"/>
                    </a:cubicBezTo>
                    <a:cubicBezTo>
                      <a:pt x="2" y="77"/>
                      <a:pt x="0" y="86"/>
                      <a:pt x="1" y="94"/>
                    </a:cubicBezTo>
                    <a:cubicBezTo>
                      <a:pt x="1" y="103"/>
                      <a:pt x="4" y="112"/>
                      <a:pt x="9" y="118"/>
                    </a:cubicBezTo>
                    <a:cubicBezTo>
                      <a:pt x="10" y="120"/>
                      <a:pt x="11" y="122"/>
                      <a:pt x="13" y="123"/>
                    </a:cubicBezTo>
                    <a:cubicBezTo>
                      <a:pt x="16" y="124"/>
                      <a:pt x="19" y="124"/>
                      <a:pt x="21" y="124"/>
                    </a:cubicBezTo>
                    <a:cubicBezTo>
                      <a:pt x="28" y="125"/>
                      <a:pt x="34" y="125"/>
                      <a:pt x="40" y="123"/>
                    </a:cubicBezTo>
                    <a:cubicBezTo>
                      <a:pt x="45" y="122"/>
                      <a:pt x="49" y="120"/>
                      <a:pt x="54" y="119"/>
                    </a:cubicBezTo>
                    <a:cubicBezTo>
                      <a:pt x="68" y="116"/>
                      <a:pt x="83" y="119"/>
                      <a:pt x="95" y="113"/>
                    </a:cubicBezTo>
                    <a:cubicBezTo>
                      <a:pt x="105" y="108"/>
                      <a:pt x="111" y="97"/>
                      <a:pt x="114" y="87"/>
                    </a:cubicBezTo>
                    <a:cubicBezTo>
                      <a:pt x="117" y="79"/>
                      <a:pt x="118" y="72"/>
                      <a:pt x="121" y="64"/>
                    </a:cubicBezTo>
                    <a:cubicBezTo>
                      <a:pt x="123" y="58"/>
                      <a:pt x="122" y="51"/>
                      <a:pt x="121" y="44"/>
                    </a:cubicBezTo>
                    <a:cubicBezTo>
                      <a:pt x="120" y="42"/>
                      <a:pt x="120" y="39"/>
                      <a:pt x="119" y="37"/>
                    </a:cubicBezTo>
                    <a:cubicBezTo>
                      <a:pt x="117" y="30"/>
                      <a:pt x="110" y="26"/>
                      <a:pt x="104" y="23"/>
                    </a:cubicBezTo>
                    <a:cubicBezTo>
                      <a:pt x="98" y="21"/>
                      <a:pt x="93" y="21"/>
                      <a:pt x="88" y="21"/>
                    </a:cubicBezTo>
                    <a:cubicBezTo>
                      <a:pt x="82" y="21"/>
                      <a:pt x="82" y="19"/>
                      <a:pt x="77" y="1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54"/>
              <p:cNvSpPr>
                <a:spLocks/>
              </p:cNvSpPr>
              <p:nvPr/>
            </p:nvSpPr>
            <p:spPr bwMode="auto">
              <a:xfrm>
                <a:off x="10818813" y="4016376"/>
                <a:ext cx="131763" cy="53975"/>
              </a:xfrm>
              <a:custGeom>
                <a:avLst/>
                <a:gdLst>
                  <a:gd name="T0" fmla="*/ 20 w 80"/>
                  <a:gd name="T1" fmla="*/ 33 h 33"/>
                  <a:gd name="T2" fmla="*/ 50 w 80"/>
                  <a:gd name="T3" fmla="*/ 33 h 33"/>
                  <a:gd name="T4" fmla="*/ 68 w 80"/>
                  <a:gd name="T5" fmla="*/ 31 h 33"/>
                  <a:gd name="T6" fmla="*/ 80 w 80"/>
                  <a:gd name="T7" fmla="*/ 17 h 33"/>
                  <a:gd name="T8" fmla="*/ 68 w 80"/>
                  <a:gd name="T9" fmla="*/ 2 h 33"/>
                  <a:gd name="T10" fmla="*/ 48 w 80"/>
                  <a:gd name="T11" fmla="*/ 2 h 33"/>
                  <a:gd name="T12" fmla="*/ 25 w 80"/>
                  <a:gd name="T13" fmla="*/ 7 h 33"/>
                  <a:gd name="T14" fmla="*/ 5 w 80"/>
                  <a:gd name="T15" fmla="*/ 15 h 33"/>
                  <a:gd name="T16" fmla="*/ 4 w 80"/>
                  <a:gd name="T17" fmla="*/ 28 h 33"/>
                  <a:gd name="T18" fmla="*/ 20 w 80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33">
                    <a:moveTo>
                      <a:pt x="20" y="33"/>
                    </a:moveTo>
                    <a:cubicBezTo>
                      <a:pt x="30" y="33"/>
                      <a:pt x="40" y="33"/>
                      <a:pt x="50" y="33"/>
                    </a:cubicBezTo>
                    <a:cubicBezTo>
                      <a:pt x="56" y="33"/>
                      <a:pt x="62" y="33"/>
                      <a:pt x="68" y="31"/>
                    </a:cubicBezTo>
                    <a:cubicBezTo>
                      <a:pt x="74" y="29"/>
                      <a:pt x="79" y="24"/>
                      <a:pt x="80" y="17"/>
                    </a:cubicBezTo>
                    <a:cubicBezTo>
                      <a:pt x="80" y="10"/>
                      <a:pt x="74" y="4"/>
                      <a:pt x="68" y="2"/>
                    </a:cubicBezTo>
                    <a:cubicBezTo>
                      <a:pt x="61" y="0"/>
                      <a:pt x="54" y="1"/>
                      <a:pt x="48" y="2"/>
                    </a:cubicBezTo>
                    <a:cubicBezTo>
                      <a:pt x="40" y="3"/>
                      <a:pt x="33" y="5"/>
                      <a:pt x="25" y="7"/>
                    </a:cubicBezTo>
                    <a:cubicBezTo>
                      <a:pt x="19" y="9"/>
                      <a:pt x="10" y="10"/>
                      <a:pt x="5" y="15"/>
                    </a:cubicBezTo>
                    <a:cubicBezTo>
                      <a:pt x="0" y="18"/>
                      <a:pt x="1" y="24"/>
                      <a:pt x="4" y="28"/>
                    </a:cubicBezTo>
                    <a:cubicBezTo>
                      <a:pt x="8" y="33"/>
                      <a:pt x="14" y="33"/>
                      <a:pt x="20" y="3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55"/>
              <p:cNvSpPr>
                <a:spLocks/>
              </p:cNvSpPr>
              <p:nvPr/>
            </p:nvSpPr>
            <p:spPr bwMode="auto">
              <a:xfrm>
                <a:off x="10748963" y="4200526"/>
                <a:ext cx="417513" cy="311150"/>
              </a:xfrm>
              <a:custGeom>
                <a:avLst/>
                <a:gdLst>
                  <a:gd name="T0" fmla="*/ 176 w 254"/>
                  <a:gd name="T1" fmla="*/ 117 h 189"/>
                  <a:gd name="T2" fmla="*/ 197 w 254"/>
                  <a:gd name="T3" fmla="*/ 113 h 189"/>
                  <a:gd name="T4" fmla="*/ 213 w 254"/>
                  <a:gd name="T5" fmla="*/ 99 h 189"/>
                  <a:gd name="T6" fmla="*/ 216 w 254"/>
                  <a:gd name="T7" fmla="*/ 93 h 189"/>
                  <a:gd name="T8" fmla="*/ 221 w 254"/>
                  <a:gd name="T9" fmla="*/ 88 h 189"/>
                  <a:gd name="T10" fmla="*/ 223 w 254"/>
                  <a:gd name="T11" fmla="*/ 79 h 189"/>
                  <a:gd name="T12" fmla="*/ 240 w 254"/>
                  <a:gd name="T13" fmla="*/ 71 h 189"/>
                  <a:gd name="T14" fmla="*/ 247 w 254"/>
                  <a:gd name="T15" fmla="*/ 50 h 189"/>
                  <a:gd name="T16" fmla="*/ 252 w 254"/>
                  <a:gd name="T17" fmla="*/ 40 h 189"/>
                  <a:gd name="T18" fmla="*/ 246 w 254"/>
                  <a:gd name="T19" fmla="*/ 24 h 189"/>
                  <a:gd name="T20" fmla="*/ 231 w 254"/>
                  <a:gd name="T21" fmla="*/ 15 h 189"/>
                  <a:gd name="T22" fmla="*/ 173 w 254"/>
                  <a:gd name="T23" fmla="*/ 1 h 189"/>
                  <a:gd name="T24" fmla="*/ 113 w 254"/>
                  <a:gd name="T25" fmla="*/ 41 h 189"/>
                  <a:gd name="T26" fmla="*/ 109 w 254"/>
                  <a:gd name="T27" fmla="*/ 48 h 189"/>
                  <a:gd name="T28" fmla="*/ 94 w 254"/>
                  <a:gd name="T29" fmla="*/ 52 h 189"/>
                  <a:gd name="T30" fmla="*/ 79 w 254"/>
                  <a:gd name="T31" fmla="*/ 47 h 189"/>
                  <a:gd name="T32" fmla="*/ 29 w 254"/>
                  <a:gd name="T33" fmla="*/ 45 h 189"/>
                  <a:gd name="T34" fmla="*/ 17 w 254"/>
                  <a:gd name="T35" fmla="*/ 49 h 189"/>
                  <a:gd name="T36" fmla="*/ 7 w 254"/>
                  <a:gd name="T37" fmla="*/ 58 h 189"/>
                  <a:gd name="T38" fmla="*/ 1 w 254"/>
                  <a:gd name="T39" fmla="*/ 62 h 189"/>
                  <a:gd name="T40" fmla="*/ 0 w 254"/>
                  <a:gd name="T41" fmla="*/ 66 h 189"/>
                  <a:gd name="T42" fmla="*/ 6 w 254"/>
                  <a:gd name="T43" fmla="*/ 95 h 189"/>
                  <a:gd name="T44" fmla="*/ 7 w 254"/>
                  <a:gd name="T45" fmla="*/ 124 h 189"/>
                  <a:gd name="T46" fmla="*/ 12 w 254"/>
                  <a:gd name="T47" fmla="*/ 152 h 189"/>
                  <a:gd name="T48" fmla="*/ 35 w 254"/>
                  <a:gd name="T49" fmla="*/ 168 h 189"/>
                  <a:gd name="T50" fmla="*/ 60 w 254"/>
                  <a:gd name="T51" fmla="*/ 165 h 189"/>
                  <a:gd name="T52" fmla="*/ 80 w 254"/>
                  <a:gd name="T53" fmla="*/ 183 h 189"/>
                  <a:gd name="T54" fmla="*/ 92 w 254"/>
                  <a:gd name="T55" fmla="*/ 186 h 189"/>
                  <a:gd name="T56" fmla="*/ 129 w 254"/>
                  <a:gd name="T57" fmla="*/ 182 h 189"/>
                  <a:gd name="T58" fmla="*/ 142 w 254"/>
                  <a:gd name="T59" fmla="*/ 154 h 189"/>
                  <a:gd name="T60" fmla="*/ 141 w 254"/>
                  <a:gd name="T61" fmla="*/ 127 h 189"/>
                  <a:gd name="T62" fmla="*/ 176 w 254"/>
                  <a:gd name="T63" fmla="*/ 11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189">
                    <a:moveTo>
                      <a:pt x="176" y="117"/>
                    </a:moveTo>
                    <a:cubicBezTo>
                      <a:pt x="183" y="116"/>
                      <a:pt x="191" y="115"/>
                      <a:pt x="197" y="113"/>
                    </a:cubicBezTo>
                    <a:cubicBezTo>
                      <a:pt x="204" y="110"/>
                      <a:pt x="210" y="105"/>
                      <a:pt x="213" y="99"/>
                    </a:cubicBezTo>
                    <a:cubicBezTo>
                      <a:pt x="214" y="97"/>
                      <a:pt x="215" y="94"/>
                      <a:pt x="216" y="93"/>
                    </a:cubicBezTo>
                    <a:cubicBezTo>
                      <a:pt x="218" y="91"/>
                      <a:pt x="220" y="90"/>
                      <a:pt x="221" y="88"/>
                    </a:cubicBezTo>
                    <a:cubicBezTo>
                      <a:pt x="223" y="85"/>
                      <a:pt x="222" y="82"/>
                      <a:pt x="223" y="79"/>
                    </a:cubicBezTo>
                    <a:cubicBezTo>
                      <a:pt x="225" y="73"/>
                      <a:pt x="235" y="75"/>
                      <a:pt x="240" y="71"/>
                    </a:cubicBezTo>
                    <a:cubicBezTo>
                      <a:pt x="246" y="66"/>
                      <a:pt x="244" y="57"/>
                      <a:pt x="247" y="50"/>
                    </a:cubicBezTo>
                    <a:cubicBezTo>
                      <a:pt x="248" y="47"/>
                      <a:pt x="251" y="44"/>
                      <a:pt x="252" y="40"/>
                    </a:cubicBezTo>
                    <a:cubicBezTo>
                      <a:pt x="254" y="34"/>
                      <a:pt x="251" y="28"/>
                      <a:pt x="246" y="24"/>
                    </a:cubicBezTo>
                    <a:cubicBezTo>
                      <a:pt x="242" y="20"/>
                      <a:pt x="236" y="17"/>
                      <a:pt x="231" y="15"/>
                    </a:cubicBezTo>
                    <a:cubicBezTo>
                      <a:pt x="212" y="7"/>
                      <a:pt x="193" y="0"/>
                      <a:pt x="173" y="1"/>
                    </a:cubicBezTo>
                    <a:cubicBezTo>
                      <a:pt x="148" y="2"/>
                      <a:pt x="123" y="18"/>
                      <a:pt x="113" y="41"/>
                    </a:cubicBezTo>
                    <a:cubicBezTo>
                      <a:pt x="112" y="44"/>
                      <a:pt x="111" y="46"/>
                      <a:pt x="109" y="48"/>
                    </a:cubicBezTo>
                    <a:cubicBezTo>
                      <a:pt x="106" y="52"/>
                      <a:pt x="100" y="53"/>
                      <a:pt x="94" y="52"/>
                    </a:cubicBezTo>
                    <a:cubicBezTo>
                      <a:pt x="89" y="51"/>
                      <a:pt x="84" y="49"/>
                      <a:pt x="79" y="47"/>
                    </a:cubicBezTo>
                    <a:cubicBezTo>
                      <a:pt x="63" y="42"/>
                      <a:pt x="46" y="44"/>
                      <a:pt x="29" y="45"/>
                    </a:cubicBezTo>
                    <a:cubicBezTo>
                      <a:pt x="25" y="46"/>
                      <a:pt x="20" y="46"/>
                      <a:pt x="17" y="49"/>
                    </a:cubicBezTo>
                    <a:cubicBezTo>
                      <a:pt x="13" y="51"/>
                      <a:pt x="11" y="56"/>
                      <a:pt x="7" y="58"/>
                    </a:cubicBezTo>
                    <a:cubicBezTo>
                      <a:pt x="5" y="59"/>
                      <a:pt x="2" y="59"/>
                      <a:pt x="1" y="62"/>
                    </a:cubicBezTo>
                    <a:cubicBezTo>
                      <a:pt x="0" y="63"/>
                      <a:pt x="0" y="65"/>
                      <a:pt x="0" y="66"/>
                    </a:cubicBezTo>
                    <a:cubicBezTo>
                      <a:pt x="0" y="76"/>
                      <a:pt x="4" y="85"/>
                      <a:pt x="6" y="95"/>
                    </a:cubicBezTo>
                    <a:cubicBezTo>
                      <a:pt x="8" y="105"/>
                      <a:pt x="7" y="114"/>
                      <a:pt x="7" y="124"/>
                    </a:cubicBezTo>
                    <a:cubicBezTo>
                      <a:pt x="7" y="134"/>
                      <a:pt x="8" y="144"/>
                      <a:pt x="12" y="152"/>
                    </a:cubicBezTo>
                    <a:cubicBezTo>
                      <a:pt x="16" y="161"/>
                      <a:pt x="25" y="168"/>
                      <a:pt x="35" y="168"/>
                    </a:cubicBezTo>
                    <a:cubicBezTo>
                      <a:pt x="43" y="168"/>
                      <a:pt x="52" y="163"/>
                      <a:pt x="60" y="165"/>
                    </a:cubicBezTo>
                    <a:cubicBezTo>
                      <a:pt x="68" y="168"/>
                      <a:pt x="72" y="179"/>
                      <a:pt x="80" y="183"/>
                    </a:cubicBezTo>
                    <a:cubicBezTo>
                      <a:pt x="84" y="185"/>
                      <a:pt x="88" y="185"/>
                      <a:pt x="92" y="186"/>
                    </a:cubicBezTo>
                    <a:cubicBezTo>
                      <a:pt x="104" y="187"/>
                      <a:pt x="118" y="189"/>
                      <a:pt x="129" y="182"/>
                    </a:cubicBezTo>
                    <a:cubicBezTo>
                      <a:pt x="138" y="177"/>
                      <a:pt x="144" y="165"/>
                      <a:pt x="142" y="154"/>
                    </a:cubicBezTo>
                    <a:cubicBezTo>
                      <a:pt x="141" y="145"/>
                      <a:pt x="136" y="135"/>
                      <a:pt x="141" y="127"/>
                    </a:cubicBezTo>
                    <a:cubicBezTo>
                      <a:pt x="147" y="116"/>
                      <a:pt x="166" y="118"/>
                      <a:pt x="176" y="11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56"/>
              <p:cNvSpPr>
                <a:spLocks/>
              </p:cNvSpPr>
              <p:nvPr/>
            </p:nvSpPr>
            <p:spPr bwMode="auto">
              <a:xfrm>
                <a:off x="10625138" y="5322888"/>
                <a:ext cx="222250" cy="233363"/>
              </a:xfrm>
              <a:custGeom>
                <a:avLst/>
                <a:gdLst>
                  <a:gd name="T0" fmla="*/ 20 w 135"/>
                  <a:gd name="T1" fmla="*/ 24 h 141"/>
                  <a:gd name="T2" fmla="*/ 19 w 135"/>
                  <a:gd name="T3" fmla="*/ 19 h 141"/>
                  <a:gd name="T4" fmla="*/ 28 w 135"/>
                  <a:gd name="T5" fmla="*/ 10 h 141"/>
                  <a:gd name="T6" fmla="*/ 65 w 135"/>
                  <a:gd name="T7" fmla="*/ 4 h 141"/>
                  <a:gd name="T8" fmla="*/ 72 w 135"/>
                  <a:gd name="T9" fmla="*/ 3 h 141"/>
                  <a:gd name="T10" fmla="*/ 78 w 135"/>
                  <a:gd name="T11" fmla="*/ 2 h 141"/>
                  <a:gd name="T12" fmla="*/ 94 w 135"/>
                  <a:gd name="T13" fmla="*/ 0 h 141"/>
                  <a:gd name="T14" fmla="*/ 114 w 135"/>
                  <a:gd name="T15" fmla="*/ 2 h 141"/>
                  <a:gd name="T16" fmla="*/ 128 w 135"/>
                  <a:gd name="T17" fmla="*/ 12 h 141"/>
                  <a:gd name="T18" fmla="*/ 133 w 135"/>
                  <a:gd name="T19" fmla="*/ 18 h 141"/>
                  <a:gd name="T20" fmla="*/ 132 w 135"/>
                  <a:gd name="T21" fmla="*/ 33 h 141"/>
                  <a:gd name="T22" fmla="*/ 121 w 135"/>
                  <a:gd name="T23" fmla="*/ 45 h 141"/>
                  <a:gd name="T24" fmla="*/ 108 w 135"/>
                  <a:gd name="T25" fmla="*/ 53 h 141"/>
                  <a:gd name="T26" fmla="*/ 102 w 135"/>
                  <a:gd name="T27" fmla="*/ 57 h 141"/>
                  <a:gd name="T28" fmla="*/ 101 w 135"/>
                  <a:gd name="T29" fmla="*/ 75 h 141"/>
                  <a:gd name="T30" fmla="*/ 99 w 135"/>
                  <a:gd name="T31" fmla="*/ 109 h 141"/>
                  <a:gd name="T32" fmla="*/ 101 w 135"/>
                  <a:gd name="T33" fmla="*/ 138 h 141"/>
                  <a:gd name="T34" fmla="*/ 47 w 135"/>
                  <a:gd name="T35" fmla="*/ 141 h 141"/>
                  <a:gd name="T36" fmla="*/ 44 w 135"/>
                  <a:gd name="T37" fmla="*/ 140 h 141"/>
                  <a:gd name="T38" fmla="*/ 43 w 135"/>
                  <a:gd name="T39" fmla="*/ 137 h 141"/>
                  <a:gd name="T40" fmla="*/ 20 w 135"/>
                  <a:gd name="T41" fmla="*/ 113 h 141"/>
                  <a:gd name="T42" fmla="*/ 5 w 135"/>
                  <a:gd name="T43" fmla="*/ 104 h 141"/>
                  <a:gd name="T44" fmla="*/ 3 w 135"/>
                  <a:gd name="T45" fmla="*/ 98 h 141"/>
                  <a:gd name="T46" fmla="*/ 7 w 135"/>
                  <a:gd name="T47" fmla="*/ 60 h 141"/>
                  <a:gd name="T48" fmla="*/ 13 w 135"/>
                  <a:gd name="T49" fmla="*/ 51 h 141"/>
                  <a:gd name="T50" fmla="*/ 19 w 135"/>
                  <a:gd name="T51" fmla="*/ 37 h 141"/>
                  <a:gd name="T52" fmla="*/ 20 w 135"/>
                  <a:gd name="T53" fmla="*/ 2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" h="141">
                    <a:moveTo>
                      <a:pt x="20" y="24"/>
                    </a:moveTo>
                    <a:cubicBezTo>
                      <a:pt x="20" y="22"/>
                      <a:pt x="19" y="20"/>
                      <a:pt x="19" y="19"/>
                    </a:cubicBezTo>
                    <a:cubicBezTo>
                      <a:pt x="19" y="14"/>
                      <a:pt x="24" y="12"/>
                      <a:pt x="28" y="10"/>
                    </a:cubicBezTo>
                    <a:cubicBezTo>
                      <a:pt x="40" y="6"/>
                      <a:pt x="53" y="4"/>
                      <a:pt x="65" y="4"/>
                    </a:cubicBezTo>
                    <a:cubicBezTo>
                      <a:pt x="67" y="3"/>
                      <a:pt x="70" y="3"/>
                      <a:pt x="72" y="3"/>
                    </a:cubicBezTo>
                    <a:cubicBezTo>
                      <a:pt x="74" y="3"/>
                      <a:pt x="76" y="2"/>
                      <a:pt x="78" y="2"/>
                    </a:cubicBezTo>
                    <a:cubicBezTo>
                      <a:pt x="83" y="0"/>
                      <a:pt x="89" y="0"/>
                      <a:pt x="94" y="0"/>
                    </a:cubicBezTo>
                    <a:cubicBezTo>
                      <a:pt x="101" y="0"/>
                      <a:pt x="108" y="0"/>
                      <a:pt x="114" y="2"/>
                    </a:cubicBezTo>
                    <a:cubicBezTo>
                      <a:pt x="120" y="4"/>
                      <a:pt x="124" y="8"/>
                      <a:pt x="128" y="12"/>
                    </a:cubicBezTo>
                    <a:cubicBezTo>
                      <a:pt x="130" y="14"/>
                      <a:pt x="131" y="15"/>
                      <a:pt x="133" y="18"/>
                    </a:cubicBezTo>
                    <a:cubicBezTo>
                      <a:pt x="135" y="22"/>
                      <a:pt x="135" y="28"/>
                      <a:pt x="132" y="33"/>
                    </a:cubicBezTo>
                    <a:cubicBezTo>
                      <a:pt x="130" y="38"/>
                      <a:pt x="126" y="42"/>
                      <a:pt x="121" y="45"/>
                    </a:cubicBezTo>
                    <a:cubicBezTo>
                      <a:pt x="117" y="48"/>
                      <a:pt x="112" y="51"/>
                      <a:pt x="108" y="53"/>
                    </a:cubicBezTo>
                    <a:cubicBezTo>
                      <a:pt x="106" y="54"/>
                      <a:pt x="103" y="55"/>
                      <a:pt x="102" y="57"/>
                    </a:cubicBezTo>
                    <a:cubicBezTo>
                      <a:pt x="97" y="62"/>
                      <a:pt x="100" y="69"/>
                      <a:pt x="101" y="75"/>
                    </a:cubicBezTo>
                    <a:cubicBezTo>
                      <a:pt x="103" y="86"/>
                      <a:pt x="99" y="97"/>
                      <a:pt x="99" y="109"/>
                    </a:cubicBezTo>
                    <a:cubicBezTo>
                      <a:pt x="98" y="118"/>
                      <a:pt x="99" y="128"/>
                      <a:pt x="101" y="138"/>
                    </a:cubicBezTo>
                    <a:cubicBezTo>
                      <a:pt x="83" y="139"/>
                      <a:pt x="65" y="140"/>
                      <a:pt x="47" y="141"/>
                    </a:cubicBezTo>
                    <a:cubicBezTo>
                      <a:pt x="46" y="141"/>
                      <a:pt x="45" y="141"/>
                      <a:pt x="44" y="140"/>
                    </a:cubicBezTo>
                    <a:cubicBezTo>
                      <a:pt x="43" y="140"/>
                      <a:pt x="43" y="139"/>
                      <a:pt x="43" y="137"/>
                    </a:cubicBezTo>
                    <a:cubicBezTo>
                      <a:pt x="39" y="126"/>
                      <a:pt x="31" y="117"/>
                      <a:pt x="20" y="113"/>
                    </a:cubicBezTo>
                    <a:cubicBezTo>
                      <a:pt x="15" y="111"/>
                      <a:pt x="8" y="110"/>
                      <a:pt x="5" y="104"/>
                    </a:cubicBezTo>
                    <a:cubicBezTo>
                      <a:pt x="4" y="102"/>
                      <a:pt x="3" y="100"/>
                      <a:pt x="3" y="98"/>
                    </a:cubicBezTo>
                    <a:cubicBezTo>
                      <a:pt x="1" y="85"/>
                      <a:pt x="0" y="71"/>
                      <a:pt x="7" y="60"/>
                    </a:cubicBezTo>
                    <a:cubicBezTo>
                      <a:pt x="9" y="57"/>
                      <a:pt x="11" y="54"/>
                      <a:pt x="13" y="51"/>
                    </a:cubicBezTo>
                    <a:cubicBezTo>
                      <a:pt x="15" y="46"/>
                      <a:pt x="17" y="42"/>
                      <a:pt x="19" y="37"/>
                    </a:cubicBezTo>
                    <a:cubicBezTo>
                      <a:pt x="21" y="33"/>
                      <a:pt x="22" y="28"/>
                      <a:pt x="20" y="2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57"/>
              <p:cNvSpPr>
                <a:spLocks/>
              </p:cNvSpPr>
              <p:nvPr/>
            </p:nvSpPr>
            <p:spPr bwMode="auto">
              <a:xfrm>
                <a:off x="10860088" y="5667376"/>
                <a:ext cx="96838" cy="55563"/>
              </a:xfrm>
              <a:custGeom>
                <a:avLst/>
                <a:gdLst>
                  <a:gd name="T0" fmla="*/ 29 w 59"/>
                  <a:gd name="T1" fmla="*/ 4 h 34"/>
                  <a:gd name="T2" fmla="*/ 36 w 59"/>
                  <a:gd name="T3" fmla="*/ 1 h 34"/>
                  <a:gd name="T4" fmla="*/ 50 w 59"/>
                  <a:gd name="T5" fmla="*/ 5 h 34"/>
                  <a:gd name="T6" fmla="*/ 57 w 59"/>
                  <a:gd name="T7" fmla="*/ 13 h 34"/>
                  <a:gd name="T8" fmla="*/ 57 w 59"/>
                  <a:gd name="T9" fmla="*/ 23 h 34"/>
                  <a:gd name="T10" fmla="*/ 51 w 59"/>
                  <a:gd name="T11" fmla="*/ 27 h 34"/>
                  <a:gd name="T12" fmla="*/ 38 w 59"/>
                  <a:gd name="T13" fmla="*/ 29 h 34"/>
                  <a:gd name="T14" fmla="*/ 16 w 59"/>
                  <a:gd name="T15" fmla="*/ 31 h 34"/>
                  <a:gd name="T16" fmla="*/ 1 w 59"/>
                  <a:gd name="T17" fmla="*/ 26 h 34"/>
                  <a:gd name="T18" fmla="*/ 10 w 59"/>
                  <a:gd name="T19" fmla="*/ 16 h 34"/>
                  <a:gd name="T20" fmla="*/ 29 w 59"/>
                  <a:gd name="T2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4">
                    <a:moveTo>
                      <a:pt x="29" y="4"/>
                    </a:moveTo>
                    <a:cubicBezTo>
                      <a:pt x="31" y="3"/>
                      <a:pt x="33" y="1"/>
                      <a:pt x="36" y="1"/>
                    </a:cubicBezTo>
                    <a:cubicBezTo>
                      <a:pt x="41" y="0"/>
                      <a:pt x="46" y="2"/>
                      <a:pt x="50" y="5"/>
                    </a:cubicBezTo>
                    <a:cubicBezTo>
                      <a:pt x="53" y="7"/>
                      <a:pt x="56" y="10"/>
                      <a:pt x="57" y="13"/>
                    </a:cubicBezTo>
                    <a:cubicBezTo>
                      <a:pt x="59" y="16"/>
                      <a:pt x="59" y="20"/>
                      <a:pt x="57" y="23"/>
                    </a:cubicBezTo>
                    <a:cubicBezTo>
                      <a:pt x="56" y="25"/>
                      <a:pt x="53" y="27"/>
                      <a:pt x="51" y="27"/>
                    </a:cubicBezTo>
                    <a:cubicBezTo>
                      <a:pt x="47" y="29"/>
                      <a:pt x="42" y="29"/>
                      <a:pt x="38" y="29"/>
                    </a:cubicBezTo>
                    <a:cubicBezTo>
                      <a:pt x="31" y="30"/>
                      <a:pt x="23" y="30"/>
                      <a:pt x="16" y="31"/>
                    </a:cubicBezTo>
                    <a:cubicBezTo>
                      <a:pt x="11" y="31"/>
                      <a:pt x="2" y="34"/>
                      <a:pt x="1" y="26"/>
                    </a:cubicBezTo>
                    <a:cubicBezTo>
                      <a:pt x="0" y="21"/>
                      <a:pt x="6" y="18"/>
                      <a:pt x="10" y="16"/>
                    </a:cubicBezTo>
                    <a:cubicBezTo>
                      <a:pt x="16" y="12"/>
                      <a:pt x="22" y="8"/>
                      <a:pt x="29" y="4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58"/>
              <p:cNvSpPr>
                <a:spLocks/>
              </p:cNvSpPr>
              <p:nvPr/>
            </p:nvSpPr>
            <p:spPr bwMode="auto">
              <a:xfrm>
                <a:off x="10972800" y="5621338"/>
                <a:ext cx="82550" cy="84138"/>
              </a:xfrm>
              <a:custGeom>
                <a:avLst/>
                <a:gdLst>
                  <a:gd name="T0" fmla="*/ 6 w 51"/>
                  <a:gd name="T1" fmla="*/ 10 h 51"/>
                  <a:gd name="T2" fmla="*/ 25 w 51"/>
                  <a:gd name="T3" fmla="*/ 2 h 51"/>
                  <a:gd name="T4" fmla="*/ 37 w 51"/>
                  <a:gd name="T5" fmla="*/ 18 h 51"/>
                  <a:gd name="T6" fmla="*/ 38 w 51"/>
                  <a:gd name="T7" fmla="*/ 23 h 51"/>
                  <a:gd name="T8" fmla="*/ 45 w 51"/>
                  <a:gd name="T9" fmla="*/ 27 h 51"/>
                  <a:gd name="T10" fmla="*/ 50 w 51"/>
                  <a:gd name="T11" fmla="*/ 35 h 51"/>
                  <a:gd name="T12" fmla="*/ 48 w 51"/>
                  <a:gd name="T13" fmla="*/ 44 h 51"/>
                  <a:gd name="T14" fmla="*/ 43 w 51"/>
                  <a:gd name="T15" fmla="*/ 49 h 51"/>
                  <a:gd name="T16" fmla="*/ 29 w 51"/>
                  <a:gd name="T17" fmla="*/ 43 h 51"/>
                  <a:gd name="T18" fmla="*/ 27 w 51"/>
                  <a:gd name="T19" fmla="*/ 41 h 51"/>
                  <a:gd name="T20" fmla="*/ 25 w 51"/>
                  <a:gd name="T21" fmla="*/ 41 h 51"/>
                  <a:gd name="T22" fmla="*/ 14 w 51"/>
                  <a:gd name="T23" fmla="*/ 47 h 51"/>
                  <a:gd name="T24" fmla="*/ 2 w 51"/>
                  <a:gd name="T25" fmla="*/ 46 h 51"/>
                  <a:gd name="T26" fmla="*/ 1 w 51"/>
                  <a:gd name="T27" fmla="*/ 40 h 51"/>
                  <a:gd name="T28" fmla="*/ 2 w 51"/>
                  <a:gd name="T29" fmla="*/ 26 h 51"/>
                  <a:gd name="T30" fmla="*/ 6 w 51"/>
                  <a:gd name="T3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51">
                    <a:moveTo>
                      <a:pt x="6" y="10"/>
                    </a:moveTo>
                    <a:cubicBezTo>
                      <a:pt x="9" y="3"/>
                      <a:pt x="18" y="0"/>
                      <a:pt x="25" y="2"/>
                    </a:cubicBezTo>
                    <a:cubicBezTo>
                      <a:pt x="31" y="4"/>
                      <a:pt x="37" y="11"/>
                      <a:pt x="37" y="18"/>
                    </a:cubicBezTo>
                    <a:cubicBezTo>
                      <a:pt x="37" y="20"/>
                      <a:pt x="37" y="22"/>
                      <a:pt x="38" y="23"/>
                    </a:cubicBezTo>
                    <a:cubicBezTo>
                      <a:pt x="39" y="26"/>
                      <a:pt x="43" y="26"/>
                      <a:pt x="45" y="27"/>
                    </a:cubicBezTo>
                    <a:cubicBezTo>
                      <a:pt x="48" y="28"/>
                      <a:pt x="50" y="32"/>
                      <a:pt x="50" y="35"/>
                    </a:cubicBezTo>
                    <a:cubicBezTo>
                      <a:pt x="51" y="38"/>
                      <a:pt x="50" y="41"/>
                      <a:pt x="48" y="44"/>
                    </a:cubicBezTo>
                    <a:cubicBezTo>
                      <a:pt x="47" y="46"/>
                      <a:pt x="45" y="48"/>
                      <a:pt x="43" y="49"/>
                    </a:cubicBezTo>
                    <a:cubicBezTo>
                      <a:pt x="38" y="51"/>
                      <a:pt x="33" y="48"/>
                      <a:pt x="29" y="43"/>
                    </a:cubicBezTo>
                    <a:cubicBezTo>
                      <a:pt x="29" y="43"/>
                      <a:pt x="28" y="42"/>
                      <a:pt x="27" y="41"/>
                    </a:cubicBezTo>
                    <a:cubicBezTo>
                      <a:pt x="26" y="41"/>
                      <a:pt x="26" y="41"/>
                      <a:pt x="25" y="41"/>
                    </a:cubicBezTo>
                    <a:cubicBezTo>
                      <a:pt x="21" y="42"/>
                      <a:pt x="18" y="45"/>
                      <a:pt x="14" y="47"/>
                    </a:cubicBezTo>
                    <a:cubicBezTo>
                      <a:pt x="10" y="49"/>
                      <a:pt x="5" y="49"/>
                      <a:pt x="2" y="46"/>
                    </a:cubicBezTo>
                    <a:cubicBezTo>
                      <a:pt x="1" y="45"/>
                      <a:pt x="1" y="42"/>
                      <a:pt x="1" y="40"/>
                    </a:cubicBezTo>
                    <a:cubicBezTo>
                      <a:pt x="0" y="35"/>
                      <a:pt x="0" y="31"/>
                      <a:pt x="2" y="26"/>
                    </a:cubicBezTo>
                    <a:cubicBezTo>
                      <a:pt x="4" y="21"/>
                      <a:pt x="4" y="15"/>
                      <a:pt x="6" y="10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59"/>
              <p:cNvSpPr>
                <a:spLocks/>
              </p:cNvSpPr>
              <p:nvPr/>
            </p:nvSpPr>
            <p:spPr bwMode="auto">
              <a:xfrm>
                <a:off x="11131550" y="5324476"/>
                <a:ext cx="268288" cy="292100"/>
              </a:xfrm>
              <a:custGeom>
                <a:avLst/>
                <a:gdLst>
                  <a:gd name="T0" fmla="*/ 4 w 163"/>
                  <a:gd name="T1" fmla="*/ 129 h 177"/>
                  <a:gd name="T2" fmla="*/ 18 w 163"/>
                  <a:gd name="T3" fmla="*/ 115 h 177"/>
                  <a:gd name="T4" fmla="*/ 21 w 163"/>
                  <a:gd name="T5" fmla="*/ 112 h 177"/>
                  <a:gd name="T6" fmla="*/ 23 w 163"/>
                  <a:gd name="T7" fmla="*/ 97 h 177"/>
                  <a:gd name="T8" fmla="*/ 30 w 163"/>
                  <a:gd name="T9" fmla="*/ 83 h 177"/>
                  <a:gd name="T10" fmla="*/ 51 w 163"/>
                  <a:gd name="T11" fmla="*/ 69 h 177"/>
                  <a:gd name="T12" fmla="*/ 83 w 163"/>
                  <a:gd name="T13" fmla="*/ 54 h 177"/>
                  <a:gd name="T14" fmla="*/ 100 w 163"/>
                  <a:gd name="T15" fmla="*/ 13 h 177"/>
                  <a:gd name="T16" fmla="*/ 138 w 163"/>
                  <a:gd name="T17" fmla="*/ 5 h 177"/>
                  <a:gd name="T18" fmla="*/ 152 w 163"/>
                  <a:gd name="T19" fmla="*/ 15 h 177"/>
                  <a:gd name="T20" fmla="*/ 156 w 163"/>
                  <a:gd name="T21" fmla="*/ 24 h 177"/>
                  <a:gd name="T22" fmla="*/ 141 w 163"/>
                  <a:gd name="T23" fmla="*/ 99 h 177"/>
                  <a:gd name="T24" fmla="*/ 125 w 163"/>
                  <a:gd name="T25" fmla="*/ 122 h 177"/>
                  <a:gd name="T26" fmla="*/ 107 w 163"/>
                  <a:gd name="T27" fmla="*/ 141 h 177"/>
                  <a:gd name="T28" fmla="*/ 91 w 163"/>
                  <a:gd name="T29" fmla="*/ 153 h 177"/>
                  <a:gd name="T30" fmla="*/ 72 w 163"/>
                  <a:gd name="T31" fmla="*/ 157 h 177"/>
                  <a:gd name="T32" fmla="*/ 55 w 163"/>
                  <a:gd name="T33" fmla="*/ 171 h 177"/>
                  <a:gd name="T34" fmla="*/ 27 w 163"/>
                  <a:gd name="T35" fmla="*/ 176 h 177"/>
                  <a:gd name="T36" fmla="*/ 9 w 163"/>
                  <a:gd name="T37" fmla="*/ 170 h 177"/>
                  <a:gd name="T38" fmla="*/ 5 w 163"/>
                  <a:gd name="T39" fmla="*/ 162 h 177"/>
                  <a:gd name="T40" fmla="*/ 4 w 163"/>
                  <a:gd name="T41" fmla="*/ 12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77">
                    <a:moveTo>
                      <a:pt x="4" y="129"/>
                    </a:moveTo>
                    <a:cubicBezTo>
                      <a:pt x="4" y="123"/>
                      <a:pt x="14" y="118"/>
                      <a:pt x="18" y="115"/>
                    </a:cubicBezTo>
                    <a:cubicBezTo>
                      <a:pt x="19" y="114"/>
                      <a:pt x="20" y="113"/>
                      <a:pt x="21" y="112"/>
                    </a:cubicBezTo>
                    <a:cubicBezTo>
                      <a:pt x="24" y="108"/>
                      <a:pt x="22" y="102"/>
                      <a:pt x="23" y="97"/>
                    </a:cubicBezTo>
                    <a:cubicBezTo>
                      <a:pt x="23" y="92"/>
                      <a:pt x="26" y="87"/>
                      <a:pt x="30" y="83"/>
                    </a:cubicBezTo>
                    <a:cubicBezTo>
                      <a:pt x="36" y="78"/>
                      <a:pt x="44" y="72"/>
                      <a:pt x="51" y="69"/>
                    </a:cubicBezTo>
                    <a:cubicBezTo>
                      <a:pt x="62" y="65"/>
                      <a:pt x="75" y="63"/>
                      <a:pt x="83" y="54"/>
                    </a:cubicBezTo>
                    <a:cubicBezTo>
                      <a:pt x="93" y="42"/>
                      <a:pt x="91" y="25"/>
                      <a:pt x="100" y="13"/>
                    </a:cubicBezTo>
                    <a:cubicBezTo>
                      <a:pt x="109" y="2"/>
                      <a:pt x="125" y="0"/>
                      <a:pt x="138" y="5"/>
                    </a:cubicBezTo>
                    <a:cubicBezTo>
                      <a:pt x="143" y="7"/>
                      <a:pt x="149" y="10"/>
                      <a:pt x="152" y="15"/>
                    </a:cubicBezTo>
                    <a:cubicBezTo>
                      <a:pt x="154" y="18"/>
                      <a:pt x="155" y="21"/>
                      <a:pt x="156" y="24"/>
                    </a:cubicBezTo>
                    <a:cubicBezTo>
                      <a:pt x="163" y="49"/>
                      <a:pt x="154" y="76"/>
                      <a:pt x="141" y="99"/>
                    </a:cubicBezTo>
                    <a:cubicBezTo>
                      <a:pt x="136" y="107"/>
                      <a:pt x="131" y="115"/>
                      <a:pt x="125" y="122"/>
                    </a:cubicBezTo>
                    <a:cubicBezTo>
                      <a:pt x="119" y="129"/>
                      <a:pt x="113" y="135"/>
                      <a:pt x="107" y="141"/>
                    </a:cubicBezTo>
                    <a:cubicBezTo>
                      <a:pt x="102" y="146"/>
                      <a:pt x="97" y="150"/>
                      <a:pt x="91" y="153"/>
                    </a:cubicBezTo>
                    <a:cubicBezTo>
                      <a:pt x="85" y="155"/>
                      <a:pt x="78" y="154"/>
                      <a:pt x="72" y="157"/>
                    </a:cubicBezTo>
                    <a:cubicBezTo>
                      <a:pt x="65" y="161"/>
                      <a:pt x="61" y="167"/>
                      <a:pt x="55" y="171"/>
                    </a:cubicBezTo>
                    <a:cubicBezTo>
                      <a:pt x="47" y="177"/>
                      <a:pt x="37" y="176"/>
                      <a:pt x="27" y="176"/>
                    </a:cubicBezTo>
                    <a:cubicBezTo>
                      <a:pt x="21" y="176"/>
                      <a:pt x="14" y="175"/>
                      <a:pt x="9" y="170"/>
                    </a:cubicBezTo>
                    <a:cubicBezTo>
                      <a:pt x="7" y="168"/>
                      <a:pt x="6" y="165"/>
                      <a:pt x="5" y="162"/>
                    </a:cubicBezTo>
                    <a:cubicBezTo>
                      <a:pt x="2" y="151"/>
                      <a:pt x="0" y="139"/>
                      <a:pt x="4" y="129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60"/>
              <p:cNvSpPr>
                <a:spLocks/>
              </p:cNvSpPr>
              <p:nvPr/>
            </p:nvSpPr>
            <p:spPr bwMode="auto">
              <a:xfrm>
                <a:off x="7993063" y="3681413"/>
                <a:ext cx="168275" cy="100013"/>
              </a:xfrm>
              <a:custGeom>
                <a:avLst/>
                <a:gdLst>
                  <a:gd name="T0" fmla="*/ 29 w 102"/>
                  <a:gd name="T1" fmla="*/ 4 h 61"/>
                  <a:gd name="T2" fmla="*/ 33 w 102"/>
                  <a:gd name="T3" fmla="*/ 2 h 61"/>
                  <a:gd name="T4" fmla="*/ 50 w 102"/>
                  <a:gd name="T5" fmla="*/ 0 h 61"/>
                  <a:gd name="T6" fmla="*/ 65 w 102"/>
                  <a:gd name="T7" fmla="*/ 8 h 61"/>
                  <a:gd name="T8" fmla="*/ 69 w 102"/>
                  <a:gd name="T9" fmla="*/ 13 h 61"/>
                  <a:gd name="T10" fmla="*/ 91 w 102"/>
                  <a:gd name="T11" fmla="*/ 11 h 61"/>
                  <a:gd name="T12" fmla="*/ 100 w 102"/>
                  <a:gd name="T13" fmla="*/ 20 h 61"/>
                  <a:gd name="T14" fmla="*/ 101 w 102"/>
                  <a:gd name="T15" fmla="*/ 34 h 61"/>
                  <a:gd name="T16" fmla="*/ 94 w 102"/>
                  <a:gd name="T17" fmla="*/ 46 h 61"/>
                  <a:gd name="T18" fmla="*/ 88 w 102"/>
                  <a:gd name="T19" fmla="*/ 48 h 61"/>
                  <a:gd name="T20" fmla="*/ 85 w 102"/>
                  <a:gd name="T21" fmla="*/ 52 h 61"/>
                  <a:gd name="T22" fmla="*/ 78 w 102"/>
                  <a:gd name="T23" fmla="*/ 55 h 61"/>
                  <a:gd name="T24" fmla="*/ 58 w 102"/>
                  <a:gd name="T25" fmla="*/ 55 h 61"/>
                  <a:gd name="T26" fmla="*/ 32 w 102"/>
                  <a:gd name="T27" fmla="*/ 52 h 61"/>
                  <a:gd name="T28" fmla="*/ 27 w 102"/>
                  <a:gd name="T29" fmla="*/ 55 h 61"/>
                  <a:gd name="T30" fmla="*/ 8 w 102"/>
                  <a:gd name="T31" fmla="*/ 36 h 61"/>
                  <a:gd name="T32" fmla="*/ 23 w 102"/>
                  <a:gd name="T33" fmla="*/ 24 h 61"/>
                  <a:gd name="T34" fmla="*/ 29 w 102"/>
                  <a:gd name="T35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1">
                    <a:moveTo>
                      <a:pt x="29" y="4"/>
                    </a:moveTo>
                    <a:cubicBezTo>
                      <a:pt x="30" y="3"/>
                      <a:pt x="31" y="2"/>
                      <a:pt x="33" y="2"/>
                    </a:cubicBezTo>
                    <a:cubicBezTo>
                      <a:pt x="38" y="1"/>
                      <a:pt x="44" y="0"/>
                      <a:pt x="50" y="0"/>
                    </a:cubicBezTo>
                    <a:cubicBezTo>
                      <a:pt x="56" y="1"/>
                      <a:pt x="61" y="3"/>
                      <a:pt x="65" y="8"/>
                    </a:cubicBezTo>
                    <a:cubicBezTo>
                      <a:pt x="66" y="10"/>
                      <a:pt x="67" y="11"/>
                      <a:pt x="69" y="13"/>
                    </a:cubicBezTo>
                    <a:cubicBezTo>
                      <a:pt x="75" y="18"/>
                      <a:pt x="84" y="9"/>
                      <a:pt x="91" y="11"/>
                    </a:cubicBezTo>
                    <a:cubicBezTo>
                      <a:pt x="96" y="12"/>
                      <a:pt x="99" y="16"/>
                      <a:pt x="100" y="20"/>
                    </a:cubicBezTo>
                    <a:cubicBezTo>
                      <a:pt x="102" y="25"/>
                      <a:pt x="101" y="29"/>
                      <a:pt x="101" y="34"/>
                    </a:cubicBezTo>
                    <a:cubicBezTo>
                      <a:pt x="100" y="39"/>
                      <a:pt x="98" y="44"/>
                      <a:pt x="94" y="46"/>
                    </a:cubicBezTo>
                    <a:cubicBezTo>
                      <a:pt x="92" y="46"/>
                      <a:pt x="90" y="46"/>
                      <a:pt x="88" y="48"/>
                    </a:cubicBezTo>
                    <a:cubicBezTo>
                      <a:pt x="87" y="49"/>
                      <a:pt x="86" y="50"/>
                      <a:pt x="85" y="52"/>
                    </a:cubicBezTo>
                    <a:cubicBezTo>
                      <a:pt x="84" y="54"/>
                      <a:pt x="81" y="55"/>
                      <a:pt x="78" y="55"/>
                    </a:cubicBezTo>
                    <a:cubicBezTo>
                      <a:pt x="72" y="57"/>
                      <a:pt x="65" y="57"/>
                      <a:pt x="58" y="55"/>
                    </a:cubicBezTo>
                    <a:cubicBezTo>
                      <a:pt x="49" y="53"/>
                      <a:pt x="40" y="48"/>
                      <a:pt x="32" y="52"/>
                    </a:cubicBezTo>
                    <a:cubicBezTo>
                      <a:pt x="30" y="53"/>
                      <a:pt x="29" y="54"/>
                      <a:pt x="27" y="55"/>
                    </a:cubicBezTo>
                    <a:cubicBezTo>
                      <a:pt x="14" y="61"/>
                      <a:pt x="0" y="48"/>
                      <a:pt x="8" y="36"/>
                    </a:cubicBezTo>
                    <a:cubicBezTo>
                      <a:pt x="11" y="31"/>
                      <a:pt x="19" y="29"/>
                      <a:pt x="23" y="24"/>
                    </a:cubicBezTo>
                    <a:cubicBezTo>
                      <a:pt x="28" y="18"/>
                      <a:pt x="25" y="8"/>
                      <a:pt x="29" y="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61"/>
              <p:cNvSpPr>
                <a:spLocks/>
              </p:cNvSpPr>
              <p:nvPr/>
            </p:nvSpPr>
            <p:spPr bwMode="auto">
              <a:xfrm>
                <a:off x="7921625" y="3856038"/>
                <a:ext cx="90488" cy="150813"/>
              </a:xfrm>
              <a:custGeom>
                <a:avLst/>
                <a:gdLst>
                  <a:gd name="T0" fmla="*/ 45 w 55"/>
                  <a:gd name="T1" fmla="*/ 20 h 92"/>
                  <a:gd name="T2" fmla="*/ 44 w 55"/>
                  <a:gd name="T3" fmla="*/ 10 h 92"/>
                  <a:gd name="T4" fmla="*/ 30 w 55"/>
                  <a:gd name="T5" fmla="*/ 1 h 92"/>
                  <a:gd name="T6" fmla="*/ 14 w 55"/>
                  <a:gd name="T7" fmla="*/ 2 h 92"/>
                  <a:gd name="T8" fmla="*/ 6 w 55"/>
                  <a:gd name="T9" fmla="*/ 5 h 92"/>
                  <a:gd name="T10" fmla="*/ 3 w 55"/>
                  <a:gd name="T11" fmla="*/ 21 h 92"/>
                  <a:gd name="T12" fmla="*/ 16 w 55"/>
                  <a:gd name="T13" fmla="*/ 33 h 92"/>
                  <a:gd name="T14" fmla="*/ 34 w 55"/>
                  <a:gd name="T15" fmla="*/ 38 h 92"/>
                  <a:gd name="T16" fmla="*/ 27 w 55"/>
                  <a:gd name="T17" fmla="*/ 52 h 92"/>
                  <a:gd name="T18" fmla="*/ 11 w 55"/>
                  <a:gd name="T19" fmla="*/ 58 h 92"/>
                  <a:gd name="T20" fmla="*/ 5 w 55"/>
                  <a:gd name="T21" fmla="*/ 62 h 92"/>
                  <a:gd name="T22" fmla="*/ 6 w 55"/>
                  <a:gd name="T23" fmla="*/ 74 h 92"/>
                  <a:gd name="T24" fmla="*/ 16 w 55"/>
                  <a:gd name="T25" fmla="*/ 81 h 92"/>
                  <a:gd name="T26" fmla="*/ 37 w 55"/>
                  <a:gd name="T27" fmla="*/ 91 h 92"/>
                  <a:gd name="T28" fmla="*/ 41 w 55"/>
                  <a:gd name="T29" fmla="*/ 92 h 92"/>
                  <a:gd name="T30" fmla="*/ 45 w 55"/>
                  <a:gd name="T31" fmla="*/ 90 h 92"/>
                  <a:gd name="T32" fmla="*/ 54 w 55"/>
                  <a:gd name="T33" fmla="*/ 76 h 92"/>
                  <a:gd name="T34" fmla="*/ 48 w 55"/>
                  <a:gd name="T35" fmla="*/ 48 h 92"/>
                  <a:gd name="T36" fmla="*/ 45 w 55"/>
                  <a:gd name="T37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92">
                    <a:moveTo>
                      <a:pt x="45" y="20"/>
                    </a:moveTo>
                    <a:cubicBezTo>
                      <a:pt x="45" y="17"/>
                      <a:pt x="45" y="13"/>
                      <a:pt x="44" y="10"/>
                    </a:cubicBezTo>
                    <a:cubicBezTo>
                      <a:pt x="41" y="5"/>
                      <a:pt x="36" y="2"/>
                      <a:pt x="30" y="1"/>
                    </a:cubicBezTo>
                    <a:cubicBezTo>
                      <a:pt x="25" y="0"/>
                      <a:pt x="19" y="1"/>
                      <a:pt x="14" y="2"/>
                    </a:cubicBezTo>
                    <a:cubicBezTo>
                      <a:pt x="11" y="3"/>
                      <a:pt x="9" y="3"/>
                      <a:pt x="6" y="5"/>
                    </a:cubicBezTo>
                    <a:cubicBezTo>
                      <a:pt x="1" y="8"/>
                      <a:pt x="0" y="16"/>
                      <a:pt x="3" y="21"/>
                    </a:cubicBezTo>
                    <a:cubicBezTo>
                      <a:pt x="5" y="27"/>
                      <a:pt x="11" y="31"/>
                      <a:pt x="16" y="33"/>
                    </a:cubicBezTo>
                    <a:cubicBezTo>
                      <a:pt x="22" y="35"/>
                      <a:pt x="28" y="36"/>
                      <a:pt x="34" y="38"/>
                    </a:cubicBezTo>
                    <a:cubicBezTo>
                      <a:pt x="36" y="43"/>
                      <a:pt x="32" y="49"/>
                      <a:pt x="27" y="52"/>
                    </a:cubicBezTo>
                    <a:cubicBezTo>
                      <a:pt x="22" y="55"/>
                      <a:pt x="16" y="56"/>
                      <a:pt x="11" y="58"/>
                    </a:cubicBezTo>
                    <a:cubicBezTo>
                      <a:pt x="9" y="59"/>
                      <a:pt x="6" y="60"/>
                      <a:pt x="5" y="62"/>
                    </a:cubicBezTo>
                    <a:cubicBezTo>
                      <a:pt x="2" y="66"/>
                      <a:pt x="3" y="70"/>
                      <a:pt x="6" y="74"/>
                    </a:cubicBezTo>
                    <a:cubicBezTo>
                      <a:pt x="8" y="77"/>
                      <a:pt x="12" y="79"/>
                      <a:pt x="16" y="81"/>
                    </a:cubicBezTo>
                    <a:cubicBezTo>
                      <a:pt x="23" y="84"/>
                      <a:pt x="30" y="88"/>
                      <a:pt x="37" y="91"/>
                    </a:cubicBezTo>
                    <a:cubicBezTo>
                      <a:pt x="38" y="92"/>
                      <a:pt x="40" y="92"/>
                      <a:pt x="41" y="92"/>
                    </a:cubicBezTo>
                    <a:cubicBezTo>
                      <a:pt x="43" y="92"/>
                      <a:pt x="44" y="91"/>
                      <a:pt x="45" y="90"/>
                    </a:cubicBezTo>
                    <a:cubicBezTo>
                      <a:pt x="49" y="86"/>
                      <a:pt x="53" y="82"/>
                      <a:pt x="54" y="76"/>
                    </a:cubicBezTo>
                    <a:cubicBezTo>
                      <a:pt x="55" y="68"/>
                      <a:pt x="49" y="56"/>
                      <a:pt x="48" y="48"/>
                    </a:cubicBezTo>
                    <a:cubicBezTo>
                      <a:pt x="46" y="38"/>
                      <a:pt x="45" y="29"/>
                      <a:pt x="45" y="2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Rectangle 62"/>
              <p:cNvSpPr>
                <a:spLocks noChangeArrowheads="1"/>
              </p:cNvSpPr>
              <p:nvPr/>
            </p:nvSpPr>
            <p:spPr bwMode="auto">
              <a:xfrm>
                <a:off x="8694738" y="5794376"/>
                <a:ext cx="53975" cy="53975"/>
              </a:xfrm>
              <a:prstGeom prst="rect">
                <a:avLst/>
              </a:prstGeom>
              <a:solidFill>
                <a:srgbClr val="0C6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Oval 63"/>
              <p:cNvSpPr>
                <a:spLocks noChangeArrowheads="1"/>
              </p:cNvSpPr>
              <p:nvPr/>
            </p:nvSpPr>
            <p:spPr bwMode="auto">
              <a:xfrm>
                <a:off x="10272713" y="5070476"/>
                <a:ext cx="33338" cy="333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64"/>
              <p:cNvSpPr>
                <a:spLocks/>
              </p:cNvSpPr>
              <p:nvPr/>
            </p:nvSpPr>
            <p:spPr bwMode="auto">
              <a:xfrm>
                <a:off x="8739188" y="4373563"/>
                <a:ext cx="295275" cy="511175"/>
              </a:xfrm>
              <a:custGeom>
                <a:avLst/>
                <a:gdLst>
                  <a:gd name="T0" fmla="*/ 9 w 180"/>
                  <a:gd name="T1" fmla="*/ 119 h 310"/>
                  <a:gd name="T2" fmla="*/ 21 w 180"/>
                  <a:gd name="T3" fmla="*/ 47 h 310"/>
                  <a:gd name="T4" fmla="*/ 34 w 180"/>
                  <a:gd name="T5" fmla="*/ 16 h 310"/>
                  <a:gd name="T6" fmla="*/ 61 w 180"/>
                  <a:gd name="T7" fmla="*/ 4 h 310"/>
                  <a:gd name="T8" fmla="*/ 109 w 180"/>
                  <a:gd name="T9" fmla="*/ 19 h 310"/>
                  <a:gd name="T10" fmla="*/ 114 w 180"/>
                  <a:gd name="T11" fmla="*/ 42 h 310"/>
                  <a:gd name="T12" fmla="*/ 133 w 180"/>
                  <a:gd name="T13" fmla="*/ 71 h 310"/>
                  <a:gd name="T14" fmla="*/ 158 w 180"/>
                  <a:gd name="T15" fmla="*/ 145 h 310"/>
                  <a:gd name="T16" fmla="*/ 159 w 180"/>
                  <a:gd name="T17" fmla="*/ 160 h 310"/>
                  <a:gd name="T18" fmla="*/ 150 w 180"/>
                  <a:gd name="T19" fmla="*/ 172 h 310"/>
                  <a:gd name="T20" fmla="*/ 145 w 180"/>
                  <a:gd name="T21" fmla="*/ 174 h 310"/>
                  <a:gd name="T22" fmla="*/ 145 w 180"/>
                  <a:gd name="T23" fmla="*/ 177 h 310"/>
                  <a:gd name="T24" fmla="*/ 159 w 180"/>
                  <a:gd name="T25" fmla="*/ 214 h 310"/>
                  <a:gd name="T26" fmla="*/ 156 w 180"/>
                  <a:gd name="T27" fmla="*/ 251 h 310"/>
                  <a:gd name="T28" fmla="*/ 177 w 180"/>
                  <a:gd name="T29" fmla="*/ 270 h 310"/>
                  <a:gd name="T30" fmla="*/ 171 w 180"/>
                  <a:gd name="T31" fmla="*/ 298 h 310"/>
                  <a:gd name="T32" fmla="*/ 131 w 180"/>
                  <a:gd name="T33" fmla="*/ 309 h 310"/>
                  <a:gd name="T34" fmla="*/ 91 w 180"/>
                  <a:gd name="T35" fmla="*/ 309 h 310"/>
                  <a:gd name="T36" fmla="*/ 61 w 180"/>
                  <a:gd name="T37" fmla="*/ 305 h 310"/>
                  <a:gd name="T38" fmla="*/ 20 w 180"/>
                  <a:gd name="T39" fmla="*/ 255 h 310"/>
                  <a:gd name="T40" fmla="*/ 6 w 180"/>
                  <a:gd name="T41" fmla="*/ 247 h 310"/>
                  <a:gd name="T42" fmla="*/ 13 w 180"/>
                  <a:gd name="T43" fmla="*/ 222 h 310"/>
                  <a:gd name="T44" fmla="*/ 20 w 180"/>
                  <a:gd name="T45" fmla="*/ 212 h 310"/>
                  <a:gd name="T46" fmla="*/ 21 w 180"/>
                  <a:gd name="T47" fmla="*/ 201 h 310"/>
                  <a:gd name="T48" fmla="*/ 7 w 180"/>
                  <a:gd name="T49" fmla="*/ 10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310">
                    <a:moveTo>
                      <a:pt x="9" y="119"/>
                    </a:moveTo>
                    <a:cubicBezTo>
                      <a:pt x="10" y="95"/>
                      <a:pt x="15" y="71"/>
                      <a:pt x="21" y="47"/>
                    </a:cubicBezTo>
                    <a:cubicBezTo>
                      <a:pt x="23" y="36"/>
                      <a:pt x="26" y="24"/>
                      <a:pt x="34" y="16"/>
                    </a:cubicBezTo>
                    <a:cubicBezTo>
                      <a:pt x="42" y="9"/>
                      <a:pt x="51" y="6"/>
                      <a:pt x="61" y="4"/>
                    </a:cubicBezTo>
                    <a:cubicBezTo>
                      <a:pt x="79" y="0"/>
                      <a:pt x="101" y="3"/>
                      <a:pt x="109" y="19"/>
                    </a:cubicBezTo>
                    <a:cubicBezTo>
                      <a:pt x="112" y="26"/>
                      <a:pt x="112" y="35"/>
                      <a:pt x="114" y="42"/>
                    </a:cubicBezTo>
                    <a:cubicBezTo>
                      <a:pt x="117" y="53"/>
                      <a:pt x="126" y="62"/>
                      <a:pt x="133" y="71"/>
                    </a:cubicBezTo>
                    <a:cubicBezTo>
                      <a:pt x="148" y="93"/>
                      <a:pt x="153" y="119"/>
                      <a:pt x="158" y="145"/>
                    </a:cubicBezTo>
                    <a:cubicBezTo>
                      <a:pt x="159" y="150"/>
                      <a:pt x="160" y="155"/>
                      <a:pt x="159" y="160"/>
                    </a:cubicBezTo>
                    <a:cubicBezTo>
                      <a:pt x="158" y="166"/>
                      <a:pt x="155" y="171"/>
                      <a:pt x="150" y="172"/>
                    </a:cubicBezTo>
                    <a:cubicBezTo>
                      <a:pt x="148" y="172"/>
                      <a:pt x="145" y="172"/>
                      <a:pt x="145" y="174"/>
                    </a:cubicBezTo>
                    <a:cubicBezTo>
                      <a:pt x="144" y="175"/>
                      <a:pt x="144" y="176"/>
                      <a:pt x="145" y="177"/>
                    </a:cubicBezTo>
                    <a:cubicBezTo>
                      <a:pt x="148" y="190"/>
                      <a:pt x="155" y="202"/>
                      <a:pt x="159" y="214"/>
                    </a:cubicBezTo>
                    <a:cubicBezTo>
                      <a:pt x="163" y="226"/>
                      <a:pt x="164" y="241"/>
                      <a:pt x="156" y="251"/>
                    </a:cubicBezTo>
                    <a:cubicBezTo>
                      <a:pt x="165" y="253"/>
                      <a:pt x="174" y="260"/>
                      <a:pt x="177" y="270"/>
                    </a:cubicBezTo>
                    <a:cubicBezTo>
                      <a:pt x="180" y="279"/>
                      <a:pt x="178" y="291"/>
                      <a:pt x="171" y="298"/>
                    </a:cubicBezTo>
                    <a:cubicBezTo>
                      <a:pt x="161" y="308"/>
                      <a:pt x="145" y="309"/>
                      <a:pt x="131" y="309"/>
                    </a:cubicBezTo>
                    <a:cubicBezTo>
                      <a:pt x="118" y="309"/>
                      <a:pt x="104" y="309"/>
                      <a:pt x="91" y="309"/>
                    </a:cubicBezTo>
                    <a:cubicBezTo>
                      <a:pt x="81" y="310"/>
                      <a:pt x="70" y="310"/>
                      <a:pt x="61" y="305"/>
                    </a:cubicBezTo>
                    <a:cubicBezTo>
                      <a:pt x="42" y="294"/>
                      <a:pt x="39" y="265"/>
                      <a:pt x="20" y="255"/>
                    </a:cubicBezTo>
                    <a:cubicBezTo>
                      <a:pt x="15" y="252"/>
                      <a:pt x="9" y="251"/>
                      <a:pt x="6" y="247"/>
                    </a:cubicBezTo>
                    <a:cubicBezTo>
                      <a:pt x="0" y="239"/>
                      <a:pt x="6" y="229"/>
                      <a:pt x="13" y="222"/>
                    </a:cubicBezTo>
                    <a:cubicBezTo>
                      <a:pt x="15" y="219"/>
                      <a:pt x="18" y="216"/>
                      <a:pt x="20" y="212"/>
                    </a:cubicBezTo>
                    <a:cubicBezTo>
                      <a:pt x="21" y="208"/>
                      <a:pt x="21" y="204"/>
                      <a:pt x="21" y="201"/>
                    </a:cubicBezTo>
                    <a:cubicBezTo>
                      <a:pt x="21" y="167"/>
                      <a:pt x="16" y="134"/>
                      <a:pt x="7" y="102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65"/>
              <p:cNvSpPr>
                <a:spLocks/>
              </p:cNvSpPr>
              <p:nvPr/>
            </p:nvSpPr>
            <p:spPr bwMode="auto">
              <a:xfrm>
                <a:off x="8118475" y="4894263"/>
                <a:ext cx="742950" cy="1374775"/>
              </a:xfrm>
              <a:custGeom>
                <a:avLst/>
                <a:gdLst>
                  <a:gd name="T0" fmla="*/ 0 w 468"/>
                  <a:gd name="T1" fmla="*/ 866 h 866"/>
                  <a:gd name="T2" fmla="*/ 380 w 468"/>
                  <a:gd name="T3" fmla="*/ 585 h 866"/>
                  <a:gd name="T4" fmla="*/ 422 w 468"/>
                  <a:gd name="T5" fmla="*/ 484 h 866"/>
                  <a:gd name="T6" fmla="*/ 468 w 468"/>
                  <a:gd name="T7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866">
                    <a:moveTo>
                      <a:pt x="0" y="866"/>
                    </a:moveTo>
                    <a:lnTo>
                      <a:pt x="380" y="585"/>
                    </a:lnTo>
                    <a:lnTo>
                      <a:pt x="422" y="484"/>
                    </a:lnTo>
                    <a:lnTo>
                      <a:pt x="468" y="0"/>
                    </a:lnTo>
                  </a:path>
                </a:pathLst>
              </a:custGeom>
              <a:noFill/>
              <a:ln w="19050" cap="flat">
                <a:solidFill>
                  <a:srgbClr val="0C6BF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66"/>
              <p:cNvSpPr>
                <a:spLocks/>
              </p:cNvSpPr>
              <p:nvPr/>
            </p:nvSpPr>
            <p:spPr bwMode="auto">
              <a:xfrm>
                <a:off x="8335963" y="1582738"/>
                <a:ext cx="304800" cy="293688"/>
              </a:xfrm>
              <a:custGeom>
                <a:avLst/>
                <a:gdLst>
                  <a:gd name="T0" fmla="*/ 112 w 186"/>
                  <a:gd name="T1" fmla="*/ 165 h 178"/>
                  <a:gd name="T2" fmla="*/ 122 w 186"/>
                  <a:gd name="T3" fmla="*/ 174 h 178"/>
                  <a:gd name="T4" fmla="*/ 134 w 186"/>
                  <a:gd name="T5" fmla="*/ 177 h 178"/>
                  <a:gd name="T6" fmla="*/ 147 w 186"/>
                  <a:gd name="T7" fmla="*/ 162 h 178"/>
                  <a:gd name="T8" fmla="*/ 166 w 186"/>
                  <a:gd name="T9" fmla="*/ 151 h 178"/>
                  <a:gd name="T10" fmla="*/ 176 w 186"/>
                  <a:gd name="T11" fmla="*/ 132 h 178"/>
                  <a:gd name="T12" fmla="*/ 185 w 186"/>
                  <a:gd name="T13" fmla="*/ 117 h 178"/>
                  <a:gd name="T14" fmla="*/ 183 w 186"/>
                  <a:gd name="T15" fmla="*/ 100 h 178"/>
                  <a:gd name="T16" fmla="*/ 183 w 186"/>
                  <a:gd name="T17" fmla="*/ 95 h 178"/>
                  <a:gd name="T18" fmla="*/ 179 w 186"/>
                  <a:gd name="T19" fmla="*/ 93 h 178"/>
                  <a:gd name="T20" fmla="*/ 162 w 186"/>
                  <a:gd name="T21" fmla="*/ 92 h 178"/>
                  <a:gd name="T22" fmla="*/ 155 w 186"/>
                  <a:gd name="T23" fmla="*/ 90 h 178"/>
                  <a:gd name="T24" fmla="*/ 151 w 186"/>
                  <a:gd name="T25" fmla="*/ 85 h 178"/>
                  <a:gd name="T26" fmla="*/ 130 w 186"/>
                  <a:gd name="T27" fmla="*/ 83 h 178"/>
                  <a:gd name="T28" fmla="*/ 108 w 186"/>
                  <a:gd name="T29" fmla="*/ 91 h 178"/>
                  <a:gd name="T30" fmla="*/ 106 w 186"/>
                  <a:gd name="T31" fmla="*/ 77 h 178"/>
                  <a:gd name="T32" fmla="*/ 111 w 186"/>
                  <a:gd name="T33" fmla="*/ 62 h 178"/>
                  <a:gd name="T34" fmla="*/ 104 w 186"/>
                  <a:gd name="T35" fmla="*/ 30 h 178"/>
                  <a:gd name="T36" fmla="*/ 97 w 186"/>
                  <a:gd name="T37" fmla="*/ 24 h 178"/>
                  <a:gd name="T38" fmla="*/ 90 w 186"/>
                  <a:gd name="T39" fmla="*/ 10 h 178"/>
                  <a:gd name="T40" fmla="*/ 67 w 186"/>
                  <a:gd name="T41" fmla="*/ 1 h 178"/>
                  <a:gd name="T42" fmla="*/ 60 w 186"/>
                  <a:gd name="T43" fmla="*/ 1 h 178"/>
                  <a:gd name="T44" fmla="*/ 54 w 186"/>
                  <a:gd name="T45" fmla="*/ 10 h 178"/>
                  <a:gd name="T46" fmla="*/ 25 w 186"/>
                  <a:gd name="T47" fmla="*/ 66 h 178"/>
                  <a:gd name="T48" fmla="*/ 3 w 186"/>
                  <a:gd name="T49" fmla="*/ 85 h 178"/>
                  <a:gd name="T50" fmla="*/ 7 w 186"/>
                  <a:gd name="T51" fmla="*/ 107 h 178"/>
                  <a:gd name="T52" fmla="*/ 11 w 186"/>
                  <a:gd name="T53" fmla="*/ 113 h 178"/>
                  <a:gd name="T54" fmla="*/ 14 w 186"/>
                  <a:gd name="T55" fmla="*/ 137 h 178"/>
                  <a:gd name="T56" fmla="*/ 31 w 186"/>
                  <a:gd name="T57" fmla="*/ 150 h 178"/>
                  <a:gd name="T58" fmla="*/ 55 w 186"/>
                  <a:gd name="T59" fmla="*/ 155 h 178"/>
                  <a:gd name="T60" fmla="*/ 75 w 186"/>
                  <a:gd name="T61" fmla="*/ 162 h 178"/>
                  <a:gd name="T62" fmla="*/ 90 w 186"/>
                  <a:gd name="T63" fmla="*/ 157 h 178"/>
                  <a:gd name="T64" fmla="*/ 112 w 186"/>
                  <a:gd name="T65" fmla="*/ 16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6" h="178">
                    <a:moveTo>
                      <a:pt x="112" y="165"/>
                    </a:moveTo>
                    <a:cubicBezTo>
                      <a:pt x="116" y="167"/>
                      <a:pt x="118" y="171"/>
                      <a:pt x="122" y="174"/>
                    </a:cubicBezTo>
                    <a:cubicBezTo>
                      <a:pt x="125" y="176"/>
                      <a:pt x="130" y="178"/>
                      <a:pt x="134" y="177"/>
                    </a:cubicBezTo>
                    <a:cubicBezTo>
                      <a:pt x="140" y="175"/>
                      <a:pt x="143" y="167"/>
                      <a:pt x="147" y="162"/>
                    </a:cubicBezTo>
                    <a:cubicBezTo>
                      <a:pt x="153" y="157"/>
                      <a:pt x="161" y="156"/>
                      <a:pt x="166" y="151"/>
                    </a:cubicBezTo>
                    <a:cubicBezTo>
                      <a:pt x="171" y="145"/>
                      <a:pt x="172" y="137"/>
                      <a:pt x="176" y="132"/>
                    </a:cubicBezTo>
                    <a:cubicBezTo>
                      <a:pt x="179" y="127"/>
                      <a:pt x="185" y="123"/>
                      <a:pt x="185" y="117"/>
                    </a:cubicBezTo>
                    <a:cubicBezTo>
                      <a:pt x="186" y="111"/>
                      <a:pt x="182" y="106"/>
                      <a:pt x="183" y="100"/>
                    </a:cubicBezTo>
                    <a:cubicBezTo>
                      <a:pt x="183" y="98"/>
                      <a:pt x="184" y="96"/>
                      <a:pt x="183" y="95"/>
                    </a:cubicBezTo>
                    <a:cubicBezTo>
                      <a:pt x="182" y="94"/>
                      <a:pt x="180" y="93"/>
                      <a:pt x="179" y="93"/>
                    </a:cubicBezTo>
                    <a:cubicBezTo>
                      <a:pt x="174" y="92"/>
                      <a:pt x="168" y="91"/>
                      <a:pt x="162" y="92"/>
                    </a:cubicBezTo>
                    <a:cubicBezTo>
                      <a:pt x="160" y="92"/>
                      <a:pt x="157" y="92"/>
                      <a:pt x="155" y="90"/>
                    </a:cubicBezTo>
                    <a:cubicBezTo>
                      <a:pt x="154" y="89"/>
                      <a:pt x="153" y="87"/>
                      <a:pt x="151" y="85"/>
                    </a:cubicBezTo>
                    <a:cubicBezTo>
                      <a:pt x="147" y="78"/>
                      <a:pt x="137" y="80"/>
                      <a:pt x="130" y="83"/>
                    </a:cubicBezTo>
                    <a:cubicBezTo>
                      <a:pt x="123" y="87"/>
                      <a:pt x="116" y="92"/>
                      <a:pt x="108" y="91"/>
                    </a:cubicBezTo>
                    <a:cubicBezTo>
                      <a:pt x="105" y="88"/>
                      <a:pt x="104" y="82"/>
                      <a:pt x="106" y="77"/>
                    </a:cubicBezTo>
                    <a:cubicBezTo>
                      <a:pt x="107" y="72"/>
                      <a:pt x="110" y="67"/>
                      <a:pt x="111" y="62"/>
                    </a:cubicBezTo>
                    <a:cubicBezTo>
                      <a:pt x="115" y="51"/>
                      <a:pt x="112" y="39"/>
                      <a:pt x="104" y="30"/>
                    </a:cubicBezTo>
                    <a:cubicBezTo>
                      <a:pt x="101" y="28"/>
                      <a:pt x="99" y="26"/>
                      <a:pt x="97" y="24"/>
                    </a:cubicBezTo>
                    <a:cubicBezTo>
                      <a:pt x="94" y="20"/>
                      <a:pt x="93" y="14"/>
                      <a:pt x="90" y="10"/>
                    </a:cubicBezTo>
                    <a:cubicBezTo>
                      <a:pt x="85" y="3"/>
                      <a:pt x="76" y="2"/>
                      <a:pt x="67" y="1"/>
                    </a:cubicBezTo>
                    <a:cubicBezTo>
                      <a:pt x="65" y="1"/>
                      <a:pt x="62" y="0"/>
                      <a:pt x="60" y="1"/>
                    </a:cubicBezTo>
                    <a:cubicBezTo>
                      <a:pt x="56" y="3"/>
                      <a:pt x="55" y="6"/>
                      <a:pt x="54" y="10"/>
                    </a:cubicBezTo>
                    <a:cubicBezTo>
                      <a:pt x="46" y="30"/>
                      <a:pt x="41" y="52"/>
                      <a:pt x="25" y="66"/>
                    </a:cubicBezTo>
                    <a:cubicBezTo>
                      <a:pt x="17" y="72"/>
                      <a:pt x="7" y="76"/>
                      <a:pt x="3" y="85"/>
                    </a:cubicBezTo>
                    <a:cubicBezTo>
                      <a:pt x="0" y="92"/>
                      <a:pt x="1" y="101"/>
                      <a:pt x="7" y="107"/>
                    </a:cubicBezTo>
                    <a:cubicBezTo>
                      <a:pt x="8" y="109"/>
                      <a:pt x="10" y="111"/>
                      <a:pt x="11" y="113"/>
                    </a:cubicBezTo>
                    <a:cubicBezTo>
                      <a:pt x="15" y="120"/>
                      <a:pt x="11" y="129"/>
                      <a:pt x="14" y="137"/>
                    </a:cubicBezTo>
                    <a:cubicBezTo>
                      <a:pt x="16" y="144"/>
                      <a:pt x="24" y="148"/>
                      <a:pt x="31" y="150"/>
                    </a:cubicBezTo>
                    <a:cubicBezTo>
                      <a:pt x="39" y="151"/>
                      <a:pt x="47" y="151"/>
                      <a:pt x="55" y="155"/>
                    </a:cubicBezTo>
                    <a:cubicBezTo>
                      <a:pt x="61" y="158"/>
                      <a:pt x="67" y="163"/>
                      <a:pt x="75" y="162"/>
                    </a:cubicBezTo>
                    <a:cubicBezTo>
                      <a:pt x="80" y="161"/>
                      <a:pt x="84" y="157"/>
                      <a:pt x="90" y="157"/>
                    </a:cubicBezTo>
                    <a:cubicBezTo>
                      <a:pt x="98" y="156"/>
                      <a:pt x="106" y="159"/>
                      <a:pt x="112" y="16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67"/>
              <p:cNvSpPr>
                <a:spLocks/>
              </p:cNvSpPr>
              <p:nvPr/>
            </p:nvSpPr>
            <p:spPr bwMode="auto">
              <a:xfrm>
                <a:off x="8332788" y="1851026"/>
                <a:ext cx="242888" cy="261938"/>
              </a:xfrm>
              <a:custGeom>
                <a:avLst/>
                <a:gdLst>
                  <a:gd name="T0" fmla="*/ 88 w 147"/>
                  <a:gd name="T1" fmla="*/ 1 h 159"/>
                  <a:gd name="T2" fmla="*/ 110 w 147"/>
                  <a:gd name="T3" fmla="*/ 12 h 159"/>
                  <a:gd name="T4" fmla="*/ 132 w 147"/>
                  <a:gd name="T5" fmla="*/ 20 h 159"/>
                  <a:gd name="T6" fmla="*/ 143 w 147"/>
                  <a:gd name="T7" fmla="*/ 21 h 159"/>
                  <a:gd name="T8" fmla="*/ 145 w 147"/>
                  <a:gd name="T9" fmla="*/ 26 h 159"/>
                  <a:gd name="T10" fmla="*/ 145 w 147"/>
                  <a:gd name="T11" fmla="*/ 43 h 159"/>
                  <a:gd name="T12" fmla="*/ 141 w 147"/>
                  <a:gd name="T13" fmla="*/ 56 h 159"/>
                  <a:gd name="T14" fmla="*/ 137 w 147"/>
                  <a:gd name="T15" fmla="*/ 82 h 159"/>
                  <a:gd name="T16" fmla="*/ 125 w 147"/>
                  <a:gd name="T17" fmla="*/ 104 h 159"/>
                  <a:gd name="T18" fmla="*/ 109 w 147"/>
                  <a:gd name="T19" fmla="*/ 131 h 159"/>
                  <a:gd name="T20" fmla="*/ 95 w 147"/>
                  <a:gd name="T21" fmla="*/ 148 h 159"/>
                  <a:gd name="T22" fmla="*/ 74 w 147"/>
                  <a:gd name="T23" fmla="*/ 154 h 159"/>
                  <a:gd name="T24" fmla="*/ 52 w 147"/>
                  <a:gd name="T25" fmla="*/ 144 h 159"/>
                  <a:gd name="T26" fmla="*/ 36 w 147"/>
                  <a:gd name="T27" fmla="*/ 145 h 159"/>
                  <a:gd name="T28" fmla="*/ 27 w 147"/>
                  <a:gd name="T29" fmla="*/ 149 h 159"/>
                  <a:gd name="T30" fmla="*/ 24 w 147"/>
                  <a:gd name="T31" fmla="*/ 158 h 159"/>
                  <a:gd name="T32" fmla="*/ 6 w 147"/>
                  <a:gd name="T33" fmla="*/ 154 h 159"/>
                  <a:gd name="T34" fmla="*/ 6 w 147"/>
                  <a:gd name="T35" fmla="*/ 135 h 159"/>
                  <a:gd name="T36" fmla="*/ 26 w 147"/>
                  <a:gd name="T37" fmla="*/ 133 h 159"/>
                  <a:gd name="T38" fmla="*/ 32 w 147"/>
                  <a:gd name="T39" fmla="*/ 136 h 159"/>
                  <a:gd name="T40" fmla="*/ 39 w 147"/>
                  <a:gd name="T41" fmla="*/ 132 h 159"/>
                  <a:gd name="T42" fmla="*/ 42 w 147"/>
                  <a:gd name="T43" fmla="*/ 123 h 159"/>
                  <a:gd name="T44" fmla="*/ 50 w 147"/>
                  <a:gd name="T45" fmla="*/ 106 h 159"/>
                  <a:gd name="T46" fmla="*/ 54 w 147"/>
                  <a:gd name="T47" fmla="*/ 101 h 159"/>
                  <a:gd name="T48" fmla="*/ 55 w 147"/>
                  <a:gd name="T49" fmla="*/ 93 h 159"/>
                  <a:gd name="T50" fmla="*/ 56 w 147"/>
                  <a:gd name="T51" fmla="*/ 70 h 159"/>
                  <a:gd name="T52" fmla="*/ 62 w 147"/>
                  <a:gd name="T53" fmla="*/ 55 h 159"/>
                  <a:gd name="T54" fmla="*/ 62 w 147"/>
                  <a:gd name="T55" fmla="*/ 37 h 159"/>
                  <a:gd name="T56" fmla="*/ 88 w 147"/>
                  <a:gd name="T57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7" h="159">
                    <a:moveTo>
                      <a:pt x="88" y="1"/>
                    </a:moveTo>
                    <a:cubicBezTo>
                      <a:pt x="96" y="2"/>
                      <a:pt x="103" y="7"/>
                      <a:pt x="110" y="12"/>
                    </a:cubicBezTo>
                    <a:cubicBezTo>
                      <a:pt x="117" y="16"/>
                      <a:pt x="124" y="21"/>
                      <a:pt x="132" y="20"/>
                    </a:cubicBezTo>
                    <a:cubicBezTo>
                      <a:pt x="136" y="19"/>
                      <a:pt x="141" y="18"/>
                      <a:pt x="143" y="21"/>
                    </a:cubicBezTo>
                    <a:cubicBezTo>
                      <a:pt x="145" y="22"/>
                      <a:pt x="145" y="24"/>
                      <a:pt x="145" y="26"/>
                    </a:cubicBezTo>
                    <a:cubicBezTo>
                      <a:pt x="146" y="32"/>
                      <a:pt x="147" y="37"/>
                      <a:pt x="145" y="43"/>
                    </a:cubicBezTo>
                    <a:cubicBezTo>
                      <a:pt x="144" y="47"/>
                      <a:pt x="142" y="51"/>
                      <a:pt x="141" y="56"/>
                    </a:cubicBezTo>
                    <a:cubicBezTo>
                      <a:pt x="138" y="64"/>
                      <a:pt x="139" y="73"/>
                      <a:pt x="137" y="82"/>
                    </a:cubicBezTo>
                    <a:cubicBezTo>
                      <a:pt x="135" y="90"/>
                      <a:pt x="130" y="97"/>
                      <a:pt x="125" y="104"/>
                    </a:cubicBezTo>
                    <a:cubicBezTo>
                      <a:pt x="120" y="113"/>
                      <a:pt x="114" y="122"/>
                      <a:pt x="109" y="131"/>
                    </a:cubicBezTo>
                    <a:cubicBezTo>
                      <a:pt x="105" y="137"/>
                      <a:pt x="101" y="143"/>
                      <a:pt x="95" y="148"/>
                    </a:cubicBezTo>
                    <a:cubicBezTo>
                      <a:pt x="89" y="153"/>
                      <a:pt x="82" y="156"/>
                      <a:pt x="74" y="154"/>
                    </a:cubicBezTo>
                    <a:cubicBezTo>
                      <a:pt x="66" y="153"/>
                      <a:pt x="60" y="146"/>
                      <a:pt x="52" y="144"/>
                    </a:cubicBezTo>
                    <a:cubicBezTo>
                      <a:pt x="46" y="143"/>
                      <a:pt x="41" y="144"/>
                      <a:pt x="36" y="145"/>
                    </a:cubicBezTo>
                    <a:cubicBezTo>
                      <a:pt x="33" y="146"/>
                      <a:pt x="29" y="147"/>
                      <a:pt x="27" y="149"/>
                    </a:cubicBezTo>
                    <a:cubicBezTo>
                      <a:pt x="24" y="151"/>
                      <a:pt x="23" y="155"/>
                      <a:pt x="24" y="158"/>
                    </a:cubicBezTo>
                    <a:cubicBezTo>
                      <a:pt x="18" y="159"/>
                      <a:pt x="10" y="159"/>
                      <a:pt x="6" y="154"/>
                    </a:cubicBezTo>
                    <a:cubicBezTo>
                      <a:pt x="0" y="149"/>
                      <a:pt x="1" y="140"/>
                      <a:pt x="6" y="135"/>
                    </a:cubicBezTo>
                    <a:cubicBezTo>
                      <a:pt x="11" y="129"/>
                      <a:pt x="20" y="129"/>
                      <a:pt x="26" y="133"/>
                    </a:cubicBezTo>
                    <a:cubicBezTo>
                      <a:pt x="28" y="134"/>
                      <a:pt x="30" y="136"/>
                      <a:pt x="32" y="136"/>
                    </a:cubicBezTo>
                    <a:cubicBezTo>
                      <a:pt x="35" y="136"/>
                      <a:pt x="38" y="134"/>
                      <a:pt x="39" y="132"/>
                    </a:cubicBezTo>
                    <a:cubicBezTo>
                      <a:pt x="41" y="129"/>
                      <a:pt x="41" y="126"/>
                      <a:pt x="42" y="123"/>
                    </a:cubicBezTo>
                    <a:cubicBezTo>
                      <a:pt x="43" y="117"/>
                      <a:pt x="46" y="111"/>
                      <a:pt x="50" y="106"/>
                    </a:cubicBezTo>
                    <a:cubicBezTo>
                      <a:pt x="51" y="104"/>
                      <a:pt x="53" y="103"/>
                      <a:pt x="54" y="101"/>
                    </a:cubicBezTo>
                    <a:cubicBezTo>
                      <a:pt x="55" y="98"/>
                      <a:pt x="55" y="96"/>
                      <a:pt x="55" y="93"/>
                    </a:cubicBezTo>
                    <a:cubicBezTo>
                      <a:pt x="55" y="85"/>
                      <a:pt x="53" y="77"/>
                      <a:pt x="56" y="70"/>
                    </a:cubicBezTo>
                    <a:cubicBezTo>
                      <a:pt x="57" y="65"/>
                      <a:pt x="61" y="60"/>
                      <a:pt x="62" y="55"/>
                    </a:cubicBezTo>
                    <a:cubicBezTo>
                      <a:pt x="63" y="49"/>
                      <a:pt x="62" y="43"/>
                      <a:pt x="62" y="37"/>
                    </a:cubicBezTo>
                    <a:cubicBezTo>
                      <a:pt x="62" y="23"/>
                      <a:pt x="72" y="0"/>
                      <a:pt x="88" y="1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68"/>
              <p:cNvSpPr>
                <a:spLocks/>
              </p:cNvSpPr>
              <p:nvPr/>
            </p:nvSpPr>
            <p:spPr bwMode="auto">
              <a:xfrm>
                <a:off x="10552113" y="3146426"/>
                <a:ext cx="212725" cy="204788"/>
              </a:xfrm>
              <a:custGeom>
                <a:avLst/>
                <a:gdLst>
                  <a:gd name="T0" fmla="*/ 28 w 129"/>
                  <a:gd name="T1" fmla="*/ 117 h 124"/>
                  <a:gd name="T2" fmla="*/ 39 w 129"/>
                  <a:gd name="T3" fmla="*/ 120 h 124"/>
                  <a:gd name="T4" fmla="*/ 109 w 129"/>
                  <a:gd name="T5" fmla="*/ 109 h 124"/>
                  <a:gd name="T6" fmla="*/ 121 w 129"/>
                  <a:gd name="T7" fmla="*/ 48 h 124"/>
                  <a:gd name="T8" fmla="*/ 74 w 129"/>
                  <a:gd name="T9" fmla="*/ 5 h 124"/>
                  <a:gd name="T10" fmla="*/ 49 w 129"/>
                  <a:gd name="T11" fmla="*/ 5 h 124"/>
                  <a:gd name="T12" fmla="*/ 36 w 129"/>
                  <a:gd name="T13" fmla="*/ 23 h 124"/>
                  <a:gd name="T14" fmla="*/ 28 w 129"/>
                  <a:gd name="T15" fmla="*/ 1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124">
                    <a:moveTo>
                      <a:pt x="28" y="117"/>
                    </a:moveTo>
                    <a:cubicBezTo>
                      <a:pt x="31" y="119"/>
                      <a:pt x="35" y="120"/>
                      <a:pt x="39" y="120"/>
                    </a:cubicBezTo>
                    <a:cubicBezTo>
                      <a:pt x="63" y="123"/>
                      <a:pt x="90" y="124"/>
                      <a:pt x="109" y="109"/>
                    </a:cubicBezTo>
                    <a:cubicBezTo>
                      <a:pt x="125" y="94"/>
                      <a:pt x="129" y="69"/>
                      <a:pt x="121" y="48"/>
                    </a:cubicBezTo>
                    <a:cubicBezTo>
                      <a:pt x="113" y="28"/>
                      <a:pt x="95" y="13"/>
                      <a:pt x="74" y="5"/>
                    </a:cubicBezTo>
                    <a:cubicBezTo>
                      <a:pt x="66" y="2"/>
                      <a:pt x="57" y="0"/>
                      <a:pt x="49" y="5"/>
                    </a:cubicBezTo>
                    <a:cubicBezTo>
                      <a:pt x="43" y="8"/>
                      <a:pt x="39" y="16"/>
                      <a:pt x="36" y="23"/>
                    </a:cubicBezTo>
                    <a:cubicBezTo>
                      <a:pt x="27" y="45"/>
                      <a:pt x="0" y="99"/>
                      <a:pt x="28" y="11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69"/>
              <p:cNvSpPr>
                <a:spLocks/>
              </p:cNvSpPr>
              <p:nvPr/>
            </p:nvSpPr>
            <p:spPr bwMode="auto">
              <a:xfrm>
                <a:off x="9886950" y="4219576"/>
                <a:ext cx="514350" cy="504825"/>
              </a:xfrm>
              <a:custGeom>
                <a:avLst/>
                <a:gdLst>
                  <a:gd name="T0" fmla="*/ 297 w 312"/>
                  <a:gd name="T1" fmla="*/ 306 h 306"/>
                  <a:gd name="T2" fmla="*/ 297 w 312"/>
                  <a:gd name="T3" fmla="*/ 301 h 306"/>
                  <a:gd name="T4" fmla="*/ 295 w 312"/>
                  <a:gd name="T5" fmla="*/ 297 h 306"/>
                  <a:gd name="T6" fmla="*/ 294 w 312"/>
                  <a:gd name="T7" fmla="*/ 293 h 306"/>
                  <a:gd name="T8" fmla="*/ 298 w 312"/>
                  <a:gd name="T9" fmla="*/ 246 h 306"/>
                  <a:gd name="T10" fmla="*/ 300 w 312"/>
                  <a:gd name="T11" fmla="*/ 228 h 306"/>
                  <a:gd name="T12" fmla="*/ 301 w 312"/>
                  <a:gd name="T13" fmla="*/ 221 h 306"/>
                  <a:gd name="T14" fmla="*/ 304 w 312"/>
                  <a:gd name="T15" fmla="*/ 214 h 306"/>
                  <a:gd name="T16" fmla="*/ 312 w 312"/>
                  <a:gd name="T17" fmla="*/ 161 h 306"/>
                  <a:gd name="T18" fmla="*/ 310 w 312"/>
                  <a:gd name="T19" fmla="*/ 160 h 306"/>
                  <a:gd name="T20" fmla="*/ 310 w 312"/>
                  <a:gd name="T21" fmla="*/ 160 h 306"/>
                  <a:gd name="T22" fmla="*/ 158 w 312"/>
                  <a:gd name="T23" fmla="*/ 143 h 306"/>
                  <a:gd name="T24" fmla="*/ 167 w 312"/>
                  <a:gd name="T25" fmla="*/ 17 h 306"/>
                  <a:gd name="T26" fmla="*/ 3 w 312"/>
                  <a:gd name="T27" fmla="*/ 0 h 306"/>
                  <a:gd name="T28" fmla="*/ 0 w 312"/>
                  <a:gd name="T29" fmla="*/ 98 h 306"/>
                  <a:gd name="T30" fmla="*/ 35 w 312"/>
                  <a:gd name="T31" fmla="*/ 101 h 306"/>
                  <a:gd name="T32" fmla="*/ 29 w 312"/>
                  <a:gd name="T33" fmla="*/ 185 h 306"/>
                  <a:gd name="T34" fmla="*/ 81 w 312"/>
                  <a:gd name="T35" fmla="*/ 187 h 306"/>
                  <a:gd name="T36" fmla="*/ 75 w 312"/>
                  <a:gd name="T37" fmla="*/ 300 h 306"/>
                  <a:gd name="T38" fmla="*/ 299 w 312"/>
                  <a:gd name="T3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306">
                    <a:moveTo>
                      <a:pt x="297" y="306"/>
                    </a:moveTo>
                    <a:cubicBezTo>
                      <a:pt x="298" y="305"/>
                      <a:pt x="298" y="302"/>
                      <a:pt x="297" y="301"/>
                    </a:cubicBezTo>
                    <a:cubicBezTo>
                      <a:pt x="296" y="299"/>
                      <a:pt x="295" y="298"/>
                      <a:pt x="295" y="297"/>
                    </a:cubicBezTo>
                    <a:cubicBezTo>
                      <a:pt x="294" y="296"/>
                      <a:pt x="294" y="294"/>
                      <a:pt x="294" y="293"/>
                    </a:cubicBezTo>
                    <a:cubicBezTo>
                      <a:pt x="295" y="277"/>
                      <a:pt x="296" y="262"/>
                      <a:pt x="298" y="246"/>
                    </a:cubicBezTo>
                    <a:cubicBezTo>
                      <a:pt x="299" y="240"/>
                      <a:pt x="299" y="234"/>
                      <a:pt x="300" y="228"/>
                    </a:cubicBezTo>
                    <a:cubicBezTo>
                      <a:pt x="300" y="226"/>
                      <a:pt x="300" y="223"/>
                      <a:pt x="301" y="221"/>
                    </a:cubicBezTo>
                    <a:cubicBezTo>
                      <a:pt x="302" y="218"/>
                      <a:pt x="303" y="216"/>
                      <a:pt x="304" y="214"/>
                    </a:cubicBezTo>
                    <a:cubicBezTo>
                      <a:pt x="312" y="198"/>
                      <a:pt x="312" y="179"/>
                      <a:pt x="312" y="161"/>
                    </a:cubicBezTo>
                    <a:cubicBezTo>
                      <a:pt x="312" y="161"/>
                      <a:pt x="311" y="160"/>
                      <a:pt x="310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75" y="300"/>
                      <a:pt x="75" y="300"/>
                      <a:pt x="75" y="300"/>
                    </a:cubicBezTo>
                    <a:cubicBezTo>
                      <a:pt x="299" y="306"/>
                      <a:pt x="299" y="306"/>
                      <a:pt x="299" y="306"/>
                    </a:cubicBez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Line 70"/>
              <p:cNvSpPr>
                <a:spLocks noChangeShapeType="1"/>
              </p:cNvSpPr>
              <p:nvPr/>
            </p:nvSpPr>
            <p:spPr bwMode="auto">
              <a:xfrm flipH="1">
                <a:off x="9939338" y="3751263"/>
                <a:ext cx="6350" cy="34925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71"/>
              <p:cNvSpPr>
                <a:spLocks/>
              </p:cNvSpPr>
              <p:nvPr/>
            </p:nvSpPr>
            <p:spPr bwMode="auto">
              <a:xfrm>
                <a:off x="9701213" y="3114676"/>
                <a:ext cx="727075" cy="671513"/>
              </a:xfrm>
              <a:custGeom>
                <a:avLst/>
                <a:gdLst>
                  <a:gd name="T0" fmla="*/ 301 w 458"/>
                  <a:gd name="T1" fmla="*/ 101 h 423"/>
                  <a:gd name="T2" fmla="*/ 327 w 458"/>
                  <a:gd name="T3" fmla="*/ 138 h 423"/>
                  <a:gd name="T4" fmla="*/ 323 w 458"/>
                  <a:gd name="T5" fmla="*/ 176 h 423"/>
                  <a:gd name="T6" fmla="*/ 448 w 458"/>
                  <a:gd name="T7" fmla="*/ 177 h 423"/>
                  <a:gd name="T8" fmla="*/ 458 w 458"/>
                  <a:gd name="T9" fmla="*/ 13 h 423"/>
                  <a:gd name="T10" fmla="*/ 309 w 458"/>
                  <a:gd name="T11" fmla="*/ 0 h 423"/>
                  <a:gd name="T12" fmla="*/ 301 w 458"/>
                  <a:gd name="T13" fmla="*/ 101 h 423"/>
                  <a:gd name="T14" fmla="*/ 251 w 458"/>
                  <a:gd name="T15" fmla="*/ 108 h 423"/>
                  <a:gd name="T16" fmla="*/ 146 w 458"/>
                  <a:gd name="T17" fmla="*/ 275 h 423"/>
                  <a:gd name="T18" fmla="*/ 186 w 458"/>
                  <a:gd name="T19" fmla="*/ 370 h 423"/>
                  <a:gd name="T20" fmla="*/ 154 w 458"/>
                  <a:gd name="T21" fmla="*/ 401 h 423"/>
                  <a:gd name="T22" fmla="*/ 150 w 458"/>
                  <a:gd name="T23" fmla="*/ 423 h 423"/>
                  <a:gd name="T24" fmla="*/ 3 w 458"/>
                  <a:gd name="T25" fmla="*/ 411 h 423"/>
                  <a:gd name="T26" fmla="*/ 0 w 458"/>
                  <a:gd name="T27" fmla="*/ 411 h 423"/>
                  <a:gd name="T28" fmla="*/ 6 w 458"/>
                  <a:gd name="T29" fmla="*/ 264 h 423"/>
                  <a:gd name="T30" fmla="*/ 146 w 458"/>
                  <a:gd name="T31" fmla="*/ 275 h 423"/>
                  <a:gd name="T32" fmla="*/ 186 w 458"/>
                  <a:gd name="T33" fmla="*/ 370 h 423"/>
                  <a:gd name="T34" fmla="*/ 272 w 458"/>
                  <a:gd name="T35" fmla="*/ 383 h 423"/>
                  <a:gd name="T36" fmla="*/ 384 w 458"/>
                  <a:gd name="T37" fmla="*/ 17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8" h="423">
                    <a:moveTo>
                      <a:pt x="301" y="101"/>
                    </a:moveTo>
                    <a:lnTo>
                      <a:pt x="327" y="138"/>
                    </a:lnTo>
                    <a:lnTo>
                      <a:pt x="323" y="176"/>
                    </a:lnTo>
                    <a:lnTo>
                      <a:pt x="448" y="177"/>
                    </a:lnTo>
                    <a:lnTo>
                      <a:pt x="458" y="13"/>
                    </a:lnTo>
                    <a:lnTo>
                      <a:pt x="309" y="0"/>
                    </a:lnTo>
                    <a:lnTo>
                      <a:pt x="301" y="101"/>
                    </a:lnTo>
                    <a:lnTo>
                      <a:pt x="251" y="108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154" y="401"/>
                    </a:lnTo>
                    <a:lnTo>
                      <a:pt x="150" y="423"/>
                    </a:lnTo>
                    <a:lnTo>
                      <a:pt x="3" y="411"/>
                    </a:lnTo>
                    <a:lnTo>
                      <a:pt x="0" y="411"/>
                    </a:lnTo>
                    <a:lnTo>
                      <a:pt x="6" y="264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272" y="383"/>
                    </a:lnTo>
                    <a:lnTo>
                      <a:pt x="384" y="176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72"/>
              <p:cNvSpPr>
                <a:spLocks/>
              </p:cNvSpPr>
              <p:nvPr/>
            </p:nvSpPr>
            <p:spPr bwMode="auto">
              <a:xfrm>
                <a:off x="9510713" y="2794001"/>
                <a:ext cx="450850" cy="381000"/>
              </a:xfrm>
              <a:custGeom>
                <a:avLst/>
                <a:gdLst>
                  <a:gd name="T0" fmla="*/ 126 w 284"/>
                  <a:gd name="T1" fmla="*/ 0 h 240"/>
                  <a:gd name="T2" fmla="*/ 284 w 284"/>
                  <a:gd name="T3" fmla="*/ 9 h 240"/>
                  <a:gd name="T4" fmla="*/ 284 w 284"/>
                  <a:gd name="T5" fmla="*/ 75 h 240"/>
                  <a:gd name="T6" fmla="*/ 110 w 284"/>
                  <a:gd name="T7" fmla="*/ 240 h 240"/>
                  <a:gd name="T8" fmla="*/ 0 w 284"/>
                  <a:gd name="T9" fmla="*/ 236 h 240"/>
                  <a:gd name="T10" fmla="*/ 11 w 284"/>
                  <a:gd name="T11" fmla="*/ 102 h 240"/>
                  <a:gd name="T12" fmla="*/ 126 w 284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40">
                    <a:moveTo>
                      <a:pt x="126" y="0"/>
                    </a:moveTo>
                    <a:lnTo>
                      <a:pt x="284" y="9"/>
                    </a:lnTo>
                    <a:lnTo>
                      <a:pt x="284" y="75"/>
                    </a:lnTo>
                    <a:lnTo>
                      <a:pt x="110" y="240"/>
                    </a:lnTo>
                    <a:lnTo>
                      <a:pt x="0" y="236"/>
                    </a:lnTo>
                    <a:lnTo>
                      <a:pt x="11" y="102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73"/>
              <p:cNvSpPr>
                <a:spLocks/>
              </p:cNvSpPr>
              <p:nvPr/>
            </p:nvSpPr>
            <p:spPr bwMode="auto">
              <a:xfrm>
                <a:off x="9029700" y="1639888"/>
                <a:ext cx="671513" cy="482600"/>
              </a:xfrm>
              <a:custGeom>
                <a:avLst/>
                <a:gdLst>
                  <a:gd name="T0" fmla="*/ 356 w 423"/>
                  <a:gd name="T1" fmla="*/ 304 h 304"/>
                  <a:gd name="T2" fmla="*/ 398 w 423"/>
                  <a:gd name="T3" fmla="*/ 281 h 304"/>
                  <a:gd name="T4" fmla="*/ 423 w 423"/>
                  <a:gd name="T5" fmla="*/ 74 h 304"/>
                  <a:gd name="T6" fmla="*/ 41 w 423"/>
                  <a:gd name="T7" fmla="*/ 0 h 304"/>
                  <a:gd name="T8" fmla="*/ 0 w 423"/>
                  <a:gd name="T9" fmla="*/ 163 h 304"/>
                  <a:gd name="T10" fmla="*/ 356 w 423"/>
                  <a:gd name="T11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304">
                    <a:moveTo>
                      <a:pt x="356" y="304"/>
                    </a:moveTo>
                    <a:lnTo>
                      <a:pt x="398" y="281"/>
                    </a:lnTo>
                    <a:lnTo>
                      <a:pt x="423" y="74"/>
                    </a:lnTo>
                    <a:lnTo>
                      <a:pt x="41" y="0"/>
                    </a:lnTo>
                    <a:lnTo>
                      <a:pt x="0" y="163"/>
                    </a:lnTo>
                    <a:lnTo>
                      <a:pt x="356" y="30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74"/>
              <p:cNvSpPr>
                <a:spLocks/>
              </p:cNvSpPr>
              <p:nvPr/>
            </p:nvSpPr>
            <p:spPr bwMode="auto">
              <a:xfrm>
                <a:off x="8788400" y="1898651"/>
                <a:ext cx="806450" cy="1149350"/>
              </a:xfrm>
              <a:custGeom>
                <a:avLst/>
                <a:gdLst>
                  <a:gd name="T0" fmla="*/ 26 w 508"/>
                  <a:gd name="T1" fmla="*/ 674 h 724"/>
                  <a:gd name="T2" fmla="*/ 237 w 508"/>
                  <a:gd name="T3" fmla="*/ 724 h 724"/>
                  <a:gd name="T4" fmla="*/ 317 w 508"/>
                  <a:gd name="T5" fmla="*/ 400 h 724"/>
                  <a:gd name="T6" fmla="*/ 508 w 508"/>
                  <a:gd name="T7" fmla="*/ 141 h 724"/>
                  <a:gd name="T8" fmla="*/ 152 w 508"/>
                  <a:gd name="T9" fmla="*/ 0 h 724"/>
                  <a:gd name="T10" fmla="*/ 73 w 508"/>
                  <a:gd name="T11" fmla="*/ 279 h 724"/>
                  <a:gd name="T12" fmla="*/ 26 w 508"/>
                  <a:gd name="T13" fmla="*/ 254 h 724"/>
                  <a:gd name="T14" fmla="*/ 0 w 508"/>
                  <a:gd name="T15" fmla="*/ 432 h 724"/>
                  <a:gd name="T16" fmla="*/ 33 w 508"/>
                  <a:gd name="T17" fmla="*/ 568 h 724"/>
                  <a:gd name="T18" fmla="*/ 26 w 508"/>
                  <a:gd name="T19" fmla="*/ 67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724">
                    <a:moveTo>
                      <a:pt x="26" y="674"/>
                    </a:moveTo>
                    <a:lnTo>
                      <a:pt x="237" y="724"/>
                    </a:lnTo>
                    <a:lnTo>
                      <a:pt x="317" y="400"/>
                    </a:lnTo>
                    <a:lnTo>
                      <a:pt x="508" y="141"/>
                    </a:lnTo>
                    <a:lnTo>
                      <a:pt x="152" y="0"/>
                    </a:lnTo>
                    <a:lnTo>
                      <a:pt x="73" y="279"/>
                    </a:lnTo>
                    <a:lnTo>
                      <a:pt x="26" y="254"/>
                    </a:lnTo>
                    <a:lnTo>
                      <a:pt x="0" y="432"/>
                    </a:lnTo>
                    <a:lnTo>
                      <a:pt x="33" y="568"/>
                    </a:lnTo>
                    <a:lnTo>
                      <a:pt x="26" y="67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7C08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75"/>
              <p:cNvSpPr>
                <a:spLocks/>
              </p:cNvSpPr>
              <p:nvPr/>
            </p:nvSpPr>
            <p:spPr bwMode="auto">
              <a:xfrm>
                <a:off x="7470775" y="1431926"/>
                <a:ext cx="1624013" cy="3375025"/>
              </a:xfrm>
              <a:custGeom>
                <a:avLst/>
                <a:gdLst>
                  <a:gd name="T0" fmla="*/ 771 w 1023"/>
                  <a:gd name="T1" fmla="*/ 2126 h 2126"/>
                  <a:gd name="T2" fmla="*/ 830 w 1023"/>
                  <a:gd name="T3" fmla="*/ 1736 h 2126"/>
                  <a:gd name="T4" fmla="*/ 700 w 1023"/>
                  <a:gd name="T5" fmla="*/ 1720 h 2126"/>
                  <a:gd name="T6" fmla="*/ 662 w 1023"/>
                  <a:gd name="T7" fmla="*/ 1794 h 2126"/>
                  <a:gd name="T8" fmla="*/ 599 w 1023"/>
                  <a:gd name="T9" fmla="*/ 1816 h 2126"/>
                  <a:gd name="T10" fmla="*/ 555 w 1023"/>
                  <a:gd name="T11" fmla="*/ 1736 h 2126"/>
                  <a:gd name="T12" fmla="*/ 711 w 1023"/>
                  <a:gd name="T13" fmla="*/ 1495 h 2126"/>
                  <a:gd name="T14" fmla="*/ 739 w 1023"/>
                  <a:gd name="T15" fmla="*/ 1483 h 2126"/>
                  <a:gd name="T16" fmla="*/ 753 w 1023"/>
                  <a:gd name="T17" fmla="*/ 1334 h 2126"/>
                  <a:gd name="T18" fmla="*/ 630 w 1023"/>
                  <a:gd name="T19" fmla="*/ 1321 h 2126"/>
                  <a:gd name="T20" fmla="*/ 662 w 1023"/>
                  <a:gd name="T21" fmla="*/ 1087 h 2126"/>
                  <a:gd name="T22" fmla="*/ 826 w 1023"/>
                  <a:gd name="T23" fmla="*/ 1112 h 2126"/>
                  <a:gd name="T24" fmla="*/ 845 w 1023"/>
                  <a:gd name="T25" fmla="*/ 858 h 2126"/>
                  <a:gd name="T26" fmla="*/ 815 w 1023"/>
                  <a:gd name="T27" fmla="*/ 748 h 2126"/>
                  <a:gd name="T28" fmla="*/ 845 w 1023"/>
                  <a:gd name="T29" fmla="*/ 522 h 2126"/>
                  <a:gd name="T30" fmla="*/ 895 w 1023"/>
                  <a:gd name="T31" fmla="*/ 548 h 2126"/>
                  <a:gd name="T32" fmla="*/ 1023 w 1023"/>
                  <a:gd name="T33" fmla="*/ 131 h 2126"/>
                  <a:gd name="T34" fmla="*/ 445 w 1023"/>
                  <a:gd name="T35" fmla="*/ 0 h 2126"/>
                  <a:gd name="T36" fmla="*/ 0 w 1023"/>
                  <a:gd name="T37" fmla="*/ 876 h 2126"/>
                  <a:gd name="T38" fmla="*/ 401 w 1023"/>
                  <a:gd name="T39" fmla="*/ 968 h 2126"/>
                  <a:gd name="T40" fmla="*/ 282 w 1023"/>
                  <a:gd name="T41" fmla="*/ 1603 h 2126"/>
                  <a:gd name="T42" fmla="*/ 662 w 1023"/>
                  <a:gd name="T43" fmla="*/ 2106 h 2126"/>
                  <a:gd name="T44" fmla="*/ 771 w 1023"/>
                  <a:gd name="T45" fmla="*/ 2126 h 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3" h="2126">
                    <a:moveTo>
                      <a:pt x="771" y="2126"/>
                    </a:moveTo>
                    <a:lnTo>
                      <a:pt x="830" y="1736"/>
                    </a:lnTo>
                    <a:lnTo>
                      <a:pt x="700" y="1720"/>
                    </a:lnTo>
                    <a:lnTo>
                      <a:pt x="662" y="1794"/>
                    </a:lnTo>
                    <a:lnTo>
                      <a:pt x="599" y="1816"/>
                    </a:lnTo>
                    <a:lnTo>
                      <a:pt x="555" y="1736"/>
                    </a:lnTo>
                    <a:lnTo>
                      <a:pt x="711" y="1495"/>
                    </a:lnTo>
                    <a:lnTo>
                      <a:pt x="739" y="1483"/>
                    </a:lnTo>
                    <a:lnTo>
                      <a:pt x="753" y="1334"/>
                    </a:lnTo>
                    <a:lnTo>
                      <a:pt x="630" y="1321"/>
                    </a:lnTo>
                    <a:lnTo>
                      <a:pt x="662" y="1087"/>
                    </a:lnTo>
                    <a:lnTo>
                      <a:pt x="826" y="1112"/>
                    </a:lnTo>
                    <a:lnTo>
                      <a:pt x="845" y="858"/>
                    </a:lnTo>
                    <a:lnTo>
                      <a:pt x="815" y="748"/>
                    </a:lnTo>
                    <a:lnTo>
                      <a:pt x="845" y="522"/>
                    </a:lnTo>
                    <a:lnTo>
                      <a:pt x="895" y="548"/>
                    </a:lnTo>
                    <a:lnTo>
                      <a:pt x="1023" y="131"/>
                    </a:lnTo>
                    <a:lnTo>
                      <a:pt x="445" y="0"/>
                    </a:lnTo>
                    <a:lnTo>
                      <a:pt x="0" y="876"/>
                    </a:lnTo>
                    <a:lnTo>
                      <a:pt x="401" y="968"/>
                    </a:lnTo>
                    <a:lnTo>
                      <a:pt x="282" y="1603"/>
                    </a:lnTo>
                    <a:lnTo>
                      <a:pt x="662" y="2106"/>
                    </a:lnTo>
                    <a:lnTo>
                      <a:pt x="771" y="2126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40BF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76"/>
              <p:cNvSpPr>
                <a:spLocks/>
              </p:cNvSpPr>
              <p:nvPr/>
            </p:nvSpPr>
            <p:spPr bwMode="auto">
              <a:xfrm>
                <a:off x="7210425" y="2846388"/>
                <a:ext cx="869950" cy="1725613"/>
              </a:xfrm>
              <a:custGeom>
                <a:avLst/>
                <a:gdLst>
                  <a:gd name="T0" fmla="*/ 35 w 548"/>
                  <a:gd name="T1" fmla="*/ 1051 h 1087"/>
                  <a:gd name="T2" fmla="*/ 242 w 548"/>
                  <a:gd name="T3" fmla="*/ 1087 h 1087"/>
                  <a:gd name="T4" fmla="*/ 397 w 548"/>
                  <a:gd name="T5" fmla="*/ 592 h 1087"/>
                  <a:gd name="T6" fmla="*/ 231 w 548"/>
                  <a:gd name="T7" fmla="*/ 562 h 1087"/>
                  <a:gd name="T8" fmla="*/ 273 w 548"/>
                  <a:gd name="T9" fmla="*/ 343 h 1087"/>
                  <a:gd name="T10" fmla="*/ 499 w 548"/>
                  <a:gd name="T11" fmla="*/ 381 h 1087"/>
                  <a:gd name="T12" fmla="*/ 548 w 548"/>
                  <a:gd name="T13" fmla="*/ 87 h 1087"/>
                  <a:gd name="T14" fmla="*/ 150 w 548"/>
                  <a:gd name="T15" fmla="*/ 0 h 1087"/>
                  <a:gd name="T16" fmla="*/ 99 w 548"/>
                  <a:gd name="T17" fmla="*/ 98 h 1087"/>
                  <a:gd name="T18" fmla="*/ 14 w 548"/>
                  <a:gd name="T19" fmla="*/ 93 h 1087"/>
                  <a:gd name="T20" fmla="*/ 0 w 548"/>
                  <a:gd name="T21" fmla="*/ 184 h 1087"/>
                  <a:gd name="T22" fmla="*/ 112 w 548"/>
                  <a:gd name="T23" fmla="*/ 207 h 1087"/>
                  <a:gd name="T24" fmla="*/ 49 w 548"/>
                  <a:gd name="T25" fmla="*/ 526 h 1087"/>
                  <a:gd name="T26" fmla="*/ 198 w 548"/>
                  <a:gd name="T27" fmla="*/ 555 h 1087"/>
                  <a:gd name="T28" fmla="*/ 35 w 548"/>
                  <a:gd name="T29" fmla="*/ 1051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8" h="1087">
                    <a:moveTo>
                      <a:pt x="35" y="1051"/>
                    </a:moveTo>
                    <a:lnTo>
                      <a:pt x="242" y="1087"/>
                    </a:lnTo>
                    <a:lnTo>
                      <a:pt x="397" y="592"/>
                    </a:lnTo>
                    <a:lnTo>
                      <a:pt x="231" y="562"/>
                    </a:lnTo>
                    <a:lnTo>
                      <a:pt x="273" y="343"/>
                    </a:lnTo>
                    <a:lnTo>
                      <a:pt x="499" y="381"/>
                    </a:lnTo>
                    <a:lnTo>
                      <a:pt x="548" y="87"/>
                    </a:lnTo>
                    <a:lnTo>
                      <a:pt x="150" y="0"/>
                    </a:lnTo>
                    <a:lnTo>
                      <a:pt x="99" y="98"/>
                    </a:lnTo>
                    <a:lnTo>
                      <a:pt x="14" y="93"/>
                    </a:lnTo>
                    <a:lnTo>
                      <a:pt x="0" y="184"/>
                    </a:lnTo>
                    <a:lnTo>
                      <a:pt x="112" y="207"/>
                    </a:lnTo>
                    <a:lnTo>
                      <a:pt x="49" y="526"/>
                    </a:lnTo>
                    <a:lnTo>
                      <a:pt x="198" y="555"/>
                    </a:lnTo>
                    <a:lnTo>
                      <a:pt x="35" y="1051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E8F20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77"/>
              <p:cNvSpPr>
                <a:spLocks/>
              </p:cNvSpPr>
              <p:nvPr/>
            </p:nvSpPr>
            <p:spPr bwMode="auto">
              <a:xfrm>
                <a:off x="9886950" y="4219576"/>
                <a:ext cx="514350" cy="504825"/>
              </a:xfrm>
              <a:custGeom>
                <a:avLst/>
                <a:gdLst>
                  <a:gd name="T0" fmla="*/ 297 w 312"/>
                  <a:gd name="T1" fmla="*/ 306 h 306"/>
                  <a:gd name="T2" fmla="*/ 297 w 312"/>
                  <a:gd name="T3" fmla="*/ 301 h 306"/>
                  <a:gd name="T4" fmla="*/ 295 w 312"/>
                  <a:gd name="T5" fmla="*/ 297 h 306"/>
                  <a:gd name="T6" fmla="*/ 294 w 312"/>
                  <a:gd name="T7" fmla="*/ 293 h 306"/>
                  <a:gd name="T8" fmla="*/ 298 w 312"/>
                  <a:gd name="T9" fmla="*/ 246 h 306"/>
                  <a:gd name="T10" fmla="*/ 300 w 312"/>
                  <a:gd name="T11" fmla="*/ 228 h 306"/>
                  <a:gd name="T12" fmla="*/ 301 w 312"/>
                  <a:gd name="T13" fmla="*/ 221 h 306"/>
                  <a:gd name="T14" fmla="*/ 304 w 312"/>
                  <a:gd name="T15" fmla="*/ 214 h 306"/>
                  <a:gd name="T16" fmla="*/ 312 w 312"/>
                  <a:gd name="T17" fmla="*/ 161 h 306"/>
                  <a:gd name="T18" fmla="*/ 310 w 312"/>
                  <a:gd name="T19" fmla="*/ 160 h 306"/>
                  <a:gd name="T20" fmla="*/ 310 w 312"/>
                  <a:gd name="T21" fmla="*/ 160 h 306"/>
                  <a:gd name="T22" fmla="*/ 158 w 312"/>
                  <a:gd name="T23" fmla="*/ 143 h 306"/>
                  <a:gd name="T24" fmla="*/ 167 w 312"/>
                  <a:gd name="T25" fmla="*/ 17 h 306"/>
                  <a:gd name="T26" fmla="*/ 3 w 312"/>
                  <a:gd name="T27" fmla="*/ 0 h 306"/>
                  <a:gd name="T28" fmla="*/ 0 w 312"/>
                  <a:gd name="T29" fmla="*/ 98 h 306"/>
                  <a:gd name="T30" fmla="*/ 35 w 312"/>
                  <a:gd name="T31" fmla="*/ 101 h 306"/>
                  <a:gd name="T32" fmla="*/ 29 w 312"/>
                  <a:gd name="T33" fmla="*/ 185 h 306"/>
                  <a:gd name="T34" fmla="*/ 81 w 312"/>
                  <a:gd name="T35" fmla="*/ 187 h 306"/>
                  <a:gd name="T36" fmla="*/ 75 w 312"/>
                  <a:gd name="T37" fmla="*/ 300 h 306"/>
                  <a:gd name="T38" fmla="*/ 299 w 312"/>
                  <a:gd name="T3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306">
                    <a:moveTo>
                      <a:pt x="297" y="306"/>
                    </a:moveTo>
                    <a:cubicBezTo>
                      <a:pt x="298" y="305"/>
                      <a:pt x="298" y="302"/>
                      <a:pt x="297" y="301"/>
                    </a:cubicBezTo>
                    <a:cubicBezTo>
                      <a:pt x="296" y="299"/>
                      <a:pt x="295" y="298"/>
                      <a:pt x="295" y="297"/>
                    </a:cubicBezTo>
                    <a:cubicBezTo>
                      <a:pt x="294" y="296"/>
                      <a:pt x="294" y="294"/>
                      <a:pt x="294" y="293"/>
                    </a:cubicBezTo>
                    <a:cubicBezTo>
                      <a:pt x="295" y="277"/>
                      <a:pt x="296" y="262"/>
                      <a:pt x="298" y="246"/>
                    </a:cubicBezTo>
                    <a:cubicBezTo>
                      <a:pt x="299" y="240"/>
                      <a:pt x="299" y="234"/>
                      <a:pt x="300" y="228"/>
                    </a:cubicBezTo>
                    <a:cubicBezTo>
                      <a:pt x="300" y="226"/>
                      <a:pt x="300" y="223"/>
                      <a:pt x="301" y="221"/>
                    </a:cubicBezTo>
                    <a:cubicBezTo>
                      <a:pt x="302" y="218"/>
                      <a:pt x="303" y="216"/>
                      <a:pt x="304" y="214"/>
                    </a:cubicBezTo>
                    <a:cubicBezTo>
                      <a:pt x="312" y="198"/>
                      <a:pt x="312" y="179"/>
                      <a:pt x="312" y="161"/>
                    </a:cubicBezTo>
                    <a:cubicBezTo>
                      <a:pt x="312" y="161"/>
                      <a:pt x="311" y="160"/>
                      <a:pt x="310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75" y="300"/>
                      <a:pt x="75" y="300"/>
                      <a:pt x="75" y="300"/>
                    </a:cubicBezTo>
                    <a:cubicBezTo>
                      <a:pt x="299" y="306"/>
                      <a:pt x="299" y="306"/>
                      <a:pt x="299" y="30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Line 78"/>
              <p:cNvSpPr>
                <a:spLocks noChangeShapeType="1"/>
              </p:cNvSpPr>
              <p:nvPr/>
            </p:nvSpPr>
            <p:spPr bwMode="auto">
              <a:xfrm flipH="1">
                <a:off x="9939338" y="3751263"/>
                <a:ext cx="6350" cy="34925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79"/>
              <p:cNvSpPr>
                <a:spLocks/>
              </p:cNvSpPr>
              <p:nvPr/>
            </p:nvSpPr>
            <p:spPr bwMode="auto">
              <a:xfrm>
                <a:off x="9701213" y="3114676"/>
                <a:ext cx="727075" cy="671513"/>
              </a:xfrm>
              <a:custGeom>
                <a:avLst/>
                <a:gdLst>
                  <a:gd name="T0" fmla="*/ 301 w 458"/>
                  <a:gd name="T1" fmla="*/ 101 h 423"/>
                  <a:gd name="T2" fmla="*/ 327 w 458"/>
                  <a:gd name="T3" fmla="*/ 138 h 423"/>
                  <a:gd name="T4" fmla="*/ 323 w 458"/>
                  <a:gd name="T5" fmla="*/ 176 h 423"/>
                  <a:gd name="T6" fmla="*/ 448 w 458"/>
                  <a:gd name="T7" fmla="*/ 177 h 423"/>
                  <a:gd name="T8" fmla="*/ 458 w 458"/>
                  <a:gd name="T9" fmla="*/ 13 h 423"/>
                  <a:gd name="T10" fmla="*/ 309 w 458"/>
                  <a:gd name="T11" fmla="*/ 0 h 423"/>
                  <a:gd name="T12" fmla="*/ 301 w 458"/>
                  <a:gd name="T13" fmla="*/ 101 h 423"/>
                  <a:gd name="T14" fmla="*/ 251 w 458"/>
                  <a:gd name="T15" fmla="*/ 108 h 423"/>
                  <a:gd name="T16" fmla="*/ 146 w 458"/>
                  <a:gd name="T17" fmla="*/ 275 h 423"/>
                  <a:gd name="T18" fmla="*/ 186 w 458"/>
                  <a:gd name="T19" fmla="*/ 370 h 423"/>
                  <a:gd name="T20" fmla="*/ 154 w 458"/>
                  <a:gd name="T21" fmla="*/ 401 h 423"/>
                  <a:gd name="T22" fmla="*/ 150 w 458"/>
                  <a:gd name="T23" fmla="*/ 423 h 423"/>
                  <a:gd name="T24" fmla="*/ 3 w 458"/>
                  <a:gd name="T25" fmla="*/ 411 h 423"/>
                  <a:gd name="T26" fmla="*/ 0 w 458"/>
                  <a:gd name="T27" fmla="*/ 411 h 423"/>
                  <a:gd name="T28" fmla="*/ 6 w 458"/>
                  <a:gd name="T29" fmla="*/ 264 h 423"/>
                  <a:gd name="T30" fmla="*/ 146 w 458"/>
                  <a:gd name="T31" fmla="*/ 275 h 423"/>
                  <a:gd name="T32" fmla="*/ 186 w 458"/>
                  <a:gd name="T33" fmla="*/ 370 h 423"/>
                  <a:gd name="T34" fmla="*/ 272 w 458"/>
                  <a:gd name="T35" fmla="*/ 383 h 423"/>
                  <a:gd name="T36" fmla="*/ 384 w 458"/>
                  <a:gd name="T37" fmla="*/ 17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8" h="423">
                    <a:moveTo>
                      <a:pt x="301" y="101"/>
                    </a:moveTo>
                    <a:lnTo>
                      <a:pt x="327" y="138"/>
                    </a:lnTo>
                    <a:lnTo>
                      <a:pt x="323" y="176"/>
                    </a:lnTo>
                    <a:lnTo>
                      <a:pt x="448" y="177"/>
                    </a:lnTo>
                    <a:lnTo>
                      <a:pt x="458" y="13"/>
                    </a:lnTo>
                    <a:lnTo>
                      <a:pt x="309" y="0"/>
                    </a:lnTo>
                    <a:lnTo>
                      <a:pt x="301" y="101"/>
                    </a:lnTo>
                    <a:lnTo>
                      <a:pt x="251" y="108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154" y="401"/>
                    </a:lnTo>
                    <a:lnTo>
                      <a:pt x="150" y="423"/>
                    </a:lnTo>
                    <a:lnTo>
                      <a:pt x="3" y="411"/>
                    </a:lnTo>
                    <a:lnTo>
                      <a:pt x="0" y="411"/>
                    </a:lnTo>
                    <a:lnTo>
                      <a:pt x="6" y="264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272" y="383"/>
                    </a:lnTo>
                    <a:lnTo>
                      <a:pt x="384" y="176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80"/>
              <p:cNvSpPr>
                <a:spLocks/>
              </p:cNvSpPr>
              <p:nvPr/>
            </p:nvSpPr>
            <p:spPr bwMode="auto">
              <a:xfrm>
                <a:off x="9510713" y="2794001"/>
                <a:ext cx="450850" cy="381000"/>
              </a:xfrm>
              <a:custGeom>
                <a:avLst/>
                <a:gdLst>
                  <a:gd name="T0" fmla="*/ 126 w 284"/>
                  <a:gd name="T1" fmla="*/ 0 h 240"/>
                  <a:gd name="T2" fmla="*/ 284 w 284"/>
                  <a:gd name="T3" fmla="*/ 9 h 240"/>
                  <a:gd name="T4" fmla="*/ 284 w 284"/>
                  <a:gd name="T5" fmla="*/ 75 h 240"/>
                  <a:gd name="T6" fmla="*/ 110 w 284"/>
                  <a:gd name="T7" fmla="*/ 240 h 240"/>
                  <a:gd name="T8" fmla="*/ 0 w 284"/>
                  <a:gd name="T9" fmla="*/ 236 h 240"/>
                  <a:gd name="T10" fmla="*/ 11 w 284"/>
                  <a:gd name="T11" fmla="*/ 102 h 240"/>
                  <a:gd name="T12" fmla="*/ 126 w 284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40">
                    <a:moveTo>
                      <a:pt x="126" y="0"/>
                    </a:moveTo>
                    <a:lnTo>
                      <a:pt x="284" y="9"/>
                    </a:lnTo>
                    <a:lnTo>
                      <a:pt x="284" y="75"/>
                    </a:lnTo>
                    <a:lnTo>
                      <a:pt x="110" y="240"/>
                    </a:lnTo>
                    <a:lnTo>
                      <a:pt x="0" y="236"/>
                    </a:lnTo>
                    <a:lnTo>
                      <a:pt x="11" y="102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81"/>
              <p:cNvSpPr>
                <a:spLocks/>
              </p:cNvSpPr>
              <p:nvPr/>
            </p:nvSpPr>
            <p:spPr bwMode="auto">
              <a:xfrm>
                <a:off x="9029700" y="1639888"/>
                <a:ext cx="671513" cy="482600"/>
              </a:xfrm>
              <a:custGeom>
                <a:avLst/>
                <a:gdLst>
                  <a:gd name="T0" fmla="*/ 356 w 423"/>
                  <a:gd name="T1" fmla="*/ 304 h 304"/>
                  <a:gd name="T2" fmla="*/ 398 w 423"/>
                  <a:gd name="T3" fmla="*/ 281 h 304"/>
                  <a:gd name="T4" fmla="*/ 423 w 423"/>
                  <a:gd name="T5" fmla="*/ 74 h 304"/>
                  <a:gd name="T6" fmla="*/ 41 w 423"/>
                  <a:gd name="T7" fmla="*/ 0 h 304"/>
                  <a:gd name="T8" fmla="*/ 0 w 423"/>
                  <a:gd name="T9" fmla="*/ 163 h 304"/>
                  <a:gd name="T10" fmla="*/ 356 w 423"/>
                  <a:gd name="T11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304">
                    <a:moveTo>
                      <a:pt x="356" y="304"/>
                    </a:moveTo>
                    <a:lnTo>
                      <a:pt x="398" y="281"/>
                    </a:lnTo>
                    <a:lnTo>
                      <a:pt x="423" y="74"/>
                    </a:lnTo>
                    <a:lnTo>
                      <a:pt x="41" y="0"/>
                    </a:lnTo>
                    <a:lnTo>
                      <a:pt x="0" y="163"/>
                    </a:lnTo>
                    <a:lnTo>
                      <a:pt x="356" y="304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82"/>
              <p:cNvSpPr>
                <a:spLocks/>
              </p:cNvSpPr>
              <p:nvPr/>
            </p:nvSpPr>
            <p:spPr bwMode="auto">
              <a:xfrm>
                <a:off x="8788400" y="1898651"/>
                <a:ext cx="806450" cy="1149350"/>
              </a:xfrm>
              <a:custGeom>
                <a:avLst/>
                <a:gdLst>
                  <a:gd name="T0" fmla="*/ 26 w 508"/>
                  <a:gd name="T1" fmla="*/ 674 h 724"/>
                  <a:gd name="T2" fmla="*/ 237 w 508"/>
                  <a:gd name="T3" fmla="*/ 724 h 724"/>
                  <a:gd name="T4" fmla="*/ 317 w 508"/>
                  <a:gd name="T5" fmla="*/ 400 h 724"/>
                  <a:gd name="T6" fmla="*/ 508 w 508"/>
                  <a:gd name="T7" fmla="*/ 141 h 724"/>
                  <a:gd name="T8" fmla="*/ 152 w 508"/>
                  <a:gd name="T9" fmla="*/ 0 h 724"/>
                  <a:gd name="T10" fmla="*/ 73 w 508"/>
                  <a:gd name="T11" fmla="*/ 279 h 724"/>
                  <a:gd name="T12" fmla="*/ 26 w 508"/>
                  <a:gd name="T13" fmla="*/ 254 h 724"/>
                  <a:gd name="T14" fmla="*/ 0 w 508"/>
                  <a:gd name="T15" fmla="*/ 432 h 724"/>
                  <a:gd name="T16" fmla="*/ 33 w 508"/>
                  <a:gd name="T17" fmla="*/ 568 h 724"/>
                  <a:gd name="T18" fmla="*/ 26 w 508"/>
                  <a:gd name="T19" fmla="*/ 67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724">
                    <a:moveTo>
                      <a:pt x="26" y="674"/>
                    </a:moveTo>
                    <a:lnTo>
                      <a:pt x="237" y="724"/>
                    </a:lnTo>
                    <a:lnTo>
                      <a:pt x="317" y="400"/>
                    </a:lnTo>
                    <a:lnTo>
                      <a:pt x="508" y="141"/>
                    </a:lnTo>
                    <a:lnTo>
                      <a:pt x="152" y="0"/>
                    </a:lnTo>
                    <a:lnTo>
                      <a:pt x="73" y="279"/>
                    </a:lnTo>
                    <a:lnTo>
                      <a:pt x="26" y="254"/>
                    </a:lnTo>
                    <a:lnTo>
                      <a:pt x="0" y="432"/>
                    </a:lnTo>
                    <a:lnTo>
                      <a:pt x="33" y="568"/>
                    </a:lnTo>
                    <a:lnTo>
                      <a:pt x="26" y="674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83"/>
              <p:cNvSpPr>
                <a:spLocks/>
              </p:cNvSpPr>
              <p:nvPr/>
            </p:nvSpPr>
            <p:spPr bwMode="auto">
              <a:xfrm>
                <a:off x="7470775" y="1431926"/>
                <a:ext cx="1624013" cy="3375025"/>
              </a:xfrm>
              <a:custGeom>
                <a:avLst/>
                <a:gdLst>
                  <a:gd name="T0" fmla="*/ 771 w 1023"/>
                  <a:gd name="T1" fmla="*/ 2126 h 2126"/>
                  <a:gd name="T2" fmla="*/ 830 w 1023"/>
                  <a:gd name="T3" fmla="*/ 1736 h 2126"/>
                  <a:gd name="T4" fmla="*/ 700 w 1023"/>
                  <a:gd name="T5" fmla="*/ 1720 h 2126"/>
                  <a:gd name="T6" fmla="*/ 662 w 1023"/>
                  <a:gd name="T7" fmla="*/ 1794 h 2126"/>
                  <a:gd name="T8" fmla="*/ 599 w 1023"/>
                  <a:gd name="T9" fmla="*/ 1816 h 2126"/>
                  <a:gd name="T10" fmla="*/ 555 w 1023"/>
                  <a:gd name="T11" fmla="*/ 1736 h 2126"/>
                  <a:gd name="T12" fmla="*/ 711 w 1023"/>
                  <a:gd name="T13" fmla="*/ 1495 h 2126"/>
                  <a:gd name="T14" fmla="*/ 739 w 1023"/>
                  <a:gd name="T15" fmla="*/ 1483 h 2126"/>
                  <a:gd name="T16" fmla="*/ 753 w 1023"/>
                  <a:gd name="T17" fmla="*/ 1334 h 2126"/>
                  <a:gd name="T18" fmla="*/ 630 w 1023"/>
                  <a:gd name="T19" fmla="*/ 1321 h 2126"/>
                  <a:gd name="T20" fmla="*/ 662 w 1023"/>
                  <a:gd name="T21" fmla="*/ 1087 h 2126"/>
                  <a:gd name="T22" fmla="*/ 826 w 1023"/>
                  <a:gd name="T23" fmla="*/ 1112 h 2126"/>
                  <a:gd name="T24" fmla="*/ 845 w 1023"/>
                  <a:gd name="T25" fmla="*/ 858 h 2126"/>
                  <a:gd name="T26" fmla="*/ 815 w 1023"/>
                  <a:gd name="T27" fmla="*/ 748 h 2126"/>
                  <a:gd name="T28" fmla="*/ 845 w 1023"/>
                  <a:gd name="T29" fmla="*/ 522 h 2126"/>
                  <a:gd name="T30" fmla="*/ 895 w 1023"/>
                  <a:gd name="T31" fmla="*/ 548 h 2126"/>
                  <a:gd name="T32" fmla="*/ 1023 w 1023"/>
                  <a:gd name="T33" fmla="*/ 131 h 2126"/>
                  <a:gd name="T34" fmla="*/ 445 w 1023"/>
                  <a:gd name="T35" fmla="*/ 0 h 2126"/>
                  <a:gd name="T36" fmla="*/ 0 w 1023"/>
                  <a:gd name="T37" fmla="*/ 876 h 2126"/>
                  <a:gd name="T38" fmla="*/ 401 w 1023"/>
                  <a:gd name="T39" fmla="*/ 968 h 2126"/>
                  <a:gd name="T40" fmla="*/ 282 w 1023"/>
                  <a:gd name="T41" fmla="*/ 1603 h 2126"/>
                  <a:gd name="T42" fmla="*/ 662 w 1023"/>
                  <a:gd name="T43" fmla="*/ 2106 h 2126"/>
                  <a:gd name="T44" fmla="*/ 771 w 1023"/>
                  <a:gd name="T45" fmla="*/ 2126 h 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3" h="2126">
                    <a:moveTo>
                      <a:pt x="771" y="2126"/>
                    </a:moveTo>
                    <a:lnTo>
                      <a:pt x="830" y="1736"/>
                    </a:lnTo>
                    <a:lnTo>
                      <a:pt x="700" y="1720"/>
                    </a:lnTo>
                    <a:lnTo>
                      <a:pt x="662" y="1794"/>
                    </a:lnTo>
                    <a:lnTo>
                      <a:pt x="599" y="1816"/>
                    </a:lnTo>
                    <a:lnTo>
                      <a:pt x="555" y="1736"/>
                    </a:lnTo>
                    <a:lnTo>
                      <a:pt x="711" y="1495"/>
                    </a:lnTo>
                    <a:lnTo>
                      <a:pt x="739" y="1483"/>
                    </a:lnTo>
                    <a:lnTo>
                      <a:pt x="753" y="1334"/>
                    </a:lnTo>
                    <a:lnTo>
                      <a:pt x="630" y="1321"/>
                    </a:lnTo>
                    <a:lnTo>
                      <a:pt x="662" y="1087"/>
                    </a:lnTo>
                    <a:lnTo>
                      <a:pt x="826" y="1112"/>
                    </a:lnTo>
                    <a:lnTo>
                      <a:pt x="845" y="858"/>
                    </a:lnTo>
                    <a:lnTo>
                      <a:pt x="815" y="748"/>
                    </a:lnTo>
                    <a:lnTo>
                      <a:pt x="845" y="522"/>
                    </a:lnTo>
                    <a:lnTo>
                      <a:pt x="895" y="548"/>
                    </a:lnTo>
                    <a:lnTo>
                      <a:pt x="1023" y="131"/>
                    </a:lnTo>
                    <a:lnTo>
                      <a:pt x="445" y="0"/>
                    </a:lnTo>
                    <a:lnTo>
                      <a:pt x="0" y="876"/>
                    </a:lnTo>
                    <a:lnTo>
                      <a:pt x="401" y="968"/>
                    </a:lnTo>
                    <a:lnTo>
                      <a:pt x="282" y="1603"/>
                    </a:lnTo>
                    <a:lnTo>
                      <a:pt x="662" y="2106"/>
                    </a:lnTo>
                    <a:lnTo>
                      <a:pt x="771" y="2126"/>
                    </a:lnTo>
                    <a:close/>
                  </a:path>
                </a:pathLst>
              </a:custGeom>
              <a:solidFill>
                <a:srgbClr val="F40BF4">
                  <a:alpha val="6000"/>
                </a:srgbClr>
              </a:solidFill>
              <a:ln w="28575" cap="flat">
                <a:solidFill>
                  <a:srgbClr val="F40BF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84"/>
              <p:cNvSpPr>
                <a:spLocks/>
              </p:cNvSpPr>
              <p:nvPr/>
            </p:nvSpPr>
            <p:spPr bwMode="auto">
              <a:xfrm>
                <a:off x="7210425" y="2846388"/>
                <a:ext cx="869950" cy="1725613"/>
              </a:xfrm>
              <a:custGeom>
                <a:avLst/>
                <a:gdLst>
                  <a:gd name="T0" fmla="*/ 35 w 548"/>
                  <a:gd name="T1" fmla="*/ 1051 h 1087"/>
                  <a:gd name="T2" fmla="*/ 242 w 548"/>
                  <a:gd name="T3" fmla="*/ 1087 h 1087"/>
                  <a:gd name="T4" fmla="*/ 397 w 548"/>
                  <a:gd name="T5" fmla="*/ 592 h 1087"/>
                  <a:gd name="T6" fmla="*/ 231 w 548"/>
                  <a:gd name="T7" fmla="*/ 562 h 1087"/>
                  <a:gd name="T8" fmla="*/ 273 w 548"/>
                  <a:gd name="T9" fmla="*/ 343 h 1087"/>
                  <a:gd name="T10" fmla="*/ 499 w 548"/>
                  <a:gd name="T11" fmla="*/ 381 h 1087"/>
                  <a:gd name="T12" fmla="*/ 548 w 548"/>
                  <a:gd name="T13" fmla="*/ 87 h 1087"/>
                  <a:gd name="T14" fmla="*/ 150 w 548"/>
                  <a:gd name="T15" fmla="*/ 0 h 1087"/>
                  <a:gd name="T16" fmla="*/ 99 w 548"/>
                  <a:gd name="T17" fmla="*/ 98 h 1087"/>
                  <a:gd name="T18" fmla="*/ 14 w 548"/>
                  <a:gd name="T19" fmla="*/ 93 h 1087"/>
                  <a:gd name="T20" fmla="*/ 0 w 548"/>
                  <a:gd name="T21" fmla="*/ 184 h 1087"/>
                  <a:gd name="T22" fmla="*/ 112 w 548"/>
                  <a:gd name="T23" fmla="*/ 207 h 1087"/>
                  <a:gd name="T24" fmla="*/ 49 w 548"/>
                  <a:gd name="T25" fmla="*/ 526 h 1087"/>
                  <a:gd name="T26" fmla="*/ 198 w 548"/>
                  <a:gd name="T27" fmla="*/ 555 h 1087"/>
                  <a:gd name="T28" fmla="*/ 35 w 548"/>
                  <a:gd name="T29" fmla="*/ 1051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8" h="1087">
                    <a:moveTo>
                      <a:pt x="35" y="1051"/>
                    </a:moveTo>
                    <a:lnTo>
                      <a:pt x="242" y="1087"/>
                    </a:lnTo>
                    <a:lnTo>
                      <a:pt x="397" y="592"/>
                    </a:lnTo>
                    <a:lnTo>
                      <a:pt x="231" y="562"/>
                    </a:lnTo>
                    <a:lnTo>
                      <a:pt x="273" y="343"/>
                    </a:lnTo>
                    <a:lnTo>
                      <a:pt x="499" y="381"/>
                    </a:lnTo>
                    <a:lnTo>
                      <a:pt x="548" y="87"/>
                    </a:lnTo>
                    <a:lnTo>
                      <a:pt x="150" y="0"/>
                    </a:lnTo>
                    <a:lnTo>
                      <a:pt x="99" y="98"/>
                    </a:lnTo>
                    <a:lnTo>
                      <a:pt x="14" y="93"/>
                    </a:lnTo>
                    <a:lnTo>
                      <a:pt x="0" y="184"/>
                    </a:lnTo>
                    <a:lnTo>
                      <a:pt x="112" y="207"/>
                    </a:lnTo>
                    <a:lnTo>
                      <a:pt x="49" y="526"/>
                    </a:lnTo>
                    <a:lnTo>
                      <a:pt x="198" y="555"/>
                    </a:lnTo>
                    <a:lnTo>
                      <a:pt x="35" y="1051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85"/>
              <p:cNvSpPr>
                <a:spLocks/>
              </p:cNvSpPr>
              <p:nvPr/>
            </p:nvSpPr>
            <p:spPr bwMode="auto">
              <a:xfrm>
                <a:off x="7699375" y="2063751"/>
                <a:ext cx="511175" cy="495300"/>
              </a:xfrm>
              <a:custGeom>
                <a:avLst/>
                <a:gdLst>
                  <a:gd name="T0" fmla="*/ 107 w 322"/>
                  <a:gd name="T1" fmla="*/ 0 h 312"/>
                  <a:gd name="T2" fmla="*/ 322 w 322"/>
                  <a:gd name="T3" fmla="*/ 180 h 312"/>
                  <a:gd name="T4" fmla="*/ 257 w 322"/>
                  <a:gd name="T5" fmla="*/ 312 h 312"/>
                  <a:gd name="T6" fmla="*/ 0 w 322"/>
                  <a:gd name="T7" fmla="*/ 2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" h="312">
                    <a:moveTo>
                      <a:pt x="107" y="0"/>
                    </a:moveTo>
                    <a:lnTo>
                      <a:pt x="322" y="180"/>
                    </a:lnTo>
                    <a:lnTo>
                      <a:pt x="257" y="312"/>
                    </a:lnTo>
                    <a:lnTo>
                      <a:pt x="0" y="211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86"/>
              <p:cNvSpPr>
                <a:spLocks/>
              </p:cNvSpPr>
              <p:nvPr/>
            </p:nvSpPr>
            <p:spPr bwMode="auto">
              <a:xfrm>
                <a:off x="8210550" y="2170113"/>
                <a:ext cx="1087438" cy="338138"/>
              </a:xfrm>
              <a:custGeom>
                <a:avLst/>
                <a:gdLst>
                  <a:gd name="T0" fmla="*/ 685 w 685"/>
                  <a:gd name="T1" fmla="*/ 213 h 213"/>
                  <a:gd name="T2" fmla="*/ 224 w 685"/>
                  <a:gd name="T3" fmla="*/ 0 h 213"/>
                  <a:gd name="T4" fmla="*/ 108 w 685"/>
                  <a:gd name="T5" fmla="*/ 128 h 213"/>
                  <a:gd name="T6" fmla="*/ 0 w 685"/>
                  <a:gd name="T7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5" h="213">
                    <a:moveTo>
                      <a:pt x="685" y="213"/>
                    </a:moveTo>
                    <a:lnTo>
                      <a:pt x="224" y="0"/>
                    </a:lnTo>
                    <a:lnTo>
                      <a:pt x="108" y="128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87"/>
              <p:cNvSpPr>
                <a:spLocks/>
              </p:cNvSpPr>
              <p:nvPr/>
            </p:nvSpPr>
            <p:spPr bwMode="auto">
              <a:xfrm>
                <a:off x="8107363" y="2808288"/>
                <a:ext cx="704850" cy="219075"/>
              </a:xfrm>
              <a:custGeom>
                <a:avLst/>
                <a:gdLst>
                  <a:gd name="T0" fmla="*/ 444 w 444"/>
                  <a:gd name="T1" fmla="*/ 0 h 138"/>
                  <a:gd name="T2" fmla="*/ 198 w 444"/>
                  <a:gd name="T3" fmla="*/ 138 h 138"/>
                  <a:gd name="T4" fmla="*/ 0 w 444"/>
                  <a:gd name="T5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" h="138">
                    <a:moveTo>
                      <a:pt x="444" y="0"/>
                    </a:moveTo>
                    <a:lnTo>
                      <a:pt x="198" y="138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Line 88"/>
              <p:cNvSpPr>
                <a:spLocks noChangeShapeType="1"/>
              </p:cNvSpPr>
              <p:nvPr/>
            </p:nvSpPr>
            <p:spPr bwMode="auto">
              <a:xfrm flipV="1">
                <a:off x="8521700" y="2955926"/>
                <a:ext cx="25400" cy="201613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89"/>
              <p:cNvSpPr>
                <a:spLocks/>
              </p:cNvSpPr>
              <p:nvPr/>
            </p:nvSpPr>
            <p:spPr bwMode="auto">
              <a:xfrm>
                <a:off x="7940675" y="3709988"/>
                <a:ext cx="679450" cy="333375"/>
              </a:xfrm>
              <a:custGeom>
                <a:avLst/>
                <a:gdLst>
                  <a:gd name="T0" fmla="*/ 428 w 428"/>
                  <a:gd name="T1" fmla="*/ 55 h 210"/>
                  <a:gd name="T2" fmla="*/ 374 w 428"/>
                  <a:gd name="T3" fmla="*/ 0 h 210"/>
                  <a:gd name="T4" fmla="*/ 338 w 428"/>
                  <a:gd name="T5" fmla="*/ 0 h 210"/>
                  <a:gd name="T6" fmla="*/ 303 w 428"/>
                  <a:gd name="T7" fmla="*/ 86 h 210"/>
                  <a:gd name="T8" fmla="*/ 338 w 428"/>
                  <a:gd name="T9" fmla="*/ 120 h 210"/>
                  <a:gd name="T10" fmla="*/ 294 w 428"/>
                  <a:gd name="T11" fmla="*/ 210 h 210"/>
                  <a:gd name="T12" fmla="*/ 0 w 428"/>
                  <a:gd name="T13" fmla="*/ 1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210">
                    <a:moveTo>
                      <a:pt x="428" y="55"/>
                    </a:moveTo>
                    <a:lnTo>
                      <a:pt x="374" y="0"/>
                    </a:lnTo>
                    <a:lnTo>
                      <a:pt x="338" y="0"/>
                    </a:lnTo>
                    <a:lnTo>
                      <a:pt x="303" y="86"/>
                    </a:lnTo>
                    <a:lnTo>
                      <a:pt x="338" y="120"/>
                    </a:lnTo>
                    <a:lnTo>
                      <a:pt x="294" y="210"/>
                    </a:lnTo>
                    <a:lnTo>
                      <a:pt x="0" y="152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90"/>
              <p:cNvSpPr>
                <a:spLocks/>
              </p:cNvSpPr>
              <p:nvPr/>
            </p:nvSpPr>
            <p:spPr bwMode="auto">
              <a:xfrm>
                <a:off x="8407400" y="4297363"/>
                <a:ext cx="106363" cy="333375"/>
              </a:xfrm>
              <a:custGeom>
                <a:avLst/>
                <a:gdLst>
                  <a:gd name="T0" fmla="*/ 67 w 67"/>
                  <a:gd name="T1" fmla="*/ 0 h 210"/>
                  <a:gd name="T2" fmla="*/ 18 w 67"/>
                  <a:gd name="T3" fmla="*/ 124 h 210"/>
                  <a:gd name="T4" fmla="*/ 0 w 67"/>
                  <a:gd name="T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10">
                    <a:moveTo>
                      <a:pt x="67" y="0"/>
                    </a:moveTo>
                    <a:lnTo>
                      <a:pt x="18" y="124"/>
                    </a:lnTo>
                    <a:lnTo>
                      <a:pt x="0" y="210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Line 91"/>
              <p:cNvSpPr>
                <a:spLocks noChangeShapeType="1"/>
              </p:cNvSpPr>
              <p:nvPr/>
            </p:nvSpPr>
            <p:spPr bwMode="auto">
              <a:xfrm flipH="1" flipV="1">
                <a:off x="7524750" y="3727451"/>
                <a:ext cx="52388" cy="11113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92"/>
              <p:cNvSpPr>
                <a:spLocks/>
              </p:cNvSpPr>
              <p:nvPr/>
            </p:nvSpPr>
            <p:spPr bwMode="auto">
              <a:xfrm>
                <a:off x="7410450" y="3171826"/>
                <a:ext cx="271463" cy="219075"/>
              </a:xfrm>
              <a:custGeom>
                <a:avLst/>
                <a:gdLst>
                  <a:gd name="T0" fmla="*/ 0 w 171"/>
                  <a:gd name="T1" fmla="*/ 0 h 138"/>
                  <a:gd name="T2" fmla="*/ 171 w 171"/>
                  <a:gd name="T3" fmla="*/ 37 h 138"/>
                  <a:gd name="T4" fmla="*/ 147 w 171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" h="138">
                    <a:moveTo>
                      <a:pt x="0" y="0"/>
                    </a:moveTo>
                    <a:lnTo>
                      <a:pt x="171" y="37"/>
                    </a:lnTo>
                    <a:lnTo>
                      <a:pt x="147" y="138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93" name="Рисунок 2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162" y="1358657"/>
              <a:ext cx="4254376" cy="4562957"/>
            </a:xfrm>
            <a:prstGeom prst="rect">
              <a:avLst/>
            </a:prstGeom>
          </p:spPr>
        </p:pic>
        <p:sp>
          <p:nvSpPr>
            <p:cNvPr id="296" name="TextBox 295"/>
            <p:cNvSpPr txBox="1"/>
            <p:nvPr/>
          </p:nvSpPr>
          <p:spPr>
            <a:xfrm>
              <a:off x="10175697" y="3005136"/>
              <a:ext cx="6447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Тасийское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16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Геологический профиль по линии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Обская </a:t>
            </a:r>
            <a:r>
              <a:rPr lang="ru-RU" dirty="0"/>
              <a:t>губа – </a:t>
            </a:r>
            <a:r>
              <a:rPr lang="ru-RU" dirty="0" err="1"/>
              <a:t>Нурминский</a:t>
            </a:r>
            <a:r>
              <a:rPr lang="ru-RU" dirty="0"/>
              <a:t> </a:t>
            </a:r>
            <a:r>
              <a:rPr lang="ru-RU" dirty="0" err="1"/>
              <a:t>мегавал</a:t>
            </a:r>
            <a:r>
              <a:rPr lang="ru-RU" dirty="0"/>
              <a:t> – Карское море – Новая Земля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233947"/>
            <a:ext cx="11978752" cy="3435236"/>
            <a:chOff x="0" y="1182253"/>
            <a:chExt cx="11978752" cy="3778760"/>
          </a:xfrm>
        </p:grpSpPr>
        <p:pic>
          <p:nvPicPr>
            <p:cNvPr id="5" name="Picture 2" descr="C:\Lyuba\+Научная работа\2018 Сборник ВГН\Рис в статье\Рис 3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249" y="1223133"/>
              <a:ext cx="11765503" cy="373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0" y="1182253"/>
              <a:ext cx="711200" cy="317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479947" y="1263709"/>
              <a:ext cx="1210481" cy="317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77936" y="1263709"/>
              <a:ext cx="2514719" cy="317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31977" y="3168945"/>
              <a:ext cx="1775999" cy="1792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053085" y="1363620"/>
            <a:ext cx="492900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Победа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032" y="1363621"/>
            <a:ext cx="750235" cy="211065"/>
          </a:xfrm>
          <a:prstGeom prst="roundRect">
            <a:avLst/>
          </a:prstGeom>
          <a:solidFill>
            <a:srgbClr val="0070C0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050" dirty="0" err="1" smtClean="0">
                <a:solidFill>
                  <a:schemeClr val="bg1"/>
                </a:solidFill>
              </a:rPr>
              <a:t>Русановское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5305" y="1363619"/>
            <a:ext cx="802421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Ленинградское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420" y="1363618"/>
            <a:ext cx="623270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 err="1">
                <a:solidFill>
                  <a:schemeClr val="bg1"/>
                </a:solidFill>
              </a:rPr>
              <a:t>Харасавэй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40350" y="1367373"/>
            <a:ext cx="853736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 err="1">
                <a:solidFill>
                  <a:schemeClr val="bg1"/>
                </a:solidFill>
              </a:rPr>
              <a:t>Бованенковское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94250" y="1367373"/>
            <a:ext cx="730966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Крузенштерн</a:t>
            </a:r>
          </a:p>
        </p:txBody>
      </p:sp>
      <p:cxnSp>
        <p:nvCxnSpPr>
          <p:cNvPr id="15" name="Прямая соединительная линия 14"/>
          <p:cNvCxnSpPr>
            <a:stCxn id="7" idx="2"/>
          </p:cNvCxnSpPr>
          <p:nvPr/>
        </p:nvCxnSpPr>
        <p:spPr>
          <a:xfrm>
            <a:off x="3875150" y="1574686"/>
            <a:ext cx="0" cy="1704223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</p:cNvCxnSpPr>
          <p:nvPr/>
        </p:nvCxnSpPr>
        <p:spPr>
          <a:xfrm>
            <a:off x="2299535" y="1574685"/>
            <a:ext cx="2786" cy="1103860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2"/>
          </p:cNvCxnSpPr>
          <p:nvPr/>
        </p:nvCxnSpPr>
        <p:spPr>
          <a:xfrm>
            <a:off x="4936516" y="1574684"/>
            <a:ext cx="12092" cy="98643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2"/>
          </p:cNvCxnSpPr>
          <p:nvPr/>
        </p:nvCxnSpPr>
        <p:spPr>
          <a:xfrm>
            <a:off x="6252055" y="1574683"/>
            <a:ext cx="7334" cy="1454844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545935" y="1108313"/>
            <a:ext cx="698661" cy="166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dirty="0" smtClean="0"/>
              <a:t>Карское море</a:t>
            </a:r>
            <a:endParaRPr lang="ru-RU" sz="1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327" y="1106636"/>
            <a:ext cx="658505" cy="17025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dirty="0" smtClean="0"/>
              <a:t>Новая Земля</a:t>
            </a:r>
            <a:endParaRPr lang="ru-RU" sz="1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86798" y="1106636"/>
            <a:ext cx="281540" cy="17025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dirty="0" smtClean="0"/>
              <a:t>Ямал</a:t>
            </a:r>
            <a:endParaRPr lang="ru-RU" sz="1000" dirty="0"/>
          </a:p>
        </p:txBody>
      </p:sp>
      <p:pic>
        <p:nvPicPr>
          <p:cNvPr id="40" name="Picture 2" descr="C:\Lyuba\+Научная работа\2018 Сборник ВГН\Рис в статье\Рис 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249" y="4251007"/>
            <a:ext cx="2572888" cy="19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Соединительная линия уступом 47"/>
          <p:cNvCxnSpPr>
            <a:stCxn id="11" idx="2"/>
          </p:cNvCxnSpPr>
          <p:nvPr/>
        </p:nvCxnSpPr>
        <p:spPr>
          <a:xfrm rot="5400000">
            <a:off x="6467675" y="1886486"/>
            <a:ext cx="1100107" cy="48401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0" idx="2"/>
          </p:cNvCxnSpPr>
          <p:nvPr/>
        </p:nvCxnSpPr>
        <p:spPr>
          <a:xfrm rot="5400000">
            <a:off x="7365052" y="1676380"/>
            <a:ext cx="1100108" cy="90422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808107" y="4251007"/>
            <a:ext cx="3788433" cy="1927433"/>
            <a:chOff x="3343464" y="4054765"/>
            <a:chExt cx="3788433" cy="192743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500477" y="4158704"/>
              <a:ext cx="11454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>
                  <a:solidFill>
                    <a:srgbClr val="0070C0"/>
                  </a:solidFill>
                </a:rPr>
                <a:t>350</a:t>
              </a:r>
              <a:r>
                <a:rPr lang="ru-RU" dirty="0">
                  <a:solidFill>
                    <a:srgbClr val="0070C0"/>
                  </a:solidFill>
                </a:rPr>
                <a:t> км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500477" y="4639172"/>
              <a:ext cx="11095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0070C0"/>
                  </a:solidFill>
                </a:rPr>
                <a:t>700</a:t>
              </a:r>
              <a:r>
                <a:rPr lang="ru-RU" sz="2800" b="1" dirty="0" smtClean="0">
                  <a:solidFill>
                    <a:srgbClr val="0070C0"/>
                  </a:solidFill>
                </a:rPr>
                <a:t> </a:t>
              </a:r>
              <a:r>
                <a:rPr lang="ru-RU" dirty="0" smtClean="0">
                  <a:solidFill>
                    <a:srgbClr val="0070C0"/>
                  </a:solidFill>
                </a:rPr>
                <a:t>км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589502" y="4639172"/>
              <a:ext cx="2345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/>
                <a:t>общая протяженность этих почти сочлененных зон </a:t>
              </a:r>
              <a:r>
                <a:rPr lang="ru-RU" sz="1100" dirty="0" err="1"/>
                <a:t>газонефтенакопления</a:t>
              </a:r>
              <a:r>
                <a:rPr lang="ru-RU" sz="1100" dirty="0"/>
                <a:t> </a:t>
              </a:r>
              <a:r>
                <a:rPr lang="ru-RU" sz="1100" dirty="0" smtClean="0"/>
                <a:t/>
              </a:r>
              <a:br>
                <a:rPr lang="ru-RU" sz="1100" dirty="0" smtClean="0"/>
              </a:br>
              <a:r>
                <a:rPr lang="ru-RU" sz="1100" dirty="0" smtClean="0"/>
                <a:t>от </a:t>
              </a:r>
              <a:r>
                <a:rPr lang="ru-RU" sz="1100" dirty="0" err="1"/>
                <a:t>Новопортовского</a:t>
              </a:r>
              <a:r>
                <a:rPr lang="ru-RU" sz="1100" dirty="0"/>
                <a:t> месторождения </a:t>
              </a:r>
              <a:r>
                <a:rPr lang="ru-RU" sz="1100" dirty="0" smtClean="0"/>
                <a:t/>
              </a:r>
              <a:br>
                <a:rPr lang="ru-RU" sz="1100" dirty="0" smtClean="0"/>
              </a:br>
              <a:r>
                <a:rPr lang="ru-RU" sz="1100" dirty="0" smtClean="0"/>
                <a:t>до </a:t>
              </a:r>
              <a:r>
                <a:rPr lang="ru-RU" sz="1100" dirty="0" err="1"/>
                <a:t>Русановского</a:t>
              </a:r>
              <a:endParaRPr lang="ru-RU" sz="11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630130" y="5483273"/>
              <a:ext cx="34565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/>
                <a:t>*в тектоническом отношении сочленение  северо-восточной части </a:t>
              </a:r>
              <a:r>
                <a:rPr lang="ru-RU" sz="800" dirty="0" err="1"/>
                <a:t>Нурминского</a:t>
              </a:r>
              <a:r>
                <a:rPr lang="ru-RU" sz="800" dirty="0"/>
                <a:t> и </a:t>
              </a:r>
              <a:r>
                <a:rPr lang="ru-RU" sz="800" dirty="0" err="1"/>
                <a:t>Ленинградско-Русановского</a:t>
              </a:r>
              <a:r>
                <a:rPr lang="ru-RU" sz="800" dirty="0"/>
                <a:t> </a:t>
              </a:r>
              <a:r>
                <a:rPr lang="ru-RU" sz="800" dirty="0" err="1"/>
                <a:t>мегавалов</a:t>
              </a:r>
              <a:r>
                <a:rPr lang="ru-RU" sz="800" dirty="0"/>
                <a:t> 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589502" y="4304435"/>
              <a:ext cx="20056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/>
                <a:t>единая линейно вытянутая </a:t>
              </a:r>
              <a:r>
                <a:rPr lang="ru-RU" sz="1100" dirty="0" smtClean="0"/>
                <a:t>зона* </a:t>
              </a:r>
              <a:endParaRPr lang="ru-RU" sz="1100" dirty="0"/>
            </a:p>
          </p:txBody>
        </p:sp>
        <p:sp>
          <p:nvSpPr>
            <p:cNvPr id="60" name="Пятиугольник 59"/>
            <p:cNvSpPr/>
            <p:nvPr/>
          </p:nvSpPr>
          <p:spPr>
            <a:xfrm flipH="1">
              <a:off x="3343464" y="4054765"/>
              <a:ext cx="3788433" cy="1927433"/>
            </a:xfrm>
            <a:prstGeom prst="homePlate">
              <a:avLst>
                <a:gd name="adj" fmla="val 5433"/>
              </a:avLst>
            </a:prstGeom>
            <a:ln>
              <a:solidFill>
                <a:srgbClr val="0070C0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6894250" y="4014396"/>
            <a:ext cx="5059385" cy="21640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3" spcCol="72000">
            <a:noAutofit/>
          </a:bodyPr>
          <a:lstStyle/>
          <a:p>
            <a:r>
              <a:rPr lang="ru-RU" sz="1000" b="1" dirty="0"/>
              <a:t>1 – стратиграфические границы в осадочном чехле; </a:t>
            </a:r>
            <a:endParaRPr lang="ru-RU" sz="1000" b="1" dirty="0" smtClean="0"/>
          </a:p>
          <a:p>
            <a:endParaRPr lang="ru-RU" sz="1000" dirty="0" smtClean="0"/>
          </a:p>
          <a:p>
            <a:r>
              <a:rPr lang="ru-RU" sz="1000" b="1" dirty="0" smtClean="0"/>
              <a:t>2 </a:t>
            </a:r>
            <a:r>
              <a:rPr lang="ru-RU" sz="1000" b="1" dirty="0"/>
              <a:t>– границы стратиграфических несогласий; </a:t>
            </a:r>
            <a:endParaRPr lang="ru-RU" sz="1000" b="1" dirty="0" smtClean="0"/>
          </a:p>
          <a:p>
            <a:endParaRPr lang="ru-RU" sz="1000" dirty="0" smtClean="0"/>
          </a:p>
          <a:p>
            <a:r>
              <a:rPr lang="ru-RU" sz="1000" b="1" dirty="0" smtClean="0"/>
              <a:t>3 </a:t>
            </a:r>
            <a:r>
              <a:rPr lang="ru-RU" sz="1000" b="1" dirty="0"/>
              <a:t>– залежи углеводородов: </a:t>
            </a:r>
            <a:endParaRPr lang="ru-RU" sz="1000" b="1" dirty="0" smtClean="0"/>
          </a:p>
          <a:p>
            <a:r>
              <a:rPr lang="ru-RU" sz="1000" dirty="0" smtClean="0"/>
              <a:t>а </a:t>
            </a:r>
            <a:r>
              <a:rPr lang="ru-RU" sz="1000" dirty="0"/>
              <a:t>– газовые</a:t>
            </a:r>
            <a:r>
              <a:rPr lang="ru-RU" sz="1000" dirty="0" smtClean="0"/>
              <a:t>, </a:t>
            </a:r>
          </a:p>
          <a:p>
            <a:r>
              <a:rPr lang="ru-RU" sz="1000" dirty="0" smtClean="0"/>
              <a:t>б </a:t>
            </a:r>
            <a:r>
              <a:rPr lang="ru-RU" sz="1000" dirty="0"/>
              <a:t>– предполагаемые газовые, </a:t>
            </a:r>
            <a:endParaRPr lang="ru-RU" sz="1000" dirty="0" smtClean="0"/>
          </a:p>
          <a:p>
            <a:r>
              <a:rPr lang="ru-RU" sz="1000" dirty="0" smtClean="0"/>
              <a:t>в </a:t>
            </a:r>
            <a:r>
              <a:rPr lang="ru-RU" sz="1000" dirty="0"/>
              <a:t>– газоконденсатные; 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r>
              <a:rPr lang="ru-RU" sz="1000" b="1" dirty="0" smtClean="0"/>
              <a:t>4 </a:t>
            </a:r>
            <a:r>
              <a:rPr lang="ru-RU" sz="1000" b="1" dirty="0"/>
              <a:t>– тип </a:t>
            </a:r>
            <a:r>
              <a:rPr lang="ru-RU" sz="1000" b="1" dirty="0" smtClean="0"/>
              <a:t>флюида: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Г </a:t>
            </a:r>
            <a:r>
              <a:rPr lang="ru-RU" sz="1000" dirty="0"/>
              <a:t>– газовый, </a:t>
            </a:r>
            <a:endParaRPr lang="ru-RU" sz="1000" dirty="0" smtClean="0"/>
          </a:p>
          <a:p>
            <a:r>
              <a:rPr lang="ru-RU" sz="1000" dirty="0" smtClean="0"/>
              <a:t>ГК </a:t>
            </a:r>
            <a:r>
              <a:rPr lang="ru-RU" sz="1000" dirty="0"/>
              <a:t>– газоконденсатный, </a:t>
            </a:r>
            <a:endParaRPr lang="ru-RU" sz="1000" dirty="0" smtClean="0"/>
          </a:p>
          <a:p>
            <a:r>
              <a:rPr lang="ru-RU" sz="1000" dirty="0" smtClean="0"/>
              <a:t>НГК </a:t>
            </a:r>
            <a:r>
              <a:rPr lang="ru-RU" sz="1000" dirty="0"/>
              <a:t>– </a:t>
            </a:r>
            <a:r>
              <a:rPr lang="ru-RU" sz="1000" dirty="0" smtClean="0"/>
              <a:t>нефтегазоконденсатный; </a:t>
            </a:r>
          </a:p>
          <a:p>
            <a:endParaRPr lang="ru-RU" sz="1000" dirty="0" smtClean="0"/>
          </a:p>
          <a:p>
            <a:r>
              <a:rPr lang="ru-RU" sz="1000" b="1" dirty="0" smtClean="0"/>
              <a:t>5 </a:t>
            </a:r>
            <a:r>
              <a:rPr lang="ru-RU" sz="1000" b="1" dirty="0"/>
              <a:t>– скважины: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а </a:t>
            </a:r>
            <a:r>
              <a:rPr lang="ru-RU" sz="1000" dirty="0"/>
              <a:t>– пробуренные, </a:t>
            </a:r>
            <a:endParaRPr lang="ru-RU" sz="1000" dirty="0" smtClean="0"/>
          </a:p>
          <a:p>
            <a:r>
              <a:rPr lang="ru-RU" sz="1000" dirty="0" smtClean="0"/>
              <a:t>б </a:t>
            </a:r>
            <a:r>
              <a:rPr lang="ru-RU" sz="1000" dirty="0"/>
              <a:t>– рекомендуемые; 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000" b="1" dirty="0" smtClean="0"/>
              <a:t>6 </a:t>
            </a:r>
            <a:r>
              <a:rPr lang="ru-RU" sz="1000" b="1" dirty="0"/>
              <a:t>– номера и названия свит: </a:t>
            </a:r>
            <a:endParaRPr lang="ru-RU" sz="1000" b="1" dirty="0" smtClean="0"/>
          </a:p>
          <a:p>
            <a:r>
              <a:rPr lang="ru-RU" sz="1000" dirty="0" smtClean="0"/>
              <a:t>1 </a:t>
            </a:r>
            <a:r>
              <a:rPr lang="ru-RU" sz="1000" dirty="0"/>
              <a:t>– </a:t>
            </a:r>
            <a:r>
              <a:rPr lang="ru-RU" sz="1000" dirty="0" err="1"/>
              <a:t>люлинворская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2 </a:t>
            </a:r>
            <a:r>
              <a:rPr lang="ru-RU" sz="1000" dirty="0"/>
              <a:t>– </a:t>
            </a:r>
            <a:r>
              <a:rPr lang="ru-RU" sz="1000" dirty="0" err="1"/>
              <a:t>талицкая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3 </a:t>
            </a:r>
            <a:r>
              <a:rPr lang="ru-RU" sz="1000" dirty="0"/>
              <a:t>– </a:t>
            </a:r>
            <a:r>
              <a:rPr lang="ru-RU" sz="1000" dirty="0" err="1"/>
              <a:t>ганькинская</a:t>
            </a:r>
            <a:r>
              <a:rPr lang="ru-RU" sz="1000" dirty="0"/>
              <a:t> и </a:t>
            </a:r>
            <a:r>
              <a:rPr lang="ru-RU" sz="1000" dirty="0" err="1"/>
              <a:t>кузнецовская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4 </a:t>
            </a:r>
            <a:r>
              <a:rPr lang="ru-RU" sz="1000" dirty="0"/>
              <a:t>– </a:t>
            </a:r>
            <a:r>
              <a:rPr lang="ru-RU" sz="1000" dirty="0" err="1"/>
              <a:t>покурская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5 </a:t>
            </a:r>
            <a:r>
              <a:rPr lang="ru-RU" sz="1000" dirty="0"/>
              <a:t>– ханты-мансийская, </a:t>
            </a:r>
            <a:endParaRPr lang="ru-RU" sz="1000" dirty="0" smtClean="0"/>
          </a:p>
          <a:p>
            <a:r>
              <a:rPr lang="ru-RU" sz="1000" dirty="0" smtClean="0"/>
              <a:t>6 </a:t>
            </a:r>
            <a:r>
              <a:rPr lang="ru-RU" sz="1000" dirty="0"/>
              <a:t>– </a:t>
            </a:r>
            <a:r>
              <a:rPr lang="ru-RU" sz="1000" dirty="0" err="1"/>
              <a:t>танопчинская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7 </a:t>
            </a:r>
            <a:r>
              <a:rPr lang="ru-RU" sz="1000" dirty="0"/>
              <a:t>– </a:t>
            </a:r>
            <a:r>
              <a:rPr lang="ru-RU" sz="1000" dirty="0" err="1"/>
              <a:t>мегионская</a:t>
            </a:r>
            <a:r>
              <a:rPr lang="ru-RU" sz="1000" dirty="0"/>
              <a:t> (</a:t>
            </a:r>
            <a:r>
              <a:rPr lang="ru-RU" sz="1000" dirty="0" err="1"/>
              <a:t>ахская</a:t>
            </a:r>
            <a:r>
              <a:rPr lang="ru-RU" sz="1000" dirty="0"/>
              <a:t>), </a:t>
            </a:r>
            <a:endParaRPr lang="ru-RU" sz="1000" dirty="0" smtClean="0"/>
          </a:p>
          <a:p>
            <a:r>
              <a:rPr lang="ru-RU" sz="1000" dirty="0" smtClean="0"/>
              <a:t>8 </a:t>
            </a:r>
            <a:r>
              <a:rPr lang="ru-RU" sz="1000" dirty="0"/>
              <a:t>– </a:t>
            </a:r>
            <a:r>
              <a:rPr lang="ru-RU" sz="1000" dirty="0" err="1"/>
              <a:t>баженовская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9 </a:t>
            </a:r>
            <a:r>
              <a:rPr lang="ru-RU" sz="1000" dirty="0"/>
              <a:t>– </a:t>
            </a:r>
            <a:r>
              <a:rPr lang="ru-RU" sz="1000" dirty="0" err="1"/>
              <a:t>абалакская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10 </a:t>
            </a:r>
            <a:r>
              <a:rPr lang="ru-RU" sz="1000" dirty="0"/>
              <a:t>– </a:t>
            </a:r>
            <a:r>
              <a:rPr lang="ru-RU" sz="1000" dirty="0" err="1"/>
              <a:t>малышевская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11 </a:t>
            </a:r>
            <a:r>
              <a:rPr lang="ru-RU" sz="1000" dirty="0"/>
              <a:t>– </a:t>
            </a:r>
            <a:r>
              <a:rPr lang="ru-RU" sz="1000" dirty="0" err="1"/>
              <a:t>леонтьевская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12 </a:t>
            </a:r>
            <a:r>
              <a:rPr lang="ru-RU" sz="1000" dirty="0"/>
              <a:t>– </a:t>
            </a:r>
            <a:r>
              <a:rPr lang="ru-RU" sz="1000" dirty="0" err="1"/>
              <a:t>вымская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13 </a:t>
            </a:r>
            <a:r>
              <a:rPr lang="ru-RU" sz="1000" dirty="0"/>
              <a:t>– </a:t>
            </a:r>
            <a:r>
              <a:rPr lang="ru-RU" sz="1000" dirty="0" err="1"/>
              <a:t>лайдинская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14 </a:t>
            </a:r>
            <a:r>
              <a:rPr lang="ru-RU" sz="1000" dirty="0"/>
              <a:t>– </a:t>
            </a:r>
            <a:r>
              <a:rPr lang="ru-RU" sz="1000" dirty="0" err="1"/>
              <a:t>джангодская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15 </a:t>
            </a:r>
            <a:r>
              <a:rPr lang="ru-RU" sz="1000" dirty="0"/>
              <a:t>– </a:t>
            </a:r>
            <a:r>
              <a:rPr lang="ru-RU" sz="1000" dirty="0" err="1"/>
              <a:t>яротинская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16 </a:t>
            </a:r>
            <a:r>
              <a:rPr lang="ru-RU" sz="1000" dirty="0"/>
              <a:t>– </a:t>
            </a:r>
            <a:r>
              <a:rPr lang="ru-RU" sz="1000" dirty="0" err="1"/>
              <a:t>Новопортовская</a:t>
            </a:r>
            <a:r>
              <a:rPr lang="ru-RU" sz="1000" dirty="0"/>
              <a:t>, </a:t>
            </a:r>
            <a:endParaRPr lang="ru-RU" sz="1000" dirty="0" smtClean="0"/>
          </a:p>
          <a:p>
            <a:r>
              <a:rPr lang="ru-RU" sz="1000" dirty="0" smtClean="0"/>
              <a:t>17 </a:t>
            </a:r>
            <a:r>
              <a:rPr lang="ru-RU" sz="1000" dirty="0"/>
              <a:t>– тюменская; </a:t>
            </a:r>
            <a:endParaRPr lang="ru-RU" sz="1000" dirty="0" smtClean="0"/>
          </a:p>
          <a:p>
            <a:r>
              <a:rPr lang="ru-RU" sz="1000" dirty="0" smtClean="0"/>
              <a:t>7 </a:t>
            </a:r>
            <a:r>
              <a:rPr lang="ru-RU" sz="1000" dirty="0"/>
              <a:t>– вода. </a:t>
            </a:r>
            <a:endParaRPr lang="ru-RU" sz="1000" dirty="0" smtClean="0"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Лицензионные участки ПАО «Газпром» 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Приямальском</a:t>
            </a:r>
            <a:r>
              <a:rPr lang="ru-RU" dirty="0"/>
              <a:t> шельфе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64179" y="1988389"/>
            <a:ext cx="6744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Второочередной шельфовый кластер объектов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поисково-разведочных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64180" y="2857669"/>
            <a:ext cx="6005938" cy="193604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8691" y="3299002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5517" y="3826577"/>
            <a:ext cx="132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м</a:t>
            </a:r>
            <a:r>
              <a:rPr kumimoji="0" lang="ru-RU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ресурсы газа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11847" y="3299002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08672" y="3826577"/>
            <a:ext cx="18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лн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извлекаемые ресурсы конденсата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4178" y="2921168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Ресурсы газа категории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ru-R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" name="Шеврон 568"/>
          <p:cNvSpPr/>
          <p:nvPr/>
        </p:nvSpPr>
        <p:spPr>
          <a:xfrm>
            <a:off x="3588093" y="3675230"/>
            <a:ext cx="242652" cy="330200"/>
          </a:xfrm>
          <a:prstGeom prst="chevron">
            <a:avLst/>
          </a:prstGeom>
          <a:noFill/>
          <a:ln w="1905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208614" y="3342796"/>
            <a:ext cx="175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Структуры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208613" y="3706460"/>
            <a:ext cx="189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Arial Narrow" panose="020B0606020202030204" pitchFamily="34" charset="0"/>
              </a:rPr>
              <a:t>Нярмейская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03737" y="4075644"/>
            <a:ext cx="189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Скуратовская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04162" y="1290636"/>
            <a:ext cx="4398901" cy="4924425"/>
            <a:chOff x="7204162" y="1290636"/>
            <a:chExt cx="4398901" cy="4924425"/>
          </a:xfrm>
        </p:grpSpPr>
        <p:grpSp>
          <p:nvGrpSpPr>
            <p:cNvPr id="204" name="Группа 203"/>
            <p:cNvGrpSpPr/>
            <p:nvPr/>
          </p:nvGrpSpPr>
          <p:grpSpPr>
            <a:xfrm>
              <a:off x="7243787" y="1290636"/>
              <a:ext cx="4359276" cy="4924425"/>
              <a:chOff x="7210425" y="1431926"/>
              <a:chExt cx="4359276" cy="4924425"/>
            </a:xfrm>
          </p:grpSpPr>
          <p:sp>
            <p:nvSpPr>
              <p:cNvPr id="205" name="Freeform 5"/>
              <p:cNvSpPr>
                <a:spLocks/>
              </p:cNvSpPr>
              <p:nvPr/>
            </p:nvSpPr>
            <p:spPr bwMode="auto">
              <a:xfrm>
                <a:off x="8275638" y="2238376"/>
                <a:ext cx="2254250" cy="4117975"/>
              </a:xfrm>
              <a:custGeom>
                <a:avLst/>
                <a:gdLst>
                  <a:gd name="T0" fmla="*/ 1197 w 1369"/>
                  <a:gd name="T1" fmla="*/ 2301 h 2498"/>
                  <a:gd name="T2" fmla="*/ 1203 w 1369"/>
                  <a:gd name="T3" fmla="*/ 2183 h 2498"/>
                  <a:gd name="T4" fmla="*/ 1232 w 1369"/>
                  <a:gd name="T5" fmla="*/ 2154 h 2498"/>
                  <a:gd name="T6" fmla="*/ 1222 w 1369"/>
                  <a:gd name="T7" fmla="*/ 2017 h 2498"/>
                  <a:gd name="T8" fmla="*/ 1220 w 1369"/>
                  <a:gd name="T9" fmla="*/ 1847 h 2498"/>
                  <a:gd name="T10" fmla="*/ 1207 w 1369"/>
                  <a:gd name="T11" fmla="*/ 1649 h 2498"/>
                  <a:gd name="T12" fmla="*/ 1270 w 1369"/>
                  <a:gd name="T13" fmla="*/ 1602 h 2498"/>
                  <a:gd name="T14" fmla="*/ 1276 w 1369"/>
                  <a:gd name="T15" fmla="*/ 1445 h 2498"/>
                  <a:gd name="T16" fmla="*/ 1296 w 1369"/>
                  <a:gd name="T17" fmla="*/ 1304 h 2498"/>
                  <a:gd name="T18" fmla="*/ 1276 w 1369"/>
                  <a:gd name="T19" fmla="*/ 1194 h 2498"/>
                  <a:gd name="T20" fmla="*/ 1216 w 1369"/>
                  <a:gd name="T21" fmla="*/ 1104 h 2498"/>
                  <a:gd name="T22" fmla="*/ 1161 w 1369"/>
                  <a:gd name="T23" fmla="*/ 868 h 2498"/>
                  <a:gd name="T24" fmla="*/ 1219 w 1369"/>
                  <a:gd name="T25" fmla="*/ 783 h 2498"/>
                  <a:gd name="T26" fmla="*/ 1272 w 1369"/>
                  <a:gd name="T27" fmla="*/ 667 h 2498"/>
                  <a:gd name="T28" fmla="*/ 1285 w 1369"/>
                  <a:gd name="T29" fmla="*/ 618 h 2498"/>
                  <a:gd name="T30" fmla="*/ 1313 w 1369"/>
                  <a:gd name="T31" fmla="*/ 486 h 2498"/>
                  <a:gd name="T32" fmla="*/ 1339 w 1369"/>
                  <a:gd name="T33" fmla="*/ 316 h 2498"/>
                  <a:gd name="T34" fmla="*/ 1350 w 1369"/>
                  <a:gd name="T35" fmla="*/ 252 h 2498"/>
                  <a:gd name="T36" fmla="*/ 1365 w 1369"/>
                  <a:gd name="T37" fmla="*/ 224 h 2498"/>
                  <a:gd name="T38" fmla="*/ 1349 w 1369"/>
                  <a:gd name="T39" fmla="*/ 194 h 2498"/>
                  <a:gd name="T40" fmla="*/ 1205 w 1369"/>
                  <a:gd name="T41" fmla="*/ 141 h 2498"/>
                  <a:gd name="T42" fmla="*/ 1196 w 1369"/>
                  <a:gd name="T43" fmla="*/ 105 h 2498"/>
                  <a:gd name="T44" fmla="*/ 1065 w 1369"/>
                  <a:gd name="T45" fmla="*/ 74 h 2498"/>
                  <a:gd name="T46" fmla="*/ 992 w 1369"/>
                  <a:gd name="T47" fmla="*/ 69 h 2498"/>
                  <a:gd name="T48" fmla="*/ 898 w 1369"/>
                  <a:gd name="T49" fmla="*/ 55 h 2498"/>
                  <a:gd name="T50" fmla="*/ 768 w 1369"/>
                  <a:gd name="T51" fmla="*/ 43 h 2498"/>
                  <a:gd name="T52" fmla="*/ 817 w 1369"/>
                  <a:gd name="T53" fmla="*/ 18 h 2498"/>
                  <a:gd name="T54" fmla="*/ 721 w 1369"/>
                  <a:gd name="T55" fmla="*/ 43 h 2498"/>
                  <a:gd name="T56" fmla="*/ 632 w 1369"/>
                  <a:gd name="T57" fmla="*/ 247 h 2498"/>
                  <a:gd name="T58" fmla="*/ 553 w 1369"/>
                  <a:gd name="T59" fmla="*/ 518 h 2498"/>
                  <a:gd name="T60" fmla="*/ 438 w 1369"/>
                  <a:gd name="T61" fmla="*/ 790 h 2498"/>
                  <a:gd name="T62" fmla="*/ 384 w 1369"/>
                  <a:gd name="T63" fmla="*/ 851 h 2498"/>
                  <a:gd name="T64" fmla="*/ 312 w 1369"/>
                  <a:gd name="T65" fmla="*/ 878 h 2498"/>
                  <a:gd name="T66" fmla="*/ 179 w 1369"/>
                  <a:gd name="T67" fmla="*/ 965 h 2498"/>
                  <a:gd name="T68" fmla="*/ 84 w 1369"/>
                  <a:gd name="T69" fmla="*/ 1157 h 2498"/>
                  <a:gd name="T70" fmla="*/ 114 w 1369"/>
                  <a:gd name="T71" fmla="*/ 1097 h 2498"/>
                  <a:gd name="T72" fmla="*/ 144 w 1369"/>
                  <a:gd name="T73" fmla="*/ 1091 h 2498"/>
                  <a:gd name="T74" fmla="*/ 111 w 1369"/>
                  <a:gd name="T75" fmla="*/ 1159 h 2498"/>
                  <a:gd name="T76" fmla="*/ 85 w 1369"/>
                  <a:gd name="T77" fmla="*/ 1232 h 2498"/>
                  <a:gd name="T78" fmla="*/ 164 w 1369"/>
                  <a:gd name="T79" fmla="*/ 1216 h 2498"/>
                  <a:gd name="T80" fmla="*/ 208 w 1369"/>
                  <a:gd name="T81" fmla="*/ 1321 h 2498"/>
                  <a:gd name="T82" fmla="*/ 167 w 1369"/>
                  <a:gd name="T83" fmla="*/ 1398 h 2498"/>
                  <a:gd name="T84" fmla="*/ 167 w 1369"/>
                  <a:gd name="T85" fmla="*/ 1496 h 2498"/>
                  <a:gd name="T86" fmla="*/ 136 w 1369"/>
                  <a:gd name="T87" fmla="*/ 1560 h 2498"/>
                  <a:gd name="T88" fmla="*/ 140 w 1369"/>
                  <a:gd name="T89" fmla="*/ 1637 h 2498"/>
                  <a:gd name="T90" fmla="*/ 160 w 1369"/>
                  <a:gd name="T91" fmla="*/ 1692 h 2498"/>
                  <a:gd name="T92" fmla="*/ 106 w 1369"/>
                  <a:gd name="T93" fmla="*/ 1750 h 2498"/>
                  <a:gd name="T94" fmla="*/ 83 w 1369"/>
                  <a:gd name="T95" fmla="*/ 1704 h 2498"/>
                  <a:gd name="T96" fmla="*/ 48 w 1369"/>
                  <a:gd name="T97" fmla="*/ 1761 h 2498"/>
                  <a:gd name="T98" fmla="*/ 11 w 1369"/>
                  <a:gd name="T99" fmla="*/ 2013 h 2498"/>
                  <a:gd name="T100" fmla="*/ 53 w 1369"/>
                  <a:gd name="T101" fmla="*/ 1939 h 2498"/>
                  <a:gd name="T102" fmla="*/ 125 w 1369"/>
                  <a:gd name="T103" fmla="*/ 1976 h 2498"/>
                  <a:gd name="T104" fmla="*/ 188 w 1369"/>
                  <a:gd name="T105" fmla="*/ 2014 h 2498"/>
                  <a:gd name="T106" fmla="*/ 254 w 1369"/>
                  <a:gd name="T107" fmla="*/ 2045 h 2498"/>
                  <a:gd name="T108" fmla="*/ 255 w 1369"/>
                  <a:gd name="T109" fmla="*/ 2233 h 2498"/>
                  <a:gd name="T110" fmla="*/ 393 w 1369"/>
                  <a:gd name="T111" fmla="*/ 2465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9" h="2498">
                    <a:moveTo>
                      <a:pt x="1186" y="2440"/>
                    </a:moveTo>
                    <a:cubicBezTo>
                      <a:pt x="1192" y="2434"/>
                      <a:pt x="1194" y="2426"/>
                      <a:pt x="1194" y="2410"/>
                    </a:cubicBezTo>
                    <a:cubicBezTo>
                      <a:pt x="1195" y="2406"/>
                      <a:pt x="1195" y="2403"/>
                      <a:pt x="1195" y="2399"/>
                    </a:cubicBezTo>
                    <a:cubicBezTo>
                      <a:pt x="1194" y="2395"/>
                      <a:pt x="1193" y="2392"/>
                      <a:pt x="1192" y="2388"/>
                    </a:cubicBezTo>
                    <a:cubicBezTo>
                      <a:pt x="1187" y="2366"/>
                      <a:pt x="1193" y="2343"/>
                      <a:pt x="1193" y="2321"/>
                    </a:cubicBezTo>
                    <a:cubicBezTo>
                      <a:pt x="1193" y="2317"/>
                      <a:pt x="1193" y="2313"/>
                      <a:pt x="1194" y="2309"/>
                    </a:cubicBezTo>
                    <a:cubicBezTo>
                      <a:pt x="1194" y="2306"/>
                      <a:pt x="1196" y="2303"/>
                      <a:pt x="1197" y="2301"/>
                    </a:cubicBezTo>
                    <a:cubicBezTo>
                      <a:pt x="1203" y="2289"/>
                      <a:pt x="1209" y="2278"/>
                      <a:pt x="1219" y="2270"/>
                    </a:cubicBezTo>
                    <a:cubicBezTo>
                      <a:pt x="1220" y="2269"/>
                      <a:pt x="1222" y="2268"/>
                      <a:pt x="1223" y="2267"/>
                    </a:cubicBezTo>
                    <a:cubicBezTo>
                      <a:pt x="1223" y="2265"/>
                      <a:pt x="1223" y="2264"/>
                      <a:pt x="1223" y="2262"/>
                    </a:cubicBezTo>
                    <a:cubicBezTo>
                      <a:pt x="1223" y="2244"/>
                      <a:pt x="1218" y="2226"/>
                      <a:pt x="1213" y="2208"/>
                    </a:cubicBezTo>
                    <a:cubicBezTo>
                      <a:pt x="1213" y="2205"/>
                      <a:pt x="1212" y="2203"/>
                      <a:pt x="1210" y="2200"/>
                    </a:cubicBezTo>
                    <a:cubicBezTo>
                      <a:pt x="1208" y="2197"/>
                      <a:pt x="1204" y="2196"/>
                      <a:pt x="1202" y="2193"/>
                    </a:cubicBezTo>
                    <a:cubicBezTo>
                      <a:pt x="1199" y="2190"/>
                      <a:pt x="1199" y="2184"/>
                      <a:pt x="1203" y="2183"/>
                    </a:cubicBezTo>
                    <a:cubicBezTo>
                      <a:pt x="1204" y="2181"/>
                      <a:pt x="1208" y="2179"/>
                      <a:pt x="1209" y="2180"/>
                    </a:cubicBezTo>
                    <a:cubicBezTo>
                      <a:pt x="1211" y="2181"/>
                      <a:pt x="1213" y="2183"/>
                      <a:pt x="1213" y="2185"/>
                    </a:cubicBezTo>
                    <a:cubicBezTo>
                      <a:pt x="1214" y="2187"/>
                      <a:pt x="1215" y="2190"/>
                      <a:pt x="1214" y="2192"/>
                    </a:cubicBezTo>
                    <a:cubicBezTo>
                      <a:pt x="1222" y="2185"/>
                      <a:pt x="1227" y="2176"/>
                      <a:pt x="1228" y="2166"/>
                    </a:cubicBezTo>
                    <a:cubicBezTo>
                      <a:pt x="1228" y="2165"/>
                      <a:pt x="1229" y="2163"/>
                      <a:pt x="1229" y="2162"/>
                    </a:cubicBezTo>
                    <a:cubicBezTo>
                      <a:pt x="1230" y="2161"/>
                      <a:pt x="1230" y="2160"/>
                      <a:pt x="1231" y="2159"/>
                    </a:cubicBezTo>
                    <a:cubicBezTo>
                      <a:pt x="1231" y="2157"/>
                      <a:pt x="1232" y="2156"/>
                      <a:pt x="1232" y="2154"/>
                    </a:cubicBezTo>
                    <a:cubicBezTo>
                      <a:pt x="1233" y="2149"/>
                      <a:pt x="1233" y="2144"/>
                      <a:pt x="1234" y="2139"/>
                    </a:cubicBezTo>
                    <a:cubicBezTo>
                      <a:pt x="1235" y="2135"/>
                      <a:pt x="1235" y="2131"/>
                      <a:pt x="1235" y="2127"/>
                    </a:cubicBezTo>
                    <a:cubicBezTo>
                      <a:pt x="1235" y="2112"/>
                      <a:pt x="1223" y="2098"/>
                      <a:pt x="1219" y="2083"/>
                    </a:cubicBezTo>
                    <a:cubicBezTo>
                      <a:pt x="1217" y="2078"/>
                      <a:pt x="1217" y="2072"/>
                      <a:pt x="1215" y="2067"/>
                    </a:cubicBezTo>
                    <a:cubicBezTo>
                      <a:pt x="1213" y="2063"/>
                      <a:pt x="1210" y="2059"/>
                      <a:pt x="1209" y="2055"/>
                    </a:cubicBezTo>
                    <a:cubicBezTo>
                      <a:pt x="1207" y="2051"/>
                      <a:pt x="1207" y="2046"/>
                      <a:pt x="1209" y="2042"/>
                    </a:cubicBezTo>
                    <a:cubicBezTo>
                      <a:pt x="1214" y="2034"/>
                      <a:pt x="1220" y="2026"/>
                      <a:pt x="1222" y="2017"/>
                    </a:cubicBezTo>
                    <a:cubicBezTo>
                      <a:pt x="1222" y="2015"/>
                      <a:pt x="1223" y="2013"/>
                      <a:pt x="1223" y="2012"/>
                    </a:cubicBezTo>
                    <a:cubicBezTo>
                      <a:pt x="1225" y="2008"/>
                      <a:pt x="1227" y="2006"/>
                      <a:pt x="1230" y="2003"/>
                    </a:cubicBezTo>
                    <a:cubicBezTo>
                      <a:pt x="1242" y="1990"/>
                      <a:pt x="1245" y="1971"/>
                      <a:pt x="1247" y="1953"/>
                    </a:cubicBezTo>
                    <a:cubicBezTo>
                      <a:pt x="1250" y="1936"/>
                      <a:pt x="1252" y="1918"/>
                      <a:pt x="1243" y="1903"/>
                    </a:cubicBezTo>
                    <a:cubicBezTo>
                      <a:pt x="1240" y="1898"/>
                      <a:pt x="1236" y="1895"/>
                      <a:pt x="1234" y="1890"/>
                    </a:cubicBezTo>
                    <a:cubicBezTo>
                      <a:pt x="1233" y="1887"/>
                      <a:pt x="1232" y="1884"/>
                      <a:pt x="1231" y="1881"/>
                    </a:cubicBezTo>
                    <a:cubicBezTo>
                      <a:pt x="1227" y="1870"/>
                      <a:pt x="1223" y="1858"/>
                      <a:pt x="1220" y="1847"/>
                    </a:cubicBezTo>
                    <a:cubicBezTo>
                      <a:pt x="1214" y="1830"/>
                      <a:pt x="1212" y="1812"/>
                      <a:pt x="1218" y="1796"/>
                    </a:cubicBezTo>
                    <a:cubicBezTo>
                      <a:pt x="1223" y="1783"/>
                      <a:pt x="1233" y="1773"/>
                      <a:pt x="1236" y="1759"/>
                    </a:cubicBezTo>
                    <a:cubicBezTo>
                      <a:pt x="1237" y="1751"/>
                      <a:pt x="1235" y="1743"/>
                      <a:pt x="1233" y="1736"/>
                    </a:cubicBezTo>
                    <a:cubicBezTo>
                      <a:pt x="1231" y="1727"/>
                      <a:pt x="1230" y="1718"/>
                      <a:pt x="1226" y="1710"/>
                    </a:cubicBezTo>
                    <a:cubicBezTo>
                      <a:pt x="1222" y="1702"/>
                      <a:pt x="1216" y="1694"/>
                      <a:pt x="1211" y="1687"/>
                    </a:cubicBezTo>
                    <a:cubicBezTo>
                      <a:pt x="1207" y="1680"/>
                      <a:pt x="1203" y="1674"/>
                      <a:pt x="1203" y="1666"/>
                    </a:cubicBezTo>
                    <a:cubicBezTo>
                      <a:pt x="1202" y="1660"/>
                      <a:pt x="1205" y="1654"/>
                      <a:pt x="1207" y="1649"/>
                    </a:cubicBezTo>
                    <a:cubicBezTo>
                      <a:pt x="1211" y="1641"/>
                      <a:pt x="1215" y="1632"/>
                      <a:pt x="1221" y="1626"/>
                    </a:cubicBezTo>
                    <a:cubicBezTo>
                      <a:pt x="1225" y="1623"/>
                      <a:pt x="1230" y="1620"/>
                      <a:pt x="1235" y="1617"/>
                    </a:cubicBezTo>
                    <a:cubicBezTo>
                      <a:pt x="1240" y="1614"/>
                      <a:pt x="1244" y="1610"/>
                      <a:pt x="1247" y="1605"/>
                    </a:cubicBezTo>
                    <a:cubicBezTo>
                      <a:pt x="1250" y="1602"/>
                      <a:pt x="1252" y="1598"/>
                      <a:pt x="1255" y="1595"/>
                    </a:cubicBezTo>
                    <a:cubicBezTo>
                      <a:pt x="1258" y="1592"/>
                      <a:pt x="1263" y="1590"/>
                      <a:pt x="1267" y="1591"/>
                    </a:cubicBezTo>
                    <a:cubicBezTo>
                      <a:pt x="1267" y="1594"/>
                      <a:pt x="1267" y="1596"/>
                      <a:pt x="1267" y="1598"/>
                    </a:cubicBezTo>
                    <a:cubicBezTo>
                      <a:pt x="1267" y="1600"/>
                      <a:pt x="1269" y="1601"/>
                      <a:pt x="1270" y="1602"/>
                    </a:cubicBezTo>
                    <a:cubicBezTo>
                      <a:pt x="1271" y="1599"/>
                      <a:pt x="1273" y="1595"/>
                      <a:pt x="1275" y="1591"/>
                    </a:cubicBezTo>
                    <a:cubicBezTo>
                      <a:pt x="1276" y="1588"/>
                      <a:pt x="1278" y="1585"/>
                      <a:pt x="1278" y="1581"/>
                    </a:cubicBezTo>
                    <a:cubicBezTo>
                      <a:pt x="1279" y="1577"/>
                      <a:pt x="1279" y="1574"/>
                      <a:pt x="1279" y="1570"/>
                    </a:cubicBezTo>
                    <a:cubicBezTo>
                      <a:pt x="1279" y="1554"/>
                      <a:pt x="1279" y="1539"/>
                      <a:pt x="1278" y="1523"/>
                    </a:cubicBezTo>
                    <a:cubicBezTo>
                      <a:pt x="1278" y="1516"/>
                      <a:pt x="1278" y="1508"/>
                      <a:pt x="1273" y="1502"/>
                    </a:cubicBezTo>
                    <a:cubicBezTo>
                      <a:pt x="1272" y="1491"/>
                      <a:pt x="1272" y="1477"/>
                      <a:pt x="1274" y="1466"/>
                    </a:cubicBezTo>
                    <a:cubicBezTo>
                      <a:pt x="1274" y="1459"/>
                      <a:pt x="1275" y="1452"/>
                      <a:pt x="1276" y="1445"/>
                    </a:cubicBezTo>
                    <a:cubicBezTo>
                      <a:pt x="1276" y="1440"/>
                      <a:pt x="1277" y="1435"/>
                      <a:pt x="1278" y="1430"/>
                    </a:cubicBezTo>
                    <a:cubicBezTo>
                      <a:pt x="1281" y="1418"/>
                      <a:pt x="1288" y="1408"/>
                      <a:pt x="1289" y="1397"/>
                    </a:cubicBezTo>
                    <a:cubicBezTo>
                      <a:pt x="1290" y="1391"/>
                      <a:pt x="1289" y="1385"/>
                      <a:pt x="1289" y="1379"/>
                    </a:cubicBezTo>
                    <a:cubicBezTo>
                      <a:pt x="1290" y="1375"/>
                      <a:pt x="1291" y="1372"/>
                      <a:pt x="1291" y="1368"/>
                    </a:cubicBezTo>
                    <a:cubicBezTo>
                      <a:pt x="1291" y="1363"/>
                      <a:pt x="1290" y="1357"/>
                      <a:pt x="1290" y="1352"/>
                    </a:cubicBezTo>
                    <a:cubicBezTo>
                      <a:pt x="1289" y="1342"/>
                      <a:pt x="1290" y="1332"/>
                      <a:pt x="1292" y="1322"/>
                    </a:cubicBezTo>
                    <a:cubicBezTo>
                      <a:pt x="1294" y="1316"/>
                      <a:pt x="1296" y="1310"/>
                      <a:pt x="1296" y="1304"/>
                    </a:cubicBezTo>
                    <a:cubicBezTo>
                      <a:pt x="1296" y="1299"/>
                      <a:pt x="1295" y="1294"/>
                      <a:pt x="1293" y="1290"/>
                    </a:cubicBezTo>
                    <a:cubicBezTo>
                      <a:pt x="1290" y="1282"/>
                      <a:pt x="1286" y="1275"/>
                      <a:pt x="1282" y="1269"/>
                    </a:cubicBezTo>
                    <a:cubicBezTo>
                      <a:pt x="1275" y="1261"/>
                      <a:pt x="1267" y="1254"/>
                      <a:pt x="1262" y="1245"/>
                    </a:cubicBezTo>
                    <a:cubicBezTo>
                      <a:pt x="1256" y="1235"/>
                      <a:pt x="1254" y="1224"/>
                      <a:pt x="1255" y="1213"/>
                    </a:cubicBezTo>
                    <a:cubicBezTo>
                      <a:pt x="1256" y="1208"/>
                      <a:pt x="1257" y="1202"/>
                      <a:pt x="1260" y="1197"/>
                    </a:cubicBezTo>
                    <a:cubicBezTo>
                      <a:pt x="1262" y="1191"/>
                      <a:pt x="1263" y="1188"/>
                      <a:pt x="1270" y="1190"/>
                    </a:cubicBezTo>
                    <a:cubicBezTo>
                      <a:pt x="1272" y="1190"/>
                      <a:pt x="1275" y="1191"/>
                      <a:pt x="1276" y="1194"/>
                    </a:cubicBezTo>
                    <a:cubicBezTo>
                      <a:pt x="1275" y="1189"/>
                      <a:pt x="1276" y="1183"/>
                      <a:pt x="1274" y="1178"/>
                    </a:cubicBezTo>
                    <a:cubicBezTo>
                      <a:pt x="1274" y="1176"/>
                      <a:pt x="1273" y="1174"/>
                      <a:pt x="1272" y="1172"/>
                    </a:cubicBezTo>
                    <a:cubicBezTo>
                      <a:pt x="1270" y="1169"/>
                      <a:pt x="1268" y="1165"/>
                      <a:pt x="1267" y="1161"/>
                    </a:cubicBezTo>
                    <a:cubicBezTo>
                      <a:pt x="1263" y="1152"/>
                      <a:pt x="1262" y="1142"/>
                      <a:pt x="1256" y="1134"/>
                    </a:cubicBezTo>
                    <a:cubicBezTo>
                      <a:pt x="1255" y="1133"/>
                      <a:pt x="1254" y="1132"/>
                      <a:pt x="1253" y="1131"/>
                    </a:cubicBezTo>
                    <a:cubicBezTo>
                      <a:pt x="1252" y="1131"/>
                      <a:pt x="1251" y="1130"/>
                      <a:pt x="1249" y="1129"/>
                    </a:cubicBezTo>
                    <a:cubicBezTo>
                      <a:pt x="1236" y="1124"/>
                      <a:pt x="1228" y="1111"/>
                      <a:pt x="1216" y="1104"/>
                    </a:cubicBezTo>
                    <a:cubicBezTo>
                      <a:pt x="1212" y="1102"/>
                      <a:pt x="1208" y="1100"/>
                      <a:pt x="1204" y="1098"/>
                    </a:cubicBezTo>
                    <a:cubicBezTo>
                      <a:pt x="1190" y="1089"/>
                      <a:pt x="1183" y="1071"/>
                      <a:pt x="1171" y="1059"/>
                    </a:cubicBezTo>
                    <a:cubicBezTo>
                      <a:pt x="1165" y="1053"/>
                      <a:pt x="1162" y="1044"/>
                      <a:pt x="1161" y="1035"/>
                    </a:cubicBezTo>
                    <a:cubicBezTo>
                      <a:pt x="1160" y="1027"/>
                      <a:pt x="1159" y="1018"/>
                      <a:pt x="1158" y="1009"/>
                    </a:cubicBezTo>
                    <a:cubicBezTo>
                      <a:pt x="1154" y="990"/>
                      <a:pt x="1142" y="973"/>
                      <a:pt x="1133" y="956"/>
                    </a:cubicBezTo>
                    <a:cubicBezTo>
                      <a:pt x="1125" y="938"/>
                      <a:pt x="1119" y="917"/>
                      <a:pt x="1128" y="900"/>
                    </a:cubicBezTo>
                    <a:cubicBezTo>
                      <a:pt x="1135" y="886"/>
                      <a:pt x="1149" y="878"/>
                      <a:pt x="1161" y="868"/>
                    </a:cubicBezTo>
                    <a:cubicBezTo>
                      <a:pt x="1164" y="865"/>
                      <a:pt x="1168" y="862"/>
                      <a:pt x="1172" y="860"/>
                    </a:cubicBezTo>
                    <a:cubicBezTo>
                      <a:pt x="1176" y="858"/>
                      <a:pt x="1181" y="857"/>
                      <a:pt x="1185" y="860"/>
                    </a:cubicBezTo>
                    <a:cubicBezTo>
                      <a:pt x="1190" y="856"/>
                      <a:pt x="1192" y="851"/>
                      <a:pt x="1192" y="844"/>
                    </a:cubicBezTo>
                    <a:cubicBezTo>
                      <a:pt x="1193" y="838"/>
                      <a:pt x="1192" y="832"/>
                      <a:pt x="1192" y="826"/>
                    </a:cubicBezTo>
                    <a:cubicBezTo>
                      <a:pt x="1193" y="820"/>
                      <a:pt x="1194" y="814"/>
                      <a:pt x="1199" y="810"/>
                    </a:cubicBezTo>
                    <a:cubicBezTo>
                      <a:pt x="1203" y="807"/>
                      <a:pt x="1208" y="806"/>
                      <a:pt x="1212" y="803"/>
                    </a:cubicBezTo>
                    <a:cubicBezTo>
                      <a:pt x="1220" y="798"/>
                      <a:pt x="1218" y="792"/>
                      <a:pt x="1219" y="783"/>
                    </a:cubicBezTo>
                    <a:cubicBezTo>
                      <a:pt x="1220" y="775"/>
                      <a:pt x="1223" y="766"/>
                      <a:pt x="1225" y="757"/>
                    </a:cubicBezTo>
                    <a:cubicBezTo>
                      <a:pt x="1228" y="740"/>
                      <a:pt x="1226" y="722"/>
                      <a:pt x="1229" y="705"/>
                    </a:cubicBezTo>
                    <a:cubicBezTo>
                      <a:pt x="1229" y="703"/>
                      <a:pt x="1230" y="700"/>
                      <a:pt x="1231" y="699"/>
                    </a:cubicBezTo>
                    <a:cubicBezTo>
                      <a:pt x="1235" y="694"/>
                      <a:pt x="1244" y="696"/>
                      <a:pt x="1249" y="691"/>
                    </a:cubicBezTo>
                    <a:cubicBezTo>
                      <a:pt x="1251" y="689"/>
                      <a:pt x="1251" y="685"/>
                      <a:pt x="1254" y="683"/>
                    </a:cubicBezTo>
                    <a:cubicBezTo>
                      <a:pt x="1256" y="681"/>
                      <a:pt x="1259" y="681"/>
                      <a:pt x="1262" y="680"/>
                    </a:cubicBezTo>
                    <a:cubicBezTo>
                      <a:pt x="1267" y="678"/>
                      <a:pt x="1270" y="672"/>
                      <a:pt x="1272" y="667"/>
                    </a:cubicBezTo>
                    <a:cubicBezTo>
                      <a:pt x="1274" y="662"/>
                      <a:pt x="1276" y="656"/>
                      <a:pt x="1278" y="651"/>
                    </a:cubicBezTo>
                    <a:cubicBezTo>
                      <a:pt x="1281" y="646"/>
                      <a:pt x="1283" y="639"/>
                      <a:pt x="1281" y="634"/>
                    </a:cubicBezTo>
                    <a:cubicBezTo>
                      <a:pt x="1280" y="631"/>
                      <a:pt x="1278" y="629"/>
                      <a:pt x="1277" y="626"/>
                    </a:cubicBezTo>
                    <a:cubicBezTo>
                      <a:pt x="1274" y="622"/>
                      <a:pt x="1274" y="618"/>
                      <a:pt x="1274" y="614"/>
                    </a:cubicBezTo>
                    <a:cubicBezTo>
                      <a:pt x="1274" y="613"/>
                      <a:pt x="1274" y="612"/>
                      <a:pt x="1275" y="612"/>
                    </a:cubicBezTo>
                    <a:cubicBezTo>
                      <a:pt x="1275" y="612"/>
                      <a:pt x="1276" y="612"/>
                      <a:pt x="1277" y="612"/>
                    </a:cubicBezTo>
                    <a:cubicBezTo>
                      <a:pt x="1280" y="614"/>
                      <a:pt x="1283" y="615"/>
                      <a:pt x="1285" y="618"/>
                    </a:cubicBezTo>
                    <a:cubicBezTo>
                      <a:pt x="1284" y="611"/>
                      <a:pt x="1283" y="604"/>
                      <a:pt x="1282" y="597"/>
                    </a:cubicBezTo>
                    <a:cubicBezTo>
                      <a:pt x="1281" y="592"/>
                      <a:pt x="1279" y="588"/>
                      <a:pt x="1279" y="583"/>
                    </a:cubicBezTo>
                    <a:cubicBezTo>
                      <a:pt x="1280" y="572"/>
                      <a:pt x="1288" y="562"/>
                      <a:pt x="1296" y="555"/>
                    </a:cubicBezTo>
                    <a:cubicBezTo>
                      <a:pt x="1299" y="553"/>
                      <a:pt x="1302" y="550"/>
                      <a:pt x="1304" y="548"/>
                    </a:cubicBezTo>
                    <a:cubicBezTo>
                      <a:pt x="1308" y="540"/>
                      <a:pt x="1308" y="531"/>
                      <a:pt x="1306" y="522"/>
                    </a:cubicBezTo>
                    <a:cubicBezTo>
                      <a:pt x="1305" y="514"/>
                      <a:pt x="1303" y="505"/>
                      <a:pt x="1306" y="497"/>
                    </a:cubicBezTo>
                    <a:cubicBezTo>
                      <a:pt x="1308" y="493"/>
                      <a:pt x="1310" y="489"/>
                      <a:pt x="1313" y="486"/>
                    </a:cubicBezTo>
                    <a:cubicBezTo>
                      <a:pt x="1319" y="478"/>
                      <a:pt x="1323" y="467"/>
                      <a:pt x="1334" y="468"/>
                    </a:cubicBezTo>
                    <a:cubicBezTo>
                      <a:pt x="1335" y="455"/>
                      <a:pt x="1340" y="442"/>
                      <a:pt x="1338" y="429"/>
                    </a:cubicBezTo>
                    <a:cubicBezTo>
                      <a:pt x="1336" y="424"/>
                      <a:pt x="1334" y="419"/>
                      <a:pt x="1332" y="414"/>
                    </a:cubicBezTo>
                    <a:cubicBezTo>
                      <a:pt x="1325" y="395"/>
                      <a:pt x="1325" y="373"/>
                      <a:pt x="1328" y="353"/>
                    </a:cubicBezTo>
                    <a:cubicBezTo>
                      <a:pt x="1329" y="345"/>
                      <a:pt x="1331" y="336"/>
                      <a:pt x="1336" y="331"/>
                    </a:cubicBezTo>
                    <a:cubicBezTo>
                      <a:pt x="1337" y="329"/>
                      <a:pt x="1338" y="328"/>
                      <a:pt x="1339" y="327"/>
                    </a:cubicBezTo>
                    <a:cubicBezTo>
                      <a:pt x="1341" y="324"/>
                      <a:pt x="1338" y="319"/>
                      <a:pt x="1339" y="316"/>
                    </a:cubicBezTo>
                    <a:cubicBezTo>
                      <a:pt x="1341" y="310"/>
                      <a:pt x="1340" y="311"/>
                      <a:pt x="1336" y="311"/>
                    </a:cubicBezTo>
                    <a:cubicBezTo>
                      <a:pt x="1331" y="310"/>
                      <a:pt x="1327" y="309"/>
                      <a:pt x="1324" y="304"/>
                    </a:cubicBezTo>
                    <a:cubicBezTo>
                      <a:pt x="1322" y="300"/>
                      <a:pt x="1321" y="295"/>
                      <a:pt x="1321" y="290"/>
                    </a:cubicBezTo>
                    <a:cubicBezTo>
                      <a:pt x="1320" y="279"/>
                      <a:pt x="1319" y="269"/>
                      <a:pt x="1318" y="258"/>
                    </a:cubicBezTo>
                    <a:cubicBezTo>
                      <a:pt x="1317" y="255"/>
                      <a:pt x="1317" y="251"/>
                      <a:pt x="1320" y="249"/>
                    </a:cubicBezTo>
                    <a:cubicBezTo>
                      <a:pt x="1321" y="248"/>
                      <a:pt x="1323" y="247"/>
                      <a:pt x="1326" y="247"/>
                    </a:cubicBezTo>
                    <a:cubicBezTo>
                      <a:pt x="1334" y="246"/>
                      <a:pt x="1344" y="246"/>
                      <a:pt x="1350" y="252"/>
                    </a:cubicBezTo>
                    <a:cubicBezTo>
                      <a:pt x="1357" y="260"/>
                      <a:pt x="1355" y="272"/>
                      <a:pt x="1362" y="280"/>
                    </a:cubicBezTo>
                    <a:cubicBezTo>
                      <a:pt x="1363" y="280"/>
                      <a:pt x="1364" y="281"/>
                      <a:pt x="1364" y="280"/>
                    </a:cubicBezTo>
                    <a:cubicBezTo>
                      <a:pt x="1365" y="280"/>
                      <a:pt x="1365" y="279"/>
                      <a:pt x="1365" y="279"/>
                    </a:cubicBezTo>
                    <a:cubicBezTo>
                      <a:pt x="1367" y="272"/>
                      <a:pt x="1364" y="264"/>
                      <a:pt x="1362" y="257"/>
                    </a:cubicBezTo>
                    <a:cubicBezTo>
                      <a:pt x="1361" y="252"/>
                      <a:pt x="1359" y="246"/>
                      <a:pt x="1358" y="240"/>
                    </a:cubicBezTo>
                    <a:cubicBezTo>
                      <a:pt x="1358" y="237"/>
                      <a:pt x="1357" y="233"/>
                      <a:pt x="1358" y="230"/>
                    </a:cubicBezTo>
                    <a:cubicBezTo>
                      <a:pt x="1359" y="227"/>
                      <a:pt x="1362" y="224"/>
                      <a:pt x="1365" y="224"/>
                    </a:cubicBezTo>
                    <a:cubicBezTo>
                      <a:pt x="1364" y="224"/>
                      <a:pt x="1362" y="225"/>
                      <a:pt x="1362" y="225"/>
                    </a:cubicBezTo>
                    <a:cubicBezTo>
                      <a:pt x="1363" y="224"/>
                      <a:pt x="1364" y="224"/>
                      <a:pt x="1365" y="223"/>
                    </a:cubicBezTo>
                    <a:cubicBezTo>
                      <a:pt x="1367" y="222"/>
                      <a:pt x="1369" y="219"/>
                      <a:pt x="1369" y="216"/>
                    </a:cubicBezTo>
                    <a:cubicBezTo>
                      <a:pt x="1369" y="213"/>
                      <a:pt x="1367" y="211"/>
                      <a:pt x="1366" y="208"/>
                    </a:cubicBezTo>
                    <a:cubicBezTo>
                      <a:pt x="1365" y="205"/>
                      <a:pt x="1363" y="202"/>
                      <a:pt x="1360" y="201"/>
                    </a:cubicBezTo>
                    <a:cubicBezTo>
                      <a:pt x="1357" y="200"/>
                      <a:pt x="1354" y="201"/>
                      <a:pt x="1352" y="199"/>
                    </a:cubicBezTo>
                    <a:cubicBezTo>
                      <a:pt x="1351" y="197"/>
                      <a:pt x="1350" y="196"/>
                      <a:pt x="1349" y="194"/>
                    </a:cubicBezTo>
                    <a:cubicBezTo>
                      <a:pt x="1347" y="191"/>
                      <a:pt x="1344" y="188"/>
                      <a:pt x="1340" y="187"/>
                    </a:cubicBezTo>
                    <a:cubicBezTo>
                      <a:pt x="1336" y="184"/>
                      <a:pt x="1332" y="182"/>
                      <a:pt x="1328" y="180"/>
                    </a:cubicBezTo>
                    <a:cubicBezTo>
                      <a:pt x="1315" y="171"/>
                      <a:pt x="1305" y="160"/>
                      <a:pt x="1291" y="151"/>
                    </a:cubicBezTo>
                    <a:cubicBezTo>
                      <a:pt x="1273" y="139"/>
                      <a:pt x="1250" y="138"/>
                      <a:pt x="1232" y="125"/>
                    </a:cubicBezTo>
                    <a:cubicBezTo>
                      <a:pt x="1227" y="121"/>
                      <a:pt x="1221" y="116"/>
                      <a:pt x="1215" y="117"/>
                    </a:cubicBezTo>
                    <a:cubicBezTo>
                      <a:pt x="1213" y="124"/>
                      <a:pt x="1211" y="130"/>
                      <a:pt x="1209" y="137"/>
                    </a:cubicBezTo>
                    <a:cubicBezTo>
                      <a:pt x="1208" y="139"/>
                      <a:pt x="1207" y="141"/>
                      <a:pt x="1205" y="141"/>
                    </a:cubicBezTo>
                    <a:cubicBezTo>
                      <a:pt x="1204" y="141"/>
                      <a:pt x="1204" y="140"/>
                      <a:pt x="1203" y="140"/>
                    </a:cubicBezTo>
                    <a:cubicBezTo>
                      <a:pt x="1198" y="135"/>
                      <a:pt x="1193" y="130"/>
                      <a:pt x="1188" y="125"/>
                    </a:cubicBezTo>
                    <a:cubicBezTo>
                      <a:pt x="1187" y="124"/>
                      <a:pt x="1186" y="123"/>
                      <a:pt x="1186" y="122"/>
                    </a:cubicBezTo>
                    <a:cubicBezTo>
                      <a:pt x="1186" y="120"/>
                      <a:pt x="1188" y="119"/>
                      <a:pt x="1190" y="118"/>
                    </a:cubicBezTo>
                    <a:cubicBezTo>
                      <a:pt x="1193" y="118"/>
                      <a:pt x="1197" y="118"/>
                      <a:pt x="1200" y="119"/>
                    </a:cubicBezTo>
                    <a:cubicBezTo>
                      <a:pt x="1201" y="115"/>
                      <a:pt x="1203" y="111"/>
                      <a:pt x="1200" y="108"/>
                    </a:cubicBezTo>
                    <a:cubicBezTo>
                      <a:pt x="1199" y="106"/>
                      <a:pt x="1198" y="105"/>
                      <a:pt x="1196" y="105"/>
                    </a:cubicBezTo>
                    <a:cubicBezTo>
                      <a:pt x="1192" y="103"/>
                      <a:pt x="1188" y="102"/>
                      <a:pt x="1183" y="102"/>
                    </a:cubicBezTo>
                    <a:cubicBezTo>
                      <a:pt x="1173" y="102"/>
                      <a:pt x="1165" y="93"/>
                      <a:pt x="1158" y="85"/>
                    </a:cubicBezTo>
                    <a:cubicBezTo>
                      <a:pt x="1150" y="78"/>
                      <a:pt x="1141" y="71"/>
                      <a:pt x="1132" y="66"/>
                    </a:cubicBezTo>
                    <a:cubicBezTo>
                      <a:pt x="1131" y="65"/>
                      <a:pt x="1130" y="65"/>
                      <a:pt x="1129" y="65"/>
                    </a:cubicBezTo>
                    <a:cubicBezTo>
                      <a:pt x="1127" y="65"/>
                      <a:pt x="1126" y="65"/>
                      <a:pt x="1125" y="66"/>
                    </a:cubicBezTo>
                    <a:cubicBezTo>
                      <a:pt x="1112" y="73"/>
                      <a:pt x="1097" y="74"/>
                      <a:pt x="1082" y="75"/>
                    </a:cubicBezTo>
                    <a:cubicBezTo>
                      <a:pt x="1076" y="76"/>
                      <a:pt x="1070" y="76"/>
                      <a:pt x="1065" y="74"/>
                    </a:cubicBezTo>
                    <a:cubicBezTo>
                      <a:pt x="1059" y="72"/>
                      <a:pt x="1055" y="66"/>
                      <a:pt x="1049" y="64"/>
                    </a:cubicBezTo>
                    <a:cubicBezTo>
                      <a:pt x="1046" y="62"/>
                      <a:pt x="1042" y="62"/>
                      <a:pt x="1038" y="62"/>
                    </a:cubicBezTo>
                    <a:cubicBezTo>
                      <a:pt x="1033" y="61"/>
                      <a:pt x="1027" y="61"/>
                      <a:pt x="1022" y="60"/>
                    </a:cubicBezTo>
                    <a:cubicBezTo>
                      <a:pt x="1020" y="60"/>
                      <a:pt x="1018" y="60"/>
                      <a:pt x="1017" y="61"/>
                    </a:cubicBezTo>
                    <a:cubicBezTo>
                      <a:pt x="1014" y="62"/>
                      <a:pt x="1013" y="65"/>
                      <a:pt x="1012" y="67"/>
                    </a:cubicBezTo>
                    <a:cubicBezTo>
                      <a:pt x="1009" y="71"/>
                      <a:pt x="1005" y="72"/>
                      <a:pt x="1001" y="71"/>
                    </a:cubicBezTo>
                    <a:cubicBezTo>
                      <a:pt x="998" y="71"/>
                      <a:pt x="995" y="69"/>
                      <a:pt x="992" y="69"/>
                    </a:cubicBezTo>
                    <a:cubicBezTo>
                      <a:pt x="988" y="68"/>
                      <a:pt x="983" y="68"/>
                      <a:pt x="978" y="68"/>
                    </a:cubicBezTo>
                    <a:cubicBezTo>
                      <a:pt x="969" y="67"/>
                      <a:pt x="959" y="66"/>
                      <a:pt x="950" y="63"/>
                    </a:cubicBezTo>
                    <a:cubicBezTo>
                      <a:pt x="945" y="62"/>
                      <a:pt x="940" y="60"/>
                      <a:pt x="935" y="59"/>
                    </a:cubicBezTo>
                    <a:cubicBezTo>
                      <a:pt x="928" y="58"/>
                      <a:pt x="921" y="60"/>
                      <a:pt x="914" y="59"/>
                    </a:cubicBezTo>
                    <a:cubicBezTo>
                      <a:pt x="913" y="59"/>
                      <a:pt x="911" y="59"/>
                      <a:pt x="910" y="58"/>
                    </a:cubicBezTo>
                    <a:cubicBezTo>
                      <a:pt x="908" y="58"/>
                      <a:pt x="907" y="57"/>
                      <a:pt x="906" y="57"/>
                    </a:cubicBezTo>
                    <a:cubicBezTo>
                      <a:pt x="903" y="56"/>
                      <a:pt x="901" y="55"/>
                      <a:pt x="898" y="55"/>
                    </a:cubicBezTo>
                    <a:cubicBezTo>
                      <a:pt x="876" y="55"/>
                      <a:pt x="853" y="57"/>
                      <a:pt x="832" y="62"/>
                    </a:cubicBezTo>
                    <a:cubicBezTo>
                      <a:pt x="831" y="66"/>
                      <a:pt x="825" y="68"/>
                      <a:pt x="822" y="65"/>
                    </a:cubicBezTo>
                    <a:cubicBezTo>
                      <a:pt x="821" y="64"/>
                      <a:pt x="820" y="63"/>
                      <a:pt x="819" y="62"/>
                    </a:cubicBezTo>
                    <a:cubicBezTo>
                      <a:pt x="817" y="61"/>
                      <a:pt x="815" y="61"/>
                      <a:pt x="813" y="60"/>
                    </a:cubicBezTo>
                    <a:cubicBezTo>
                      <a:pt x="806" y="60"/>
                      <a:pt x="799" y="59"/>
                      <a:pt x="792" y="60"/>
                    </a:cubicBezTo>
                    <a:cubicBezTo>
                      <a:pt x="783" y="62"/>
                      <a:pt x="774" y="67"/>
                      <a:pt x="767" y="62"/>
                    </a:cubicBezTo>
                    <a:cubicBezTo>
                      <a:pt x="770" y="56"/>
                      <a:pt x="770" y="49"/>
                      <a:pt x="768" y="43"/>
                    </a:cubicBezTo>
                    <a:cubicBezTo>
                      <a:pt x="768" y="42"/>
                      <a:pt x="767" y="41"/>
                      <a:pt x="767" y="39"/>
                    </a:cubicBezTo>
                    <a:cubicBezTo>
                      <a:pt x="767" y="35"/>
                      <a:pt x="772" y="33"/>
                      <a:pt x="775" y="33"/>
                    </a:cubicBezTo>
                    <a:cubicBezTo>
                      <a:pt x="779" y="33"/>
                      <a:pt x="783" y="34"/>
                      <a:pt x="787" y="33"/>
                    </a:cubicBezTo>
                    <a:cubicBezTo>
                      <a:pt x="791" y="32"/>
                      <a:pt x="794" y="29"/>
                      <a:pt x="798" y="27"/>
                    </a:cubicBezTo>
                    <a:cubicBezTo>
                      <a:pt x="801" y="25"/>
                      <a:pt x="806" y="24"/>
                      <a:pt x="809" y="27"/>
                    </a:cubicBezTo>
                    <a:cubicBezTo>
                      <a:pt x="812" y="30"/>
                      <a:pt x="812" y="37"/>
                      <a:pt x="816" y="37"/>
                    </a:cubicBezTo>
                    <a:cubicBezTo>
                      <a:pt x="816" y="31"/>
                      <a:pt x="817" y="24"/>
                      <a:pt x="817" y="18"/>
                    </a:cubicBezTo>
                    <a:cubicBezTo>
                      <a:pt x="816" y="16"/>
                      <a:pt x="816" y="15"/>
                      <a:pt x="816" y="14"/>
                    </a:cubicBezTo>
                    <a:cubicBezTo>
                      <a:pt x="813" y="8"/>
                      <a:pt x="803" y="6"/>
                      <a:pt x="798" y="6"/>
                    </a:cubicBezTo>
                    <a:cubicBezTo>
                      <a:pt x="787" y="6"/>
                      <a:pt x="777" y="3"/>
                      <a:pt x="767" y="2"/>
                    </a:cubicBezTo>
                    <a:cubicBezTo>
                      <a:pt x="756" y="0"/>
                      <a:pt x="744" y="2"/>
                      <a:pt x="737" y="9"/>
                    </a:cubicBezTo>
                    <a:cubicBezTo>
                      <a:pt x="732" y="14"/>
                      <a:pt x="728" y="17"/>
                      <a:pt x="727" y="23"/>
                    </a:cubicBezTo>
                    <a:cubicBezTo>
                      <a:pt x="726" y="25"/>
                      <a:pt x="726" y="28"/>
                      <a:pt x="725" y="31"/>
                    </a:cubicBezTo>
                    <a:cubicBezTo>
                      <a:pt x="725" y="35"/>
                      <a:pt x="723" y="39"/>
                      <a:pt x="721" y="43"/>
                    </a:cubicBezTo>
                    <a:cubicBezTo>
                      <a:pt x="713" y="62"/>
                      <a:pt x="705" y="81"/>
                      <a:pt x="696" y="100"/>
                    </a:cubicBezTo>
                    <a:cubicBezTo>
                      <a:pt x="691" y="113"/>
                      <a:pt x="685" y="126"/>
                      <a:pt x="674" y="136"/>
                    </a:cubicBezTo>
                    <a:cubicBezTo>
                      <a:pt x="669" y="141"/>
                      <a:pt x="663" y="145"/>
                      <a:pt x="659" y="151"/>
                    </a:cubicBezTo>
                    <a:cubicBezTo>
                      <a:pt x="658" y="153"/>
                      <a:pt x="656" y="157"/>
                      <a:pt x="655" y="160"/>
                    </a:cubicBezTo>
                    <a:cubicBezTo>
                      <a:pt x="651" y="170"/>
                      <a:pt x="647" y="181"/>
                      <a:pt x="643" y="191"/>
                    </a:cubicBezTo>
                    <a:cubicBezTo>
                      <a:pt x="639" y="202"/>
                      <a:pt x="642" y="215"/>
                      <a:pt x="639" y="226"/>
                    </a:cubicBezTo>
                    <a:cubicBezTo>
                      <a:pt x="638" y="233"/>
                      <a:pt x="636" y="241"/>
                      <a:pt x="632" y="247"/>
                    </a:cubicBezTo>
                    <a:cubicBezTo>
                      <a:pt x="630" y="250"/>
                      <a:pt x="627" y="253"/>
                      <a:pt x="626" y="256"/>
                    </a:cubicBezTo>
                    <a:cubicBezTo>
                      <a:pt x="623" y="260"/>
                      <a:pt x="622" y="265"/>
                      <a:pt x="620" y="270"/>
                    </a:cubicBezTo>
                    <a:cubicBezTo>
                      <a:pt x="611" y="303"/>
                      <a:pt x="602" y="335"/>
                      <a:pt x="596" y="369"/>
                    </a:cubicBezTo>
                    <a:cubicBezTo>
                      <a:pt x="593" y="381"/>
                      <a:pt x="587" y="392"/>
                      <a:pt x="584" y="404"/>
                    </a:cubicBezTo>
                    <a:cubicBezTo>
                      <a:pt x="582" y="410"/>
                      <a:pt x="582" y="416"/>
                      <a:pt x="581" y="422"/>
                    </a:cubicBezTo>
                    <a:cubicBezTo>
                      <a:pt x="580" y="431"/>
                      <a:pt x="579" y="439"/>
                      <a:pt x="577" y="447"/>
                    </a:cubicBezTo>
                    <a:cubicBezTo>
                      <a:pt x="571" y="471"/>
                      <a:pt x="560" y="494"/>
                      <a:pt x="553" y="518"/>
                    </a:cubicBezTo>
                    <a:cubicBezTo>
                      <a:pt x="550" y="528"/>
                      <a:pt x="547" y="539"/>
                      <a:pt x="544" y="550"/>
                    </a:cubicBezTo>
                    <a:cubicBezTo>
                      <a:pt x="535" y="586"/>
                      <a:pt x="523" y="621"/>
                      <a:pt x="509" y="655"/>
                    </a:cubicBezTo>
                    <a:cubicBezTo>
                      <a:pt x="501" y="674"/>
                      <a:pt x="494" y="692"/>
                      <a:pt x="481" y="709"/>
                    </a:cubicBezTo>
                    <a:cubicBezTo>
                      <a:pt x="477" y="714"/>
                      <a:pt x="473" y="719"/>
                      <a:pt x="470" y="725"/>
                    </a:cubicBezTo>
                    <a:cubicBezTo>
                      <a:pt x="467" y="730"/>
                      <a:pt x="465" y="736"/>
                      <a:pt x="462" y="742"/>
                    </a:cubicBezTo>
                    <a:cubicBezTo>
                      <a:pt x="458" y="752"/>
                      <a:pt x="454" y="762"/>
                      <a:pt x="450" y="771"/>
                    </a:cubicBezTo>
                    <a:cubicBezTo>
                      <a:pt x="446" y="778"/>
                      <a:pt x="443" y="785"/>
                      <a:pt x="438" y="790"/>
                    </a:cubicBezTo>
                    <a:cubicBezTo>
                      <a:pt x="432" y="796"/>
                      <a:pt x="424" y="800"/>
                      <a:pt x="418" y="807"/>
                    </a:cubicBezTo>
                    <a:cubicBezTo>
                      <a:pt x="414" y="811"/>
                      <a:pt x="411" y="816"/>
                      <a:pt x="408" y="821"/>
                    </a:cubicBezTo>
                    <a:cubicBezTo>
                      <a:pt x="405" y="826"/>
                      <a:pt x="402" y="830"/>
                      <a:pt x="400" y="835"/>
                    </a:cubicBezTo>
                    <a:cubicBezTo>
                      <a:pt x="397" y="838"/>
                      <a:pt x="395" y="843"/>
                      <a:pt x="398" y="846"/>
                    </a:cubicBezTo>
                    <a:cubicBezTo>
                      <a:pt x="398" y="847"/>
                      <a:pt x="399" y="848"/>
                      <a:pt x="399" y="849"/>
                    </a:cubicBezTo>
                    <a:cubicBezTo>
                      <a:pt x="399" y="851"/>
                      <a:pt x="396" y="851"/>
                      <a:pt x="394" y="851"/>
                    </a:cubicBezTo>
                    <a:cubicBezTo>
                      <a:pt x="391" y="851"/>
                      <a:pt x="387" y="851"/>
                      <a:pt x="384" y="851"/>
                    </a:cubicBezTo>
                    <a:cubicBezTo>
                      <a:pt x="382" y="851"/>
                      <a:pt x="381" y="851"/>
                      <a:pt x="380" y="850"/>
                    </a:cubicBezTo>
                    <a:cubicBezTo>
                      <a:pt x="380" y="849"/>
                      <a:pt x="379" y="848"/>
                      <a:pt x="379" y="847"/>
                    </a:cubicBezTo>
                    <a:cubicBezTo>
                      <a:pt x="379" y="840"/>
                      <a:pt x="388" y="836"/>
                      <a:pt x="390" y="829"/>
                    </a:cubicBezTo>
                    <a:cubicBezTo>
                      <a:pt x="387" y="829"/>
                      <a:pt x="385" y="831"/>
                      <a:pt x="382" y="832"/>
                    </a:cubicBezTo>
                    <a:cubicBezTo>
                      <a:pt x="373" y="837"/>
                      <a:pt x="364" y="843"/>
                      <a:pt x="355" y="848"/>
                    </a:cubicBezTo>
                    <a:cubicBezTo>
                      <a:pt x="347" y="853"/>
                      <a:pt x="340" y="861"/>
                      <a:pt x="332" y="867"/>
                    </a:cubicBezTo>
                    <a:cubicBezTo>
                      <a:pt x="326" y="871"/>
                      <a:pt x="319" y="875"/>
                      <a:pt x="312" y="878"/>
                    </a:cubicBezTo>
                    <a:cubicBezTo>
                      <a:pt x="305" y="881"/>
                      <a:pt x="298" y="883"/>
                      <a:pt x="293" y="889"/>
                    </a:cubicBezTo>
                    <a:cubicBezTo>
                      <a:pt x="292" y="891"/>
                      <a:pt x="290" y="893"/>
                      <a:pt x="289" y="896"/>
                    </a:cubicBezTo>
                    <a:cubicBezTo>
                      <a:pt x="285" y="902"/>
                      <a:pt x="280" y="907"/>
                      <a:pt x="274" y="911"/>
                    </a:cubicBezTo>
                    <a:cubicBezTo>
                      <a:pt x="268" y="916"/>
                      <a:pt x="262" y="921"/>
                      <a:pt x="256" y="926"/>
                    </a:cubicBezTo>
                    <a:cubicBezTo>
                      <a:pt x="245" y="934"/>
                      <a:pt x="233" y="942"/>
                      <a:pt x="221" y="941"/>
                    </a:cubicBezTo>
                    <a:cubicBezTo>
                      <a:pt x="213" y="944"/>
                      <a:pt x="207" y="947"/>
                      <a:pt x="200" y="951"/>
                    </a:cubicBezTo>
                    <a:cubicBezTo>
                      <a:pt x="193" y="955"/>
                      <a:pt x="186" y="959"/>
                      <a:pt x="179" y="965"/>
                    </a:cubicBezTo>
                    <a:cubicBezTo>
                      <a:pt x="174" y="969"/>
                      <a:pt x="170" y="974"/>
                      <a:pt x="165" y="980"/>
                    </a:cubicBezTo>
                    <a:cubicBezTo>
                      <a:pt x="146" y="1004"/>
                      <a:pt x="129" y="1031"/>
                      <a:pt x="117" y="1060"/>
                    </a:cubicBezTo>
                    <a:cubicBezTo>
                      <a:pt x="113" y="1069"/>
                      <a:pt x="109" y="1077"/>
                      <a:pt x="104" y="1085"/>
                    </a:cubicBezTo>
                    <a:cubicBezTo>
                      <a:pt x="100" y="1091"/>
                      <a:pt x="94" y="1096"/>
                      <a:pt x="89" y="1101"/>
                    </a:cubicBezTo>
                    <a:cubicBezTo>
                      <a:pt x="73" y="1120"/>
                      <a:pt x="65" y="1145"/>
                      <a:pt x="66" y="1170"/>
                    </a:cubicBezTo>
                    <a:cubicBezTo>
                      <a:pt x="71" y="1167"/>
                      <a:pt x="75" y="1164"/>
                      <a:pt x="80" y="1161"/>
                    </a:cubicBezTo>
                    <a:cubicBezTo>
                      <a:pt x="81" y="1160"/>
                      <a:pt x="83" y="1159"/>
                      <a:pt x="84" y="1157"/>
                    </a:cubicBezTo>
                    <a:cubicBezTo>
                      <a:pt x="86" y="1150"/>
                      <a:pt x="74" y="1144"/>
                      <a:pt x="78" y="1138"/>
                    </a:cubicBezTo>
                    <a:cubicBezTo>
                      <a:pt x="79" y="1135"/>
                      <a:pt x="84" y="1135"/>
                      <a:pt x="87" y="1136"/>
                    </a:cubicBezTo>
                    <a:cubicBezTo>
                      <a:pt x="91" y="1137"/>
                      <a:pt x="94" y="1139"/>
                      <a:pt x="97" y="1138"/>
                    </a:cubicBezTo>
                    <a:cubicBezTo>
                      <a:pt x="102" y="1137"/>
                      <a:pt x="104" y="1133"/>
                      <a:pt x="106" y="1129"/>
                    </a:cubicBezTo>
                    <a:cubicBezTo>
                      <a:pt x="109" y="1126"/>
                      <a:pt x="113" y="1122"/>
                      <a:pt x="117" y="1124"/>
                    </a:cubicBezTo>
                    <a:cubicBezTo>
                      <a:pt x="119" y="1119"/>
                      <a:pt x="122" y="1112"/>
                      <a:pt x="120" y="1107"/>
                    </a:cubicBezTo>
                    <a:cubicBezTo>
                      <a:pt x="118" y="1103"/>
                      <a:pt x="116" y="1100"/>
                      <a:pt x="114" y="1097"/>
                    </a:cubicBezTo>
                    <a:cubicBezTo>
                      <a:pt x="112" y="1094"/>
                      <a:pt x="112" y="1089"/>
                      <a:pt x="115" y="1087"/>
                    </a:cubicBezTo>
                    <a:cubicBezTo>
                      <a:pt x="116" y="1085"/>
                      <a:pt x="119" y="1085"/>
                      <a:pt x="121" y="1084"/>
                    </a:cubicBezTo>
                    <a:cubicBezTo>
                      <a:pt x="127" y="1082"/>
                      <a:pt x="130" y="1073"/>
                      <a:pt x="126" y="1068"/>
                    </a:cubicBezTo>
                    <a:cubicBezTo>
                      <a:pt x="127" y="1066"/>
                      <a:pt x="130" y="1067"/>
                      <a:pt x="131" y="1069"/>
                    </a:cubicBezTo>
                    <a:cubicBezTo>
                      <a:pt x="133" y="1070"/>
                      <a:pt x="134" y="1072"/>
                      <a:pt x="135" y="1074"/>
                    </a:cubicBezTo>
                    <a:cubicBezTo>
                      <a:pt x="139" y="1076"/>
                      <a:pt x="144" y="1074"/>
                      <a:pt x="148" y="1077"/>
                    </a:cubicBezTo>
                    <a:cubicBezTo>
                      <a:pt x="152" y="1080"/>
                      <a:pt x="149" y="1087"/>
                      <a:pt x="144" y="1091"/>
                    </a:cubicBezTo>
                    <a:cubicBezTo>
                      <a:pt x="140" y="1094"/>
                      <a:pt x="134" y="1097"/>
                      <a:pt x="134" y="1103"/>
                    </a:cubicBezTo>
                    <a:cubicBezTo>
                      <a:pt x="134" y="1106"/>
                      <a:pt x="136" y="1108"/>
                      <a:pt x="137" y="1111"/>
                    </a:cubicBezTo>
                    <a:cubicBezTo>
                      <a:pt x="138" y="1113"/>
                      <a:pt x="139" y="1117"/>
                      <a:pt x="137" y="1118"/>
                    </a:cubicBezTo>
                    <a:cubicBezTo>
                      <a:pt x="135" y="1120"/>
                      <a:pt x="133" y="1120"/>
                      <a:pt x="131" y="1121"/>
                    </a:cubicBezTo>
                    <a:cubicBezTo>
                      <a:pt x="129" y="1122"/>
                      <a:pt x="127" y="1124"/>
                      <a:pt x="129" y="1126"/>
                    </a:cubicBezTo>
                    <a:cubicBezTo>
                      <a:pt x="122" y="1133"/>
                      <a:pt x="127" y="1148"/>
                      <a:pt x="119" y="1154"/>
                    </a:cubicBezTo>
                    <a:cubicBezTo>
                      <a:pt x="117" y="1156"/>
                      <a:pt x="113" y="1157"/>
                      <a:pt x="111" y="1159"/>
                    </a:cubicBezTo>
                    <a:cubicBezTo>
                      <a:pt x="103" y="1164"/>
                      <a:pt x="103" y="1176"/>
                      <a:pt x="97" y="1183"/>
                    </a:cubicBezTo>
                    <a:cubicBezTo>
                      <a:pt x="93" y="1188"/>
                      <a:pt x="86" y="1190"/>
                      <a:pt x="79" y="1193"/>
                    </a:cubicBezTo>
                    <a:cubicBezTo>
                      <a:pt x="78" y="1193"/>
                      <a:pt x="76" y="1194"/>
                      <a:pt x="75" y="1195"/>
                    </a:cubicBezTo>
                    <a:cubicBezTo>
                      <a:pt x="74" y="1197"/>
                      <a:pt x="75" y="1199"/>
                      <a:pt x="75" y="1202"/>
                    </a:cubicBezTo>
                    <a:cubicBezTo>
                      <a:pt x="75" y="1207"/>
                      <a:pt x="71" y="1213"/>
                      <a:pt x="65" y="1214"/>
                    </a:cubicBezTo>
                    <a:cubicBezTo>
                      <a:pt x="69" y="1221"/>
                      <a:pt x="79" y="1218"/>
                      <a:pt x="83" y="1223"/>
                    </a:cubicBezTo>
                    <a:cubicBezTo>
                      <a:pt x="85" y="1226"/>
                      <a:pt x="85" y="1229"/>
                      <a:pt x="85" y="1232"/>
                    </a:cubicBezTo>
                    <a:cubicBezTo>
                      <a:pt x="85" y="1245"/>
                      <a:pt x="82" y="1257"/>
                      <a:pt x="78" y="1269"/>
                    </a:cubicBezTo>
                    <a:cubicBezTo>
                      <a:pt x="88" y="1265"/>
                      <a:pt x="97" y="1261"/>
                      <a:pt x="106" y="1257"/>
                    </a:cubicBezTo>
                    <a:cubicBezTo>
                      <a:pt x="114" y="1254"/>
                      <a:pt x="121" y="1251"/>
                      <a:pt x="129" y="1250"/>
                    </a:cubicBezTo>
                    <a:cubicBezTo>
                      <a:pt x="134" y="1250"/>
                      <a:pt x="139" y="1250"/>
                      <a:pt x="144" y="1249"/>
                    </a:cubicBezTo>
                    <a:cubicBezTo>
                      <a:pt x="156" y="1245"/>
                      <a:pt x="160" y="1233"/>
                      <a:pt x="158" y="1221"/>
                    </a:cubicBezTo>
                    <a:cubicBezTo>
                      <a:pt x="157" y="1220"/>
                      <a:pt x="157" y="1219"/>
                      <a:pt x="157" y="1218"/>
                    </a:cubicBezTo>
                    <a:cubicBezTo>
                      <a:pt x="158" y="1216"/>
                      <a:pt x="162" y="1216"/>
                      <a:pt x="164" y="1216"/>
                    </a:cubicBezTo>
                    <a:cubicBezTo>
                      <a:pt x="166" y="1216"/>
                      <a:pt x="168" y="1216"/>
                      <a:pt x="168" y="1217"/>
                    </a:cubicBezTo>
                    <a:cubicBezTo>
                      <a:pt x="169" y="1218"/>
                      <a:pt x="169" y="1219"/>
                      <a:pt x="169" y="1220"/>
                    </a:cubicBezTo>
                    <a:cubicBezTo>
                      <a:pt x="169" y="1223"/>
                      <a:pt x="169" y="1226"/>
                      <a:pt x="169" y="1230"/>
                    </a:cubicBezTo>
                    <a:cubicBezTo>
                      <a:pt x="170" y="1238"/>
                      <a:pt x="177" y="1240"/>
                      <a:pt x="184" y="1240"/>
                    </a:cubicBezTo>
                    <a:cubicBezTo>
                      <a:pt x="188" y="1240"/>
                      <a:pt x="193" y="1239"/>
                      <a:pt x="196" y="1241"/>
                    </a:cubicBezTo>
                    <a:cubicBezTo>
                      <a:pt x="198" y="1242"/>
                      <a:pt x="199" y="1244"/>
                      <a:pt x="200" y="1246"/>
                    </a:cubicBezTo>
                    <a:cubicBezTo>
                      <a:pt x="211" y="1269"/>
                      <a:pt x="216" y="1297"/>
                      <a:pt x="208" y="1321"/>
                    </a:cubicBezTo>
                    <a:cubicBezTo>
                      <a:pt x="207" y="1325"/>
                      <a:pt x="204" y="1327"/>
                      <a:pt x="204" y="1331"/>
                    </a:cubicBezTo>
                    <a:cubicBezTo>
                      <a:pt x="204" y="1334"/>
                      <a:pt x="204" y="1337"/>
                      <a:pt x="204" y="1339"/>
                    </a:cubicBezTo>
                    <a:cubicBezTo>
                      <a:pt x="203" y="1345"/>
                      <a:pt x="199" y="1349"/>
                      <a:pt x="196" y="1353"/>
                    </a:cubicBezTo>
                    <a:cubicBezTo>
                      <a:pt x="191" y="1359"/>
                      <a:pt x="185" y="1365"/>
                      <a:pt x="180" y="1371"/>
                    </a:cubicBezTo>
                    <a:cubicBezTo>
                      <a:pt x="179" y="1373"/>
                      <a:pt x="177" y="1375"/>
                      <a:pt x="176" y="1376"/>
                    </a:cubicBezTo>
                    <a:cubicBezTo>
                      <a:pt x="175" y="1378"/>
                      <a:pt x="175" y="1381"/>
                      <a:pt x="174" y="1383"/>
                    </a:cubicBezTo>
                    <a:cubicBezTo>
                      <a:pt x="173" y="1388"/>
                      <a:pt x="171" y="1394"/>
                      <a:pt x="167" y="1398"/>
                    </a:cubicBezTo>
                    <a:cubicBezTo>
                      <a:pt x="168" y="1404"/>
                      <a:pt x="170" y="1408"/>
                      <a:pt x="167" y="1413"/>
                    </a:cubicBezTo>
                    <a:cubicBezTo>
                      <a:pt x="166" y="1414"/>
                      <a:pt x="165" y="1415"/>
                      <a:pt x="165" y="1417"/>
                    </a:cubicBezTo>
                    <a:cubicBezTo>
                      <a:pt x="165" y="1419"/>
                      <a:pt x="165" y="1421"/>
                      <a:pt x="166" y="1423"/>
                    </a:cubicBezTo>
                    <a:cubicBezTo>
                      <a:pt x="169" y="1431"/>
                      <a:pt x="172" y="1439"/>
                      <a:pt x="176" y="1447"/>
                    </a:cubicBezTo>
                    <a:cubicBezTo>
                      <a:pt x="178" y="1453"/>
                      <a:pt x="180" y="1459"/>
                      <a:pt x="179" y="1465"/>
                    </a:cubicBezTo>
                    <a:cubicBezTo>
                      <a:pt x="177" y="1470"/>
                      <a:pt x="173" y="1475"/>
                      <a:pt x="170" y="1480"/>
                    </a:cubicBezTo>
                    <a:cubicBezTo>
                      <a:pt x="167" y="1485"/>
                      <a:pt x="164" y="1491"/>
                      <a:pt x="167" y="1496"/>
                    </a:cubicBezTo>
                    <a:cubicBezTo>
                      <a:pt x="171" y="1499"/>
                      <a:pt x="175" y="1502"/>
                      <a:pt x="179" y="1504"/>
                    </a:cubicBezTo>
                    <a:cubicBezTo>
                      <a:pt x="180" y="1505"/>
                      <a:pt x="181" y="1506"/>
                      <a:pt x="181" y="1507"/>
                    </a:cubicBezTo>
                    <a:cubicBezTo>
                      <a:pt x="182" y="1509"/>
                      <a:pt x="181" y="1511"/>
                      <a:pt x="180" y="1513"/>
                    </a:cubicBezTo>
                    <a:cubicBezTo>
                      <a:pt x="174" y="1522"/>
                      <a:pt x="158" y="1521"/>
                      <a:pt x="152" y="1531"/>
                    </a:cubicBezTo>
                    <a:cubicBezTo>
                      <a:pt x="149" y="1535"/>
                      <a:pt x="149" y="1540"/>
                      <a:pt x="146" y="1543"/>
                    </a:cubicBezTo>
                    <a:cubicBezTo>
                      <a:pt x="145" y="1545"/>
                      <a:pt x="143" y="1546"/>
                      <a:pt x="142" y="1547"/>
                    </a:cubicBezTo>
                    <a:cubicBezTo>
                      <a:pt x="138" y="1550"/>
                      <a:pt x="137" y="1556"/>
                      <a:pt x="136" y="1560"/>
                    </a:cubicBezTo>
                    <a:cubicBezTo>
                      <a:pt x="134" y="1566"/>
                      <a:pt x="132" y="1572"/>
                      <a:pt x="131" y="1578"/>
                    </a:cubicBezTo>
                    <a:cubicBezTo>
                      <a:pt x="130" y="1579"/>
                      <a:pt x="130" y="1581"/>
                      <a:pt x="128" y="1582"/>
                    </a:cubicBezTo>
                    <a:cubicBezTo>
                      <a:pt x="127" y="1584"/>
                      <a:pt x="125" y="1584"/>
                      <a:pt x="124" y="1585"/>
                    </a:cubicBezTo>
                    <a:cubicBezTo>
                      <a:pt x="120" y="1589"/>
                      <a:pt x="121" y="1594"/>
                      <a:pt x="121" y="1599"/>
                    </a:cubicBezTo>
                    <a:cubicBezTo>
                      <a:pt x="123" y="1609"/>
                      <a:pt x="123" y="1619"/>
                      <a:pt x="122" y="1629"/>
                    </a:cubicBezTo>
                    <a:cubicBezTo>
                      <a:pt x="126" y="1631"/>
                      <a:pt x="131" y="1633"/>
                      <a:pt x="135" y="1635"/>
                    </a:cubicBezTo>
                    <a:cubicBezTo>
                      <a:pt x="137" y="1636"/>
                      <a:pt x="138" y="1637"/>
                      <a:pt x="140" y="1637"/>
                    </a:cubicBezTo>
                    <a:cubicBezTo>
                      <a:pt x="143" y="1636"/>
                      <a:pt x="145" y="1632"/>
                      <a:pt x="146" y="1629"/>
                    </a:cubicBezTo>
                    <a:cubicBezTo>
                      <a:pt x="146" y="1627"/>
                      <a:pt x="148" y="1626"/>
                      <a:pt x="150" y="1627"/>
                    </a:cubicBezTo>
                    <a:cubicBezTo>
                      <a:pt x="152" y="1629"/>
                      <a:pt x="152" y="1632"/>
                      <a:pt x="152" y="1635"/>
                    </a:cubicBezTo>
                    <a:cubicBezTo>
                      <a:pt x="152" y="1643"/>
                      <a:pt x="151" y="1650"/>
                      <a:pt x="151" y="1658"/>
                    </a:cubicBezTo>
                    <a:cubicBezTo>
                      <a:pt x="151" y="1660"/>
                      <a:pt x="151" y="1663"/>
                      <a:pt x="152" y="1666"/>
                    </a:cubicBezTo>
                    <a:cubicBezTo>
                      <a:pt x="153" y="1667"/>
                      <a:pt x="155" y="1668"/>
                      <a:pt x="156" y="1670"/>
                    </a:cubicBezTo>
                    <a:cubicBezTo>
                      <a:pt x="162" y="1675"/>
                      <a:pt x="162" y="1684"/>
                      <a:pt x="160" y="1692"/>
                    </a:cubicBezTo>
                    <a:cubicBezTo>
                      <a:pt x="158" y="1699"/>
                      <a:pt x="155" y="1707"/>
                      <a:pt x="154" y="1714"/>
                    </a:cubicBezTo>
                    <a:cubicBezTo>
                      <a:pt x="154" y="1719"/>
                      <a:pt x="154" y="1725"/>
                      <a:pt x="151" y="1729"/>
                    </a:cubicBezTo>
                    <a:cubicBezTo>
                      <a:pt x="150" y="1730"/>
                      <a:pt x="148" y="1731"/>
                      <a:pt x="147" y="1733"/>
                    </a:cubicBezTo>
                    <a:cubicBezTo>
                      <a:pt x="147" y="1734"/>
                      <a:pt x="146" y="1735"/>
                      <a:pt x="146" y="1737"/>
                    </a:cubicBezTo>
                    <a:cubicBezTo>
                      <a:pt x="144" y="1743"/>
                      <a:pt x="138" y="1748"/>
                      <a:pt x="131" y="1749"/>
                    </a:cubicBezTo>
                    <a:cubicBezTo>
                      <a:pt x="126" y="1749"/>
                      <a:pt x="121" y="1747"/>
                      <a:pt x="115" y="1747"/>
                    </a:cubicBezTo>
                    <a:cubicBezTo>
                      <a:pt x="112" y="1748"/>
                      <a:pt x="109" y="1749"/>
                      <a:pt x="106" y="1750"/>
                    </a:cubicBezTo>
                    <a:cubicBezTo>
                      <a:pt x="97" y="1754"/>
                      <a:pt x="88" y="1757"/>
                      <a:pt x="79" y="1761"/>
                    </a:cubicBezTo>
                    <a:cubicBezTo>
                      <a:pt x="75" y="1760"/>
                      <a:pt x="73" y="1754"/>
                      <a:pt x="72" y="1750"/>
                    </a:cubicBezTo>
                    <a:cubicBezTo>
                      <a:pt x="72" y="1745"/>
                      <a:pt x="71" y="1740"/>
                      <a:pt x="68" y="1737"/>
                    </a:cubicBezTo>
                    <a:cubicBezTo>
                      <a:pt x="67" y="1733"/>
                      <a:pt x="67" y="1728"/>
                      <a:pt x="70" y="1726"/>
                    </a:cubicBezTo>
                    <a:cubicBezTo>
                      <a:pt x="73" y="1723"/>
                      <a:pt x="80" y="1726"/>
                      <a:pt x="82" y="1722"/>
                    </a:cubicBezTo>
                    <a:cubicBezTo>
                      <a:pt x="85" y="1717"/>
                      <a:pt x="78" y="1713"/>
                      <a:pt x="80" y="1708"/>
                    </a:cubicBezTo>
                    <a:cubicBezTo>
                      <a:pt x="80" y="1706"/>
                      <a:pt x="82" y="1705"/>
                      <a:pt x="83" y="1704"/>
                    </a:cubicBezTo>
                    <a:cubicBezTo>
                      <a:pt x="85" y="1703"/>
                      <a:pt x="85" y="1700"/>
                      <a:pt x="84" y="1699"/>
                    </a:cubicBezTo>
                    <a:cubicBezTo>
                      <a:pt x="81" y="1696"/>
                      <a:pt x="76" y="1697"/>
                      <a:pt x="73" y="1700"/>
                    </a:cubicBezTo>
                    <a:cubicBezTo>
                      <a:pt x="71" y="1703"/>
                      <a:pt x="69" y="1707"/>
                      <a:pt x="68" y="1711"/>
                    </a:cubicBezTo>
                    <a:cubicBezTo>
                      <a:pt x="66" y="1718"/>
                      <a:pt x="63" y="1725"/>
                      <a:pt x="61" y="1732"/>
                    </a:cubicBezTo>
                    <a:cubicBezTo>
                      <a:pt x="60" y="1737"/>
                      <a:pt x="58" y="1742"/>
                      <a:pt x="55" y="1746"/>
                    </a:cubicBezTo>
                    <a:cubicBezTo>
                      <a:pt x="54" y="1749"/>
                      <a:pt x="52" y="1751"/>
                      <a:pt x="51" y="1753"/>
                    </a:cubicBezTo>
                    <a:cubicBezTo>
                      <a:pt x="49" y="1756"/>
                      <a:pt x="48" y="1758"/>
                      <a:pt x="48" y="1761"/>
                    </a:cubicBezTo>
                    <a:cubicBezTo>
                      <a:pt x="44" y="1773"/>
                      <a:pt x="41" y="1785"/>
                      <a:pt x="38" y="1797"/>
                    </a:cubicBezTo>
                    <a:cubicBezTo>
                      <a:pt x="31" y="1821"/>
                      <a:pt x="23" y="1843"/>
                      <a:pt x="16" y="1867"/>
                    </a:cubicBezTo>
                    <a:cubicBezTo>
                      <a:pt x="13" y="1877"/>
                      <a:pt x="10" y="1887"/>
                      <a:pt x="9" y="1897"/>
                    </a:cubicBezTo>
                    <a:cubicBezTo>
                      <a:pt x="8" y="1908"/>
                      <a:pt x="9" y="1918"/>
                      <a:pt x="7" y="1928"/>
                    </a:cubicBezTo>
                    <a:cubicBezTo>
                      <a:pt x="6" y="1933"/>
                      <a:pt x="4" y="1939"/>
                      <a:pt x="3" y="1945"/>
                    </a:cubicBezTo>
                    <a:cubicBezTo>
                      <a:pt x="0" y="1962"/>
                      <a:pt x="3" y="1980"/>
                      <a:pt x="6" y="1998"/>
                    </a:cubicBezTo>
                    <a:cubicBezTo>
                      <a:pt x="7" y="2003"/>
                      <a:pt x="8" y="2009"/>
                      <a:pt x="11" y="2013"/>
                    </a:cubicBezTo>
                    <a:cubicBezTo>
                      <a:pt x="16" y="2018"/>
                      <a:pt x="23" y="2020"/>
                      <a:pt x="25" y="2026"/>
                    </a:cubicBezTo>
                    <a:cubicBezTo>
                      <a:pt x="32" y="2025"/>
                      <a:pt x="33" y="2016"/>
                      <a:pt x="33" y="2009"/>
                    </a:cubicBezTo>
                    <a:cubicBezTo>
                      <a:pt x="33" y="2004"/>
                      <a:pt x="32" y="1999"/>
                      <a:pt x="32" y="1993"/>
                    </a:cubicBezTo>
                    <a:cubicBezTo>
                      <a:pt x="26" y="1988"/>
                      <a:pt x="22" y="1981"/>
                      <a:pt x="19" y="1973"/>
                    </a:cubicBezTo>
                    <a:cubicBezTo>
                      <a:pt x="18" y="1968"/>
                      <a:pt x="17" y="1962"/>
                      <a:pt x="20" y="1958"/>
                    </a:cubicBezTo>
                    <a:cubicBezTo>
                      <a:pt x="27" y="1951"/>
                      <a:pt x="39" y="1956"/>
                      <a:pt x="47" y="1951"/>
                    </a:cubicBezTo>
                    <a:cubicBezTo>
                      <a:pt x="51" y="1949"/>
                      <a:pt x="54" y="1944"/>
                      <a:pt x="53" y="1939"/>
                    </a:cubicBezTo>
                    <a:cubicBezTo>
                      <a:pt x="52" y="1934"/>
                      <a:pt x="47" y="1930"/>
                      <a:pt x="43" y="1930"/>
                    </a:cubicBezTo>
                    <a:cubicBezTo>
                      <a:pt x="47" y="1923"/>
                      <a:pt x="54" y="1918"/>
                      <a:pt x="62" y="1916"/>
                    </a:cubicBezTo>
                    <a:cubicBezTo>
                      <a:pt x="64" y="1924"/>
                      <a:pt x="67" y="1933"/>
                      <a:pt x="75" y="1936"/>
                    </a:cubicBezTo>
                    <a:cubicBezTo>
                      <a:pt x="79" y="1936"/>
                      <a:pt x="82" y="1936"/>
                      <a:pt x="86" y="1936"/>
                    </a:cubicBezTo>
                    <a:cubicBezTo>
                      <a:pt x="95" y="1938"/>
                      <a:pt x="99" y="1948"/>
                      <a:pt x="104" y="1955"/>
                    </a:cubicBezTo>
                    <a:cubicBezTo>
                      <a:pt x="109" y="1962"/>
                      <a:pt x="115" y="1967"/>
                      <a:pt x="120" y="1972"/>
                    </a:cubicBezTo>
                    <a:cubicBezTo>
                      <a:pt x="122" y="1973"/>
                      <a:pt x="123" y="1975"/>
                      <a:pt x="125" y="1976"/>
                    </a:cubicBezTo>
                    <a:cubicBezTo>
                      <a:pt x="128" y="1976"/>
                      <a:pt x="130" y="1976"/>
                      <a:pt x="133" y="1976"/>
                    </a:cubicBezTo>
                    <a:cubicBezTo>
                      <a:pt x="140" y="1976"/>
                      <a:pt x="147" y="1975"/>
                      <a:pt x="154" y="1975"/>
                    </a:cubicBezTo>
                    <a:cubicBezTo>
                      <a:pt x="155" y="1975"/>
                      <a:pt x="157" y="1974"/>
                      <a:pt x="158" y="1975"/>
                    </a:cubicBezTo>
                    <a:cubicBezTo>
                      <a:pt x="159" y="1976"/>
                      <a:pt x="159" y="1977"/>
                      <a:pt x="160" y="1978"/>
                    </a:cubicBezTo>
                    <a:cubicBezTo>
                      <a:pt x="164" y="1986"/>
                      <a:pt x="172" y="1992"/>
                      <a:pt x="180" y="1994"/>
                    </a:cubicBezTo>
                    <a:cubicBezTo>
                      <a:pt x="184" y="1994"/>
                      <a:pt x="188" y="1995"/>
                      <a:pt x="190" y="1997"/>
                    </a:cubicBezTo>
                    <a:cubicBezTo>
                      <a:pt x="193" y="2002"/>
                      <a:pt x="187" y="2008"/>
                      <a:pt x="188" y="2014"/>
                    </a:cubicBezTo>
                    <a:cubicBezTo>
                      <a:pt x="188" y="2023"/>
                      <a:pt x="201" y="2026"/>
                      <a:pt x="204" y="2035"/>
                    </a:cubicBezTo>
                    <a:cubicBezTo>
                      <a:pt x="206" y="2038"/>
                      <a:pt x="206" y="2042"/>
                      <a:pt x="208" y="2046"/>
                    </a:cubicBezTo>
                    <a:cubicBezTo>
                      <a:pt x="211" y="2051"/>
                      <a:pt x="216" y="2052"/>
                      <a:pt x="221" y="2055"/>
                    </a:cubicBezTo>
                    <a:cubicBezTo>
                      <a:pt x="229" y="2058"/>
                      <a:pt x="235" y="2062"/>
                      <a:pt x="241" y="2067"/>
                    </a:cubicBezTo>
                    <a:cubicBezTo>
                      <a:pt x="242" y="2069"/>
                      <a:pt x="244" y="2070"/>
                      <a:pt x="246" y="2071"/>
                    </a:cubicBezTo>
                    <a:cubicBezTo>
                      <a:pt x="253" y="2074"/>
                      <a:pt x="259" y="2066"/>
                      <a:pt x="255" y="2060"/>
                    </a:cubicBezTo>
                    <a:cubicBezTo>
                      <a:pt x="253" y="2056"/>
                      <a:pt x="252" y="2050"/>
                      <a:pt x="254" y="2045"/>
                    </a:cubicBezTo>
                    <a:cubicBezTo>
                      <a:pt x="257" y="2041"/>
                      <a:pt x="263" y="2038"/>
                      <a:pt x="267" y="2041"/>
                    </a:cubicBezTo>
                    <a:cubicBezTo>
                      <a:pt x="271" y="2039"/>
                      <a:pt x="273" y="2036"/>
                      <a:pt x="277" y="2037"/>
                    </a:cubicBezTo>
                    <a:cubicBezTo>
                      <a:pt x="280" y="2061"/>
                      <a:pt x="274" y="2084"/>
                      <a:pt x="269" y="2108"/>
                    </a:cubicBezTo>
                    <a:cubicBezTo>
                      <a:pt x="266" y="2124"/>
                      <a:pt x="261" y="2142"/>
                      <a:pt x="247" y="2150"/>
                    </a:cubicBezTo>
                    <a:cubicBezTo>
                      <a:pt x="244" y="2152"/>
                      <a:pt x="241" y="2153"/>
                      <a:pt x="240" y="2156"/>
                    </a:cubicBezTo>
                    <a:cubicBezTo>
                      <a:pt x="240" y="2157"/>
                      <a:pt x="240" y="2159"/>
                      <a:pt x="240" y="2160"/>
                    </a:cubicBezTo>
                    <a:cubicBezTo>
                      <a:pt x="243" y="2185"/>
                      <a:pt x="248" y="2209"/>
                      <a:pt x="255" y="2233"/>
                    </a:cubicBezTo>
                    <a:cubicBezTo>
                      <a:pt x="261" y="2256"/>
                      <a:pt x="275" y="2277"/>
                      <a:pt x="286" y="2299"/>
                    </a:cubicBezTo>
                    <a:cubicBezTo>
                      <a:pt x="289" y="2305"/>
                      <a:pt x="293" y="2311"/>
                      <a:pt x="295" y="2318"/>
                    </a:cubicBezTo>
                    <a:cubicBezTo>
                      <a:pt x="298" y="2327"/>
                      <a:pt x="298" y="2336"/>
                      <a:pt x="299" y="2346"/>
                    </a:cubicBezTo>
                    <a:cubicBezTo>
                      <a:pt x="301" y="2367"/>
                      <a:pt x="313" y="2386"/>
                      <a:pt x="331" y="2398"/>
                    </a:cubicBezTo>
                    <a:cubicBezTo>
                      <a:pt x="335" y="2401"/>
                      <a:pt x="339" y="2403"/>
                      <a:pt x="341" y="2407"/>
                    </a:cubicBezTo>
                    <a:cubicBezTo>
                      <a:pt x="347" y="2417"/>
                      <a:pt x="341" y="2431"/>
                      <a:pt x="347" y="2441"/>
                    </a:cubicBezTo>
                    <a:cubicBezTo>
                      <a:pt x="359" y="2457"/>
                      <a:pt x="373" y="2463"/>
                      <a:pt x="393" y="2465"/>
                    </a:cubicBezTo>
                    <a:cubicBezTo>
                      <a:pt x="491" y="2475"/>
                      <a:pt x="590" y="2485"/>
                      <a:pt x="689" y="2496"/>
                    </a:cubicBezTo>
                    <a:cubicBezTo>
                      <a:pt x="689" y="2498"/>
                      <a:pt x="975" y="2494"/>
                      <a:pt x="999" y="2494"/>
                    </a:cubicBezTo>
                    <a:cubicBezTo>
                      <a:pt x="1025" y="2494"/>
                      <a:pt x="1051" y="2494"/>
                      <a:pt x="1077" y="2488"/>
                    </a:cubicBezTo>
                    <a:cubicBezTo>
                      <a:pt x="1104" y="2481"/>
                      <a:pt x="1128" y="2468"/>
                      <a:pt x="1154" y="2456"/>
                    </a:cubicBezTo>
                    <a:cubicBezTo>
                      <a:pt x="1169" y="2449"/>
                      <a:pt x="1180" y="2446"/>
                      <a:pt x="1186" y="2440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6" name="Freeform 6"/>
              <p:cNvSpPr>
                <a:spLocks/>
              </p:cNvSpPr>
              <p:nvPr/>
            </p:nvSpPr>
            <p:spPr bwMode="auto">
              <a:xfrm>
                <a:off x="8332788" y="5507038"/>
                <a:ext cx="138113" cy="152400"/>
              </a:xfrm>
              <a:custGeom>
                <a:avLst/>
                <a:gdLst>
                  <a:gd name="T0" fmla="*/ 11 w 83"/>
                  <a:gd name="T1" fmla="*/ 54 h 92"/>
                  <a:gd name="T2" fmla="*/ 21 w 83"/>
                  <a:gd name="T3" fmla="*/ 46 h 92"/>
                  <a:gd name="T4" fmla="*/ 29 w 83"/>
                  <a:gd name="T5" fmla="*/ 37 h 92"/>
                  <a:gd name="T6" fmla="*/ 31 w 83"/>
                  <a:gd name="T7" fmla="*/ 29 h 92"/>
                  <a:gd name="T8" fmla="*/ 33 w 83"/>
                  <a:gd name="T9" fmla="*/ 26 h 92"/>
                  <a:gd name="T10" fmla="*/ 55 w 83"/>
                  <a:gd name="T11" fmla="*/ 14 h 92"/>
                  <a:gd name="T12" fmla="*/ 81 w 83"/>
                  <a:gd name="T13" fmla="*/ 16 h 92"/>
                  <a:gd name="T14" fmla="*/ 82 w 83"/>
                  <a:gd name="T15" fmla="*/ 42 h 92"/>
                  <a:gd name="T16" fmla="*/ 81 w 83"/>
                  <a:gd name="T17" fmla="*/ 52 h 92"/>
                  <a:gd name="T18" fmla="*/ 71 w 83"/>
                  <a:gd name="T19" fmla="*/ 67 h 92"/>
                  <a:gd name="T20" fmla="*/ 66 w 83"/>
                  <a:gd name="T21" fmla="*/ 71 h 92"/>
                  <a:gd name="T22" fmla="*/ 65 w 83"/>
                  <a:gd name="T23" fmla="*/ 84 h 92"/>
                  <a:gd name="T24" fmla="*/ 54 w 83"/>
                  <a:gd name="T25" fmla="*/ 91 h 92"/>
                  <a:gd name="T26" fmla="*/ 40 w 83"/>
                  <a:gd name="T27" fmla="*/ 86 h 92"/>
                  <a:gd name="T28" fmla="*/ 11 w 83"/>
                  <a:gd name="T29" fmla="*/ 5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2">
                    <a:moveTo>
                      <a:pt x="11" y="54"/>
                    </a:moveTo>
                    <a:cubicBezTo>
                      <a:pt x="14" y="51"/>
                      <a:pt x="18" y="49"/>
                      <a:pt x="21" y="46"/>
                    </a:cubicBezTo>
                    <a:cubicBezTo>
                      <a:pt x="25" y="44"/>
                      <a:pt x="28" y="41"/>
                      <a:pt x="29" y="37"/>
                    </a:cubicBezTo>
                    <a:cubicBezTo>
                      <a:pt x="29" y="34"/>
                      <a:pt x="29" y="31"/>
                      <a:pt x="31" y="29"/>
                    </a:cubicBezTo>
                    <a:cubicBezTo>
                      <a:pt x="31" y="28"/>
                      <a:pt x="32" y="27"/>
                      <a:pt x="33" y="26"/>
                    </a:cubicBezTo>
                    <a:cubicBezTo>
                      <a:pt x="41" y="22"/>
                      <a:pt x="48" y="18"/>
                      <a:pt x="55" y="14"/>
                    </a:cubicBezTo>
                    <a:cubicBezTo>
                      <a:pt x="66" y="7"/>
                      <a:pt x="79" y="0"/>
                      <a:pt x="81" y="16"/>
                    </a:cubicBezTo>
                    <a:cubicBezTo>
                      <a:pt x="83" y="25"/>
                      <a:pt x="81" y="34"/>
                      <a:pt x="82" y="42"/>
                    </a:cubicBezTo>
                    <a:cubicBezTo>
                      <a:pt x="82" y="46"/>
                      <a:pt x="82" y="49"/>
                      <a:pt x="81" y="52"/>
                    </a:cubicBezTo>
                    <a:cubicBezTo>
                      <a:pt x="80" y="58"/>
                      <a:pt x="76" y="64"/>
                      <a:pt x="71" y="67"/>
                    </a:cubicBezTo>
                    <a:cubicBezTo>
                      <a:pt x="69" y="69"/>
                      <a:pt x="67" y="70"/>
                      <a:pt x="66" y="71"/>
                    </a:cubicBezTo>
                    <a:cubicBezTo>
                      <a:pt x="64" y="75"/>
                      <a:pt x="66" y="80"/>
                      <a:pt x="65" y="84"/>
                    </a:cubicBezTo>
                    <a:cubicBezTo>
                      <a:pt x="64" y="89"/>
                      <a:pt x="59" y="92"/>
                      <a:pt x="54" y="91"/>
                    </a:cubicBezTo>
                    <a:cubicBezTo>
                      <a:pt x="49" y="91"/>
                      <a:pt x="44" y="88"/>
                      <a:pt x="40" y="86"/>
                    </a:cubicBezTo>
                    <a:cubicBezTo>
                      <a:pt x="31" y="80"/>
                      <a:pt x="0" y="69"/>
                      <a:pt x="11" y="54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7" name="Freeform 7"/>
              <p:cNvSpPr>
                <a:spLocks/>
              </p:cNvSpPr>
              <p:nvPr/>
            </p:nvSpPr>
            <p:spPr bwMode="auto">
              <a:xfrm>
                <a:off x="8308975" y="5621338"/>
                <a:ext cx="80963" cy="107950"/>
              </a:xfrm>
              <a:custGeom>
                <a:avLst/>
                <a:gdLst>
                  <a:gd name="T0" fmla="*/ 29 w 49"/>
                  <a:gd name="T1" fmla="*/ 22 h 65"/>
                  <a:gd name="T2" fmla="*/ 46 w 49"/>
                  <a:gd name="T3" fmla="*/ 27 h 65"/>
                  <a:gd name="T4" fmla="*/ 49 w 49"/>
                  <a:gd name="T5" fmla="*/ 37 h 65"/>
                  <a:gd name="T6" fmla="*/ 45 w 49"/>
                  <a:gd name="T7" fmla="*/ 47 h 65"/>
                  <a:gd name="T8" fmla="*/ 39 w 49"/>
                  <a:gd name="T9" fmla="*/ 59 h 65"/>
                  <a:gd name="T10" fmla="*/ 37 w 49"/>
                  <a:gd name="T11" fmla="*/ 62 h 65"/>
                  <a:gd name="T12" fmla="*/ 27 w 49"/>
                  <a:gd name="T13" fmla="*/ 62 h 65"/>
                  <a:gd name="T14" fmla="*/ 16 w 49"/>
                  <a:gd name="T15" fmla="*/ 48 h 65"/>
                  <a:gd name="T16" fmla="*/ 3 w 49"/>
                  <a:gd name="T17" fmla="*/ 27 h 65"/>
                  <a:gd name="T18" fmla="*/ 1 w 49"/>
                  <a:gd name="T19" fmla="*/ 22 h 65"/>
                  <a:gd name="T20" fmla="*/ 0 w 49"/>
                  <a:gd name="T21" fmla="*/ 17 h 65"/>
                  <a:gd name="T22" fmla="*/ 0 w 49"/>
                  <a:gd name="T23" fmla="*/ 3 h 65"/>
                  <a:gd name="T24" fmla="*/ 1 w 49"/>
                  <a:gd name="T25" fmla="*/ 1 h 65"/>
                  <a:gd name="T26" fmla="*/ 2 w 49"/>
                  <a:gd name="T27" fmla="*/ 1 h 65"/>
                  <a:gd name="T28" fmla="*/ 29 w 49"/>
                  <a:gd name="T29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65">
                    <a:moveTo>
                      <a:pt x="29" y="22"/>
                    </a:moveTo>
                    <a:cubicBezTo>
                      <a:pt x="35" y="24"/>
                      <a:pt x="42" y="23"/>
                      <a:pt x="46" y="27"/>
                    </a:cubicBezTo>
                    <a:cubicBezTo>
                      <a:pt x="48" y="29"/>
                      <a:pt x="49" y="33"/>
                      <a:pt x="49" y="37"/>
                    </a:cubicBezTo>
                    <a:cubicBezTo>
                      <a:pt x="48" y="40"/>
                      <a:pt x="47" y="44"/>
                      <a:pt x="45" y="47"/>
                    </a:cubicBezTo>
                    <a:cubicBezTo>
                      <a:pt x="43" y="51"/>
                      <a:pt x="41" y="55"/>
                      <a:pt x="39" y="59"/>
                    </a:cubicBezTo>
                    <a:cubicBezTo>
                      <a:pt x="39" y="60"/>
                      <a:pt x="38" y="62"/>
                      <a:pt x="37" y="62"/>
                    </a:cubicBezTo>
                    <a:cubicBezTo>
                      <a:pt x="34" y="65"/>
                      <a:pt x="30" y="64"/>
                      <a:pt x="27" y="62"/>
                    </a:cubicBezTo>
                    <a:cubicBezTo>
                      <a:pt x="22" y="58"/>
                      <a:pt x="19" y="53"/>
                      <a:pt x="16" y="48"/>
                    </a:cubicBezTo>
                    <a:cubicBezTo>
                      <a:pt x="12" y="41"/>
                      <a:pt x="7" y="34"/>
                      <a:pt x="3" y="27"/>
                    </a:cubicBezTo>
                    <a:cubicBezTo>
                      <a:pt x="2" y="26"/>
                      <a:pt x="1" y="24"/>
                      <a:pt x="1" y="22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2"/>
                      <a:pt x="0" y="7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8" y="0"/>
                      <a:pt x="14" y="19"/>
                      <a:pt x="29" y="22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8" name="Freeform 8"/>
              <p:cNvSpPr>
                <a:spLocks/>
              </p:cNvSpPr>
              <p:nvPr/>
            </p:nvSpPr>
            <p:spPr bwMode="auto">
              <a:xfrm>
                <a:off x="9650413" y="1741488"/>
                <a:ext cx="522288" cy="468313"/>
              </a:xfrm>
              <a:custGeom>
                <a:avLst/>
                <a:gdLst>
                  <a:gd name="T0" fmla="*/ 39 w 317"/>
                  <a:gd name="T1" fmla="*/ 69 h 284"/>
                  <a:gd name="T2" fmla="*/ 30 w 317"/>
                  <a:gd name="T3" fmla="*/ 145 h 284"/>
                  <a:gd name="T4" fmla="*/ 11 w 317"/>
                  <a:gd name="T5" fmla="*/ 219 h 284"/>
                  <a:gd name="T6" fmla="*/ 2 w 317"/>
                  <a:gd name="T7" fmla="*/ 267 h 284"/>
                  <a:gd name="T8" fmla="*/ 9 w 317"/>
                  <a:gd name="T9" fmla="*/ 274 h 284"/>
                  <a:gd name="T10" fmla="*/ 31 w 317"/>
                  <a:gd name="T11" fmla="*/ 267 h 284"/>
                  <a:gd name="T12" fmla="*/ 29 w 317"/>
                  <a:gd name="T13" fmla="*/ 241 h 284"/>
                  <a:gd name="T14" fmla="*/ 45 w 317"/>
                  <a:gd name="T15" fmla="*/ 245 h 284"/>
                  <a:gd name="T16" fmla="*/ 52 w 317"/>
                  <a:gd name="T17" fmla="*/ 270 h 284"/>
                  <a:gd name="T18" fmla="*/ 96 w 317"/>
                  <a:gd name="T19" fmla="*/ 281 h 284"/>
                  <a:gd name="T20" fmla="*/ 124 w 317"/>
                  <a:gd name="T21" fmla="*/ 254 h 284"/>
                  <a:gd name="T22" fmla="*/ 169 w 317"/>
                  <a:gd name="T23" fmla="*/ 233 h 284"/>
                  <a:gd name="T24" fmla="*/ 238 w 317"/>
                  <a:gd name="T25" fmla="*/ 232 h 284"/>
                  <a:gd name="T26" fmla="*/ 249 w 317"/>
                  <a:gd name="T27" fmla="*/ 213 h 284"/>
                  <a:gd name="T28" fmla="*/ 282 w 317"/>
                  <a:gd name="T29" fmla="*/ 203 h 284"/>
                  <a:gd name="T30" fmla="*/ 296 w 317"/>
                  <a:gd name="T31" fmla="*/ 204 h 284"/>
                  <a:gd name="T32" fmla="*/ 307 w 317"/>
                  <a:gd name="T33" fmla="*/ 169 h 284"/>
                  <a:gd name="T34" fmla="*/ 274 w 317"/>
                  <a:gd name="T35" fmla="*/ 114 h 284"/>
                  <a:gd name="T36" fmla="*/ 253 w 317"/>
                  <a:gd name="T37" fmla="*/ 143 h 284"/>
                  <a:gd name="T38" fmla="*/ 245 w 317"/>
                  <a:gd name="T39" fmla="*/ 153 h 284"/>
                  <a:gd name="T40" fmla="*/ 223 w 317"/>
                  <a:gd name="T41" fmla="*/ 143 h 284"/>
                  <a:gd name="T42" fmla="*/ 204 w 317"/>
                  <a:gd name="T43" fmla="*/ 136 h 284"/>
                  <a:gd name="T44" fmla="*/ 226 w 317"/>
                  <a:gd name="T45" fmla="*/ 136 h 284"/>
                  <a:gd name="T46" fmla="*/ 247 w 317"/>
                  <a:gd name="T47" fmla="*/ 124 h 284"/>
                  <a:gd name="T48" fmla="*/ 252 w 317"/>
                  <a:gd name="T49" fmla="*/ 119 h 284"/>
                  <a:gd name="T50" fmla="*/ 268 w 317"/>
                  <a:gd name="T51" fmla="*/ 100 h 284"/>
                  <a:gd name="T52" fmla="*/ 266 w 317"/>
                  <a:gd name="T53" fmla="*/ 80 h 284"/>
                  <a:gd name="T54" fmla="*/ 250 w 317"/>
                  <a:gd name="T55" fmla="*/ 64 h 284"/>
                  <a:gd name="T56" fmla="*/ 237 w 317"/>
                  <a:gd name="T57" fmla="*/ 85 h 284"/>
                  <a:gd name="T58" fmla="*/ 234 w 317"/>
                  <a:gd name="T59" fmla="*/ 105 h 284"/>
                  <a:gd name="T60" fmla="*/ 227 w 317"/>
                  <a:gd name="T61" fmla="*/ 79 h 284"/>
                  <a:gd name="T62" fmla="*/ 222 w 317"/>
                  <a:gd name="T63" fmla="*/ 42 h 284"/>
                  <a:gd name="T64" fmla="*/ 242 w 317"/>
                  <a:gd name="T65" fmla="*/ 49 h 284"/>
                  <a:gd name="T66" fmla="*/ 254 w 317"/>
                  <a:gd name="T67" fmla="*/ 49 h 284"/>
                  <a:gd name="T68" fmla="*/ 226 w 317"/>
                  <a:gd name="T69" fmla="*/ 28 h 284"/>
                  <a:gd name="T70" fmla="*/ 187 w 317"/>
                  <a:gd name="T71" fmla="*/ 7 h 284"/>
                  <a:gd name="T72" fmla="*/ 94 w 317"/>
                  <a:gd name="T73" fmla="*/ 16 h 284"/>
                  <a:gd name="T74" fmla="*/ 82 w 317"/>
                  <a:gd name="T75" fmla="*/ 20 h 284"/>
                  <a:gd name="T76" fmla="*/ 44 w 317"/>
                  <a:gd name="T77" fmla="*/ 46 h 284"/>
                  <a:gd name="T78" fmla="*/ 38 w 317"/>
                  <a:gd name="T79" fmla="*/ 5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84">
                    <a:moveTo>
                      <a:pt x="38" y="54"/>
                    </a:moveTo>
                    <a:cubicBezTo>
                      <a:pt x="37" y="58"/>
                      <a:pt x="39" y="62"/>
                      <a:pt x="39" y="69"/>
                    </a:cubicBezTo>
                    <a:cubicBezTo>
                      <a:pt x="40" y="78"/>
                      <a:pt x="40" y="86"/>
                      <a:pt x="39" y="94"/>
                    </a:cubicBezTo>
                    <a:cubicBezTo>
                      <a:pt x="38" y="111"/>
                      <a:pt x="34" y="128"/>
                      <a:pt x="30" y="145"/>
                    </a:cubicBezTo>
                    <a:cubicBezTo>
                      <a:pt x="28" y="157"/>
                      <a:pt x="25" y="170"/>
                      <a:pt x="22" y="183"/>
                    </a:cubicBezTo>
                    <a:cubicBezTo>
                      <a:pt x="19" y="195"/>
                      <a:pt x="16" y="207"/>
                      <a:pt x="11" y="219"/>
                    </a:cubicBezTo>
                    <a:cubicBezTo>
                      <a:pt x="9" y="225"/>
                      <a:pt x="6" y="230"/>
                      <a:pt x="4" y="236"/>
                    </a:cubicBezTo>
                    <a:cubicBezTo>
                      <a:pt x="1" y="246"/>
                      <a:pt x="0" y="257"/>
                      <a:pt x="2" y="267"/>
                    </a:cubicBezTo>
                    <a:cubicBezTo>
                      <a:pt x="3" y="268"/>
                      <a:pt x="3" y="270"/>
                      <a:pt x="4" y="271"/>
                    </a:cubicBezTo>
                    <a:cubicBezTo>
                      <a:pt x="6" y="273"/>
                      <a:pt x="8" y="274"/>
                      <a:pt x="9" y="274"/>
                    </a:cubicBezTo>
                    <a:cubicBezTo>
                      <a:pt x="18" y="277"/>
                      <a:pt x="26" y="280"/>
                      <a:pt x="34" y="283"/>
                    </a:cubicBezTo>
                    <a:cubicBezTo>
                      <a:pt x="37" y="277"/>
                      <a:pt x="34" y="271"/>
                      <a:pt x="31" y="267"/>
                    </a:cubicBezTo>
                    <a:cubicBezTo>
                      <a:pt x="27" y="262"/>
                      <a:pt x="23" y="258"/>
                      <a:pt x="21" y="253"/>
                    </a:cubicBezTo>
                    <a:cubicBezTo>
                      <a:pt x="20" y="247"/>
                      <a:pt x="24" y="240"/>
                      <a:pt x="29" y="241"/>
                    </a:cubicBezTo>
                    <a:cubicBezTo>
                      <a:pt x="28" y="236"/>
                      <a:pt x="34" y="233"/>
                      <a:pt x="39" y="235"/>
                    </a:cubicBezTo>
                    <a:cubicBezTo>
                      <a:pt x="43" y="236"/>
                      <a:pt x="45" y="241"/>
                      <a:pt x="45" y="245"/>
                    </a:cubicBezTo>
                    <a:cubicBezTo>
                      <a:pt x="46" y="250"/>
                      <a:pt x="45" y="255"/>
                      <a:pt x="46" y="259"/>
                    </a:cubicBezTo>
                    <a:cubicBezTo>
                      <a:pt x="46" y="264"/>
                      <a:pt x="48" y="268"/>
                      <a:pt x="52" y="270"/>
                    </a:cubicBezTo>
                    <a:cubicBezTo>
                      <a:pt x="58" y="274"/>
                      <a:pt x="66" y="269"/>
                      <a:pt x="73" y="270"/>
                    </a:cubicBezTo>
                    <a:cubicBezTo>
                      <a:pt x="81" y="272"/>
                      <a:pt x="88" y="284"/>
                      <a:pt x="96" y="281"/>
                    </a:cubicBezTo>
                    <a:cubicBezTo>
                      <a:pt x="102" y="279"/>
                      <a:pt x="102" y="271"/>
                      <a:pt x="105" y="266"/>
                    </a:cubicBezTo>
                    <a:cubicBezTo>
                      <a:pt x="109" y="259"/>
                      <a:pt x="117" y="256"/>
                      <a:pt x="124" y="254"/>
                    </a:cubicBezTo>
                    <a:cubicBezTo>
                      <a:pt x="132" y="253"/>
                      <a:pt x="139" y="252"/>
                      <a:pt x="146" y="249"/>
                    </a:cubicBezTo>
                    <a:cubicBezTo>
                      <a:pt x="154" y="244"/>
                      <a:pt x="160" y="236"/>
                      <a:pt x="169" y="233"/>
                    </a:cubicBezTo>
                    <a:cubicBezTo>
                      <a:pt x="185" y="228"/>
                      <a:pt x="202" y="242"/>
                      <a:pt x="219" y="240"/>
                    </a:cubicBezTo>
                    <a:cubicBezTo>
                      <a:pt x="226" y="239"/>
                      <a:pt x="232" y="236"/>
                      <a:pt x="238" y="232"/>
                    </a:cubicBezTo>
                    <a:cubicBezTo>
                      <a:pt x="240" y="231"/>
                      <a:pt x="242" y="230"/>
                      <a:pt x="244" y="228"/>
                    </a:cubicBezTo>
                    <a:cubicBezTo>
                      <a:pt x="247" y="224"/>
                      <a:pt x="246" y="217"/>
                      <a:pt x="249" y="213"/>
                    </a:cubicBezTo>
                    <a:cubicBezTo>
                      <a:pt x="252" y="205"/>
                      <a:pt x="262" y="202"/>
                      <a:pt x="270" y="202"/>
                    </a:cubicBezTo>
                    <a:cubicBezTo>
                      <a:pt x="274" y="201"/>
                      <a:pt x="279" y="201"/>
                      <a:pt x="282" y="203"/>
                    </a:cubicBezTo>
                    <a:cubicBezTo>
                      <a:pt x="286" y="205"/>
                      <a:pt x="288" y="210"/>
                      <a:pt x="286" y="214"/>
                    </a:cubicBezTo>
                    <a:cubicBezTo>
                      <a:pt x="291" y="215"/>
                      <a:pt x="297" y="210"/>
                      <a:pt x="296" y="204"/>
                    </a:cubicBezTo>
                    <a:cubicBezTo>
                      <a:pt x="302" y="204"/>
                      <a:pt x="307" y="204"/>
                      <a:pt x="313" y="204"/>
                    </a:cubicBezTo>
                    <a:cubicBezTo>
                      <a:pt x="317" y="193"/>
                      <a:pt x="312" y="180"/>
                      <a:pt x="307" y="169"/>
                    </a:cubicBezTo>
                    <a:cubicBezTo>
                      <a:pt x="298" y="148"/>
                      <a:pt x="289" y="127"/>
                      <a:pt x="281" y="106"/>
                    </a:cubicBezTo>
                    <a:cubicBezTo>
                      <a:pt x="277" y="106"/>
                      <a:pt x="275" y="111"/>
                      <a:pt x="274" y="114"/>
                    </a:cubicBezTo>
                    <a:cubicBezTo>
                      <a:pt x="274" y="118"/>
                      <a:pt x="274" y="123"/>
                      <a:pt x="272" y="126"/>
                    </a:cubicBezTo>
                    <a:cubicBezTo>
                      <a:pt x="268" y="134"/>
                      <a:pt x="253" y="134"/>
                      <a:pt x="253" y="143"/>
                    </a:cubicBezTo>
                    <a:cubicBezTo>
                      <a:pt x="253" y="145"/>
                      <a:pt x="254" y="148"/>
                      <a:pt x="253" y="150"/>
                    </a:cubicBezTo>
                    <a:cubicBezTo>
                      <a:pt x="252" y="153"/>
                      <a:pt x="248" y="154"/>
                      <a:pt x="245" y="153"/>
                    </a:cubicBezTo>
                    <a:cubicBezTo>
                      <a:pt x="242" y="152"/>
                      <a:pt x="240" y="149"/>
                      <a:pt x="237" y="147"/>
                    </a:cubicBezTo>
                    <a:cubicBezTo>
                      <a:pt x="233" y="144"/>
                      <a:pt x="228" y="143"/>
                      <a:pt x="223" y="143"/>
                    </a:cubicBezTo>
                    <a:cubicBezTo>
                      <a:pt x="219" y="143"/>
                      <a:pt x="215" y="145"/>
                      <a:pt x="211" y="144"/>
                    </a:cubicBezTo>
                    <a:cubicBezTo>
                      <a:pt x="207" y="144"/>
                      <a:pt x="203" y="140"/>
                      <a:pt x="204" y="136"/>
                    </a:cubicBezTo>
                    <a:cubicBezTo>
                      <a:pt x="205" y="132"/>
                      <a:pt x="210" y="131"/>
                      <a:pt x="214" y="132"/>
                    </a:cubicBezTo>
                    <a:cubicBezTo>
                      <a:pt x="218" y="133"/>
                      <a:pt x="222" y="136"/>
                      <a:pt x="226" y="136"/>
                    </a:cubicBezTo>
                    <a:cubicBezTo>
                      <a:pt x="233" y="137"/>
                      <a:pt x="242" y="134"/>
                      <a:pt x="246" y="139"/>
                    </a:cubicBezTo>
                    <a:cubicBezTo>
                      <a:pt x="246" y="134"/>
                      <a:pt x="247" y="129"/>
                      <a:pt x="247" y="124"/>
                    </a:cubicBezTo>
                    <a:cubicBezTo>
                      <a:pt x="247" y="122"/>
                      <a:pt x="247" y="121"/>
                      <a:pt x="248" y="120"/>
                    </a:cubicBezTo>
                    <a:cubicBezTo>
                      <a:pt x="249" y="119"/>
                      <a:pt x="251" y="119"/>
                      <a:pt x="252" y="119"/>
                    </a:cubicBezTo>
                    <a:cubicBezTo>
                      <a:pt x="260" y="119"/>
                      <a:pt x="264" y="111"/>
                      <a:pt x="267" y="104"/>
                    </a:cubicBezTo>
                    <a:cubicBezTo>
                      <a:pt x="267" y="103"/>
                      <a:pt x="268" y="101"/>
                      <a:pt x="268" y="100"/>
                    </a:cubicBezTo>
                    <a:cubicBezTo>
                      <a:pt x="267" y="98"/>
                      <a:pt x="264" y="97"/>
                      <a:pt x="263" y="95"/>
                    </a:cubicBezTo>
                    <a:cubicBezTo>
                      <a:pt x="260" y="90"/>
                      <a:pt x="266" y="86"/>
                      <a:pt x="266" y="80"/>
                    </a:cubicBezTo>
                    <a:cubicBezTo>
                      <a:pt x="266" y="79"/>
                      <a:pt x="266" y="77"/>
                      <a:pt x="265" y="75"/>
                    </a:cubicBezTo>
                    <a:cubicBezTo>
                      <a:pt x="262" y="69"/>
                      <a:pt x="257" y="63"/>
                      <a:pt x="250" y="64"/>
                    </a:cubicBezTo>
                    <a:cubicBezTo>
                      <a:pt x="246" y="64"/>
                      <a:pt x="243" y="68"/>
                      <a:pt x="241" y="72"/>
                    </a:cubicBezTo>
                    <a:cubicBezTo>
                      <a:pt x="240" y="76"/>
                      <a:pt x="239" y="81"/>
                      <a:pt x="237" y="85"/>
                    </a:cubicBezTo>
                    <a:cubicBezTo>
                      <a:pt x="236" y="87"/>
                      <a:pt x="234" y="89"/>
                      <a:pt x="233" y="91"/>
                    </a:cubicBezTo>
                    <a:cubicBezTo>
                      <a:pt x="232" y="96"/>
                      <a:pt x="233" y="100"/>
                      <a:pt x="234" y="105"/>
                    </a:cubicBezTo>
                    <a:cubicBezTo>
                      <a:pt x="228" y="107"/>
                      <a:pt x="223" y="101"/>
                      <a:pt x="222" y="95"/>
                    </a:cubicBezTo>
                    <a:cubicBezTo>
                      <a:pt x="221" y="89"/>
                      <a:pt x="224" y="84"/>
                      <a:pt x="227" y="79"/>
                    </a:cubicBezTo>
                    <a:cubicBezTo>
                      <a:pt x="231" y="70"/>
                      <a:pt x="226" y="60"/>
                      <a:pt x="222" y="51"/>
                    </a:cubicBezTo>
                    <a:cubicBezTo>
                      <a:pt x="221" y="48"/>
                      <a:pt x="219" y="43"/>
                      <a:pt x="222" y="42"/>
                    </a:cubicBezTo>
                    <a:cubicBezTo>
                      <a:pt x="224" y="41"/>
                      <a:pt x="225" y="41"/>
                      <a:pt x="226" y="41"/>
                    </a:cubicBezTo>
                    <a:cubicBezTo>
                      <a:pt x="232" y="42"/>
                      <a:pt x="239" y="43"/>
                      <a:pt x="242" y="49"/>
                    </a:cubicBezTo>
                    <a:cubicBezTo>
                      <a:pt x="244" y="52"/>
                      <a:pt x="245" y="56"/>
                      <a:pt x="249" y="57"/>
                    </a:cubicBezTo>
                    <a:cubicBezTo>
                      <a:pt x="253" y="57"/>
                      <a:pt x="255" y="52"/>
                      <a:pt x="254" y="49"/>
                    </a:cubicBezTo>
                    <a:cubicBezTo>
                      <a:pt x="252" y="45"/>
                      <a:pt x="249" y="43"/>
                      <a:pt x="246" y="41"/>
                    </a:cubicBezTo>
                    <a:cubicBezTo>
                      <a:pt x="239" y="37"/>
                      <a:pt x="233" y="32"/>
                      <a:pt x="226" y="28"/>
                    </a:cubicBezTo>
                    <a:cubicBezTo>
                      <a:pt x="217" y="23"/>
                      <a:pt x="208" y="18"/>
                      <a:pt x="198" y="13"/>
                    </a:cubicBezTo>
                    <a:cubicBezTo>
                      <a:pt x="194" y="11"/>
                      <a:pt x="191" y="9"/>
                      <a:pt x="187" y="7"/>
                    </a:cubicBezTo>
                    <a:cubicBezTo>
                      <a:pt x="165" y="0"/>
                      <a:pt x="142" y="14"/>
                      <a:pt x="119" y="16"/>
                    </a:cubicBezTo>
                    <a:cubicBezTo>
                      <a:pt x="111" y="17"/>
                      <a:pt x="103" y="16"/>
                      <a:pt x="94" y="16"/>
                    </a:cubicBezTo>
                    <a:cubicBezTo>
                      <a:pt x="92" y="16"/>
                      <a:pt x="90" y="16"/>
                      <a:pt x="87" y="16"/>
                    </a:cubicBezTo>
                    <a:cubicBezTo>
                      <a:pt x="85" y="17"/>
                      <a:pt x="84" y="19"/>
                      <a:pt x="82" y="20"/>
                    </a:cubicBezTo>
                    <a:cubicBezTo>
                      <a:pt x="72" y="32"/>
                      <a:pt x="62" y="40"/>
                      <a:pt x="47" y="44"/>
                    </a:cubicBezTo>
                    <a:cubicBezTo>
                      <a:pt x="46" y="45"/>
                      <a:pt x="45" y="45"/>
                      <a:pt x="44" y="46"/>
                    </a:cubicBezTo>
                    <a:cubicBezTo>
                      <a:pt x="43" y="46"/>
                      <a:pt x="43" y="47"/>
                      <a:pt x="42" y="47"/>
                    </a:cubicBezTo>
                    <a:cubicBezTo>
                      <a:pt x="40" y="50"/>
                      <a:pt x="39" y="52"/>
                      <a:pt x="38" y="54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9" name="Freeform 9"/>
              <p:cNvSpPr>
                <a:spLocks/>
              </p:cNvSpPr>
              <p:nvPr/>
            </p:nvSpPr>
            <p:spPr bwMode="auto">
              <a:xfrm>
                <a:off x="9328150" y="1609726"/>
                <a:ext cx="241300" cy="234950"/>
              </a:xfrm>
              <a:custGeom>
                <a:avLst/>
                <a:gdLst>
                  <a:gd name="T0" fmla="*/ 32 w 147"/>
                  <a:gd name="T1" fmla="*/ 81 h 143"/>
                  <a:gd name="T2" fmla="*/ 28 w 147"/>
                  <a:gd name="T3" fmla="*/ 76 h 143"/>
                  <a:gd name="T4" fmla="*/ 22 w 147"/>
                  <a:gd name="T5" fmla="*/ 69 h 143"/>
                  <a:gd name="T6" fmla="*/ 7 w 147"/>
                  <a:gd name="T7" fmla="*/ 67 h 143"/>
                  <a:gd name="T8" fmla="*/ 2 w 147"/>
                  <a:gd name="T9" fmla="*/ 80 h 143"/>
                  <a:gd name="T10" fmla="*/ 6 w 147"/>
                  <a:gd name="T11" fmla="*/ 89 h 143"/>
                  <a:gd name="T12" fmla="*/ 2 w 147"/>
                  <a:gd name="T13" fmla="*/ 96 h 143"/>
                  <a:gd name="T14" fmla="*/ 9 w 147"/>
                  <a:gd name="T15" fmla="*/ 110 h 143"/>
                  <a:gd name="T16" fmla="*/ 6 w 147"/>
                  <a:gd name="T17" fmla="*/ 114 h 143"/>
                  <a:gd name="T18" fmla="*/ 13 w 147"/>
                  <a:gd name="T19" fmla="*/ 126 h 143"/>
                  <a:gd name="T20" fmla="*/ 19 w 147"/>
                  <a:gd name="T21" fmla="*/ 138 h 143"/>
                  <a:gd name="T22" fmla="*/ 34 w 147"/>
                  <a:gd name="T23" fmla="*/ 143 h 143"/>
                  <a:gd name="T24" fmla="*/ 40 w 147"/>
                  <a:gd name="T25" fmla="*/ 142 h 143"/>
                  <a:gd name="T26" fmla="*/ 49 w 147"/>
                  <a:gd name="T27" fmla="*/ 126 h 143"/>
                  <a:gd name="T28" fmla="*/ 56 w 147"/>
                  <a:gd name="T29" fmla="*/ 108 h 143"/>
                  <a:gd name="T30" fmla="*/ 73 w 147"/>
                  <a:gd name="T31" fmla="*/ 111 h 143"/>
                  <a:gd name="T32" fmla="*/ 90 w 147"/>
                  <a:gd name="T33" fmla="*/ 110 h 143"/>
                  <a:gd name="T34" fmla="*/ 86 w 147"/>
                  <a:gd name="T35" fmla="*/ 97 h 143"/>
                  <a:gd name="T36" fmla="*/ 71 w 147"/>
                  <a:gd name="T37" fmla="*/ 93 h 143"/>
                  <a:gd name="T38" fmla="*/ 78 w 147"/>
                  <a:gd name="T39" fmla="*/ 83 h 143"/>
                  <a:gd name="T40" fmla="*/ 94 w 147"/>
                  <a:gd name="T41" fmla="*/ 59 h 143"/>
                  <a:gd name="T42" fmla="*/ 98 w 147"/>
                  <a:gd name="T43" fmla="*/ 58 h 143"/>
                  <a:gd name="T44" fmla="*/ 101 w 147"/>
                  <a:gd name="T45" fmla="*/ 44 h 143"/>
                  <a:gd name="T46" fmla="*/ 124 w 147"/>
                  <a:gd name="T47" fmla="*/ 30 h 143"/>
                  <a:gd name="T48" fmla="*/ 127 w 147"/>
                  <a:gd name="T49" fmla="*/ 31 h 143"/>
                  <a:gd name="T50" fmla="*/ 130 w 147"/>
                  <a:gd name="T51" fmla="*/ 30 h 143"/>
                  <a:gd name="T52" fmla="*/ 141 w 147"/>
                  <a:gd name="T53" fmla="*/ 21 h 143"/>
                  <a:gd name="T54" fmla="*/ 146 w 147"/>
                  <a:gd name="T55" fmla="*/ 12 h 143"/>
                  <a:gd name="T56" fmla="*/ 143 w 147"/>
                  <a:gd name="T57" fmla="*/ 8 h 143"/>
                  <a:gd name="T58" fmla="*/ 122 w 147"/>
                  <a:gd name="T59" fmla="*/ 4 h 143"/>
                  <a:gd name="T60" fmla="*/ 108 w 147"/>
                  <a:gd name="T61" fmla="*/ 21 h 143"/>
                  <a:gd name="T62" fmla="*/ 91 w 147"/>
                  <a:gd name="T63" fmla="*/ 20 h 143"/>
                  <a:gd name="T64" fmla="*/ 88 w 147"/>
                  <a:gd name="T65" fmla="*/ 23 h 143"/>
                  <a:gd name="T66" fmla="*/ 79 w 147"/>
                  <a:gd name="T67" fmla="*/ 20 h 143"/>
                  <a:gd name="T68" fmla="*/ 70 w 147"/>
                  <a:gd name="T69" fmla="*/ 25 h 143"/>
                  <a:gd name="T70" fmla="*/ 64 w 147"/>
                  <a:gd name="T71" fmla="*/ 34 h 143"/>
                  <a:gd name="T72" fmla="*/ 55 w 147"/>
                  <a:gd name="T73" fmla="*/ 44 h 143"/>
                  <a:gd name="T74" fmla="*/ 57 w 147"/>
                  <a:gd name="T75" fmla="*/ 50 h 143"/>
                  <a:gd name="T76" fmla="*/ 46 w 147"/>
                  <a:gd name="T77" fmla="*/ 57 h 143"/>
                  <a:gd name="T78" fmla="*/ 31 w 147"/>
                  <a:gd name="T79" fmla="*/ 55 h 143"/>
                  <a:gd name="T80" fmla="*/ 36 w 147"/>
                  <a:gd name="T81" fmla="*/ 72 h 143"/>
                  <a:gd name="T82" fmla="*/ 43 w 147"/>
                  <a:gd name="T83" fmla="*/ 79 h 143"/>
                  <a:gd name="T84" fmla="*/ 51 w 147"/>
                  <a:gd name="T85" fmla="*/ 95 h 143"/>
                  <a:gd name="T86" fmla="*/ 41 w 147"/>
                  <a:gd name="T87" fmla="*/ 103 h 143"/>
                  <a:gd name="T88" fmla="*/ 39 w 147"/>
                  <a:gd name="T89" fmla="*/ 93 h 143"/>
                  <a:gd name="T90" fmla="*/ 32 w 147"/>
                  <a:gd name="T91" fmla="*/ 8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7" h="143">
                    <a:moveTo>
                      <a:pt x="32" y="81"/>
                    </a:moveTo>
                    <a:cubicBezTo>
                      <a:pt x="31" y="79"/>
                      <a:pt x="30" y="78"/>
                      <a:pt x="28" y="76"/>
                    </a:cubicBezTo>
                    <a:cubicBezTo>
                      <a:pt x="26" y="73"/>
                      <a:pt x="25" y="71"/>
                      <a:pt x="22" y="69"/>
                    </a:cubicBezTo>
                    <a:cubicBezTo>
                      <a:pt x="18" y="65"/>
                      <a:pt x="12" y="64"/>
                      <a:pt x="7" y="67"/>
                    </a:cubicBezTo>
                    <a:cubicBezTo>
                      <a:pt x="3" y="69"/>
                      <a:pt x="0" y="75"/>
                      <a:pt x="2" y="80"/>
                    </a:cubicBezTo>
                    <a:cubicBezTo>
                      <a:pt x="3" y="83"/>
                      <a:pt x="6" y="86"/>
                      <a:pt x="6" y="89"/>
                    </a:cubicBezTo>
                    <a:cubicBezTo>
                      <a:pt x="5" y="92"/>
                      <a:pt x="2" y="93"/>
                      <a:pt x="2" y="96"/>
                    </a:cubicBezTo>
                    <a:cubicBezTo>
                      <a:pt x="2" y="101"/>
                      <a:pt x="11" y="105"/>
                      <a:pt x="9" y="110"/>
                    </a:cubicBezTo>
                    <a:cubicBezTo>
                      <a:pt x="9" y="111"/>
                      <a:pt x="7" y="112"/>
                      <a:pt x="6" y="114"/>
                    </a:cubicBezTo>
                    <a:cubicBezTo>
                      <a:pt x="4" y="118"/>
                      <a:pt x="10" y="122"/>
                      <a:pt x="13" y="126"/>
                    </a:cubicBezTo>
                    <a:cubicBezTo>
                      <a:pt x="16" y="129"/>
                      <a:pt x="16" y="135"/>
                      <a:pt x="19" y="138"/>
                    </a:cubicBezTo>
                    <a:cubicBezTo>
                      <a:pt x="23" y="142"/>
                      <a:pt x="28" y="143"/>
                      <a:pt x="34" y="143"/>
                    </a:cubicBezTo>
                    <a:cubicBezTo>
                      <a:pt x="36" y="143"/>
                      <a:pt x="38" y="143"/>
                      <a:pt x="40" y="142"/>
                    </a:cubicBezTo>
                    <a:cubicBezTo>
                      <a:pt x="46" y="140"/>
                      <a:pt x="48" y="132"/>
                      <a:pt x="49" y="126"/>
                    </a:cubicBezTo>
                    <a:cubicBezTo>
                      <a:pt x="49" y="119"/>
                      <a:pt x="50" y="111"/>
                      <a:pt x="56" y="108"/>
                    </a:cubicBezTo>
                    <a:cubicBezTo>
                      <a:pt x="61" y="106"/>
                      <a:pt x="68" y="108"/>
                      <a:pt x="73" y="111"/>
                    </a:cubicBezTo>
                    <a:cubicBezTo>
                      <a:pt x="79" y="113"/>
                      <a:pt x="86" y="114"/>
                      <a:pt x="90" y="110"/>
                    </a:cubicBezTo>
                    <a:cubicBezTo>
                      <a:pt x="93" y="106"/>
                      <a:pt x="90" y="100"/>
                      <a:pt x="86" y="97"/>
                    </a:cubicBezTo>
                    <a:cubicBezTo>
                      <a:pt x="81" y="94"/>
                      <a:pt x="76" y="94"/>
                      <a:pt x="71" y="93"/>
                    </a:cubicBezTo>
                    <a:cubicBezTo>
                      <a:pt x="69" y="89"/>
                      <a:pt x="73" y="82"/>
                      <a:pt x="78" y="83"/>
                    </a:cubicBezTo>
                    <a:cubicBezTo>
                      <a:pt x="74" y="73"/>
                      <a:pt x="83" y="61"/>
                      <a:pt x="94" y="59"/>
                    </a:cubicBezTo>
                    <a:cubicBezTo>
                      <a:pt x="95" y="59"/>
                      <a:pt x="97" y="59"/>
                      <a:pt x="98" y="58"/>
                    </a:cubicBezTo>
                    <a:cubicBezTo>
                      <a:pt x="103" y="56"/>
                      <a:pt x="101" y="49"/>
                      <a:pt x="101" y="44"/>
                    </a:cubicBezTo>
                    <a:cubicBezTo>
                      <a:pt x="101" y="34"/>
                      <a:pt x="114" y="25"/>
                      <a:pt x="124" y="30"/>
                    </a:cubicBezTo>
                    <a:cubicBezTo>
                      <a:pt x="125" y="31"/>
                      <a:pt x="126" y="32"/>
                      <a:pt x="127" y="31"/>
                    </a:cubicBezTo>
                    <a:cubicBezTo>
                      <a:pt x="128" y="31"/>
                      <a:pt x="129" y="31"/>
                      <a:pt x="130" y="30"/>
                    </a:cubicBezTo>
                    <a:cubicBezTo>
                      <a:pt x="134" y="27"/>
                      <a:pt x="137" y="24"/>
                      <a:pt x="141" y="21"/>
                    </a:cubicBezTo>
                    <a:cubicBezTo>
                      <a:pt x="144" y="18"/>
                      <a:pt x="147" y="15"/>
                      <a:pt x="146" y="12"/>
                    </a:cubicBezTo>
                    <a:cubicBezTo>
                      <a:pt x="145" y="10"/>
                      <a:pt x="144" y="9"/>
                      <a:pt x="143" y="8"/>
                    </a:cubicBezTo>
                    <a:cubicBezTo>
                      <a:pt x="136" y="4"/>
                      <a:pt x="128" y="0"/>
                      <a:pt x="122" y="4"/>
                    </a:cubicBezTo>
                    <a:cubicBezTo>
                      <a:pt x="116" y="9"/>
                      <a:pt x="115" y="20"/>
                      <a:pt x="108" y="21"/>
                    </a:cubicBezTo>
                    <a:cubicBezTo>
                      <a:pt x="102" y="23"/>
                      <a:pt x="96" y="17"/>
                      <a:pt x="91" y="20"/>
                    </a:cubicBezTo>
                    <a:cubicBezTo>
                      <a:pt x="90" y="21"/>
                      <a:pt x="89" y="22"/>
                      <a:pt x="88" y="23"/>
                    </a:cubicBezTo>
                    <a:cubicBezTo>
                      <a:pt x="85" y="24"/>
                      <a:pt x="82" y="21"/>
                      <a:pt x="79" y="20"/>
                    </a:cubicBezTo>
                    <a:cubicBezTo>
                      <a:pt x="76" y="19"/>
                      <a:pt x="72" y="22"/>
                      <a:pt x="70" y="25"/>
                    </a:cubicBezTo>
                    <a:cubicBezTo>
                      <a:pt x="68" y="28"/>
                      <a:pt x="67" y="31"/>
                      <a:pt x="64" y="34"/>
                    </a:cubicBezTo>
                    <a:cubicBezTo>
                      <a:pt x="61" y="37"/>
                      <a:pt x="55" y="39"/>
                      <a:pt x="55" y="44"/>
                    </a:cubicBezTo>
                    <a:cubicBezTo>
                      <a:pt x="55" y="46"/>
                      <a:pt x="57" y="48"/>
                      <a:pt x="57" y="50"/>
                    </a:cubicBezTo>
                    <a:cubicBezTo>
                      <a:pt x="57" y="55"/>
                      <a:pt x="51" y="57"/>
                      <a:pt x="46" y="57"/>
                    </a:cubicBezTo>
                    <a:cubicBezTo>
                      <a:pt x="41" y="56"/>
                      <a:pt x="36" y="53"/>
                      <a:pt x="31" y="55"/>
                    </a:cubicBezTo>
                    <a:cubicBezTo>
                      <a:pt x="28" y="60"/>
                      <a:pt x="32" y="67"/>
                      <a:pt x="36" y="72"/>
                    </a:cubicBezTo>
                    <a:cubicBezTo>
                      <a:pt x="38" y="74"/>
                      <a:pt x="41" y="77"/>
                      <a:pt x="43" y="79"/>
                    </a:cubicBezTo>
                    <a:cubicBezTo>
                      <a:pt x="46" y="84"/>
                      <a:pt x="50" y="89"/>
                      <a:pt x="51" y="95"/>
                    </a:cubicBezTo>
                    <a:cubicBezTo>
                      <a:pt x="51" y="100"/>
                      <a:pt x="45" y="108"/>
                      <a:pt x="41" y="103"/>
                    </a:cubicBezTo>
                    <a:cubicBezTo>
                      <a:pt x="40" y="102"/>
                      <a:pt x="40" y="95"/>
                      <a:pt x="39" y="93"/>
                    </a:cubicBezTo>
                    <a:cubicBezTo>
                      <a:pt x="38" y="89"/>
                      <a:pt x="35" y="85"/>
                      <a:pt x="32" y="81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0" name="Freeform 10"/>
              <p:cNvSpPr>
                <a:spLocks/>
              </p:cNvSpPr>
              <p:nvPr/>
            </p:nvSpPr>
            <p:spPr bwMode="auto">
              <a:xfrm>
                <a:off x="9074150" y="1952626"/>
                <a:ext cx="508000" cy="569913"/>
              </a:xfrm>
              <a:custGeom>
                <a:avLst/>
                <a:gdLst>
                  <a:gd name="T0" fmla="*/ 101 w 309"/>
                  <a:gd name="T1" fmla="*/ 264 h 346"/>
                  <a:gd name="T2" fmla="*/ 88 w 309"/>
                  <a:gd name="T3" fmla="*/ 270 h 346"/>
                  <a:gd name="T4" fmla="*/ 87 w 309"/>
                  <a:gd name="T5" fmla="*/ 281 h 346"/>
                  <a:gd name="T6" fmla="*/ 95 w 309"/>
                  <a:gd name="T7" fmla="*/ 289 h 346"/>
                  <a:gd name="T8" fmla="*/ 96 w 309"/>
                  <a:gd name="T9" fmla="*/ 323 h 346"/>
                  <a:gd name="T10" fmla="*/ 95 w 309"/>
                  <a:gd name="T11" fmla="*/ 343 h 346"/>
                  <a:gd name="T12" fmla="*/ 122 w 309"/>
                  <a:gd name="T13" fmla="*/ 346 h 346"/>
                  <a:gd name="T14" fmla="*/ 136 w 309"/>
                  <a:gd name="T15" fmla="*/ 337 h 346"/>
                  <a:gd name="T16" fmla="*/ 170 w 309"/>
                  <a:gd name="T17" fmla="*/ 282 h 346"/>
                  <a:gd name="T18" fmla="*/ 153 w 309"/>
                  <a:gd name="T19" fmla="*/ 252 h 346"/>
                  <a:gd name="T20" fmla="*/ 156 w 309"/>
                  <a:gd name="T21" fmla="*/ 249 h 346"/>
                  <a:gd name="T22" fmla="*/ 178 w 309"/>
                  <a:gd name="T23" fmla="*/ 238 h 346"/>
                  <a:gd name="T24" fmla="*/ 180 w 309"/>
                  <a:gd name="T25" fmla="*/ 215 h 346"/>
                  <a:gd name="T26" fmla="*/ 181 w 309"/>
                  <a:gd name="T27" fmla="*/ 201 h 346"/>
                  <a:gd name="T28" fmla="*/ 198 w 309"/>
                  <a:gd name="T29" fmla="*/ 176 h 346"/>
                  <a:gd name="T30" fmla="*/ 227 w 309"/>
                  <a:gd name="T31" fmla="*/ 136 h 346"/>
                  <a:gd name="T32" fmla="*/ 255 w 309"/>
                  <a:gd name="T33" fmla="*/ 115 h 346"/>
                  <a:gd name="T34" fmla="*/ 298 w 309"/>
                  <a:gd name="T35" fmla="*/ 73 h 346"/>
                  <a:gd name="T36" fmla="*/ 307 w 309"/>
                  <a:gd name="T37" fmla="*/ 53 h 346"/>
                  <a:gd name="T38" fmla="*/ 305 w 309"/>
                  <a:gd name="T39" fmla="*/ 36 h 346"/>
                  <a:gd name="T40" fmla="*/ 293 w 309"/>
                  <a:gd name="T41" fmla="*/ 8 h 346"/>
                  <a:gd name="T42" fmla="*/ 279 w 309"/>
                  <a:gd name="T43" fmla="*/ 12 h 346"/>
                  <a:gd name="T44" fmla="*/ 267 w 309"/>
                  <a:gd name="T45" fmla="*/ 4 h 346"/>
                  <a:gd name="T46" fmla="*/ 251 w 309"/>
                  <a:gd name="T47" fmla="*/ 20 h 346"/>
                  <a:gd name="T48" fmla="*/ 247 w 309"/>
                  <a:gd name="T49" fmla="*/ 26 h 346"/>
                  <a:gd name="T50" fmla="*/ 216 w 309"/>
                  <a:gd name="T51" fmla="*/ 29 h 346"/>
                  <a:gd name="T52" fmla="*/ 203 w 309"/>
                  <a:gd name="T53" fmla="*/ 42 h 346"/>
                  <a:gd name="T54" fmla="*/ 170 w 309"/>
                  <a:gd name="T55" fmla="*/ 43 h 346"/>
                  <a:gd name="T56" fmla="*/ 157 w 309"/>
                  <a:gd name="T57" fmla="*/ 66 h 346"/>
                  <a:gd name="T58" fmla="*/ 141 w 309"/>
                  <a:gd name="T59" fmla="*/ 91 h 346"/>
                  <a:gd name="T60" fmla="*/ 118 w 309"/>
                  <a:gd name="T61" fmla="*/ 106 h 346"/>
                  <a:gd name="T62" fmla="*/ 109 w 309"/>
                  <a:gd name="T63" fmla="*/ 124 h 346"/>
                  <a:gd name="T64" fmla="*/ 76 w 309"/>
                  <a:gd name="T65" fmla="*/ 119 h 346"/>
                  <a:gd name="T66" fmla="*/ 64 w 309"/>
                  <a:gd name="T67" fmla="*/ 109 h 346"/>
                  <a:gd name="T68" fmla="*/ 51 w 309"/>
                  <a:gd name="T69" fmla="*/ 112 h 346"/>
                  <a:gd name="T70" fmla="*/ 41 w 309"/>
                  <a:gd name="T71" fmla="*/ 100 h 346"/>
                  <a:gd name="T72" fmla="*/ 12 w 309"/>
                  <a:gd name="T73" fmla="*/ 110 h 346"/>
                  <a:gd name="T74" fmla="*/ 0 w 309"/>
                  <a:gd name="T75" fmla="*/ 149 h 346"/>
                  <a:gd name="T76" fmla="*/ 5 w 309"/>
                  <a:gd name="T77" fmla="*/ 165 h 346"/>
                  <a:gd name="T78" fmla="*/ 32 w 309"/>
                  <a:gd name="T79" fmla="*/ 169 h 346"/>
                  <a:gd name="T80" fmla="*/ 44 w 309"/>
                  <a:gd name="T81" fmla="*/ 164 h 346"/>
                  <a:gd name="T82" fmla="*/ 54 w 309"/>
                  <a:gd name="T83" fmla="*/ 187 h 346"/>
                  <a:gd name="T84" fmla="*/ 70 w 309"/>
                  <a:gd name="T85" fmla="*/ 183 h 346"/>
                  <a:gd name="T86" fmla="*/ 64 w 309"/>
                  <a:gd name="T87" fmla="*/ 190 h 346"/>
                  <a:gd name="T88" fmla="*/ 65 w 309"/>
                  <a:gd name="T89" fmla="*/ 204 h 346"/>
                  <a:gd name="T90" fmla="*/ 49 w 309"/>
                  <a:gd name="T91" fmla="*/ 204 h 346"/>
                  <a:gd name="T92" fmla="*/ 34 w 309"/>
                  <a:gd name="T93" fmla="*/ 211 h 346"/>
                  <a:gd name="T94" fmla="*/ 19 w 309"/>
                  <a:gd name="T95" fmla="*/ 231 h 346"/>
                  <a:gd name="T96" fmla="*/ 5 w 309"/>
                  <a:gd name="T97" fmla="*/ 247 h 346"/>
                  <a:gd name="T98" fmla="*/ 28 w 309"/>
                  <a:gd name="T99" fmla="*/ 242 h 346"/>
                  <a:gd name="T100" fmla="*/ 41 w 309"/>
                  <a:gd name="T101" fmla="*/ 258 h 346"/>
                  <a:gd name="T102" fmla="*/ 54 w 309"/>
                  <a:gd name="T103" fmla="*/ 267 h 346"/>
                  <a:gd name="T104" fmla="*/ 61 w 309"/>
                  <a:gd name="T105" fmla="*/ 265 h 346"/>
                  <a:gd name="T106" fmla="*/ 73 w 309"/>
                  <a:gd name="T107" fmla="*/ 245 h 346"/>
                  <a:gd name="T108" fmla="*/ 85 w 309"/>
                  <a:gd name="T109" fmla="*/ 259 h 346"/>
                  <a:gd name="T110" fmla="*/ 99 w 309"/>
                  <a:gd name="T111" fmla="*/ 257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9" h="346">
                    <a:moveTo>
                      <a:pt x="99" y="257"/>
                    </a:moveTo>
                    <a:cubicBezTo>
                      <a:pt x="100" y="260"/>
                      <a:pt x="101" y="262"/>
                      <a:pt x="101" y="264"/>
                    </a:cubicBezTo>
                    <a:cubicBezTo>
                      <a:pt x="101" y="266"/>
                      <a:pt x="99" y="269"/>
                      <a:pt x="97" y="269"/>
                    </a:cubicBezTo>
                    <a:cubicBezTo>
                      <a:pt x="94" y="270"/>
                      <a:pt x="91" y="268"/>
                      <a:pt x="88" y="270"/>
                    </a:cubicBezTo>
                    <a:cubicBezTo>
                      <a:pt x="87" y="271"/>
                      <a:pt x="87" y="273"/>
                      <a:pt x="87" y="274"/>
                    </a:cubicBezTo>
                    <a:cubicBezTo>
                      <a:pt x="87" y="277"/>
                      <a:pt x="87" y="279"/>
                      <a:pt x="87" y="281"/>
                    </a:cubicBezTo>
                    <a:cubicBezTo>
                      <a:pt x="87" y="283"/>
                      <a:pt x="87" y="285"/>
                      <a:pt x="88" y="286"/>
                    </a:cubicBezTo>
                    <a:cubicBezTo>
                      <a:pt x="90" y="288"/>
                      <a:pt x="93" y="289"/>
                      <a:pt x="95" y="289"/>
                    </a:cubicBezTo>
                    <a:cubicBezTo>
                      <a:pt x="104" y="291"/>
                      <a:pt x="109" y="302"/>
                      <a:pt x="105" y="311"/>
                    </a:cubicBezTo>
                    <a:cubicBezTo>
                      <a:pt x="103" y="315"/>
                      <a:pt x="99" y="318"/>
                      <a:pt x="96" y="323"/>
                    </a:cubicBezTo>
                    <a:cubicBezTo>
                      <a:pt x="94" y="327"/>
                      <a:pt x="94" y="333"/>
                      <a:pt x="94" y="338"/>
                    </a:cubicBezTo>
                    <a:cubicBezTo>
                      <a:pt x="94" y="340"/>
                      <a:pt x="95" y="342"/>
                      <a:pt x="95" y="343"/>
                    </a:cubicBezTo>
                    <a:cubicBezTo>
                      <a:pt x="97" y="346"/>
                      <a:pt x="101" y="346"/>
                      <a:pt x="104" y="346"/>
                    </a:cubicBezTo>
                    <a:cubicBezTo>
                      <a:pt x="110" y="346"/>
                      <a:pt x="116" y="346"/>
                      <a:pt x="122" y="346"/>
                    </a:cubicBezTo>
                    <a:cubicBezTo>
                      <a:pt x="124" y="346"/>
                      <a:pt x="127" y="345"/>
                      <a:pt x="129" y="344"/>
                    </a:cubicBezTo>
                    <a:cubicBezTo>
                      <a:pt x="132" y="343"/>
                      <a:pt x="134" y="340"/>
                      <a:pt x="136" y="337"/>
                    </a:cubicBezTo>
                    <a:cubicBezTo>
                      <a:pt x="145" y="324"/>
                      <a:pt x="153" y="312"/>
                      <a:pt x="162" y="299"/>
                    </a:cubicBezTo>
                    <a:cubicBezTo>
                      <a:pt x="165" y="294"/>
                      <a:pt x="169" y="288"/>
                      <a:pt x="170" y="282"/>
                    </a:cubicBezTo>
                    <a:cubicBezTo>
                      <a:pt x="171" y="279"/>
                      <a:pt x="171" y="274"/>
                      <a:pt x="169" y="271"/>
                    </a:cubicBezTo>
                    <a:cubicBezTo>
                      <a:pt x="166" y="263"/>
                      <a:pt x="153" y="261"/>
                      <a:pt x="153" y="252"/>
                    </a:cubicBezTo>
                    <a:cubicBezTo>
                      <a:pt x="153" y="252"/>
                      <a:pt x="153" y="251"/>
                      <a:pt x="154" y="250"/>
                    </a:cubicBezTo>
                    <a:cubicBezTo>
                      <a:pt x="154" y="249"/>
                      <a:pt x="155" y="249"/>
                      <a:pt x="156" y="249"/>
                    </a:cubicBezTo>
                    <a:cubicBezTo>
                      <a:pt x="160" y="247"/>
                      <a:pt x="164" y="247"/>
                      <a:pt x="168" y="246"/>
                    </a:cubicBezTo>
                    <a:cubicBezTo>
                      <a:pt x="172" y="244"/>
                      <a:pt x="176" y="242"/>
                      <a:pt x="178" y="238"/>
                    </a:cubicBezTo>
                    <a:cubicBezTo>
                      <a:pt x="179" y="234"/>
                      <a:pt x="178" y="230"/>
                      <a:pt x="177" y="226"/>
                    </a:cubicBezTo>
                    <a:cubicBezTo>
                      <a:pt x="177" y="222"/>
                      <a:pt x="177" y="217"/>
                      <a:pt x="180" y="215"/>
                    </a:cubicBezTo>
                    <a:cubicBezTo>
                      <a:pt x="181" y="214"/>
                      <a:pt x="182" y="213"/>
                      <a:pt x="183" y="212"/>
                    </a:cubicBezTo>
                    <a:cubicBezTo>
                      <a:pt x="185" y="209"/>
                      <a:pt x="182" y="205"/>
                      <a:pt x="181" y="201"/>
                    </a:cubicBezTo>
                    <a:cubicBezTo>
                      <a:pt x="180" y="196"/>
                      <a:pt x="183" y="191"/>
                      <a:pt x="187" y="188"/>
                    </a:cubicBezTo>
                    <a:cubicBezTo>
                      <a:pt x="191" y="184"/>
                      <a:pt x="195" y="181"/>
                      <a:pt x="198" y="176"/>
                    </a:cubicBezTo>
                    <a:cubicBezTo>
                      <a:pt x="205" y="165"/>
                      <a:pt x="198" y="148"/>
                      <a:pt x="208" y="139"/>
                    </a:cubicBezTo>
                    <a:cubicBezTo>
                      <a:pt x="213" y="135"/>
                      <a:pt x="220" y="134"/>
                      <a:pt x="227" y="136"/>
                    </a:cubicBezTo>
                    <a:cubicBezTo>
                      <a:pt x="231" y="137"/>
                      <a:pt x="236" y="138"/>
                      <a:pt x="240" y="138"/>
                    </a:cubicBezTo>
                    <a:cubicBezTo>
                      <a:pt x="251" y="138"/>
                      <a:pt x="259" y="125"/>
                      <a:pt x="255" y="115"/>
                    </a:cubicBezTo>
                    <a:cubicBezTo>
                      <a:pt x="256" y="110"/>
                      <a:pt x="258" y="108"/>
                      <a:pt x="262" y="104"/>
                    </a:cubicBezTo>
                    <a:cubicBezTo>
                      <a:pt x="274" y="93"/>
                      <a:pt x="285" y="83"/>
                      <a:pt x="298" y="73"/>
                    </a:cubicBezTo>
                    <a:cubicBezTo>
                      <a:pt x="301" y="70"/>
                      <a:pt x="304" y="68"/>
                      <a:pt x="306" y="64"/>
                    </a:cubicBezTo>
                    <a:cubicBezTo>
                      <a:pt x="308" y="61"/>
                      <a:pt x="309" y="56"/>
                      <a:pt x="307" y="53"/>
                    </a:cubicBezTo>
                    <a:cubicBezTo>
                      <a:pt x="305" y="50"/>
                      <a:pt x="301" y="48"/>
                      <a:pt x="301" y="44"/>
                    </a:cubicBezTo>
                    <a:cubicBezTo>
                      <a:pt x="301" y="41"/>
                      <a:pt x="304" y="39"/>
                      <a:pt x="305" y="36"/>
                    </a:cubicBezTo>
                    <a:cubicBezTo>
                      <a:pt x="308" y="31"/>
                      <a:pt x="304" y="25"/>
                      <a:pt x="301" y="20"/>
                    </a:cubicBezTo>
                    <a:cubicBezTo>
                      <a:pt x="299" y="16"/>
                      <a:pt x="296" y="12"/>
                      <a:pt x="293" y="8"/>
                    </a:cubicBezTo>
                    <a:cubicBezTo>
                      <a:pt x="291" y="5"/>
                      <a:pt x="288" y="1"/>
                      <a:pt x="284" y="2"/>
                    </a:cubicBezTo>
                    <a:cubicBezTo>
                      <a:pt x="281" y="4"/>
                      <a:pt x="280" y="8"/>
                      <a:pt x="279" y="12"/>
                    </a:cubicBezTo>
                    <a:cubicBezTo>
                      <a:pt x="278" y="16"/>
                      <a:pt x="274" y="20"/>
                      <a:pt x="271" y="17"/>
                    </a:cubicBezTo>
                    <a:cubicBezTo>
                      <a:pt x="269" y="13"/>
                      <a:pt x="270" y="7"/>
                      <a:pt x="267" y="4"/>
                    </a:cubicBezTo>
                    <a:cubicBezTo>
                      <a:pt x="264" y="0"/>
                      <a:pt x="257" y="2"/>
                      <a:pt x="254" y="6"/>
                    </a:cubicBezTo>
                    <a:cubicBezTo>
                      <a:pt x="251" y="10"/>
                      <a:pt x="251" y="15"/>
                      <a:pt x="251" y="20"/>
                    </a:cubicBezTo>
                    <a:cubicBezTo>
                      <a:pt x="251" y="22"/>
                      <a:pt x="251" y="23"/>
                      <a:pt x="250" y="24"/>
                    </a:cubicBezTo>
                    <a:cubicBezTo>
                      <a:pt x="249" y="25"/>
                      <a:pt x="248" y="25"/>
                      <a:pt x="247" y="26"/>
                    </a:cubicBezTo>
                    <a:cubicBezTo>
                      <a:pt x="241" y="27"/>
                      <a:pt x="234" y="27"/>
                      <a:pt x="228" y="27"/>
                    </a:cubicBezTo>
                    <a:cubicBezTo>
                      <a:pt x="224" y="27"/>
                      <a:pt x="219" y="26"/>
                      <a:pt x="216" y="29"/>
                    </a:cubicBezTo>
                    <a:cubicBezTo>
                      <a:pt x="214" y="32"/>
                      <a:pt x="213" y="36"/>
                      <a:pt x="211" y="38"/>
                    </a:cubicBezTo>
                    <a:cubicBezTo>
                      <a:pt x="209" y="41"/>
                      <a:pt x="206" y="41"/>
                      <a:pt x="203" y="42"/>
                    </a:cubicBezTo>
                    <a:cubicBezTo>
                      <a:pt x="194" y="44"/>
                      <a:pt x="185" y="46"/>
                      <a:pt x="177" y="43"/>
                    </a:cubicBezTo>
                    <a:cubicBezTo>
                      <a:pt x="175" y="43"/>
                      <a:pt x="172" y="42"/>
                      <a:pt x="170" y="43"/>
                    </a:cubicBezTo>
                    <a:cubicBezTo>
                      <a:pt x="163" y="45"/>
                      <a:pt x="169" y="57"/>
                      <a:pt x="164" y="61"/>
                    </a:cubicBezTo>
                    <a:cubicBezTo>
                      <a:pt x="162" y="63"/>
                      <a:pt x="159" y="64"/>
                      <a:pt x="157" y="66"/>
                    </a:cubicBezTo>
                    <a:cubicBezTo>
                      <a:pt x="151" y="72"/>
                      <a:pt x="162" y="84"/>
                      <a:pt x="156" y="90"/>
                    </a:cubicBezTo>
                    <a:cubicBezTo>
                      <a:pt x="152" y="94"/>
                      <a:pt x="146" y="91"/>
                      <a:pt x="141" y="91"/>
                    </a:cubicBezTo>
                    <a:cubicBezTo>
                      <a:pt x="134" y="92"/>
                      <a:pt x="129" y="100"/>
                      <a:pt x="131" y="106"/>
                    </a:cubicBezTo>
                    <a:cubicBezTo>
                      <a:pt x="127" y="105"/>
                      <a:pt x="122" y="105"/>
                      <a:pt x="118" y="106"/>
                    </a:cubicBezTo>
                    <a:cubicBezTo>
                      <a:pt x="113" y="108"/>
                      <a:pt x="110" y="111"/>
                      <a:pt x="110" y="116"/>
                    </a:cubicBezTo>
                    <a:cubicBezTo>
                      <a:pt x="110" y="119"/>
                      <a:pt x="111" y="122"/>
                      <a:pt x="109" y="124"/>
                    </a:cubicBezTo>
                    <a:cubicBezTo>
                      <a:pt x="108" y="126"/>
                      <a:pt x="105" y="126"/>
                      <a:pt x="103" y="126"/>
                    </a:cubicBezTo>
                    <a:cubicBezTo>
                      <a:pt x="93" y="127"/>
                      <a:pt x="81" y="127"/>
                      <a:pt x="76" y="119"/>
                    </a:cubicBezTo>
                    <a:cubicBezTo>
                      <a:pt x="74" y="116"/>
                      <a:pt x="73" y="113"/>
                      <a:pt x="71" y="111"/>
                    </a:cubicBezTo>
                    <a:cubicBezTo>
                      <a:pt x="70" y="109"/>
                      <a:pt x="66" y="107"/>
                      <a:pt x="64" y="109"/>
                    </a:cubicBezTo>
                    <a:cubicBezTo>
                      <a:pt x="61" y="111"/>
                      <a:pt x="61" y="114"/>
                      <a:pt x="59" y="116"/>
                    </a:cubicBezTo>
                    <a:cubicBezTo>
                      <a:pt x="56" y="117"/>
                      <a:pt x="53" y="115"/>
                      <a:pt x="51" y="112"/>
                    </a:cubicBezTo>
                    <a:cubicBezTo>
                      <a:pt x="50" y="109"/>
                      <a:pt x="50" y="106"/>
                      <a:pt x="49" y="103"/>
                    </a:cubicBezTo>
                    <a:cubicBezTo>
                      <a:pt x="47" y="100"/>
                      <a:pt x="44" y="98"/>
                      <a:pt x="41" y="100"/>
                    </a:cubicBezTo>
                    <a:cubicBezTo>
                      <a:pt x="43" y="106"/>
                      <a:pt x="36" y="110"/>
                      <a:pt x="30" y="110"/>
                    </a:cubicBezTo>
                    <a:cubicBezTo>
                      <a:pt x="24" y="110"/>
                      <a:pt x="18" y="108"/>
                      <a:pt x="12" y="110"/>
                    </a:cubicBezTo>
                    <a:cubicBezTo>
                      <a:pt x="6" y="114"/>
                      <a:pt x="4" y="122"/>
                      <a:pt x="3" y="129"/>
                    </a:cubicBezTo>
                    <a:cubicBezTo>
                      <a:pt x="2" y="135"/>
                      <a:pt x="1" y="142"/>
                      <a:pt x="0" y="149"/>
                    </a:cubicBezTo>
                    <a:cubicBezTo>
                      <a:pt x="0" y="151"/>
                      <a:pt x="0" y="154"/>
                      <a:pt x="0" y="157"/>
                    </a:cubicBezTo>
                    <a:cubicBezTo>
                      <a:pt x="1" y="160"/>
                      <a:pt x="3" y="162"/>
                      <a:pt x="5" y="165"/>
                    </a:cubicBezTo>
                    <a:cubicBezTo>
                      <a:pt x="8" y="169"/>
                      <a:pt x="12" y="174"/>
                      <a:pt x="18" y="175"/>
                    </a:cubicBezTo>
                    <a:cubicBezTo>
                      <a:pt x="23" y="177"/>
                      <a:pt x="30" y="175"/>
                      <a:pt x="32" y="169"/>
                    </a:cubicBezTo>
                    <a:cubicBezTo>
                      <a:pt x="32" y="168"/>
                      <a:pt x="32" y="167"/>
                      <a:pt x="32" y="165"/>
                    </a:cubicBezTo>
                    <a:cubicBezTo>
                      <a:pt x="34" y="160"/>
                      <a:pt x="42" y="160"/>
                      <a:pt x="44" y="164"/>
                    </a:cubicBezTo>
                    <a:cubicBezTo>
                      <a:pt x="47" y="170"/>
                      <a:pt x="40" y="177"/>
                      <a:pt x="43" y="184"/>
                    </a:cubicBezTo>
                    <a:cubicBezTo>
                      <a:pt x="44" y="188"/>
                      <a:pt x="50" y="189"/>
                      <a:pt x="54" y="187"/>
                    </a:cubicBezTo>
                    <a:cubicBezTo>
                      <a:pt x="58" y="185"/>
                      <a:pt x="55" y="179"/>
                      <a:pt x="58" y="177"/>
                    </a:cubicBezTo>
                    <a:cubicBezTo>
                      <a:pt x="62" y="173"/>
                      <a:pt x="68" y="179"/>
                      <a:pt x="70" y="183"/>
                    </a:cubicBezTo>
                    <a:cubicBezTo>
                      <a:pt x="72" y="183"/>
                      <a:pt x="73" y="187"/>
                      <a:pt x="71" y="189"/>
                    </a:cubicBezTo>
                    <a:cubicBezTo>
                      <a:pt x="69" y="190"/>
                      <a:pt x="66" y="190"/>
                      <a:pt x="64" y="190"/>
                    </a:cubicBezTo>
                    <a:cubicBezTo>
                      <a:pt x="61" y="190"/>
                      <a:pt x="58" y="191"/>
                      <a:pt x="58" y="193"/>
                    </a:cubicBezTo>
                    <a:cubicBezTo>
                      <a:pt x="56" y="197"/>
                      <a:pt x="64" y="199"/>
                      <a:pt x="65" y="204"/>
                    </a:cubicBezTo>
                    <a:cubicBezTo>
                      <a:pt x="65" y="207"/>
                      <a:pt x="61" y="210"/>
                      <a:pt x="58" y="210"/>
                    </a:cubicBezTo>
                    <a:cubicBezTo>
                      <a:pt x="54" y="209"/>
                      <a:pt x="51" y="206"/>
                      <a:pt x="49" y="204"/>
                    </a:cubicBezTo>
                    <a:cubicBezTo>
                      <a:pt x="47" y="203"/>
                      <a:pt x="46" y="202"/>
                      <a:pt x="44" y="202"/>
                    </a:cubicBezTo>
                    <a:cubicBezTo>
                      <a:pt x="39" y="201"/>
                      <a:pt x="38" y="207"/>
                      <a:pt x="34" y="211"/>
                    </a:cubicBezTo>
                    <a:cubicBezTo>
                      <a:pt x="31" y="214"/>
                      <a:pt x="26" y="215"/>
                      <a:pt x="23" y="219"/>
                    </a:cubicBezTo>
                    <a:cubicBezTo>
                      <a:pt x="21" y="222"/>
                      <a:pt x="21" y="227"/>
                      <a:pt x="19" y="231"/>
                    </a:cubicBezTo>
                    <a:cubicBezTo>
                      <a:pt x="16" y="236"/>
                      <a:pt x="8" y="238"/>
                      <a:pt x="6" y="244"/>
                    </a:cubicBezTo>
                    <a:cubicBezTo>
                      <a:pt x="5" y="245"/>
                      <a:pt x="5" y="246"/>
                      <a:pt x="5" y="247"/>
                    </a:cubicBezTo>
                    <a:cubicBezTo>
                      <a:pt x="5" y="248"/>
                      <a:pt x="7" y="249"/>
                      <a:pt x="9" y="250"/>
                    </a:cubicBezTo>
                    <a:cubicBezTo>
                      <a:pt x="16" y="250"/>
                      <a:pt x="21" y="243"/>
                      <a:pt x="28" y="242"/>
                    </a:cubicBezTo>
                    <a:cubicBezTo>
                      <a:pt x="34" y="241"/>
                      <a:pt x="41" y="247"/>
                      <a:pt x="41" y="253"/>
                    </a:cubicBezTo>
                    <a:cubicBezTo>
                      <a:pt x="41" y="255"/>
                      <a:pt x="40" y="257"/>
                      <a:pt x="41" y="258"/>
                    </a:cubicBezTo>
                    <a:cubicBezTo>
                      <a:pt x="42" y="260"/>
                      <a:pt x="43" y="260"/>
                      <a:pt x="44" y="261"/>
                    </a:cubicBezTo>
                    <a:cubicBezTo>
                      <a:pt x="47" y="263"/>
                      <a:pt x="51" y="265"/>
                      <a:pt x="54" y="267"/>
                    </a:cubicBezTo>
                    <a:cubicBezTo>
                      <a:pt x="56" y="268"/>
                      <a:pt x="58" y="268"/>
                      <a:pt x="60" y="267"/>
                    </a:cubicBezTo>
                    <a:cubicBezTo>
                      <a:pt x="61" y="267"/>
                      <a:pt x="61" y="266"/>
                      <a:pt x="61" y="265"/>
                    </a:cubicBezTo>
                    <a:cubicBezTo>
                      <a:pt x="63" y="260"/>
                      <a:pt x="62" y="256"/>
                      <a:pt x="63" y="251"/>
                    </a:cubicBezTo>
                    <a:cubicBezTo>
                      <a:pt x="64" y="247"/>
                      <a:pt x="69" y="243"/>
                      <a:pt x="73" y="245"/>
                    </a:cubicBezTo>
                    <a:cubicBezTo>
                      <a:pt x="76" y="246"/>
                      <a:pt x="77" y="250"/>
                      <a:pt x="78" y="254"/>
                    </a:cubicBezTo>
                    <a:cubicBezTo>
                      <a:pt x="79" y="257"/>
                      <a:pt x="82" y="261"/>
                      <a:pt x="85" y="259"/>
                    </a:cubicBezTo>
                    <a:cubicBezTo>
                      <a:pt x="88" y="258"/>
                      <a:pt x="88" y="251"/>
                      <a:pt x="92" y="250"/>
                    </a:cubicBezTo>
                    <a:cubicBezTo>
                      <a:pt x="95" y="249"/>
                      <a:pt x="98" y="254"/>
                      <a:pt x="99" y="25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1" name="Freeform 11"/>
              <p:cNvSpPr>
                <a:spLocks/>
              </p:cNvSpPr>
              <p:nvPr/>
            </p:nvSpPr>
            <p:spPr bwMode="auto">
              <a:xfrm>
                <a:off x="8878888" y="2425701"/>
                <a:ext cx="304800" cy="542925"/>
              </a:xfrm>
              <a:custGeom>
                <a:avLst/>
                <a:gdLst>
                  <a:gd name="T0" fmla="*/ 74 w 185"/>
                  <a:gd name="T1" fmla="*/ 244 h 330"/>
                  <a:gd name="T2" fmla="*/ 76 w 185"/>
                  <a:gd name="T3" fmla="*/ 275 h 330"/>
                  <a:gd name="T4" fmla="*/ 75 w 185"/>
                  <a:gd name="T5" fmla="*/ 285 h 330"/>
                  <a:gd name="T6" fmla="*/ 81 w 185"/>
                  <a:gd name="T7" fmla="*/ 293 h 330"/>
                  <a:gd name="T8" fmla="*/ 95 w 185"/>
                  <a:gd name="T9" fmla="*/ 289 h 330"/>
                  <a:gd name="T10" fmla="*/ 103 w 185"/>
                  <a:gd name="T11" fmla="*/ 300 h 330"/>
                  <a:gd name="T12" fmla="*/ 108 w 185"/>
                  <a:gd name="T13" fmla="*/ 326 h 330"/>
                  <a:gd name="T14" fmla="*/ 116 w 185"/>
                  <a:gd name="T15" fmla="*/ 330 h 330"/>
                  <a:gd name="T16" fmla="*/ 118 w 185"/>
                  <a:gd name="T17" fmla="*/ 330 h 330"/>
                  <a:gd name="T18" fmla="*/ 120 w 185"/>
                  <a:gd name="T19" fmla="*/ 321 h 330"/>
                  <a:gd name="T20" fmla="*/ 124 w 185"/>
                  <a:gd name="T21" fmla="*/ 318 h 330"/>
                  <a:gd name="T22" fmla="*/ 125 w 185"/>
                  <a:gd name="T23" fmla="*/ 316 h 330"/>
                  <a:gd name="T24" fmla="*/ 128 w 185"/>
                  <a:gd name="T25" fmla="*/ 315 h 330"/>
                  <a:gd name="T26" fmla="*/ 135 w 185"/>
                  <a:gd name="T27" fmla="*/ 315 h 330"/>
                  <a:gd name="T28" fmla="*/ 137 w 185"/>
                  <a:gd name="T29" fmla="*/ 313 h 330"/>
                  <a:gd name="T30" fmla="*/ 142 w 185"/>
                  <a:gd name="T31" fmla="*/ 295 h 330"/>
                  <a:gd name="T32" fmla="*/ 141 w 185"/>
                  <a:gd name="T33" fmla="*/ 275 h 330"/>
                  <a:gd name="T34" fmla="*/ 138 w 185"/>
                  <a:gd name="T35" fmla="*/ 262 h 330"/>
                  <a:gd name="T36" fmla="*/ 128 w 185"/>
                  <a:gd name="T37" fmla="*/ 254 h 330"/>
                  <a:gd name="T38" fmla="*/ 120 w 185"/>
                  <a:gd name="T39" fmla="*/ 253 h 330"/>
                  <a:gd name="T40" fmla="*/ 118 w 185"/>
                  <a:gd name="T41" fmla="*/ 250 h 330"/>
                  <a:gd name="T42" fmla="*/ 118 w 185"/>
                  <a:gd name="T43" fmla="*/ 241 h 330"/>
                  <a:gd name="T44" fmla="*/ 122 w 185"/>
                  <a:gd name="T45" fmla="*/ 234 h 330"/>
                  <a:gd name="T46" fmla="*/ 142 w 185"/>
                  <a:gd name="T47" fmla="*/ 240 h 330"/>
                  <a:gd name="T48" fmla="*/ 145 w 185"/>
                  <a:gd name="T49" fmla="*/ 226 h 330"/>
                  <a:gd name="T50" fmla="*/ 141 w 185"/>
                  <a:gd name="T51" fmla="*/ 221 h 330"/>
                  <a:gd name="T52" fmla="*/ 139 w 185"/>
                  <a:gd name="T53" fmla="*/ 212 h 330"/>
                  <a:gd name="T54" fmla="*/ 129 w 185"/>
                  <a:gd name="T55" fmla="*/ 185 h 330"/>
                  <a:gd name="T56" fmla="*/ 136 w 185"/>
                  <a:gd name="T57" fmla="*/ 146 h 330"/>
                  <a:gd name="T58" fmla="*/ 143 w 185"/>
                  <a:gd name="T59" fmla="*/ 140 h 330"/>
                  <a:gd name="T60" fmla="*/ 157 w 185"/>
                  <a:gd name="T61" fmla="*/ 138 h 330"/>
                  <a:gd name="T62" fmla="*/ 174 w 185"/>
                  <a:gd name="T63" fmla="*/ 137 h 330"/>
                  <a:gd name="T64" fmla="*/ 177 w 185"/>
                  <a:gd name="T65" fmla="*/ 137 h 330"/>
                  <a:gd name="T66" fmla="*/ 180 w 185"/>
                  <a:gd name="T67" fmla="*/ 133 h 330"/>
                  <a:gd name="T68" fmla="*/ 173 w 185"/>
                  <a:gd name="T69" fmla="*/ 90 h 330"/>
                  <a:gd name="T70" fmla="*/ 169 w 185"/>
                  <a:gd name="T71" fmla="*/ 84 h 330"/>
                  <a:gd name="T72" fmla="*/ 177 w 185"/>
                  <a:gd name="T73" fmla="*/ 69 h 330"/>
                  <a:gd name="T74" fmla="*/ 177 w 185"/>
                  <a:gd name="T75" fmla="*/ 55 h 330"/>
                  <a:gd name="T76" fmla="*/ 150 w 185"/>
                  <a:gd name="T77" fmla="*/ 53 h 330"/>
                  <a:gd name="T78" fmla="*/ 143 w 185"/>
                  <a:gd name="T79" fmla="*/ 44 h 330"/>
                  <a:gd name="T80" fmla="*/ 122 w 185"/>
                  <a:gd name="T81" fmla="*/ 9 h 330"/>
                  <a:gd name="T82" fmla="*/ 117 w 185"/>
                  <a:gd name="T83" fmla="*/ 2 h 330"/>
                  <a:gd name="T84" fmla="*/ 109 w 185"/>
                  <a:gd name="T85" fmla="*/ 1 h 330"/>
                  <a:gd name="T86" fmla="*/ 105 w 185"/>
                  <a:gd name="T87" fmla="*/ 21 h 330"/>
                  <a:gd name="T88" fmla="*/ 102 w 185"/>
                  <a:gd name="T89" fmla="*/ 50 h 330"/>
                  <a:gd name="T90" fmla="*/ 48 w 185"/>
                  <a:gd name="T91" fmla="*/ 97 h 330"/>
                  <a:gd name="T92" fmla="*/ 28 w 185"/>
                  <a:gd name="T93" fmla="*/ 109 h 330"/>
                  <a:gd name="T94" fmla="*/ 24 w 185"/>
                  <a:gd name="T95" fmla="*/ 119 h 330"/>
                  <a:gd name="T96" fmla="*/ 18 w 185"/>
                  <a:gd name="T97" fmla="*/ 128 h 330"/>
                  <a:gd name="T98" fmla="*/ 7 w 185"/>
                  <a:gd name="T99" fmla="*/ 128 h 330"/>
                  <a:gd name="T100" fmla="*/ 4 w 185"/>
                  <a:gd name="T101" fmla="*/ 140 h 330"/>
                  <a:gd name="T102" fmla="*/ 5 w 185"/>
                  <a:gd name="T103" fmla="*/ 168 h 330"/>
                  <a:gd name="T104" fmla="*/ 8 w 185"/>
                  <a:gd name="T105" fmla="*/ 177 h 330"/>
                  <a:gd name="T106" fmla="*/ 8 w 185"/>
                  <a:gd name="T107" fmla="*/ 187 h 330"/>
                  <a:gd name="T108" fmla="*/ 21 w 185"/>
                  <a:gd name="T109" fmla="*/ 231 h 330"/>
                  <a:gd name="T110" fmla="*/ 32 w 185"/>
                  <a:gd name="T111" fmla="*/ 234 h 330"/>
                  <a:gd name="T112" fmla="*/ 33 w 185"/>
                  <a:gd name="T113" fmla="*/ 230 h 330"/>
                  <a:gd name="T114" fmla="*/ 34 w 185"/>
                  <a:gd name="T115" fmla="*/ 216 h 330"/>
                  <a:gd name="T116" fmla="*/ 35 w 185"/>
                  <a:gd name="T117" fmla="*/ 212 h 330"/>
                  <a:gd name="T118" fmla="*/ 37 w 185"/>
                  <a:gd name="T119" fmla="*/ 210 h 330"/>
                  <a:gd name="T120" fmla="*/ 49 w 185"/>
                  <a:gd name="T121" fmla="*/ 215 h 330"/>
                  <a:gd name="T122" fmla="*/ 57 w 185"/>
                  <a:gd name="T123" fmla="*/ 226 h 330"/>
                  <a:gd name="T124" fmla="*/ 74 w 185"/>
                  <a:gd name="T125" fmla="*/ 2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5" h="330">
                    <a:moveTo>
                      <a:pt x="74" y="244"/>
                    </a:moveTo>
                    <a:cubicBezTo>
                      <a:pt x="78" y="254"/>
                      <a:pt x="79" y="265"/>
                      <a:pt x="76" y="275"/>
                    </a:cubicBezTo>
                    <a:cubicBezTo>
                      <a:pt x="76" y="278"/>
                      <a:pt x="75" y="282"/>
                      <a:pt x="75" y="285"/>
                    </a:cubicBezTo>
                    <a:cubicBezTo>
                      <a:pt x="75" y="289"/>
                      <a:pt x="77" y="292"/>
                      <a:pt x="81" y="293"/>
                    </a:cubicBezTo>
                    <a:cubicBezTo>
                      <a:pt x="85" y="294"/>
                      <a:pt x="90" y="288"/>
                      <a:pt x="95" y="289"/>
                    </a:cubicBezTo>
                    <a:cubicBezTo>
                      <a:pt x="100" y="290"/>
                      <a:pt x="102" y="296"/>
                      <a:pt x="103" y="300"/>
                    </a:cubicBezTo>
                    <a:cubicBezTo>
                      <a:pt x="104" y="308"/>
                      <a:pt x="104" y="319"/>
                      <a:pt x="108" y="326"/>
                    </a:cubicBezTo>
                    <a:cubicBezTo>
                      <a:pt x="110" y="328"/>
                      <a:pt x="113" y="330"/>
                      <a:pt x="116" y="330"/>
                    </a:cubicBezTo>
                    <a:cubicBezTo>
                      <a:pt x="116" y="330"/>
                      <a:pt x="117" y="330"/>
                      <a:pt x="118" y="330"/>
                    </a:cubicBezTo>
                    <a:cubicBezTo>
                      <a:pt x="120" y="328"/>
                      <a:pt x="118" y="323"/>
                      <a:pt x="120" y="321"/>
                    </a:cubicBezTo>
                    <a:cubicBezTo>
                      <a:pt x="121" y="319"/>
                      <a:pt x="123" y="319"/>
                      <a:pt x="124" y="318"/>
                    </a:cubicBezTo>
                    <a:cubicBezTo>
                      <a:pt x="124" y="317"/>
                      <a:pt x="124" y="317"/>
                      <a:pt x="125" y="316"/>
                    </a:cubicBezTo>
                    <a:cubicBezTo>
                      <a:pt x="126" y="315"/>
                      <a:pt x="127" y="315"/>
                      <a:pt x="128" y="315"/>
                    </a:cubicBezTo>
                    <a:cubicBezTo>
                      <a:pt x="130" y="314"/>
                      <a:pt x="133" y="314"/>
                      <a:pt x="135" y="315"/>
                    </a:cubicBezTo>
                    <a:cubicBezTo>
                      <a:pt x="136" y="314"/>
                      <a:pt x="136" y="313"/>
                      <a:pt x="137" y="313"/>
                    </a:cubicBezTo>
                    <a:cubicBezTo>
                      <a:pt x="143" y="310"/>
                      <a:pt x="143" y="301"/>
                      <a:pt x="142" y="295"/>
                    </a:cubicBezTo>
                    <a:cubicBezTo>
                      <a:pt x="142" y="288"/>
                      <a:pt x="141" y="281"/>
                      <a:pt x="141" y="275"/>
                    </a:cubicBezTo>
                    <a:cubicBezTo>
                      <a:pt x="140" y="270"/>
                      <a:pt x="140" y="266"/>
                      <a:pt x="138" y="262"/>
                    </a:cubicBezTo>
                    <a:cubicBezTo>
                      <a:pt x="136" y="258"/>
                      <a:pt x="132" y="254"/>
                      <a:pt x="128" y="254"/>
                    </a:cubicBezTo>
                    <a:cubicBezTo>
                      <a:pt x="125" y="254"/>
                      <a:pt x="121" y="255"/>
                      <a:pt x="120" y="253"/>
                    </a:cubicBezTo>
                    <a:cubicBezTo>
                      <a:pt x="119" y="252"/>
                      <a:pt x="118" y="251"/>
                      <a:pt x="118" y="250"/>
                    </a:cubicBezTo>
                    <a:cubicBezTo>
                      <a:pt x="118" y="247"/>
                      <a:pt x="117" y="244"/>
                      <a:pt x="118" y="241"/>
                    </a:cubicBezTo>
                    <a:cubicBezTo>
                      <a:pt x="118" y="238"/>
                      <a:pt x="119" y="236"/>
                      <a:pt x="122" y="234"/>
                    </a:cubicBezTo>
                    <a:cubicBezTo>
                      <a:pt x="128" y="231"/>
                      <a:pt x="135" y="240"/>
                      <a:pt x="142" y="240"/>
                    </a:cubicBezTo>
                    <a:cubicBezTo>
                      <a:pt x="147" y="237"/>
                      <a:pt x="147" y="231"/>
                      <a:pt x="145" y="226"/>
                    </a:cubicBezTo>
                    <a:cubicBezTo>
                      <a:pt x="143" y="224"/>
                      <a:pt x="142" y="223"/>
                      <a:pt x="141" y="221"/>
                    </a:cubicBezTo>
                    <a:cubicBezTo>
                      <a:pt x="140" y="218"/>
                      <a:pt x="139" y="215"/>
                      <a:pt x="139" y="212"/>
                    </a:cubicBezTo>
                    <a:cubicBezTo>
                      <a:pt x="138" y="202"/>
                      <a:pt x="132" y="194"/>
                      <a:pt x="129" y="185"/>
                    </a:cubicBezTo>
                    <a:cubicBezTo>
                      <a:pt x="126" y="172"/>
                      <a:pt x="128" y="157"/>
                      <a:pt x="136" y="146"/>
                    </a:cubicBezTo>
                    <a:cubicBezTo>
                      <a:pt x="138" y="144"/>
                      <a:pt x="140" y="141"/>
                      <a:pt x="143" y="140"/>
                    </a:cubicBezTo>
                    <a:cubicBezTo>
                      <a:pt x="147" y="137"/>
                      <a:pt x="152" y="137"/>
                      <a:pt x="157" y="138"/>
                    </a:cubicBezTo>
                    <a:cubicBezTo>
                      <a:pt x="163" y="138"/>
                      <a:pt x="168" y="137"/>
                      <a:pt x="174" y="137"/>
                    </a:cubicBezTo>
                    <a:cubicBezTo>
                      <a:pt x="175" y="137"/>
                      <a:pt x="176" y="137"/>
                      <a:pt x="177" y="137"/>
                    </a:cubicBezTo>
                    <a:cubicBezTo>
                      <a:pt x="179" y="136"/>
                      <a:pt x="179" y="134"/>
                      <a:pt x="180" y="133"/>
                    </a:cubicBezTo>
                    <a:cubicBezTo>
                      <a:pt x="185" y="119"/>
                      <a:pt x="182" y="102"/>
                      <a:pt x="173" y="90"/>
                    </a:cubicBezTo>
                    <a:cubicBezTo>
                      <a:pt x="171" y="88"/>
                      <a:pt x="169" y="86"/>
                      <a:pt x="169" y="84"/>
                    </a:cubicBezTo>
                    <a:cubicBezTo>
                      <a:pt x="168" y="78"/>
                      <a:pt x="174" y="74"/>
                      <a:pt x="177" y="69"/>
                    </a:cubicBezTo>
                    <a:cubicBezTo>
                      <a:pt x="180" y="64"/>
                      <a:pt x="179" y="59"/>
                      <a:pt x="177" y="55"/>
                    </a:cubicBezTo>
                    <a:cubicBezTo>
                      <a:pt x="170" y="44"/>
                      <a:pt x="160" y="58"/>
                      <a:pt x="150" y="53"/>
                    </a:cubicBezTo>
                    <a:cubicBezTo>
                      <a:pt x="146" y="51"/>
                      <a:pt x="144" y="48"/>
                      <a:pt x="143" y="44"/>
                    </a:cubicBezTo>
                    <a:cubicBezTo>
                      <a:pt x="136" y="33"/>
                      <a:pt x="129" y="21"/>
                      <a:pt x="122" y="9"/>
                    </a:cubicBezTo>
                    <a:cubicBezTo>
                      <a:pt x="120" y="7"/>
                      <a:pt x="119" y="4"/>
                      <a:pt x="117" y="2"/>
                    </a:cubicBezTo>
                    <a:cubicBezTo>
                      <a:pt x="115" y="1"/>
                      <a:pt x="111" y="0"/>
                      <a:pt x="109" y="1"/>
                    </a:cubicBezTo>
                    <a:cubicBezTo>
                      <a:pt x="101" y="4"/>
                      <a:pt x="104" y="15"/>
                      <a:pt x="105" y="21"/>
                    </a:cubicBezTo>
                    <a:cubicBezTo>
                      <a:pt x="108" y="30"/>
                      <a:pt x="105" y="41"/>
                      <a:pt x="102" y="50"/>
                    </a:cubicBezTo>
                    <a:cubicBezTo>
                      <a:pt x="93" y="73"/>
                      <a:pt x="72" y="89"/>
                      <a:pt x="48" y="97"/>
                    </a:cubicBezTo>
                    <a:cubicBezTo>
                      <a:pt x="41" y="99"/>
                      <a:pt x="32" y="102"/>
                      <a:pt x="28" y="109"/>
                    </a:cubicBezTo>
                    <a:cubicBezTo>
                      <a:pt x="26" y="112"/>
                      <a:pt x="26" y="116"/>
                      <a:pt x="24" y="119"/>
                    </a:cubicBezTo>
                    <a:cubicBezTo>
                      <a:pt x="23" y="123"/>
                      <a:pt x="21" y="127"/>
                      <a:pt x="18" y="128"/>
                    </a:cubicBezTo>
                    <a:cubicBezTo>
                      <a:pt x="14" y="129"/>
                      <a:pt x="11" y="127"/>
                      <a:pt x="7" y="128"/>
                    </a:cubicBezTo>
                    <a:cubicBezTo>
                      <a:pt x="2" y="130"/>
                      <a:pt x="0" y="137"/>
                      <a:pt x="4" y="140"/>
                    </a:cubicBezTo>
                    <a:cubicBezTo>
                      <a:pt x="1" y="150"/>
                      <a:pt x="1" y="159"/>
                      <a:pt x="5" y="168"/>
                    </a:cubicBezTo>
                    <a:cubicBezTo>
                      <a:pt x="6" y="171"/>
                      <a:pt x="8" y="174"/>
                      <a:pt x="8" y="177"/>
                    </a:cubicBezTo>
                    <a:cubicBezTo>
                      <a:pt x="9" y="180"/>
                      <a:pt x="8" y="183"/>
                      <a:pt x="8" y="187"/>
                    </a:cubicBezTo>
                    <a:cubicBezTo>
                      <a:pt x="5" y="203"/>
                      <a:pt x="10" y="219"/>
                      <a:pt x="21" y="231"/>
                    </a:cubicBezTo>
                    <a:cubicBezTo>
                      <a:pt x="24" y="234"/>
                      <a:pt x="29" y="237"/>
                      <a:pt x="32" y="234"/>
                    </a:cubicBezTo>
                    <a:cubicBezTo>
                      <a:pt x="33" y="233"/>
                      <a:pt x="33" y="232"/>
                      <a:pt x="33" y="230"/>
                    </a:cubicBezTo>
                    <a:cubicBezTo>
                      <a:pt x="34" y="225"/>
                      <a:pt x="34" y="220"/>
                      <a:pt x="34" y="216"/>
                    </a:cubicBezTo>
                    <a:cubicBezTo>
                      <a:pt x="34" y="214"/>
                      <a:pt x="34" y="213"/>
                      <a:pt x="35" y="212"/>
                    </a:cubicBezTo>
                    <a:cubicBezTo>
                      <a:pt x="35" y="211"/>
                      <a:pt x="36" y="211"/>
                      <a:pt x="37" y="210"/>
                    </a:cubicBezTo>
                    <a:cubicBezTo>
                      <a:pt x="42" y="210"/>
                      <a:pt x="46" y="212"/>
                      <a:pt x="49" y="215"/>
                    </a:cubicBezTo>
                    <a:cubicBezTo>
                      <a:pt x="52" y="218"/>
                      <a:pt x="55" y="222"/>
                      <a:pt x="57" y="226"/>
                    </a:cubicBezTo>
                    <a:cubicBezTo>
                      <a:pt x="62" y="233"/>
                      <a:pt x="68" y="239"/>
                      <a:pt x="74" y="244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2" name="Freeform 12"/>
              <p:cNvSpPr>
                <a:spLocks/>
              </p:cNvSpPr>
              <p:nvPr/>
            </p:nvSpPr>
            <p:spPr bwMode="auto">
              <a:xfrm>
                <a:off x="8720138" y="2108201"/>
                <a:ext cx="123825" cy="158750"/>
              </a:xfrm>
              <a:custGeom>
                <a:avLst/>
                <a:gdLst>
                  <a:gd name="T0" fmla="*/ 1 w 75"/>
                  <a:gd name="T1" fmla="*/ 26 h 96"/>
                  <a:gd name="T2" fmla="*/ 0 w 75"/>
                  <a:gd name="T3" fmla="*/ 41 h 96"/>
                  <a:gd name="T4" fmla="*/ 23 w 75"/>
                  <a:gd name="T5" fmla="*/ 82 h 96"/>
                  <a:gd name="T6" fmla="*/ 42 w 75"/>
                  <a:gd name="T7" fmla="*/ 94 h 96"/>
                  <a:gd name="T8" fmla="*/ 71 w 75"/>
                  <a:gd name="T9" fmla="*/ 78 h 96"/>
                  <a:gd name="T10" fmla="*/ 67 w 75"/>
                  <a:gd name="T11" fmla="*/ 43 h 96"/>
                  <a:gd name="T12" fmla="*/ 42 w 75"/>
                  <a:gd name="T13" fmla="*/ 20 h 96"/>
                  <a:gd name="T14" fmla="*/ 1 w 75"/>
                  <a:gd name="T15" fmla="*/ 2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6">
                    <a:moveTo>
                      <a:pt x="1" y="26"/>
                    </a:moveTo>
                    <a:cubicBezTo>
                      <a:pt x="0" y="31"/>
                      <a:pt x="0" y="36"/>
                      <a:pt x="0" y="41"/>
                    </a:cubicBezTo>
                    <a:cubicBezTo>
                      <a:pt x="2" y="57"/>
                      <a:pt x="12" y="70"/>
                      <a:pt x="23" y="82"/>
                    </a:cubicBezTo>
                    <a:cubicBezTo>
                      <a:pt x="28" y="87"/>
                      <a:pt x="35" y="93"/>
                      <a:pt x="42" y="94"/>
                    </a:cubicBezTo>
                    <a:cubicBezTo>
                      <a:pt x="54" y="96"/>
                      <a:pt x="66" y="89"/>
                      <a:pt x="71" y="78"/>
                    </a:cubicBezTo>
                    <a:cubicBezTo>
                      <a:pt x="75" y="67"/>
                      <a:pt x="73" y="53"/>
                      <a:pt x="67" y="43"/>
                    </a:cubicBezTo>
                    <a:cubicBezTo>
                      <a:pt x="61" y="34"/>
                      <a:pt x="51" y="27"/>
                      <a:pt x="42" y="20"/>
                    </a:cubicBezTo>
                    <a:cubicBezTo>
                      <a:pt x="27" y="9"/>
                      <a:pt x="3" y="0"/>
                      <a:pt x="1" y="2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3" name="Freeform 13"/>
              <p:cNvSpPr>
                <a:spLocks/>
              </p:cNvSpPr>
              <p:nvPr/>
            </p:nvSpPr>
            <p:spPr bwMode="auto">
              <a:xfrm>
                <a:off x="8520113" y="2266951"/>
                <a:ext cx="55563" cy="74613"/>
              </a:xfrm>
              <a:custGeom>
                <a:avLst/>
                <a:gdLst>
                  <a:gd name="T0" fmla="*/ 20 w 34"/>
                  <a:gd name="T1" fmla="*/ 6 h 45"/>
                  <a:gd name="T2" fmla="*/ 13 w 34"/>
                  <a:gd name="T3" fmla="*/ 11 h 45"/>
                  <a:gd name="T4" fmla="*/ 6 w 34"/>
                  <a:gd name="T5" fmla="*/ 18 h 45"/>
                  <a:gd name="T6" fmla="*/ 4 w 34"/>
                  <a:gd name="T7" fmla="*/ 40 h 45"/>
                  <a:gd name="T8" fmla="*/ 7 w 34"/>
                  <a:gd name="T9" fmla="*/ 45 h 45"/>
                  <a:gd name="T10" fmla="*/ 13 w 34"/>
                  <a:gd name="T11" fmla="*/ 45 h 45"/>
                  <a:gd name="T12" fmla="*/ 20 w 34"/>
                  <a:gd name="T13" fmla="*/ 43 h 45"/>
                  <a:gd name="T14" fmla="*/ 33 w 34"/>
                  <a:gd name="T15" fmla="*/ 16 h 45"/>
                  <a:gd name="T16" fmla="*/ 20 w 34"/>
                  <a:gd name="T17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5">
                    <a:moveTo>
                      <a:pt x="20" y="6"/>
                    </a:moveTo>
                    <a:cubicBezTo>
                      <a:pt x="18" y="7"/>
                      <a:pt x="15" y="9"/>
                      <a:pt x="13" y="11"/>
                    </a:cubicBezTo>
                    <a:cubicBezTo>
                      <a:pt x="10" y="14"/>
                      <a:pt x="8" y="16"/>
                      <a:pt x="6" y="18"/>
                    </a:cubicBezTo>
                    <a:cubicBezTo>
                      <a:pt x="0" y="26"/>
                      <a:pt x="0" y="31"/>
                      <a:pt x="4" y="40"/>
                    </a:cubicBezTo>
                    <a:cubicBezTo>
                      <a:pt x="5" y="42"/>
                      <a:pt x="6" y="44"/>
                      <a:pt x="7" y="45"/>
                    </a:cubicBezTo>
                    <a:cubicBezTo>
                      <a:pt x="9" y="45"/>
                      <a:pt x="11" y="45"/>
                      <a:pt x="13" y="45"/>
                    </a:cubicBezTo>
                    <a:cubicBezTo>
                      <a:pt x="15" y="44"/>
                      <a:pt x="17" y="43"/>
                      <a:pt x="20" y="43"/>
                    </a:cubicBezTo>
                    <a:cubicBezTo>
                      <a:pt x="30" y="40"/>
                      <a:pt x="33" y="26"/>
                      <a:pt x="33" y="16"/>
                    </a:cubicBezTo>
                    <a:cubicBezTo>
                      <a:pt x="34" y="6"/>
                      <a:pt x="30" y="0"/>
                      <a:pt x="20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4" name="Freeform 14"/>
              <p:cNvSpPr>
                <a:spLocks/>
              </p:cNvSpPr>
              <p:nvPr/>
            </p:nvSpPr>
            <p:spPr bwMode="auto">
              <a:xfrm>
                <a:off x="8545513" y="2492376"/>
                <a:ext cx="198438" cy="252413"/>
              </a:xfrm>
              <a:custGeom>
                <a:avLst/>
                <a:gdLst>
                  <a:gd name="T0" fmla="*/ 52 w 120"/>
                  <a:gd name="T1" fmla="*/ 12 h 153"/>
                  <a:gd name="T2" fmla="*/ 69 w 120"/>
                  <a:gd name="T3" fmla="*/ 5 h 153"/>
                  <a:gd name="T4" fmla="*/ 99 w 120"/>
                  <a:gd name="T5" fmla="*/ 7 h 153"/>
                  <a:gd name="T6" fmla="*/ 105 w 120"/>
                  <a:gd name="T7" fmla="*/ 20 h 153"/>
                  <a:gd name="T8" fmla="*/ 118 w 120"/>
                  <a:gd name="T9" fmla="*/ 77 h 153"/>
                  <a:gd name="T10" fmla="*/ 114 w 120"/>
                  <a:gd name="T11" fmla="*/ 102 h 153"/>
                  <a:gd name="T12" fmla="*/ 105 w 120"/>
                  <a:gd name="T13" fmla="*/ 110 h 153"/>
                  <a:gd name="T14" fmla="*/ 86 w 120"/>
                  <a:gd name="T15" fmla="*/ 131 h 153"/>
                  <a:gd name="T16" fmla="*/ 52 w 120"/>
                  <a:gd name="T17" fmla="*/ 145 h 153"/>
                  <a:gd name="T18" fmla="*/ 45 w 120"/>
                  <a:gd name="T19" fmla="*/ 150 h 153"/>
                  <a:gd name="T20" fmla="*/ 29 w 120"/>
                  <a:gd name="T21" fmla="*/ 147 h 153"/>
                  <a:gd name="T22" fmla="*/ 25 w 120"/>
                  <a:gd name="T23" fmla="*/ 116 h 153"/>
                  <a:gd name="T24" fmla="*/ 18 w 120"/>
                  <a:gd name="T25" fmla="*/ 101 h 153"/>
                  <a:gd name="T26" fmla="*/ 13 w 120"/>
                  <a:gd name="T27" fmla="*/ 89 h 153"/>
                  <a:gd name="T28" fmla="*/ 13 w 120"/>
                  <a:gd name="T29" fmla="*/ 77 h 153"/>
                  <a:gd name="T30" fmla="*/ 2 w 120"/>
                  <a:gd name="T31" fmla="*/ 60 h 153"/>
                  <a:gd name="T32" fmla="*/ 6 w 120"/>
                  <a:gd name="T33" fmla="*/ 39 h 153"/>
                  <a:gd name="T34" fmla="*/ 14 w 120"/>
                  <a:gd name="T35" fmla="*/ 26 h 153"/>
                  <a:gd name="T36" fmla="*/ 37 w 120"/>
                  <a:gd name="T37" fmla="*/ 22 h 153"/>
                  <a:gd name="T38" fmla="*/ 52 w 120"/>
                  <a:gd name="T39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153">
                    <a:moveTo>
                      <a:pt x="52" y="12"/>
                    </a:moveTo>
                    <a:cubicBezTo>
                      <a:pt x="57" y="8"/>
                      <a:pt x="63" y="7"/>
                      <a:pt x="69" y="5"/>
                    </a:cubicBezTo>
                    <a:cubicBezTo>
                      <a:pt x="79" y="2"/>
                      <a:pt x="91" y="0"/>
                      <a:pt x="99" y="7"/>
                    </a:cubicBezTo>
                    <a:cubicBezTo>
                      <a:pt x="102" y="11"/>
                      <a:pt x="104" y="16"/>
                      <a:pt x="105" y="20"/>
                    </a:cubicBezTo>
                    <a:cubicBezTo>
                      <a:pt x="111" y="39"/>
                      <a:pt x="115" y="58"/>
                      <a:pt x="118" y="77"/>
                    </a:cubicBezTo>
                    <a:cubicBezTo>
                      <a:pt x="120" y="86"/>
                      <a:pt x="120" y="96"/>
                      <a:pt x="114" y="102"/>
                    </a:cubicBezTo>
                    <a:cubicBezTo>
                      <a:pt x="112" y="105"/>
                      <a:pt x="108" y="107"/>
                      <a:pt x="105" y="110"/>
                    </a:cubicBezTo>
                    <a:cubicBezTo>
                      <a:pt x="97" y="116"/>
                      <a:pt x="94" y="126"/>
                      <a:pt x="86" y="131"/>
                    </a:cubicBezTo>
                    <a:cubicBezTo>
                      <a:pt x="76" y="139"/>
                      <a:pt x="61" y="137"/>
                      <a:pt x="52" y="145"/>
                    </a:cubicBezTo>
                    <a:cubicBezTo>
                      <a:pt x="49" y="147"/>
                      <a:pt x="48" y="149"/>
                      <a:pt x="45" y="150"/>
                    </a:cubicBezTo>
                    <a:cubicBezTo>
                      <a:pt x="40" y="153"/>
                      <a:pt x="33" y="151"/>
                      <a:pt x="29" y="147"/>
                    </a:cubicBezTo>
                    <a:cubicBezTo>
                      <a:pt x="20" y="137"/>
                      <a:pt x="27" y="127"/>
                      <a:pt x="25" y="116"/>
                    </a:cubicBezTo>
                    <a:cubicBezTo>
                      <a:pt x="24" y="111"/>
                      <a:pt x="21" y="105"/>
                      <a:pt x="18" y="101"/>
                    </a:cubicBezTo>
                    <a:cubicBezTo>
                      <a:pt x="17" y="97"/>
                      <a:pt x="13" y="93"/>
                      <a:pt x="13" y="89"/>
                    </a:cubicBezTo>
                    <a:cubicBezTo>
                      <a:pt x="12" y="85"/>
                      <a:pt x="13" y="81"/>
                      <a:pt x="13" y="77"/>
                    </a:cubicBezTo>
                    <a:cubicBezTo>
                      <a:pt x="12" y="70"/>
                      <a:pt x="5" y="66"/>
                      <a:pt x="2" y="60"/>
                    </a:cubicBezTo>
                    <a:cubicBezTo>
                      <a:pt x="0" y="53"/>
                      <a:pt x="3" y="46"/>
                      <a:pt x="6" y="39"/>
                    </a:cubicBezTo>
                    <a:cubicBezTo>
                      <a:pt x="8" y="34"/>
                      <a:pt x="10" y="29"/>
                      <a:pt x="14" y="26"/>
                    </a:cubicBezTo>
                    <a:cubicBezTo>
                      <a:pt x="21" y="22"/>
                      <a:pt x="29" y="23"/>
                      <a:pt x="37" y="22"/>
                    </a:cubicBezTo>
                    <a:cubicBezTo>
                      <a:pt x="45" y="20"/>
                      <a:pt x="46" y="16"/>
                      <a:pt x="52" y="12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5" name="Freeform 15"/>
              <p:cNvSpPr>
                <a:spLocks/>
              </p:cNvSpPr>
              <p:nvPr/>
            </p:nvSpPr>
            <p:spPr bwMode="auto">
              <a:xfrm>
                <a:off x="8566150" y="2952751"/>
                <a:ext cx="200025" cy="201613"/>
              </a:xfrm>
              <a:custGeom>
                <a:avLst/>
                <a:gdLst>
                  <a:gd name="T0" fmla="*/ 4 w 122"/>
                  <a:gd name="T1" fmla="*/ 34 h 122"/>
                  <a:gd name="T2" fmla="*/ 1 w 122"/>
                  <a:gd name="T3" fmla="*/ 18 h 122"/>
                  <a:gd name="T4" fmla="*/ 3 w 122"/>
                  <a:gd name="T5" fmla="*/ 11 h 122"/>
                  <a:gd name="T6" fmla="*/ 6 w 122"/>
                  <a:gd name="T7" fmla="*/ 8 h 122"/>
                  <a:gd name="T8" fmla="*/ 9 w 122"/>
                  <a:gd name="T9" fmla="*/ 6 h 122"/>
                  <a:gd name="T10" fmla="*/ 11 w 122"/>
                  <a:gd name="T11" fmla="*/ 5 h 122"/>
                  <a:gd name="T12" fmla="*/ 13 w 122"/>
                  <a:gd name="T13" fmla="*/ 3 h 122"/>
                  <a:gd name="T14" fmla="*/ 34 w 122"/>
                  <a:gd name="T15" fmla="*/ 3 h 122"/>
                  <a:gd name="T16" fmla="*/ 84 w 122"/>
                  <a:gd name="T17" fmla="*/ 17 h 122"/>
                  <a:gd name="T18" fmla="*/ 117 w 122"/>
                  <a:gd name="T19" fmla="*/ 57 h 122"/>
                  <a:gd name="T20" fmla="*/ 121 w 122"/>
                  <a:gd name="T21" fmla="*/ 67 h 122"/>
                  <a:gd name="T22" fmla="*/ 117 w 122"/>
                  <a:gd name="T23" fmla="*/ 82 h 122"/>
                  <a:gd name="T24" fmla="*/ 103 w 122"/>
                  <a:gd name="T25" fmla="*/ 105 h 122"/>
                  <a:gd name="T26" fmla="*/ 79 w 122"/>
                  <a:gd name="T27" fmla="*/ 120 h 122"/>
                  <a:gd name="T28" fmla="*/ 74 w 122"/>
                  <a:gd name="T29" fmla="*/ 122 h 122"/>
                  <a:gd name="T30" fmla="*/ 64 w 122"/>
                  <a:gd name="T31" fmla="*/ 119 h 122"/>
                  <a:gd name="T32" fmla="*/ 53 w 122"/>
                  <a:gd name="T33" fmla="*/ 105 h 122"/>
                  <a:gd name="T34" fmla="*/ 59 w 122"/>
                  <a:gd name="T35" fmla="*/ 94 h 122"/>
                  <a:gd name="T36" fmla="*/ 58 w 122"/>
                  <a:gd name="T37" fmla="*/ 81 h 122"/>
                  <a:gd name="T38" fmla="*/ 49 w 122"/>
                  <a:gd name="T39" fmla="*/ 71 h 122"/>
                  <a:gd name="T40" fmla="*/ 27 w 122"/>
                  <a:gd name="T41" fmla="*/ 53 h 122"/>
                  <a:gd name="T42" fmla="*/ 4 w 122"/>
                  <a:gd name="T4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2">
                    <a:moveTo>
                      <a:pt x="4" y="34"/>
                    </a:moveTo>
                    <a:cubicBezTo>
                      <a:pt x="1" y="29"/>
                      <a:pt x="0" y="23"/>
                      <a:pt x="1" y="18"/>
                    </a:cubicBezTo>
                    <a:cubicBezTo>
                      <a:pt x="1" y="15"/>
                      <a:pt x="2" y="13"/>
                      <a:pt x="3" y="11"/>
                    </a:cubicBezTo>
                    <a:cubicBezTo>
                      <a:pt x="4" y="10"/>
                      <a:pt x="5" y="8"/>
                      <a:pt x="6" y="8"/>
                    </a:cubicBezTo>
                    <a:cubicBezTo>
                      <a:pt x="7" y="7"/>
                      <a:pt x="8" y="6"/>
                      <a:pt x="9" y="6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4"/>
                      <a:pt x="12" y="4"/>
                      <a:pt x="13" y="3"/>
                    </a:cubicBezTo>
                    <a:cubicBezTo>
                      <a:pt x="19" y="0"/>
                      <a:pt x="27" y="2"/>
                      <a:pt x="34" y="3"/>
                    </a:cubicBezTo>
                    <a:cubicBezTo>
                      <a:pt x="51" y="4"/>
                      <a:pt x="69" y="7"/>
                      <a:pt x="84" y="17"/>
                    </a:cubicBezTo>
                    <a:cubicBezTo>
                      <a:pt x="99" y="26"/>
                      <a:pt x="109" y="42"/>
                      <a:pt x="117" y="57"/>
                    </a:cubicBezTo>
                    <a:cubicBezTo>
                      <a:pt x="119" y="60"/>
                      <a:pt x="121" y="64"/>
                      <a:pt x="121" y="67"/>
                    </a:cubicBezTo>
                    <a:cubicBezTo>
                      <a:pt x="122" y="72"/>
                      <a:pt x="119" y="78"/>
                      <a:pt x="117" y="82"/>
                    </a:cubicBezTo>
                    <a:cubicBezTo>
                      <a:pt x="113" y="90"/>
                      <a:pt x="109" y="98"/>
                      <a:pt x="103" y="105"/>
                    </a:cubicBezTo>
                    <a:cubicBezTo>
                      <a:pt x="96" y="112"/>
                      <a:pt x="88" y="116"/>
                      <a:pt x="79" y="120"/>
                    </a:cubicBezTo>
                    <a:cubicBezTo>
                      <a:pt x="77" y="121"/>
                      <a:pt x="76" y="121"/>
                      <a:pt x="74" y="122"/>
                    </a:cubicBezTo>
                    <a:cubicBezTo>
                      <a:pt x="71" y="122"/>
                      <a:pt x="67" y="120"/>
                      <a:pt x="64" y="119"/>
                    </a:cubicBezTo>
                    <a:cubicBezTo>
                      <a:pt x="58" y="116"/>
                      <a:pt x="52" y="111"/>
                      <a:pt x="53" y="105"/>
                    </a:cubicBezTo>
                    <a:cubicBezTo>
                      <a:pt x="54" y="100"/>
                      <a:pt x="58" y="98"/>
                      <a:pt x="59" y="94"/>
                    </a:cubicBezTo>
                    <a:cubicBezTo>
                      <a:pt x="61" y="90"/>
                      <a:pt x="61" y="85"/>
                      <a:pt x="58" y="81"/>
                    </a:cubicBezTo>
                    <a:cubicBezTo>
                      <a:pt x="56" y="77"/>
                      <a:pt x="53" y="74"/>
                      <a:pt x="49" y="71"/>
                    </a:cubicBezTo>
                    <a:cubicBezTo>
                      <a:pt x="42" y="64"/>
                      <a:pt x="34" y="59"/>
                      <a:pt x="27" y="53"/>
                    </a:cubicBezTo>
                    <a:cubicBezTo>
                      <a:pt x="18" y="48"/>
                      <a:pt x="9" y="42"/>
                      <a:pt x="4" y="3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6" name="Freeform 16"/>
              <p:cNvSpPr>
                <a:spLocks/>
              </p:cNvSpPr>
              <p:nvPr/>
            </p:nvSpPr>
            <p:spPr bwMode="auto">
              <a:xfrm>
                <a:off x="8226425" y="2978151"/>
                <a:ext cx="271463" cy="539750"/>
              </a:xfrm>
              <a:custGeom>
                <a:avLst/>
                <a:gdLst>
                  <a:gd name="T0" fmla="*/ 94 w 165"/>
                  <a:gd name="T1" fmla="*/ 209 h 328"/>
                  <a:gd name="T2" fmla="*/ 98 w 165"/>
                  <a:gd name="T3" fmla="*/ 192 h 328"/>
                  <a:gd name="T4" fmla="*/ 101 w 165"/>
                  <a:gd name="T5" fmla="*/ 190 h 328"/>
                  <a:gd name="T6" fmla="*/ 104 w 165"/>
                  <a:gd name="T7" fmla="*/ 182 h 328"/>
                  <a:gd name="T8" fmla="*/ 101 w 165"/>
                  <a:gd name="T9" fmla="*/ 175 h 328"/>
                  <a:gd name="T10" fmla="*/ 95 w 165"/>
                  <a:gd name="T11" fmla="*/ 143 h 328"/>
                  <a:gd name="T12" fmla="*/ 97 w 165"/>
                  <a:gd name="T13" fmla="*/ 130 h 328"/>
                  <a:gd name="T14" fmla="*/ 103 w 165"/>
                  <a:gd name="T15" fmla="*/ 125 h 328"/>
                  <a:gd name="T16" fmla="*/ 108 w 165"/>
                  <a:gd name="T17" fmla="*/ 119 h 328"/>
                  <a:gd name="T18" fmla="*/ 105 w 165"/>
                  <a:gd name="T19" fmla="*/ 112 h 328"/>
                  <a:gd name="T20" fmla="*/ 95 w 165"/>
                  <a:gd name="T21" fmla="*/ 101 h 328"/>
                  <a:gd name="T22" fmla="*/ 83 w 165"/>
                  <a:gd name="T23" fmla="*/ 93 h 328"/>
                  <a:gd name="T24" fmla="*/ 59 w 165"/>
                  <a:gd name="T25" fmla="*/ 72 h 328"/>
                  <a:gd name="T26" fmla="*/ 50 w 165"/>
                  <a:gd name="T27" fmla="*/ 43 h 328"/>
                  <a:gd name="T28" fmla="*/ 46 w 165"/>
                  <a:gd name="T29" fmla="*/ 29 h 328"/>
                  <a:gd name="T30" fmla="*/ 42 w 165"/>
                  <a:gd name="T31" fmla="*/ 24 h 328"/>
                  <a:gd name="T32" fmla="*/ 41 w 165"/>
                  <a:gd name="T33" fmla="*/ 19 h 328"/>
                  <a:gd name="T34" fmla="*/ 41 w 165"/>
                  <a:gd name="T35" fmla="*/ 0 h 328"/>
                  <a:gd name="T36" fmla="*/ 30 w 165"/>
                  <a:gd name="T37" fmla="*/ 3 h 328"/>
                  <a:gd name="T38" fmla="*/ 24 w 165"/>
                  <a:gd name="T39" fmla="*/ 12 h 328"/>
                  <a:gd name="T40" fmla="*/ 31 w 165"/>
                  <a:gd name="T41" fmla="*/ 31 h 328"/>
                  <a:gd name="T42" fmla="*/ 28 w 165"/>
                  <a:gd name="T43" fmla="*/ 35 h 328"/>
                  <a:gd name="T44" fmla="*/ 17 w 165"/>
                  <a:gd name="T45" fmla="*/ 42 h 328"/>
                  <a:gd name="T46" fmla="*/ 9 w 165"/>
                  <a:gd name="T47" fmla="*/ 46 h 328"/>
                  <a:gd name="T48" fmla="*/ 6 w 165"/>
                  <a:gd name="T49" fmla="*/ 52 h 328"/>
                  <a:gd name="T50" fmla="*/ 11 w 165"/>
                  <a:gd name="T51" fmla="*/ 103 h 328"/>
                  <a:gd name="T52" fmla="*/ 19 w 165"/>
                  <a:gd name="T53" fmla="*/ 116 h 328"/>
                  <a:gd name="T54" fmla="*/ 21 w 165"/>
                  <a:gd name="T55" fmla="*/ 139 h 328"/>
                  <a:gd name="T56" fmla="*/ 16 w 165"/>
                  <a:gd name="T57" fmla="*/ 152 h 328"/>
                  <a:gd name="T58" fmla="*/ 7 w 165"/>
                  <a:gd name="T59" fmla="*/ 180 h 328"/>
                  <a:gd name="T60" fmla="*/ 18 w 165"/>
                  <a:gd name="T61" fmla="*/ 207 h 328"/>
                  <a:gd name="T62" fmla="*/ 25 w 165"/>
                  <a:gd name="T63" fmla="*/ 212 h 328"/>
                  <a:gd name="T64" fmla="*/ 28 w 165"/>
                  <a:gd name="T65" fmla="*/ 221 h 328"/>
                  <a:gd name="T66" fmla="*/ 14 w 165"/>
                  <a:gd name="T67" fmla="*/ 231 h 328"/>
                  <a:gd name="T68" fmla="*/ 6 w 165"/>
                  <a:gd name="T69" fmla="*/ 252 h 328"/>
                  <a:gd name="T70" fmla="*/ 5 w 165"/>
                  <a:gd name="T71" fmla="*/ 267 h 328"/>
                  <a:gd name="T72" fmla="*/ 7 w 165"/>
                  <a:gd name="T73" fmla="*/ 273 h 328"/>
                  <a:gd name="T74" fmla="*/ 21 w 165"/>
                  <a:gd name="T75" fmla="*/ 279 h 328"/>
                  <a:gd name="T76" fmla="*/ 52 w 165"/>
                  <a:gd name="T77" fmla="*/ 285 h 328"/>
                  <a:gd name="T78" fmla="*/ 56 w 165"/>
                  <a:gd name="T79" fmla="*/ 287 h 328"/>
                  <a:gd name="T80" fmla="*/ 61 w 165"/>
                  <a:gd name="T81" fmla="*/ 291 h 328"/>
                  <a:gd name="T82" fmla="*/ 72 w 165"/>
                  <a:gd name="T83" fmla="*/ 314 h 328"/>
                  <a:gd name="T84" fmla="*/ 93 w 165"/>
                  <a:gd name="T85" fmla="*/ 327 h 328"/>
                  <a:gd name="T86" fmla="*/ 104 w 165"/>
                  <a:gd name="T87" fmla="*/ 321 h 328"/>
                  <a:gd name="T88" fmla="*/ 115 w 165"/>
                  <a:gd name="T89" fmla="*/ 311 h 328"/>
                  <a:gd name="T90" fmla="*/ 126 w 165"/>
                  <a:gd name="T91" fmla="*/ 289 h 328"/>
                  <a:gd name="T92" fmla="*/ 143 w 165"/>
                  <a:gd name="T93" fmla="*/ 273 h 328"/>
                  <a:gd name="T94" fmla="*/ 153 w 165"/>
                  <a:gd name="T95" fmla="*/ 269 h 328"/>
                  <a:gd name="T96" fmla="*/ 154 w 165"/>
                  <a:gd name="T97" fmla="*/ 263 h 328"/>
                  <a:gd name="T98" fmla="*/ 164 w 165"/>
                  <a:gd name="T99" fmla="*/ 215 h 328"/>
                  <a:gd name="T100" fmla="*/ 164 w 165"/>
                  <a:gd name="T101" fmla="*/ 209 h 328"/>
                  <a:gd name="T102" fmla="*/ 161 w 165"/>
                  <a:gd name="T103" fmla="*/ 204 h 328"/>
                  <a:gd name="T104" fmla="*/ 135 w 165"/>
                  <a:gd name="T105" fmla="*/ 199 h 328"/>
                  <a:gd name="T106" fmla="*/ 127 w 165"/>
                  <a:gd name="T107" fmla="*/ 202 h 328"/>
                  <a:gd name="T108" fmla="*/ 126 w 165"/>
                  <a:gd name="T109" fmla="*/ 211 h 328"/>
                  <a:gd name="T110" fmla="*/ 122 w 165"/>
                  <a:gd name="T111" fmla="*/ 217 h 328"/>
                  <a:gd name="T112" fmla="*/ 101 w 165"/>
                  <a:gd name="T113" fmla="*/ 220 h 328"/>
                  <a:gd name="T114" fmla="*/ 94 w 165"/>
                  <a:gd name="T115" fmla="*/ 2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328">
                    <a:moveTo>
                      <a:pt x="94" y="209"/>
                    </a:moveTo>
                    <a:cubicBezTo>
                      <a:pt x="93" y="203"/>
                      <a:pt x="93" y="195"/>
                      <a:pt x="98" y="192"/>
                    </a:cubicBezTo>
                    <a:cubicBezTo>
                      <a:pt x="99" y="191"/>
                      <a:pt x="100" y="191"/>
                      <a:pt x="101" y="190"/>
                    </a:cubicBezTo>
                    <a:cubicBezTo>
                      <a:pt x="103" y="188"/>
                      <a:pt x="104" y="185"/>
                      <a:pt x="104" y="182"/>
                    </a:cubicBezTo>
                    <a:cubicBezTo>
                      <a:pt x="103" y="180"/>
                      <a:pt x="102" y="177"/>
                      <a:pt x="101" y="175"/>
                    </a:cubicBezTo>
                    <a:cubicBezTo>
                      <a:pt x="97" y="165"/>
                      <a:pt x="96" y="154"/>
                      <a:pt x="95" y="143"/>
                    </a:cubicBezTo>
                    <a:cubicBezTo>
                      <a:pt x="94" y="139"/>
                      <a:pt x="94" y="133"/>
                      <a:pt x="97" y="130"/>
                    </a:cubicBezTo>
                    <a:cubicBezTo>
                      <a:pt x="99" y="128"/>
                      <a:pt x="101" y="127"/>
                      <a:pt x="103" y="125"/>
                    </a:cubicBezTo>
                    <a:cubicBezTo>
                      <a:pt x="106" y="124"/>
                      <a:pt x="108" y="122"/>
                      <a:pt x="108" y="119"/>
                    </a:cubicBezTo>
                    <a:cubicBezTo>
                      <a:pt x="109" y="117"/>
                      <a:pt x="107" y="114"/>
                      <a:pt x="105" y="112"/>
                    </a:cubicBezTo>
                    <a:cubicBezTo>
                      <a:pt x="102" y="108"/>
                      <a:pt x="99" y="104"/>
                      <a:pt x="95" y="101"/>
                    </a:cubicBezTo>
                    <a:cubicBezTo>
                      <a:pt x="91" y="98"/>
                      <a:pt x="87" y="95"/>
                      <a:pt x="83" y="93"/>
                    </a:cubicBezTo>
                    <a:cubicBezTo>
                      <a:pt x="74" y="87"/>
                      <a:pt x="67" y="79"/>
                      <a:pt x="59" y="72"/>
                    </a:cubicBezTo>
                    <a:cubicBezTo>
                      <a:pt x="52" y="65"/>
                      <a:pt x="50" y="52"/>
                      <a:pt x="50" y="43"/>
                    </a:cubicBezTo>
                    <a:cubicBezTo>
                      <a:pt x="50" y="38"/>
                      <a:pt x="50" y="33"/>
                      <a:pt x="46" y="29"/>
                    </a:cubicBezTo>
                    <a:cubicBezTo>
                      <a:pt x="45" y="27"/>
                      <a:pt x="43" y="26"/>
                      <a:pt x="42" y="24"/>
                    </a:cubicBezTo>
                    <a:cubicBezTo>
                      <a:pt x="41" y="23"/>
                      <a:pt x="41" y="21"/>
                      <a:pt x="41" y="19"/>
                    </a:cubicBezTo>
                    <a:cubicBezTo>
                      <a:pt x="41" y="13"/>
                      <a:pt x="41" y="7"/>
                      <a:pt x="41" y="0"/>
                    </a:cubicBezTo>
                    <a:cubicBezTo>
                      <a:pt x="37" y="1"/>
                      <a:pt x="33" y="1"/>
                      <a:pt x="30" y="3"/>
                    </a:cubicBezTo>
                    <a:cubicBezTo>
                      <a:pt x="27" y="5"/>
                      <a:pt x="24" y="9"/>
                      <a:pt x="24" y="12"/>
                    </a:cubicBezTo>
                    <a:cubicBezTo>
                      <a:pt x="24" y="19"/>
                      <a:pt x="33" y="24"/>
                      <a:pt x="31" y="31"/>
                    </a:cubicBezTo>
                    <a:cubicBezTo>
                      <a:pt x="31" y="33"/>
                      <a:pt x="29" y="34"/>
                      <a:pt x="28" y="35"/>
                    </a:cubicBezTo>
                    <a:cubicBezTo>
                      <a:pt x="25" y="38"/>
                      <a:pt x="21" y="41"/>
                      <a:pt x="17" y="42"/>
                    </a:cubicBezTo>
                    <a:cubicBezTo>
                      <a:pt x="14" y="43"/>
                      <a:pt x="11" y="44"/>
                      <a:pt x="9" y="46"/>
                    </a:cubicBezTo>
                    <a:cubicBezTo>
                      <a:pt x="7" y="47"/>
                      <a:pt x="7" y="49"/>
                      <a:pt x="6" y="52"/>
                    </a:cubicBezTo>
                    <a:cubicBezTo>
                      <a:pt x="0" y="68"/>
                      <a:pt x="2" y="88"/>
                      <a:pt x="11" y="103"/>
                    </a:cubicBezTo>
                    <a:cubicBezTo>
                      <a:pt x="14" y="107"/>
                      <a:pt x="17" y="111"/>
                      <a:pt x="19" y="116"/>
                    </a:cubicBezTo>
                    <a:cubicBezTo>
                      <a:pt x="23" y="123"/>
                      <a:pt x="23" y="131"/>
                      <a:pt x="21" y="139"/>
                    </a:cubicBezTo>
                    <a:cubicBezTo>
                      <a:pt x="20" y="143"/>
                      <a:pt x="18" y="147"/>
                      <a:pt x="16" y="152"/>
                    </a:cubicBezTo>
                    <a:cubicBezTo>
                      <a:pt x="12" y="161"/>
                      <a:pt x="8" y="170"/>
                      <a:pt x="7" y="180"/>
                    </a:cubicBezTo>
                    <a:cubicBezTo>
                      <a:pt x="7" y="190"/>
                      <a:pt x="10" y="200"/>
                      <a:pt x="18" y="207"/>
                    </a:cubicBezTo>
                    <a:cubicBezTo>
                      <a:pt x="20" y="209"/>
                      <a:pt x="23" y="210"/>
                      <a:pt x="25" y="212"/>
                    </a:cubicBezTo>
                    <a:cubicBezTo>
                      <a:pt x="27" y="215"/>
                      <a:pt x="28" y="218"/>
                      <a:pt x="28" y="221"/>
                    </a:cubicBezTo>
                    <a:cubicBezTo>
                      <a:pt x="27" y="227"/>
                      <a:pt x="19" y="228"/>
                      <a:pt x="14" y="231"/>
                    </a:cubicBezTo>
                    <a:cubicBezTo>
                      <a:pt x="8" y="236"/>
                      <a:pt x="6" y="244"/>
                      <a:pt x="6" y="252"/>
                    </a:cubicBezTo>
                    <a:cubicBezTo>
                      <a:pt x="5" y="257"/>
                      <a:pt x="5" y="262"/>
                      <a:pt x="5" y="267"/>
                    </a:cubicBezTo>
                    <a:cubicBezTo>
                      <a:pt x="5" y="269"/>
                      <a:pt x="6" y="271"/>
                      <a:pt x="7" y="273"/>
                    </a:cubicBezTo>
                    <a:cubicBezTo>
                      <a:pt x="9" y="277"/>
                      <a:pt x="15" y="278"/>
                      <a:pt x="21" y="279"/>
                    </a:cubicBezTo>
                    <a:cubicBezTo>
                      <a:pt x="31" y="280"/>
                      <a:pt x="42" y="282"/>
                      <a:pt x="52" y="285"/>
                    </a:cubicBezTo>
                    <a:cubicBezTo>
                      <a:pt x="53" y="285"/>
                      <a:pt x="55" y="286"/>
                      <a:pt x="56" y="287"/>
                    </a:cubicBezTo>
                    <a:cubicBezTo>
                      <a:pt x="58" y="288"/>
                      <a:pt x="59" y="289"/>
                      <a:pt x="61" y="291"/>
                    </a:cubicBezTo>
                    <a:cubicBezTo>
                      <a:pt x="66" y="298"/>
                      <a:pt x="68" y="307"/>
                      <a:pt x="72" y="314"/>
                    </a:cubicBezTo>
                    <a:cubicBezTo>
                      <a:pt x="77" y="322"/>
                      <a:pt x="85" y="328"/>
                      <a:pt x="93" y="327"/>
                    </a:cubicBezTo>
                    <a:cubicBezTo>
                      <a:pt x="97" y="326"/>
                      <a:pt x="101" y="324"/>
                      <a:pt x="104" y="321"/>
                    </a:cubicBezTo>
                    <a:cubicBezTo>
                      <a:pt x="108" y="318"/>
                      <a:pt x="112" y="315"/>
                      <a:pt x="115" y="311"/>
                    </a:cubicBezTo>
                    <a:cubicBezTo>
                      <a:pt x="120" y="305"/>
                      <a:pt x="122" y="297"/>
                      <a:pt x="126" y="289"/>
                    </a:cubicBezTo>
                    <a:cubicBezTo>
                      <a:pt x="129" y="282"/>
                      <a:pt x="135" y="275"/>
                      <a:pt x="143" y="273"/>
                    </a:cubicBezTo>
                    <a:cubicBezTo>
                      <a:pt x="146" y="272"/>
                      <a:pt x="151" y="272"/>
                      <a:pt x="153" y="269"/>
                    </a:cubicBezTo>
                    <a:cubicBezTo>
                      <a:pt x="154" y="268"/>
                      <a:pt x="154" y="265"/>
                      <a:pt x="154" y="263"/>
                    </a:cubicBezTo>
                    <a:cubicBezTo>
                      <a:pt x="154" y="246"/>
                      <a:pt x="159" y="230"/>
                      <a:pt x="164" y="215"/>
                    </a:cubicBezTo>
                    <a:cubicBezTo>
                      <a:pt x="164" y="213"/>
                      <a:pt x="165" y="211"/>
                      <a:pt x="164" y="209"/>
                    </a:cubicBezTo>
                    <a:cubicBezTo>
                      <a:pt x="164" y="207"/>
                      <a:pt x="163" y="206"/>
                      <a:pt x="161" y="204"/>
                    </a:cubicBezTo>
                    <a:cubicBezTo>
                      <a:pt x="154" y="198"/>
                      <a:pt x="144" y="198"/>
                      <a:pt x="135" y="199"/>
                    </a:cubicBezTo>
                    <a:cubicBezTo>
                      <a:pt x="132" y="199"/>
                      <a:pt x="129" y="199"/>
                      <a:pt x="127" y="202"/>
                    </a:cubicBezTo>
                    <a:cubicBezTo>
                      <a:pt x="125" y="204"/>
                      <a:pt x="126" y="208"/>
                      <a:pt x="126" y="211"/>
                    </a:cubicBezTo>
                    <a:cubicBezTo>
                      <a:pt x="125" y="213"/>
                      <a:pt x="124" y="215"/>
                      <a:pt x="122" y="217"/>
                    </a:cubicBezTo>
                    <a:cubicBezTo>
                      <a:pt x="117" y="222"/>
                      <a:pt x="107" y="225"/>
                      <a:pt x="101" y="220"/>
                    </a:cubicBezTo>
                    <a:cubicBezTo>
                      <a:pt x="96" y="217"/>
                      <a:pt x="94" y="214"/>
                      <a:pt x="94" y="20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7" name="Freeform 17"/>
              <p:cNvSpPr>
                <a:spLocks/>
              </p:cNvSpPr>
              <p:nvPr/>
            </p:nvSpPr>
            <p:spPr bwMode="auto">
              <a:xfrm>
                <a:off x="8315325" y="2270126"/>
                <a:ext cx="80963" cy="60325"/>
              </a:xfrm>
              <a:custGeom>
                <a:avLst/>
                <a:gdLst>
                  <a:gd name="T0" fmla="*/ 30 w 49"/>
                  <a:gd name="T1" fmla="*/ 6 h 37"/>
                  <a:gd name="T2" fmla="*/ 27 w 49"/>
                  <a:gd name="T3" fmla="*/ 1 h 37"/>
                  <a:gd name="T4" fmla="*/ 24 w 49"/>
                  <a:gd name="T5" fmla="*/ 1 h 37"/>
                  <a:gd name="T6" fmla="*/ 4 w 49"/>
                  <a:gd name="T7" fmla="*/ 13 h 37"/>
                  <a:gd name="T8" fmla="*/ 1 w 49"/>
                  <a:gd name="T9" fmla="*/ 16 h 37"/>
                  <a:gd name="T10" fmla="*/ 1 w 49"/>
                  <a:gd name="T11" fmla="*/ 22 h 37"/>
                  <a:gd name="T12" fmla="*/ 3 w 49"/>
                  <a:gd name="T13" fmla="*/ 29 h 37"/>
                  <a:gd name="T14" fmla="*/ 7 w 49"/>
                  <a:gd name="T15" fmla="*/ 31 h 37"/>
                  <a:gd name="T16" fmla="*/ 38 w 49"/>
                  <a:gd name="T17" fmla="*/ 37 h 37"/>
                  <a:gd name="T18" fmla="*/ 49 w 49"/>
                  <a:gd name="T19" fmla="*/ 31 h 37"/>
                  <a:gd name="T20" fmla="*/ 47 w 49"/>
                  <a:gd name="T21" fmla="*/ 25 h 37"/>
                  <a:gd name="T22" fmla="*/ 30 w 49"/>
                  <a:gd name="T23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7">
                    <a:moveTo>
                      <a:pt x="30" y="6"/>
                    </a:moveTo>
                    <a:cubicBezTo>
                      <a:pt x="30" y="3"/>
                      <a:pt x="29" y="1"/>
                      <a:pt x="27" y="1"/>
                    </a:cubicBezTo>
                    <a:cubicBezTo>
                      <a:pt x="26" y="0"/>
                      <a:pt x="25" y="1"/>
                      <a:pt x="24" y="1"/>
                    </a:cubicBezTo>
                    <a:cubicBezTo>
                      <a:pt x="16" y="3"/>
                      <a:pt x="10" y="8"/>
                      <a:pt x="4" y="13"/>
                    </a:cubicBezTo>
                    <a:cubicBezTo>
                      <a:pt x="3" y="14"/>
                      <a:pt x="2" y="15"/>
                      <a:pt x="1" y="16"/>
                    </a:cubicBezTo>
                    <a:cubicBezTo>
                      <a:pt x="0" y="18"/>
                      <a:pt x="0" y="20"/>
                      <a:pt x="1" y="22"/>
                    </a:cubicBezTo>
                    <a:cubicBezTo>
                      <a:pt x="1" y="25"/>
                      <a:pt x="1" y="27"/>
                      <a:pt x="3" y="29"/>
                    </a:cubicBezTo>
                    <a:cubicBezTo>
                      <a:pt x="4" y="30"/>
                      <a:pt x="6" y="31"/>
                      <a:pt x="7" y="31"/>
                    </a:cubicBezTo>
                    <a:cubicBezTo>
                      <a:pt x="17" y="35"/>
                      <a:pt x="28" y="37"/>
                      <a:pt x="38" y="37"/>
                    </a:cubicBezTo>
                    <a:cubicBezTo>
                      <a:pt x="43" y="37"/>
                      <a:pt x="48" y="35"/>
                      <a:pt x="49" y="31"/>
                    </a:cubicBezTo>
                    <a:cubicBezTo>
                      <a:pt x="49" y="29"/>
                      <a:pt x="48" y="27"/>
                      <a:pt x="47" y="25"/>
                    </a:cubicBezTo>
                    <a:cubicBezTo>
                      <a:pt x="43" y="15"/>
                      <a:pt x="32" y="17"/>
                      <a:pt x="30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8" name="Freeform 18"/>
              <p:cNvSpPr>
                <a:spLocks/>
              </p:cNvSpPr>
              <p:nvPr/>
            </p:nvSpPr>
            <p:spPr bwMode="auto">
              <a:xfrm>
                <a:off x="7964488" y="2470151"/>
                <a:ext cx="495300" cy="376238"/>
              </a:xfrm>
              <a:custGeom>
                <a:avLst/>
                <a:gdLst>
                  <a:gd name="T0" fmla="*/ 293 w 301"/>
                  <a:gd name="T1" fmla="*/ 38 h 229"/>
                  <a:gd name="T2" fmla="*/ 294 w 301"/>
                  <a:gd name="T3" fmla="*/ 22 h 229"/>
                  <a:gd name="T4" fmla="*/ 263 w 301"/>
                  <a:gd name="T5" fmla="*/ 13 h 229"/>
                  <a:gd name="T6" fmla="*/ 250 w 301"/>
                  <a:gd name="T7" fmla="*/ 16 h 229"/>
                  <a:gd name="T8" fmla="*/ 232 w 301"/>
                  <a:gd name="T9" fmla="*/ 3 h 229"/>
                  <a:gd name="T10" fmla="*/ 236 w 301"/>
                  <a:gd name="T11" fmla="*/ 16 h 229"/>
                  <a:gd name="T12" fmla="*/ 231 w 301"/>
                  <a:gd name="T13" fmla="*/ 29 h 229"/>
                  <a:gd name="T14" fmla="*/ 226 w 301"/>
                  <a:gd name="T15" fmla="*/ 37 h 229"/>
                  <a:gd name="T16" fmla="*/ 224 w 301"/>
                  <a:gd name="T17" fmla="*/ 21 h 229"/>
                  <a:gd name="T18" fmla="*/ 176 w 301"/>
                  <a:gd name="T19" fmla="*/ 23 h 229"/>
                  <a:gd name="T20" fmla="*/ 138 w 301"/>
                  <a:gd name="T21" fmla="*/ 15 h 229"/>
                  <a:gd name="T22" fmla="*/ 126 w 301"/>
                  <a:gd name="T23" fmla="*/ 41 h 229"/>
                  <a:gd name="T24" fmla="*/ 140 w 301"/>
                  <a:gd name="T25" fmla="*/ 66 h 229"/>
                  <a:gd name="T26" fmla="*/ 117 w 301"/>
                  <a:gd name="T27" fmla="*/ 99 h 229"/>
                  <a:gd name="T28" fmla="*/ 93 w 301"/>
                  <a:gd name="T29" fmla="*/ 121 h 229"/>
                  <a:gd name="T30" fmla="*/ 59 w 301"/>
                  <a:gd name="T31" fmla="*/ 137 h 229"/>
                  <a:gd name="T32" fmla="*/ 44 w 301"/>
                  <a:gd name="T33" fmla="*/ 142 h 229"/>
                  <a:gd name="T34" fmla="*/ 36 w 301"/>
                  <a:gd name="T35" fmla="*/ 132 h 229"/>
                  <a:gd name="T36" fmla="*/ 9 w 301"/>
                  <a:gd name="T37" fmla="*/ 133 h 229"/>
                  <a:gd name="T38" fmla="*/ 1 w 301"/>
                  <a:gd name="T39" fmla="*/ 141 h 229"/>
                  <a:gd name="T40" fmla="*/ 4 w 301"/>
                  <a:gd name="T41" fmla="*/ 157 h 229"/>
                  <a:gd name="T42" fmla="*/ 18 w 301"/>
                  <a:gd name="T43" fmla="*/ 168 h 229"/>
                  <a:gd name="T44" fmla="*/ 53 w 301"/>
                  <a:gd name="T45" fmla="*/ 198 h 229"/>
                  <a:gd name="T46" fmla="*/ 92 w 301"/>
                  <a:gd name="T47" fmla="*/ 197 h 229"/>
                  <a:gd name="T48" fmla="*/ 117 w 301"/>
                  <a:gd name="T49" fmla="*/ 191 h 229"/>
                  <a:gd name="T50" fmla="*/ 148 w 301"/>
                  <a:gd name="T51" fmla="*/ 180 h 229"/>
                  <a:gd name="T52" fmla="*/ 178 w 301"/>
                  <a:gd name="T53" fmla="*/ 203 h 229"/>
                  <a:gd name="T54" fmla="*/ 212 w 301"/>
                  <a:gd name="T55" fmla="*/ 224 h 229"/>
                  <a:gd name="T56" fmla="*/ 248 w 301"/>
                  <a:gd name="T57" fmla="*/ 219 h 229"/>
                  <a:gd name="T58" fmla="*/ 253 w 301"/>
                  <a:gd name="T59" fmla="*/ 213 h 229"/>
                  <a:gd name="T60" fmla="*/ 266 w 301"/>
                  <a:gd name="T61" fmla="*/ 195 h 229"/>
                  <a:gd name="T62" fmla="*/ 277 w 301"/>
                  <a:gd name="T63" fmla="*/ 188 h 229"/>
                  <a:gd name="T64" fmla="*/ 286 w 301"/>
                  <a:gd name="T65" fmla="*/ 171 h 229"/>
                  <a:gd name="T66" fmla="*/ 289 w 301"/>
                  <a:gd name="T67" fmla="*/ 154 h 229"/>
                  <a:gd name="T68" fmla="*/ 288 w 301"/>
                  <a:gd name="T69" fmla="*/ 118 h 229"/>
                  <a:gd name="T70" fmla="*/ 283 w 301"/>
                  <a:gd name="T71" fmla="*/ 98 h 229"/>
                  <a:gd name="T72" fmla="*/ 279 w 301"/>
                  <a:gd name="T73" fmla="*/ 84 h 229"/>
                  <a:gd name="T74" fmla="*/ 272 w 301"/>
                  <a:gd name="T75" fmla="*/ 64 h 229"/>
                  <a:gd name="T76" fmla="*/ 278 w 301"/>
                  <a:gd name="T77" fmla="*/ 4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1" h="229">
                    <a:moveTo>
                      <a:pt x="278" y="42"/>
                    </a:moveTo>
                    <a:cubicBezTo>
                      <a:pt x="283" y="40"/>
                      <a:pt x="288" y="40"/>
                      <a:pt x="293" y="38"/>
                    </a:cubicBezTo>
                    <a:cubicBezTo>
                      <a:pt x="297" y="35"/>
                      <a:pt x="301" y="29"/>
                      <a:pt x="298" y="25"/>
                    </a:cubicBezTo>
                    <a:cubicBezTo>
                      <a:pt x="297" y="23"/>
                      <a:pt x="296" y="23"/>
                      <a:pt x="294" y="22"/>
                    </a:cubicBezTo>
                    <a:cubicBezTo>
                      <a:pt x="289" y="18"/>
                      <a:pt x="284" y="15"/>
                      <a:pt x="279" y="13"/>
                    </a:cubicBezTo>
                    <a:cubicBezTo>
                      <a:pt x="273" y="10"/>
                      <a:pt x="266" y="8"/>
                      <a:pt x="263" y="13"/>
                    </a:cubicBezTo>
                    <a:cubicBezTo>
                      <a:pt x="262" y="15"/>
                      <a:pt x="262" y="17"/>
                      <a:pt x="260" y="19"/>
                    </a:cubicBezTo>
                    <a:cubicBezTo>
                      <a:pt x="257" y="22"/>
                      <a:pt x="252" y="20"/>
                      <a:pt x="250" y="16"/>
                    </a:cubicBezTo>
                    <a:cubicBezTo>
                      <a:pt x="247" y="13"/>
                      <a:pt x="247" y="8"/>
                      <a:pt x="244" y="5"/>
                    </a:cubicBezTo>
                    <a:cubicBezTo>
                      <a:pt x="241" y="2"/>
                      <a:pt x="235" y="0"/>
                      <a:pt x="232" y="3"/>
                    </a:cubicBezTo>
                    <a:cubicBezTo>
                      <a:pt x="228" y="6"/>
                      <a:pt x="229" y="13"/>
                      <a:pt x="233" y="14"/>
                    </a:cubicBezTo>
                    <a:cubicBezTo>
                      <a:pt x="234" y="15"/>
                      <a:pt x="235" y="15"/>
                      <a:pt x="236" y="16"/>
                    </a:cubicBezTo>
                    <a:cubicBezTo>
                      <a:pt x="238" y="17"/>
                      <a:pt x="237" y="21"/>
                      <a:pt x="235" y="23"/>
                    </a:cubicBezTo>
                    <a:cubicBezTo>
                      <a:pt x="234" y="25"/>
                      <a:pt x="231" y="27"/>
                      <a:pt x="231" y="29"/>
                    </a:cubicBezTo>
                    <a:cubicBezTo>
                      <a:pt x="231" y="33"/>
                      <a:pt x="235" y="38"/>
                      <a:pt x="232" y="40"/>
                    </a:cubicBezTo>
                    <a:cubicBezTo>
                      <a:pt x="230" y="42"/>
                      <a:pt x="227" y="40"/>
                      <a:pt x="226" y="37"/>
                    </a:cubicBezTo>
                    <a:cubicBezTo>
                      <a:pt x="225" y="34"/>
                      <a:pt x="225" y="31"/>
                      <a:pt x="226" y="29"/>
                    </a:cubicBezTo>
                    <a:cubicBezTo>
                      <a:pt x="226" y="26"/>
                      <a:pt x="226" y="23"/>
                      <a:pt x="224" y="21"/>
                    </a:cubicBezTo>
                    <a:cubicBezTo>
                      <a:pt x="223" y="19"/>
                      <a:pt x="220" y="18"/>
                      <a:pt x="217" y="18"/>
                    </a:cubicBezTo>
                    <a:cubicBezTo>
                      <a:pt x="203" y="17"/>
                      <a:pt x="190" y="25"/>
                      <a:pt x="176" y="23"/>
                    </a:cubicBezTo>
                    <a:cubicBezTo>
                      <a:pt x="165" y="22"/>
                      <a:pt x="155" y="14"/>
                      <a:pt x="144" y="14"/>
                    </a:cubicBezTo>
                    <a:cubicBezTo>
                      <a:pt x="142" y="14"/>
                      <a:pt x="140" y="14"/>
                      <a:pt x="138" y="15"/>
                    </a:cubicBezTo>
                    <a:cubicBezTo>
                      <a:pt x="137" y="16"/>
                      <a:pt x="136" y="18"/>
                      <a:pt x="135" y="19"/>
                    </a:cubicBezTo>
                    <a:cubicBezTo>
                      <a:pt x="131" y="26"/>
                      <a:pt x="128" y="33"/>
                      <a:pt x="126" y="41"/>
                    </a:cubicBezTo>
                    <a:cubicBezTo>
                      <a:pt x="125" y="44"/>
                      <a:pt x="125" y="47"/>
                      <a:pt x="125" y="50"/>
                    </a:cubicBezTo>
                    <a:cubicBezTo>
                      <a:pt x="128" y="57"/>
                      <a:pt x="136" y="60"/>
                      <a:pt x="140" y="66"/>
                    </a:cubicBezTo>
                    <a:cubicBezTo>
                      <a:pt x="144" y="73"/>
                      <a:pt x="142" y="82"/>
                      <a:pt x="137" y="87"/>
                    </a:cubicBezTo>
                    <a:cubicBezTo>
                      <a:pt x="132" y="93"/>
                      <a:pt x="124" y="96"/>
                      <a:pt x="117" y="99"/>
                    </a:cubicBezTo>
                    <a:cubicBezTo>
                      <a:pt x="110" y="103"/>
                      <a:pt x="103" y="106"/>
                      <a:pt x="98" y="112"/>
                    </a:cubicBezTo>
                    <a:cubicBezTo>
                      <a:pt x="96" y="115"/>
                      <a:pt x="95" y="118"/>
                      <a:pt x="93" y="121"/>
                    </a:cubicBezTo>
                    <a:cubicBezTo>
                      <a:pt x="87" y="127"/>
                      <a:pt x="79" y="129"/>
                      <a:pt x="71" y="132"/>
                    </a:cubicBezTo>
                    <a:cubicBezTo>
                      <a:pt x="67" y="133"/>
                      <a:pt x="63" y="135"/>
                      <a:pt x="59" y="137"/>
                    </a:cubicBezTo>
                    <a:cubicBezTo>
                      <a:pt x="56" y="139"/>
                      <a:pt x="54" y="142"/>
                      <a:pt x="51" y="143"/>
                    </a:cubicBezTo>
                    <a:cubicBezTo>
                      <a:pt x="48" y="144"/>
                      <a:pt x="45" y="144"/>
                      <a:pt x="44" y="142"/>
                    </a:cubicBezTo>
                    <a:cubicBezTo>
                      <a:pt x="43" y="141"/>
                      <a:pt x="43" y="140"/>
                      <a:pt x="42" y="139"/>
                    </a:cubicBezTo>
                    <a:cubicBezTo>
                      <a:pt x="41" y="136"/>
                      <a:pt x="39" y="133"/>
                      <a:pt x="36" y="132"/>
                    </a:cubicBezTo>
                    <a:cubicBezTo>
                      <a:pt x="32" y="130"/>
                      <a:pt x="27" y="132"/>
                      <a:pt x="23" y="133"/>
                    </a:cubicBezTo>
                    <a:cubicBezTo>
                      <a:pt x="18" y="134"/>
                      <a:pt x="14" y="133"/>
                      <a:pt x="9" y="133"/>
                    </a:cubicBezTo>
                    <a:cubicBezTo>
                      <a:pt x="8" y="133"/>
                      <a:pt x="6" y="133"/>
                      <a:pt x="5" y="134"/>
                    </a:cubicBezTo>
                    <a:cubicBezTo>
                      <a:pt x="2" y="135"/>
                      <a:pt x="1" y="138"/>
                      <a:pt x="1" y="141"/>
                    </a:cubicBezTo>
                    <a:cubicBezTo>
                      <a:pt x="0" y="144"/>
                      <a:pt x="0" y="147"/>
                      <a:pt x="0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5" y="158"/>
                      <a:pt x="7" y="159"/>
                      <a:pt x="9" y="160"/>
                    </a:cubicBezTo>
                    <a:cubicBezTo>
                      <a:pt x="13" y="161"/>
                      <a:pt x="17" y="164"/>
                      <a:pt x="18" y="168"/>
                    </a:cubicBezTo>
                    <a:cubicBezTo>
                      <a:pt x="23" y="179"/>
                      <a:pt x="27" y="191"/>
                      <a:pt x="38" y="195"/>
                    </a:cubicBezTo>
                    <a:cubicBezTo>
                      <a:pt x="43" y="196"/>
                      <a:pt x="48" y="196"/>
                      <a:pt x="53" y="198"/>
                    </a:cubicBezTo>
                    <a:cubicBezTo>
                      <a:pt x="57" y="199"/>
                      <a:pt x="60" y="202"/>
                      <a:pt x="64" y="204"/>
                    </a:cubicBezTo>
                    <a:cubicBezTo>
                      <a:pt x="73" y="208"/>
                      <a:pt x="85" y="205"/>
                      <a:pt x="92" y="197"/>
                    </a:cubicBezTo>
                    <a:cubicBezTo>
                      <a:pt x="94" y="194"/>
                      <a:pt x="96" y="191"/>
                      <a:pt x="99" y="189"/>
                    </a:cubicBezTo>
                    <a:cubicBezTo>
                      <a:pt x="105" y="187"/>
                      <a:pt x="111" y="192"/>
                      <a:pt x="117" y="191"/>
                    </a:cubicBezTo>
                    <a:cubicBezTo>
                      <a:pt x="127" y="191"/>
                      <a:pt x="133" y="178"/>
                      <a:pt x="142" y="179"/>
                    </a:cubicBezTo>
                    <a:cubicBezTo>
                      <a:pt x="144" y="179"/>
                      <a:pt x="146" y="179"/>
                      <a:pt x="148" y="180"/>
                    </a:cubicBezTo>
                    <a:cubicBezTo>
                      <a:pt x="154" y="181"/>
                      <a:pt x="161" y="179"/>
                      <a:pt x="166" y="182"/>
                    </a:cubicBezTo>
                    <a:cubicBezTo>
                      <a:pt x="173" y="186"/>
                      <a:pt x="174" y="196"/>
                      <a:pt x="178" y="203"/>
                    </a:cubicBezTo>
                    <a:cubicBezTo>
                      <a:pt x="182" y="207"/>
                      <a:pt x="187" y="209"/>
                      <a:pt x="192" y="212"/>
                    </a:cubicBezTo>
                    <a:cubicBezTo>
                      <a:pt x="199" y="216"/>
                      <a:pt x="205" y="220"/>
                      <a:pt x="212" y="224"/>
                    </a:cubicBezTo>
                    <a:cubicBezTo>
                      <a:pt x="219" y="227"/>
                      <a:pt x="227" y="229"/>
                      <a:pt x="234" y="228"/>
                    </a:cubicBezTo>
                    <a:cubicBezTo>
                      <a:pt x="240" y="227"/>
                      <a:pt x="245" y="224"/>
                      <a:pt x="248" y="219"/>
                    </a:cubicBezTo>
                    <a:cubicBezTo>
                      <a:pt x="248" y="218"/>
                      <a:pt x="249" y="217"/>
                      <a:pt x="249" y="216"/>
                    </a:cubicBezTo>
                    <a:cubicBezTo>
                      <a:pt x="250" y="215"/>
                      <a:pt x="252" y="214"/>
                      <a:pt x="253" y="213"/>
                    </a:cubicBezTo>
                    <a:cubicBezTo>
                      <a:pt x="255" y="210"/>
                      <a:pt x="257" y="207"/>
                      <a:pt x="259" y="204"/>
                    </a:cubicBezTo>
                    <a:cubicBezTo>
                      <a:pt x="261" y="201"/>
                      <a:pt x="263" y="198"/>
                      <a:pt x="266" y="195"/>
                    </a:cubicBezTo>
                    <a:cubicBezTo>
                      <a:pt x="267" y="193"/>
                      <a:pt x="268" y="191"/>
                      <a:pt x="271" y="190"/>
                    </a:cubicBezTo>
                    <a:cubicBezTo>
                      <a:pt x="273" y="189"/>
                      <a:pt x="275" y="189"/>
                      <a:pt x="277" y="188"/>
                    </a:cubicBezTo>
                    <a:cubicBezTo>
                      <a:pt x="279" y="187"/>
                      <a:pt x="280" y="184"/>
                      <a:pt x="281" y="182"/>
                    </a:cubicBezTo>
                    <a:cubicBezTo>
                      <a:pt x="282" y="178"/>
                      <a:pt x="284" y="174"/>
                      <a:pt x="286" y="171"/>
                    </a:cubicBezTo>
                    <a:cubicBezTo>
                      <a:pt x="287" y="168"/>
                      <a:pt x="288" y="165"/>
                      <a:pt x="289" y="162"/>
                    </a:cubicBezTo>
                    <a:cubicBezTo>
                      <a:pt x="289" y="159"/>
                      <a:pt x="289" y="157"/>
                      <a:pt x="289" y="154"/>
                    </a:cubicBezTo>
                    <a:cubicBezTo>
                      <a:pt x="290" y="145"/>
                      <a:pt x="292" y="137"/>
                      <a:pt x="291" y="128"/>
                    </a:cubicBezTo>
                    <a:cubicBezTo>
                      <a:pt x="290" y="125"/>
                      <a:pt x="289" y="121"/>
                      <a:pt x="288" y="118"/>
                    </a:cubicBezTo>
                    <a:cubicBezTo>
                      <a:pt x="288" y="115"/>
                      <a:pt x="287" y="112"/>
                      <a:pt x="286" y="109"/>
                    </a:cubicBezTo>
                    <a:cubicBezTo>
                      <a:pt x="285" y="105"/>
                      <a:pt x="284" y="102"/>
                      <a:pt x="283" y="98"/>
                    </a:cubicBezTo>
                    <a:cubicBezTo>
                      <a:pt x="282" y="96"/>
                      <a:pt x="281" y="94"/>
                      <a:pt x="281" y="92"/>
                    </a:cubicBezTo>
                    <a:cubicBezTo>
                      <a:pt x="280" y="89"/>
                      <a:pt x="280" y="87"/>
                      <a:pt x="279" y="84"/>
                    </a:cubicBezTo>
                    <a:cubicBezTo>
                      <a:pt x="278" y="81"/>
                      <a:pt x="277" y="77"/>
                      <a:pt x="276" y="74"/>
                    </a:cubicBezTo>
                    <a:cubicBezTo>
                      <a:pt x="275" y="70"/>
                      <a:pt x="273" y="67"/>
                      <a:pt x="272" y="64"/>
                    </a:cubicBezTo>
                    <a:cubicBezTo>
                      <a:pt x="271" y="61"/>
                      <a:pt x="269" y="57"/>
                      <a:pt x="269" y="54"/>
                    </a:cubicBezTo>
                    <a:cubicBezTo>
                      <a:pt x="268" y="48"/>
                      <a:pt x="273" y="44"/>
                      <a:pt x="278" y="42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9" name="Freeform 19"/>
              <p:cNvSpPr>
                <a:spLocks/>
              </p:cNvSpPr>
              <p:nvPr/>
            </p:nvSpPr>
            <p:spPr bwMode="auto">
              <a:xfrm>
                <a:off x="7947025" y="1789113"/>
                <a:ext cx="217488" cy="219075"/>
              </a:xfrm>
              <a:custGeom>
                <a:avLst/>
                <a:gdLst>
                  <a:gd name="T0" fmla="*/ 40 w 132"/>
                  <a:gd name="T1" fmla="*/ 4 h 133"/>
                  <a:gd name="T2" fmla="*/ 43 w 132"/>
                  <a:gd name="T3" fmla="*/ 2 h 133"/>
                  <a:gd name="T4" fmla="*/ 59 w 132"/>
                  <a:gd name="T5" fmla="*/ 4 h 133"/>
                  <a:gd name="T6" fmla="*/ 62 w 132"/>
                  <a:gd name="T7" fmla="*/ 11 h 133"/>
                  <a:gd name="T8" fmla="*/ 92 w 132"/>
                  <a:gd name="T9" fmla="*/ 54 h 133"/>
                  <a:gd name="T10" fmla="*/ 108 w 132"/>
                  <a:gd name="T11" fmla="*/ 59 h 133"/>
                  <a:gd name="T12" fmla="*/ 126 w 132"/>
                  <a:gd name="T13" fmla="*/ 68 h 133"/>
                  <a:gd name="T14" fmla="*/ 129 w 132"/>
                  <a:gd name="T15" fmla="*/ 70 h 133"/>
                  <a:gd name="T16" fmla="*/ 130 w 132"/>
                  <a:gd name="T17" fmla="*/ 74 h 133"/>
                  <a:gd name="T18" fmla="*/ 123 w 132"/>
                  <a:gd name="T19" fmla="*/ 103 h 133"/>
                  <a:gd name="T20" fmla="*/ 101 w 132"/>
                  <a:gd name="T21" fmla="*/ 124 h 133"/>
                  <a:gd name="T22" fmla="*/ 84 w 132"/>
                  <a:gd name="T23" fmla="*/ 133 h 133"/>
                  <a:gd name="T24" fmla="*/ 85 w 132"/>
                  <a:gd name="T25" fmla="*/ 118 h 133"/>
                  <a:gd name="T26" fmla="*/ 90 w 132"/>
                  <a:gd name="T27" fmla="*/ 104 h 133"/>
                  <a:gd name="T28" fmla="*/ 86 w 132"/>
                  <a:gd name="T29" fmla="*/ 79 h 133"/>
                  <a:gd name="T30" fmla="*/ 55 w 132"/>
                  <a:gd name="T31" fmla="*/ 63 h 133"/>
                  <a:gd name="T32" fmla="*/ 8 w 132"/>
                  <a:gd name="T33" fmla="*/ 57 h 133"/>
                  <a:gd name="T34" fmla="*/ 4 w 132"/>
                  <a:gd name="T35" fmla="*/ 56 h 133"/>
                  <a:gd name="T36" fmla="*/ 2 w 132"/>
                  <a:gd name="T37" fmla="*/ 52 h 133"/>
                  <a:gd name="T38" fmla="*/ 4 w 132"/>
                  <a:gd name="T39" fmla="*/ 33 h 133"/>
                  <a:gd name="T40" fmla="*/ 19 w 132"/>
                  <a:gd name="T41" fmla="*/ 27 h 133"/>
                  <a:gd name="T42" fmla="*/ 30 w 132"/>
                  <a:gd name="T43" fmla="*/ 22 h 133"/>
                  <a:gd name="T44" fmla="*/ 40 w 132"/>
                  <a:gd name="T45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3">
                    <a:moveTo>
                      <a:pt x="40" y="4"/>
                    </a:moveTo>
                    <a:cubicBezTo>
                      <a:pt x="41" y="3"/>
                      <a:pt x="42" y="3"/>
                      <a:pt x="43" y="2"/>
                    </a:cubicBezTo>
                    <a:cubicBezTo>
                      <a:pt x="49" y="0"/>
                      <a:pt x="56" y="0"/>
                      <a:pt x="59" y="4"/>
                    </a:cubicBezTo>
                    <a:cubicBezTo>
                      <a:pt x="61" y="6"/>
                      <a:pt x="62" y="8"/>
                      <a:pt x="62" y="11"/>
                    </a:cubicBezTo>
                    <a:cubicBezTo>
                      <a:pt x="67" y="28"/>
                      <a:pt x="75" y="47"/>
                      <a:pt x="92" y="54"/>
                    </a:cubicBezTo>
                    <a:cubicBezTo>
                      <a:pt x="97" y="56"/>
                      <a:pt x="102" y="58"/>
                      <a:pt x="108" y="59"/>
                    </a:cubicBezTo>
                    <a:cubicBezTo>
                      <a:pt x="114" y="61"/>
                      <a:pt x="120" y="65"/>
                      <a:pt x="126" y="68"/>
                    </a:cubicBezTo>
                    <a:cubicBezTo>
                      <a:pt x="127" y="68"/>
                      <a:pt x="128" y="69"/>
                      <a:pt x="129" y="70"/>
                    </a:cubicBezTo>
                    <a:cubicBezTo>
                      <a:pt x="130" y="71"/>
                      <a:pt x="130" y="72"/>
                      <a:pt x="130" y="74"/>
                    </a:cubicBezTo>
                    <a:cubicBezTo>
                      <a:pt x="132" y="84"/>
                      <a:pt x="128" y="94"/>
                      <a:pt x="123" y="103"/>
                    </a:cubicBezTo>
                    <a:cubicBezTo>
                      <a:pt x="117" y="111"/>
                      <a:pt x="109" y="118"/>
                      <a:pt x="101" y="124"/>
                    </a:cubicBezTo>
                    <a:cubicBezTo>
                      <a:pt x="96" y="128"/>
                      <a:pt x="90" y="133"/>
                      <a:pt x="84" y="133"/>
                    </a:cubicBezTo>
                    <a:cubicBezTo>
                      <a:pt x="82" y="128"/>
                      <a:pt x="83" y="123"/>
                      <a:pt x="85" y="118"/>
                    </a:cubicBezTo>
                    <a:cubicBezTo>
                      <a:pt x="86" y="113"/>
                      <a:pt x="89" y="109"/>
                      <a:pt x="90" y="104"/>
                    </a:cubicBezTo>
                    <a:cubicBezTo>
                      <a:pt x="93" y="96"/>
                      <a:pt x="92" y="86"/>
                      <a:pt x="86" y="79"/>
                    </a:cubicBezTo>
                    <a:cubicBezTo>
                      <a:pt x="79" y="69"/>
                      <a:pt x="66" y="66"/>
                      <a:pt x="55" y="63"/>
                    </a:cubicBezTo>
                    <a:cubicBezTo>
                      <a:pt x="39" y="60"/>
                      <a:pt x="24" y="58"/>
                      <a:pt x="8" y="57"/>
                    </a:cubicBezTo>
                    <a:cubicBezTo>
                      <a:pt x="7" y="57"/>
                      <a:pt x="5" y="56"/>
                      <a:pt x="4" y="56"/>
                    </a:cubicBezTo>
                    <a:cubicBezTo>
                      <a:pt x="3" y="55"/>
                      <a:pt x="2" y="53"/>
                      <a:pt x="2" y="52"/>
                    </a:cubicBezTo>
                    <a:cubicBezTo>
                      <a:pt x="1" y="45"/>
                      <a:pt x="0" y="38"/>
                      <a:pt x="4" y="33"/>
                    </a:cubicBezTo>
                    <a:cubicBezTo>
                      <a:pt x="8" y="28"/>
                      <a:pt x="14" y="28"/>
                      <a:pt x="19" y="27"/>
                    </a:cubicBezTo>
                    <a:cubicBezTo>
                      <a:pt x="24" y="26"/>
                      <a:pt x="27" y="25"/>
                      <a:pt x="30" y="22"/>
                    </a:cubicBezTo>
                    <a:cubicBezTo>
                      <a:pt x="35" y="17"/>
                      <a:pt x="35" y="9"/>
                      <a:pt x="40" y="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0" name="Freeform 20"/>
              <p:cNvSpPr>
                <a:spLocks/>
              </p:cNvSpPr>
              <p:nvPr/>
            </p:nvSpPr>
            <p:spPr bwMode="auto">
              <a:xfrm>
                <a:off x="7839075" y="2205038"/>
                <a:ext cx="114300" cy="155575"/>
              </a:xfrm>
              <a:custGeom>
                <a:avLst/>
                <a:gdLst>
                  <a:gd name="T0" fmla="*/ 43 w 69"/>
                  <a:gd name="T1" fmla="*/ 65 h 95"/>
                  <a:gd name="T2" fmla="*/ 43 w 69"/>
                  <a:gd name="T3" fmla="*/ 40 h 95"/>
                  <a:gd name="T4" fmla="*/ 44 w 69"/>
                  <a:gd name="T5" fmla="*/ 36 h 95"/>
                  <a:gd name="T6" fmla="*/ 49 w 69"/>
                  <a:gd name="T7" fmla="*/ 34 h 95"/>
                  <a:gd name="T8" fmla="*/ 64 w 69"/>
                  <a:gd name="T9" fmla="*/ 26 h 95"/>
                  <a:gd name="T10" fmla="*/ 67 w 69"/>
                  <a:gd name="T11" fmla="*/ 10 h 95"/>
                  <a:gd name="T12" fmla="*/ 50 w 69"/>
                  <a:gd name="T13" fmla="*/ 0 h 95"/>
                  <a:gd name="T14" fmla="*/ 46 w 69"/>
                  <a:gd name="T15" fmla="*/ 0 h 95"/>
                  <a:gd name="T16" fmla="*/ 42 w 69"/>
                  <a:gd name="T17" fmla="*/ 3 h 95"/>
                  <a:gd name="T18" fmla="*/ 29 w 69"/>
                  <a:gd name="T19" fmla="*/ 39 h 95"/>
                  <a:gd name="T20" fmla="*/ 28 w 69"/>
                  <a:gd name="T21" fmla="*/ 43 h 95"/>
                  <a:gd name="T22" fmla="*/ 24 w 69"/>
                  <a:gd name="T23" fmla="*/ 46 h 95"/>
                  <a:gd name="T24" fmla="*/ 9 w 69"/>
                  <a:gd name="T25" fmla="*/ 53 h 95"/>
                  <a:gd name="T26" fmla="*/ 0 w 69"/>
                  <a:gd name="T27" fmla="*/ 68 h 95"/>
                  <a:gd name="T28" fmla="*/ 10 w 69"/>
                  <a:gd name="T29" fmla="*/ 83 h 95"/>
                  <a:gd name="T30" fmla="*/ 43 w 69"/>
                  <a:gd name="T31" fmla="*/ 6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95">
                    <a:moveTo>
                      <a:pt x="43" y="65"/>
                    </a:moveTo>
                    <a:cubicBezTo>
                      <a:pt x="43" y="57"/>
                      <a:pt x="41" y="48"/>
                      <a:pt x="43" y="40"/>
                    </a:cubicBezTo>
                    <a:cubicBezTo>
                      <a:pt x="43" y="38"/>
                      <a:pt x="43" y="37"/>
                      <a:pt x="44" y="36"/>
                    </a:cubicBezTo>
                    <a:cubicBezTo>
                      <a:pt x="45" y="34"/>
                      <a:pt x="47" y="34"/>
                      <a:pt x="49" y="34"/>
                    </a:cubicBezTo>
                    <a:cubicBezTo>
                      <a:pt x="54" y="32"/>
                      <a:pt x="60" y="30"/>
                      <a:pt x="64" y="26"/>
                    </a:cubicBezTo>
                    <a:cubicBezTo>
                      <a:pt x="67" y="22"/>
                      <a:pt x="69" y="16"/>
                      <a:pt x="67" y="10"/>
                    </a:cubicBezTo>
                    <a:cubicBezTo>
                      <a:pt x="64" y="4"/>
                      <a:pt x="56" y="1"/>
                      <a:pt x="50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4" y="0"/>
                      <a:pt x="43" y="2"/>
                      <a:pt x="42" y="3"/>
                    </a:cubicBezTo>
                    <a:cubicBezTo>
                      <a:pt x="34" y="13"/>
                      <a:pt x="29" y="26"/>
                      <a:pt x="29" y="39"/>
                    </a:cubicBezTo>
                    <a:cubicBezTo>
                      <a:pt x="29" y="41"/>
                      <a:pt x="29" y="42"/>
                      <a:pt x="28" y="43"/>
                    </a:cubicBezTo>
                    <a:cubicBezTo>
                      <a:pt x="28" y="45"/>
                      <a:pt x="26" y="46"/>
                      <a:pt x="24" y="46"/>
                    </a:cubicBezTo>
                    <a:cubicBezTo>
                      <a:pt x="19" y="48"/>
                      <a:pt x="13" y="50"/>
                      <a:pt x="9" y="53"/>
                    </a:cubicBezTo>
                    <a:cubicBezTo>
                      <a:pt x="4" y="57"/>
                      <a:pt x="0" y="62"/>
                      <a:pt x="0" y="68"/>
                    </a:cubicBezTo>
                    <a:cubicBezTo>
                      <a:pt x="0" y="74"/>
                      <a:pt x="5" y="79"/>
                      <a:pt x="10" y="83"/>
                    </a:cubicBezTo>
                    <a:cubicBezTo>
                      <a:pt x="25" y="95"/>
                      <a:pt x="41" y="82"/>
                      <a:pt x="43" y="65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1" name="Freeform 21"/>
              <p:cNvSpPr>
                <a:spLocks/>
              </p:cNvSpPr>
              <p:nvPr/>
            </p:nvSpPr>
            <p:spPr bwMode="auto">
              <a:xfrm>
                <a:off x="7970838" y="2357438"/>
                <a:ext cx="138113" cy="168275"/>
              </a:xfrm>
              <a:custGeom>
                <a:avLst/>
                <a:gdLst>
                  <a:gd name="T0" fmla="*/ 3 w 84"/>
                  <a:gd name="T1" fmla="*/ 37 h 102"/>
                  <a:gd name="T2" fmla="*/ 1 w 84"/>
                  <a:gd name="T3" fmla="*/ 47 h 102"/>
                  <a:gd name="T4" fmla="*/ 16 w 84"/>
                  <a:gd name="T5" fmla="*/ 61 h 102"/>
                  <a:gd name="T6" fmla="*/ 26 w 84"/>
                  <a:gd name="T7" fmla="*/ 79 h 102"/>
                  <a:gd name="T8" fmla="*/ 40 w 84"/>
                  <a:gd name="T9" fmla="*/ 99 h 102"/>
                  <a:gd name="T10" fmla="*/ 43 w 84"/>
                  <a:gd name="T11" fmla="*/ 101 h 102"/>
                  <a:gd name="T12" fmla="*/ 47 w 84"/>
                  <a:gd name="T13" fmla="*/ 102 h 102"/>
                  <a:gd name="T14" fmla="*/ 59 w 84"/>
                  <a:gd name="T15" fmla="*/ 101 h 102"/>
                  <a:gd name="T16" fmla="*/ 63 w 84"/>
                  <a:gd name="T17" fmla="*/ 100 h 102"/>
                  <a:gd name="T18" fmla="*/ 69 w 84"/>
                  <a:gd name="T19" fmla="*/ 91 h 102"/>
                  <a:gd name="T20" fmla="*/ 78 w 84"/>
                  <a:gd name="T21" fmla="*/ 76 h 102"/>
                  <a:gd name="T22" fmla="*/ 83 w 84"/>
                  <a:gd name="T23" fmla="*/ 59 h 102"/>
                  <a:gd name="T24" fmla="*/ 72 w 84"/>
                  <a:gd name="T25" fmla="*/ 20 h 102"/>
                  <a:gd name="T26" fmla="*/ 57 w 84"/>
                  <a:gd name="T27" fmla="*/ 11 h 102"/>
                  <a:gd name="T28" fmla="*/ 46 w 84"/>
                  <a:gd name="T29" fmla="*/ 6 h 102"/>
                  <a:gd name="T30" fmla="*/ 24 w 84"/>
                  <a:gd name="T31" fmla="*/ 2 h 102"/>
                  <a:gd name="T32" fmla="*/ 3 w 84"/>
                  <a:gd name="T33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02">
                    <a:moveTo>
                      <a:pt x="3" y="37"/>
                    </a:moveTo>
                    <a:cubicBezTo>
                      <a:pt x="1" y="40"/>
                      <a:pt x="0" y="44"/>
                      <a:pt x="1" y="47"/>
                    </a:cubicBezTo>
                    <a:cubicBezTo>
                      <a:pt x="2" y="54"/>
                      <a:pt x="11" y="57"/>
                      <a:pt x="16" y="61"/>
                    </a:cubicBezTo>
                    <a:cubicBezTo>
                      <a:pt x="21" y="66"/>
                      <a:pt x="23" y="73"/>
                      <a:pt x="26" y="79"/>
                    </a:cubicBezTo>
                    <a:cubicBezTo>
                      <a:pt x="29" y="86"/>
                      <a:pt x="34" y="93"/>
                      <a:pt x="40" y="99"/>
                    </a:cubicBezTo>
                    <a:cubicBezTo>
                      <a:pt x="40" y="100"/>
                      <a:pt x="42" y="101"/>
                      <a:pt x="43" y="101"/>
                    </a:cubicBezTo>
                    <a:cubicBezTo>
                      <a:pt x="44" y="102"/>
                      <a:pt x="46" y="102"/>
                      <a:pt x="47" y="102"/>
                    </a:cubicBezTo>
                    <a:cubicBezTo>
                      <a:pt x="51" y="101"/>
                      <a:pt x="55" y="101"/>
                      <a:pt x="59" y="101"/>
                    </a:cubicBezTo>
                    <a:cubicBezTo>
                      <a:pt x="60" y="101"/>
                      <a:pt x="62" y="101"/>
                      <a:pt x="63" y="100"/>
                    </a:cubicBezTo>
                    <a:cubicBezTo>
                      <a:pt x="67" y="99"/>
                      <a:pt x="67" y="94"/>
                      <a:pt x="69" y="91"/>
                    </a:cubicBezTo>
                    <a:cubicBezTo>
                      <a:pt x="71" y="85"/>
                      <a:pt x="76" y="81"/>
                      <a:pt x="78" y="76"/>
                    </a:cubicBezTo>
                    <a:cubicBezTo>
                      <a:pt x="81" y="71"/>
                      <a:pt x="82" y="65"/>
                      <a:pt x="83" y="59"/>
                    </a:cubicBezTo>
                    <a:cubicBezTo>
                      <a:pt x="84" y="45"/>
                      <a:pt x="82" y="29"/>
                      <a:pt x="72" y="20"/>
                    </a:cubicBezTo>
                    <a:cubicBezTo>
                      <a:pt x="67" y="16"/>
                      <a:pt x="62" y="14"/>
                      <a:pt x="57" y="11"/>
                    </a:cubicBezTo>
                    <a:cubicBezTo>
                      <a:pt x="53" y="10"/>
                      <a:pt x="50" y="8"/>
                      <a:pt x="46" y="6"/>
                    </a:cubicBezTo>
                    <a:cubicBezTo>
                      <a:pt x="39" y="3"/>
                      <a:pt x="32" y="0"/>
                      <a:pt x="24" y="2"/>
                    </a:cubicBezTo>
                    <a:cubicBezTo>
                      <a:pt x="12" y="7"/>
                      <a:pt x="7" y="26"/>
                      <a:pt x="3" y="3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2" name="Freeform 22"/>
              <p:cNvSpPr>
                <a:spLocks/>
              </p:cNvSpPr>
              <p:nvPr/>
            </p:nvSpPr>
            <p:spPr bwMode="auto">
              <a:xfrm>
                <a:off x="7697788" y="2492376"/>
                <a:ext cx="222250" cy="255588"/>
              </a:xfrm>
              <a:custGeom>
                <a:avLst/>
                <a:gdLst>
                  <a:gd name="T0" fmla="*/ 35 w 135"/>
                  <a:gd name="T1" fmla="*/ 108 h 155"/>
                  <a:gd name="T2" fmla="*/ 41 w 135"/>
                  <a:gd name="T3" fmla="*/ 101 h 155"/>
                  <a:gd name="T4" fmla="*/ 41 w 135"/>
                  <a:gd name="T5" fmla="*/ 93 h 155"/>
                  <a:gd name="T6" fmla="*/ 29 w 135"/>
                  <a:gd name="T7" fmla="*/ 65 h 155"/>
                  <a:gd name="T8" fmla="*/ 27 w 135"/>
                  <a:gd name="T9" fmla="*/ 53 h 155"/>
                  <a:gd name="T10" fmla="*/ 28 w 135"/>
                  <a:gd name="T11" fmla="*/ 27 h 155"/>
                  <a:gd name="T12" fmla="*/ 30 w 135"/>
                  <a:gd name="T13" fmla="*/ 11 h 155"/>
                  <a:gd name="T14" fmla="*/ 35 w 135"/>
                  <a:gd name="T15" fmla="*/ 2 h 155"/>
                  <a:gd name="T16" fmla="*/ 43 w 135"/>
                  <a:gd name="T17" fmla="*/ 4 h 155"/>
                  <a:gd name="T18" fmla="*/ 48 w 135"/>
                  <a:gd name="T19" fmla="*/ 12 h 155"/>
                  <a:gd name="T20" fmla="*/ 61 w 135"/>
                  <a:gd name="T21" fmla="*/ 28 h 155"/>
                  <a:gd name="T22" fmla="*/ 80 w 135"/>
                  <a:gd name="T23" fmla="*/ 45 h 155"/>
                  <a:gd name="T24" fmla="*/ 120 w 135"/>
                  <a:gd name="T25" fmla="*/ 103 h 155"/>
                  <a:gd name="T26" fmla="*/ 132 w 135"/>
                  <a:gd name="T27" fmla="*/ 120 h 155"/>
                  <a:gd name="T28" fmla="*/ 131 w 135"/>
                  <a:gd name="T29" fmla="*/ 141 h 155"/>
                  <a:gd name="T30" fmla="*/ 114 w 135"/>
                  <a:gd name="T31" fmla="*/ 149 h 155"/>
                  <a:gd name="T32" fmla="*/ 105 w 135"/>
                  <a:gd name="T33" fmla="*/ 153 h 155"/>
                  <a:gd name="T34" fmla="*/ 77 w 135"/>
                  <a:gd name="T35" fmla="*/ 149 h 155"/>
                  <a:gd name="T36" fmla="*/ 41 w 135"/>
                  <a:gd name="T37" fmla="*/ 145 h 155"/>
                  <a:gd name="T38" fmla="*/ 7 w 135"/>
                  <a:gd name="T39" fmla="*/ 147 h 155"/>
                  <a:gd name="T40" fmla="*/ 5 w 135"/>
                  <a:gd name="T41" fmla="*/ 147 h 155"/>
                  <a:gd name="T42" fmla="*/ 1 w 135"/>
                  <a:gd name="T43" fmla="*/ 130 h 155"/>
                  <a:gd name="T44" fmla="*/ 6 w 135"/>
                  <a:gd name="T45" fmla="*/ 122 h 155"/>
                  <a:gd name="T46" fmla="*/ 35 w 135"/>
                  <a:gd name="T47" fmla="*/ 10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55">
                    <a:moveTo>
                      <a:pt x="35" y="108"/>
                    </a:moveTo>
                    <a:cubicBezTo>
                      <a:pt x="37" y="106"/>
                      <a:pt x="40" y="104"/>
                      <a:pt x="41" y="101"/>
                    </a:cubicBezTo>
                    <a:cubicBezTo>
                      <a:pt x="41" y="98"/>
                      <a:pt x="41" y="96"/>
                      <a:pt x="41" y="93"/>
                    </a:cubicBezTo>
                    <a:cubicBezTo>
                      <a:pt x="38" y="83"/>
                      <a:pt x="32" y="74"/>
                      <a:pt x="29" y="65"/>
                    </a:cubicBezTo>
                    <a:cubicBezTo>
                      <a:pt x="28" y="61"/>
                      <a:pt x="28" y="57"/>
                      <a:pt x="27" y="53"/>
                    </a:cubicBezTo>
                    <a:cubicBezTo>
                      <a:pt x="27" y="44"/>
                      <a:pt x="28" y="36"/>
                      <a:pt x="28" y="27"/>
                    </a:cubicBezTo>
                    <a:cubicBezTo>
                      <a:pt x="29" y="22"/>
                      <a:pt x="30" y="17"/>
                      <a:pt x="30" y="11"/>
                    </a:cubicBezTo>
                    <a:cubicBezTo>
                      <a:pt x="31" y="8"/>
                      <a:pt x="32" y="3"/>
                      <a:pt x="35" y="2"/>
                    </a:cubicBezTo>
                    <a:cubicBezTo>
                      <a:pt x="38" y="0"/>
                      <a:pt x="41" y="1"/>
                      <a:pt x="43" y="4"/>
                    </a:cubicBezTo>
                    <a:cubicBezTo>
                      <a:pt x="46" y="6"/>
                      <a:pt x="47" y="9"/>
                      <a:pt x="48" y="12"/>
                    </a:cubicBezTo>
                    <a:cubicBezTo>
                      <a:pt x="52" y="18"/>
                      <a:pt x="56" y="23"/>
                      <a:pt x="61" y="28"/>
                    </a:cubicBezTo>
                    <a:cubicBezTo>
                      <a:pt x="67" y="34"/>
                      <a:pt x="74" y="39"/>
                      <a:pt x="80" y="45"/>
                    </a:cubicBezTo>
                    <a:cubicBezTo>
                      <a:pt x="98" y="61"/>
                      <a:pt x="105" y="84"/>
                      <a:pt x="120" y="103"/>
                    </a:cubicBezTo>
                    <a:cubicBezTo>
                      <a:pt x="124" y="108"/>
                      <a:pt x="129" y="114"/>
                      <a:pt x="132" y="120"/>
                    </a:cubicBezTo>
                    <a:cubicBezTo>
                      <a:pt x="135" y="127"/>
                      <a:pt x="135" y="135"/>
                      <a:pt x="131" y="141"/>
                    </a:cubicBezTo>
                    <a:cubicBezTo>
                      <a:pt x="126" y="145"/>
                      <a:pt x="120" y="146"/>
                      <a:pt x="114" y="149"/>
                    </a:cubicBezTo>
                    <a:cubicBezTo>
                      <a:pt x="111" y="150"/>
                      <a:pt x="108" y="152"/>
                      <a:pt x="105" y="153"/>
                    </a:cubicBezTo>
                    <a:cubicBezTo>
                      <a:pt x="95" y="155"/>
                      <a:pt x="86" y="151"/>
                      <a:pt x="77" y="149"/>
                    </a:cubicBezTo>
                    <a:cubicBezTo>
                      <a:pt x="65" y="146"/>
                      <a:pt x="53" y="146"/>
                      <a:pt x="41" y="145"/>
                    </a:cubicBezTo>
                    <a:cubicBezTo>
                      <a:pt x="30" y="145"/>
                      <a:pt x="18" y="144"/>
                      <a:pt x="7" y="147"/>
                    </a:cubicBezTo>
                    <a:cubicBezTo>
                      <a:pt x="6" y="147"/>
                      <a:pt x="5" y="148"/>
                      <a:pt x="5" y="147"/>
                    </a:cubicBezTo>
                    <a:cubicBezTo>
                      <a:pt x="0" y="145"/>
                      <a:pt x="0" y="134"/>
                      <a:pt x="1" y="130"/>
                    </a:cubicBezTo>
                    <a:cubicBezTo>
                      <a:pt x="2" y="126"/>
                      <a:pt x="3" y="124"/>
                      <a:pt x="6" y="122"/>
                    </a:cubicBezTo>
                    <a:cubicBezTo>
                      <a:pt x="16" y="117"/>
                      <a:pt x="26" y="115"/>
                      <a:pt x="35" y="108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3" name="Freeform 23"/>
              <p:cNvSpPr>
                <a:spLocks/>
              </p:cNvSpPr>
              <p:nvPr/>
            </p:nvSpPr>
            <p:spPr bwMode="auto">
              <a:xfrm>
                <a:off x="7681913" y="2841626"/>
                <a:ext cx="119063" cy="133350"/>
              </a:xfrm>
              <a:custGeom>
                <a:avLst/>
                <a:gdLst>
                  <a:gd name="T0" fmla="*/ 25 w 72"/>
                  <a:gd name="T1" fmla="*/ 30 h 81"/>
                  <a:gd name="T2" fmla="*/ 31 w 72"/>
                  <a:gd name="T3" fmla="*/ 23 h 81"/>
                  <a:gd name="T4" fmla="*/ 34 w 72"/>
                  <a:gd name="T5" fmla="*/ 21 h 81"/>
                  <a:gd name="T6" fmla="*/ 38 w 72"/>
                  <a:gd name="T7" fmla="*/ 14 h 81"/>
                  <a:gd name="T8" fmla="*/ 46 w 72"/>
                  <a:gd name="T9" fmla="*/ 7 h 81"/>
                  <a:gd name="T10" fmla="*/ 53 w 72"/>
                  <a:gd name="T11" fmla="*/ 3 h 81"/>
                  <a:gd name="T12" fmla="*/ 57 w 72"/>
                  <a:gd name="T13" fmla="*/ 1 h 81"/>
                  <a:gd name="T14" fmla="*/ 66 w 72"/>
                  <a:gd name="T15" fmla="*/ 5 h 81"/>
                  <a:gd name="T16" fmla="*/ 70 w 72"/>
                  <a:gd name="T17" fmla="*/ 16 h 81"/>
                  <a:gd name="T18" fmla="*/ 72 w 72"/>
                  <a:gd name="T19" fmla="*/ 26 h 81"/>
                  <a:gd name="T20" fmla="*/ 72 w 72"/>
                  <a:gd name="T21" fmla="*/ 31 h 81"/>
                  <a:gd name="T22" fmla="*/ 62 w 72"/>
                  <a:gd name="T23" fmla="*/ 38 h 81"/>
                  <a:gd name="T24" fmla="*/ 49 w 72"/>
                  <a:gd name="T25" fmla="*/ 52 h 81"/>
                  <a:gd name="T26" fmla="*/ 47 w 72"/>
                  <a:gd name="T27" fmla="*/ 74 h 81"/>
                  <a:gd name="T28" fmla="*/ 44 w 72"/>
                  <a:gd name="T29" fmla="*/ 81 h 81"/>
                  <a:gd name="T30" fmla="*/ 38 w 72"/>
                  <a:gd name="T31" fmla="*/ 80 h 81"/>
                  <a:gd name="T32" fmla="*/ 34 w 72"/>
                  <a:gd name="T33" fmla="*/ 77 h 81"/>
                  <a:gd name="T34" fmla="*/ 8 w 72"/>
                  <a:gd name="T35" fmla="*/ 72 h 81"/>
                  <a:gd name="T36" fmla="*/ 3 w 72"/>
                  <a:gd name="T37" fmla="*/ 70 h 81"/>
                  <a:gd name="T38" fmla="*/ 1 w 72"/>
                  <a:gd name="T39" fmla="*/ 64 h 81"/>
                  <a:gd name="T40" fmla="*/ 1 w 72"/>
                  <a:gd name="T41" fmla="*/ 57 h 81"/>
                  <a:gd name="T42" fmla="*/ 13 w 72"/>
                  <a:gd name="T43" fmla="*/ 46 h 81"/>
                  <a:gd name="T44" fmla="*/ 25 w 72"/>
                  <a:gd name="T45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81">
                    <a:moveTo>
                      <a:pt x="25" y="30"/>
                    </a:moveTo>
                    <a:cubicBezTo>
                      <a:pt x="27" y="28"/>
                      <a:pt x="29" y="25"/>
                      <a:pt x="31" y="23"/>
                    </a:cubicBezTo>
                    <a:cubicBezTo>
                      <a:pt x="32" y="22"/>
                      <a:pt x="33" y="22"/>
                      <a:pt x="34" y="21"/>
                    </a:cubicBezTo>
                    <a:cubicBezTo>
                      <a:pt x="36" y="19"/>
                      <a:pt x="37" y="16"/>
                      <a:pt x="38" y="14"/>
                    </a:cubicBezTo>
                    <a:cubicBezTo>
                      <a:pt x="40" y="11"/>
                      <a:pt x="43" y="9"/>
                      <a:pt x="46" y="7"/>
                    </a:cubicBezTo>
                    <a:cubicBezTo>
                      <a:pt x="49" y="6"/>
                      <a:pt x="51" y="4"/>
                      <a:pt x="53" y="3"/>
                    </a:cubicBezTo>
                    <a:cubicBezTo>
                      <a:pt x="54" y="2"/>
                      <a:pt x="55" y="1"/>
                      <a:pt x="57" y="1"/>
                    </a:cubicBezTo>
                    <a:cubicBezTo>
                      <a:pt x="60" y="0"/>
                      <a:pt x="64" y="2"/>
                      <a:pt x="66" y="5"/>
                    </a:cubicBezTo>
                    <a:cubicBezTo>
                      <a:pt x="68" y="9"/>
                      <a:pt x="69" y="12"/>
                      <a:pt x="70" y="16"/>
                    </a:cubicBezTo>
                    <a:cubicBezTo>
                      <a:pt x="70" y="20"/>
                      <a:pt x="71" y="23"/>
                      <a:pt x="72" y="26"/>
                    </a:cubicBezTo>
                    <a:cubicBezTo>
                      <a:pt x="72" y="28"/>
                      <a:pt x="72" y="30"/>
                      <a:pt x="72" y="31"/>
                    </a:cubicBezTo>
                    <a:cubicBezTo>
                      <a:pt x="70" y="35"/>
                      <a:pt x="66" y="36"/>
                      <a:pt x="62" y="38"/>
                    </a:cubicBezTo>
                    <a:cubicBezTo>
                      <a:pt x="55" y="40"/>
                      <a:pt x="50" y="46"/>
                      <a:pt x="49" y="52"/>
                    </a:cubicBezTo>
                    <a:cubicBezTo>
                      <a:pt x="47" y="59"/>
                      <a:pt x="49" y="67"/>
                      <a:pt x="47" y="74"/>
                    </a:cubicBezTo>
                    <a:cubicBezTo>
                      <a:pt x="47" y="77"/>
                      <a:pt x="46" y="80"/>
                      <a:pt x="44" y="81"/>
                    </a:cubicBezTo>
                    <a:cubicBezTo>
                      <a:pt x="42" y="81"/>
                      <a:pt x="40" y="81"/>
                      <a:pt x="38" y="80"/>
                    </a:cubicBezTo>
                    <a:cubicBezTo>
                      <a:pt x="37" y="79"/>
                      <a:pt x="35" y="78"/>
                      <a:pt x="34" y="77"/>
                    </a:cubicBezTo>
                    <a:cubicBezTo>
                      <a:pt x="27" y="72"/>
                      <a:pt x="17" y="72"/>
                      <a:pt x="8" y="72"/>
                    </a:cubicBezTo>
                    <a:cubicBezTo>
                      <a:pt x="6" y="72"/>
                      <a:pt x="4" y="71"/>
                      <a:pt x="3" y="70"/>
                    </a:cubicBezTo>
                    <a:cubicBezTo>
                      <a:pt x="1" y="68"/>
                      <a:pt x="1" y="66"/>
                      <a:pt x="1" y="64"/>
                    </a:cubicBezTo>
                    <a:cubicBezTo>
                      <a:pt x="0" y="62"/>
                      <a:pt x="0" y="59"/>
                      <a:pt x="1" y="57"/>
                    </a:cubicBezTo>
                    <a:cubicBezTo>
                      <a:pt x="3" y="52"/>
                      <a:pt x="9" y="49"/>
                      <a:pt x="13" y="46"/>
                    </a:cubicBezTo>
                    <a:cubicBezTo>
                      <a:pt x="18" y="42"/>
                      <a:pt x="21" y="35"/>
                      <a:pt x="25" y="3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4" name="Freeform 24"/>
              <p:cNvSpPr>
                <a:spLocks/>
              </p:cNvSpPr>
              <p:nvPr/>
            </p:nvSpPr>
            <p:spPr bwMode="auto">
              <a:xfrm>
                <a:off x="7818438" y="3048001"/>
                <a:ext cx="101600" cy="117475"/>
              </a:xfrm>
              <a:custGeom>
                <a:avLst/>
                <a:gdLst>
                  <a:gd name="T0" fmla="*/ 25 w 62"/>
                  <a:gd name="T1" fmla="*/ 0 h 71"/>
                  <a:gd name="T2" fmla="*/ 35 w 62"/>
                  <a:gd name="T3" fmla="*/ 2 h 71"/>
                  <a:gd name="T4" fmla="*/ 43 w 62"/>
                  <a:gd name="T5" fmla="*/ 9 h 71"/>
                  <a:gd name="T6" fmla="*/ 62 w 62"/>
                  <a:gd name="T7" fmla="*/ 43 h 71"/>
                  <a:gd name="T8" fmla="*/ 62 w 62"/>
                  <a:gd name="T9" fmla="*/ 45 h 71"/>
                  <a:gd name="T10" fmla="*/ 60 w 62"/>
                  <a:gd name="T11" fmla="*/ 46 h 71"/>
                  <a:gd name="T12" fmla="*/ 53 w 62"/>
                  <a:gd name="T13" fmla="*/ 47 h 71"/>
                  <a:gd name="T14" fmla="*/ 45 w 62"/>
                  <a:gd name="T15" fmla="*/ 48 h 71"/>
                  <a:gd name="T16" fmla="*/ 41 w 62"/>
                  <a:gd name="T17" fmla="*/ 60 h 71"/>
                  <a:gd name="T18" fmla="*/ 32 w 62"/>
                  <a:gd name="T19" fmla="*/ 61 h 71"/>
                  <a:gd name="T20" fmla="*/ 22 w 62"/>
                  <a:gd name="T21" fmla="*/ 62 h 71"/>
                  <a:gd name="T22" fmla="*/ 20 w 62"/>
                  <a:gd name="T23" fmla="*/ 66 h 71"/>
                  <a:gd name="T24" fmla="*/ 10 w 62"/>
                  <a:gd name="T25" fmla="*/ 70 h 71"/>
                  <a:gd name="T26" fmla="*/ 6 w 62"/>
                  <a:gd name="T27" fmla="*/ 62 h 71"/>
                  <a:gd name="T28" fmla="*/ 9 w 62"/>
                  <a:gd name="T29" fmla="*/ 58 h 71"/>
                  <a:gd name="T30" fmla="*/ 7 w 62"/>
                  <a:gd name="T31" fmla="*/ 48 h 71"/>
                  <a:gd name="T32" fmla="*/ 6 w 62"/>
                  <a:gd name="T33" fmla="*/ 29 h 71"/>
                  <a:gd name="T34" fmla="*/ 1 w 62"/>
                  <a:gd name="T35" fmla="*/ 19 h 71"/>
                  <a:gd name="T36" fmla="*/ 9 w 62"/>
                  <a:gd name="T37" fmla="*/ 7 h 71"/>
                  <a:gd name="T38" fmla="*/ 25 w 62"/>
                  <a:gd name="T3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71">
                    <a:moveTo>
                      <a:pt x="25" y="0"/>
                    </a:moveTo>
                    <a:cubicBezTo>
                      <a:pt x="28" y="0"/>
                      <a:pt x="32" y="0"/>
                      <a:pt x="35" y="2"/>
                    </a:cubicBezTo>
                    <a:cubicBezTo>
                      <a:pt x="38" y="3"/>
                      <a:pt x="40" y="6"/>
                      <a:pt x="43" y="9"/>
                    </a:cubicBezTo>
                    <a:cubicBezTo>
                      <a:pt x="50" y="20"/>
                      <a:pt x="56" y="31"/>
                      <a:pt x="62" y="43"/>
                    </a:cubicBezTo>
                    <a:cubicBezTo>
                      <a:pt x="62" y="44"/>
                      <a:pt x="62" y="44"/>
                      <a:pt x="62" y="45"/>
                    </a:cubicBezTo>
                    <a:cubicBezTo>
                      <a:pt x="62" y="46"/>
                      <a:pt x="61" y="46"/>
                      <a:pt x="60" y="46"/>
                    </a:cubicBezTo>
                    <a:cubicBezTo>
                      <a:pt x="58" y="47"/>
                      <a:pt x="55" y="48"/>
                      <a:pt x="53" y="47"/>
                    </a:cubicBezTo>
                    <a:cubicBezTo>
                      <a:pt x="50" y="47"/>
                      <a:pt x="47" y="46"/>
                      <a:pt x="45" y="48"/>
                    </a:cubicBezTo>
                    <a:cubicBezTo>
                      <a:pt x="41" y="50"/>
                      <a:pt x="44" y="56"/>
                      <a:pt x="41" y="60"/>
                    </a:cubicBezTo>
                    <a:cubicBezTo>
                      <a:pt x="39" y="62"/>
                      <a:pt x="35" y="62"/>
                      <a:pt x="32" y="61"/>
                    </a:cubicBezTo>
                    <a:cubicBezTo>
                      <a:pt x="28" y="61"/>
                      <a:pt x="25" y="60"/>
                      <a:pt x="22" y="62"/>
                    </a:cubicBezTo>
                    <a:cubicBezTo>
                      <a:pt x="21" y="63"/>
                      <a:pt x="21" y="65"/>
                      <a:pt x="20" y="66"/>
                    </a:cubicBezTo>
                    <a:cubicBezTo>
                      <a:pt x="18" y="69"/>
                      <a:pt x="14" y="71"/>
                      <a:pt x="10" y="70"/>
                    </a:cubicBezTo>
                    <a:cubicBezTo>
                      <a:pt x="7" y="69"/>
                      <a:pt x="4" y="65"/>
                      <a:pt x="6" y="62"/>
                    </a:cubicBezTo>
                    <a:cubicBezTo>
                      <a:pt x="7" y="60"/>
                      <a:pt x="8" y="59"/>
                      <a:pt x="9" y="58"/>
                    </a:cubicBezTo>
                    <a:cubicBezTo>
                      <a:pt x="11" y="55"/>
                      <a:pt x="8" y="51"/>
                      <a:pt x="7" y="48"/>
                    </a:cubicBezTo>
                    <a:cubicBezTo>
                      <a:pt x="5" y="42"/>
                      <a:pt x="8" y="35"/>
                      <a:pt x="6" y="29"/>
                    </a:cubicBezTo>
                    <a:cubicBezTo>
                      <a:pt x="4" y="25"/>
                      <a:pt x="1" y="23"/>
                      <a:pt x="1" y="19"/>
                    </a:cubicBezTo>
                    <a:cubicBezTo>
                      <a:pt x="0" y="14"/>
                      <a:pt x="5" y="10"/>
                      <a:pt x="9" y="7"/>
                    </a:cubicBezTo>
                    <a:cubicBezTo>
                      <a:pt x="14" y="2"/>
                      <a:pt x="18" y="0"/>
                      <a:pt x="25" y="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5" name="Freeform 25"/>
              <p:cNvSpPr>
                <a:spLocks/>
              </p:cNvSpPr>
              <p:nvPr/>
            </p:nvSpPr>
            <p:spPr bwMode="auto">
              <a:xfrm>
                <a:off x="7891463" y="3249613"/>
                <a:ext cx="79375" cy="111125"/>
              </a:xfrm>
              <a:custGeom>
                <a:avLst/>
                <a:gdLst>
                  <a:gd name="T0" fmla="*/ 18 w 49"/>
                  <a:gd name="T1" fmla="*/ 6 h 68"/>
                  <a:gd name="T2" fmla="*/ 24 w 49"/>
                  <a:gd name="T3" fmla="*/ 1 h 68"/>
                  <a:gd name="T4" fmla="*/ 27 w 49"/>
                  <a:gd name="T5" fmla="*/ 1 h 68"/>
                  <a:gd name="T6" fmla="*/ 30 w 49"/>
                  <a:gd name="T7" fmla="*/ 4 h 68"/>
                  <a:gd name="T8" fmla="*/ 38 w 49"/>
                  <a:gd name="T9" fmla="*/ 19 h 68"/>
                  <a:gd name="T10" fmla="*/ 40 w 49"/>
                  <a:gd name="T11" fmla="*/ 38 h 68"/>
                  <a:gd name="T12" fmla="*/ 49 w 49"/>
                  <a:gd name="T13" fmla="*/ 62 h 68"/>
                  <a:gd name="T14" fmla="*/ 49 w 49"/>
                  <a:gd name="T15" fmla="*/ 64 h 68"/>
                  <a:gd name="T16" fmla="*/ 47 w 49"/>
                  <a:gd name="T17" fmla="*/ 65 h 68"/>
                  <a:gd name="T18" fmla="*/ 33 w 49"/>
                  <a:gd name="T19" fmla="*/ 65 h 68"/>
                  <a:gd name="T20" fmla="*/ 28 w 49"/>
                  <a:gd name="T21" fmla="*/ 60 h 68"/>
                  <a:gd name="T22" fmla="*/ 7 w 49"/>
                  <a:gd name="T23" fmla="*/ 45 h 68"/>
                  <a:gd name="T24" fmla="*/ 3 w 49"/>
                  <a:gd name="T25" fmla="*/ 33 h 68"/>
                  <a:gd name="T26" fmla="*/ 1 w 49"/>
                  <a:gd name="T27" fmla="*/ 25 h 68"/>
                  <a:gd name="T28" fmla="*/ 5 w 49"/>
                  <a:gd name="T29" fmla="*/ 12 h 68"/>
                  <a:gd name="T30" fmla="*/ 11 w 49"/>
                  <a:gd name="T31" fmla="*/ 12 h 68"/>
                  <a:gd name="T32" fmla="*/ 18 w 49"/>
                  <a:gd name="T33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8">
                    <a:moveTo>
                      <a:pt x="18" y="6"/>
                    </a:moveTo>
                    <a:cubicBezTo>
                      <a:pt x="19" y="4"/>
                      <a:pt x="21" y="2"/>
                      <a:pt x="24" y="1"/>
                    </a:cubicBezTo>
                    <a:cubicBezTo>
                      <a:pt x="25" y="1"/>
                      <a:pt x="26" y="0"/>
                      <a:pt x="27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3" y="8"/>
                      <a:pt x="36" y="13"/>
                      <a:pt x="38" y="19"/>
                    </a:cubicBezTo>
                    <a:cubicBezTo>
                      <a:pt x="39" y="25"/>
                      <a:pt x="39" y="32"/>
                      <a:pt x="40" y="38"/>
                    </a:cubicBezTo>
                    <a:cubicBezTo>
                      <a:pt x="42" y="47"/>
                      <a:pt x="48" y="54"/>
                      <a:pt x="49" y="62"/>
                    </a:cubicBezTo>
                    <a:cubicBezTo>
                      <a:pt x="49" y="63"/>
                      <a:pt x="49" y="64"/>
                      <a:pt x="49" y="64"/>
                    </a:cubicBezTo>
                    <a:cubicBezTo>
                      <a:pt x="48" y="65"/>
                      <a:pt x="48" y="65"/>
                      <a:pt x="47" y="65"/>
                    </a:cubicBezTo>
                    <a:cubicBezTo>
                      <a:pt x="42" y="67"/>
                      <a:pt x="37" y="68"/>
                      <a:pt x="33" y="65"/>
                    </a:cubicBezTo>
                    <a:cubicBezTo>
                      <a:pt x="31" y="64"/>
                      <a:pt x="30" y="62"/>
                      <a:pt x="28" y="60"/>
                    </a:cubicBezTo>
                    <a:cubicBezTo>
                      <a:pt x="23" y="54"/>
                      <a:pt x="12" y="52"/>
                      <a:pt x="7" y="45"/>
                    </a:cubicBezTo>
                    <a:cubicBezTo>
                      <a:pt x="4" y="42"/>
                      <a:pt x="3" y="37"/>
                      <a:pt x="3" y="33"/>
                    </a:cubicBezTo>
                    <a:cubicBezTo>
                      <a:pt x="2" y="30"/>
                      <a:pt x="2" y="28"/>
                      <a:pt x="1" y="25"/>
                    </a:cubicBezTo>
                    <a:cubicBezTo>
                      <a:pt x="0" y="21"/>
                      <a:pt x="0" y="14"/>
                      <a:pt x="5" y="12"/>
                    </a:cubicBezTo>
                    <a:cubicBezTo>
                      <a:pt x="7" y="12"/>
                      <a:pt x="9" y="12"/>
                      <a:pt x="11" y="12"/>
                    </a:cubicBezTo>
                    <a:cubicBezTo>
                      <a:pt x="15" y="11"/>
                      <a:pt x="16" y="9"/>
                      <a:pt x="18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6" name="Freeform 26"/>
              <p:cNvSpPr>
                <a:spLocks/>
              </p:cNvSpPr>
              <p:nvPr/>
            </p:nvSpPr>
            <p:spPr bwMode="auto">
              <a:xfrm>
                <a:off x="7659688" y="3136901"/>
                <a:ext cx="195263" cy="149225"/>
              </a:xfrm>
              <a:custGeom>
                <a:avLst/>
                <a:gdLst>
                  <a:gd name="T0" fmla="*/ 110 w 118"/>
                  <a:gd name="T1" fmla="*/ 76 h 90"/>
                  <a:gd name="T2" fmla="*/ 116 w 118"/>
                  <a:gd name="T3" fmla="*/ 72 h 90"/>
                  <a:gd name="T4" fmla="*/ 115 w 118"/>
                  <a:gd name="T5" fmla="*/ 62 h 90"/>
                  <a:gd name="T6" fmla="*/ 106 w 118"/>
                  <a:gd name="T7" fmla="*/ 55 h 90"/>
                  <a:gd name="T8" fmla="*/ 93 w 118"/>
                  <a:gd name="T9" fmla="*/ 40 h 90"/>
                  <a:gd name="T10" fmla="*/ 85 w 118"/>
                  <a:gd name="T11" fmla="*/ 23 h 90"/>
                  <a:gd name="T12" fmla="*/ 78 w 118"/>
                  <a:gd name="T13" fmla="*/ 15 h 90"/>
                  <a:gd name="T14" fmla="*/ 74 w 118"/>
                  <a:gd name="T15" fmla="*/ 8 h 90"/>
                  <a:gd name="T16" fmla="*/ 67 w 118"/>
                  <a:gd name="T17" fmla="*/ 2 h 90"/>
                  <a:gd name="T18" fmla="*/ 52 w 118"/>
                  <a:gd name="T19" fmla="*/ 5 h 90"/>
                  <a:gd name="T20" fmla="*/ 50 w 118"/>
                  <a:gd name="T21" fmla="*/ 8 h 90"/>
                  <a:gd name="T22" fmla="*/ 45 w 118"/>
                  <a:gd name="T23" fmla="*/ 9 h 90"/>
                  <a:gd name="T24" fmla="*/ 27 w 118"/>
                  <a:gd name="T25" fmla="*/ 10 h 90"/>
                  <a:gd name="T26" fmla="*/ 21 w 118"/>
                  <a:gd name="T27" fmla="*/ 15 h 90"/>
                  <a:gd name="T28" fmla="*/ 1 w 118"/>
                  <a:gd name="T29" fmla="*/ 38 h 90"/>
                  <a:gd name="T30" fmla="*/ 0 w 118"/>
                  <a:gd name="T31" fmla="*/ 40 h 90"/>
                  <a:gd name="T32" fmla="*/ 2 w 118"/>
                  <a:gd name="T33" fmla="*/ 43 h 90"/>
                  <a:gd name="T34" fmla="*/ 11 w 118"/>
                  <a:gd name="T35" fmla="*/ 47 h 90"/>
                  <a:gd name="T36" fmla="*/ 20 w 118"/>
                  <a:gd name="T37" fmla="*/ 44 h 90"/>
                  <a:gd name="T38" fmla="*/ 23 w 118"/>
                  <a:gd name="T39" fmla="*/ 39 h 90"/>
                  <a:gd name="T40" fmla="*/ 26 w 118"/>
                  <a:gd name="T41" fmla="*/ 39 h 90"/>
                  <a:gd name="T42" fmla="*/ 36 w 118"/>
                  <a:gd name="T43" fmla="*/ 46 h 90"/>
                  <a:gd name="T44" fmla="*/ 35 w 118"/>
                  <a:gd name="T45" fmla="*/ 56 h 90"/>
                  <a:gd name="T46" fmla="*/ 29 w 118"/>
                  <a:gd name="T47" fmla="*/ 65 h 90"/>
                  <a:gd name="T48" fmla="*/ 27 w 118"/>
                  <a:gd name="T49" fmla="*/ 82 h 90"/>
                  <a:gd name="T50" fmla="*/ 31 w 118"/>
                  <a:gd name="T51" fmla="*/ 89 h 90"/>
                  <a:gd name="T52" fmla="*/ 39 w 118"/>
                  <a:gd name="T53" fmla="*/ 88 h 90"/>
                  <a:gd name="T54" fmla="*/ 46 w 118"/>
                  <a:gd name="T55" fmla="*/ 84 h 90"/>
                  <a:gd name="T56" fmla="*/ 58 w 118"/>
                  <a:gd name="T57" fmla="*/ 82 h 90"/>
                  <a:gd name="T58" fmla="*/ 67 w 118"/>
                  <a:gd name="T59" fmla="*/ 84 h 90"/>
                  <a:gd name="T60" fmla="*/ 76 w 118"/>
                  <a:gd name="T61" fmla="*/ 79 h 90"/>
                  <a:gd name="T62" fmla="*/ 90 w 118"/>
                  <a:gd name="T63" fmla="*/ 65 h 90"/>
                  <a:gd name="T64" fmla="*/ 98 w 118"/>
                  <a:gd name="T65" fmla="*/ 73 h 90"/>
                  <a:gd name="T66" fmla="*/ 110 w 118"/>
                  <a:gd name="T67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8" h="90">
                    <a:moveTo>
                      <a:pt x="110" y="76"/>
                    </a:moveTo>
                    <a:cubicBezTo>
                      <a:pt x="112" y="76"/>
                      <a:pt x="115" y="75"/>
                      <a:pt x="116" y="72"/>
                    </a:cubicBezTo>
                    <a:cubicBezTo>
                      <a:pt x="118" y="69"/>
                      <a:pt x="117" y="65"/>
                      <a:pt x="115" y="62"/>
                    </a:cubicBezTo>
                    <a:cubicBezTo>
                      <a:pt x="112" y="59"/>
                      <a:pt x="109" y="57"/>
                      <a:pt x="106" y="55"/>
                    </a:cubicBezTo>
                    <a:cubicBezTo>
                      <a:pt x="100" y="51"/>
                      <a:pt x="96" y="46"/>
                      <a:pt x="93" y="40"/>
                    </a:cubicBezTo>
                    <a:cubicBezTo>
                      <a:pt x="90" y="34"/>
                      <a:pt x="88" y="28"/>
                      <a:pt x="85" y="23"/>
                    </a:cubicBezTo>
                    <a:cubicBezTo>
                      <a:pt x="83" y="20"/>
                      <a:pt x="80" y="18"/>
                      <a:pt x="78" y="15"/>
                    </a:cubicBezTo>
                    <a:cubicBezTo>
                      <a:pt x="77" y="13"/>
                      <a:pt x="76" y="10"/>
                      <a:pt x="74" y="8"/>
                    </a:cubicBezTo>
                    <a:cubicBezTo>
                      <a:pt x="72" y="6"/>
                      <a:pt x="70" y="4"/>
                      <a:pt x="67" y="2"/>
                    </a:cubicBezTo>
                    <a:cubicBezTo>
                      <a:pt x="62" y="0"/>
                      <a:pt x="55" y="0"/>
                      <a:pt x="52" y="5"/>
                    </a:cubicBezTo>
                    <a:cubicBezTo>
                      <a:pt x="51" y="6"/>
                      <a:pt x="51" y="7"/>
                      <a:pt x="50" y="8"/>
                    </a:cubicBezTo>
                    <a:cubicBezTo>
                      <a:pt x="48" y="9"/>
                      <a:pt x="47" y="9"/>
                      <a:pt x="45" y="9"/>
                    </a:cubicBezTo>
                    <a:cubicBezTo>
                      <a:pt x="39" y="9"/>
                      <a:pt x="33" y="8"/>
                      <a:pt x="27" y="10"/>
                    </a:cubicBezTo>
                    <a:cubicBezTo>
                      <a:pt x="25" y="11"/>
                      <a:pt x="23" y="13"/>
                      <a:pt x="21" y="15"/>
                    </a:cubicBezTo>
                    <a:cubicBezTo>
                      <a:pt x="13" y="21"/>
                      <a:pt x="6" y="29"/>
                      <a:pt x="1" y="38"/>
                    </a:cubicBezTo>
                    <a:cubicBezTo>
                      <a:pt x="1" y="39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3"/>
                    </a:cubicBezTo>
                    <a:cubicBezTo>
                      <a:pt x="5" y="44"/>
                      <a:pt x="8" y="46"/>
                      <a:pt x="11" y="47"/>
                    </a:cubicBezTo>
                    <a:cubicBezTo>
                      <a:pt x="14" y="47"/>
                      <a:pt x="18" y="46"/>
                      <a:pt x="20" y="44"/>
                    </a:cubicBezTo>
                    <a:cubicBezTo>
                      <a:pt x="21" y="42"/>
                      <a:pt x="21" y="40"/>
                      <a:pt x="23" y="39"/>
                    </a:cubicBezTo>
                    <a:cubicBezTo>
                      <a:pt x="24" y="39"/>
                      <a:pt x="25" y="39"/>
                      <a:pt x="26" y="39"/>
                    </a:cubicBezTo>
                    <a:cubicBezTo>
                      <a:pt x="30" y="40"/>
                      <a:pt x="35" y="42"/>
                      <a:pt x="36" y="46"/>
                    </a:cubicBezTo>
                    <a:cubicBezTo>
                      <a:pt x="38" y="49"/>
                      <a:pt x="37" y="53"/>
                      <a:pt x="35" y="56"/>
                    </a:cubicBezTo>
                    <a:cubicBezTo>
                      <a:pt x="33" y="59"/>
                      <a:pt x="31" y="62"/>
                      <a:pt x="29" y="65"/>
                    </a:cubicBezTo>
                    <a:cubicBezTo>
                      <a:pt x="26" y="70"/>
                      <a:pt x="25" y="76"/>
                      <a:pt x="27" y="82"/>
                    </a:cubicBezTo>
                    <a:cubicBezTo>
                      <a:pt x="27" y="85"/>
                      <a:pt x="29" y="88"/>
                      <a:pt x="31" y="89"/>
                    </a:cubicBezTo>
                    <a:cubicBezTo>
                      <a:pt x="33" y="90"/>
                      <a:pt x="37" y="89"/>
                      <a:pt x="39" y="88"/>
                    </a:cubicBezTo>
                    <a:cubicBezTo>
                      <a:pt x="42" y="87"/>
                      <a:pt x="44" y="85"/>
                      <a:pt x="46" y="84"/>
                    </a:cubicBezTo>
                    <a:cubicBezTo>
                      <a:pt x="50" y="82"/>
                      <a:pt x="54" y="81"/>
                      <a:pt x="58" y="82"/>
                    </a:cubicBezTo>
                    <a:cubicBezTo>
                      <a:pt x="61" y="83"/>
                      <a:pt x="64" y="84"/>
                      <a:pt x="67" y="84"/>
                    </a:cubicBezTo>
                    <a:cubicBezTo>
                      <a:pt x="71" y="84"/>
                      <a:pt x="74" y="82"/>
                      <a:pt x="76" y="79"/>
                    </a:cubicBezTo>
                    <a:cubicBezTo>
                      <a:pt x="80" y="75"/>
                      <a:pt x="82" y="60"/>
                      <a:pt x="90" y="65"/>
                    </a:cubicBezTo>
                    <a:cubicBezTo>
                      <a:pt x="94" y="67"/>
                      <a:pt x="94" y="71"/>
                      <a:pt x="98" y="73"/>
                    </a:cubicBezTo>
                    <a:cubicBezTo>
                      <a:pt x="101" y="75"/>
                      <a:pt x="106" y="76"/>
                      <a:pt x="110" y="7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7" name="Freeform 27"/>
              <p:cNvSpPr>
                <a:spLocks/>
              </p:cNvSpPr>
              <p:nvPr/>
            </p:nvSpPr>
            <p:spPr bwMode="auto">
              <a:xfrm>
                <a:off x="7316788" y="2981326"/>
                <a:ext cx="103188" cy="190500"/>
              </a:xfrm>
              <a:custGeom>
                <a:avLst/>
                <a:gdLst>
                  <a:gd name="T0" fmla="*/ 45 w 63"/>
                  <a:gd name="T1" fmla="*/ 27 h 116"/>
                  <a:gd name="T2" fmla="*/ 45 w 63"/>
                  <a:gd name="T3" fmla="*/ 23 h 116"/>
                  <a:gd name="T4" fmla="*/ 40 w 63"/>
                  <a:gd name="T5" fmla="*/ 17 h 116"/>
                  <a:gd name="T6" fmla="*/ 31 w 63"/>
                  <a:gd name="T7" fmla="*/ 13 h 116"/>
                  <a:gd name="T8" fmla="*/ 17 w 63"/>
                  <a:gd name="T9" fmla="*/ 0 h 116"/>
                  <a:gd name="T10" fmla="*/ 12 w 63"/>
                  <a:gd name="T11" fmla="*/ 0 h 116"/>
                  <a:gd name="T12" fmla="*/ 9 w 63"/>
                  <a:gd name="T13" fmla="*/ 3 h 116"/>
                  <a:gd name="T14" fmla="*/ 2 w 63"/>
                  <a:gd name="T15" fmla="*/ 19 h 116"/>
                  <a:gd name="T16" fmla="*/ 4 w 63"/>
                  <a:gd name="T17" fmla="*/ 36 h 116"/>
                  <a:gd name="T18" fmla="*/ 14 w 63"/>
                  <a:gd name="T19" fmla="*/ 50 h 116"/>
                  <a:gd name="T20" fmla="*/ 15 w 63"/>
                  <a:gd name="T21" fmla="*/ 53 h 116"/>
                  <a:gd name="T22" fmla="*/ 20 w 63"/>
                  <a:gd name="T23" fmla="*/ 58 h 116"/>
                  <a:gd name="T24" fmla="*/ 35 w 63"/>
                  <a:gd name="T25" fmla="*/ 73 h 116"/>
                  <a:gd name="T26" fmla="*/ 40 w 63"/>
                  <a:gd name="T27" fmla="*/ 84 h 116"/>
                  <a:gd name="T28" fmla="*/ 48 w 63"/>
                  <a:gd name="T29" fmla="*/ 102 h 116"/>
                  <a:gd name="T30" fmla="*/ 52 w 63"/>
                  <a:gd name="T31" fmla="*/ 109 h 116"/>
                  <a:gd name="T32" fmla="*/ 57 w 63"/>
                  <a:gd name="T33" fmla="*/ 116 h 116"/>
                  <a:gd name="T34" fmla="*/ 59 w 63"/>
                  <a:gd name="T35" fmla="*/ 112 h 116"/>
                  <a:gd name="T36" fmla="*/ 62 w 63"/>
                  <a:gd name="T37" fmla="*/ 69 h 116"/>
                  <a:gd name="T38" fmla="*/ 62 w 63"/>
                  <a:gd name="T39" fmla="*/ 60 h 116"/>
                  <a:gd name="T40" fmla="*/ 60 w 63"/>
                  <a:gd name="T41" fmla="*/ 57 h 116"/>
                  <a:gd name="T42" fmla="*/ 50 w 63"/>
                  <a:gd name="T43" fmla="*/ 49 h 116"/>
                  <a:gd name="T44" fmla="*/ 45 w 63"/>
                  <a:gd name="T45" fmla="*/ 45 h 116"/>
                  <a:gd name="T46" fmla="*/ 45 w 63"/>
                  <a:gd name="T47" fmla="*/ 2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116">
                    <a:moveTo>
                      <a:pt x="45" y="27"/>
                    </a:moveTo>
                    <a:cubicBezTo>
                      <a:pt x="45" y="26"/>
                      <a:pt x="45" y="25"/>
                      <a:pt x="45" y="23"/>
                    </a:cubicBezTo>
                    <a:cubicBezTo>
                      <a:pt x="45" y="20"/>
                      <a:pt x="42" y="18"/>
                      <a:pt x="40" y="17"/>
                    </a:cubicBezTo>
                    <a:cubicBezTo>
                      <a:pt x="37" y="16"/>
                      <a:pt x="34" y="15"/>
                      <a:pt x="31" y="13"/>
                    </a:cubicBezTo>
                    <a:cubicBezTo>
                      <a:pt x="26" y="10"/>
                      <a:pt x="23" y="3"/>
                      <a:pt x="17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6" y="8"/>
                      <a:pt x="3" y="13"/>
                      <a:pt x="2" y="19"/>
                    </a:cubicBezTo>
                    <a:cubicBezTo>
                      <a:pt x="0" y="25"/>
                      <a:pt x="1" y="31"/>
                      <a:pt x="4" y="36"/>
                    </a:cubicBezTo>
                    <a:cubicBezTo>
                      <a:pt x="7" y="41"/>
                      <a:pt x="13" y="45"/>
                      <a:pt x="14" y="50"/>
                    </a:cubicBezTo>
                    <a:cubicBezTo>
                      <a:pt x="14" y="51"/>
                      <a:pt x="14" y="52"/>
                      <a:pt x="15" y="53"/>
                    </a:cubicBezTo>
                    <a:cubicBezTo>
                      <a:pt x="16" y="55"/>
                      <a:pt x="18" y="57"/>
                      <a:pt x="20" y="58"/>
                    </a:cubicBezTo>
                    <a:cubicBezTo>
                      <a:pt x="26" y="62"/>
                      <a:pt x="32" y="67"/>
                      <a:pt x="35" y="73"/>
                    </a:cubicBezTo>
                    <a:cubicBezTo>
                      <a:pt x="37" y="77"/>
                      <a:pt x="39" y="80"/>
                      <a:pt x="40" y="84"/>
                    </a:cubicBezTo>
                    <a:cubicBezTo>
                      <a:pt x="43" y="90"/>
                      <a:pt x="46" y="96"/>
                      <a:pt x="48" y="102"/>
                    </a:cubicBezTo>
                    <a:cubicBezTo>
                      <a:pt x="49" y="104"/>
                      <a:pt x="50" y="107"/>
                      <a:pt x="52" y="109"/>
                    </a:cubicBezTo>
                    <a:cubicBezTo>
                      <a:pt x="53" y="111"/>
                      <a:pt x="55" y="113"/>
                      <a:pt x="57" y="116"/>
                    </a:cubicBezTo>
                    <a:cubicBezTo>
                      <a:pt x="58" y="115"/>
                      <a:pt x="59" y="114"/>
                      <a:pt x="59" y="112"/>
                    </a:cubicBezTo>
                    <a:cubicBezTo>
                      <a:pt x="63" y="98"/>
                      <a:pt x="60" y="83"/>
                      <a:pt x="62" y="69"/>
                    </a:cubicBezTo>
                    <a:cubicBezTo>
                      <a:pt x="62" y="66"/>
                      <a:pt x="63" y="63"/>
                      <a:pt x="62" y="60"/>
                    </a:cubicBezTo>
                    <a:cubicBezTo>
                      <a:pt x="61" y="59"/>
                      <a:pt x="61" y="58"/>
                      <a:pt x="60" y="57"/>
                    </a:cubicBezTo>
                    <a:cubicBezTo>
                      <a:pt x="57" y="54"/>
                      <a:pt x="54" y="51"/>
                      <a:pt x="50" y="49"/>
                    </a:cubicBezTo>
                    <a:cubicBezTo>
                      <a:pt x="49" y="48"/>
                      <a:pt x="47" y="47"/>
                      <a:pt x="45" y="45"/>
                    </a:cubicBezTo>
                    <a:cubicBezTo>
                      <a:pt x="43" y="40"/>
                      <a:pt x="44" y="32"/>
                      <a:pt x="45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8" name="Freeform 28"/>
              <p:cNvSpPr>
                <a:spLocks/>
              </p:cNvSpPr>
              <p:nvPr/>
            </p:nvSpPr>
            <p:spPr bwMode="auto">
              <a:xfrm>
                <a:off x="7399338" y="3270251"/>
                <a:ext cx="146050" cy="354013"/>
              </a:xfrm>
              <a:custGeom>
                <a:avLst/>
                <a:gdLst>
                  <a:gd name="T0" fmla="*/ 76 w 89"/>
                  <a:gd name="T1" fmla="*/ 79 h 214"/>
                  <a:gd name="T2" fmla="*/ 80 w 89"/>
                  <a:gd name="T3" fmla="*/ 64 h 214"/>
                  <a:gd name="T4" fmla="*/ 86 w 89"/>
                  <a:gd name="T5" fmla="*/ 40 h 214"/>
                  <a:gd name="T6" fmla="*/ 87 w 89"/>
                  <a:gd name="T7" fmla="*/ 26 h 214"/>
                  <a:gd name="T8" fmla="*/ 77 w 89"/>
                  <a:gd name="T9" fmla="*/ 14 h 214"/>
                  <a:gd name="T10" fmla="*/ 55 w 89"/>
                  <a:gd name="T11" fmla="*/ 1 h 214"/>
                  <a:gd name="T12" fmla="*/ 50 w 89"/>
                  <a:gd name="T13" fmla="*/ 1 h 214"/>
                  <a:gd name="T14" fmla="*/ 49 w 89"/>
                  <a:gd name="T15" fmla="*/ 5 h 214"/>
                  <a:gd name="T16" fmla="*/ 46 w 89"/>
                  <a:gd name="T17" fmla="*/ 57 h 214"/>
                  <a:gd name="T18" fmla="*/ 46 w 89"/>
                  <a:gd name="T19" fmla="*/ 69 h 214"/>
                  <a:gd name="T20" fmla="*/ 44 w 89"/>
                  <a:gd name="T21" fmla="*/ 88 h 214"/>
                  <a:gd name="T22" fmla="*/ 46 w 89"/>
                  <a:gd name="T23" fmla="*/ 106 h 214"/>
                  <a:gd name="T24" fmla="*/ 41 w 89"/>
                  <a:gd name="T25" fmla="*/ 119 h 214"/>
                  <a:gd name="T26" fmla="*/ 26 w 89"/>
                  <a:gd name="T27" fmla="*/ 138 h 214"/>
                  <a:gd name="T28" fmla="*/ 5 w 89"/>
                  <a:gd name="T29" fmla="*/ 155 h 214"/>
                  <a:gd name="T30" fmla="*/ 2 w 89"/>
                  <a:gd name="T31" fmla="*/ 159 h 214"/>
                  <a:gd name="T32" fmla="*/ 1 w 89"/>
                  <a:gd name="T33" fmla="*/ 164 h 214"/>
                  <a:gd name="T34" fmla="*/ 1 w 89"/>
                  <a:gd name="T35" fmla="*/ 188 h 214"/>
                  <a:gd name="T36" fmla="*/ 4 w 89"/>
                  <a:gd name="T37" fmla="*/ 202 h 214"/>
                  <a:gd name="T38" fmla="*/ 14 w 89"/>
                  <a:gd name="T39" fmla="*/ 206 h 214"/>
                  <a:gd name="T40" fmla="*/ 21 w 89"/>
                  <a:gd name="T41" fmla="*/ 211 h 214"/>
                  <a:gd name="T42" fmla="*/ 35 w 89"/>
                  <a:gd name="T43" fmla="*/ 205 h 214"/>
                  <a:gd name="T44" fmla="*/ 36 w 89"/>
                  <a:gd name="T45" fmla="*/ 200 h 214"/>
                  <a:gd name="T46" fmla="*/ 54 w 89"/>
                  <a:gd name="T47" fmla="*/ 188 h 214"/>
                  <a:gd name="T48" fmla="*/ 59 w 89"/>
                  <a:gd name="T49" fmla="*/ 162 h 214"/>
                  <a:gd name="T50" fmla="*/ 64 w 89"/>
                  <a:gd name="T51" fmla="*/ 123 h 214"/>
                  <a:gd name="T52" fmla="*/ 64 w 89"/>
                  <a:gd name="T53" fmla="*/ 104 h 214"/>
                  <a:gd name="T54" fmla="*/ 69 w 89"/>
                  <a:gd name="T55" fmla="*/ 94 h 214"/>
                  <a:gd name="T56" fmla="*/ 76 w 89"/>
                  <a:gd name="T57" fmla="*/ 7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9" h="214">
                    <a:moveTo>
                      <a:pt x="76" y="79"/>
                    </a:moveTo>
                    <a:cubicBezTo>
                      <a:pt x="77" y="74"/>
                      <a:pt x="78" y="69"/>
                      <a:pt x="80" y="64"/>
                    </a:cubicBezTo>
                    <a:cubicBezTo>
                      <a:pt x="82" y="56"/>
                      <a:pt x="84" y="48"/>
                      <a:pt x="86" y="40"/>
                    </a:cubicBezTo>
                    <a:cubicBezTo>
                      <a:pt x="87" y="35"/>
                      <a:pt x="89" y="30"/>
                      <a:pt x="87" y="26"/>
                    </a:cubicBezTo>
                    <a:cubicBezTo>
                      <a:pt x="86" y="21"/>
                      <a:pt x="82" y="17"/>
                      <a:pt x="77" y="14"/>
                    </a:cubicBezTo>
                    <a:cubicBezTo>
                      <a:pt x="71" y="9"/>
                      <a:pt x="63" y="5"/>
                      <a:pt x="55" y="1"/>
                    </a:cubicBezTo>
                    <a:cubicBezTo>
                      <a:pt x="54" y="1"/>
                      <a:pt x="52" y="0"/>
                      <a:pt x="50" y="1"/>
                    </a:cubicBezTo>
                    <a:cubicBezTo>
                      <a:pt x="49" y="2"/>
                      <a:pt x="49" y="4"/>
                      <a:pt x="49" y="5"/>
                    </a:cubicBezTo>
                    <a:cubicBezTo>
                      <a:pt x="47" y="23"/>
                      <a:pt x="46" y="40"/>
                      <a:pt x="46" y="57"/>
                    </a:cubicBezTo>
                    <a:cubicBezTo>
                      <a:pt x="46" y="61"/>
                      <a:pt x="46" y="65"/>
                      <a:pt x="46" y="69"/>
                    </a:cubicBezTo>
                    <a:cubicBezTo>
                      <a:pt x="45" y="75"/>
                      <a:pt x="43" y="82"/>
                      <a:pt x="44" y="88"/>
                    </a:cubicBezTo>
                    <a:cubicBezTo>
                      <a:pt x="44" y="94"/>
                      <a:pt x="47" y="100"/>
                      <a:pt x="46" y="106"/>
                    </a:cubicBezTo>
                    <a:cubicBezTo>
                      <a:pt x="46" y="111"/>
                      <a:pt x="43" y="115"/>
                      <a:pt x="41" y="119"/>
                    </a:cubicBezTo>
                    <a:cubicBezTo>
                      <a:pt x="36" y="125"/>
                      <a:pt x="32" y="132"/>
                      <a:pt x="26" y="138"/>
                    </a:cubicBezTo>
                    <a:cubicBezTo>
                      <a:pt x="20" y="144"/>
                      <a:pt x="12" y="149"/>
                      <a:pt x="5" y="155"/>
                    </a:cubicBezTo>
                    <a:cubicBezTo>
                      <a:pt x="4" y="156"/>
                      <a:pt x="3" y="157"/>
                      <a:pt x="2" y="159"/>
                    </a:cubicBezTo>
                    <a:cubicBezTo>
                      <a:pt x="1" y="160"/>
                      <a:pt x="1" y="162"/>
                      <a:pt x="1" y="164"/>
                    </a:cubicBezTo>
                    <a:cubicBezTo>
                      <a:pt x="1" y="172"/>
                      <a:pt x="1" y="180"/>
                      <a:pt x="1" y="188"/>
                    </a:cubicBezTo>
                    <a:cubicBezTo>
                      <a:pt x="0" y="193"/>
                      <a:pt x="1" y="199"/>
                      <a:pt x="4" y="202"/>
                    </a:cubicBezTo>
                    <a:cubicBezTo>
                      <a:pt x="7" y="204"/>
                      <a:pt x="10" y="205"/>
                      <a:pt x="14" y="206"/>
                    </a:cubicBezTo>
                    <a:cubicBezTo>
                      <a:pt x="17" y="206"/>
                      <a:pt x="20" y="208"/>
                      <a:pt x="21" y="211"/>
                    </a:cubicBezTo>
                    <a:cubicBezTo>
                      <a:pt x="27" y="214"/>
                      <a:pt x="34" y="211"/>
                      <a:pt x="35" y="205"/>
                    </a:cubicBezTo>
                    <a:cubicBezTo>
                      <a:pt x="36" y="204"/>
                      <a:pt x="36" y="202"/>
                      <a:pt x="36" y="200"/>
                    </a:cubicBezTo>
                    <a:cubicBezTo>
                      <a:pt x="39" y="194"/>
                      <a:pt x="48" y="193"/>
                      <a:pt x="54" y="188"/>
                    </a:cubicBezTo>
                    <a:cubicBezTo>
                      <a:pt x="61" y="182"/>
                      <a:pt x="59" y="171"/>
                      <a:pt x="59" y="162"/>
                    </a:cubicBezTo>
                    <a:cubicBezTo>
                      <a:pt x="59" y="149"/>
                      <a:pt x="63" y="136"/>
                      <a:pt x="64" y="123"/>
                    </a:cubicBezTo>
                    <a:cubicBezTo>
                      <a:pt x="65" y="117"/>
                      <a:pt x="65" y="110"/>
                      <a:pt x="64" y="104"/>
                    </a:cubicBezTo>
                    <a:cubicBezTo>
                      <a:pt x="63" y="99"/>
                      <a:pt x="64" y="97"/>
                      <a:pt x="69" y="94"/>
                    </a:cubicBezTo>
                    <a:cubicBezTo>
                      <a:pt x="75" y="90"/>
                      <a:pt x="76" y="86"/>
                      <a:pt x="76" y="7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9" name="Freeform 29"/>
              <p:cNvSpPr>
                <a:spLocks/>
              </p:cNvSpPr>
              <p:nvPr/>
            </p:nvSpPr>
            <p:spPr bwMode="auto">
              <a:xfrm>
                <a:off x="7407275" y="3833813"/>
                <a:ext cx="336550" cy="650875"/>
              </a:xfrm>
              <a:custGeom>
                <a:avLst/>
                <a:gdLst>
                  <a:gd name="T0" fmla="*/ 106 w 205"/>
                  <a:gd name="T1" fmla="*/ 49 h 394"/>
                  <a:gd name="T2" fmla="*/ 106 w 205"/>
                  <a:gd name="T3" fmla="*/ 49 h 394"/>
                  <a:gd name="T4" fmla="*/ 108 w 205"/>
                  <a:gd name="T5" fmla="*/ 83 h 394"/>
                  <a:gd name="T6" fmla="*/ 102 w 205"/>
                  <a:gd name="T7" fmla="*/ 117 h 394"/>
                  <a:gd name="T8" fmla="*/ 88 w 205"/>
                  <a:gd name="T9" fmla="*/ 140 h 394"/>
                  <a:gd name="T10" fmla="*/ 89 w 205"/>
                  <a:gd name="T11" fmla="*/ 146 h 394"/>
                  <a:gd name="T12" fmla="*/ 83 w 205"/>
                  <a:gd name="T13" fmla="*/ 178 h 394"/>
                  <a:gd name="T14" fmla="*/ 89 w 205"/>
                  <a:gd name="T15" fmla="*/ 191 h 394"/>
                  <a:gd name="T16" fmla="*/ 82 w 205"/>
                  <a:gd name="T17" fmla="*/ 211 h 394"/>
                  <a:gd name="T18" fmla="*/ 71 w 205"/>
                  <a:gd name="T19" fmla="*/ 215 h 394"/>
                  <a:gd name="T20" fmla="*/ 65 w 205"/>
                  <a:gd name="T21" fmla="*/ 227 h 394"/>
                  <a:gd name="T22" fmla="*/ 28 w 205"/>
                  <a:gd name="T23" fmla="*/ 253 h 394"/>
                  <a:gd name="T24" fmla="*/ 11 w 205"/>
                  <a:gd name="T25" fmla="*/ 277 h 394"/>
                  <a:gd name="T26" fmla="*/ 2 w 205"/>
                  <a:gd name="T27" fmla="*/ 300 h 394"/>
                  <a:gd name="T28" fmla="*/ 6 w 205"/>
                  <a:gd name="T29" fmla="*/ 338 h 394"/>
                  <a:gd name="T30" fmla="*/ 17 w 205"/>
                  <a:gd name="T31" fmla="*/ 385 h 394"/>
                  <a:gd name="T32" fmla="*/ 20 w 205"/>
                  <a:gd name="T33" fmla="*/ 391 h 394"/>
                  <a:gd name="T34" fmla="*/ 28 w 205"/>
                  <a:gd name="T35" fmla="*/ 394 h 394"/>
                  <a:gd name="T36" fmla="*/ 42 w 205"/>
                  <a:gd name="T37" fmla="*/ 392 h 394"/>
                  <a:gd name="T38" fmla="*/ 50 w 205"/>
                  <a:gd name="T39" fmla="*/ 381 h 394"/>
                  <a:gd name="T40" fmla="*/ 49 w 205"/>
                  <a:gd name="T41" fmla="*/ 377 h 394"/>
                  <a:gd name="T42" fmla="*/ 52 w 205"/>
                  <a:gd name="T43" fmla="*/ 373 h 394"/>
                  <a:gd name="T44" fmla="*/ 62 w 205"/>
                  <a:gd name="T45" fmla="*/ 342 h 394"/>
                  <a:gd name="T46" fmla="*/ 96 w 205"/>
                  <a:gd name="T47" fmla="*/ 315 h 394"/>
                  <a:gd name="T48" fmla="*/ 123 w 205"/>
                  <a:gd name="T49" fmla="*/ 281 h 394"/>
                  <a:gd name="T50" fmla="*/ 137 w 205"/>
                  <a:gd name="T51" fmla="*/ 251 h 394"/>
                  <a:gd name="T52" fmla="*/ 143 w 205"/>
                  <a:gd name="T53" fmla="*/ 221 h 394"/>
                  <a:gd name="T54" fmla="*/ 170 w 205"/>
                  <a:gd name="T55" fmla="*/ 154 h 394"/>
                  <a:gd name="T56" fmla="*/ 185 w 205"/>
                  <a:gd name="T57" fmla="*/ 123 h 394"/>
                  <a:gd name="T58" fmla="*/ 204 w 205"/>
                  <a:gd name="T59" fmla="*/ 58 h 394"/>
                  <a:gd name="T60" fmla="*/ 201 w 205"/>
                  <a:gd name="T61" fmla="*/ 42 h 394"/>
                  <a:gd name="T62" fmla="*/ 190 w 205"/>
                  <a:gd name="T63" fmla="*/ 30 h 394"/>
                  <a:gd name="T64" fmla="*/ 175 w 205"/>
                  <a:gd name="T65" fmla="*/ 17 h 394"/>
                  <a:gd name="T66" fmla="*/ 114 w 205"/>
                  <a:gd name="T67" fmla="*/ 6 h 394"/>
                  <a:gd name="T68" fmla="*/ 101 w 205"/>
                  <a:gd name="T69" fmla="*/ 16 h 394"/>
                  <a:gd name="T70" fmla="*/ 102 w 205"/>
                  <a:gd name="T71" fmla="*/ 44 h 394"/>
                  <a:gd name="T72" fmla="*/ 106 w 205"/>
                  <a:gd name="T73" fmla="*/ 4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5" h="394">
                    <a:moveTo>
                      <a:pt x="106" y="49"/>
                    </a:moveTo>
                    <a:cubicBezTo>
                      <a:pt x="106" y="49"/>
                      <a:pt x="106" y="49"/>
                      <a:pt x="106" y="49"/>
                    </a:cubicBezTo>
                    <a:cubicBezTo>
                      <a:pt x="111" y="56"/>
                      <a:pt x="108" y="74"/>
                      <a:pt x="108" y="83"/>
                    </a:cubicBezTo>
                    <a:cubicBezTo>
                      <a:pt x="108" y="94"/>
                      <a:pt x="107" y="107"/>
                      <a:pt x="102" y="117"/>
                    </a:cubicBezTo>
                    <a:cubicBezTo>
                      <a:pt x="99" y="125"/>
                      <a:pt x="89" y="131"/>
                      <a:pt x="88" y="140"/>
                    </a:cubicBezTo>
                    <a:cubicBezTo>
                      <a:pt x="88" y="142"/>
                      <a:pt x="89" y="144"/>
                      <a:pt x="89" y="146"/>
                    </a:cubicBezTo>
                    <a:cubicBezTo>
                      <a:pt x="90" y="157"/>
                      <a:pt x="82" y="167"/>
                      <a:pt x="83" y="178"/>
                    </a:cubicBezTo>
                    <a:cubicBezTo>
                      <a:pt x="84" y="182"/>
                      <a:pt x="87" y="187"/>
                      <a:pt x="89" y="191"/>
                    </a:cubicBezTo>
                    <a:cubicBezTo>
                      <a:pt x="93" y="200"/>
                      <a:pt x="92" y="208"/>
                      <a:pt x="82" y="211"/>
                    </a:cubicBezTo>
                    <a:cubicBezTo>
                      <a:pt x="78" y="213"/>
                      <a:pt x="74" y="213"/>
                      <a:pt x="71" y="215"/>
                    </a:cubicBezTo>
                    <a:cubicBezTo>
                      <a:pt x="67" y="218"/>
                      <a:pt x="67" y="223"/>
                      <a:pt x="65" y="227"/>
                    </a:cubicBezTo>
                    <a:cubicBezTo>
                      <a:pt x="58" y="241"/>
                      <a:pt x="40" y="243"/>
                      <a:pt x="28" y="253"/>
                    </a:cubicBezTo>
                    <a:cubicBezTo>
                      <a:pt x="20" y="259"/>
                      <a:pt x="15" y="268"/>
                      <a:pt x="11" y="277"/>
                    </a:cubicBezTo>
                    <a:cubicBezTo>
                      <a:pt x="7" y="284"/>
                      <a:pt x="4" y="292"/>
                      <a:pt x="2" y="300"/>
                    </a:cubicBezTo>
                    <a:cubicBezTo>
                      <a:pt x="0" y="312"/>
                      <a:pt x="3" y="325"/>
                      <a:pt x="6" y="338"/>
                    </a:cubicBezTo>
                    <a:cubicBezTo>
                      <a:pt x="9" y="353"/>
                      <a:pt x="13" y="369"/>
                      <a:pt x="17" y="385"/>
                    </a:cubicBezTo>
                    <a:cubicBezTo>
                      <a:pt x="17" y="387"/>
                      <a:pt x="18" y="390"/>
                      <a:pt x="20" y="391"/>
                    </a:cubicBezTo>
                    <a:cubicBezTo>
                      <a:pt x="22" y="393"/>
                      <a:pt x="25" y="394"/>
                      <a:pt x="28" y="394"/>
                    </a:cubicBezTo>
                    <a:cubicBezTo>
                      <a:pt x="33" y="394"/>
                      <a:pt x="38" y="394"/>
                      <a:pt x="42" y="392"/>
                    </a:cubicBezTo>
                    <a:cubicBezTo>
                      <a:pt x="46" y="391"/>
                      <a:pt x="50" y="386"/>
                      <a:pt x="50" y="381"/>
                    </a:cubicBezTo>
                    <a:cubicBezTo>
                      <a:pt x="50" y="380"/>
                      <a:pt x="49" y="379"/>
                      <a:pt x="49" y="377"/>
                    </a:cubicBezTo>
                    <a:cubicBezTo>
                      <a:pt x="50" y="376"/>
                      <a:pt x="51" y="374"/>
                      <a:pt x="52" y="373"/>
                    </a:cubicBezTo>
                    <a:cubicBezTo>
                      <a:pt x="59" y="364"/>
                      <a:pt x="57" y="352"/>
                      <a:pt x="62" y="342"/>
                    </a:cubicBezTo>
                    <a:cubicBezTo>
                      <a:pt x="69" y="329"/>
                      <a:pt x="84" y="324"/>
                      <a:pt x="96" y="315"/>
                    </a:cubicBezTo>
                    <a:cubicBezTo>
                      <a:pt x="107" y="306"/>
                      <a:pt x="115" y="293"/>
                      <a:pt x="123" y="281"/>
                    </a:cubicBezTo>
                    <a:cubicBezTo>
                      <a:pt x="128" y="271"/>
                      <a:pt x="134" y="262"/>
                      <a:pt x="137" y="251"/>
                    </a:cubicBezTo>
                    <a:cubicBezTo>
                      <a:pt x="140" y="242"/>
                      <a:pt x="141" y="231"/>
                      <a:pt x="143" y="221"/>
                    </a:cubicBezTo>
                    <a:cubicBezTo>
                      <a:pt x="148" y="198"/>
                      <a:pt x="159" y="175"/>
                      <a:pt x="170" y="154"/>
                    </a:cubicBezTo>
                    <a:cubicBezTo>
                      <a:pt x="175" y="144"/>
                      <a:pt x="180" y="134"/>
                      <a:pt x="185" y="123"/>
                    </a:cubicBezTo>
                    <a:cubicBezTo>
                      <a:pt x="195" y="103"/>
                      <a:pt x="205" y="81"/>
                      <a:pt x="204" y="58"/>
                    </a:cubicBezTo>
                    <a:cubicBezTo>
                      <a:pt x="204" y="53"/>
                      <a:pt x="203" y="47"/>
                      <a:pt x="201" y="42"/>
                    </a:cubicBezTo>
                    <a:cubicBezTo>
                      <a:pt x="198" y="37"/>
                      <a:pt x="194" y="33"/>
                      <a:pt x="190" y="30"/>
                    </a:cubicBezTo>
                    <a:cubicBezTo>
                      <a:pt x="186" y="25"/>
                      <a:pt x="181" y="21"/>
                      <a:pt x="175" y="17"/>
                    </a:cubicBezTo>
                    <a:cubicBezTo>
                      <a:pt x="158" y="4"/>
                      <a:pt x="135" y="0"/>
                      <a:pt x="114" y="6"/>
                    </a:cubicBezTo>
                    <a:cubicBezTo>
                      <a:pt x="109" y="8"/>
                      <a:pt x="103" y="10"/>
                      <a:pt x="101" y="16"/>
                    </a:cubicBezTo>
                    <a:cubicBezTo>
                      <a:pt x="100" y="23"/>
                      <a:pt x="97" y="38"/>
                      <a:pt x="102" y="44"/>
                    </a:cubicBezTo>
                    <a:cubicBezTo>
                      <a:pt x="103" y="46"/>
                      <a:pt x="105" y="47"/>
                      <a:pt x="106" y="4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0" name="Freeform 30"/>
              <p:cNvSpPr>
                <a:spLocks/>
              </p:cNvSpPr>
              <p:nvPr/>
            </p:nvSpPr>
            <p:spPr bwMode="auto">
              <a:xfrm>
                <a:off x="7707313" y="4305301"/>
                <a:ext cx="133350" cy="233363"/>
              </a:xfrm>
              <a:custGeom>
                <a:avLst/>
                <a:gdLst>
                  <a:gd name="T0" fmla="*/ 15 w 81"/>
                  <a:gd name="T1" fmla="*/ 54 h 141"/>
                  <a:gd name="T2" fmla="*/ 14 w 81"/>
                  <a:gd name="T3" fmla="*/ 33 h 141"/>
                  <a:gd name="T4" fmla="*/ 5 w 81"/>
                  <a:gd name="T5" fmla="*/ 14 h 141"/>
                  <a:gd name="T6" fmla="*/ 1 w 81"/>
                  <a:gd name="T7" fmla="*/ 9 h 141"/>
                  <a:gd name="T8" fmla="*/ 1 w 81"/>
                  <a:gd name="T9" fmla="*/ 3 h 141"/>
                  <a:gd name="T10" fmla="*/ 10 w 81"/>
                  <a:gd name="T11" fmla="*/ 2 h 141"/>
                  <a:gd name="T12" fmla="*/ 24 w 81"/>
                  <a:gd name="T13" fmla="*/ 21 h 141"/>
                  <a:gd name="T14" fmla="*/ 45 w 81"/>
                  <a:gd name="T15" fmla="*/ 30 h 141"/>
                  <a:gd name="T16" fmla="*/ 53 w 81"/>
                  <a:gd name="T17" fmla="*/ 42 h 141"/>
                  <a:gd name="T18" fmla="*/ 71 w 81"/>
                  <a:gd name="T19" fmla="*/ 66 h 141"/>
                  <a:gd name="T20" fmla="*/ 75 w 81"/>
                  <a:gd name="T21" fmla="*/ 73 h 141"/>
                  <a:gd name="T22" fmla="*/ 79 w 81"/>
                  <a:gd name="T23" fmla="*/ 76 h 141"/>
                  <a:gd name="T24" fmla="*/ 81 w 81"/>
                  <a:gd name="T25" fmla="*/ 85 h 141"/>
                  <a:gd name="T26" fmla="*/ 77 w 81"/>
                  <a:gd name="T27" fmla="*/ 112 h 141"/>
                  <a:gd name="T28" fmla="*/ 73 w 81"/>
                  <a:gd name="T29" fmla="*/ 120 h 141"/>
                  <a:gd name="T30" fmla="*/ 64 w 81"/>
                  <a:gd name="T31" fmla="*/ 128 h 141"/>
                  <a:gd name="T32" fmla="*/ 52 w 81"/>
                  <a:gd name="T33" fmla="*/ 137 h 141"/>
                  <a:gd name="T34" fmla="*/ 46 w 81"/>
                  <a:gd name="T35" fmla="*/ 140 h 141"/>
                  <a:gd name="T36" fmla="*/ 30 w 81"/>
                  <a:gd name="T37" fmla="*/ 137 h 141"/>
                  <a:gd name="T38" fmla="*/ 17 w 81"/>
                  <a:gd name="T39" fmla="*/ 136 h 141"/>
                  <a:gd name="T40" fmla="*/ 13 w 81"/>
                  <a:gd name="T41" fmla="*/ 136 h 141"/>
                  <a:gd name="T42" fmla="*/ 9 w 81"/>
                  <a:gd name="T43" fmla="*/ 129 h 141"/>
                  <a:gd name="T44" fmla="*/ 5 w 81"/>
                  <a:gd name="T45" fmla="*/ 102 h 141"/>
                  <a:gd name="T46" fmla="*/ 6 w 81"/>
                  <a:gd name="T47" fmla="*/ 97 h 141"/>
                  <a:gd name="T48" fmla="*/ 9 w 81"/>
                  <a:gd name="T49" fmla="*/ 93 h 141"/>
                  <a:gd name="T50" fmla="*/ 24 w 81"/>
                  <a:gd name="T51" fmla="*/ 85 h 141"/>
                  <a:gd name="T52" fmla="*/ 27 w 81"/>
                  <a:gd name="T53" fmla="*/ 84 h 141"/>
                  <a:gd name="T54" fmla="*/ 25 w 81"/>
                  <a:gd name="T55" fmla="*/ 71 h 141"/>
                  <a:gd name="T56" fmla="*/ 18 w 81"/>
                  <a:gd name="T57" fmla="*/ 67 h 141"/>
                  <a:gd name="T58" fmla="*/ 15 w 81"/>
                  <a:gd name="T59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1" h="141">
                    <a:moveTo>
                      <a:pt x="15" y="54"/>
                    </a:moveTo>
                    <a:cubicBezTo>
                      <a:pt x="15" y="47"/>
                      <a:pt x="15" y="40"/>
                      <a:pt x="14" y="33"/>
                    </a:cubicBezTo>
                    <a:cubicBezTo>
                      <a:pt x="12" y="26"/>
                      <a:pt x="10" y="19"/>
                      <a:pt x="5" y="14"/>
                    </a:cubicBezTo>
                    <a:cubicBezTo>
                      <a:pt x="4" y="12"/>
                      <a:pt x="2" y="11"/>
                      <a:pt x="1" y="9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0"/>
                      <a:pt x="7" y="1"/>
                      <a:pt x="10" y="2"/>
                    </a:cubicBezTo>
                    <a:cubicBezTo>
                      <a:pt x="16" y="7"/>
                      <a:pt x="18" y="16"/>
                      <a:pt x="24" y="21"/>
                    </a:cubicBezTo>
                    <a:cubicBezTo>
                      <a:pt x="30" y="26"/>
                      <a:pt x="39" y="25"/>
                      <a:pt x="45" y="30"/>
                    </a:cubicBezTo>
                    <a:cubicBezTo>
                      <a:pt x="49" y="33"/>
                      <a:pt x="51" y="38"/>
                      <a:pt x="53" y="42"/>
                    </a:cubicBezTo>
                    <a:cubicBezTo>
                      <a:pt x="58" y="51"/>
                      <a:pt x="67" y="57"/>
                      <a:pt x="71" y="66"/>
                    </a:cubicBezTo>
                    <a:cubicBezTo>
                      <a:pt x="72" y="69"/>
                      <a:pt x="73" y="72"/>
                      <a:pt x="75" y="73"/>
                    </a:cubicBezTo>
                    <a:cubicBezTo>
                      <a:pt x="76" y="75"/>
                      <a:pt x="78" y="75"/>
                      <a:pt x="79" y="76"/>
                    </a:cubicBezTo>
                    <a:cubicBezTo>
                      <a:pt x="81" y="79"/>
                      <a:pt x="81" y="82"/>
                      <a:pt x="81" y="85"/>
                    </a:cubicBezTo>
                    <a:cubicBezTo>
                      <a:pt x="81" y="94"/>
                      <a:pt x="80" y="103"/>
                      <a:pt x="77" y="112"/>
                    </a:cubicBezTo>
                    <a:cubicBezTo>
                      <a:pt x="76" y="115"/>
                      <a:pt x="74" y="118"/>
                      <a:pt x="73" y="120"/>
                    </a:cubicBezTo>
                    <a:cubicBezTo>
                      <a:pt x="71" y="123"/>
                      <a:pt x="67" y="125"/>
                      <a:pt x="64" y="128"/>
                    </a:cubicBezTo>
                    <a:cubicBezTo>
                      <a:pt x="60" y="131"/>
                      <a:pt x="56" y="134"/>
                      <a:pt x="52" y="137"/>
                    </a:cubicBezTo>
                    <a:cubicBezTo>
                      <a:pt x="50" y="138"/>
                      <a:pt x="48" y="139"/>
                      <a:pt x="46" y="140"/>
                    </a:cubicBezTo>
                    <a:cubicBezTo>
                      <a:pt x="41" y="141"/>
                      <a:pt x="35" y="138"/>
                      <a:pt x="30" y="137"/>
                    </a:cubicBezTo>
                    <a:cubicBezTo>
                      <a:pt x="26" y="136"/>
                      <a:pt x="22" y="136"/>
                      <a:pt x="17" y="136"/>
                    </a:cubicBezTo>
                    <a:cubicBezTo>
                      <a:pt x="16" y="136"/>
                      <a:pt x="14" y="136"/>
                      <a:pt x="13" y="136"/>
                    </a:cubicBezTo>
                    <a:cubicBezTo>
                      <a:pt x="11" y="134"/>
                      <a:pt x="10" y="131"/>
                      <a:pt x="9" y="129"/>
                    </a:cubicBezTo>
                    <a:cubicBezTo>
                      <a:pt x="7" y="120"/>
                      <a:pt x="6" y="111"/>
                      <a:pt x="5" y="102"/>
                    </a:cubicBezTo>
                    <a:cubicBezTo>
                      <a:pt x="5" y="100"/>
                      <a:pt x="5" y="99"/>
                      <a:pt x="6" y="97"/>
                    </a:cubicBezTo>
                    <a:cubicBezTo>
                      <a:pt x="6" y="95"/>
                      <a:pt x="8" y="94"/>
                      <a:pt x="9" y="93"/>
                    </a:cubicBezTo>
                    <a:cubicBezTo>
                      <a:pt x="13" y="89"/>
                      <a:pt x="18" y="86"/>
                      <a:pt x="24" y="85"/>
                    </a:cubicBezTo>
                    <a:cubicBezTo>
                      <a:pt x="25" y="85"/>
                      <a:pt x="26" y="85"/>
                      <a:pt x="27" y="84"/>
                    </a:cubicBezTo>
                    <a:cubicBezTo>
                      <a:pt x="33" y="81"/>
                      <a:pt x="29" y="74"/>
                      <a:pt x="25" y="71"/>
                    </a:cubicBezTo>
                    <a:cubicBezTo>
                      <a:pt x="23" y="70"/>
                      <a:pt x="20" y="69"/>
                      <a:pt x="18" y="67"/>
                    </a:cubicBezTo>
                    <a:cubicBezTo>
                      <a:pt x="15" y="64"/>
                      <a:pt x="15" y="58"/>
                      <a:pt x="15" y="5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1" name="Freeform 31"/>
              <p:cNvSpPr>
                <a:spLocks/>
              </p:cNvSpPr>
              <p:nvPr/>
            </p:nvSpPr>
            <p:spPr bwMode="auto">
              <a:xfrm>
                <a:off x="7937500" y="4314826"/>
                <a:ext cx="212725" cy="122238"/>
              </a:xfrm>
              <a:custGeom>
                <a:avLst/>
                <a:gdLst>
                  <a:gd name="T0" fmla="*/ 2 w 130"/>
                  <a:gd name="T1" fmla="*/ 27 h 75"/>
                  <a:gd name="T2" fmla="*/ 0 w 130"/>
                  <a:gd name="T3" fmla="*/ 20 h 75"/>
                  <a:gd name="T4" fmla="*/ 4 w 130"/>
                  <a:gd name="T5" fmla="*/ 14 h 75"/>
                  <a:gd name="T6" fmla="*/ 7 w 130"/>
                  <a:gd name="T7" fmla="*/ 13 h 75"/>
                  <a:gd name="T8" fmla="*/ 22 w 130"/>
                  <a:gd name="T9" fmla="*/ 14 h 75"/>
                  <a:gd name="T10" fmla="*/ 57 w 130"/>
                  <a:gd name="T11" fmla="*/ 0 h 75"/>
                  <a:gd name="T12" fmla="*/ 81 w 130"/>
                  <a:gd name="T13" fmla="*/ 12 h 75"/>
                  <a:gd name="T14" fmla="*/ 104 w 130"/>
                  <a:gd name="T15" fmla="*/ 17 h 75"/>
                  <a:gd name="T16" fmla="*/ 109 w 130"/>
                  <a:gd name="T17" fmla="*/ 17 h 75"/>
                  <a:gd name="T18" fmla="*/ 115 w 130"/>
                  <a:gd name="T19" fmla="*/ 21 h 75"/>
                  <a:gd name="T20" fmla="*/ 128 w 130"/>
                  <a:gd name="T21" fmla="*/ 35 h 75"/>
                  <a:gd name="T22" fmla="*/ 128 w 130"/>
                  <a:gd name="T23" fmla="*/ 56 h 75"/>
                  <a:gd name="T24" fmla="*/ 125 w 130"/>
                  <a:gd name="T25" fmla="*/ 70 h 75"/>
                  <a:gd name="T26" fmla="*/ 124 w 130"/>
                  <a:gd name="T27" fmla="*/ 73 h 75"/>
                  <a:gd name="T28" fmla="*/ 121 w 130"/>
                  <a:gd name="T29" fmla="*/ 74 h 75"/>
                  <a:gd name="T30" fmla="*/ 105 w 130"/>
                  <a:gd name="T31" fmla="*/ 73 h 75"/>
                  <a:gd name="T32" fmla="*/ 89 w 130"/>
                  <a:gd name="T33" fmla="*/ 64 h 75"/>
                  <a:gd name="T34" fmla="*/ 68 w 130"/>
                  <a:gd name="T35" fmla="*/ 63 h 75"/>
                  <a:gd name="T36" fmla="*/ 52 w 130"/>
                  <a:gd name="T37" fmla="*/ 69 h 75"/>
                  <a:gd name="T38" fmla="*/ 40 w 130"/>
                  <a:gd name="T39" fmla="*/ 67 h 75"/>
                  <a:gd name="T40" fmla="*/ 30 w 130"/>
                  <a:gd name="T41" fmla="*/ 63 h 75"/>
                  <a:gd name="T42" fmla="*/ 19 w 130"/>
                  <a:gd name="T43" fmla="*/ 53 h 75"/>
                  <a:gd name="T44" fmla="*/ 13 w 130"/>
                  <a:gd name="T45" fmla="*/ 47 h 75"/>
                  <a:gd name="T46" fmla="*/ 12 w 130"/>
                  <a:gd name="T47" fmla="*/ 42 h 75"/>
                  <a:gd name="T48" fmla="*/ 2 w 130"/>
                  <a:gd name="T49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75">
                    <a:moveTo>
                      <a:pt x="2" y="27"/>
                    </a:moveTo>
                    <a:cubicBezTo>
                      <a:pt x="1" y="25"/>
                      <a:pt x="0" y="22"/>
                      <a:pt x="0" y="20"/>
                    </a:cubicBezTo>
                    <a:cubicBezTo>
                      <a:pt x="1" y="17"/>
                      <a:pt x="2" y="15"/>
                      <a:pt x="4" y="14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12" y="14"/>
                      <a:pt x="17" y="14"/>
                      <a:pt x="22" y="14"/>
                    </a:cubicBezTo>
                    <a:cubicBezTo>
                      <a:pt x="35" y="15"/>
                      <a:pt x="44" y="0"/>
                      <a:pt x="57" y="0"/>
                    </a:cubicBezTo>
                    <a:cubicBezTo>
                      <a:pt x="66" y="0"/>
                      <a:pt x="73" y="8"/>
                      <a:pt x="81" y="12"/>
                    </a:cubicBezTo>
                    <a:cubicBezTo>
                      <a:pt x="87" y="16"/>
                      <a:pt x="96" y="18"/>
                      <a:pt x="104" y="17"/>
                    </a:cubicBezTo>
                    <a:cubicBezTo>
                      <a:pt x="106" y="17"/>
                      <a:pt x="108" y="17"/>
                      <a:pt x="109" y="17"/>
                    </a:cubicBezTo>
                    <a:cubicBezTo>
                      <a:pt x="112" y="18"/>
                      <a:pt x="114" y="19"/>
                      <a:pt x="115" y="21"/>
                    </a:cubicBezTo>
                    <a:cubicBezTo>
                      <a:pt x="120" y="25"/>
                      <a:pt x="126" y="29"/>
                      <a:pt x="128" y="35"/>
                    </a:cubicBezTo>
                    <a:cubicBezTo>
                      <a:pt x="130" y="42"/>
                      <a:pt x="129" y="49"/>
                      <a:pt x="128" y="56"/>
                    </a:cubicBezTo>
                    <a:cubicBezTo>
                      <a:pt x="127" y="60"/>
                      <a:pt x="126" y="65"/>
                      <a:pt x="125" y="70"/>
                    </a:cubicBezTo>
                    <a:cubicBezTo>
                      <a:pt x="125" y="71"/>
                      <a:pt x="125" y="72"/>
                      <a:pt x="124" y="73"/>
                    </a:cubicBezTo>
                    <a:cubicBezTo>
                      <a:pt x="123" y="74"/>
                      <a:pt x="122" y="74"/>
                      <a:pt x="121" y="74"/>
                    </a:cubicBezTo>
                    <a:cubicBezTo>
                      <a:pt x="116" y="75"/>
                      <a:pt x="110" y="75"/>
                      <a:pt x="105" y="73"/>
                    </a:cubicBezTo>
                    <a:cubicBezTo>
                      <a:pt x="99" y="70"/>
                      <a:pt x="95" y="67"/>
                      <a:pt x="89" y="64"/>
                    </a:cubicBezTo>
                    <a:cubicBezTo>
                      <a:pt x="83" y="62"/>
                      <a:pt x="75" y="61"/>
                      <a:pt x="68" y="63"/>
                    </a:cubicBezTo>
                    <a:cubicBezTo>
                      <a:pt x="61" y="65"/>
                      <a:pt x="59" y="71"/>
                      <a:pt x="52" y="69"/>
                    </a:cubicBezTo>
                    <a:cubicBezTo>
                      <a:pt x="48" y="68"/>
                      <a:pt x="44" y="67"/>
                      <a:pt x="40" y="67"/>
                    </a:cubicBezTo>
                    <a:cubicBezTo>
                      <a:pt x="36" y="66"/>
                      <a:pt x="33" y="65"/>
                      <a:pt x="30" y="63"/>
                    </a:cubicBezTo>
                    <a:cubicBezTo>
                      <a:pt x="26" y="60"/>
                      <a:pt x="23" y="56"/>
                      <a:pt x="19" y="53"/>
                    </a:cubicBezTo>
                    <a:cubicBezTo>
                      <a:pt x="17" y="51"/>
                      <a:pt x="14" y="50"/>
                      <a:pt x="13" y="47"/>
                    </a:cubicBezTo>
                    <a:cubicBezTo>
                      <a:pt x="13" y="46"/>
                      <a:pt x="13" y="44"/>
                      <a:pt x="12" y="42"/>
                    </a:cubicBezTo>
                    <a:cubicBezTo>
                      <a:pt x="11" y="36"/>
                      <a:pt x="5" y="32"/>
                      <a:pt x="2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2" name="Freeform 32"/>
              <p:cNvSpPr>
                <a:spLocks/>
              </p:cNvSpPr>
              <p:nvPr/>
            </p:nvSpPr>
            <p:spPr bwMode="auto">
              <a:xfrm>
                <a:off x="8027988" y="4491038"/>
                <a:ext cx="34925" cy="55563"/>
              </a:xfrm>
              <a:custGeom>
                <a:avLst/>
                <a:gdLst>
                  <a:gd name="T0" fmla="*/ 19 w 22"/>
                  <a:gd name="T1" fmla="*/ 27 h 34"/>
                  <a:gd name="T2" fmla="*/ 21 w 22"/>
                  <a:gd name="T3" fmla="*/ 19 h 34"/>
                  <a:gd name="T4" fmla="*/ 20 w 22"/>
                  <a:gd name="T5" fmla="*/ 10 h 34"/>
                  <a:gd name="T6" fmla="*/ 20 w 22"/>
                  <a:gd name="T7" fmla="*/ 2 h 34"/>
                  <a:gd name="T8" fmla="*/ 13 w 22"/>
                  <a:gd name="T9" fmla="*/ 2 h 34"/>
                  <a:gd name="T10" fmla="*/ 5 w 22"/>
                  <a:gd name="T11" fmla="*/ 6 h 34"/>
                  <a:gd name="T12" fmla="*/ 2 w 22"/>
                  <a:gd name="T13" fmla="*/ 9 h 34"/>
                  <a:gd name="T14" fmla="*/ 1 w 22"/>
                  <a:gd name="T15" fmla="*/ 12 h 34"/>
                  <a:gd name="T16" fmla="*/ 19 w 22"/>
                  <a:gd name="T17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4">
                    <a:moveTo>
                      <a:pt x="19" y="27"/>
                    </a:moveTo>
                    <a:cubicBezTo>
                      <a:pt x="21" y="25"/>
                      <a:pt x="22" y="22"/>
                      <a:pt x="21" y="19"/>
                    </a:cubicBezTo>
                    <a:cubicBezTo>
                      <a:pt x="21" y="16"/>
                      <a:pt x="20" y="13"/>
                      <a:pt x="20" y="10"/>
                    </a:cubicBezTo>
                    <a:cubicBezTo>
                      <a:pt x="21" y="7"/>
                      <a:pt x="22" y="4"/>
                      <a:pt x="20" y="2"/>
                    </a:cubicBezTo>
                    <a:cubicBezTo>
                      <a:pt x="18" y="0"/>
                      <a:pt x="15" y="1"/>
                      <a:pt x="13" y="2"/>
                    </a:cubicBezTo>
                    <a:cubicBezTo>
                      <a:pt x="10" y="3"/>
                      <a:pt x="7" y="4"/>
                      <a:pt x="5" y="6"/>
                    </a:cubicBezTo>
                    <a:cubicBezTo>
                      <a:pt x="4" y="7"/>
                      <a:pt x="3" y="8"/>
                      <a:pt x="2" y="9"/>
                    </a:cubicBezTo>
                    <a:cubicBezTo>
                      <a:pt x="2" y="10"/>
                      <a:pt x="2" y="11"/>
                      <a:pt x="1" y="12"/>
                    </a:cubicBezTo>
                    <a:cubicBezTo>
                      <a:pt x="0" y="21"/>
                      <a:pt x="8" y="34"/>
                      <a:pt x="19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3" name="Freeform 33"/>
              <p:cNvSpPr>
                <a:spLocks/>
              </p:cNvSpPr>
              <p:nvPr/>
            </p:nvSpPr>
            <p:spPr bwMode="auto">
              <a:xfrm>
                <a:off x="8153400" y="4200526"/>
                <a:ext cx="228600" cy="249238"/>
              </a:xfrm>
              <a:custGeom>
                <a:avLst/>
                <a:gdLst>
                  <a:gd name="T0" fmla="*/ 103 w 138"/>
                  <a:gd name="T1" fmla="*/ 146 h 151"/>
                  <a:gd name="T2" fmla="*/ 110 w 138"/>
                  <a:gd name="T3" fmla="*/ 141 h 151"/>
                  <a:gd name="T4" fmla="*/ 125 w 138"/>
                  <a:gd name="T5" fmla="*/ 134 h 151"/>
                  <a:gd name="T6" fmla="*/ 136 w 138"/>
                  <a:gd name="T7" fmla="*/ 132 h 151"/>
                  <a:gd name="T8" fmla="*/ 138 w 138"/>
                  <a:gd name="T9" fmla="*/ 125 h 151"/>
                  <a:gd name="T10" fmla="*/ 138 w 138"/>
                  <a:gd name="T11" fmla="*/ 109 h 151"/>
                  <a:gd name="T12" fmla="*/ 132 w 138"/>
                  <a:gd name="T13" fmla="*/ 81 h 151"/>
                  <a:gd name="T14" fmla="*/ 128 w 138"/>
                  <a:gd name="T15" fmla="*/ 21 h 151"/>
                  <a:gd name="T16" fmla="*/ 126 w 138"/>
                  <a:gd name="T17" fmla="*/ 15 h 151"/>
                  <a:gd name="T18" fmla="*/ 120 w 138"/>
                  <a:gd name="T19" fmla="*/ 9 h 151"/>
                  <a:gd name="T20" fmla="*/ 103 w 138"/>
                  <a:gd name="T21" fmla="*/ 1 h 151"/>
                  <a:gd name="T22" fmla="*/ 86 w 138"/>
                  <a:gd name="T23" fmla="*/ 7 h 151"/>
                  <a:gd name="T24" fmla="*/ 69 w 138"/>
                  <a:gd name="T25" fmla="*/ 9 h 151"/>
                  <a:gd name="T26" fmla="*/ 55 w 138"/>
                  <a:gd name="T27" fmla="*/ 9 h 151"/>
                  <a:gd name="T28" fmla="*/ 35 w 138"/>
                  <a:gd name="T29" fmla="*/ 9 h 151"/>
                  <a:gd name="T30" fmla="*/ 7 w 138"/>
                  <a:gd name="T31" fmla="*/ 15 h 151"/>
                  <a:gd name="T32" fmla="*/ 1 w 138"/>
                  <a:gd name="T33" fmla="*/ 21 h 151"/>
                  <a:gd name="T34" fmla="*/ 5 w 138"/>
                  <a:gd name="T35" fmla="*/ 32 h 151"/>
                  <a:gd name="T36" fmla="*/ 12 w 138"/>
                  <a:gd name="T37" fmla="*/ 40 h 151"/>
                  <a:gd name="T38" fmla="*/ 16 w 138"/>
                  <a:gd name="T39" fmla="*/ 47 h 151"/>
                  <a:gd name="T40" fmla="*/ 29 w 138"/>
                  <a:gd name="T41" fmla="*/ 62 h 151"/>
                  <a:gd name="T42" fmla="*/ 51 w 138"/>
                  <a:gd name="T43" fmla="*/ 78 h 151"/>
                  <a:gd name="T44" fmla="*/ 61 w 138"/>
                  <a:gd name="T45" fmla="*/ 88 h 151"/>
                  <a:gd name="T46" fmla="*/ 78 w 138"/>
                  <a:gd name="T47" fmla="*/ 134 h 151"/>
                  <a:gd name="T48" fmla="*/ 82 w 138"/>
                  <a:gd name="T49" fmla="*/ 145 h 151"/>
                  <a:gd name="T50" fmla="*/ 93 w 138"/>
                  <a:gd name="T51" fmla="*/ 151 h 151"/>
                  <a:gd name="T52" fmla="*/ 103 w 138"/>
                  <a:gd name="T53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103" y="146"/>
                    </a:moveTo>
                    <a:cubicBezTo>
                      <a:pt x="105" y="144"/>
                      <a:pt x="108" y="143"/>
                      <a:pt x="110" y="141"/>
                    </a:cubicBezTo>
                    <a:cubicBezTo>
                      <a:pt x="115" y="138"/>
                      <a:pt x="119" y="134"/>
                      <a:pt x="125" y="134"/>
                    </a:cubicBezTo>
                    <a:cubicBezTo>
                      <a:pt x="129" y="134"/>
                      <a:pt x="133" y="135"/>
                      <a:pt x="136" y="132"/>
                    </a:cubicBezTo>
                    <a:cubicBezTo>
                      <a:pt x="137" y="130"/>
                      <a:pt x="138" y="128"/>
                      <a:pt x="138" y="125"/>
                    </a:cubicBezTo>
                    <a:cubicBezTo>
                      <a:pt x="138" y="120"/>
                      <a:pt x="138" y="115"/>
                      <a:pt x="138" y="109"/>
                    </a:cubicBezTo>
                    <a:cubicBezTo>
                      <a:pt x="137" y="100"/>
                      <a:pt x="134" y="90"/>
                      <a:pt x="132" y="81"/>
                    </a:cubicBezTo>
                    <a:cubicBezTo>
                      <a:pt x="129" y="61"/>
                      <a:pt x="132" y="41"/>
                      <a:pt x="128" y="21"/>
                    </a:cubicBezTo>
                    <a:cubicBezTo>
                      <a:pt x="128" y="19"/>
                      <a:pt x="127" y="17"/>
                      <a:pt x="126" y="15"/>
                    </a:cubicBezTo>
                    <a:cubicBezTo>
                      <a:pt x="125" y="12"/>
                      <a:pt x="122" y="11"/>
                      <a:pt x="120" y="9"/>
                    </a:cubicBezTo>
                    <a:cubicBezTo>
                      <a:pt x="114" y="5"/>
                      <a:pt x="109" y="2"/>
                      <a:pt x="103" y="1"/>
                    </a:cubicBezTo>
                    <a:cubicBezTo>
                      <a:pt x="97" y="0"/>
                      <a:pt x="89" y="1"/>
                      <a:pt x="86" y="7"/>
                    </a:cubicBezTo>
                    <a:cubicBezTo>
                      <a:pt x="80" y="9"/>
                      <a:pt x="75" y="8"/>
                      <a:pt x="69" y="9"/>
                    </a:cubicBezTo>
                    <a:cubicBezTo>
                      <a:pt x="64" y="9"/>
                      <a:pt x="60" y="9"/>
                      <a:pt x="55" y="9"/>
                    </a:cubicBezTo>
                    <a:cubicBezTo>
                      <a:pt x="48" y="9"/>
                      <a:pt x="42" y="9"/>
                      <a:pt x="35" y="9"/>
                    </a:cubicBezTo>
                    <a:cubicBezTo>
                      <a:pt x="25" y="10"/>
                      <a:pt x="15" y="10"/>
                      <a:pt x="7" y="15"/>
                    </a:cubicBezTo>
                    <a:cubicBezTo>
                      <a:pt x="4" y="16"/>
                      <a:pt x="2" y="18"/>
                      <a:pt x="1" y="21"/>
                    </a:cubicBezTo>
                    <a:cubicBezTo>
                      <a:pt x="0" y="25"/>
                      <a:pt x="3" y="29"/>
                      <a:pt x="5" y="32"/>
                    </a:cubicBezTo>
                    <a:cubicBezTo>
                      <a:pt x="7" y="35"/>
                      <a:pt x="10" y="37"/>
                      <a:pt x="12" y="40"/>
                    </a:cubicBezTo>
                    <a:cubicBezTo>
                      <a:pt x="14" y="42"/>
                      <a:pt x="15" y="45"/>
                      <a:pt x="16" y="47"/>
                    </a:cubicBezTo>
                    <a:cubicBezTo>
                      <a:pt x="19" y="53"/>
                      <a:pt x="24" y="58"/>
                      <a:pt x="29" y="62"/>
                    </a:cubicBezTo>
                    <a:cubicBezTo>
                      <a:pt x="36" y="68"/>
                      <a:pt x="44" y="73"/>
                      <a:pt x="51" y="78"/>
                    </a:cubicBezTo>
                    <a:cubicBezTo>
                      <a:pt x="55" y="81"/>
                      <a:pt x="59" y="84"/>
                      <a:pt x="61" y="88"/>
                    </a:cubicBezTo>
                    <a:cubicBezTo>
                      <a:pt x="69" y="102"/>
                      <a:pt x="75" y="118"/>
                      <a:pt x="78" y="134"/>
                    </a:cubicBezTo>
                    <a:cubicBezTo>
                      <a:pt x="79" y="138"/>
                      <a:pt x="80" y="142"/>
                      <a:pt x="82" y="145"/>
                    </a:cubicBezTo>
                    <a:cubicBezTo>
                      <a:pt x="85" y="148"/>
                      <a:pt x="89" y="150"/>
                      <a:pt x="93" y="151"/>
                    </a:cubicBezTo>
                    <a:cubicBezTo>
                      <a:pt x="97" y="151"/>
                      <a:pt x="99" y="149"/>
                      <a:pt x="103" y="14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4" name="Freeform 34"/>
              <p:cNvSpPr>
                <a:spLocks/>
              </p:cNvSpPr>
              <p:nvPr/>
            </p:nvSpPr>
            <p:spPr bwMode="auto">
              <a:xfrm>
                <a:off x="8421688" y="4176713"/>
                <a:ext cx="265113" cy="584200"/>
              </a:xfrm>
              <a:custGeom>
                <a:avLst/>
                <a:gdLst>
                  <a:gd name="T0" fmla="*/ 81 w 161"/>
                  <a:gd name="T1" fmla="*/ 41 h 354"/>
                  <a:gd name="T2" fmla="*/ 61 w 161"/>
                  <a:gd name="T3" fmla="*/ 87 h 354"/>
                  <a:gd name="T4" fmla="*/ 8 w 161"/>
                  <a:gd name="T5" fmla="*/ 192 h 354"/>
                  <a:gd name="T6" fmla="*/ 5 w 161"/>
                  <a:gd name="T7" fmla="*/ 225 h 354"/>
                  <a:gd name="T8" fmla="*/ 0 w 161"/>
                  <a:gd name="T9" fmla="*/ 248 h 354"/>
                  <a:gd name="T10" fmla="*/ 6 w 161"/>
                  <a:gd name="T11" fmla="*/ 277 h 354"/>
                  <a:gd name="T12" fmla="*/ 14 w 161"/>
                  <a:gd name="T13" fmla="*/ 297 h 354"/>
                  <a:gd name="T14" fmla="*/ 75 w 161"/>
                  <a:gd name="T15" fmla="*/ 354 h 354"/>
                  <a:gd name="T16" fmla="*/ 71 w 161"/>
                  <a:gd name="T17" fmla="*/ 339 h 354"/>
                  <a:gd name="T18" fmla="*/ 50 w 161"/>
                  <a:gd name="T19" fmla="*/ 314 h 354"/>
                  <a:gd name="T20" fmla="*/ 39 w 161"/>
                  <a:gd name="T21" fmla="*/ 296 h 354"/>
                  <a:gd name="T22" fmla="*/ 43 w 161"/>
                  <a:gd name="T23" fmla="*/ 277 h 354"/>
                  <a:gd name="T24" fmla="*/ 60 w 161"/>
                  <a:gd name="T25" fmla="*/ 291 h 354"/>
                  <a:gd name="T26" fmla="*/ 66 w 161"/>
                  <a:gd name="T27" fmla="*/ 312 h 354"/>
                  <a:gd name="T28" fmla="*/ 71 w 161"/>
                  <a:gd name="T29" fmla="*/ 325 h 354"/>
                  <a:gd name="T30" fmla="*/ 78 w 161"/>
                  <a:gd name="T31" fmla="*/ 330 h 354"/>
                  <a:gd name="T32" fmla="*/ 108 w 161"/>
                  <a:gd name="T33" fmla="*/ 348 h 354"/>
                  <a:gd name="T34" fmla="*/ 118 w 161"/>
                  <a:gd name="T35" fmla="*/ 350 h 354"/>
                  <a:gd name="T36" fmla="*/ 120 w 161"/>
                  <a:gd name="T37" fmla="*/ 346 h 354"/>
                  <a:gd name="T38" fmla="*/ 115 w 161"/>
                  <a:gd name="T39" fmla="*/ 319 h 354"/>
                  <a:gd name="T40" fmla="*/ 100 w 161"/>
                  <a:gd name="T41" fmla="*/ 272 h 354"/>
                  <a:gd name="T42" fmla="*/ 112 w 161"/>
                  <a:gd name="T43" fmla="*/ 224 h 354"/>
                  <a:gd name="T44" fmla="*/ 132 w 161"/>
                  <a:gd name="T45" fmla="*/ 199 h 354"/>
                  <a:gd name="T46" fmla="*/ 138 w 161"/>
                  <a:gd name="T47" fmla="*/ 183 h 354"/>
                  <a:gd name="T48" fmla="*/ 157 w 161"/>
                  <a:gd name="T49" fmla="*/ 127 h 354"/>
                  <a:gd name="T50" fmla="*/ 142 w 161"/>
                  <a:gd name="T51" fmla="*/ 49 h 354"/>
                  <a:gd name="T52" fmla="*/ 114 w 161"/>
                  <a:gd name="T53" fmla="*/ 7 h 354"/>
                  <a:gd name="T54" fmla="*/ 81 w 161"/>
                  <a:gd name="T55" fmla="*/ 4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354">
                    <a:moveTo>
                      <a:pt x="81" y="41"/>
                    </a:moveTo>
                    <a:cubicBezTo>
                      <a:pt x="74" y="57"/>
                      <a:pt x="69" y="72"/>
                      <a:pt x="61" y="87"/>
                    </a:cubicBezTo>
                    <a:cubicBezTo>
                      <a:pt x="44" y="123"/>
                      <a:pt x="14" y="153"/>
                      <a:pt x="8" y="192"/>
                    </a:cubicBezTo>
                    <a:cubicBezTo>
                      <a:pt x="7" y="203"/>
                      <a:pt x="7" y="214"/>
                      <a:pt x="5" y="225"/>
                    </a:cubicBezTo>
                    <a:cubicBezTo>
                      <a:pt x="3" y="233"/>
                      <a:pt x="1" y="240"/>
                      <a:pt x="0" y="248"/>
                    </a:cubicBezTo>
                    <a:cubicBezTo>
                      <a:pt x="0" y="258"/>
                      <a:pt x="3" y="268"/>
                      <a:pt x="6" y="277"/>
                    </a:cubicBezTo>
                    <a:cubicBezTo>
                      <a:pt x="9" y="284"/>
                      <a:pt x="11" y="290"/>
                      <a:pt x="14" y="297"/>
                    </a:cubicBezTo>
                    <a:cubicBezTo>
                      <a:pt x="27" y="322"/>
                      <a:pt x="52" y="339"/>
                      <a:pt x="75" y="354"/>
                    </a:cubicBezTo>
                    <a:cubicBezTo>
                      <a:pt x="78" y="350"/>
                      <a:pt x="74" y="344"/>
                      <a:pt x="71" y="339"/>
                    </a:cubicBezTo>
                    <a:cubicBezTo>
                      <a:pt x="64" y="331"/>
                      <a:pt x="57" y="322"/>
                      <a:pt x="50" y="314"/>
                    </a:cubicBezTo>
                    <a:cubicBezTo>
                      <a:pt x="46" y="308"/>
                      <a:pt x="41" y="303"/>
                      <a:pt x="39" y="296"/>
                    </a:cubicBezTo>
                    <a:cubicBezTo>
                      <a:pt x="37" y="290"/>
                      <a:pt x="38" y="281"/>
                      <a:pt x="43" y="277"/>
                    </a:cubicBezTo>
                    <a:cubicBezTo>
                      <a:pt x="50" y="278"/>
                      <a:pt x="56" y="284"/>
                      <a:pt x="60" y="291"/>
                    </a:cubicBezTo>
                    <a:cubicBezTo>
                      <a:pt x="63" y="297"/>
                      <a:pt x="65" y="305"/>
                      <a:pt x="66" y="312"/>
                    </a:cubicBezTo>
                    <a:cubicBezTo>
                      <a:pt x="67" y="317"/>
                      <a:pt x="68" y="321"/>
                      <a:pt x="71" y="325"/>
                    </a:cubicBezTo>
                    <a:cubicBezTo>
                      <a:pt x="73" y="327"/>
                      <a:pt x="76" y="329"/>
                      <a:pt x="78" y="330"/>
                    </a:cubicBezTo>
                    <a:cubicBezTo>
                      <a:pt x="88" y="336"/>
                      <a:pt x="98" y="342"/>
                      <a:pt x="108" y="348"/>
                    </a:cubicBezTo>
                    <a:cubicBezTo>
                      <a:pt x="111" y="350"/>
                      <a:pt x="115" y="352"/>
                      <a:pt x="118" y="350"/>
                    </a:cubicBezTo>
                    <a:cubicBezTo>
                      <a:pt x="119" y="349"/>
                      <a:pt x="119" y="348"/>
                      <a:pt x="120" y="346"/>
                    </a:cubicBezTo>
                    <a:cubicBezTo>
                      <a:pt x="124" y="338"/>
                      <a:pt x="119" y="328"/>
                      <a:pt x="115" y="319"/>
                    </a:cubicBezTo>
                    <a:cubicBezTo>
                      <a:pt x="107" y="304"/>
                      <a:pt x="101" y="288"/>
                      <a:pt x="100" y="272"/>
                    </a:cubicBezTo>
                    <a:cubicBezTo>
                      <a:pt x="99" y="255"/>
                      <a:pt x="102" y="238"/>
                      <a:pt x="112" y="224"/>
                    </a:cubicBezTo>
                    <a:cubicBezTo>
                      <a:pt x="118" y="216"/>
                      <a:pt x="127" y="209"/>
                      <a:pt x="132" y="199"/>
                    </a:cubicBezTo>
                    <a:cubicBezTo>
                      <a:pt x="134" y="194"/>
                      <a:pt x="136" y="189"/>
                      <a:pt x="138" y="183"/>
                    </a:cubicBezTo>
                    <a:cubicBezTo>
                      <a:pt x="144" y="164"/>
                      <a:pt x="154" y="147"/>
                      <a:pt x="157" y="127"/>
                    </a:cubicBezTo>
                    <a:cubicBezTo>
                      <a:pt x="161" y="101"/>
                      <a:pt x="152" y="74"/>
                      <a:pt x="142" y="49"/>
                    </a:cubicBezTo>
                    <a:cubicBezTo>
                      <a:pt x="137" y="36"/>
                      <a:pt x="128" y="13"/>
                      <a:pt x="114" y="7"/>
                    </a:cubicBezTo>
                    <a:cubicBezTo>
                      <a:pt x="96" y="0"/>
                      <a:pt x="85" y="29"/>
                      <a:pt x="81" y="41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5" name="Freeform 35"/>
              <p:cNvSpPr>
                <a:spLocks/>
              </p:cNvSpPr>
              <p:nvPr/>
            </p:nvSpPr>
            <p:spPr bwMode="auto">
              <a:xfrm>
                <a:off x="8469313" y="3725863"/>
                <a:ext cx="203200" cy="415925"/>
              </a:xfrm>
              <a:custGeom>
                <a:avLst/>
                <a:gdLst>
                  <a:gd name="T0" fmla="*/ 7 w 124"/>
                  <a:gd name="T1" fmla="*/ 27 h 252"/>
                  <a:gd name="T2" fmla="*/ 5 w 124"/>
                  <a:gd name="T3" fmla="*/ 40 h 252"/>
                  <a:gd name="T4" fmla="*/ 2 w 124"/>
                  <a:gd name="T5" fmla="*/ 55 h 252"/>
                  <a:gd name="T6" fmla="*/ 4 w 124"/>
                  <a:gd name="T7" fmla="*/ 79 h 252"/>
                  <a:gd name="T8" fmla="*/ 14 w 124"/>
                  <a:gd name="T9" fmla="*/ 91 h 252"/>
                  <a:gd name="T10" fmla="*/ 30 w 124"/>
                  <a:gd name="T11" fmla="*/ 134 h 252"/>
                  <a:gd name="T12" fmla="*/ 29 w 124"/>
                  <a:gd name="T13" fmla="*/ 162 h 252"/>
                  <a:gd name="T14" fmla="*/ 33 w 124"/>
                  <a:gd name="T15" fmla="*/ 172 h 252"/>
                  <a:gd name="T16" fmla="*/ 60 w 124"/>
                  <a:gd name="T17" fmla="*/ 230 h 252"/>
                  <a:gd name="T18" fmla="*/ 69 w 124"/>
                  <a:gd name="T19" fmla="*/ 246 h 252"/>
                  <a:gd name="T20" fmla="*/ 78 w 124"/>
                  <a:gd name="T21" fmla="*/ 252 h 252"/>
                  <a:gd name="T22" fmla="*/ 90 w 124"/>
                  <a:gd name="T23" fmla="*/ 246 h 252"/>
                  <a:gd name="T24" fmla="*/ 96 w 124"/>
                  <a:gd name="T25" fmla="*/ 234 h 252"/>
                  <a:gd name="T26" fmla="*/ 105 w 124"/>
                  <a:gd name="T27" fmla="*/ 209 h 252"/>
                  <a:gd name="T28" fmla="*/ 108 w 124"/>
                  <a:gd name="T29" fmla="*/ 198 h 252"/>
                  <a:gd name="T30" fmla="*/ 99 w 124"/>
                  <a:gd name="T31" fmla="*/ 184 h 252"/>
                  <a:gd name="T32" fmla="*/ 99 w 124"/>
                  <a:gd name="T33" fmla="*/ 170 h 252"/>
                  <a:gd name="T34" fmla="*/ 102 w 124"/>
                  <a:gd name="T35" fmla="*/ 168 h 252"/>
                  <a:gd name="T36" fmla="*/ 107 w 124"/>
                  <a:gd name="T37" fmla="*/ 153 h 252"/>
                  <a:gd name="T38" fmla="*/ 110 w 124"/>
                  <a:gd name="T39" fmla="*/ 137 h 252"/>
                  <a:gd name="T40" fmla="*/ 118 w 124"/>
                  <a:gd name="T41" fmla="*/ 132 h 252"/>
                  <a:gd name="T42" fmla="*/ 123 w 124"/>
                  <a:gd name="T43" fmla="*/ 115 h 252"/>
                  <a:gd name="T44" fmla="*/ 116 w 124"/>
                  <a:gd name="T45" fmla="*/ 99 h 252"/>
                  <a:gd name="T46" fmla="*/ 97 w 124"/>
                  <a:gd name="T47" fmla="*/ 68 h 252"/>
                  <a:gd name="T48" fmla="*/ 87 w 124"/>
                  <a:gd name="T49" fmla="*/ 54 h 252"/>
                  <a:gd name="T50" fmla="*/ 54 w 124"/>
                  <a:gd name="T51" fmla="*/ 31 h 252"/>
                  <a:gd name="T52" fmla="*/ 47 w 124"/>
                  <a:gd name="T53" fmla="*/ 20 h 252"/>
                  <a:gd name="T54" fmla="*/ 22 w 124"/>
                  <a:gd name="T55" fmla="*/ 1 h 252"/>
                  <a:gd name="T56" fmla="*/ 7 w 124"/>
                  <a:gd name="T57" fmla="*/ 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" h="252">
                    <a:moveTo>
                      <a:pt x="7" y="27"/>
                    </a:moveTo>
                    <a:cubicBezTo>
                      <a:pt x="6" y="31"/>
                      <a:pt x="6" y="36"/>
                      <a:pt x="5" y="40"/>
                    </a:cubicBezTo>
                    <a:cubicBezTo>
                      <a:pt x="4" y="45"/>
                      <a:pt x="3" y="50"/>
                      <a:pt x="2" y="55"/>
                    </a:cubicBezTo>
                    <a:cubicBezTo>
                      <a:pt x="1" y="63"/>
                      <a:pt x="0" y="72"/>
                      <a:pt x="4" y="79"/>
                    </a:cubicBezTo>
                    <a:cubicBezTo>
                      <a:pt x="6" y="84"/>
                      <a:pt x="10" y="87"/>
                      <a:pt x="14" y="91"/>
                    </a:cubicBezTo>
                    <a:cubicBezTo>
                      <a:pt x="24" y="103"/>
                      <a:pt x="30" y="118"/>
                      <a:pt x="30" y="134"/>
                    </a:cubicBezTo>
                    <a:cubicBezTo>
                      <a:pt x="29" y="143"/>
                      <a:pt x="27" y="153"/>
                      <a:pt x="29" y="162"/>
                    </a:cubicBezTo>
                    <a:cubicBezTo>
                      <a:pt x="30" y="166"/>
                      <a:pt x="31" y="169"/>
                      <a:pt x="33" y="172"/>
                    </a:cubicBezTo>
                    <a:cubicBezTo>
                      <a:pt x="42" y="192"/>
                      <a:pt x="51" y="211"/>
                      <a:pt x="60" y="230"/>
                    </a:cubicBezTo>
                    <a:cubicBezTo>
                      <a:pt x="62" y="236"/>
                      <a:pt x="65" y="242"/>
                      <a:pt x="69" y="246"/>
                    </a:cubicBezTo>
                    <a:cubicBezTo>
                      <a:pt x="72" y="249"/>
                      <a:pt x="75" y="251"/>
                      <a:pt x="78" y="252"/>
                    </a:cubicBezTo>
                    <a:cubicBezTo>
                      <a:pt x="82" y="252"/>
                      <a:pt x="87" y="250"/>
                      <a:pt x="90" y="246"/>
                    </a:cubicBezTo>
                    <a:cubicBezTo>
                      <a:pt x="93" y="243"/>
                      <a:pt x="95" y="238"/>
                      <a:pt x="96" y="234"/>
                    </a:cubicBezTo>
                    <a:cubicBezTo>
                      <a:pt x="99" y="226"/>
                      <a:pt x="102" y="218"/>
                      <a:pt x="105" y="209"/>
                    </a:cubicBezTo>
                    <a:cubicBezTo>
                      <a:pt x="107" y="206"/>
                      <a:pt x="108" y="202"/>
                      <a:pt x="108" y="198"/>
                    </a:cubicBezTo>
                    <a:cubicBezTo>
                      <a:pt x="107" y="193"/>
                      <a:pt x="102" y="189"/>
                      <a:pt x="99" y="184"/>
                    </a:cubicBezTo>
                    <a:cubicBezTo>
                      <a:pt x="96" y="180"/>
                      <a:pt x="95" y="173"/>
                      <a:pt x="99" y="170"/>
                    </a:cubicBezTo>
                    <a:cubicBezTo>
                      <a:pt x="100" y="169"/>
                      <a:pt x="101" y="168"/>
                      <a:pt x="102" y="168"/>
                    </a:cubicBezTo>
                    <a:cubicBezTo>
                      <a:pt x="107" y="165"/>
                      <a:pt x="108" y="158"/>
                      <a:pt x="107" y="153"/>
                    </a:cubicBezTo>
                    <a:cubicBezTo>
                      <a:pt x="107" y="147"/>
                      <a:pt x="107" y="141"/>
                      <a:pt x="110" y="137"/>
                    </a:cubicBezTo>
                    <a:cubicBezTo>
                      <a:pt x="112" y="135"/>
                      <a:pt x="116" y="134"/>
                      <a:pt x="118" y="132"/>
                    </a:cubicBezTo>
                    <a:cubicBezTo>
                      <a:pt x="122" y="128"/>
                      <a:pt x="124" y="121"/>
                      <a:pt x="123" y="115"/>
                    </a:cubicBezTo>
                    <a:cubicBezTo>
                      <a:pt x="122" y="110"/>
                      <a:pt x="118" y="104"/>
                      <a:pt x="116" y="99"/>
                    </a:cubicBezTo>
                    <a:cubicBezTo>
                      <a:pt x="109" y="89"/>
                      <a:pt x="103" y="78"/>
                      <a:pt x="97" y="68"/>
                    </a:cubicBezTo>
                    <a:cubicBezTo>
                      <a:pt x="94" y="63"/>
                      <a:pt x="91" y="58"/>
                      <a:pt x="87" y="54"/>
                    </a:cubicBezTo>
                    <a:cubicBezTo>
                      <a:pt x="77" y="44"/>
                      <a:pt x="62" y="42"/>
                      <a:pt x="54" y="31"/>
                    </a:cubicBezTo>
                    <a:cubicBezTo>
                      <a:pt x="51" y="28"/>
                      <a:pt x="49" y="24"/>
                      <a:pt x="47" y="20"/>
                    </a:cubicBezTo>
                    <a:cubicBezTo>
                      <a:pt x="43" y="14"/>
                      <a:pt x="31" y="0"/>
                      <a:pt x="22" y="1"/>
                    </a:cubicBezTo>
                    <a:cubicBezTo>
                      <a:pt x="12" y="2"/>
                      <a:pt x="9" y="19"/>
                      <a:pt x="7" y="2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6" name="Freeform 36"/>
              <p:cNvSpPr>
                <a:spLocks/>
              </p:cNvSpPr>
              <p:nvPr/>
            </p:nvSpPr>
            <p:spPr bwMode="auto">
              <a:xfrm>
                <a:off x="8829675" y="4238626"/>
                <a:ext cx="101600" cy="119063"/>
              </a:xfrm>
              <a:custGeom>
                <a:avLst/>
                <a:gdLst>
                  <a:gd name="T0" fmla="*/ 7 w 62"/>
                  <a:gd name="T1" fmla="*/ 43 h 72"/>
                  <a:gd name="T2" fmla="*/ 9 w 62"/>
                  <a:gd name="T3" fmla="*/ 48 h 72"/>
                  <a:gd name="T4" fmla="*/ 10 w 62"/>
                  <a:gd name="T5" fmla="*/ 60 h 72"/>
                  <a:gd name="T6" fmla="*/ 21 w 62"/>
                  <a:gd name="T7" fmla="*/ 71 h 72"/>
                  <a:gd name="T8" fmla="*/ 37 w 62"/>
                  <a:gd name="T9" fmla="*/ 69 h 72"/>
                  <a:gd name="T10" fmla="*/ 61 w 62"/>
                  <a:gd name="T11" fmla="*/ 46 h 72"/>
                  <a:gd name="T12" fmla="*/ 56 w 62"/>
                  <a:gd name="T13" fmla="*/ 28 h 72"/>
                  <a:gd name="T14" fmla="*/ 44 w 62"/>
                  <a:gd name="T15" fmla="*/ 15 h 72"/>
                  <a:gd name="T16" fmla="*/ 9 w 62"/>
                  <a:gd name="T17" fmla="*/ 8 h 72"/>
                  <a:gd name="T18" fmla="*/ 7 w 62"/>
                  <a:gd name="T1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2">
                    <a:moveTo>
                      <a:pt x="7" y="43"/>
                    </a:moveTo>
                    <a:cubicBezTo>
                      <a:pt x="8" y="45"/>
                      <a:pt x="9" y="46"/>
                      <a:pt x="9" y="48"/>
                    </a:cubicBezTo>
                    <a:cubicBezTo>
                      <a:pt x="10" y="52"/>
                      <a:pt x="9" y="56"/>
                      <a:pt x="10" y="60"/>
                    </a:cubicBezTo>
                    <a:cubicBezTo>
                      <a:pt x="11" y="65"/>
                      <a:pt x="16" y="69"/>
                      <a:pt x="21" y="71"/>
                    </a:cubicBezTo>
                    <a:cubicBezTo>
                      <a:pt x="26" y="72"/>
                      <a:pt x="32" y="71"/>
                      <a:pt x="37" y="69"/>
                    </a:cubicBezTo>
                    <a:cubicBezTo>
                      <a:pt x="48" y="65"/>
                      <a:pt x="59" y="57"/>
                      <a:pt x="61" y="46"/>
                    </a:cubicBezTo>
                    <a:cubicBezTo>
                      <a:pt x="62" y="40"/>
                      <a:pt x="60" y="34"/>
                      <a:pt x="56" y="28"/>
                    </a:cubicBezTo>
                    <a:cubicBezTo>
                      <a:pt x="53" y="23"/>
                      <a:pt x="49" y="19"/>
                      <a:pt x="44" y="15"/>
                    </a:cubicBezTo>
                    <a:cubicBezTo>
                      <a:pt x="36" y="6"/>
                      <a:pt x="21" y="0"/>
                      <a:pt x="9" y="8"/>
                    </a:cubicBezTo>
                    <a:cubicBezTo>
                      <a:pt x="0" y="15"/>
                      <a:pt x="2" y="34"/>
                      <a:pt x="7" y="43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7" name="Freeform 37"/>
              <p:cNvSpPr>
                <a:spLocks/>
              </p:cNvSpPr>
              <p:nvPr/>
            </p:nvSpPr>
            <p:spPr bwMode="auto">
              <a:xfrm>
                <a:off x="8723313" y="4379913"/>
                <a:ext cx="361950" cy="525463"/>
              </a:xfrm>
              <a:custGeom>
                <a:avLst/>
                <a:gdLst>
                  <a:gd name="T0" fmla="*/ 32 w 220"/>
                  <a:gd name="T1" fmla="*/ 45 h 319"/>
                  <a:gd name="T2" fmla="*/ 46 w 220"/>
                  <a:gd name="T3" fmla="*/ 9 h 319"/>
                  <a:gd name="T4" fmla="*/ 72 w 220"/>
                  <a:gd name="T5" fmla="*/ 2 h 319"/>
                  <a:gd name="T6" fmla="*/ 94 w 220"/>
                  <a:gd name="T7" fmla="*/ 0 h 319"/>
                  <a:gd name="T8" fmla="*/ 101 w 220"/>
                  <a:gd name="T9" fmla="*/ 0 h 319"/>
                  <a:gd name="T10" fmla="*/ 108 w 220"/>
                  <a:gd name="T11" fmla="*/ 5 h 319"/>
                  <a:gd name="T12" fmla="*/ 131 w 220"/>
                  <a:gd name="T13" fmla="*/ 32 h 319"/>
                  <a:gd name="T14" fmla="*/ 148 w 220"/>
                  <a:gd name="T15" fmla="*/ 51 h 319"/>
                  <a:gd name="T16" fmla="*/ 165 w 220"/>
                  <a:gd name="T17" fmla="*/ 56 h 319"/>
                  <a:gd name="T18" fmla="*/ 179 w 220"/>
                  <a:gd name="T19" fmla="*/ 51 h 319"/>
                  <a:gd name="T20" fmla="*/ 191 w 220"/>
                  <a:gd name="T21" fmla="*/ 60 h 319"/>
                  <a:gd name="T22" fmla="*/ 198 w 220"/>
                  <a:gd name="T23" fmla="*/ 73 h 319"/>
                  <a:gd name="T24" fmla="*/ 210 w 220"/>
                  <a:gd name="T25" fmla="*/ 83 h 319"/>
                  <a:gd name="T26" fmla="*/ 217 w 220"/>
                  <a:gd name="T27" fmla="*/ 114 h 319"/>
                  <a:gd name="T28" fmla="*/ 204 w 220"/>
                  <a:gd name="T29" fmla="*/ 145 h 319"/>
                  <a:gd name="T30" fmla="*/ 194 w 220"/>
                  <a:gd name="T31" fmla="*/ 152 h 319"/>
                  <a:gd name="T32" fmla="*/ 190 w 220"/>
                  <a:gd name="T33" fmla="*/ 149 h 319"/>
                  <a:gd name="T34" fmla="*/ 161 w 220"/>
                  <a:gd name="T35" fmla="*/ 129 h 319"/>
                  <a:gd name="T36" fmla="*/ 161 w 220"/>
                  <a:gd name="T37" fmla="*/ 184 h 319"/>
                  <a:gd name="T38" fmla="*/ 169 w 220"/>
                  <a:gd name="T39" fmla="*/ 198 h 319"/>
                  <a:gd name="T40" fmla="*/ 177 w 220"/>
                  <a:gd name="T41" fmla="*/ 253 h 319"/>
                  <a:gd name="T42" fmla="*/ 194 w 220"/>
                  <a:gd name="T43" fmla="*/ 275 h 319"/>
                  <a:gd name="T44" fmla="*/ 187 w 220"/>
                  <a:gd name="T45" fmla="*/ 288 h 319"/>
                  <a:gd name="T46" fmla="*/ 173 w 220"/>
                  <a:gd name="T47" fmla="*/ 295 h 319"/>
                  <a:gd name="T48" fmla="*/ 153 w 220"/>
                  <a:gd name="T49" fmla="*/ 300 h 319"/>
                  <a:gd name="T50" fmla="*/ 133 w 220"/>
                  <a:gd name="T51" fmla="*/ 301 h 319"/>
                  <a:gd name="T52" fmla="*/ 121 w 220"/>
                  <a:gd name="T53" fmla="*/ 307 h 319"/>
                  <a:gd name="T54" fmla="*/ 84 w 220"/>
                  <a:gd name="T55" fmla="*/ 312 h 319"/>
                  <a:gd name="T56" fmla="*/ 68 w 220"/>
                  <a:gd name="T57" fmla="*/ 318 h 319"/>
                  <a:gd name="T58" fmla="*/ 50 w 220"/>
                  <a:gd name="T59" fmla="*/ 311 h 319"/>
                  <a:gd name="T60" fmla="*/ 9 w 220"/>
                  <a:gd name="T61" fmla="*/ 253 h 319"/>
                  <a:gd name="T62" fmla="*/ 3 w 220"/>
                  <a:gd name="T63" fmla="*/ 239 h 319"/>
                  <a:gd name="T64" fmla="*/ 9 w 220"/>
                  <a:gd name="T65" fmla="*/ 205 h 319"/>
                  <a:gd name="T66" fmla="*/ 24 w 220"/>
                  <a:gd name="T67" fmla="*/ 173 h 319"/>
                  <a:gd name="T68" fmla="*/ 24 w 220"/>
                  <a:gd name="T69" fmla="*/ 138 h 319"/>
                  <a:gd name="T70" fmla="*/ 6 w 220"/>
                  <a:gd name="T71" fmla="*/ 108 h 319"/>
                  <a:gd name="T72" fmla="*/ 18 w 220"/>
                  <a:gd name="T73" fmla="*/ 79 h 319"/>
                  <a:gd name="T74" fmla="*/ 32 w 220"/>
                  <a:gd name="T75" fmla="*/ 4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0" h="319">
                    <a:moveTo>
                      <a:pt x="32" y="45"/>
                    </a:moveTo>
                    <a:cubicBezTo>
                      <a:pt x="33" y="32"/>
                      <a:pt x="35" y="17"/>
                      <a:pt x="46" y="9"/>
                    </a:cubicBezTo>
                    <a:cubicBezTo>
                      <a:pt x="53" y="3"/>
                      <a:pt x="63" y="2"/>
                      <a:pt x="72" y="2"/>
                    </a:cubicBezTo>
                    <a:cubicBezTo>
                      <a:pt x="79" y="1"/>
                      <a:pt x="87" y="1"/>
                      <a:pt x="94" y="0"/>
                    </a:cubicBezTo>
                    <a:cubicBezTo>
                      <a:pt x="96" y="0"/>
                      <a:pt x="99" y="0"/>
                      <a:pt x="101" y="0"/>
                    </a:cubicBezTo>
                    <a:cubicBezTo>
                      <a:pt x="103" y="1"/>
                      <a:pt x="106" y="3"/>
                      <a:pt x="108" y="5"/>
                    </a:cubicBezTo>
                    <a:cubicBezTo>
                      <a:pt x="116" y="13"/>
                      <a:pt x="124" y="23"/>
                      <a:pt x="131" y="32"/>
                    </a:cubicBezTo>
                    <a:cubicBezTo>
                      <a:pt x="135" y="40"/>
                      <a:pt x="140" y="48"/>
                      <a:pt x="148" y="51"/>
                    </a:cubicBezTo>
                    <a:cubicBezTo>
                      <a:pt x="152" y="54"/>
                      <a:pt x="160" y="57"/>
                      <a:pt x="165" y="56"/>
                    </a:cubicBezTo>
                    <a:cubicBezTo>
                      <a:pt x="170" y="55"/>
                      <a:pt x="174" y="50"/>
                      <a:pt x="179" y="51"/>
                    </a:cubicBezTo>
                    <a:cubicBezTo>
                      <a:pt x="184" y="51"/>
                      <a:pt x="188" y="55"/>
                      <a:pt x="191" y="60"/>
                    </a:cubicBezTo>
                    <a:cubicBezTo>
                      <a:pt x="193" y="64"/>
                      <a:pt x="195" y="69"/>
                      <a:pt x="198" y="73"/>
                    </a:cubicBezTo>
                    <a:cubicBezTo>
                      <a:pt x="202" y="77"/>
                      <a:pt x="206" y="80"/>
                      <a:pt x="210" y="83"/>
                    </a:cubicBezTo>
                    <a:cubicBezTo>
                      <a:pt x="217" y="91"/>
                      <a:pt x="220" y="103"/>
                      <a:pt x="217" y="114"/>
                    </a:cubicBezTo>
                    <a:cubicBezTo>
                      <a:pt x="215" y="125"/>
                      <a:pt x="210" y="135"/>
                      <a:pt x="204" y="145"/>
                    </a:cubicBezTo>
                    <a:cubicBezTo>
                      <a:pt x="202" y="149"/>
                      <a:pt x="198" y="153"/>
                      <a:pt x="194" y="152"/>
                    </a:cubicBezTo>
                    <a:cubicBezTo>
                      <a:pt x="192" y="151"/>
                      <a:pt x="191" y="150"/>
                      <a:pt x="190" y="149"/>
                    </a:cubicBezTo>
                    <a:cubicBezTo>
                      <a:pt x="182" y="140"/>
                      <a:pt x="172" y="133"/>
                      <a:pt x="161" y="129"/>
                    </a:cubicBezTo>
                    <a:cubicBezTo>
                      <a:pt x="153" y="146"/>
                      <a:pt x="151" y="168"/>
                      <a:pt x="161" y="184"/>
                    </a:cubicBezTo>
                    <a:cubicBezTo>
                      <a:pt x="163" y="189"/>
                      <a:pt x="167" y="193"/>
                      <a:pt x="169" y="198"/>
                    </a:cubicBezTo>
                    <a:cubicBezTo>
                      <a:pt x="177" y="215"/>
                      <a:pt x="166" y="238"/>
                      <a:pt x="177" y="253"/>
                    </a:cubicBezTo>
                    <a:cubicBezTo>
                      <a:pt x="183" y="261"/>
                      <a:pt x="193" y="266"/>
                      <a:pt x="194" y="275"/>
                    </a:cubicBezTo>
                    <a:cubicBezTo>
                      <a:pt x="194" y="280"/>
                      <a:pt x="191" y="285"/>
                      <a:pt x="187" y="288"/>
                    </a:cubicBezTo>
                    <a:cubicBezTo>
                      <a:pt x="183" y="292"/>
                      <a:pt x="178" y="293"/>
                      <a:pt x="173" y="295"/>
                    </a:cubicBezTo>
                    <a:cubicBezTo>
                      <a:pt x="166" y="297"/>
                      <a:pt x="160" y="300"/>
                      <a:pt x="153" y="300"/>
                    </a:cubicBezTo>
                    <a:cubicBezTo>
                      <a:pt x="146" y="300"/>
                      <a:pt x="139" y="298"/>
                      <a:pt x="133" y="301"/>
                    </a:cubicBezTo>
                    <a:cubicBezTo>
                      <a:pt x="129" y="302"/>
                      <a:pt x="125" y="305"/>
                      <a:pt x="121" y="307"/>
                    </a:cubicBezTo>
                    <a:cubicBezTo>
                      <a:pt x="110" y="313"/>
                      <a:pt x="96" y="308"/>
                      <a:pt x="84" y="312"/>
                    </a:cubicBezTo>
                    <a:cubicBezTo>
                      <a:pt x="79" y="314"/>
                      <a:pt x="73" y="318"/>
                      <a:pt x="68" y="318"/>
                    </a:cubicBezTo>
                    <a:cubicBezTo>
                      <a:pt x="61" y="319"/>
                      <a:pt x="55" y="315"/>
                      <a:pt x="50" y="311"/>
                    </a:cubicBezTo>
                    <a:cubicBezTo>
                      <a:pt x="31" y="296"/>
                      <a:pt x="20" y="274"/>
                      <a:pt x="9" y="253"/>
                    </a:cubicBezTo>
                    <a:cubicBezTo>
                      <a:pt x="6" y="249"/>
                      <a:pt x="4" y="244"/>
                      <a:pt x="3" y="239"/>
                    </a:cubicBezTo>
                    <a:cubicBezTo>
                      <a:pt x="0" y="228"/>
                      <a:pt x="4" y="216"/>
                      <a:pt x="9" y="205"/>
                    </a:cubicBezTo>
                    <a:cubicBezTo>
                      <a:pt x="14" y="195"/>
                      <a:pt x="20" y="184"/>
                      <a:pt x="24" y="173"/>
                    </a:cubicBezTo>
                    <a:cubicBezTo>
                      <a:pt x="28" y="161"/>
                      <a:pt x="29" y="149"/>
                      <a:pt x="24" y="138"/>
                    </a:cubicBezTo>
                    <a:cubicBezTo>
                      <a:pt x="19" y="127"/>
                      <a:pt x="9" y="120"/>
                      <a:pt x="6" y="108"/>
                    </a:cubicBezTo>
                    <a:cubicBezTo>
                      <a:pt x="2" y="96"/>
                      <a:pt x="9" y="87"/>
                      <a:pt x="18" y="79"/>
                    </a:cubicBezTo>
                    <a:cubicBezTo>
                      <a:pt x="28" y="71"/>
                      <a:pt x="31" y="58"/>
                      <a:pt x="32" y="4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8" name="Freeform 38"/>
              <p:cNvSpPr>
                <a:spLocks/>
              </p:cNvSpPr>
              <p:nvPr/>
            </p:nvSpPr>
            <p:spPr bwMode="auto">
              <a:xfrm>
                <a:off x="9170988" y="4360863"/>
                <a:ext cx="103188" cy="254000"/>
              </a:xfrm>
              <a:custGeom>
                <a:avLst/>
                <a:gdLst>
                  <a:gd name="T0" fmla="*/ 30 w 62"/>
                  <a:gd name="T1" fmla="*/ 9 h 154"/>
                  <a:gd name="T2" fmla="*/ 48 w 62"/>
                  <a:gd name="T3" fmla="*/ 0 h 154"/>
                  <a:gd name="T4" fmla="*/ 61 w 62"/>
                  <a:gd name="T5" fmla="*/ 13 h 154"/>
                  <a:gd name="T6" fmla="*/ 58 w 62"/>
                  <a:gd name="T7" fmla="*/ 20 h 154"/>
                  <a:gd name="T8" fmla="*/ 45 w 62"/>
                  <a:gd name="T9" fmla="*/ 39 h 154"/>
                  <a:gd name="T10" fmla="*/ 42 w 62"/>
                  <a:gd name="T11" fmla="*/ 60 h 154"/>
                  <a:gd name="T12" fmla="*/ 46 w 62"/>
                  <a:gd name="T13" fmla="*/ 82 h 154"/>
                  <a:gd name="T14" fmla="*/ 53 w 62"/>
                  <a:gd name="T15" fmla="*/ 101 h 154"/>
                  <a:gd name="T16" fmla="*/ 41 w 62"/>
                  <a:gd name="T17" fmla="*/ 136 h 154"/>
                  <a:gd name="T18" fmla="*/ 4 w 62"/>
                  <a:gd name="T19" fmla="*/ 141 h 154"/>
                  <a:gd name="T20" fmla="*/ 3 w 62"/>
                  <a:gd name="T21" fmla="*/ 108 h 154"/>
                  <a:gd name="T22" fmla="*/ 8 w 62"/>
                  <a:gd name="T23" fmla="*/ 88 h 154"/>
                  <a:gd name="T24" fmla="*/ 9 w 62"/>
                  <a:gd name="T25" fmla="*/ 67 h 154"/>
                  <a:gd name="T26" fmla="*/ 7 w 62"/>
                  <a:gd name="T27" fmla="*/ 50 h 154"/>
                  <a:gd name="T28" fmla="*/ 15 w 62"/>
                  <a:gd name="T29" fmla="*/ 35 h 154"/>
                  <a:gd name="T30" fmla="*/ 30 w 62"/>
                  <a:gd name="T31" fmla="*/ 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154">
                    <a:moveTo>
                      <a:pt x="30" y="9"/>
                    </a:moveTo>
                    <a:cubicBezTo>
                      <a:pt x="35" y="4"/>
                      <a:pt x="41" y="0"/>
                      <a:pt x="48" y="0"/>
                    </a:cubicBezTo>
                    <a:cubicBezTo>
                      <a:pt x="55" y="1"/>
                      <a:pt x="62" y="6"/>
                      <a:pt x="61" y="13"/>
                    </a:cubicBezTo>
                    <a:cubicBezTo>
                      <a:pt x="61" y="16"/>
                      <a:pt x="59" y="18"/>
                      <a:pt x="58" y="20"/>
                    </a:cubicBezTo>
                    <a:cubicBezTo>
                      <a:pt x="54" y="26"/>
                      <a:pt x="48" y="32"/>
                      <a:pt x="45" y="39"/>
                    </a:cubicBezTo>
                    <a:cubicBezTo>
                      <a:pt x="42" y="46"/>
                      <a:pt x="41" y="53"/>
                      <a:pt x="42" y="60"/>
                    </a:cubicBezTo>
                    <a:cubicBezTo>
                      <a:pt x="42" y="67"/>
                      <a:pt x="43" y="75"/>
                      <a:pt x="46" y="82"/>
                    </a:cubicBezTo>
                    <a:cubicBezTo>
                      <a:pt x="48" y="88"/>
                      <a:pt x="51" y="94"/>
                      <a:pt x="53" y="101"/>
                    </a:cubicBezTo>
                    <a:cubicBezTo>
                      <a:pt x="56" y="114"/>
                      <a:pt x="51" y="127"/>
                      <a:pt x="41" y="136"/>
                    </a:cubicBezTo>
                    <a:cubicBezTo>
                      <a:pt x="34" y="143"/>
                      <a:pt x="10" y="154"/>
                      <a:pt x="4" y="141"/>
                    </a:cubicBezTo>
                    <a:cubicBezTo>
                      <a:pt x="0" y="132"/>
                      <a:pt x="1" y="118"/>
                      <a:pt x="3" y="108"/>
                    </a:cubicBezTo>
                    <a:cubicBezTo>
                      <a:pt x="4" y="101"/>
                      <a:pt x="6" y="95"/>
                      <a:pt x="8" y="88"/>
                    </a:cubicBezTo>
                    <a:cubicBezTo>
                      <a:pt x="9" y="81"/>
                      <a:pt x="10" y="74"/>
                      <a:pt x="9" y="67"/>
                    </a:cubicBezTo>
                    <a:cubicBezTo>
                      <a:pt x="8" y="62"/>
                      <a:pt x="6" y="56"/>
                      <a:pt x="7" y="50"/>
                    </a:cubicBezTo>
                    <a:cubicBezTo>
                      <a:pt x="8" y="44"/>
                      <a:pt x="12" y="40"/>
                      <a:pt x="15" y="35"/>
                    </a:cubicBezTo>
                    <a:cubicBezTo>
                      <a:pt x="20" y="26"/>
                      <a:pt x="23" y="17"/>
                      <a:pt x="30" y="9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9" name="Freeform 39"/>
              <p:cNvSpPr>
                <a:spLocks/>
              </p:cNvSpPr>
              <p:nvPr/>
            </p:nvSpPr>
            <p:spPr bwMode="auto">
              <a:xfrm>
                <a:off x="9401175" y="4405313"/>
                <a:ext cx="147638" cy="177800"/>
              </a:xfrm>
              <a:custGeom>
                <a:avLst/>
                <a:gdLst>
                  <a:gd name="T0" fmla="*/ 13 w 89"/>
                  <a:gd name="T1" fmla="*/ 12 h 108"/>
                  <a:gd name="T2" fmla="*/ 14 w 89"/>
                  <a:gd name="T3" fmla="*/ 9 h 108"/>
                  <a:gd name="T4" fmla="*/ 16 w 89"/>
                  <a:gd name="T5" fmla="*/ 7 h 108"/>
                  <a:gd name="T6" fmla="*/ 39 w 89"/>
                  <a:gd name="T7" fmla="*/ 4 h 108"/>
                  <a:gd name="T8" fmla="*/ 55 w 89"/>
                  <a:gd name="T9" fmla="*/ 0 h 108"/>
                  <a:gd name="T10" fmla="*/ 80 w 89"/>
                  <a:gd name="T11" fmla="*/ 14 h 108"/>
                  <a:gd name="T12" fmla="*/ 87 w 89"/>
                  <a:gd name="T13" fmla="*/ 19 h 108"/>
                  <a:gd name="T14" fmla="*/ 86 w 89"/>
                  <a:gd name="T15" fmla="*/ 30 h 108"/>
                  <a:gd name="T16" fmla="*/ 78 w 89"/>
                  <a:gd name="T17" fmla="*/ 39 h 108"/>
                  <a:gd name="T18" fmla="*/ 76 w 89"/>
                  <a:gd name="T19" fmla="*/ 50 h 108"/>
                  <a:gd name="T20" fmla="*/ 78 w 89"/>
                  <a:gd name="T21" fmla="*/ 67 h 108"/>
                  <a:gd name="T22" fmla="*/ 75 w 89"/>
                  <a:gd name="T23" fmla="*/ 72 h 108"/>
                  <a:gd name="T24" fmla="*/ 28 w 89"/>
                  <a:gd name="T25" fmla="*/ 107 h 108"/>
                  <a:gd name="T26" fmla="*/ 17 w 89"/>
                  <a:gd name="T27" fmla="*/ 106 h 108"/>
                  <a:gd name="T28" fmla="*/ 12 w 89"/>
                  <a:gd name="T29" fmla="*/ 100 h 108"/>
                  <a:gd name="T30" fmla="*/ 3 w 89"/>
                  <a:gd name="T31" fmla="*/ 80 h 108"/>
                  <a:gd name="T32" fmla="*/ 0 w 89"/>
                  <a:gd name="T33" fmla="*/ 63 h 108"/>
                  <a:gd name="T34" fmla="*/ 4 w 89"/>
                  <a:gd name="T35" fmla="*/ 50 h 108"/>
                  <a:gd name="T36" fmla="*/ 13 w 89"/>
                  <a:gd name="T37" fmla="*/ 34 h 108"/>
                  <a:gd name="T38" fmla="*/ 13 w 89"/>
                  <a:gd name="T39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08">
                    <a:moveTo>
                      <a:pt x="13" y="12"/>
                    </a:moveTo>
                    <a:cubicBezTo>
                      <a:pt x="13" y="11"/>
                      <a:pt x="13" y="10"/>
                      <a:pt x="14" y="9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23" y="3"/>
                      <a:pt x="31" y="5"/>
                      <a:pt x="39" y="4"/>
                    </a:cubicBezTo>
                    <a:cubicBezTo>
                      <a:pt x="44" y="3"/>
                      <a:pt x="49" y="0"/>
                      <a:pt x="55" y="0"/>
                    </a:cubicBezTo>
                    <a:cubicBezTo>
                      <a:pt x="65" y="1"/>
                      <a:pt x="71" y="9"/>
                      <a:pt x="80" y="14"/>
                    </a:cubicBezTo>
                    <a:cubicBezTo>
                      <a:pt x="82" y="15"/>
                      <a:pt x="85" y="16"/>
                      <a:pt x="87" y="19"/>
                    </a:cubicBezTo>
                    <a:cubicBezTo>
                      <a:pt x="89" y="22"/>
                      <a:pt x="88" y="27"/>
                      <a:pt x="86" y="30"/>
                    </a:cubicBezTo>
                    <a:cubicBezTo>
                      <a:pt x="83" y="33"/>
                      <a:pt x="80" y="36"/>
                      <a:pt x="78" y="39"/>
                    </a:cubicBezTo>
                    <a:cubicBezTo>
                      <a:pt x="76" y="43"/>
                      <a:pt x="76" y="47"/>
                      <a:pt x="76" y="50"/>
                    </a:cubicBezTo>
                    <a:cubicBezTo>
                      <a:pt x="77" y="56"/>
                      <a:pt x="80" y="62"/>
                      <a:pt x="78" y="67"/>
                    </a:cubicBezTo>
                    <a:cubicBezTo>
                      <a:pt x="78" y="69"/>
                      <a:pt x="76" y="71"/>
                      <a:pt x="75" y="72"/>
                    </a:cubicBezTo>
                    <a:cubicBezTo>
                      <a:pt x="63" y="88"/>
                      <a:pt x="48" y="103"/>
                      <a:pt x="28" y="107"/>
                    </a:cubicBezTo>
                    <a:cubicBezTo>
                      <a:pt x="24" y="108"/>
                      <a:pt x="20" y="108"/>
                      <a:pt x="17" y="106"/>
                    </a:cubicBezTo>
                    <a:cubicBezTo>
                      <a:pt x="15" y="105"/>
                      <a:pt x="13" y="102"/>
                      <a:pt x="12" y="100"/>
                    </a:cubicBezTo>
                    <a:cubicBezTo>
                      <a:pt x="9" y="94"/>
                      <a:pt x="5" y="87"/>
                      <a:pt x="3" y="80"/>
                    </a:cubicBezTo>
                    <a:cubicBezTo>
                      <a:pt x="1" y="75"/>
                      <a:pt x="0" y="69"/>
                      <a:pt x="0" y="63"/>
                    </a:cubicBezTo>
                    <a:cubicBezTo>
                      <a:pt x="0" y="58"/>
                      <a:pt x="1" y="53"/>
                      <a:pt x="4" y="50"/>
                    </a:cubicBezTo>
                    <a:cubicBezTo>
                      <a:pt x="9" y="45"/>
                      <a:pt x="12" y="42"/>
                      <a:pt x="13" y="34"/>
                    </a:cubicBezTo>
                    <a:cubicBezTo>
                      <a:pt x="13" y="27"/>
                      <a:pt x="13" y="20"/>
                      <a:pt x="13" y="12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0" name="Freeform 40"/>
              <p:cNvSpPr>
                <a:spLocks/>
              </p:cNvSpPr>
              <p:nvPr/>
            </p:nvSpPr>
            <p:spPr bwMode="auto">
              <a:xfrm>
                <a:off x="9105900" y="4930776"/>
                <a:ext cx="44450" cy="71438"/>
              </a:xfrm>
              <a:custGeom>
                <a:avLst/>
                <a:gdLst>
                  <a:gd name="T0" fmla="*/ 3 w 27"/>
                  <a:gd name="T1" fmla="*/ 8 h 43"/>
                  <a:gd name="T2" fmla="*/ 1 w 27"/>
                  <a:gd name="T3" fmla="*/ 19 h 43"/>
                  <a:gd name="T4" fmla="*/ 4 w 27"/>
                  <a:gd name="T5" fmla="*/ 25 h 43"/>
                  <a:gd name="T6" fmla="*/ 10 w 27"/>
                  <a:gd name="T7" fmla="*/ 34 h 43"/>
                  <a:gd name="T8" fmla="*/ 15 w 27"/>
                  <a:gd name="T9" fmla="*/ 40 h 43"/>
                  <a:gd name="T10" fmla="*/ 23 w 27"/>
                  <a:gd name="T11" fmla="*/ 42 h 43"/>
                  <a:gd name="T12" fmla="*/ 25 w 27"/>
                  <a:gd name="T13" fmla="*/ 41 h 43"/>
                  <a:gd name="T14" fmla="*/ 25 w 27"/>
                  <a:gd name="T15" fmla="*/ 40 h 43"/>
                  <a:gd name="T16" fmla="*/ 27 w 27"/>
                  <a:gd name="T17" fmla="*/ 31 h 43"/>
                  <a:gd name="T18" fmla="*/ 27 w 27"/>
                  <a:gd name="T19" fmla="*/ 19 h 43"/>
                  <a:gd name="T20" fmla="*/ 24 w 27"/>
                  <a:gd name="T21" fmla="*/ 9 h 43"/>
                  <a:gd name="T22" fmla="*/ 3 w 27"/>
                  <a:gd name="T23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3">
                    <a:moveTo>
                      <a:pt x="3" y="8"/>
                    </a:moveTo>
                    <a:cubicBezTo>
                      <a:pt x="1" y="11"/>
                      <a:pt x="0" y="15"/>
                      <a:pt x="1" y="19"/>
                    </a:cubicBezTo>
                    <a:cubicBezTo>
                      <a:pt x="1" y="21"/>
                      <a:pt x="2" y="23"/>
                      <a:pt x="4" y="25"/>
                    </a:cubicBezTo>
                    <a:cubicBezTo>
                      <a:pt x="6" y="28"/>
                      <a:pt x="8" y="31"/>
                      <a:pt x="10" y="34"/>
                    </a:cubicBezTo>
                    <a:cubicBezTo>
                      <a:pt x="11" y="36"/>
                      <a:pt x="13" y="39"/>
                      <a:pt x="15" y="40"/>
                    </a:cubicBezTo>
                    <a:cubicBezTo>
                      <a:pt x="17" y="42"/>
                      <a:pt x="20" y="43"/>
                      <a:pt x="23" y="42"/>
                    </a:cubicBezTo>
                    <a:cubicBezTo>
                      <a:pt x="24" y="42"/>
                      <a:pt x="24" y="42"/>
                      <a:pt x="25" y="41"/>
                    </a:cubicBezTo>
                    <a:cubicBezTo>
                      <a:pt x="25" y="41"/>
                      <a:pt x="25" y="41"/>
                      <a:pt x="25" y="40"/>
                    </a:cubicBezTo>
                    <a:cubicBezTo>
                      <a:pt x="27" y="37"/>
                      <a:pt x="27" y="34"/>
                      <a:pt x="27" y="31"/>
                    </a:cubicBezTo>
                    <a:cubicBezTo>
                      <a:pt x="27" y="27"/>
                      <a:pt x="27" y="23"/>
                      <a:pt x="27" y="19"/>
                    </a:cubicBezTo>
                    <a:cubicBezTo>
                      <a:pt x="27" y="16"/>
                      <a:pt x="26" y="12"/>
                      <a:pt x="24" y="9"/>
                    </a:cubicBezTo>
                    <a:cubicBezTo>
                      <a:pt x="18" y="2"/>
                      <a:pt x="9" y="0"/>
                      <a:pt x="3" y="8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1" name="Freeform 41"/>
              <p:cNvSpPr>
                <a:spLocks/>
              </p:cNvSpPr>
              <p:nvPr/>
            </p:nvSpPr>
            <p:spPr bwMode="auto">
              <a:xfrm>
                <a:off x="9412288" y="5110163"/>
                <a:ext cx="166688" cy="209550"/>
              </a:xfrm>
              <a:custGeom>
                <a:avLst/>
                <a:gdLst>
                  <a:gd name="T0" fmla="*/ 68 w 102"/>
                  <a:gd name="T1" fmla="*/ 100 h 127"/>
                  <a:gd name="T2" fmla="*/ 80 w 102"/>
                  <a:gd name="T3" fmla="*/ 121 h 127"/>
                  <a:gd name="T4" fmla="*/ 87 w 102"/>
                  <a:gd name="T5" fmla="*/ 124 h 127"/>
                  <a:gd name="T6" fmla="*/ 90 w 102"/>
                  <a:gd name="T7" fmla="*/ 126 h 127"/>
                  <a:gd name="T8" fmla="*/ 95 w 102"/>
                  <a:gd name="T9" fmla="*/ 124 h 127"/>
                  <a:gd name="T10" fmla="*/ 101 w 102"/>
                  <a:gd name="T11" fmla="*/ 117 h 127"/>
                  <a:gd name="T12" fmla="*/ 102 w 102"/>
                  <a:gd name="T13" fmla="*/ 112 h 127"/>
                  <a:gd name="T14" fmla="*/ 90 w 102"/>
                  <a:gd name="T15" fmla="*/ 86 h 127"/>
                  <a:gd name="T16" fmla="*/ 89 w 102"/>
                  <a:gd name="T17" fmla="*/ 77 h 127"/>
                  <a:gd name="T18" fmla="*/ 84 w 102"/>
                  <a:gd name="T19" fmla="*/ 70 h 127"/>
                  <a:gd name="T20" fmla="*/ 71 w 102"/>
                  <a:gd name="T21" fmla="*/ 44 h 127"/>
                  <a:gd name="T22" fmla="*/ 67 w 102"/>
                  <a:gd name="T23" fmla="*/ 32 h 127"/>
                  <a:gd name="T24" fmla="*/ 50 w 102"/>
                  <a:gd name="T25" fmla="*/ 20 h 127"/>
                  <a:gd name="T26" fmla="*/ 26 w 102"/>
                  <a:gd name="T27" fmla="*/ 3 h 127"/>
                  <a:gd name="T28" fmla="*/ 14 w 102"/>
                  <a:gd name="T29" fmla="*/ 3 h 127"/>
                  <a:gd name="T30" fmla="*/ 1 w 102"/>
                  <a:gd name="T31" fmla="*/ 16 h 127"/>
                  <a:gd name="T32" fmla="*/ 0 w 102"/>
                  <a:gd name="T33" fmla="*/ 21 h 127"/>
                  <a:gd name="T34" fmla="*/ 2 w 102"/>
                  <a:gd name="T35" fmla="*/ 33 h 127"/>
                  <a:gd name="T36" fmla="*/ 8 w 102"/>
                  <a:gd name="T37" fmla="*/ 44 h 127"/>
                  <a:gd name="T38" fmla="*/ 21 w 102"/>
                  <a:gd name="T39" fmla="*/ 53 h 127"/>
                  <a:gd name="T40" fmla="*/ 30 w 102"/>
                  <a:gd name="T41" fmla="*/ 64 h 127"/>
                  <a:gd name="T42" fmla="*/ 40 w 102"/>
                  <a:gd name="T43" fmla="*/ 72 h 127"/>
                  <a:gd name="T44" fmla="*/ 54 w 102"/>
                  <a:gd name="T45" fmla="*/ 83 h 127"/>
                  <a:gd name="T46" fmla="*/ 65 w 102"/>
                  <a:gd name="T47" fmla="*/ 94 h 127"/>
                  <a:gd name="T48" fmla="*/ 68 w 102"/>
                  <a:gd name="T4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27">
                    <a:moveTo>
                      <a:pt x="68" y="100"/>
                    </a:moveTo>
                    <a:cubicBezTo>
                      <a:pt x="70" y="108"/>
                      <a:pt x="73" y="117"/>
                      <a:pt x="80" y="121"/>
                    </a:cubicBezTo>
                    <a:cubicBezTo>
                      <a:pt x="83" y="122"/>
                      <a:pt x="85" y="123"/>
                      <a:pt x="87" y="124"/>
                    </a:cubicBezTo>
                    <a:cubicBezTo>
                      <a:pt x="88" y="125"/>
                      <a:pt x="89" y="126"/>
                      <a:pt x="90" y="126"/>
                    </a:cubicBezTo>
                    <a:cubicBezTo>
                      <a:pt x="92" y="127"/>
                      <a:pt x="94" y="125"/>
                      <a:pt x="95" y="124"/>
                    </a:cubicBezTo>
                    <a:cubicBezTo>
                      <a:pt x="98" y="122"/>
                      <a:pt x="100" y="120"/>
                      <a:pt x="101" y="117"/>
                    </a:cubicBezTo>
                    <a:cubicBezTo>
                      <a:pt x="102" y="115"/>
                      <a:pt x="102" y="114"/>
                      <a:pt x="102" y="112"/>
                    </a:cubicBezTo>
                    <a:cubicBezTo>
                      <a:pt x="100" y="103"/>
                      <a:pt x="92" y="95"/>
                      <a:pt x="90" y="86"/>
                    </a:cubicBezTo>
                    <a:cubicBezTo>
                      <a:pt x="90" y="83"/>
                      <a:pt x="90" y="80"/>
                      <a:pt x="89" y="77"/>
                    </a:cubicBezTo>
                    <a:cubicBezTo>
                      <a:pt x="88" y="74"/>
                      <a:pt x="86" y="72"/>
                      <a:pt x="84" y="70"/>
                    </a:cubicBezTo>
                    <a:cubicBezTo>
                      <a:pt x="79" y="62"/>
                      <a:pt x="73" y="53"/>
                      <a:pt x="71" y="44"/>
                    </a:cubicBezTo>
                    <a:cubicBezTo>
                      <a:pt x="69" y="40"/>
                      <a:pt x="69" y="36"/>
                      <a:pt x="67" y="32"/>
                    </a:cubicBezTo>
                    <a:cubicBezTo>
                      <a:pt x="63" y="27"/>
                      <a:pt x="56" y="24"/>
                      <a:pt x="50" y="20"/>
                    </a:cubicBezTo>
                    <a:cubicBezTo>
                      <a:pt x="42" y="14"/>
                      <a:pt x="36" y="5"/>
                      <a:pt x="26" y="3"/>
                    </a:cubicBezTo>
                    <a:cubicBezTo>
                      <a:pt x="22" y="1"/>
                      <a:pt x="17" y="0"/>
                      <a:pt x="14" y="3"/>
                    </a:cubicBezTo>
                    <a:cubicBezTo>
                      <a:pt x="8" y="6"/>
                      <a:pt x="3" y="10"/>
                      <a:pt x="1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0" y="25"/>
                      <a:pt x="0" y="30"/>
                      <a:pt x="2" y="33"/>
                    </a:cubicBezTo>
                    <a:cubicBezTo>
                      <a:pt x="3" y="38"/>
                      <a:pt x="4" y="41"/>
                      <a:pt x="8" y="44"/>
                    </a:cubicBezTo>
                    <a:cubicBezTo>
                      <a:pt x="13" y="47"/>
                      <a:pt x="18" y="49"/>
                      <a:pt x="21" y="53"/>
                    </a:cubicBezTo>
                    <a:cubicBezTo>
                      <a:pt x="25" y="56"/>
                      <a:pt x="27" y="60"/>
                      <a:pt x="30" y="64"/>
                    </a:cubicBezTo>
                    <a:cubicBezTo>
                      <a:pt x="33" y="67"/>
                      <a:pt x="36" y="70"/>
                      <a:pt x="40" y="72"/>
                    </a:cubicBezTo>
                    <a:cubicBezTo>
                      <a:pt x="44" y="76"/>
                      <a:pt x="49" y="79"/>
                      <a:pt x="54" y="83"/>
                    </a:cubicBezTo>
                    <a:cubicBezTo>
                      <a:pt x="58" y="86"/>
                      <a:pt x="62" y="89"/>
                      <a:pt x="65" y="94"/>
                    </a:cubicBezTo>
                    <a:cubicBezTo>
                      <a:pt x="67" y="97"/>
                      <a:pt x="67" y="96"/>
                      <a:pt x="68" y="10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2" name="Freeform 42"/>
              <p:cNvSpPr>
                <a:spLocks/>
              </p:cNvSpPr>
              <p:nvPr/>
            </p:nvSpPr>
            <p:spPr bwMode="auto">
              <a:xfrm>
                <a:off x="9598025" y="5402263"/>
                <a:ext cx="190500" cy="339725"/>
              </a:xfrm>
              <a:custGeom>
                <a:avLst/>
                <a:gdLst>
                  <a:gd name="T0" fmla="*/ 10 w 116"/>
                  <a:gd name="T1" fmla="*/ 38 h 206"/>
                  <a:gd name="T2" fmla="*/ 3 w 116"/>
                  <a:gd name="T3" fmla="*/ 59 h 206"/>
                  <a:gd name="T4" fmla="*/ 3 w 116"/>
                  <a:gd name="T5" fmla="*/ 69 h 206"/>
                  <a:gd name="T6" fmla="*/ 0 w 116"/>
                  <a:gd name="T7" fmla="*/ 87 h 206"/>
                  <a:gd name="T8" fmla="*/ 6 w 116"/>
                  <a:gd name="T9" fmla="*/ 105 h 206"/>
                  <a:gd name="T10" fmla="*/ 24 w 116"/>
                  <a:gd name="T11" fmla="*/ 139 h 206"/>
                  <a:gd name="T12" fmla="*/ 38 w 116"/>
                  <a:gd name="T13" fmla="*/ 167 h 206"/>
                  <a:gd name="T14" fmla="*/ 43 w 116"/>
                  <a:gd name="T15" fmla="*/ 177 h 206"/>
                  <a:gd name="T16" fmla="*/ 58 w 116"/>
                  <a:gd name="T17" fmla="*/ 199 h 206"/>
                  <a:gd name="T18" fmla="*/ 62 w 116"/>
                  <a:gd name="T19" fmla="*/ 202 h 206"/>
                  <a:gd name="T20" fmla="*/ 70 w 116"/>
                  <a:gd name="T21" fmla="*/ 205 h 206"/>
                  <a:gd name="T22" fmla="*/ 97 w 116"/>
                  <a:gd name="T23" fmla="*/ 201 h 206"/>
                  <a:gd name="T24" fmla="*/ 115 w 116"/>
                  <a:gd name="T25" fmla="*/ 174 h 206"/>
                  <a:gd name="T26" fmla="*/ 114 w 116"/>
                  <a:gd name="T27" fmla="*/ 159 h 206"/>
                  <a:gd name="T28" fmla="*/ 102 w 116"/>
                  <a:gd name="T29" fmla="*/ 137 h 206"/>
                  <a:gd name="T30" fmla="*/ 104 w 116"/>
                  <a:gd name="T31" fmla="*/ 126 h 206"/>
                  <a:gd name="T32" fmla="*/ 95 w 116"/>
                  <a:gd name="T33" fmla="*/ 107 h 206"/>
                  <a:gd name="T34" fmla="*/ 78 w 116"/>
                  <a:gd name="T35" fmla="*/ 71 h 206"/>
                  <a:gd name="T36" fmla="*/ 70 w 116"/>
                  <a:gd name="T37" fmla="*/ 50 h 206"/>
                  <a:gd name="T38" fmla="*/ 67 w 116"/>
                  <a:gd name="T39" fmla="*/ 43 h 206"/>
                  <a:gd name="T40" fmla="*/ 62 w 116"/>
                  <a:gd name="T41" fmla="*/ 38 h 206"/>
                  <a:gd name="T42" fmla="*/ 33 w 116"/>
                  <a:gd name="T43" fmla="*/ 7 h 206"/>
                  <a:gd name="T44" fmla="*/ 10 w 116"/>
                  <a:gd name="T45" fmla="*/ 3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206">
                    <a:moveTo>
                      <a:pt x="10" y="38"/>
                    </a:moveTo>
                    <a:cubicBezTo>
                      <a:pt x="8" y="45"/>
                      <a:pt x="4" y="52"/>
                      <a:pt x="3" y="59"/>
                    </a:cubicBezTo>
                    <a:cubicBezTo>
                      <a:pt x="3" y="62"/>
                      <a:pt x="3" y="66"/>
                      <a:pt x="3" y="69"/>
                    </a:cubicBezTo>
                    <a:cubicBezTo>
                      <a:pt x="2" y="75"/>
                      <a:pt x="0" y="81"/>
                      <a:pt x="0" y="87"/>
                    </a:cubicBezTo>
                    <a:cubicBezTo>
                      <a:pt x="0" y="93"/>
                      <a:pt x="3" y="99"/>
                      <a:pt x="6" y="105"/>
                    </a:cubicBezTo>
                    <a:cubicBezTo>
                      <a:pt x="12" y="116"/>
                      <a:pt x="18" y="128"/>
                      <a:pt x="24" y="139"/>
                    </a:cubicBezTo>
                    <a:cubicBezTo>
                      <a:pt x="28" y="148"/>
                      <a:pt x="33" y="158"/>
                      <a:pt x="38" y="167"/>
                    </a:cubicBezTo>
                    <a:cubicBezTo>
                      <a:pt x="40" y="170"/>
                      <a:pt x="41" y="174"/>
                      <a:pt x="43" y="177"/>
                    </a:cubicBezTo>
                    <a:cubicBezTo>
                      <a:pt x="48" y="185"/>
                      <a:pt x="53" y="192"/>
                      <a:pt x="58" y="199"/>
                    </a:cubicBezTo>
                    <a:cubicBezTo>
                      <a:pt x="59" y="200"/>
                      <a:pt x="61" y="201"/>
                      <a:pt x="62" y="202"/>
                    </a:cubicBezTo>
                    <a:cubicBezTo>
                      <a:pt x="64" y="204"/>
                      <a:pt x="67" y="204"/>
                      <a:pt x="70" y="205"/>
                    </a:cubicBezTo>
                    <a:cubicBezTo>
                      <a:pt x="79" y="206"/>
                      <a:pt x="89" y="205"/>
                      <a:pt x="97" y="201"/>
                    </a:cubicBezTo>
                    <a:cubicBezTo>
                      <a:pt x="106" y="195"/>
                      <a:pt x="112" y="185"/>
                      <a:pt x="115" y="174"/>
                    </a:cubicBezTo>
                    <a:cubicBezTo>
                      <a:pt x="116" y="169"/>
                      <a:pt x="116" y="164"/>
                      <a:pt x="114" y="159"/>
                    </a:cubicBezTo>
                    <a:cubicBezTo>
                      <a:pt x="111" y="151"/>
                      <a:pt x="101" y="145"/>
                      <a:pt x="102" y="137"/>
                    </a:cubicBezTo>
                    <a:cubicBezTo>
                      <a:pt x="102" y="133"/>
                      <a:pt x="104" y="130"/>
                      <a:pt x="104" y="126"/>
                    </a:cubicBezTo>
                    <a:cubicBezTo>
                      <a:pt x="105" y="119"/>
                      <a:pt x="99" y="113"/>
                      <a:pt x="95" y="107"/>
                    </a:cubicBezTo>
                    <a:cubicBezTo>
                      <a:pt x="87" y="96"/>
                      <a:pt x="83" y="84"/>
                      <a:pt x="78" y="71"/>
                    </a:cubicBezTo>
                    <a:cubicBezTo>
                      <a:pt x="76" y="64"/>
                      <a:pt x="73" y="57"/>
                      <a:pt x="70" y="50"/>
                    </a:cubicBezTo>
                    <a:cubicBezTo>
                      <a:pt x="70" y="47"/>
                      <a:pt x="69" y="45"/>
                      <a:pt x="67" y="43"/>
                    </a:cubicBezTo>
                    <a:cubicBezTo>
                      <a:pt x="66" y="41"/>
                      <a:pt x="64" y="40"/>
                      <a:pt x="62" y="38"/>
                    </a:cubicBezTo>
                    <a:cubicBezTo>
                      <a:pt x="51" y="30"/>
                      <a:pt x="46" y="13"/>
                      <a:pt x="33" y="7"/>
                    </a:cubicBezTo>
                    <a:cubicBezTo>
                      <a:pt x="16" y="0"/>
                      <a:pt x="13" y="27"/>
                      <a:pt x="10" y="3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3" name="Freeform 43"/>
              <p:cNvSpPr>
                <a:spLocks/>
              </p:cNvSpPr>
              <p:nvPr/>
            </p:nvSpPr>
            <p:spPr bwMode="auto">
              <a:xfrm>
                <a:off x="9675813" y="6045201"/>
                <a:ext cx="125413" cy="188913"/>
              </a:xfrm>
              <a:custGeom>
                <a:avLst/>
                <a:gdLst>
                  <a:gd name="T0" fmla="*/ 9 w 77"/>
                  <a:gd name="T1" fmla="*/ 82 h 115"/>
                  <a:gd name="T2" fmla="*/ 18 w 77"/>
                  <a:gd name="T3" fmla="*/ 110 h 115"/>
                  <a:gd name="T4" fmla="*/ 40 w 77"/>
                  <a:gd name="T5" fmla="*/ 115 h 115"/>
                  <a:gd name="T6" fmla="*/ 65 w 77"/>
                  <a:gd name="T7" fmla="*/ 113 h 115"/>
                  <a:gd name="T8" fmla="*/ 71 w 77"/>
                  <a:gd name="T9" fmla="*/ 110 h 115"/>
                  <a:gd name="T10" fmla="*/ 74 w 77"/>
                  <a:gd name="T11" fmla="*/ 102 h 115"/>
                  <a:gd name="T12" fmla="*/ 72 w 77"/>
                  <a:gd name="T13" fmla="*/ 70 h 115"/>
                  <a:gd name="T14" fmla="*/ 65 w 77"/>
                  <a:gd name="T15" fmla="*/ 59 h 115"/>
                  <a:gd name="T16" fmla="*/ 61 w 77"/>
                  <a:gd name="T17" fmla="*/ 42 h 115"/>
                  <a:gd name="T18" fmla="*/ 40 w 77"/>
                  <a:gd name="T19" fmla="*/ 7 h 115"/>
                  <a:gd name="T20" fmla="*/ 33 w 77"/>
                  <a:gd name="T21" fmla="*/ 3 h 115"/>
                  <a:gd name="T22" fmla="*/ 10 w 77"/>
                  <a:gd name="T23" fmla="*/ 3 h 115"/>
                  <a:gd name="T24" fmla="*/ 6 w 77"/>
                  <a:gd name="T25" fmla="*/ 35 h 115"/>
                  <a:gd name="T26" fmla="*/ 9 w 77"/>
                  <a:gd name="T27" fmla="*/ 8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15">
                    <a:moveTo>
                      <a:pt x="9" y="82"/>
                    </a:moveTo>
                    <a:cubicBezTo>
                      <a:pt x="8" y="92"/>
                      <a:pt x="10" y="104"/>
                      <a:pt x="18" y="110"/>
                    </a:cubicBezTo>
                    <a:cubicBezTo>
                      <a:pt x="24" y="115"/>
                      <a:pt x="32" y="115"/>
                      <a:pt x="40" y="115"/>
                    </a:cubicBezTo>
                    <a:cubicBezTo>
                      <a:pt x="49" y="115"/>
                      <a:pt x="57" y="115"/>
                      <a:pt x="65" y="113"/>
                    </a:cubicBezTo>
                    <a:cubicBezTo>
                      <a:pt x="67" y="112"/>
                      <a:pt x="69" y="112"/>
                      <a:pt x="71" y="110"/>
                    </a:cubicBezTo>
                    <a:cubicBezTo>
                      <a:pt x="73" y="108"/>
                      <a:pt x="73" y="105"/>
                      <a:pt x="74" y="102"/>
                    </a:cubicBezTo>
                    <a:cubicBezTo>
                      <a:pt x="75" y="92"/>
                      <a:pt x="77" y="80"/>
                      <a:pt x="72" y="70"/>
                    </a:cubicBezTo>
                    <a:cubicBezTo>
                      <a:pt x="70" y="66"/>
                      <a:pt x="67" y="63"/>
                      <a:pt x="65" y="59"/>
                    </a:cubicBezTo>
                    <a:cubicBezTo>
                      <a:pt x="62" y="54"/>
                      <a:pt x="62" y="48"/>
                      <a:pt x="61" y="42"/>
                    </a:cubicBezTo>
                    <a:cubicBezTo>
                      <a:pt x="57" y="29"/>
                      <a:pt x="50" y="17"/>
                      <a:pt x="40" y="7"/>
                    </a:cubicBezTo>
                    <a:cubicBezTo>
                      <a:pt x="38" y="5"/>
                      <a:pt x="36" y="4"/>
                      <a:pt x="33" y="3"/>
                    </a:cubicBezTo>
                    <a:cubicBezTo>
                      <a:pt x="28" y="0"/>
                      <a:pt x="15" y="0"/>
                      <a:pt x="10" y="3"/>
                    </a:cubicBezTo>
                    <a:cubicBezTo>
                      <a:pt x="0" y="10"/>
                      <a:pt x="3" y="26"/>
                      <a:pt x="6" y="35"/>
                    </a:cubicBezTo>
                    <a:cubicBezTo>
                      <a:pt x="11" y="50"/>
                      <a:pt x="9" y="66"/>
                      <a:pt x="9" y="8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4" name="Freeform 44"/>
              <p:cNvSpPr>
                <a:spLocks/>
              </p:cNvSpPr>
              <p:nvPr/>
            </p:nvSpPr>
            <p:spPr bwMode="auto">
              <a:xfrm>
                <a:off x="9699625" y="4295776"/>
                <a:ext cx="282575" cy="376238"/>
              </a:xfrm>
              <a:custGeom>
                <a:avLst/>
                <a:gdLst>
                  <a:gd name="T0" fmla="*/ 58 w 172"/>
                  <a:gd name="T1" fmla="*/ 145 h 228"/>
                  <a:gd name="T2" fmla="*/ 72 w 172"/>
                  <a:gd name="T3" fmla="*/ 197 h 228"/>
                  <a:gd name="T4" fmla="*/ 82 w 172"/>
                  <a:gd name="T5" fmla="*/ 207 h 228"/>
                  <a:gd name="T6" fmla="*/ 101 w 172"/>
                  <a:gd name="T7" fmla="*/ 209 h 228"/>
                  <a:gd name="T8" fmla="*/ 108 w 172"/>
                  <a:gd name="T9" fmla="*/ 218 h 228"/>
                  <a:gd name="T10" fmla="*/ 125 w 172"/>
                  <a:gd name="T11" fmla="*/ 227 h 228"/>
                  <a:gd name="T12" fmla="*/ 132 w 172"/>
                  <a:gd name="T13" fmla="*/ 227 h 228"/>
                  <a:gd name="T14" fmla="*/ 137 w 172"/>
                  <a:gd name="T15" fmla="*/ 223 h 228"/>
                  <a:gd name="T16" fmla="*/ 166 w 172"/>
                  <a:gd name="T17" fmla="*/ 190 h 228"/>
                  <a:gd name="T18" fmla="*/ 170 w 172"/>
                  <a:gd name="T19" fmla="*/ 183 h 228"/>
                  <a:gd name="T20" fmla="*/ 164 w 172"/>
                  <a:gd name="T21" fmla="*/ 169 h 228"/>
                  <a:gd name="T22" fmla="*/ 142 w 172"/>
                  <a:gd name="T23" fmla="*/ 151 h 228"/>
                  <a:gd name="T24" fmla="*/ 128 w 172"/>
                  <a:gd name="T25" fmla="*/ 137 h 228"/>
                  <a:gd name="T26" fmla="*/ 133 w 172"/>
                  <a:gd name="T27" fmla="*/ 116 h 228"/>
                  <a:gd name="T28" fmla="*/ 128 w 172"/>
                  <a:gd name="T29" fmla="*/ 97 h 228"/>
                  <a:gd name="T30" fmla="*/ 123 w 172"/>
                  <a:gd name="T31" fmla="*/ 92 h 228"/>
                  <a:gd name="T32" fmla="*/ 122 w 172"/>
                  <a:gd name="T33" fmla="*/ 82 h 228"/>
                  <a:gd name="T34" fmla="*/ 98 w 172"/>
                  <a:gd name="T35" fmla="*/ 62 h 228"/>
                  <a:gd name="T36" fmla="*/ 70 w 172"/>
                  <a:gd name="T37" fmla="*/ 46 h 228"/>
                  <a:gd name="T38" fmla="*/ 62 w 172"/>
                  <a:gd name="T39" fmla="*/ 31 h 228"/>
                  <a:gd name="T40" fmla="*/ 52 w 172"/>
                  <a:gd name="T41" fmla="*/ 25 h 228"/>
                  <a:gd name="T42" fmla="*/ 41 w 172"/>
                  <a:gd name="T43" fmla="*/ 14 h 228"/>
                  <a:gd name="T44" fmla="*/ 10 w 172"/>
                  <a:gd name="T45" fmla="*/ 1 h 228"/>
                  <a:gd name="T46" fmla="*/ 5 w 172"/>
                  <a:gd name="T47" fmla="*/ 3 h 228"/>
                  <a:gd name="T48" fmla="*/ 3 w 172"/>
                  <a:gd name="T49" fmla="*/ 6 h 228"/>
                  <a:gd name="T50" fmla="*/ 4 w 172"/>
                  <a:gd name="T51" fmla="*/ 26 h 228"/>
                  <a:gd name="T52" fmla="*/ 15 w 172"/>
                  <a:gd name="T53" fmla="*/ 43 h 228"/>
                  <a:gd name="T54" fmla="*/ 25 w 172"/>
                  <a:gd name="T55" fmla="*/ 69 h 228"/>
                  <a:gd name="T56" fmla="*/ 59 w 172"/>
                  <a:gd name="T57" fmla="*/ 104 h 228"/>
                  <a:gd name="T58" fmla="*/ 58 w 172"/>
                  <a:gd name="T59" fmla="*/ 14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2" h="228">
                    <a:moveTo>
                      <a:pt x="58" y="145"/>
                    </a:moveTo>
                    <a:cubicBezTo>
                      <a:pt x="53" y="163"/>
                      <a:pt x="62" y="181"/>
                      <a:pt x="72" y="197"/>
                    </a:cubicBezTo>
                    <a:cubicBezTo>
                      <a:pt x="75" y="201"/>
                      <a:pt x="78" y="205"/>
                      <a:pt x="82" y="207"/>
                    </a:cubicBezTo>
                    <a:cubicBezTo>
                      <a:pt x="88" y="209"/>
                      <a:pt x="96" y="205"/>
                      <a:pt x="101" y="209"/>
                    </a:cubicBezTo>
                    <a:cubicBezTo>
                      <a:pt x="104" y="211"/>
                      <a:pt x="106" y="215"/>
                      <a:pt x="108" y="218"/>
                    </a:cubicBezTo>
                    <a:cubicBezTo>
                      <a:pt x="112" y="223"/>
                      <a:pt x="119" y="225"/>
                      <a:pt x="125" y="227"/>
                    </a:cubicBezTo>
                    <a:cubicBezTo>
                      <a:pt x="127" y="227"/>
                      <a:pt x="130" y="228"/>
                      <a:pt x="132" y="227"/>
                    </a:cubicBezTo>
                    <a:cubicBezTo>
                      <a:pt x="134" y="227"/>
                      <a:pt x="135" y="225"/>
                      <a:pt x="137" y="223"/>
                    </a:cubicBezTo>
                    <a:cubicBezTo>
                      <a:pt x="147" y="212"/>
                      <a:pt x="156" y="201"/>
                      <a:pt x="166" y="190"/>
                    </a:cubicBezTo>
                    <a:cubicBezTo>
                      <a:pt x="168" y="188"/>
                      <a:pt x="169" y="186"/>
                      <a:pt x="170" y="183"/>
                    </a:cubicBezTo>
                    <a:cubicBezTo>
                      <a:pt x="172" y="178"/>
                      <a:pt x="168" y="173"/>
                      <a:pt x="164" y="169"/>
                    </a:cubicBezTo>
                    <a:cubicBezTo>
                      <a:pt x="158" y="162"/>
                      <a:pt x="150" y="156"/>
                      <a:pt x="142" y="151"/>
                    </a:cubicBezTo>
                    <a:cubicBezTo>
                      <a:pt x="136" y="148"/>
                      <a:pt x="129" y="144"/>
                      <a:pt x="128" y="137"/>
                    </a:cubicBezTo>
                    <a:cubicBezTo>
                      <a:pt x="126" y="130"/>
                      <a:pt x="132" y="123"/>
                      <a:pt x="133" y="116"/>
                    </a:cubicBezTo>
                    <a:cubicBezTo>
                      <a:pt x="135" y="109"/>
                      <a:pt x="133" y="102"/>
                      <a:pt x="128" y="97"/>
                    </a:cubicBezTo>
                    <a:cubicBezTo>
                      <a:pt x="126" y="95"/>
                      <a:pt x="124" y="94"/>
                      <a:pt x="123" y="92"/>
                    </a:cubicBezTo>
                    <a:cubicBezTo>
                      <a:pt x="122" y="89"/>
                      <a:pt x="122" y="86"/>
                      <a:pt x="122" y="82"/>
                    </a:cubicBezTo>
                    <a:cubicBezTo>
                      <a:pt x="120" y="71"/>
                      <a:pt x="108" y="65"/>
                      <a:pt x="98" y="62"/>
                    </a:cubicBezTo>
                    <a:cubicBezTo>
                      <a:pt x="87" y="59"/>
                      <a:pt x="75" y="56"/>
                      <a:pt x="70" y="46"/>
                    </a:cubicBezTo>
                    <a:cubicBezTo>
                      <a:pt x="67" y="41"/>
                      <a:pt x="67" y="35"/>
                      <a:pt x="62" y="31"/>
                    </a:cubicBezTo>
                    <a:cubicBezTo>
                      <a:pt x="59" y="28"/>
                      <a:pt x="55" y="27"/>
                      <a:pt x="52" y="25"/>
                    </a:cubicBezTo>
                    <a:cubicBezTo>
                      <a:pt x="48" y="22"/>
                      <a:pt x="45" y="17"/>
                      <a:pt x="41" y="14"/>
                    </a:cubicBezTo>
                    <a:cubicBezTo>
                      <a:pt x="34" y="5"/>
                      <a:pt x="22" y="0"/>
                      <a:pt x="10" y="1"/>
                    </a:cubicBezTo>
                    <a:cubicBezTo>
                      <a:pt x="8" y="2"/>
                      <a:pt x="7" y="2"/>
                      <a:pt x="5" y="3"/>
                    </a:cubicBezTo>
                    <a:cubicBezTo>
                      <a:pt x="4" y="4"/>
                      <a:pt x="4" y="4"/>
                      <a:pt x="3" y="6"/>
                    </a:cubicBezTo>
                    <a:cubicBezTo>
                      <a:pt x="0" y="12"/>
                      <a:pt x="1" y="19"/>
                      <a:pt x="4" y="26"/>
                    </a:cubicBezTo>
                    <a:cubicBezTo>
                      <a:pt x="8" y="32"/>
                      <a:pt x="12" y="37"/>
                      <a:pt x="15" y="43"/>
                    </a:cubicBezTo>
                    <a:cubicBezTo>
                      <a:pt x="19" y="52"/>
                      <a:pt x="20" y="61"/>
                      <a:pt x="25" y="69"/>
                    </a:cubicBezTo>
                    <a:cubicBezTo>
                      <a:pt x="32" y="84"/>
                      <a:pt x="48" y="92"/>
                      <a:pt x="59" y="104"/>
                    </a:cubicBezTo>
                    <a:cubicBezTo>
                      <a:pt x="73" y="119"/>
                      <a:pt x="63" y="128"/>
                      <a:pt x="58" y="14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5" name="Freeform 45"/>
              <p:cNvSpPr>
                <a:spLocks/>
              </p:cNvSpPr>
              <p:nvPr/>
            </p:nvSpPr>
            <p:spPr bwMode="auto">
              <a:xfrm>
                <a:off x="9247188" y="3470276"/>
                <a:ext cx="92075" cy="141288"/>
              </a:xfrm>
              <a:custGeom>
                <a:avLst/>
                <a:gdLst>
                  <a:gd name="T0" fmla="*/ 49 w 56"/>
                  <a:gd name="T1" fmla="*/ 21 h 86"/>
                  <a:gd name="T2" fmla="*/ 44 w 56"/>
                  <a:gd name="T3" fmla="*/ 4 h 86"/>
                  <a:gd name="T4" fmla="*/ 28 w 56"/>
                  <a:gd name="T5" fmla="*/ 0 h 86"/>
                  <a:gd name="T6" fmla="*/ 18 w 56"/>
                  <a:gd name="T7" fmla="*/ 1 h 86"/>
                  <a:gd name="T8" fmla="*/ 7 w 56"/>
                  <a:gd name="T9" fmla="*/ 17 h 86"/>
                  <a:gd name="T10" fmla="*/ 0 w 56"/>
                  <a:gd name="T11" fmla="*/ 59 h 86"/>
                  <a:gd name="T12" fmla="*/ 1 w 56"/>
                  <a:gd name="T13" fmla="*/ 73 h 86"/>
                  <a:gd name="T14" fmla="*/ 11 w 56"/>
                  <a:gd name="T15" fmla="*/ 84 h 86"/>
                  <a:gd name="T16" fmla="*/ 27 w 56"/>
                  <a:gd name="T17" fmla="*/ 82 h 86"/>
                  <a:gd name="T18" fmla="*/ 51 w 56"/>
                  <a:gd name="T19" fmla="*/ 66 h 86"/>
                  <a:gd name="T20" fmla="*/ 53 w 56"/>
                  <a:gd name="T21" fmla="*/ 45 h 86"/>
                  <a:gd name="T22" fmla="*/ 49 w 56"/>
                  <a:gd name="T23" fmla="*/ 2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86">
                    <a:moveTo>
                      <a:pt x="49" y="21"/>
                    </a:moveTo>
                    <a:cubicBezTo>
                      <a:pt x="50" y="15"/>
                      <a:pt x="48" y="8"/>
                      <a:pt x="44" y="4"/>
                    </a:cubicBezTo>
                    <a:cubicBezTo>
                      <a:pt x="40" y="0"/>
                      <a:pt x="34" y="0"/>
                      <a:pt x="28" y="0"/>
                    </a:cubicBezTo>
                    <a:cubicBezTo>
                      <a:pt x="25" y="0"/>
                      <a:pt x="21" y="0"/>
                      <a:pt x="18" y="1"/>
                    </a:cubicBezTo>
                    <a:cubicBezTo>
                      <a:pt x="12" y="4"/>
                      <a:pt x="9" y="11"/>
                      <a:pt x="7" y="17"/>
                    </a:cubicBezTo>
                    <a:cubicBezTo>
                      <a:pt x="3" y="30"/>
                      <a:pt x="1" y="44"/>
                      <a:pt x="0" y="59"/>
                    </a:cubicBezTo>
                    <a:cubicBezTo>
                      <a:pt x="0" y="64"/>
                      <a:pt x="0" y="69"/>
                      <a:pt x="1" y="73"/>
                    </a:cubicBezTo>
                    <a:cubicBezTo>
                      <a:pt x="3" y="78"/>
                      <a:pt x="6" y="82"/>
                      <a:pt x="11" y="84"/>
                    </a:cubicBezTo>
                    <a:cubicBezTo>
                      <a:pt x="16" y="86"/>
                      <a:pt x="22" y="84"/>
                      <a:pt x="27" y="82"/>
                    </a:cubicBezTo>
                    <a:cubicBezTo>
                      <a:pt x="36" y="78"/>
                      <a:pt x="45" y="74"/>
                      <a:pt x="51" y="66"/>
                    </a:cubicBezTo>
                    <a:cubicBezTo>
                      <a:pt x="56" y="58"/>
                      <a:pt x="56" y="53"/>
                      <a:pt x="53" y="45"/>
                    </a:cubicBezTo>
                    <a:cubicBezTo>
                      <a:pt x="50" y="36"/>
                      <a:pt x="49" y="31"/>
                      <a:pt x="49" y="21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6" name="Freeform 46"/>
              <p:cNvSpPr>
                <a:spLocks/>
              </p:cNvSpPr>
              <p:nvPr/>
            </p:nvSpPr>
            <p:spPr bwMode="auto">
              <a:xfrm>
                <a:off x="9525000" y="2808288"/>
                <a:ext cx="406400" cy="350838"/>
              </a:xfrm>
              <a:custGeom>
                <a:avLst/>
                <a:gdLst>
                  <a:gd name="T0" fmla="*/ 78 w 247"/>
                  <a:gd name="T1" fmla="*/ 63 h 213"/>
                  <a:gd name="T2" fmla="*/ 120 w 247"/>
                  <a:gd name="T3" fmla="*/ 32 h 213"/>
                  <a:gd name="T4" fmla="*/ 148 w 247"/>
                  <a:gd name="T5" fmla="*/ 23 h 213"/>
                  <a:gd name="T6" fmla="*/ 156 w 247"/>
                  <a:gd name="T7" fmla="*/ 13 h 213"/>
                  <a:gd name="T8" fmla="*/ 181 w 247"/>
                  <a:gd name="T9" fmla="*/ 0 h 213"/>
                  <a:gd name="T10" fmla="*/ 209 w 247"/>
                  <a:gd name="T11" fmla="*/ 12 h 213"/>
                  <a:gd name="T12" fmla="*/ 213 w 247"/>
                  <a:gd name="T13" fmla="*/ 16 h 213"/>
                  <a:gd name="T14" fmla="*/ 214 w 247"/>
                  <a:gd name="T15" fmla="*/ 21 h 213"/>
                  <a:gd name="T16" fmla="*/ 226 w 247"/>
                  <a:gd name="T17" fmla="*/ 29 h 213"/>
                  <a:gd name="T18" fmla="*/ 244 w 247"/>
                  <a:gd name="T19" fmla="*/ 29 h 213"/>
                  <a:gd name="T20" fmla="*/ 238 w 247"/>
                  <a:gd name="T21" fmla="*/ 56 h 213"/>
                  <a:gd name="T22" fmla="*/ 221 w 247"/>
                  <a:gd name="T23" fmla="*/ 79 h 213"/>
                  <a:gd name="T24" fmla="*/ 189 w 247"/>
                  <a:gd name="T25" fmla="*/ 103 h 213"/>
                  <a:gd name="T26" fmla="*/ 122 w 247"/>
                  <a:gd name="T27" fmla="*/ 167 h 213"/>
                  <a:gd name="T28" fmla="*/ 111 w 247"/>
                  <a:gd name="T29" fmla="*/ 170 h 213"/>
                  <a:gd name="T30" fmla="*/ 105 w 247"/>
                  <a:gd name="T31" fmla="*/ 165 h 213"/>
                  <a:gd name="T32" fmla="*/ 94 w 247"/>
                  <a:gd name="T33" fmla="*/ 170 h 213"/>
                  <a:gd name="T34" fmla="*/ 89 w 247"/>
                  <a:gd name="T35" fmla="*/ 183 h 213"/>
                  <a:gd name="T36" fmla="*/ 72 w 247"/>
                  <a:gd name="T37" fmla="*/ 186 h 213"/>
                  <a:gd name="T38" fmla="*/ 56 w 247"/>
                  <a:gd name="T39" fmla="*/ 176 h 213"/>
                  <a:gd name="T40" fmla="*/ 38 w 247"/>
                  <a:gd name="T41" fmla="*/ 169 h 213"/>
                  <a:gd name="T42" fmla="*/ 36 w 247"/>
                  <a:gd name="T43" fmla="*/ 169 h 213"/>
                  <a:gd name="T44" fmla="*/ 35 w 247"/>
                  <a:gd name="T45" fmla="*/ 172 h 213"/>
                  <a:gd name="T46" fmla="*/ 30 w 247"/>
                  <a:gd name="T47" fmla="*/ 202 h 213"/>
                  <a:gd name="T48" fmla="*/ 27 w 247"/>
                  <a:gd name="T49" fmla="*/ 211 h 213"/>
                  <a:gd name="T50" fmla="*/ 17 w 247"/>
                  <a:gd name="T51" fmla="*/ 205 h 213"/>
                  <a:gd name="T52" fmla="*/ 6 w 247"/>
                  <a:gd name="T53" fmla="*/ 159 h 213"/>
                  <a:gd name="T54" fmla="*/ 10 w 247"/>
                  <a:gd name="T55" fmla="*/ 155 h 213"/>
                  <a:gd name="T56" fmla="*/ 17 w 247"/>
                  <a:gd name="T57" fmla="*/ 154 h 213"/>
                  <a:gd name="T58" fmla="*/ 40 w 247"/>
                  <a:gd name="T59" fmla="*/ 145 h 213"/>
                  <a:gd name="T60" fmla="*/ 48 w 247"/>
                  <a:gd name="T61" fmla="*/ 122 h 213"/>
                  <a:gd name="T62" fmla="*/ 36 w 247"/>
                  <a:gd name="T63" fmla="*/ 89 h 213"/>
                  <a:gd name="T64" fmla="*/ 50 w 247"/>
                  <a:gd name="T65" fmla="*/ 67 h 213"/>
                  <a:gd name="T66" fmla="*/ 78 w 247"/>
                  <a:gd name="T67" fmla="*/ 6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213">
                    <a:moveTo>
                      <a:pt x="78" y="63"/>
                    </a:moveTo>
                    <a:cubicBezTo>
                      <a:pt x="94" y="56"/>
                      <a:pt x="104" y="37"/>
                      <a:pt x="120" y="32"/>
                    </a:cubicBezTo>
                    <a:cubicBezTo>
                      <a:pt x="130" y="29"/>
                      <a:pt x="141" y="30"/>
                      <a:pt x="148" y="23"/>
                    </a:cubicBezTo>
                    <a:cubicBezTo>
                      <a:pt x="151" y="21"/>
                      <a:pt x="153" y="17"/>
                      <a:pt x="156" y="13"/>
                    </a:cubicBezTo>
                    <a:cubicBezTo>
                      <a:pt x="161" y="5"/>
                      <a:pt x="171" y="0"/>
                      <a:pt x="181" y="0"/>
                    </a:cubicBezTo>
                    <a:cubicBezTo>
                      <a:pt x="191" y="1"/>
                      <a:pt x="201" y="6"/>
                      <a:pt x="209" y="12"/>
                    </a:cubicBezTo>
                    <a:cubicBezTo>
                      <a:pt x="211" y="13"/>
                      <a:pt x="212" y="14"/>
                      <a:pt x="213" y="16"/>
                    </a:cubicBezTo>
                    <a:cubicBezTo>
                      <a:pt x="213" y="17"/>
                      <a:pt x="213" y="19"/>
                      <a:pt x="214" y="21"/>
                    </a:cubicBezTo>
                    <a:cubicBezTo>
                      <a:pt x="215" y="26"/>
                      <a:pt x="221" y="29"/>
                      <a:pt x="226" y="29"/>
                    </a:cubicBezTo>
                    <a:cubicBezTo>
                      <a:pt x="231" y="29"/>
                      <a:pt x="241" y="25"/>
                      <a:pt x="244" y="29"/>
                    </a:cubicBezTo>
                    <a:cubicBezTo>
                      <a:pt x="247" y="35"/>
                      <a:pt x="240" y="51"/>
                      <a:pt x="238" y="56"/>
                    </a:cubicBezTo>
                    <a:cubicBezTo>
                      <a:pt x="233" y="64"/>
                      <a:pt x="227" y="72"/>
                      <a:pt x="221" y="79"/>
                    </a:cubicBezTo>
                    <a:cubicBezTo>
                      <a:pt x="212" y="89"/>
                      <a:pt x="201" y="96"/>
                      <a:pt x="189" y="103"/>
                    </a:cubicBezTo>
                    <a:cubicBezTo>
                      <a:pt x="162" y="119"/>
                      <a:pt x="145" y="147"/>
                      <a:pt x="122" y="167"/>
                    </a:cubicBezTo>
                    <a:cubicBezTo>
                      <a:pt x="119" y="170"/>
                      <a:pt x="114" y="173"/>
                      <a:pt x="111" y="170"/>
                    </a:cubicBezTo>
                    <a:cubicBezTo>
                      <a:pt x="108" y="169"/>
                      <a:pt x="107" y="166"/>
                      <a:pt x="105" y="165"/>
                    </a:cubicBezTo>
                    <a:cubicBezTo>
                      <a:pt x="101" y="162"/>
                      <a:pt x="96" y="166"/>
                      <a:pt x="94" y="170"/>
                    </a:cubicBezTo>
                    <a:cubicBezTo>
                      <a:pt x="92" y="174"/>
                      <a:pt x="92" y="179"/>
                      <a:pt x="89" y="183"/>
                    </a:cubicBezTo>
                    <a:cubicBezTo>
                      <a:pt x="85" y="188"/>
                      <a:pt x="78" y="189"/>
                      <a:pt x="72" y="186"/>
                    </a:cubicBezTo>
                    <a:cubicBezTo>
                      <a:pt x="66" y="184"/>
                      <a:pt x="61" y="180"/>
                      <a:pt x="56" y="176"/>
                    </a:cubicBezTo>
                    <a:cubicBezTo>
                      <a:pt x="51" y="172"/>
                      <a:pt x="45" y="169"/>
                      <a:pt x="38" y="169"/>
                    </a:cubicBezTo>
                    <a:cubicBezTo>
                      <a:pt x="38" y="169"/>
                      <a:pt x="37" y="169"/>
                      <a:pt x="36" y="169"/>
                    </a:cubicBezTo>
                    <a:cubicBezTo>
                      <a:pt x="36" y="170"/>
                      <a:pt x="35" y="171"/>
                      <a:pt x="35" y="172"/>
                    </a:cubicBezTo>
                    <a:cubicBezTo>
                      <a:pt x="32" y="181"/>
                      <a:pt x="30" y="192"/>
                      <a:pt x="30" y="202"/>
                    </a:cubicBezTo>
                    <a:cubicBezTo>
                      <a:pt x="30" y="206"/>
                      <a:pt x="30" y="210"/>
                      <a:pt x="27" y="211"/>
                    </a:cubicBezTo>
                    <a:cubicBezTo>
                      <a:pt x="23" y="213"/>
                      <a:pt x="19" y="209"/>
                      <a:pt x="17" y="205"/>
                    </a:cubicBezTo>
                    <a:cubicBezTo>
                      <a:pt x="9" y="191"/>
                      <a:pt x="0" y="174"/>
                      <a:pt x="6" y="159"/>
                    </a:cubicBezTo>
                    <a:cubicBezTo>
                      <a:pt x="7" y="157"/>
                      <a:pt x="8" y="155"/>
                      <a:pt x="10" y="155"/>
                    </a:cubicBezTo>
                    <a:cubicBezTo>
                      <a:pt x="12" y="153"/>
                      <a:pt x="14" y="154"/>
                      <a:pt x="17" y="154"/>
                    </a:cubicBezTo>
                    <a:cubicBezTo>
                      <a:pt x="25" y="154"/>
                      <a:pt x="34" y="151"/>
                      <a:pt x="40" y="145"/>
                    </a:cubicBezTo>
                    <a:cubicBezTo>
                      <a:pt x="46" y="139"/>
                      <a:pt x="49" y="131"/>
                      <a:pt x="48" y="122"/>
                    </a:cubicBezTo>
                    <a:cubicBezTo>
                      <a:pt x="46" y="111"/>
                      <a:pt x="36" y="101"/>
                      <a:pt x="36" y="89"/>
                    </a:cubicBezTo>
                    <a:cubicBezTo>
                      <a:pt x="36" y="80"/>
                      <a:pt x="42" y="71"/>
                      <a:pt x="50" y="67"/>
                    </a:cubicBezTo>
                    <a:cubicBezTo>
                      <a:pt x="59" y="62"/>
                      <a:pt x="68" y="62"/>
                      <a:pt x="78" y="63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7" name="Freeform 47"/>
              <p:cNvSpPr>
                <a:spLocks/>
              </p:cNvSpPr>
              <p:nvPr/>
            </p:nvSpPr>
            <p:spPr bwMode="auto">
              <a:xfrm>
                <a:off x="9936163" y="3717926"/>
                <a:ext cx="422275" cy="484188"/>
              </a:xfrm>
              <a:custGeom>
                <a:avLst/>
                <a:gdLst>
                  <a:gd name="T0" fmla="*/ 16 w 256"/>
                  <a:gd name="T1" fmla="*/ 97 h 294"/>
                  <a:gd name="T2" fmla="*/ 9 w 256"/>
                  <a:gd name="T3" fmla="*/ 169 h 294"/>
                  <a:gd name="T4" fmla="*/ 48 w 256"/>
                  <a:gd name="T5" fmla="*/ 202 h 294"/>
                  <a:gd name="T6" fmla="*/ 97 w 256"/>
                  <a:gd name="T7" fmla="*/ 227 h 294"/>
                  <a:gd name="T8" fmla="*/ 121 w 256"/>
                  <a:gd name="T9" fmla="*/ 236 h 294"/>
                  <a:gd name="T10" fmla="*/ 138 w 256"/>
                  <a:gd name="T11" fmla="*/ 238 h 294"/>
                  <a:gd name="T12" fmla="*/ 176 w 256"/>
                  <a:gd name="T13" fmla="*/ 270 h 294"/>
                  <a:gd name="T14" fmla="*/ 184 w 256"/>
                  <a:gd name="T15" fmla="*/ 289 h 294"/>
                  <a:gd name="T16" fmla="*/ 207 w 256"/>
                  <a:gd name="T17" fmla="*/ 293 h 294"/>
                  <a:gd name="T18" fmla="*/ 242 w 256"/>
                  <a:gd name="T19" fmla="*/ 278 h 294"/>
                  <a:gd name="T20" fmla="*/ 244 w 256"/>
                  <a:gd name="T21" fmla="*/ 255 h 294"/>
                  <a:gd name="T22" fmla="*/ 245 w 256"/>
                  <a:gd name="T23" fmla="*/ 189 h 294"/>
                  <a:gd name="T24" fmla="*/ 208 w 256"/>
                  <a:gd name="T25" fmla="*/ 175 h 294"/>
                  <a:gd name="T26" fmla="*/ 170 w 256"/>
                  <a:gd name="T27" fmla="*/ 192 h 294"/>
                  <a:gd name="T28" fmla="*/ 153 w 256"/>
                  <a:gd name="T29" fmla="*/ 173 h 294"/>
                  <a:gd name="T30" fmla="*/ 151 w 256"/>
                  <a:gd name="T31" fmla="*/ 150 h 294"/>
                  <a:gd name="T32" fmla="*/ 139 w 256"/>
                  <a:gd name="T33" fmla="*/ 148 h 294"/>
                  <a:gd name="T34" fmla="*/ 115 w 256"/>
                  <a:gd name="T35" fmla="*/ 119 h 294"/>
                  <a:gd name="T36" fmla="*/ 101 w 256"/>
                  <a:gd name="T37" fmla="*/ 97 h 294"/>
                  <a:gd name="T38" fmla="*/ 116 w 256"/>
                  <a:gd name="T39" fmla="*/ 88 h 294"/>
                  <a:gd name="T40" fmla="*/ 134 w 256"/>
                  <a:gd name="T41" fmla="*/ 92 h 294"/>
                  <a:gd name="T42" fmla="*/ 139 w 256"/>
                  <a:gd name="T43" fmla="*/ 92 h 294"/>
                  <a:gd name="T44" fmla="*/ 147 w 256"/>
                  <a:gd name="T45" fmla="*/ 82 h 294"/>
                  <a:gd name="T46" fmla="*/ 135 w 256"/>
                  <a:gd name="T47" fmla="*/ 30 h 294"/>
                  <a:gd name="T48" fmla="*/ 133 w 256"/>
                  <a:gd name="T49" fmla="*/ 3 h 294"/>
                  <a:gd name="T50" fmla="*/ 119 w 256"/>
                  <a:gd name="T51" fmla="*/ 3 h 294"/>
                  <a:gd name="T52" fmla="*/ 96 w 256"/>
                  <a:gd name="T53" fmla="*/ 34 h 294"/>
                  <a:gd name="T54" fmla="*/ 94 w 256"/>
                  <a:gd name="T55" fmla="*/ 41 h 294"/>
                  <a:gd name="T56" fmla="*/ 90 w 256"/>
                  <a:gd name="T57" fmla="*/ 46 h 294"/>
                  <a:gd name="T58" fmla="*/ 90 w 256"/>
                  <a:gd name="T59" fmla="*/ 35 h 294"/>
                  <a:gd name="T60" fmla="*/ 89 w 256"/>
                  <a:gd name="T61" fmla="*/ 17 h 294"/>
                  <a:gd name="T62" fmla="*/ 60 w 256"/>
                  <a:gd name="T63" fmla="*/ 16 h 294"/>
                  <a:gd name="T64" fmla="*/ 39 w 256"/>
                  <a:gd name="T65" fmla="*/ 35 h 294"/>
                  <a:gd name="T66" fmla="*/ 37 w 256"/>
                  <a:gd name="T67" fmla="*/ 44 h 294"/>
                  <a:gd name="T68" fmla="*/ 16 w 256"/>
                  <a:gd name="T69" fmla="*/ 56 h 294"/>
                  <a:gd name="T70" fmla="*/ 16 w 256"/>
                  <a:gd name="T71" fmla="*/ 9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294">
                    <a:moveTo>
                      <a:pt x="16" y="97"/>
                    </a:moveTo>
                    <a:cubicBezTo>
                      <a:pt x="16" y="122"/>
                      <a:pt x="0" y="147"/>
                      <a:pt x="9" y="169"/>
                    </a:cubicBezTo>
                    <a:cubicBezTo>
                      <a:pt x="16" y="185"/>
                      <a:pt x="32" y="195"/>
                      <a:pt x="48" y="202"/>
                    </a:cubicBezTo>
                    <a:cubicBezTo>
                      <a:pt x="64" y="211"/>
                      <a:pt x="81" y="219"/>
                      <a:pt x="97" y="227"/>
                    </a:cubicBezTo>
                    <a:cubicBezTo>
                      <a:pt x="105" y="231"/>
                      <a:pt x="112" y="235"/>
                      <a:pt x="121" y="236"/>
                    </a:cubicBezTo>
                    <a:cubicBezTo>
                      <a:pt x="126" y="237"/>
                      <a:pt x="132" y="237"/>
                      <a:pt x="138" y="238"/>
                    </a:cubicBezTo>
                    <a:cubicBezTo>
                      <a:pt x="155" y="241"/>
                      <a:pt x="170" y="253"/>
                      <a:pt x="176" y="270"/>
                    </a:cubicBezTo>
                    <a:cubicBezTo>
                      <a:pt x="178" y="276"/>
                      <a:pt x="179" y="284"/>
                      <a:pt x="184" y="289"/>
                    </a:cubicBezTo>
                    <a:cubicBezTo>
                      <a:pt x="190" y="294"/>
                      <a:pt x="199" y="294"/>
                      <a:pt x="207" y="293"/>
                    </a:cubicBezTo>
                    <a:cubicBezTo>
                      <a:pt x="220" y="292"/>
                      <a:pt x="236" y="290"/>
                      <a:pt x="242" y="278"/>
                    </a:cubicBezTo>
                    <a:cubicBezTo>
                      <a:pt x="245" y="271"/>
                      <a:pt x="244" y="263"/>
                      <a:pt x="244" y="255"/>
                    </a:cubicBezTo>
                    <a:cubicBezTo>
                      <a:pt x="244" y="233"/>
                      <a:pt x="256" y="208"/>
                      <a:pt x="245" y="189"/>
                    </a:cubicBezTo>
                    <a:cubicBezTo>
                      <a:pt x="238" y="177"/>
                      <a:pt x="222" y="171"/>
                      <a:pt x="208" y="175"/>
                    </a:cubicBezTo>
                    <a:cubicBezTo>
                      <a:pt x="195" y="180"/>
                      <a:pt x="184" y="194"/>
                      <a:pt x="170" y="192"/>
                    </a:cubicBezTo>
                    <a:cubicBezTo>
                      <a:pt x="161" y="191"/>
                      <a:pt x="153" y="182"/>
                      <a:pt x="153" y="173"/>
                    </a:cubicBezTo>
                    <a:cubicBezTo>
                      <a:pt x="154" y="165"/>
                      <a:pt x="158" y="154"/>
                      <a:pt x="151" y="150"/>
                    </a:cubicBezTo>
                    <a:cubicBezTo>
                      <a:pt x="147" y="148"/>
                      <a:pt x="143" y="149"/>
                      <a:pt x="139" y="148"/>
                    </a:cubicBezTo>
                    <a:cubicBezTo>
                      <a:pt x="126" y="146"/>
                      <a:pt x="123" y="129"/>
                      <a:pt x="115" y="119"/>
                    </a:cubicBezTo>
                    <a:cubicBezTo>
                      <a:pt x="110" y="112"/>
                      <a:pt x="100" y="106"/>
                      <a:pt x="101" y="97"/>
                    </a:cubicBezTo>
                    <a:cubicBezTo>
                      <a:pt x="103" y="91"/>
                      <a:pt x="110" y="88"/>
                      <a:pt x="116" y="88"/>
                    </a:cubicBezTo>
                    <a:cubicBezTo>
                      <a:pt x="122" y="88"/>
                      <a:pt x="128" y="90"/>
                      <a:pt x="134" y="92"/>
                    </a:cubicBezTo>
                    <a:cubicBezTo>
                      <a:pt x="136" y="92"/>
                      <a:pt x="138" y="93"/>
                      <a:pt x="139" y="92"/>
                    </a:cubicBezTo>
                    <a:cubicBezTo>
                      <a:pt x="144" y="91"/>
                      <a:pt x="147" y="87"/>
                      <a:pt x="147" y="82"/>
                    </a:cubicBezTo>
                    <a:cubicBezTo>
                      <a:pt x="150" y="64"/>
                      <a:pt x="134" y="48"/>
                      <a:pt x="135" y="30"/>
                    </a:cubicBezTo>
                    <a:cubicBezTo>
                      <a:pt x="136" y="20"/>
                      <a:pt x="140" y="9"/>
                      <a:pt x="133" y="3"/>
                    </a:cubicBezTo>
                    <a:cubicBezTo>
                      <a:pt x="129" y="0"/>
                      <a:pt x="123" y="1"/>
                      <a:pt x="119" y="3"/>
                    </a:cubicBezTo>
                    <a:cubicBezTo>
                      <a:pt x="107" y="7"/>
                      <a:pt x="97" y="21"/>
                      <a:pt x="96" y="34"/>
                    </a:cubicBezTo>
                    <a:cubicBezTo>
                      <a:pt x="96" y="36"/>
                      <a:pt x="95" y="39"/>
                      <a:pt x="94" y="41"/>
                    </a:cubicBezTo>
                    <a:cubicBezTo>
                      <a:pt x="94" y="43"/>
                      <a:pt x="92" y="46"/>
                      <a:pt x="90" y="46"/>
                    </a:cubicBezTo>
                    <a:cubicBezTo>
                      <a:pt x="89" y="43"/>
                      <a:pt x="90" y="39"/>
                      <a:pt x="90" y="35"/>
                    </a:cubicBezTo>
                    <a:cubicBezTo>
                      <a:pt x="90" y="29"/>
                      <a:pt x="90" y="23"/>
                      <a:pt x="89" y="17"/>
                    </a:cubicBezTo>
                    <a:cubicBezTo>
                      <a:pt x="80" y="15"/>
                      <a:pt x="70" y="14"/>
                      <a:pt x="60" y="16"/>
                    </a:cubicBezTo>
                    <a:cubicBezTo>
                      <a:pt x="51" y="18"/>
                      <a:pt x="41" y="25"/>
                      <a:pt x="39" y="35"/>
                    </a:cubicBezTo>
                    <a:cubicBezTo>
                      <a:pt x="39" y="38"/>
                      <a:pt x="39" y="41"/>
                      <a:pt x="37" y="44"/>
                    </a:cubicBezTo>
                    <a:cubicBezTo>
                      <a:pt x="33" y="50"/>
                      <a:pt x="22" y="51"/>
                      <a:pt x="16" y="56"/>
                    </a:cubicBezTo>
                    <a:cubicBezTo>
                      <a:pt x="8" y="63"/>
                      <a:pt x="16" y="88"/>
                      <a:pt x="16" y="9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8" name="Freeform 48"/>
              <p:cNvSpPr>
                <a:spLocks/>
              </p:cNvSpPr>
              <p:nvPr/>
            </p:nvSpPr>
            <p:spPr bwMode="auto">
              <a:xfrm>
                <a:off x="9732963" y="3586163"/>
                <a:ext cx="215900" cy="201613"/>
              </a:xfrm>
              <a:custGeom>
                <a:avLst/>
                <a:gdLst>
                  <a:gd name="T0" fmla="*/ 18 w 131"/>
                  <a:gd name="T1" fmla="*/ 62 h 123"/>
                  <a:gd name="T2" fmla="*/ 45 w 131"/>
                  <a:gd name="T3" fmla="*/ 85 h 123"/>
                  <a:gd name="T4" fmla="*/ 62 w 131"/>
                  <a:gd name="T5" fmla="*/ 93 h 123"/>
                  <a:gd name="T6" fmla="*/ 72 w 131"/>
                  <a:gd name="T7" fmla="*/ 107 h 123"/>
                  <a:gd name="T8" fmla="*/ 72 w 131"/>
                  <a:gd name="T9" fmla="*/ 109 h 123"/>
                  <a:gd name="T10" fmla="*/ 74 w 131"/>
                  <a:gd name="T11" fmla="*/ 110 h 123"/>
                  <a:gd name="T12" fmla="*/ 89 w 131"/>
                  <a:gd name="T13" fmla="*/ 111 h 123"/>
                  <a:gd name="T14" fmla="*/ 102 w 131"/>
                  <a:gd name="T15" fmla="*/ 117 h 123"/>
                  <a:gd name="T16" fmla="*/ 105 w 131"/>
                  <a:gd name="T17" fmla="*/ 121 h 123"/>
                  <a:gd name="T18" fmla="*/ 112 w 131"/>
                  <a:gd name="T19" fmla="*/ 121 h 123"/>
                  <a:gd name="T20" fmla="*/ 125 w 131"/>
                  <a:gd name="T21" fmla="*/ 98 h 123"/>
                  <a:gd name="T22" fmla="*/ 129 w 131"/>
                  <a:gd name="T23" fmla="*/ 95 h 123"/>
                  <a:gd name="T24" fmla="*/ 125 w 131"/>
                  <a:gd name="T25" fmla="*/ 85 h 123"/>
                  <a:gd name="T26" fmla="*/ 113 w 131"/>
                  <a:gd name="T27" fmla="*/ 83 h 123"/>
                  <a:gd name="T28" fmla="*/ 120 w 131"/>
                  <a:gd name="T29" fmla="*/ 60 h 123"/>
                  <a:gd name="T30" fmla="*/ 117 w 131"/>
                  <a:gd name="T31" fmla="*/ 56 h 123"/>
                  <a:gd name="T32" fmla="*/ 120 w 131"/>
                  <a:gd name="T33" fmla="*/ 49 h 123"/>
                  <a:gd name="T34" fmla="*/ 119 w 131"/>
                  <a:gd name="T35" fmla="*/ 33 h 123"/>
                  <a:gd name="T36" fmla="*/ 114 w 131"/>
                  <a:gd name="T37" fmla="*/ 17 h 123"/>
                  <a:gd name="T38" fmla="*/ 112 w 131"/>
                  <a:gd name="T39" fmla="*/ 9 h 123"/>
                  <a:gd name="T40" fmla="*/ 109 w 131"/>
                  <a:gd name="T41" fmla="*/ 6 h 123"/>
                  <a:gd name="T42" fmla="*/ 75 w 131"/>
                  <a:gd name="T43" fmla="*/ 3 h 123"/>
                  <a:gd name="T44" fmla="*/ 49 w 131"/>
                  <a:gd name="T45" fmla="*/ 3 h 123"/>
                  <a:gd name="T46" fmla="*/ 22 w 131"/>
                  <a:gd name="T47" fmla="*/ 4 h 123"/>
                  <a:gd name="T48" fmla="*/ 2 w 131"/>
                  <a:gd name="T49" fmla="*/ 31 h 123"/>
                  <a:gd name="T50" fmla="*/ 18 w 131"/>
                  <a:gd name="T51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23">
                    <a:moveTo>
                      <a:pt x="18" y="62"/>
                    </a:moveTo>
                    <a:cubicBezTo>
                      <a:pt x="26" y="70"/>
                      <a:pt x="34" y="79"/>
                      <a:pt x="45" y="85"/>
                    </a:cubicBezTo>
                    <a:cubicBezTo>
                      <a:pt x="50" y="88"/>
                      <a:pt x="56" y="90"/>
                      <a:pt x="62" y="93"/>
                    </a:cubicBezTo>
                    <a:cubicBezTo>
                      <a:pt x="67" y="96"/>
                      <a:pt x="72" y="101"/>
                      <a:pt x="72" y="107"/>
                    </a:cubicBezTo>
                    <a:cubicBezTo>
                      <a:pt x="72" y="107"/>
                      <a:pt x="72" y="108"/>
                      <a:pt x="72" y="109"/>
                    </a:cubicBezTo>
                    <a:cubicBezTo>
                      <a:pt x="72" y="109"/>
                      <a:pt x="73" y="110"/>
                      <a:pt x="74" y="110"/>
                    </a:cubicBezTo>
                    <a:cubicBezTo>
                      <a:pt x="79" y="112"/>
                      <a:pt x="84" y="111"/>
                      <a:pt x="89" y="111"/>
                    </a:cubicBezTo>
                    <a:cubicBezTo>
                      <a:pt x="94" y="112"/>
                      <a:pt x="99" y="113"/>
                      <a:pt x="102" y="117"/>
                    </a:cubicBezTo>
                    <a:cubicBezTo>
                      <a:pt x="103" y="119"/>
                      <a:pt x="104" y="121"/>
                      <a:pt x="105" y="121"/>
                    </a:cubicBezTo>
                    <a:cubicBezTo>
                      <a:pt x="107" y="123"/>
                      <a:pt x="110" y="122"/>
                      <a:pt x="112" y="121"/>
                    </a:cubicBezTo>
                    <a:cubicBezTo>
                      <a:pt x="119" y="115"/>
                      <a:pt x="119" y="105"/>
                      <a:pt x="125" y="98"/>
                    </a:cubicBezTo>
                    <a:cubicBezTo>
                      <a:pt x="127" y="97"/>
                      <a:pt x="128" y="96"/>
                      <a:pt x="129" y="95"/>
                    </a:cubicBezTo>
                    <a:cubicBezTo>
                      <a:pt x="131" y="91"/>
                      <a:pt x="128" y="87"/>
                      <a:pt x="125" y="85"/>
                    </a:cubicBezTo>
                    <a:cubicBezTo>
                      <a:pt x="121" y="83"/>
                      <a:pt x="117" y="83"/>
                      <a:pt x="113" y="83"/>
                    </a:cubicBezTo>
                    <a:cubicBezTo>
                      <a:pt x="110" y="75"/>
                      <a:pt x="123" y="68"/>
                      <a:pt x="120" y="60"/>
                    </a:cubicBezTo>
                    <a:cubicBezTo>
                      <a:pt x="119" y="59"/>
                      <a:pt x="118" y="58"/>
                      <a:pt x="117" y="56"/>
                    </a:cubicBezTo>
                    <a:cubicBezTo>
                      <a:pt x="117" y="54"/>
                      <a:pt x="119" y="52"/>
                      <a:pt x="120" y="49"/>
                    </a:cubicBezTo>
                    <a:cubicBezTo>
                      <a:pt x="122" y="44"/>
                      <a:pt x="121" y="38"/>
                      <a:pt x="119" y="33"/>
                    </a:cubicBezTo>
                    <a:cubicBezTo>
                      <a:pt x="117" y="27"/>
                      <a:pt x="114" y="22"/>
                      <a:pt x="114" y="17"/>
                    </a:cubicBezTo>
                    <a:cubicBezTo>
                      <a:pt x="114" y="14"/>
                      <a:pt x="114" y="11"/>
                      <a:pt x="112" y="9"/>
                    </a:cubicBezTo>
                    <a:cubicBezTo>
                      <a:pt x="111" y="8"/>
                      <a:pt x="110" y="7"/>
                      <a:pt x="109" y="6"/>
                    </a:cubicBezTo>
                    <a:cubicBezTo>
                      <a:pt x="99" y="1"/>
                      <a:pt x="87" y="3"/>
                      <a:pt x="75" y="3"/>
                    </a:cubicBezTo>
                    <a:cubicBezTo>
                      <a:pt x="67" y="4"/>
                      <a:pt x="58" y="4"/>
                      <a:pt x="49" y="3"/>
                    </a:cubicBezTo>
                    <a:cubicBezTo>
                      <a:pt x="40" y="2"/>
                      <a:pt x="30" y="0"/>
                      <a:pt x="22" y="4"/>
                    </a:cubicBezTo>
                    <a:cubicBezTo>
                      <a:pt x="13" y="8"/>
                      <a:pt x="3" y="21"/>
                      <a:pt x="2" y="31"/>
                    </a:cubicBezTo>
                    <a:cubicBezTo>
                      <a:pt x="0" y="43"/>
                      <a:pt x="10" y="54"/>
                      <a:pt x="18" y="6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9" name="Freeform 49"/>
              <p:cNvSpPr>
                <a:spLocks/>
              </p:cNvSpPr>
              <p:nvPr/>
            </p:nvSpPr>
            <p:spPr bwMode="auto">
              <a:xfrm>
                <a:off x="9958388" y="3140076"/>
                <a:ext cx="433388" cy="503238"/>
              </a:xfrm>
              <a:custGeom>
                <a:avLst/>
                <a:gdLst>
                  <a:gd name="T0" fmla="*/ 22 w 263"/>
                  <a:gd name="T1" fmla="*/ 205 h 305"/>
                  <a:gd name="T2" fmla="*/ 10 w 263"/>
                  <a:gd name="T3" fmla="*/ 228 h 305"/>
                  <a:gd name="T4" fmla="*/ 3 w 263"/>
                  <a:gd name="T5" fmla="*/ 259 h 305"/>
                  <a:gd name="T6" fmla="*/ 11 w 263"/>
                  <a:gd name="T7" fmla="*/ 277 h 305"/>
                  <a:gd name="T8" fmla="*/ 11 w 263"/>
                  <a:gd name="T9" fmla="*/ 293 h 305"/>
                  <a:gd name="T10" fmla="*/ 29 w 263"/>
                  <a:gd name="T11" fmla="*/ 302 h 305"/>
                  <a:gd name="T12" fmla="*/ 48 w 263"/>
                  <a:gd name="T13" fmla="*/ 300 h 305"/>
                  <a:gd name="T14" fmla="*/ 56 w 263"/>
                  <a:gd name="T15" fmla="*/ 295 h 305"/>
                  <a:gd name="T16" fmla="*/ 61 w 263"/>
                  <a:gd name="T17" fmla="*/ 300 h 305"/>
                  <a:gd name="T18" fmla="*/ 87 w 263"/>
                  <a:gd name="T19" fmla="*/ 296 h 305"/>
                  <a:gd name="T20" fmla="*/ 116 w 263"/>
                  <a:gd name="T21" fmla="*/ 300 h 305"/>
                  <a:gd name="T22" fmla="*/ 123 w 263"/>
                  <a:gd name="T23" fmla="*/ 293 h 305"/>
                  <a:gd name="T24" fmla="*/ 131 w 263"/>
                  <a:gd name="T25" fmla="*/ 278 h 305"/>
                  <a:gd name="T26" fmla="*/ 122 w 263"/>
                  <a:gd name="T27" fmla="*/ 258 h 305"/>
                  <a:gd name="T28" fmla="*/ 120 w 263"/>
                  <a:gd name="T29" fmla="*/ 241 h 305"/>
                  <a:gd name="T30" fmla="*/ 125 w 263"/>
                  <a:gd name="T31" fmla="*/ 229 h 305"/>
                  <a:gd name="T32" fmla="*/ 130 w 263"/>
                  <a:gd name="T33" fmla="*/ 183 h 305"/>
                  <a:gd name="T34" fmla="*/ 129 w 263"/>
                  <a:gd name="T35" fmla="*/ 174 h 305"/>
                  <a:gd name="T36" fmla="*/ 131 w 263"/>
                  <a:gd name="T37" fmla="*/ 165 h 305"/>
                  <a:gd name="T38" fmla="*/ 142 w 263"/>
                  <a:gd name="T39" fmla="*/ 136 h 305"/>
                  <a:gd name="T40" fmla="*/ 147 w 263"/>
                  <a:gd name="T41" fmla="*/ 126 h 305"/>
                  <a:gd name="T42" fmla="*/ 165 w 263"/>
                  <a:gd name="T43" fmla="*/ 127 h 305"/>
                  <a:gd name="T44" fmla="*/ 170 w 263"/>
                  <a:gd name="T45" fmla="*/ 145 h 305"/>
                  <a:gd name="T46" fmla="*/ 170 w 263"/>
                  <a:gd name="T47" fmla="*/ 153 h 305"/>
                  <a:gd name="T48" fmla="*/ 175 w 263"/>
                  <a:gd name="T49" fmla="*/ 157 h 305"/>
                  <a:gd name="T50" fmla="*/ 192 w 263"/>
                  <a:gd name="T51" fmla="*/ 160 h 305"/>
                  <a:gd name="T52" fmla="*/ 196 w 263"/>
                  <a:gd name="T53" fmla="*/ 159 h 305"/>
                  <a:gd name="T54" fmla="*/ 199 w 263"/>
                  <a:gd name="T55" fmla="*/ 155 h 305"/>
                  <a:gd name="T56" fmla="*/ 215 w 263"/>
                  <a:gd name="T57" fmla="*/ 136 h 305"/>
                  <a:gd name="T58" fmla="*/ 220 w 263"/>
                  <a:gd name="T59" fmla="*/ 134 h 305"/>
                  <a:gd name="T60" fmla="*/ 225 w 263"/>
                  <a:gd name="T61" fmla="*/ 135 h 305"/>
                  <a:gd name="T62" fmla="*/ 235 w 263"/>
                  <a:gd name="T63" fmla="*/ 137 h 305"/>
                  <a:gd name="T64" fmla="*/ 241 w 263"/>
                  <a:gd name="T65" fmla="*/ 130 h 305"/>
                  <a:gd name="T66" fmla="*/ 245 w 263"/>
                  <a:gd name="T67" fmla="*/ 105 h 305"/>
                  <a:gd name="T68" fmla="*/ 249 w 263"/>
                  <a:gd name="T69" fmla="*/ 90 h 305"/>
                  <a:gd name="T70" fmla="*/ 260 w 263"/>
                  <a:gd name="T71" fmla="*/ 67 h 305"/>
                  <a:gd name="T72" fmla="*/ 257 w 263"/>
                  <a:gd name="T73" fmla="*/ 43 h 305"/>
                  <a:gd name="T74" fmla="*/ 250 w 263"/>
                  <a:gd name="T75" fmla="*/ 38 h 305"/>
                  <a:gd name="T76" fmla="*/ 246 w 263"/>
                  <a:gd name="T77" fmla="*/ 29 h 305"/>
                  <a:gd name="T78" fmla="*/ 230 w 263"/>
                  <a:gd name="T79" fmla="*/ 31 h 305"/>
                  <a:gd name="T80" fmla="*/ 228 w 263"/>
                  <a:gd name="T81" fmla="*/ 35 h 305"/>
                  <a:gd name="T82" fmla="*/ 223 w 263"/>
                  <a:gd name="T83" fmla="*/ 36 h 305"/>
                  <a:gd name="T84" fmla="*/ 200 w 263"/>
                  <a:gd name="T85" fmla="*/ 31 h 305"/>
                  <a:gd name="T86" fmla="*/ 195 w 263"/>
                  <a:gd name="T87" fmla="*/ 28 h 305"/>
                  <a:gd name="T88" fmla="*/ 190 w 263"/>
                  <a:gd name="T89" fmla="*/ 20 h 305"/>
                  <a:gd name="T90" fmla="*/ 179 w 263"/>
                  <a:gd name="T91" fmla="*/ 5 h 305"/>
                  <a:gd name="T92" fmla="*/ 160 w 263"/>
                  <a:gd name="T93" fmla="*/ 3 h 305"/>
                  <a:gd name="T94" fmla="*/ 154 w 263"/>
                  <a:gd name="T95" fmla="*/ 10 h 305"/>
                  <a:gd name="T96" fmla="*/ 142 w 263"/>
                  <a:gd name="T97" fmla="*/ 26 h 305"/>
                  <a:gd name="T98" fmla="*/ 143 w 263"/>
                  <a:gd name="T99" fmla="*/ 46 h 305"/>
                  <a:gd name="T100" fmla="*/ 148 w 263"/>
                  <a:gd name="T101" fmla="*/ 53 h 305"/>
                  <a:gd name="T102" fmla="*/ 149 w 263"/>
                  <a:gd name="T103" fmla="*/ 62 h 305"/>
                  <a:gd name="T104" fmla="*/ 146 w 263"/>
                  <a:gd name="T105" fmla="*/ 76 h 305"/>
                  <a:gd name="T106" fmla="*/ 131 w 263"/>
                  <a:gd name="T107" fmla="*/ 86 h 305"/>
                  <a:gd name="T108" fmla="*/ 93 w 263"/>
                  <a:gd name="T109" fmla="*/ 101 h 305"/>
                  <a:gd name="T110" fmla="*/ 66 w 263"/>
                  <a:gd name="T111" fmla="*/ 132 h 305"/>
                  <a:gd name="T112" fmla="*/ 63 w 263"/>
                  <a:gd name="T113" fmla="*/ 143 h 305"/>
                  <a:gd name="T114" fmla="*/ 57 w 263"/>
                  <a:gd name="T115" fmla="*/ 154 h 305"/>
                  <a:gd name="T116" fmla="*/ 22 w 263"/>
                  <a:gd name="T117" fmla="*/ 2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305">
                    <a:moveTo>
                      <a:pt x="22" y="205"/>
                    </a:moveTo>
                    <a:cubicBezTo>
                      <a:pt x="18" y="213"/>
                      <a:pt x="14" y="221"/>
                      <a:pt x="10" y="228"/>
                    </a:cubicBezTo>
                    <a:cubicBezTo>
                      <a:pt x="5" y="238"/>
                      <a:pt x="0" y="249"/>
                      <a:pt x="3" y="259"/>
                    </a:cubicBezTo>
                    <a:cubicBezTo>
                      <a:pt x="5" y="265"/>
                      <a:pt x="10" y="271"/>
                      <a:pt x="11" y="277"/>
                    </a:cubicBezTo>
                    <a:cubicBezTo>
                      <a:pt x="11" y="283"/>
                      <a:pt x="9" y="288"/>
                      <a:pt x="11" y="293"/>
                    </a:cubicBezTo>
                    <a:cubicBezTo>
                      <a:pt x="14" y="300"/>
                      <a:pt x="22" y="301"/>
                      <a:pt x="29" y="302"/>
                    </a:cubicBezTo>
                    <a:cubicBezTo>
                      <a:pt x="36" y="303"/>
                      <a:pt x="43" y="303"/>
                      <a:pt x="48" y="300"/>
                    </a:cubicBezTo>
                    <a:cubicBezTo>
                      <a:pt x="51" y="298"/>
                      <a:pt x="53" y="295"/>
                      <a:pt x="56" y="295"/>
                    </a:cubicBezTo>
                    <a:cubicBezTo>
                      <a:pt x="59" y="294"/>
                      <a:pt x="63" y="298"/>
                      <a:pt x="61" y="300"/>
                    </a:cubicBezTo>
                    <a:cubicBezTo>
                      <a:pt x="69" y="298"/>
                      <a:pt x="78" y="295"/>
                      <a:pt x="87" y="296"/>
                    </a:cubicBezTo>
                    <a:cubicBezTo>
                      <a:pt x="97" y="298"/>
                      <a:pt x="108" y="305"/>
                      <a:pt x="116" y="300"/>
                    </a:cubicBezTo>
                    <a:cubicBezTo>
                      <a:pt x="119" y="298"/>
                      <a:pt x="121" y="296"/>
                      <a:pt x="123" y="293"/>
                    </a:cubicBezTo>
                    <a:cubicBezTo>
                      <a:pt x="127" y="289"/>
                      <a:pt x="131" y="284"/>
                      <a:pt x="131" y="278"/>
                    </a:cubicBezTo>
                    <a:cubicBezTo>
                      <a:pt x="131" y="270"/>
                      <a:pt x="125" y="265"/>
                      <a:pt x="122" y="258"/>
                    </a:cubicBezTo>
                    <a:cubicBezTo>
                      <a:pt x="120" y="253"/>
                      <a:pt x="119" y="247"/>
                      <a:pt x="120" y="241"/>
                    </a:cubicBezTo>
                    <a:cubicBezTo>
                      <a:pt x="121" y="237"/>
                      <a:pt x="123" y="233"/>
                      <a:pt x="125" y="229"/>
                    </a:cubicBezTo>
                    <a:cubicBezTo>
                      <a:pt x="131" y="215"/>
                      <a:pt x="132" y="198"/>
                      <a:pt x="130" y="183"/>
                    </a:cubicBezTo>
                    <a:cubicBezTo>
                      <a:pt x="129" y="180"/>
                      <a:pt x="129" y="177"/>
                      <a:pt x="129" y="174"/>
                    </a:cubicBezTo>
                    <a:cubicBezTo>
                      <a:pt x="129" y="171"/>
                      <a:pt x="130" y="168"/>
                      <a:pt x="131" y="165"/>
                    </a:cubicBezTo>
                    <a:cubicBezTo>
                      <a:pt x="135" y="155"/>
                      <a:pt x="138" y="146"/>
                      <a:pt x="142" y="136"/>
                    </a:cubicBezTo>
                    <a:cubicBezTo>
                      <a:pt x="143" y="133"/>
                      <a:pt x="144" y="129"/>
                      <a:pt x="147" y="126"/>
                    </a:cubicBezTo>
                    <a:cubicBezTo>
                      <a:pt x="152" y="122"/>
                      <a:pt x="160" y="123"/>
                      <a:pt x="165" y="127"/>
                    </a:cubicBezTo>
                    <a:cubicBezTo>
                      <a:pt x="170" y="132"/>
                      <a:pt x="171" y="139"/>
                      <a:pt x="170" y="145"/>
                    </a:cubicBezTo>
                    <a:cubicBezTo>
                      <a:pt x="170" y="148"/>
                      <a:pt x="169" y="150"/>
                      <a:pt x="170" y="153"/>
                    </a:cubicBezTo>
                    <a:cubicBezTo>
                      <a:pt x="171" y="155"/>
                      <a:pt x="173" y="156"/>
                      <a:pt x="175" y="157"/>
                    </a:cubicBezTo>
                    <a:cubicBezTo>
                      <a:pt x="180" y="160"/>
                      <a:pt x="186" y="160"/>
                      <a:pt x="192" y="160"/>
                    </a:cubicBezTo>
                    <a:cubicBezTo>
                      <a:pt x="193" y="160"/>
                      <a:pt x="195" y="160"/>
                      <a:pt x="196" y="159"/>
                    </a:cubicBezTo>
                    <a:cubicBezTo>
                      <a:pt x="198" y="158"/>
                      <a:pt x="198" y="156"/>
                      <a:pt x="199" y="155"/>
                    </a:cubicBezTo>
                    <a:cubicBezTo>
                      <a:pt x="203" y="147"/>
                      <a:pt x="209" y="141"/>
                      <a:pt x="215" y="136"/>
                    </a:cubicBezTo>
                    <a:cubicBezTo>
                      <a:pt x="217" y="135"/>
                      <a:pt x="218" y="134"/>
                      <a:pt x="220" y="134"/>
                    </a:cubicBezTo>
                    <a:cubicBezTo>
                      <a:pt x="222" y="133"/>
                      <a:pt x="223" y="134"/>
                      <a:pt x="225" y="135"/>
                    </a:cubicBezTo>
                    <a:cubicBezTo>
                      <a:pt x="228" y="136"/>
                      <a:pt x="231" y="137"/>
                      <a:pt x="235" y="137"/>
                    </a:cubicBezTo>
                    <a:cubicBezTo>
                      <a:pt x="238" y="136"/>
                      <a:pt x="241" y="133"/>
                      <a:pt x="241" y="130"/>
                    </a:cubicBezTo>
                    <a:cubicBezTo>
                      <a:pt x="241" y="121"/>
                      <a:pt x="243" y="113"/>
                      <a:pt x="245" y="105"/>
                    </a:cubicBezTo>
                    <a:cubicBezTo>
                      <a:pt x="246" y="100"/>
                      <a:pt x="247" y="95"/>
                      <a:pt x="249" y="90"/>
                    </a:cubicBezTo>
                    <a:cubicBezTo>
                      <a:pt x="252" y="82"/>
                      <a:pt x="257" y="75"/>
                      <a:pt x="260" y="67"/>
                    </a:cubicBezTo>
                    <a:cubicBezTo>
                      <a:pt x="263" y="59"/>
                      <a:pt x="263" y="49"/>
                      <a:pt x="257" y="43"/>
                    </a:cubicBezTo>
                    <a:cubicBezTo>
                      <a:pt x="255" y="41"/>
                      <a:pt x="252" y="40"/>
                      <a:pt x="250" y="38"/>
                    </a:cubicBezTo>
                    <a:cubicBezTo>
                      <a:pt x="248" y="35"/>
                      <a:pt x="248" y="32"/>
                      <a:pt x="246" y="29"/>
                    </a:cubicBezTo>
                    <a:cubicBezTo>
                      <a:pt x="242" y="24"/>
                      <a:pt x="232" y="25"/>
                      <a:pt x="230" y="31"/>
                    </a:cubicBezTo>
                    <a:cubicBezTo>
                      <a:pt x="229" y="32"/>
                      <a:pt x="229" y="34"/>
                      <a:pt x="228" y="35"/>
                    </a:cubicBezTo>
                    <a:cubicBezTo>
                      <a:pt x="227" y="36"/>
                      <a:pt x="225" y="36"/>
                      <a:pt x="223" y="36"/>
                    </a:cubicBezTo>
                    <a:cubicBezTo>
                      <a:pt x="215" y="36"/>
                      <a:pt x="208" y="34"/>
                      <a:pt x="200" y="31"/>
                    </a:cubicBezTo>
                    <a:cubicBezTo>
                      <a:pt x="198" y="31"/>
                      <a:pt x="196" y="30"/>
                      <a:pt x="195" y="28"/>
                    </a:cubicBezTo>
                    <a:cubicBezTo>
                      <a:pt x="193" y="26"/>
                      <a:pt x="192" y="23"/>
                      <a:pt x="190" y="20"/>
                    </a:cubicBezTo>
                    <a:cubicBezTo>
                      <a:pt x="188" y="14"/>
                      <a:pt x="184" y="8"/>
                      <a:pt x="179" y="5"/>
                    </a:cubicBezTo>
                    <a:cubicBezTo>
                      <a:pt x="173" y="1"/>
                      <a:pt x="166" y="0"/>
                      <a:pt x="160" y="3"/>
                    </a:cubicBezTo>
                    <a:cubicBezTo>
                      <a:pt x="158" y="5"/>
                      <a:pt x="156" y="7"/>
                      <a:pt x="154" y="10"/>
                    </a:cubicBezTo>
                    <a:cubicBezTo>
                      <a:pt x="149" y="15"/>
                      <a:pt x="144" y="20"/>
                      <a:pt x="142" y="26"/>
                    </a:cubicBezTo>
                    <a:cubicBezTo>
                      <a:pt x="139" y="33"/>
                      <a:pt x="139" y="40"/>
                      <a:pt x="143" y="46"/>
                    </a:cubicBezTo>
                    <a:cubicBezTo>
                      <a:pt x="144" y="48"/>
                      <a:pt x="147" y="50"/>
                      <a:pt x="148" y="53"/>
                    </a:cubicBezTo>
                    <a:cubicBezTo>
                      <a:pt x="149" y="56"/>
                      <a:pt x="149" y="59"/>
                      <a:pt x="149" y="62"/>
                    </a:cubicBezTo>
                    <a:cubicBezTo>
                      <a:pt x="149" y="67"/>
                      <a:pt x="149" y="72"/>
                      <a:pt x="146" y="76"/>
                    </a:cubicBezTo>
                    <a:cubicBezTo>
                      <a:pt x="143" y="81"/>
                      <a:pt x="137" y="84"/>
                      <a:pt x="131" y="86"/>
                    </a:cubicBezTo>
                    <a:cubicBezTo>
                      <a:pt x="118" y="90"/>
                      <a:pt x="105" y="94"/>
                      <a:pt x="93" y="101"/>
                    </a:cubicBezTo>
                    <a:cubicBezTo>
                      <a:pt x="81" y="108"/>
                      <a:pt x="70" y="118"/>
                      <a:pt x="66" y="132"/>
                    </a:cubicBezTo>
                    <a:cubicBezTo>
                      <a:pt x="65" y="135"/>
                      <a:pt x="64" y="139"/>
                      <a:pt x="63" y="143"/>
                    </a:cubicBezTo>
                    <a:cubicBezTo>
                      <a:pt x="61" y="147"/>
                      <a:pt x="59" y="151"/>
                      <a:pt x="57" y="154"/>
                    </a:cubicBezTo>
                    <a:cubicBezTo>
                      <a:pt x="47" y="174"/>
                      <a:pt x="32" y="185"/>
                      <a:pt x="22" y="20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0" name="Freeform 50"/>
              <p:cNvSpPr>
                <a:spLocks/>
              </p:cNvSpPr>
              <p:nvPr/>
            </p:nvSpPr>
            <p:spPr bwMode="auto">
              <a:xfrm>
                <a:off x="10868025" y="2154238"/>
                <a:ext cx="206375" cy="282575"/>
              </a:xfrm>
              <a:custGeom>
                <a:avLst/>
                <a:gdLst>
                  <a:gd name="T0" fmla="*/ 39 w 125"/>
                  <a:gd name="T1" fmla="*/ 115 h 171"/>
                  <a:gd name="T2" fmla="*/ 90 w 125"/>
                  <a:gd name="T3" fmla="*/ 159 h 171"/>
                  <a:gd name="T4" fmla="*/ 101 w 125"/>
                  <a:gd name="T5" fmla="*/ 170 h 171"/>
                  <a:gd name="T6" fmla="*/ 114 w 125"/>
                  <a:gd name="T7" fmla="*/ 164 h 171"/>
                  <a:gd name="T8" fmla="*/ 104 w 125"/>
                  <a:gd name="T9" fmla="*/ 139 h 171"/>
                  <a:gd name="T10" fmla="*/ 107 w 125"/>
                  <a:gd name="T11" fmla="*/ 135 h 171"/>
                  <a:gd name="T12" fmla="*/ 98 w 125"/>
                  <a:gd name="T13" fmla="*/ 117 h 171"/>
                  <a:gd name="T14" fmla="*/ 100 w 125"/>
                  <a:gd name="T15" fmla="*/ 87 h 171"/>
                  <a:gd name="T16" fmla="*/ 111 w 125"/>
                  <a:gd name="T17" fmla="*/ 59 h 171"/>
                  <a:gd name="T18" fmla="*/ 111 w 125"/>
                  <a:gd name="T19" fmla="*/ 40 h 171"/>
                  <a:gd name="T20" fmla="*/ 123 w 125"/>
                  <a:gd name="T21" fmla="*/ 29 h 171"/>
                  <a:gd name="T22" fmla="*/ 114 w 125"/>
                  <a:gd name="T23" fmla="*/ 11 h 171"/>
                  <a:gd name="T24" fmla="*/ 94 w 125"/>
                  <a:gd name="T25" fmla="*/ 6 h 171"/>
                  <a:gd name="T26" fmla="*/ 56 w 125"/>
                  <a:gd name="T27" fmla="*/ 2 h 171"/>
                  <a:gd name="T28" fmla="*/ 36 w 125"/>
                  <a:gd name="T29" fmla="*/ 4 h 171"/>
                  <a:gd name="T30" fmla="*/ 26 w 125"/>
                  <a:gd name="T31" fmla="*/ 15 h 171"/>
                  <a:gd name="T32" fmla="*/ 2 w 125"/>
                  <a:gd name="T33" fmla="*/ 72 h 171"/>
                  <a:gd name="T34" fmla="*/ 39 w 125"/>
                  <a:gd name="T35" fmla="*/ 11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71">
                    <a:moveTo>
                      <a:pt x="39" y="115"/>
                    </a:moveTo>
                    <a:cubicBezTo>
                      <a:pt x="58" y="127"/>
                      <a:pt x="75" y="142"/>
                      <a:pt x="90" y="159"/>
                    </a:cubicBezTo>
                    <a:cubicBezTo>
                      <a:pt x="93" y="163"/>
                      <a:pt x="96" y="168"/>
                      <a:pt x="101" y="170"/>
                    </a:cubicBezTo>
                    <a:cubicBezTo>
                      <a:pt x="106" y="171"/>
                      <a:pt x="113" y="169"/>
                      <a:pt x="114" y="164"/>
                    </a:cubicBezTo>
                    <a:cubicBezTo>
                      <a:pt x="116" y="154"/>
                      <a:pt x="99" y="147"/>
                      <a:pt x="104" y="139"/>
                    </a:cubicBezTo>
                    <a:cubicBezTo>
                      <a:pt x="105" y="138"/>
                      <a:pt x="106" y="137"/>
                      <a:pt x="107" y="135"/>
                    </a:cubicBezTo>
                    <a:cubicBezTo>
                      <a:pt x="111" y="129"/>
                      <a:pt x="102" y="123"/>
                      <a:pt x="98" y="117"/>
                    </a:cubicBezTo>
                    <a:cubicBezTo>
                      <a:pt x="92" y="108"/>
                      <a:pt x="95" y="97"/>
                      <a:pt x="100" y="87"/>
                    </a:cubicBezTo>
                    <a:cubicBezTo>
                      <a:pt x="104" y="78"/>
                      <a:pt x="111" y="69"/>
                      <a:pt x="111" y="59"/>
                    </a:cubicBezTo>
                    <a:cubicBezTo>
                      <a:pt x="112" y="53"/>
                      <a:pt x="110" y="46"/>
                      <a:pt x="111" y="40"/>
                    </a:cubicBezTo>
                    <a:cubicBezTo>
                      <a:pt x="112" y="34"/>
                      <a:pt x="117" y="28"/>
                      <a:pt x="123" y="29"/>
                    </a:cubicBezTo>
                    <a:cubicBezTo>
                      <a:pt x="125" y="22"/>
                      <a:pt x="120" y="15"/>
                      <a:pt x="114" y="11"/>
                    </a:cubicBezTo>
                    <a:cubicBezTo>
                      <a:pt x="108" y="8"/>
                      <a:pt x="101" y="7"/>
                      <a:pt x="94" y="6"/>
                    </a:cubicBezTo>
                    <a:cubicBezTo>
                      <a:pt x="81" y="5"/>
                      <a:pt x="69" y="3"/>
                      <a:pt x="56" y="2"/>
                    </a:cubicBezTo>
                    <a:cubicBezTo>
                      <a:pt x="49" y="1"/>
                      <a:pt x="42" y="0"/>
                      <a:pt x="36" y="4"/>
                    </a:cubicBezTo>
                    <a:cubicBezTo>
                      <a:pt x="31" y="6"/>
                      <a:pt x="29" y="11"/>
                      <a:pt x="26" y="15"/>
                    </a:cubicBezTo>
                    <a:cubicBezTo>
                      <a:pt x="18" y="31"/>
                      <a:pt x="4" y="54"/>
                      <a:pt x="2" y="72"/>
                    </a:cubicBezTo>
                    <a:cubicBezTo>
                      <a:pt x="0" y="93"/>
                      <a:pt x="25" y="105"/>
                      <a:pt x="39" y="115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1" name="Freeform 51"/>
              <p:cNvSpPr>
                <a:spLocks/>
              </p:cNvSpPr>
              <p:nvPr/>
            </p:nvSpPr>
            <p:spPr bwMode="auto">
              <a:xfrm>
                <a:off x="10494963" y="2392363"/>
                <a:ext cx="1074738" cy="3921125"/>
              </a:xfrm>
              <a:custGeom>
                <a:avLst/>
                <a:gdLst>
                  <a:gd name="T0" fmla="*/ 407 w 653"/>
                  <a:gd name="T1" fmla="*/ 29 h 2379"/>
                  <a:gd name="T2" fmla="*/ 459 w 653"/>
                  <a:gd name="T3" fmla="*/ 72 h 2379"/>
                  <a:gd name="T4" fmla="*/ 450 w 653"/>
                  <a:gd name="T5" fmla="*/ 122 h 2379"/>
                  <a:gd name="T6" fmla="*/ 483 w 653"/>
                  <a:gd name="T7" fmla="*/ 217 h 2379"/>
                  <a:gd name="T8" fmla="*/ 492 w 653"/>
                  <a:gd name="T9" fmla="*/ 323 h 2379"/>
                  <a:gd name="T10" fmla="*/ 520 w 653"/>
                  <a:gd name="T11" fmla="*/ 406 h 2379"/>
                  <a:gd name="T12" fmla="*/ 503 w 653"/>
                  <a:gd name="T13" fmla="*/ 385 h 2379"/>
                  <a:gd name="T14" fmla="*/ 479 w 653"/>
                  <a:gd name="T15" fmla="*/ 448 h 2379"/>
                  <a:gd name="T16" fmla="*/ 465 w 653"/>
                  <a:gd name="T17" fmla="*/ 537 h 2379"/>
                  <a:gd name="T18" fmla="*/ 436 w 653"/>
                  <a:gd name="T19" fmla="*/ 576 h 2379"/>
                  <a:gd name="T20" fmla="*/ 434 w 653"/>
                  <a:gd name="T21" fmla="*/ 612 h 2379"/>
                  <a:gd name="T22" fmla="*/ 433 w 653"/>
                  <a:gd name="T23" fmla="*/ 672 h 2379"/>
                  <a:gd name="T24" fmla="*/ 472 w 653"/>
                  <a:gd name="T25" fmla="*/ 730 h 2379"/>
                  <a:gd name="T26" fmla="*/ 469 w 653"/>
                  <a:gd name="T27" fmla="*/ 784 h 2379"/>
                  <a:gd name="T28" fmla="*/ 486 w 653"/>
                  <a:gd name="T29" fmla="*/ 825 h 2379"/>
                  <a:gd name="T30" fmla="*/ 461 w 653"/>
                  <a:gd name="T31" fmla="*/ 873 h 2379"/>
                  <a:gd name="T32" fmla="*/ 430 w 653"/>
                  <a:gd name="T33" fmla="*/ 889 h 2379"/>
                  <a:gd name="T34" fmla="*/ 491 w 653"/>
                  <a:gd name="T35" fmla="*/ 955 h 2379"/>
                  <a:gd name="T36" fmla="*/ 556 w 653"/>
                  <a:gd name="T37" fmla="*/ 997 h 2379"/>
                  <a:gd name="T38" fmla="*/ 635 w 653"/>
                  <a:gd name="T39" fmla="*/ 1824 h 2379"/>
                  <a:gd name="T40" fmla="*/ 546 w 653"/>
                  <a:gd name="T41" fmla="*/ 2210 h 2379"/>
                  <a:gd name="T42" fmla="*/ 448 w 653"/>
                  <a:gd name="T43" fmla="*/ 2247 h 2379"/>
                  <a:gd name="T44" fmla="*/ 408 w 653"/>
                  <a:gd name="T45" fmla="*/ 2286 h 2379"/>
                  <a:gd name="T46" fmla="*/ 312 w 653"/>
                  <a:gd name="T47" fmla="*/ 2378 h 2379"/>
                  <a:gd name="T48" fmla="*/ 179 w 653"/>
                  <a:gd name="T49" fmla="*/ 2354 h 2379"/>
                  <a:gd name="T50" fmla="*/ 144 w 653"/>
                  <a:gd name="T51" fmla="*/ 2316 h 2379"/>
                  <a:gd name="T52" fmla="*/ 133 w 653"/>
                  <a:gd name="T53" fmla="*/ 2259 h 2379"/>
                  <a:gd name="T54" fmla="*/ 151 w 653"/>
                  <a:gd name="T55" fmla="*/ 2112 h 2379"/>
                  <a:gd name="T56" fmla="*/ 107 w 653"/>
                  <a:gd name="T57" fmla="*/ 1983 h 2379"/>
                  <a:gd name="T58" fmla="*/ 77 w 653"/>
                  <a:gd name="T59" fmla="*/ 1893 h 2379"/>
                  <a:gd name="T60" fmla="*/ 111 w 653"/>
                  <a:gd name="T61" fmla="*/ 1799 h 2379"/>
                  <a:gd name="T62" fmla="*/ 123 w 653"/>
                  <a:gd name="T63" fmla="*/ 1739 h 2379"/>
                  <a:gd name="T64" fmla="*/ 132 w 653"/>
                  <a:gd name="T65" fmla="*/ 1689 h 2379"/>
                  <a:gd name="T66" fmla="*/ 193 w 653"/>
                  <a:gd name="T67" fmla="*/ 1552 h 2379"/>
                  <a:gd name="T68" fmla="*/ 215 w 653"/>
                  <a:gd name="T69" fmla="*/ 1498 h 2379"/>
                  <a:gd name="T70" fmla="*/ 231 w 653"/>
                  <a:gd name="T71" fmla="*/ 1322 h 2379"/>
                  <a:gd name="T72" fmla="*/ 166 w 653"/>
                  <a:gd name="T73" fmla="*/ 1222 h 2379"/>
                  <a:gd name="T74" fmla="*/ 147 w 653"/>
                  <a:gd name="T75" fmla="*/ 1120 h 2379"/>
                  <a:gd name="T76" fmla="*/ 112 w 653"/>
                  <a:gd name="T77" fmla="*/ 1020 h 2379"/>
                  <a:gd name="T78" fmla="*/ 27 w 653"/>
                  <a:gd name="T79" fmla="*/ 917 h 2379"/>
                  <a:gd name="T80" fmla="*/ 71 w 653"/>
                  <a:gd name="T81" fmla="*/ 793 h 2379"/>
                  <a:gd name="T82" fmla="*/ 99 w 653"/>
                  <a:gd name="T83" fmla="*/ 686 h 2379"/>
                  <a:gd name="T84" fmla="*/ 120 w 653"/>
                  <a:gd name="T85" fmla="*/ 626 h 2379"/>
                  <a:gd name="T86" fmla="*/ 243 w 653"/>
                  <a:gd name="T87" fmla="*/ 561 h 2379"/>
                  <a:gd name="T88" fmla="*/ 369 w 653"/>
                  <a:gd name="T89" fmla="*/ 458 h 2379"/>
                  <a:gd name="T90" fmla="*/ 398 w 653"/>
                  <a:gd name="T91" fmla="*/ 301 h 2379"/>
                  <a:gd name="T92" fmla="*/ 390 w 653"/>
                  <a:gd name="T93" fmla="*/ 198 h 2379"/>
                  <a:gd name="T94" fmla="*/ 357 w 653"/>
                  <a:gd name="T95" fmla="*/ 73 h 2379"/>
                  <a:gd name="T96" fmla="*/ 344 w 653"/>
                  <a:gd name="T97" fmla="*/ 35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3" h="2379">
                    <a:moveTo>
                      <a:pt x="344" y="35"/>
                    </a:moveTo>
                    <a:cubicBezTo>
                      <a:pt x="350" y="25"/>
                      <a:pt x="358" y="16"/>
                      <a:pt x="367" y="10"/>
                    </a:cubicBezTo>
                    <a:cubicBezTo>
                      <a:pt x="377" y="3"/>
                      <a:pt x="392" y="0"/>
                      <a:pt x="398" y="9"/>
                    </a:cubicBezTo>
                    <a:cubicBezTo>
                      <a:pt x="402" y="16"/>
                      <a:pt x="401" y="25"/>
                      <a:pt x="407" y="29"/>
                    </a:cubicBezTo>
                    <a:cubicBezTo>
                      <a:pt x="410" y="31"/>
                      <a:pt x="413" y="32"/>
                      <a:pt x="417" y="33"/>
                    </a:cubicBezTo>
                    <a:cubicBezTo>
                      <a:pt x="429" y="36"/>
                      <a:pt x="439" y="45"/>
                      <a:pt x="445" y="56"/>
                    </a:cubicBezTo>
                    <a:cubicBezTo>
                      <a:pt x="446" y="60"/>
                      <a:pt x="447" y="64"/>
                      <a:pt x="450" y="66"/>
                    </a:cubicBezTo>
                    <a:cubicBezTo>
                      <a:pt x="452" y="69"/>
                      <a:pt x="456" y="70"/>
                      <a:pt x="459" y="72"/>
                    </a:cubicBezTo>
                    <a:cubicBezTo>
                      <a:pt x="464" y="76"/>
                      <a:pt x="468" y="81"/>
                      <a:pt x="470" y="87"/>
                    </a:cubicBezTo>
                    <a:cubicBezTo>
                      <a:pt x="472" y="93"/>
                      <a:pt x="471" y="100"/>
                      <a:pt x="466" y="103"/>
                    </a:cubicBezTo>
                    <a:cubicBezTo>
                      <a:pt x="458" y="108"/>
                      <a:pt x="450" y="99"/>
                      <a:pt x="445" y="92"/>
                    </a:cubicBezTo>
                    <a:cubicBezTo>
                      <a:pt x="441" y="101"/>
                      <a:pt x="446" y="112"/>
                      <a:pt x="450" y="122"/>
                    </a:cubicBezTo>
                    <a:cubicBezTo>
                      <a:pt x="455" y="132"/>
                      <a:pt x="460" y="143"/>
                      <a:pt x="465" y="152"/>
                    </a:cubicBezTo>
                    <a:cubicBezTo>
                      <a:pt x="474" y="169"/>
                      <a:pt x="486" y="184"/>
                      <a:pt x="499" y="198"/>
                    </a:cubicBezTo>
                    <a:cubicBezTo>
                      <a:pt x="503" y="202"/>
                      <a:pt x="507" y="206"/>
                      <a:pt x="507" y="212"/>
                    </a:cubicBezTo>
                    <a:cubicBezTo>
                      <a:pt x="500" y="216"/>
                      <a:pt x="491" y="218"/>
                      <a:pt x="483" y="217"/>
                    </a:cubicBezTo>
                    <a:cubicBezTo>
                      <a:pt x="481" y="230"/>
                      <a:pt x="479" y="243"/>
                      <a:pt x="480" y="256"/>
                    </a:cubicBezTo>
                    <a:cubicBezTo>
                      <a:pt x="480" y="262"/>
                      <a:pt x="480" y="267"/>
                      <a:pt x="482" y="273"/>
                    </a:cubicBezTo>
                    <a:cubicBezTo>
                      <a:pt x="484" y="278"/>
                      <a:pt x="488" y="283"/>
                      <a:pt x="490" y="289"/>
                    </a:cubicBezTo>
                    <a:cubicBezTo>
                      <a:pt x="494" y="300"/>
                      <a:pt x="489" y="312"/>
                      <a:pt x="492" y="323"/>
                    </a:cubicBezTo>
                    <a:cubicBezTo>
                      <a:pt x="496" y="339"/>
                      <a:pt x="515" y="347"/>
                      <a:pt x="518" y="363"/>
                    </a:cubicBezTo>
                    <a:cubicBezTo>
                      <a:pt x="519" y="369"/>
                      <a:pt x="518" y="374"/>
                      <a:pt x="519" y="379"/>
                    </a:cubicBezTo>
                    <a:cubicBezTo>
                      <a:pt x="519" y="384"/>
                      <a:pt x="522" y="388"/>
                      <a:pt x="523" y="392"/>
                    </a:cubicBezTo>
                    <a:cubicBezTo>
                      <a:pt x="525" y="396"/>
                      <a:pt x="524" y="402"/>
                      <a:pt x="520" y="406"/>
                    </a:cubicBezTo>
                    <a:cubicBezTo>
                      <a:pt x="517" y="409"/>
                      <a:pt x="510" y="409"/>
                      <a:pt x="508" y="404"/>
                    </a:cubicBezTo>
                    <a:cubicBezTo>
                      <a:pt x="506" y="400"/>
                      <a:pt x="506" y="396"/>
                      <a:pt x="507" y="392"/>
                    </a:cubicBezTo>
                    <a:cubicBezTo>
                      <a:pt x="508" y="391"/>
                      <a:pt x="508" y="390"/>
                      <a:pt x="508" y="388"/>
                    </a:cubicBezTo>
                    <a:cubicBezTo>
                      <a:pt x="508" y="386"/>
                      <a:pt x="505" y="385"/>
                      <a:pt x="503" y="385"/>
                    </a:cubicBezTo>
                    <a:cubicBezTo>
                      <a:pt x="501" y="386"/>
                      <a:pt x="499" y="387"/>
                      <a:pt x="497" y="388"/>
                    </a:cubicBezTo>
                    <a:cubicBezTo>
                      <a:pt x="489" y="392"/>
                      <a:pt x="482" y="403"/>
                      <a:pt x="485" y="412"/>
                    </a:cubicBezTo>
                    <a:cubicBezTo>
                      <a:pt x="482" y="418"/>
                      <a:pt x="486" y="423"/>
                      <a:pt x="486" y="430"/>
                    </a:cubicBezTo>
                    <a:cubicBezTo>
                      <a:pt x="485" y="436"/>
                      <a:pt x="481" y="442"/>
                      <a:pt x="479" y="448"/>
                    </a:cubicBezTo>
                    <a:cubicBezTo>
                      <a:pt x="478" y="452"/>
                      <a:pt x="478" y="456"/>
                      <a:pt x="477" y="460"/>
                    </a:cubicBezTo>
                    <a:cubicBezTo>
                      <a:pt x="476" y="474"/>
                      <a:pt x="471" y="489"/>
                      <a:pt x="465" y="502"/>
                    </a:cubicBezTo>
                    <a:cubicBezTo>
                      <a:pt x="463" y="507"/>
                      <a:pt x="461" y="512"/>
                      <a:pt x="460" y="517"/>
                    </a:cubicBezTo>
                    <a:cubicBezTo>
                      <a:pt x="460" y="524"/>
                      <a:pt x="464" y="531"/>
                      <a:pt x="465" y="537"/>
                    </a:cubicBezTo>
                    <a:cubicBezTo>
                      <a:pt x="466" y="543"/>
                      <a:pt x="466" y="549"/>
                      <a:pt x="465" y="555"/>
                    </a:cubicBezTo>
                    <a:cubicBezTo>
                      <a:pt x="463" y="561"/>
                      <a:pt x="458" y="569"/>
                      <a:pt x="451" y="567"/>
                    </a:cubicBezTo>
                    <a:cubicBezTo>
                      <a:pt x="446" y="566"/>
                      <a:pt x="435" y="557"/>
                      <a:pt x="435" y="568"/>
                    </a:cubicBezTo>
                    <a:cubicBezTo>
                      <a:pt x="436" y="571"/>
                      <a:pt x="436" y="573"/>
                      <a:pt x="436" y="576"/>
                    </a:cubicBezTo>
                    <a:cubicBezTo>
                      <a:pt x="435" y="579"/>
                      <a:pt x="433" y="582"/>
                      <a:pt x="434" y="585"/>
                    </a:cubicBezTo>
                    <a:cubicBezTo>
                      <a:pt x="435" y="587"/>
                      <a:pt x="437" y="588"/>
                      <a:pt x="438" y="591"/>
                    </a:cubicBezTo>
                    <a:cubicBezTo>
                      <a:pt x="439" y="596"/>
                      <a:pt x="440" y="601"/>
                      <a:pt x="438" y="606"/>
                    </a:cubicBezTo>
                    <a:cubicBezTo>
                      <a:pt x="437" y="608"/>
                      <a:pt x="435" y="610"/>
                      <a:pt x="434" y="612"/>
                    </a:cubicBezTo>
                    <a:cubicBezTo>
                      <a:pt x="431" y="619"/>
                      <a:pt x="429" y="627"/>
                      <a:pt x="431" y="634"/>
                    </a:cubicBezTo>
                    <a:cubicBezTo>
                      <a:pt x="432" y="639"/>
                      <a:pt x="433" y="643"/>
                      <a:pt x="433" y="648"/>
                    </a:cubicBezTo>
                    <a:cubicBezTo>
                      <a:pt x="432" y="654"/>
                      <a:pt x="428" y="660"/>
                      <a:pt x="429" y="665"/>
                    </a:cubicBezTo>
                    <a:cubicBezTo>
                      <a:pt x="430" y="668"/>
                      <a:pt x="431" y="670"/>
                      <a:pt x="433" y="672"/>
                    </a:cubicBezTo>
                    <a:cubicBezTo>
                      <a:pt x="435" y="676"/>
                      <a:pt x="436" y="682"/>
                      <a:pt x="434" y="687"/>
                    </a:cubicBezTo>
                    <a:cubicBezTo>
                      <a:pt x="433" y="691"/>
                      <a:pt x="435" y="697"/>
                      <a:pt x="439" y="701"/>
                    </a:cubicBezTo>
                    <a:cubicBezTo>
                      <a:pt x="442" y="704"/>
                      <a:pt x="446" y="706"/>
                      <a:pt x="450" y="709"/>
                    </a:cubicBezTo>
                    <a:cubicBezTo>
                      <a:pt x="459" y="715"/>
                      <a:pt x="466" y="722"/>
                      <a:pt x="472" y="730"/>
                    </a:cubicBezTo>
                    <a:cubicBezTo>
                      <a:pt x="476" y="736"/>
                      <a:pt x="479" y="742"/>
                      <a:pt x="479" y="748"/>
                    </a:cubicBezTo>
                    <a:cubicBezTo>
                      <a:pt x="480" y="754"/>
                      <a:pt x="479" y="761"/>
                      <a:pt x="475" y="766"/>
                    </a:cubicBezTo>
                    <a:cubicBezTo>
                      <a:pt x="473" y="768"/>
                      <a:pt x="471" y="770"/>
                      <a:pt x="470" y="772"/>
                    </a:cubicBezTo>
                    <a:cubicBezTo>
                      <a:pt x="468" y="776"/>
                      <a:pt x="468" y="780"/>
                      <a:pt x="469" y="784"/>
                    </a:cubicBezTo>
                    <a:cubicBezTo>
                      <a:pt x="470" y="788"/>
                      <a:pt x="472" y="792"/>
                      <a:pt x="475" y="796"/>
                    </a:cubicBezTo>
                    <a:cubicBezTo>
                      <a:pt x="480" y="803"/>
                      <a:pt x="486" y="810"/>
                      <a:pt x="488" y="820"/>
                    </a:cubicBezTo>
                    <a:cubicBezTo>
                      <a:pt x="489" y="820"/>
                      <a:pt x="489" y="821"/>
                      <a:pt x="489" y="822"/>
                    </a:cubicBezTo>
                    <a:cubicBezTo>
                      <a:pt x="488" y="824"/>
                      <a:pt x="487" y="824"/>
                      <a:pt x="486" y="825"/>
                    </a:cubicBezTo>
                    <a:cubicBezTo>
                      <a:pt x="479" y="829"/>
                      <a:pt x="471" y="832"/>
                      <a:pt x="468" y="839"/>
                    </a:cubicBezTo>
                    <a:cubicBezTo>
                      <a:pt x="466" y="845"/>
                      <a:pt x="469" y="851"/>
                      <a:pt x="469" y="857"/>
                    </a:cubicBezTo>
                    <a:cubicBezTo>
                      <a:pt x="470" y="863"/>
                      <a:pt x="469" y="870"/>
                      <a:pt x="464" y="873"/>
                    </a:cubicBezTo>
                    <a:cubicBezTo>
                      <a:pt x="463" y="873"/>
                      <a:pt x="462" y="874"/>
                      <a:pt x="461" y="873"/>
                    </a:cubicBezTo>
                    <a:cubicBezTo>
                      <a:pt x="460" y="873"/>
                      <a:pt x="460" y="871"/>
                      <a:pt x="460" y="870"/>
                    </a:cubicBezTo>
                    <a:cubicBezTo>
                      <a:pt x="459" y="867"/>
                      <a:pt x="457" y="864"/>
                      <a:pt x="454" y="863"/>
                    </a:cubicBezTo>
                    <a:cubicBezTo>
                      <a:pt x="448" y="860"/>
                      <a:pt x="441" y="865"/>
                      <a:pt x="437" y="870"/>
                    </a:cubicBezTo>
                    <a:cubicBezTo>
                      <a:pt x="433" y="876"/>
                      <a:pt x="430" y="882"/>
                      <a:pt x="430" y="889"/>
                    </a:cubicBezTo>
                    <a:cubicBezTo>
                      <a:pt x="431" y="894"/>
                      <a:pt x="433" y="898"/>
                      <a:pt x="435" y="903"/>
                    </a:cubicBezTo>
                    <a:cubicBezTo>
                      <a:pt x="439" y="912"/>
                      <a:pt x="443" y="920"/>
                      <a:pt x="448" y="929"/>
                    </a:cubicBezTo>
                    <a:cubicBezTo>
                      <a:pt x="451" y="937"/>
                      <a:pt x="455" y="945"/>
                      <a:pt x="463" y="949"/>
                    </a:cubicBezTo>
                    <a:cubicBezTo>
                      <a:pt x="471" y="954"/>
                      <a:pt x="481" y="953"/>
                      <a:pt x="491" y="955"/>
                    </a:cubicBezTo>
                    <a:cubicBezTo>
                      <a:pt x="494" y="956"/>
                      <a:pt x="496" y="957"/>
                      <a:pt x="498" y="959"/>
                    </a:cubicBezTo>
                    <a:cubicBezTo>
                      <a:pt x="500" y="961"/>
                      <a:pt x="501" y="964"/>
                      <a:pt x="503" y="967"/>
                    </a:cubicBezTo>
                    <a:cubicBezTo>
                      <a:pt x="505" y="972"/>
                      <a:pt x="510" y="975"/>
                      <a:pt x="515" y="978"/>
                    </a:cubicBezTo>
                    <a:cubicBezTo>
                      <a:pt x="528" y="986"/>
                      <a:pt x="542" y="992"/>
                      <a:pt x="556" y="997"/>
                    </a:cubicBezTo>
                    <a:cubicBezTo>
                      <a:pt x="586" y="1059"/>
                      <a:pt x="596" y="1130"/>
                      <a:pt x="606" y="1198"/>
                    </a:cubicBezTo>
                    <a:cubicBezTo>
                      <a:pt x="613" y="1244"/>
                      <a:pt x="620" y="1291"/>
                      <a:pt x="627" y="1337"/>
                    </a:cubicBezTo>
                    <a:cubicBezTo>
                      <a:pt x="640" y="1424"/>
                      <a:pt x="653" y="1511"/>
                      <a:pt x="653" y="1599"/>
                    </a:cubicBezTo>
                    <a:cubicBezTo>
                      <a:pt x="653" y="1674"/>
                      <a:pt x="644" y="1750"/>
                      <a:pt x="635" y="1824"/>
                    </a:cubicBezTo>
                    <a:cubicBezTo>
                      <a:pt x="623" y="1918"/>
                      <a:pt x="611" y="2012"/>
                      <a:pt x="600" y="2106"/>
                    </a:cubicBezTo>
                    <a:cubicBezTo>
                      <a:pt x="597" y="2130"/>
                      <a:pt x="594" y="2153"/>
                      <a:pt x="591" y="2176"/>
                    </a:cubicBezTo>
                    <a:cubicBezTo>
                      <a:pt x="589" y="2192"/>
                      <a:pt x="591" y="2223"/>
                      <a:pt x="567" y="2220"/>
                    </a:cubicBezTo>
                    <a:cubicBezTo>
                      <a:pt x="559" y="2220"/>
                      <a:pt x="552" y="2215"/>
                      <a:pt x="546" y="2210"/>
                    </a:cubicBezTo>
                    <a:cubicBezTo>
                      <a:pt x="541" y="2206"/>
                      <a:pt x="534" y="2202"/>
                      <a:pt x="527" y="2199"/>
                    </a:cubicBezTo>
                    <a:cubicBezTo>
                      <a:pt x="517" y="2194"/>
                      <a:pt x="506" y="2191"/>
                      <a:pt x="495" y="2195"/>
                    </a:cubicBezTo>
                    <a:cubicBezTo>
                      <a:pt x="484" y="2198"/>
                      <a:pt x="476" y="2210"/>
                      <a:pt x="479" y="2221"/>
                    </a:cubicBezTo>
                    <a:cubicBezTo>
                      <a:pt x="464" y="2219"/>
                      <a:pt x="449" y="2232"/>
                      <a:pt x="448" y="2247"/>
                    </a:cubicBezTo>
                    <a:cubicBezTo>
                      <a:pt x="448" y="2248"/>
                      <a:pt x="448" y="2250"/>
                      <a:pt x="447" y="2252"/>
                    </a:cubicBezTo>
                    <a:cubicBezTo>
                      <a:pt x="446" y="2253"/>
                      <a:pt x="445" y="2253"/>
                      <a:pt x="444" y="2254"/>
                    </a:cubicBezTo>
                    <a:cubicBezTo>
                      <a:pt x="436" y="2258"/>
                      <a:pt x="426" y="2256"/>
                      <a:pt x="419" y="2261"/>
                    </a:cubicBezTo>
                    <a:cubicBezTo>
                      <a:pt x="411" y="2267"/>
                      <a:pt x="410" y="2277"/>
                      <a:pt x="408" y="2286"/>
                    </a:cubicBezTo>
                    <a:cubicBezTo>
                      <a:pt x="405" y="2307"/>
                      <a:pt x="398" y="2328"/>
                      <a:pt x="388" y="2346"/>
                    </a:cubicBezTo>
                    <a:cubicBezTo>
                      <a:pt x="382" y="2359"/>
                      <a:pt x="367" y="2362"/>
                      <a:pt x="354" y="2365"/>
                    </a:cubicBezTo>
                    <a:cubicBezTo>
                      <a:pt x="345" y="2368"/>
                      <a:pt x="335" y="2371"/>
                      <a:pt x="326" y="2374"/>
                    </a:cubicBezTo>
                    <a:cubicBezTo>
                      <a:pt x="321" y="2375"/>
                      <a:pt x="317" y="2377"/>
                      <a:pt x="312" y="2378"/>
                    </a:cubicBezTo>
                    <a:cubicBezTo>
                      <a:pt x="304" y="2379"/>
                      <a:pt x="296" y="2379"/>
                      <a:pt x="287" y="2379"/>
                    </a:cubicBezTo>
                    <a:cubicBezTo>
                      <a:pt x="272" y="2379"/>
                      <a:pt x="257" y="2379"/>
                      <a:pt x="242" y="2379"/>
                    </a:cubicBezTo>
                    <a:cubicBezTo>
                      <a:pt x="236" y="2379"/>
                      <a:pt x="230" y="2379"/>
                      <a:pt x="224" y="2378"/>
                    </a:cubicBezTo>
                    <a:cubicBezTo>
                      <a:pt x="207" y="2375"/>
                      <a:pt x="193" y="2364"/>
                      <a:pt x="179" y="2354"/>
                    </a:cubicBezTo>
                    <a:cubicBezTo>
                      <a:pt x="171" y="2347"/>
                      <a:pt x="162" y="2340"/>
                      <a:pt x="154" y="2334"/>
                    </a:cubicBezTo>
                    <a:cubicBezTo>
                      <a:pt x="152" y="2332"/>
                      <a:pt x="150" y="2331"/>
                      <a:pt x="149" y="2329"/>
                    </a:cubicBezTo>
                    <a:cubicBezTo>
                      <a:pt x="148" y="2327"/>
                      <a:pt x="148" y="2326"/>
                      <a:pt x="147" y="2324"/>
                    </a:cubicBezTo>
                    <a:cubicBezTo>
                      <a:pt x="146" y="2321"/>
                      <a:pt x="145" y="2319"/>
                      <a:pt x="144" y="2316"/>
                    </a:cubicBezTo>
                    <a:cubicBezTo>
                      <a:pt x="142" y="2315"/>
                      <a:pt x="141" y="2312"/>
                      <a:pt x="140" y="2310"/>
                    </a:cubicBezTo>
                    <a:cubicBezTo>
                      <a:pt x="137" y="2304"/>
                      <a:pt x="133" y="2298"/>
                      <a:pt x="132" y="2292"/>
                    </a:cubicBezTo>
                    <a:cubicBezTo>
                      <a:pt x="131" y="2283"/>
                      <a:pt x="133" y="2274"/>
                      <a:pt x="133" y="2265"/>
                    </a:cubicBezTo>
                    <a:cubicBezTo>
                      <a:pt x="134" y="2263"/>
                      <a:pt x="134" y="2261"/>
                      <a:pt x="133" y="2259"/>
                    </a:cubicBezTo>
                    <a:cubicBezTo>
                      <a:pt x="132" y="2258"/>
                      <a:pt x="131" y="2256"/>
                      <a:pt x="130" y="2255"/>
                    </a:cubicBezTo>
                    <a:cubicBezTo>
                      <a:pt x="126" y="2248"/>
                      <a:pt x="125" y="2239"/>
                      <a:pt x="125" y="2231"/>
                    </a:cubicBezTo>
                    <a:cubicBezTo>
                      <a:pt x="124" y="2210"/>
                      <a:pt x="133" y="2191"/>
                      <a:pt x="139" y="2171"/>
                    </a:cubicBezTo>
                    <a:cubicBezTo>
                      <a:pt x="146" y="2152"/>
                      <a:pt x="152" y="2132"/>
                      <a:pt x="151" y="2112"/>
                    </a:cubicBezTo>
                    <a:cubicBezTo>
                      <a:pt x="150" y="2101"/>
                      <a:pt x="147" y="2090"/>
                      <a:pt x="144" y="2080"/>
                    </a:cubicBezTo>
                    <a:cubicBezTo>
                      <a:pt x="140" y="2066"/>
                      <a:pt x="136" y="2053"/>
                      <a:pt x="132" y="2039"/>
                    </a:cubicBezTo>
                    <a:cubicBezTo>
                      <a:pt x="129" y="2028"/>
                      <a:pt x="127" y="2018"/>
                      <a:pt x="122" y="2008"/>
                    </a:cubicBezTo>
                    <a:cubicBezTo>
                      <a:pt x="118" y="1999"/>
                      <a:pt x="112" y="1991"/>
                      <a:pt x="107" y="1983"/>
                    </a:cubicBezTo>
                    <a:cubicBezTo>
                      <a:pt x="105" y="1982"/>
                      <a:pt x="104" y="1980"/>
                      <a:pt x="103" y="1978"/>
                    </a:cubicBezTo>
                    <a:cubicBezTo>
                      <a:pt x="93" y="1963"/>
                      <a:pt x="82" y="1946"/>
                      <a:pt x="85" y="1929"/>
                    </a:cubicBezTo>
                    <a:cubicBezTo>
                      <a:pt x="87" y="1919"/>
                      <a:pt x="84" y="1909"/>
                      <a:pt x="80" y="1900"/>
                    </a:cubicBezTo>
                    <a:cubicBezTo>
                      <a:pt x="79" y="1898"/>
                      <a:pt x="78" y="1895"/>
                      <a:pt x="77" y="1893"/>
                    </a:cubicBezTo>
                    <a:cubicBezTo>
                      <a:pt x="77" y="1889"/>
                      <a:pt x="79" y="1885"/>
                      <a:pt x="80" y="1881"/>
                    </a:cubicBezTo>
                    <a:cubicBezTo>
                      <a:pt x="83" y="1876"/>
                      <a:pt x="86" y="1871"/>
                      <a:pt x="89" y="1866"/>
                    </a:cubicBezTo>
                    <a:cubicBezTo>
                      <a:pt x="95" y="1858"/>
                      <a:pt x="104" y="1852"/>
                      <a:pt x="107" y="1842"/>
                    </a:cubicBezTo>
                    <a:cubicBezTo>
                      <a:pt x="113" y="1829"/>
                      <a:pt x="107" y="1813"/>
                      <a:pt x="111" y="1799"/>
                    </a:cubicBezTo>
                    <a:cubicBezTo>
                      <a:pt x="112" y="1794"/>
                      <a:pt x="115" y="1789"/>
                      <a:pt x="117" y="1784"/>
                    </a:cubicBezTo>
                    <a:cubicBezTo>
                      <a:pt x="120" y="1778"/>
                      <a:pt x="122" y="1771"/>
                      <a:pt x="123" y="1765"/>
                    </a:cubicBezTo>
                    <a:cubicBezTo>
                      <a:pt x="124" y="1758"/>
                      <a:pt x="123" y="1751"/>
                      <a:pt x="122" y="1744"/>
                    </a:cubicBezTo>
                    <a:cubicBezTo>
                      <a:pt x="122" y="1743"/>
                      <a:pt x="122" y="1741"/>
                      <a:pt x="123" y="1739"/>
                    </a:cubicBezTo>
                    <a:cubicBezTo>
                      <a:pt x="123" y="1737"/>
                      <a:pt x="124" y="1736"/>
                      <a:pt x="125" y="1735"/>
                    </a:cubicBezTo>
                    <a:cubicBezTo>
                      <a:pt x="128" y="1731"/>
                      <a:pt x="130" y="1727"/>
                      <a:pt x="132" y="1722"/>
                    </a:cubicBezTo>
                    <a:cubicBezTo>
                      <a:pt x="133" y="1717"/>
                      <a:pt x="134" y="1712"/>
                      <a:pt x="134" y="1707"/>
                    </a:cubicBezTo>
                    <a:cubicBezTo>
                      <a:pt x="134" y="1701"/>
                      <a:pt x="134" y="1695"/>
                      <a:pt x="132" y="1689"/>
                    </a:cubicBezTo>
                    <a:cubicBezTo>
                      <a:pt x="128" y="1682"/>
                      <a:pt x="121" y="1677"/>
                      <a:pt x="114" y="1672"/>
                    </a:cubicBezTo>
                    <a:cubicBezTo>
                      <a:pt x="121" y="1663"/>
                      <a:pt x="125" y="1654"/>
                      <a:pt x="129" y="1644"/>
                    </a:cubicBezTo>
                    <a:cubicBezTo>
                      <a:pt x="141" y="1615"/>
                      <a:pt x="159" y="1588"/>
                      <a:pt x="181" y="1566"/>
                    </a:cubicBezTo>
                    <a:cubicBezTo>
                      <a:pt x="185" y="1562"/>
                      <a:pt x="190" y="1558"/>
                      <a:pt x="193" y="1552"/>
                    </a:cubicBezTo>
                    <a:cubicBezTo>
                      <a:pt x="196" y="1548"/>
                      <a:pt x="197" y="1543"/>
                      <a:pt x="198" y="1538"/>
                    </a:cubicBezTo>
                    <a:cubicBezTo>
                      <a:pt x="200" y="1532"/>
                      <a:pt x="200" y="1526"/>
                      <a:pt x="200" y="1520"/>
                    </a:cubicBezTo>
                    <a:cubicBezTo>
                      <a:pt x="200" y="1517"/>
                      <a:pt x="200" y="1514"/>
                      <a:pt x="201" y="1511"/>
                    </a:cubicBezTo>
                    <a:cubicBezTo>
                      <a:pt x="203" y="1505"/>
                      <a:pt x="210" y="1502"/>
                      <a:pt x="215" y="1498"/>
                    </a:cubicBezTo>
                    <a:cubicBezTo>
                      <a:pt x="224" y="1492"/>
                      <a:pt x="230" y="1483"/>
                      <a:pt x="232" y="1473"/>
                    </a:cubicBezTo>
                    <a:cubicBezTo>
                      <a:pt x="238" y="1445"/>
                      <a:pt x="246" y="1420"/>
                      <a:pt x="245" y="1391"/>
                    </a:cubicBezTo>
                    <a:cubicBezTo>
                      <a:pt x="245" y="1382"/>
                      <a:pt x="245" y="1373"/>
                      <a:pt x="244" y="1364"/>
                    </a:cubicBezTo>
                    <a:cubicBezTo>
                      <a:pt x="241" y="1349"/>
                      <a:pt x="236" y="1335"/>
                      <a:pt x="231" y="1322"/>
                    </a:cubicBezTo>
                    <a:cubicBezTo>
                      <a:pt x="228" y="1314"/>
                      <a:pt x="226" y="1306"/>
                      <a:pt x="222" y="1298"/>
                    </a:cubicBezTo>
                    <a:cubicBezTo>
                      <a:pt x="216" y="1287"/>
                      <a:pt x="208" y="1277"/>
                      <a:pt x="201" y="1267"/>
                    </a:cubicBezTo>
                    <a:cubicBezTo>
                      <a:pt x="195" y="1260"/>
                      <a:pt x="190" y="1253"/>
                      <a:pt x="185" y="1246"/>
                    </a:cubicBezTo>
                    <a:cubicBezTo>
                      <a:pt x="173" y="1243"/>
                      <a:pt x="169" y="1234"/>
                      <a:pt x="166" y="1222"/>
                    </a:cubicBezTo>
                    <a:cubicBezTo>
                      <a:pt x="162" y="1209"/>
                      <a:pt x="161" y="1194"/>
                      <a:pt x="164" y="1181"/>
                    </a:cubicBezTo>
                    <a:cubicBezTo>
                      <a:pt x="166" y="1172"/>
                      <a:pt x="169" y="1162"/>
                      <a:pt x="166" y="1153"/>
                    </a:cubicBezTo>
                    <a:cubicBezTo>
                      <a:pt x="163" y="1147"/>
                      <a:pt x="158" y="1143"/>
                      <a:pt x="155" y="1138"/>
                    </a:cubicBezTo>
                    <a:cubicBezTo>
                      <a:pt x="151" y="1133"/>
                      <a:pt x="150" y="1126"/>
                      <a:pt x="147" y="1120"/>
                    </a:cubicBezTo>
                    <a:cubicBezTo>
                      <a:pt x="140" y="1102"/>
                      <a:pt x="123" y="1089"/>
                      <a:pt x="121" y="1070"/>
                    </a:cubicBezTo>
                    <a:cubicBezTo>
                      <a:pt x="120" y="1064"/>
                      <a:pt x="123" y="1060"/>
                      <a:pt x="123" y="1054"/>
                    </a:cubicBezTo>
                    <a:cubicBezTo>
                      <a:pt x="123" y="1048"/>
                      <a:pt x="120" y="1042"/>
                      <a:pt x="118" y="1037"/>
                    </a:cubicBezTo>
                    <a:cubicBezTo>
                      <a:pt x="115" y="1031"/>
                      <a:pt x="114" y="1025"/>
                      <a:pt x="112" y="1020"/>
                    </a:cubicBezTo>
                    <a:cubicBezTo>
                      <a:pt x="110" y="1014"/>
                      <a:pt x="107" y="1009"/>
                      <a:pt x="102" y="1005"/>
                    </a:cubicBezTo>
                    <a:cubicBezTo>
                      <a:pt x="90" y="996"/>
                      <a:pt x="88" y="976"/>
                      <a:pt x="77" y="965"/>
                    </a:cubicBezTo>
                    <a:cubicBezTo>
                      <a:pt x="70" y="958"/>
                      <a:pt x="62" y="952"/>
                      <a:pt x="55" y="945"/>
                    </a:cubicBezTo>
                    <a:cubicBezTo>
                      <a:pt x="45" y="936"/>
                      <a:pt x="38" y="925"/>
                      <a:pt x="27" y="917"/>
                    </a:cubicBezTo>
                    <a:cubicBezTo>
                      <a:pt x="18" y="910"/>
                      <a:pt x="7" y="906"/>
                      <a:pt x="3" y="896"/>
                    </a:cubicBezTo>
                    <a:cubicBezTo>
                      <a:pt x="0" y="888"/>
                      <a:pt x="2" y="879"/>
                      <a:pt x="4" y="871"/>
                    </a:cubicBezTo>
                    <a:cubicBezTo>
                      <a:pt x="11" y="852"/>
                      <a:pt x="23" y="834"/>
                      <a:pt x="39" y="820"/>
                    </a:cubicBezTo>
                    <a:cubicBezTo>
                      <a:pt x="49" y="810"/>
                      <a:pt x="61" y="803"/>
                      <a:pt x="71" y="793"/>
                    </a:cubicBezTo>
                    <a:cubicBezTo>
                      <a:pt x="78" y="787"/>
                      <a:pt x="85" y="779"/>
                      <a:pt x="89" y="770"/>
                    </a:cubicBezTo>
                    <a:cubicBezTo>
                      <a:pt x="90" y="766"/>
                      <a:pt x="89" y="762"/>
                      <a:pt x="90" y="758"/>
                    </a:cubicBezTo>
                    <a:cubicBezTo>
                      <a:pt x="91" y="753"/>
                      <a:pt x="94" y="748"/>
                      <a:pt x="96" y="742"/>
                    </a:cubicBezTo>
                    <a:cubicBezTo>
                      <a:pt x="102" y="725"/>
                      <a:pt x="104" y="705"/>
                      <a:pt x="99" y="686"/>
                    </a:cubicBezTo>
                    <a:cubicBezTo>
                      <a:pt x="97" y="679"/>
                      <a:pt x="94" y="672"/>
                      <a:pt x="94" y="665"/>
                    </a:cubicBezTo>
                    <a:cubicBezTo>
                      <a:pt x="94" y="653"/>
                      <a:pt x="102" y="643"/>
                      <a:pt x="110" y="633"/>
                    </a:cubicBezTo>
                    <a:cubicBezTo>
                      <a:pt x="111" y="632"/>
                      <a:pt x="112" y="631"/>
                      <a:pt x="113" y="629"/>
                    </a:cubicBezTo>
                    <a:cubicBezTo>
                      <a:pt x="115" y="628"/>
                      <a:pt x="117" y="627"/>
                      <a:pt x="120" y="626"/>
                    </a:cubicBezTo>
                    <a:cubicBezTo>
                      <a:pt x="124" y="623"/>
                      <a:pt x="129" y="621"/>
                      <a:pt x="134" y="618"/>
                    </a:cubicBezTo>
                    <a:cubicBezTo>
                      <a:pt x="138" y="615"/>
                      <a:pt x="142" y="612"/>
                      <a:pt x="146" y="610"/>
                    </a:cubicBezTo>
                    <a:cubicBezTo>
                      <a:pt x="150" y="607"/>
                      <a:pt x="154" y="605"/>
                      <a:pt x="158" y="603"/>
                    </a:cubicBezTo>
                    <a:cubicBezTo>
                      <a:pt x="186" y="589"/>
                      <a:pt x="215" y="575"/>
                      <a:pt x="243" y="561"/>
                    </a:cubicBezTo>
                    <a:cubicBezTo>
                      <a:pt x="256" y="554"/>
                      <a:pt x="268" y="547"/>
                      <a:pt x="281" y="540"/>
                    </a:cubicBezTo>
                    <a:cubicBezTo>
                      <a:pt x="289" y="535"/>
                      <a:pt x="297" y="531"/>
                      <a:pt x="304" y="526"/>
                    </a:cubicBezTo>
                    <a:cubicBezTo>
                      <a:pt x="324" y="512"/>
                      <a:pt x="340" y="494"/>
                      <a:pt x="355" y="476"/>
                    </a:cubicBezTo>
                    <a:cubicBezTo>
                      <a:pt x="360" y="470"/>
                      <a:pt x="365" y="464"/>
                      <a:pt x="369" y="458"/>
                    </a:cubicBezTo>
                    <a:cubicBezTo>
                      <a:pt x="371" y="453"/>
                      <a:pt x="373" y="448"/>
                      <a:pt x="375" y="442"/>
                    </a:cubicBezTo>
                    <a:cubicBezTo>
                      <a:pt x="382" y="423"/>
                      <a:pt x="386" y="403"/>
                      <a:pt x="390" y="382"/>
                    </a:cubicBezTo>
                    <a:cubicBezTo>
                      <a:pt x="393" y="362"/>
                      <a:pt x="391" y="341"/>
                      <a:pt x="394" y="321"/>
                    </a:cubicBezTo>
                    <a:cubicBezTo>
                      <a:pt x="395" y="314"/>
                      <a:pt x="397" y="308"/>
                      <a:pt x="398" y="301"/>
                    </a:cubicBezTo>
                    <a:cubicBezTo>
                      <a:pt x="399" y="294"/>
                      <a:pt x="399" y="287"/>
                      <a:pt x="399" y="279"/>
                    </a:cubicBezTo>
                    <a:cubicBezTo>
                      <a:pt x="399" y="270"/>
                      <a:pt x="399" y="261"/>
                      <a:pt x="397" y="252"/>
                    </a:cubicBezTo>
                    <a:cubicBezTo>
                      <a:pt x="395" y="244"/>
                      <a:pt x="392" y="237"/>
                      <a:pt x="392" y="228"/>
                    </a:cubicBezTo>
                    <a:cubicBezTo>
                      <a:pt x="391" y="218"/>
                      <a:pt x="390" y="208"/>
                      <a:pt x="390" y="198"/>
                    </a:cubicBezTo>
                    <a:cubicBezTo>
                      <a:pt x="389" y="179"/>
                      <a:pt x="387" y="160"/>
                      <a:pt x="381" y="143"/>
                    </a:cubicBezTo>
                    <a:cubicBezTo>
                      <a:pt x="378" y="133"/>
                      <a:pt x="373" y="124"/>
                      <a:pt x="369" y="114"/>
                    </a:cubicBezTo>
                    <a:cubicBezTo>
                      <a:pt x="366" y="104"/>
                      <a:pt x="363" y="94"/>
                      <a:pt x="363" y="84"/>
                    </a:cubicBezTo>
                    <a:cubicBezTo>
                      <a:pt x="362" y="81"/>
                      <a:pt x="359" y="76"/>
                      <a:pt x="357" y="73"/>
                    </a:cubicBezTo>
                    <a:cubicBezTo>
                      <a:pt x="355" y="70"/>
                      <a:pt x="354" y="68"/>
                      <a:pt x="353" y="65"/>
                    </a:cubicBezTo>
                    <a:cubicBezTo>
                      <a:pt x="351" y="62"/>
                      <a:pt x="350" y="58"/>
                      <a:pt x="349" y="55"/>
                    </a:cubicBezTo>
                    <a:cubicBezTo>
                      <a:pt x="347" y="52"/>
                      <a:pt x="346" y="48"/>
                      <a:pt x="345" y="45"/>
                    </a:cubicBezTo>
                    <a:cubicBezTo>
                      <a:pt x="345" y="41"/>
                      <a:pt x="342" y="38"/>
                      <a:pt x="344" y="35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2" name="Freeform 52"/>
              <p:cNvSpPr>
                <a:spLocks/>
              </p:cNvSpPr>
              <p:nvPr/>
            </p:nvSpPr>
            <p:spPr bwMode="auto">
              <a:xfrm>
                <a:off x="10675938" y="3398838"/>
                <a:ext cx="144463" cy="171450"/>
              </a:xfrm>
              <a:custGeom>
                <a:avLst/>
                <a:gdLst>
                  <a:gd name="T0" fmla="*/ 13 w 88"/>
                  <a:gd name="T1" fmla="*/ 96 h 104"/>
                  <a:gd name="T2" fmla="*/ 40 w 88"/>
                  <a:gd name="T3" fmla="*/ 104 h 104"/>
                  <a:gd name="T4" fmla="*/ 61 w 88"/>
                  <a:gd name="T5" fmla="*/ 100 h 104"/>
                  <a:gd name="T6" fmla="*/ 81 w 88"/>
                  <a:gd name="T7" fmla="*/ 76 h 104"/>
                  <a:gd name="T8" fmla="*/ 87 w 88"/>
                  <a:gd name="T9" fmla="*/ 70 h 104"/>
                  <a:gd name="T10" fmla="*/ 87 w 88"/>
                  <a:gd name="T11" fmla="*/ 65 h 104"/>
                  <a:gd name="T12" fmla="*/ 82 w 88"/>
                  <a:gd name="T13" fmla="*/ 54 h 104"/>
                  <a:gd name="T14" fmla="*/ 72 w 88"/>
                  <a:gd name="T15" fmla="*/ 39 h 104"/>
                  <a:gd name="T16" fmla="*/ 62 w 88"/>
                  <a:gd name="T17" fmla="*/ 29 h 104"/>
                  <a:gd name="T18" fmla="*/ 52 w 88"/>
                  <a:gd name="T19" fmla="*/ 12 h 104"/>
                  <a:gd name="T20" fmla="*/ 44 w 88"/>
                  <a:gd name="T21" fmla="*/ 7 h 104"/>
                  <a:gd name="T22" fmla="*/ 26 w 88"/>
                  <a:gd name="T23" fmla="*/ 2 h 104"/>
                  <a:gd name="T24" fmla="*/ 15 w 88"/>
                  <a:gd name="T25" fmla="*/ 12 h 104"/>
                  <a:gd name="T26" fmla="*/ 7 w 88"/>
                  <a:gd name="T27" fmla="*/ 18 h 104"/>
                  <a:gd name="T28" fmla="*/ 3 w 88"/>
                  <a:gd name="T29" fmla="*/ 27 h 104"/>
                  <a:gd name="T30" fmla="*/ 1 w 88"/>
                  <a:gd name="T31" fmla="*/ 43 h 104"/>
                  <a:gd name="T32" fmla="*/ 8 w 88"/>
                  <a:gd name="T33" fmla="*/ 70 h 104"/>
                  <a:gd name="T34" fmla="*/ 11 w 88"/>
                  <a:gd name="T35" fmla="*/ 87 h 104"/>
                  <a:gd name="T36" fmla="*/ 18 w 88"/>
                  <a:gd name="T37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04">
                    <a:moveTo>
                      <a:pt x="13" y="96"/>
                    </a:moveTo>
                    <a:cubicBezTo>
                      <a:pt x="20" y="103"/>
                      <a:pt x="30" y="104"/>
                      <a:pt x="40" y="104"/>
                    </a:cubicBezTo>
                    <a:cubicBezTo>
                      <a:pt x="47" y="104"/>
                      <a:pt x="55" y="104"/>
                      <a:pt x="61" y="100"/>
                    </a:cubicBezTo>
                    <a:cubicBezTo>
                      <a:pt x="70" y="94"/>
                      <a:pt x="72" y="82"/>
                      <a:pt x="81" y="76"/>
                    </a:cubicBezTo>
                    <a:cubicBezTo>
                      <a:pt x="83" y="74"/>
                      <a:pt x="86" y="73"/>
                      <a:pt x="87" y="70"/>
                    </a:cubicBezTo>
                    <a:cubicBezTo>
                      <a:pt x="88" y="69"/>
                      <a:pt x="88" y="67"/>
                      <a:pt x="87" y="65"/>
                    </a:cubicBezTo>
                    <a:cubicBezTo>
                      <a:pt x="87" y="61"/>
                      <a:pt x="84" y="57"/>
                      <a:pt x="82" y="54"/>
                    </a:cubicBezTo>
                    <a:cubicBezTo>
                      <a:pt x="79" y="49"/>
                      <a:pt x="76" y="44"/>
                      <a:pt x="72" y="39"/>
                    </a:cubicBezTo>
                    <a:cubicBezTo>
                      <a:pt x="69" y="36"/>
                      <a:pt x="65" y="33"/>
                      <a:pt x="62" y="29"/>
                    </a:cubicBezTo>
                    <a:cubicBezTo>
                      <a:pt x="58" y="24"/>
                      <a:pt x="57" y="17"/>
                      <a:pt x="52" y="12"/>
                    </a:cubicBezTo>
                    <a:cubicBezTo>
                      <a:pt x="50" y="10"/>
                      <a:pt x="47" y="8"/>
                      <a:pt x="44" y="7"/>
                    </a:cubicBezTo>
                    <a:cubicBezTo>
                      <a:pt x="39" y="3"/>
                      <a:pt x="32" y="0"/>
                      <a:pt x="26" y="2"/>
                    </a:cubicBezTo>
                    <a:cubicBezTo>
                      <a:pt x="22" y="4"/>
                      <a:pt x="19" y="9"/>
                      <a:pt x="15" y="12"/>
                    </a:cubicBezTo>
                    <a:cubicBezTo>
                      <a:pt x="12" y="14"/>
                      <a:pt x="9" y="16"/>
                      <a:pt x="7" y="18"/>
                    </a:cubicBezTo>
                    <a:cubicBezTo>
                      <a:pt x="5" y="21"/>
                      <a:pt x="4" y="24"/>
                      <a:pt x="3" y="27"/>
                    </a:cubicBezTo>
                    <a:cubicBezTo>
                      <a:pt x="2" y="32"/>
                      <a:pt x="0" y="37"/>
                      <a:pt x="1" y="43"/>
                    </a:cubicBezTo>
                    <a:cubicBezTo>
                      <a:pt x="1" y="52"/>
                      <a:pt x="6" y="61"/>
                      <a:pt x="8" y="70"/>
                    </a:cubicBezTo>
                    <a:cubicBezTo>
                      <a:pt x="9" y="76"/>
                      <a:pt x="10" y="81"/>
                      <a:pt x="11" y="87"/>
                    </a:cubicBezTo>
                    <a:cubicBezTo>
                      <a:pt x="12" y="92"/>
                      <a:pt x="14" y="98"/>
                      <a:pt x="18" y="102"/>
                    </a:cubicBezTo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3" name="Freeform 53"/>
              <p:cNvSpPr>
                <a:spLocks/>
              </p:cNvSpPr>
              <p:nvPr/>
            </p:nvSpPr>
            <p:spPr bwMode="auto">
              <a:xfrm>
                <a:off x="10685463" y="4048126"/>
                <a:ext cx="203200" cy="206375"/>
              </a:xfrm>
              <a:custGeom>
                <a:avLst/>
                <a:gdLst>
                  <a:gd name="T0" fmla="*/ 77 w 123"/>
                  <a:gd name="T1" fmla="*/ 17 h 125"/>
                  <a:gd name="T2" fmla="*/ 61 w 123"/>
                  <a:gd name="T3" fmla="*/ 2 h 125"/>
                  <a:gd name="T4" fmla="*/ 54 w 123"/>
                  <a:gd name="T5" fmla="*/ 4 h 125"/>
                  <a:gd name="T6" fmla="*/ 53 w 123"/>
                  <a:gd name="T7" fmla="*/ 8 h 125"/>
                  <a:gd name="T8" fmla="*/ 40 w 123"/>
                  <a:gd name="T9" fmla="*/ 20 h 125"/>
                  <a:gd name="T10" fmla="*/ 27 w 123"/>
                  <a:gd name="T11" fmla="*/ 26 h 125"/>
                  <a:gd name="T12" fmla="*/ 25 w 123"/>
                  <a:gd name="T13" fmla="*/ 31 h 125"/>
                  <a:gd name="T14" fmla="*/ 21 w 123"/>
                  <a:gd name="T15" fmla="*/ 47 h 125"/>
                  <a:gd name="T16" fmla="*/ 19 w 123"/>
                  <a:gd name="T17" fmla="*/ 49 h 125"/>
                  <a:gd name="T18" fmla="*/ 13 w 123"/>
                  <a:gd name="T19" fmla="*/ 46 h 125"/>
                  <a:gd name="T20" fmla="*/ 8 w 123"/>
                  <a:gd name="T21" fmla="*/ 52 h 125"/>
                  <a:gd name="T22" fmla="*/ 3 w 123"/>
                  <a:gd name="T23" fmla="*/ 69 h 125"/>
                  <a:gd name="T24" fmla="*/ 1 w 123"/>
                  <a:gd name="T25" fmla="*/ 94 h 125"/>
                  <a:gd name="T26" fmla="*/ 9 w 123"/>
                  <a:gd name="T27" fmla="*/ 118 h 125"/>
                  <a:gd name="T28" fmla="*/ 13 w 123"/>
                  <a:gd name="T29" fmla="*/ 123 h 125"/>
                  <a:gd name="T30" fmla="*/ 21 w 123"/>
                  <a:gd name="T31" fmla="*/ 124 h 125"/>
                  <a:gd name="T32" fmla="*/ 40 w 123"/>
                  <a:gd name="T33" fmla="*/ 123 h 125"/>
                  <a:gd name="T34" fmla="*/ 54 w 123"/>
                  <a:gd name="T35" fmla="*/ 119 h 125"/>
                  <a:gd name="T36" fmla="*/ 95 w 123"/>
                  <a:gd name="T37" fmla="*/ 113 h 125"/>
                  <a:gd name="T38" fmla="*/ 114 w 123"/>
                  <a:gd name="T39" fmla="*/ 87 h 125"/>
                  <a:gd name="T40" fmla="*/ 121 w 123"/>
                  <a:gd name="T41" fmla="*/ 64 h 125"/>
                  <a:gd name="T42" fmla="*/ 121 w 123"/>
                  <a:gd name="T43" fmla="*/ 44 h 125"/>
                  <a:gd name="T44" fmla="*/ 119 w 123"/>
                  <a:gd name="T45" fmla="*/ 37 h 125"/>
                  <a:gd name="T46" fmla="*/ 104 w 123"/>
                  <a:gd name="T47" fmla="*/ 23 h 125"/>
                  <a:gd name="T48" fmla="*/ 88 w 123"/>
                  <a:gd name="T49" fmla="*/ 21 h 125"/>
                  <a:gd name="T50" fmla="*/ 77 w 123"/>
                  <a:gd name="T51" fmla="*/ 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125">
                    <a:moveTo>
                      <a:pt x="77" y="17"/>
                    </a:moveTo>
                    <a:cubicBezTo>
                      <a:pt x="70" y="14"/>
                      <a:pt x="65" y="8"/>
                      <a:pt x="61" y="2"/>
                    </a:cubicBezTo>
                    <a:cubicBezTo>
                      <a:pt x="59" y="0"/>
                      <a:pt x="55" y="1"/>
                      <a:pt x="54" y="4"/>
                    </a:cubicBezTo>
                    <a:cubicBezTo>
                      <a:pt x="54" y="5"/>
                      <a:pt x="54" y="7"/>
                      <a:pt x="53" y="8"/>
                    </a:cubicBezTo>
                    <a:cubicBezTo>
                      <a:pt x="52" y="15"/>
                      <a:pt x="46" y="19"/>
                      <a:pt x="40" y="20"/>
                    </a:cubicBezTo>
                    <a:cubicBezTo>
                      <a:pt x="35" y="21"/>
                      <a:pt x="29" y="22"/>
                      <a:pt x="27" y="26"/>
                    </a:cubicBezTo>
                    <a:cubicBezTo>
                      <a:pt x="26" y="27"/>
                      <a:pt x="25" y="29"/>
                      <a:pt x="25" y="31"/>
                    </a:cubicBezTo>
                    <a:cubicBezTo>
                      <a:pt x="24" y="36"/>
                      <a:pt x="23" y="41"/>
                      <a:pt x="21" y="47"/>
                    </a:cubicBezTo>
                    <a:cubicBezTo>
                      <a:pt x="21" y="48"/>
                      <a:pt x="20" y="49"/>
                      <a:pt x="19" y="49"/>
                    </a:cubicBezTo>
                    <a:cubicBezTo>
                      <a:pt x="17" y="51"/>
                      <a:pt x="14" y="48"/>
                      <a:pt x="13" y="46"/>
                    </a:cubicBezTo>
                    <a:cubicBezTo>
                      <a:pt x="10" y="46"/>
                      <a:pt x="8" y="49"/>
                      <a:pt x="8" y="52"/>
                    </a:cubicBezTo>
                    <a:cubicBezTo>
                      <a:pt x="6" y="57"/>
                      <a:pt x="4" y="63"/>
                      <a:pt x="3" y="69"/>
                    </a:cubicBezTo>
                    <a:cubicBezTo>
                      <a:pt x="2" y="77"/>
                      <a:pt x="0" y="86"/>
                      <a:pt x="1" y="94"/>
                    </a:cubicBezTo>
                    <a:cubicBezTo>
                      <a:pt x="1" y="103"/>
                      <a:pt x="4" y="112"/>
                      <a:pt x="9" y="118"/>
                    </a:cubicBezTo>
                    <a:cubicBezTo>
                      <a:pt x="10" y="120"/>
                      <a:pt x="11" y="122"/>
                      <a:pt x="13" y="123"/>
                    </a:cubicBezTo>
                    <a:cubicBezTo>
                      <a:pt x="16" y="124"/>
                      <a:pt x="19" y="124"/>
                      <a:pt x="21" y="124"/>
                    </a:cubicBezTo>
                    <a:cubicBezTo>
                      <a:pt x="28" y="125"/>
                      <a:pt x="34" y="125"/>
                      <a:pt x="40" y="123"/>
                    </a:cubicBezTo>
                    <a:cubicBezTo>
                      <a:pt x="45" y="122"/>
                      <a:pt x="49" y="120"/>
                      <a:pt x="54" y="119"/>
                    </a:cubicBezTo>
                    <a:cubicBezTo>
                      <a:pt x="68" y="116"/>
                      <a:pt x="83" y="119"/>
                      <a:pt x="95" y="113"/>
                    </a:cubicBezTo>
                    <a:cubicBezTo>
                      <a:pt x="105" y="108"/>
                      <a:pt x="111" y="97"/>
                      <a:pt x="114" y="87"/>
                    </a:cubicBezTo>
                    <a:cubicBezTo>
                      <a:pt x="117" y="79"/>
                      <a:pt x="118" y="72"/>
                      <a:pt x="121" y="64"/>
                    </a:cubicBezTo>
                    <a:cubicBezTo>
                      <a:pt x="123" y="58"/>
                      <a:pt x="122" y="51"/>
                      <a:pt x="121" y="44"/>
                    </a:cubicBezTo>
                    <a:cubicBezTo>
                      <a:pt x="120" y="42"/>
                      <a:pt x="120" y="39"/>
                      <a:pt x="119" y="37"/>
                    </a:cubicBezTo>
                    <a:cubicBezTo>
                      <a:pt x="117" y="30"/>
                      <a:pt x="110" y="26"/>
                      <a:pt x="104" y="23"/>
                    </a:cubicBezTo>
                    <a:cubicBezTo>
                      <a:pt x="98" y="21"/>
                      <a:pt x="93" y="21"/>
                      <a:pt x="88" y="21"/>
                    </a:cubicBezTo>
                    <a:cubicBezTo>
                      <a:pt x="82" y="21"/>
                      <a:pt x="82" y="19"/>
                      <a:pt x="77" y="1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4" name="Freeform 54"/>
              <p:cNvSpPr>
                <a:spLocks/>
              </p:cNvSpPr>
              <p:nvPr/>
            </p:nvSpPr>
            <p:spPr bwMode="auto">
              <a:xfrm>
                <a:off x="10818813" y="4016376"/>
                <a:ext cx="131763" cy="53975"/>
              </a:xfrm>
              <a:custGeom>
                <a:avLst/>
                <a:gdLst>
                  <a:gd name="T0" fmla="*/ 20 w 80"/>
                  <a:gd name="T1" fmla="*/ 33 h 33"/>
                  <a:gd name="T2" fmla="*/ 50 w 80"/>
                  <a:gd name="T3" fmla="*/ 33 h 33"/>
                  <a:gd name="T4" fmla="*/ 68 w 80"/>
                  <a:gd name="T5" fmla="*/ 31 h 33"/>
                  <a:gd name="T6" fmla="*/ 80 w 80"/>
                  <a:gd name="T7" fmla="*/ 17 h 33"/>
                  <a:gd name="T8" fmla="*/ 68 w 80"/>
                  <a:gd name="T9" fmla="*/ 2 h 33"/>
                  <a:gd name="T10" fmla="*/ 48 w 80"/>
                  <a:gd name="T11" fmla="*/ 2 h 33"/>
                  <a:gd name="T12" fmla="*/ 25 w 80"/>
                  <a:gd name="T13" fmla="*/ 7 h 33"/>
                  <a:gd name="T14" fmla="*/ 5 w 80"/>
                  <a:gd name="T15" fmla="*/ 15 h 33"/>
                  <a:gd name="T16" fmla="*/ 4 w 80"/>
                  <a:gd name="T17" fmla="*/ 28 h 33"/>
                  <a:gd name="T18" fmla="*/ 20 w 80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33">
                    <a:moveTo>
                      <a:pt x="20" y="33"/>
                    </a:moveTo>
                    <a:cubicBezTo>
                      <a:pt x="30" y="33"/>
                      <a:pt x="40" y="33"/>
                      <a:pt x="50" y="33"/>
                    </a:cubicBezTo>
                    <a:cubicBezTo>
                      <a:pt x="56" y="33"/>
                      <a:pt x="62" y="33"/>
                      <a:pt x="68" y="31"/>
                    </a:cubicBezTo>
                    <a:cubicBezTo>
                      <a:pt x="74" y="29"/>
                      <a:pt x="79" y="24"/>
                      <a:pt x="80" y="17"/>
                    </a:cubicBezTo>
                    <a:cubicBezTo>
                      <a:pt x="80" y="10"/>
                      <a:pt x="74" y="4"/>
                      <a:pt x="68" y="2"/>
                    </a:cubicBezTo>
                    <a:cubicBezTo>
                      <a:pt x="61" y="0"/>
                      <a:pt x="54" y="1"/>
                      <a:pt x="48" y="2"/>
                    </a:cubicBezTo>
                    <a:cubicBezTo>
                      <a:pt x="40" y="3"/>
                      <a:pt x="33" y="5"/>
                      <a:pt x="25" y="7"/>
                    </a:cubicBezTo>
                    <a:cubicBezTo>
                      <a:pt x="19" y="9"/>
                      <a:pt x="10" y="10"/>
                      <a:pt x="5" y="15"/>
                    </a:cubicBezTo>
                    <a:cubicBezTo>
                      <a:pt x="0" y="18"/>
                      <a:pt x="1" y="24"/>
                      <a:pt x="4" y="28"/>
                    </a:cubicBezTo>
                    <a:cubicBezTo>
                      <a:pt x="8" y="33"/>
                      <a:pt x="14" y="33"/>
                      <a:pt x="20" y="3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5" name="Freeform 55"/>
              <p:cNvSpPr>
                <a:spLocks/>
              </p:cNvSpPr>
              <p:nvPr/>
            </p:nvSpPr>
            <p:spPr bwMode="auto">
              <a:xfrm>
                <a:off x="10748963" y="4200526"/>
                <a:ext cx="417513" cy="311150"/>
              </a:xfrm>
              <a:custGeom>
                <a:avLst/>
                <a:gdLst>
                  <a:gd name="T0" fmla="*/ 176 w 254"/>
                  <a:gd name="T1" fmla="*/ 117 h 189"/>
                  <a:gd name="T2" fmla="*/ 197 w 254"/>
                  <a:gd name="T3" fmla="*/ 113 h 189"/>
                  <a:gd name="T4" fmla="*/ 213 w 254"/>
                  <a:gd name="T5" fmla="*/ 99 h 189"/>
                  <a:gd name="T6" fmla="*/ 216 w 254"/>
                  <a:gd name="T7" fmla="*/ 93 h 189"/>
                  <a:gd name="T8" fmla="*/ 221 w 254"/>
                  <a:gd name="T9" fmla="*/ 88 h 189"/>
                  <a:gd name="T10" fmla="*/ 223 w 254"/>
                  <a:gd name="T11" fmla="*/ 79 h 189"/>
                  <a:gd name="T12" fmla="*/ 240 w 254"/>
                  <a:gd name="T13" fmla="*/ 71 h 189"/>
                  <a:gd name="T14" fmla="*/ 247 w 254"/>
                  <a:gd name="T15" fmla="*/ 50 h 189"/>
                  <a:gd name="T16" fmla="*/ 252 w 254"/>
                  <a:gd name="T17" fmla="*/ 40 h 189"/>
                  <a:gd name="T18" fmla="*/ 246 w 254"/>
                  <a:gd name="T19" fmla="*/ 24 h 189"/>
                  <a:gd name="T20" fmla="*/ 231 w 254"/>
                  <a:gd name="T21" fmla="*/ 15 h 189"/>
                  <a:gd name="T22" fmla="*/ 173 w 254"/>
                  <a:gd name="T23" fmla="*/ 1 h 189"/>
                  <a:gd name="T24" fmla="*/ 113 w 254"/>
                  <a:gd name="T25" fmla="*/ 41 h 189"/>
                  <a:gd name="T26" fmla="*/ 109 w 254"/>
                  <a:gd name="T27" fmla="*/ 48 h 189"/>
                  <a:gd name="T28" fmla="*/ 94 w 254"/>
                  <a:gd name="T29" fmla="*/ 52 h 189"/>
                  <a:gd name="T30" fmla="*/ 79 w 254"/>
                  <a:gd name="T31" fmla="*/ 47 h 189"/>
                  <a:gd name="T32" fmla="*/ 29 w 254"/>
                  <a:gd name="T33" fmla="*/ 45 h 189"/>
                  <a:gd name="T34" fmla="*/ 17 w 254"/>
                  <a:gd name="T35" fmla="*/ 49 h 189"/>
                  <a:gd name="T36" fmla="*/ 7 w 254"/>
                  <a:gd name="T37" fmla="*/ 58 h 189"/>
                  <a:gd name="T38" fmla="*/ 1 w 254"/>
                  <a:gd name="T39" fmla="*/ 62 h 189"/>
                  <a:gd name="T40" fmla="*/ 0 w 254"/>
                  <a:gd name="T41" fmla="*/ 66 h 189"/>
                  <a:gd name="T42" fmla="*/ 6 w 254"/>
                  <a:gd name="T43" fmla="*/ 95 h 189"/>
                  <a:gd name="T44" fmla="*/ 7 w 254"/>
                  <a:gd name="T45" fmla="*/ 124 h 189"/>
                  <a:gd name="T46" fmla="*/ 12 w 254"/>
                  <a:gd name="T47" fmla="*/ 152 h 189"/>
                  <a:gd name="T48" fmla="*/ 35 w 254"/>
                  <a:gd name="T49" fmla="*/ 168 h 189"/>
                  <a:gd name="T50" fmla="*/ 60 w 254"/>
                  <a:gd name="T51" fmla="*/ 165 h 189"/>
                  <a:gd name="T52" fmla="*/ 80 w 254"/>
                  <a:gd name="T53" fmla="*/ 183 h 189"/>
                  <a:gd name="T54" fmla="*/ 92 w 254"/>
                  <a:gd name="T55" fmla="*/ 186 h 189"/>
                  <a:gd name="T56" fmla="*/ 129 w 254"/>
                  <a:gd name="T57" fmla="*/ 182 h 189"/>
                  <a:gd name="T58" fmla="*/ 142 w 254"/>
                  <a:gd name="T59" fmla="*/ 154 h 189"/>
                  <a:gd name="T60" fmla="*/ 141 w 254"/>
                  <a:gd name="T61" fmla="*/ 127 h 189"/>
                  <a:gd name="T62" fmla="*/ 176 w 254"/>
                  <a:gd name="T63" fmla="*/ 11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189">
                    <a:moveTo>
                      <a:pt x="176" y="117"/>
                    </a:moveTo>
                    <a:cubicBezTo>
                      <a:pt x="183" y="116"/>
                      <a:pt x="191" y="115"/>
                      <a:pt x="197" y="113"/>
                    </a:cubicBezTo>
                    <a:cubicBezTo>
                      <a:pt x="204" y="110"/>
                      <a:pt x="210" y="105"/>
                      <a:pt x="213" y="99"/>
                    </a:cubicBezTo>
                    <a:cubicBezTo>
                      <a:pt x="214" y="97"/>
                      <a:pt x="215" y="94"/>
                      <a:pt x="216" y="93"/>
                    </a:cubicBezTo>
                    <a:cubicBezTo>
                      <a:pt x="218" y="91"/>
                      <a:pt x="220" y="90"/>
                      <a:pt x="221" y="88"/>
                    </a:cubicBezTo>
                    <a:cubicBezTo>
                      <a:pt x="223" y="85"/>
                      <a:pt x="222" y="82"/>
                      <a:pt x="223" y="79"/>
                    </a:cubicBezTo>
                    <a:cubicBezTo>
                      <a:pt x="225" y="73"/>
                      <a:pt x="235" y="75"/>
                      <a:pt x="240" y="71"/>
                    </a:cubicBezTo>
                    <a:cubicBezTo>
                      <a:pt x="246" y="66"/>
                      <a:pt x="244" y="57"/>
                      <a:pt x="247" y="50"/>
                    </a:cubicBezTo>
                    <a:cubicBezTo>
                      <a:pt x="248" y="47"/>
                      <a:pt x="251" y="44"/>
                      <a:pt x="252" y="40"/>
                    </a:cubicBezTo>
                    <a:cubicBezTo>
                      <a:pt x="254" y="34"/>
                      <a:pt x="251" y="28"/>
                      <a:pt x="246" y="24"/>
                    </a:cubicBezTo>
                    <a:cubicBezTo>
                      <a:pt x="242" y="20"/>
                      <a:pt x="236" y="17"/>
                      <a:pt x="231" y="15"/>
                    </a:cubicBezTo>
                    <a:cubicBezTo>
                      <a:pt x="212" y="7"/>
                      <a:pt x="193" y="0"/>
                      <a:pt x="173" y="1"/>
                    </a:cubicBezTo>
                    <a:cubicBezTo>
                      <a:pt x="148" y="2"/>
                      <a:pt x="123" y="18"/>
                      <a:pt x="113" y="41"/>
                    </a:cubicBezTo>
                    <a:cubicBezTo>
                      <a:pt x="112" y="44"/>
                      <a:pt x="111" y="46"/>
                      <a:pt x="109" y="48"/>
                    </a:cubicBezTo>
                    <a:cubicBezTo>
                      <a:pt x="106" y="52"/>
                      <a:pt x="100" y="53"/>
                      <a:pt x="94" y="52"/>
                    </a:cubicBezTo>
                    <a:cubicBezTo>
                      <a:pt x="89" y="51"/>
                      <a:pt x="84" y="49"/>
                      <a:pt x="79" y="47"/>
                    </a:cubicBezTo>
                    <a:cubicBezTo>
                      <a:pt x="63" y="42"/>
                      <a:pt x="46" y="44"/>
                      <a:pt x="29" y="45"/>
                    </a:cubicBezTo>
                    <a:cubicBezTo>
                      <a:pt x="25" y="46"/>
                      <a:pt x="20" y="46"/>
                      <a:pt x="17" y="49"/>
                    </a:cubicBezTo>
                    <a:cubicBezTo>
                      <a:pt x="13" y="51"/>
                      <a:pt x="11" y="56"/>
                      <a:pt x="7" y="58"/>
                    </a:cubicBezTo>
                    <a:cubicBezTo>
                      <a:pt x="5" y="59"/>
                      <a:pt x="2" y="59"/>
                      <a:pt x="1" y="62"/>
                    </a:cubicBezTo>
                    <a:cubicBezTo>
                      <a:pt x="0" y="63"/>
                      <a:pt x="0" y="65"/>
                      <a:pt x="0" y="66"/>
                    </a:cubicBezTo>
                    <a:cubicBezTo>
                      <a:pt x="0" y="76"/>
                      <a:pt x="4" y="85"/>
                      <a:pt x="6" y="95"/>
                    </a:cubicBezTo>
                    <a:cubicBezTo>
                      <a:pt x="8" y="105"/>
                      <a:pt x="7" y="114"/>
                      <a:pt x="7" y="124"/>
                    </a:cubicBezTo>
                    <a:cubicBezTo>
                      <a:pt x="7" y="134"/>
                      <a:pt x="8" y="144"/>
                      <a:pt x="12" y="152"/>
                    </a:cubicBezTo>
                    <a:cubicBezTo>
                      <a:pt x="16" y="161"/>
                      <a:pt x="25" y="168"/>
                      <a:pt x="35" y="168"/>
                    </a:cubicBezTo>
                    <a:cubicBezTo>
                      <a:pt x="43" y="168"/>
                      <a:pt x="52" y="163"/>
                      <a:pt x="60" y="165"/>
                    </a:cubicBezTo>
                    <a:cubicBezTo>
                      <a:pt x="68" y="168"/>
                      <a:pt x="72" y="179"/>
                      <a:pt x="80" y="183"/>
                    </a:cubicBezTo>
                    <a:cubicBezTo>
                      <a:pt x="84" y="185"/>
                      <a:pt x="88" y="185"/>
                      <a:pt x="92" y="186"/>
                    </a:cubicBezTo>
                    <a:cubicBezTo>
                      <a:pt x="104" y="187"/>
                      <a:pt x="118" y="189"/>
                      <a:pt x="129" y="182"/>
                    </a:cubicBezTo>
                    <a:cubicBezTo>
                      <a:pt x="138" y="177"/>
                      <a:pt x="144" y="165"/>
                      <a:pt x="142" y="154"/>
                    </a:cubicBezTo>
                    <a:cubicBezTo>
                      <a:pt x="141" y="145"/>
                      <a:pt x="136" y="135"/>
                      <a:pt x="141" y="127"/>
                    </a:cubicBezTo>
                    <a:cubicBezTo>
                      <a:pt x="147" y="116"/>
                      <a:pt x="166" y="118"/>
                      <a:pt x="176" y="11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6" name="Freeform 56"/>
              <p:cNvSpPr>
                <a:spLocks/>
              </p:cNvSpPr>
              <p:nvPr/>
            </p:nvSpPr>
            <p:spPr bwMode="auto">
              <a:xfrm>
                <a:off x="10625138" y="5322888"/>
                <a:ext cx="222250" cy="233363"/>
              </a:xfrm>
              <a:custGeom>
                <a:avLst/>
                <a:gdLst>
                  <a:gd name="T0" fmla="*/ 20 w 135"/>
                  <a:gd name="T1" fmla="*/ 24 h 141"/>
                  <a:gd name="T2" fmla="*/ 19 w 135"/>
                  <a:gd name="T3" fmla="*/ 19 h 141"/>
                  <a:gd name="T4" fmla="*/ 28 w 135"/>
                  <a:gd name="T5" fmla="*/ 10 h 141"/>
                  <a:gd name="T6" fmla="*/ 65 w 135"/>
                  <a:gd name="T7" fmla="*/ 4 h 141"/>
                  <a:gd name="T8" fmla="*/ 72 w 135"/>
                  <a:gd name="T9" fmla="*/ 3 h 141"/>
                  <a:gd name="T10" fmla="*/ 78 w 135"/>
                  <a:gd name="T11" fmla="*/ 2 h 141"/>
                  <a:gd name="T12" fmla="*/ 94 w 135"/>
                  <a:gd name="T13" fmla="*/ 0 h 141"/>
                  <a:gd name="T14" fmla="*/ 114 w 135"/>
                  <a:gd name="T15" fmla="*/ 2 h 141"/>
                  <a:gd name="T16" fmla="*/ 128 w 135"/>
                  <a:gd name="T17" fmla="*/ 12 h 141"/>
                  <a:gd name="T18" fmla="*/ 133 w 135"/>
                  <a:gd name="T19" fmla="*/ 18 h 141"/>
                  <a:gd name="T20" fmla="*/ 132 w 135"/>
                  <a:gd name="T21" fmla="*/ 33 h 141"/>
                  <a:gd name="T22" fmla="*/ 121 w 135"/>
                  <a:gd name="T23" fmla="*/ 45 h 141"/>
                  <a:gd name="T24" fmla="*/ 108 w 135"/>
                  <a:gd name="T25" fmla="*/ 53 h 141"/>
                  <a:gd name="T26" fmla="*/ 102 w 135"/>
                  <a:gd name="T27" fmla="*/ 57 h 141"/>
                  <a:gd name="T28" fmla="*/ 101 w 135"/>
                  <a:gd name="T29" fmla="*/ 75 h 141"/>
                  <a:gd name="T30" fmla="*/ 99 w 135"/>
                  <a:gd name="T31" fmla="*/ 109 h 141"/>
                  <a:gd name="T32" fmla="*/ 101 w 135"/>
                  <a:gd name="T33" fmla="*/ 138 h 141"/>
                  <a:gd name="T34" fmla="*/ 47 w 135"/>
                  <a:gd name="T35" fmla="*/ 141 h 141"/>
                  <a:gd name="T36" fmla="*/ 44 w 135"/>
                  <a:gd name="T37" fmla="*/ 140 h 141"/>
                  <a:gd name="T38" fmla="*/ 43 w 135"/>
                  <a:gd name="T39" fmla="*/ 137 h 141"/>
                  <a:gd name="T40" fmla="*/ 20 w 135"/>
                  <a:gd name="T41" fmla="*/ 113 h 141"/>
                  <a:gd name="T42" fmla="*/ 5 w 135"/>
                  <a:gd name="T43" fmla="*/ 104 h 141"/>
                  <a:gd name="T44" fmla="*/ 3 w 135"/>
                  <a:gd name="T45" fmla="*/ 98 h 141"/>
                  <a:gd name="T46" fmla="*/ 7 w 135"/>
                  <a:gd name="T47" fmla="*/ 60 h 141"/>
                  <a:gd name="T48" fmla="*/ 13 w 135"/>
                  <a:gd name="T49" fmla="*/ 51 h 141"/>
                  <a:gd name="T50" fmla="*/ 19 w 135"/>
                  <a:gd name="T51" fmla="*/ 37 h 141"/>
                  <a:gd name="T52" fmla="*/ 20 w 135"/>
                  <a:gd name="T53" fmla="*/ 2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" h="141">
                    <a:moveTo>
                      <a:pt x="20" y="24"/>
                    </a:moveTo>
                    <a:cubicBezTo>
                      <a:pt x="20" y="22"/>
                      <a:pt x="19" y="20"/>
                      <a:pt x="19" y="19"/>
                    </a:cubicBezTo>
                    <a:cubicBezTo>
                      <a:pt x="19" y="14"/>
                      <a:pt x="24" y="12"/>
                      <a:pt x="28" y="10"/>
                    </a:cubicBezTo>
                    <a:cubicBezTo>
                      <a:pt x="40" y="6"/>
                      <a:pt x="53" y="4"/>
                      <a:pt x="65" y="4"/>
                    </a:cubicBezTo>
                    <a:cubicBezTo>
                      <a:pt x="67" y="3"/>
                      <a:pt x="70" y="3"/>
                      <a:pt x="72" y="3"/>
                    </a:cubicBezTo>
                    <a:cubicBezTo>
                      <a:pt x="74" y="3"/>
                      <a:pt x="76" y="2"/>
                      <a:pt x="78" y="2"/>
                    </a:cubicBezTo>
                    <a:cubicBezTo>
                      <a:pt x="83" y="0"/>
                      <a:pt x="89" y="0"/>
                      <a:pt x="94" y="0"/>
                    </a:cubicBezTo>
                    <a:cubicBezTo>
                      <a:pt x="101" y="0"/>
                      <a:pt x="108" y="0"/>
                      <a:pt x="114" y="2"/>
                    </a:cubicBezTo>
                    <a:cubicBezTo>
                      <a:pt x="120" y="4"/>
                      <a:pt x="124" y="8"/>
                      <a:pt x="128" y="12"/>
                    </a:cubicBezTo>
                    <a:cubicBezTo>
                      <a:pt x="130" y="14"/>
                      <a:pt x="131" y="15"/>
                      <a:pt x="133" y="18"/>
                    </a:cubicBezTo>
                    <a:cubicBezTo>
                      <a:pt x="135" y="22"/>
                      <a:pt x="135" y="28"/>
                      <a:pt x="132" y="33"/>
                    </a:cubicBezTo>
                    <a:cubicBezTo>
                      <a:pt x="130" y="38"/>
                      <a:pt x="126" y="42"/>
                      <a:pt x="121" y="45"/>
                    </a:cubicBezTo>
                    <a:cubicBezTo>
                      <a:pt x="117" y="48"/>
                      <a:pt x="112" y="51"/>
                      <a:pt x="108" y="53"/>
                    </a:cubicBezTo>
                    <a:cubicBezTo>
                      <a:pt x="106" y="54"/>
                      <a:pt x="103" y="55"/>
                      <a:pt x="102" y="57"/>
                    </a:cubicBezTo>
                    <a:cubicBezTo>
                      <a:pt x="97" y="62"/>
                      <a:pt x="100" y="69"/>
                      <a:pt x="101" y="75"/>
                    </a:cubicBezTo>
                    <a:cubicBezTo>
                      <a:pt x="103" y="86"/>
                      <a:pt x="99" y="97"/>
                      <a:pt x="99" y="109"/>
                    </a:cubicBezTo>
                    <a:cubicBezTo>
                      <a:pt x="98" y="118"/>
                      <a:pt x="99" y="128"/>
                      <a:pt x="101" y="138"/>
                    </a:cubicBezTo>
                    <a:cubicBezTo>
                      <a:pt x="83" y="139"/>
                      <a:pt x="65" y="140"/>
                      <a:pt x="47" y="141"/>
                    </a:cubicBezTo>
                    <a:cubicBezTo>
                      <a:pt x="46" y="141"/>
                      <a:pt x="45" y="141"/>
                      <a:pt x="44" y="140"/>
                    </a:cubicBezTo>
                    <a:cubicBezTo>
                      <a:pt x="43" y="140"/>
                      <a:pt x="43" y="139"/>
                      <a:pt x="43" y="137"/>
                    </a:cubicBezTo>
                    <a:cubicBezTo>
                      <a:pt x="39" y="126"/>
                      <a:pt x="31" y="117"/>
                      <a:pt x="20" y="113"/>
                    </a:cubicBezTo>
                    <a:cubicBezTo>
                      <a:pt x="15" y="111"/>
                      <a:pt x="8" y="110"/>
                      <a:pt x="5" y="104"/>
                    </a:cubicBezTo>
                    <a:cubicBezTo>
                      <a:pt x="4" y="102"/>
                      <a:pt x="3" y="100"/>
                      <a:pt x="3" y="98"/>
                    </a:cubicBezTo>
                    <a:cubicBezTo>
                      <a:pt x="1" y="85"/>
                      <a:pt x="0" y="71"/>
                      <a:pt x="7" y="60"/>
                    </a:cubicBezTo>
                    <a:cubicBezTo>
                      <a:pt x="9" y="57"/>
                      <a:pt x="11" y="54"/>
                      <a:pt x="13" y="51"/>
                    </a:cubicBezTo>
                    <a:cubicBezTo>
                      <a:pt x="15" y="46"/>
                      <a:pt x="17" y="42"/>
                      <a:pt x="19" y="37"/>
                    </a:cubicBezTo>
                    <a:cubicBezTo>
                      <a:pt x="21" y="33"/>
                      <a:pt x="22" y="28"/>
                      <a:pt x="20" y="2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7" name="Freeform 57"/>
              <p:cNvSpPr>
                <a:spLocks/>
              </p:cNvSpPr>
              <p:nvPr/>
            </p:nvSpPr>
            <p:spPr bwMode="auto">
              <a:xfrm>
                <a:off x="10860088" y="5667376"/>
                <a:ext cx="96838" cy="55563"/>
              </a:xfrm>
              <a:custGeom>
                <a:avLst/>
                <a:gdLst>
                  <a:gd name="T0" fmla="*/ 29 w 59"/>
                  <a:gd name="T1" fmla="*/ 4 h 34"/>
                  <a:gd name="T2" fmla="*/ 36 w 59"/>
                  <a:gd name="T3" fmla="*/ 1 h 34"/>
                  <a:gd name="T4" fmla="*/ 50 w 59"/>
                  <a:gd name="T5" fmla="*/ 5 h 34"/>
                  <a:gd name="T6" fmla="*/ 57 w 59"/>
                  <a:gd name="T7" fmla="*/ 13 h 34"/>
                  <a:gd name="T8" fmla="*/ 57 w 59"/>
                  <a:gd name="T9" fmla="*/ 23 h 34"/>
                  <a:gd name="T10" fmla="*/ 51 w 59"/>
                  <a:gd name="T11" fmla="*/ 27 h 34"/>
                  <a:gd name="T12" fmla="*/ 38 w 59"/>
                  <a:gd name="T13" fmla="*/ 29 h 34"/>
                  <a:gd name="T14" fmla="*/ 16 w 59"/>
                  <a:gd name="T15" fmla="*/ 31 h 34"/>
                  <a:gd name="T16" fmla="*/ 1 w 59"/>
                  <a:gd name="T17" fmla="*/ 26 h 34"/>
                  <a:gd name="T18" fmla="*/ 10 w 59"/>
                  <a:gd name="T19" fmla="*/ 16 h 34"/>
                  <a:gd name="T20" fmla="*/ 29 w 59"/>
                  <a:gd name="T2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4">
                    <a:moveTo>
                      <a:pt x="29" y="4"/>
                    </a:moveTo>
                    <a:cubicBezTo>
                      <a:pt x="31" y="3"/>
                      <a:pt x="33" y="1"/>
                      <a:pt x="36" y="1"/>
                    </a:cubicBezTo>
                    <a:cubicBezTo>
                      <a:pt x="41" y="0"/>
                      <a:pt x="46" y="2"/>
                      <a:pt x="50" y="5"/>
                    </a:cubicBezTo>
                    <a:cubicBezTo>
                      <a:pt x="53" y="7"/>
                      <a:pt x="56" y="10"/>
                      <a:pt x="57" y="13"/>
                    </a:cubicBezTo>
                    <a:cubicBezTo>
                      <a:pt x="59" y="16"/>
                      <a:pt x="59" y="20"/>
                      <a:pt x="57" y="23"/>
                    </a:cubicBezTo>
                    <a:cubicBezTo>
                      <a:pt x="56" y="25"/>
                      <a:pt x="53" y="27"/>
                      <a:pt x="51" y="27"/>
                    </a:cubicBezTo>
                    <a:cubicBezTo>
                      <a:pt x="47" y="29"/>
                      <a:pt x="42" y="29"/>
                      <a:pt x="38" y="29"/>
                    </a:cubicBezTo>
                    <a:cubicBezTo>
                      <a:pt x="31" y="30"/>
                      <a:pt x="23" y="30"/>
                      <a:pt x="16" y="31"/>
                    </a:cubicBezTo>
                    <a:cubicBezTo>
                      <a:pt x="11" y="31"/>
                      <a:pt x="2" y="34"/>
                      <a:pt x="1" y="26"/>
                    </a:cubicBezTo>
                    <a:cubicBezTo>
                      <a:pt x="0" y="21"/>
                      <a:pt x="6" y="18"/>
                      <a:pt x="10" y="16"/>
                    </a:cubicBezTo>
                    <a:cubicBezTo>
                      <a:pt x="16" y="12"/>
                      <a:pt x="22" y="8"/>
                      <a:pt x="29" y="4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8" name="Freeform 58"/>
              <p:cNvSpPr>
                <a:spLocks/>
              </p:cNvSpPr>
              <p:nvPr/>
            </p:nvSpPr>
            <p:spPr bwMode="auto">
              <a:xfrm>
                <a:off x="10972800" y="5621338"/>
                <a:ext cx="82550" cy="84138"/>
              </a:xfrm>
              <a:custGeom>
                <a:avLst/>
                <a:gdLst>
                  <a:gd name="T0" fmla="*/ 6 w 51"/>
                  <a:gd name="T1" fmla="*/ 10 h 51"/>
                  <a:gd name="T2" fmla="*/ 25 w 51"/>
                  <a:gd name="T3" fmla="*/ 2 h 51"/>
                  <a:gd name="T4" fmla="*/ 37 w 51"/>
                  <a:gd name="T5" fmla="*/ 18 h 51"/>
                  <a:gd name="T6" fmla="*/ 38 w 51"/>
                  <a:gd name="T7" fmla="*/ 23 h 51"/>
                  <a:gd name="T8" fmla="*/ 45 w 51"/>
                  <a:gd name="T9" fmla="*/ 27 h 51"/>
                  <a:gd name="T10" fmla="*/ 50 w 51"/>
                  <a:gd name="T11" fmla="*/ 35 h 51"/>
                  <a:gd name="T12" fmla="*/ 48 w 51"/>
                  <a:gd name="T13" fmla="*/ 44 h 51"/>
                  <a:gd name="T14" fmla="*/ 43 w 51"/>
                  <a:gd name="T15" fmla="*/ 49 h 51"/>
                  <a:gd name="T16" fmla="*/ 29 w 51"/>
                  <a:gd name="T17" fmla="*/ 43 h 51"/>
                  <a:gd name="T18" fmla="*/ 27 w 51"/>
                  <a:gd name="T19" fmla="*/ 41 h 51"/>
                  <a:gd name="T20" fmla="*/ 25 w 51"/>
                  <a:gd name="T21" fmla="*/ 41 h 51"/>
                  <a:gd name="T22" fmla="*/ 14 w 51"/>
                  <a:gd name="T23" fmla="*/ 47 h 51"/>
                  <a:gd name="T24" fmla="*/ 2 w 51"/>
                  <a:gd name="T25" fmla="*/ 46 h 51"/>
                  <a:gd name="T26" fmla="*/ 1 w 51"/>
                  <a:gd name="T27" fmla="*/ 40 h 51"/>
                  <a:gd name="T28" fmla="*/ 2 w 51"/>
                  <a:gd name="T29" fmla="*/ 26 h 51"/>
                  <a:gd name="T30" fmla="*/ 6 w 51"/>
                  <a:gd name="T3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51">
                    <a:moveTo>
                      <a:pt x="6" y="10"/>
                    </a:moveTo>
                    <a:cubicBezTo>
                      <a:pt x="9" y="3"/>
                      <a:pt x="18" y="0"/>
                      <a:pt x="25" y="2"/>
                    </a:cubicBezTo>
                    <a:cubicBezTo>
                      <a:pt x="31" y="4"/>
                      <a:pt x="37" y="11"/>
                      <a:pt x="37" y="18"/>
                    </a:cubicBezTo>
                    <a:cubicBezTo>
                      <a:pt x="37" y="20"/>
                      <a:pt x="37" y="22"/>
                      <a:pt x="38" y="23"/>
                    </a:cubicBezTo>
                    <a:cubicBezTo>
                      <a:pt x="39" y="26"/>
                      <a:pt x="43" y="26"/>
                      <a:pt x="45" y="27"/>
                    </a:cubicBezTo>
                    <a:cubicBezTo>
                      <a:pt x="48" y="28"/>
                      <a:pt x="50" y="32"/>
                      <a:pt x="50" y="35"/>
                    </a:cubicBezTo>
                    <a:cubicBezTo>
                      <a:pt x="51" y="38"/>
                      <a:pt x="50" y="41"/>
                      <a:pt x="48" y="44"/>
                    </a:cubicBezTo>
                    <a:cubicBezTo>
                      <a:pt x="47" y="46"/>
                      <a:pt x="45" y="48"/>
                      <a:pt x="43" y="49"/>
                    </a:cubicBezTo>
                    <a:cubicBezTo>
                      <a:pt x="38" y="51"/>
                      <a:pt x="33" y="48"/>
                      <a:pt x="29" y="43"/>
                    </a:cubicBezTo>
                    <a:cubicBezTo>
                      <a:pt x="29" y="43"/>
                      <a:pt x="28" y="42"/>
                      <a:pt x="27" y="41"/>
                    </a:cubicBezTo>
                    <a:cubicBezTo>
                      <a:pt x="26" y="41"/>
                      <a:pt x="26" y="41"/>
                      <a:pt x="25" y="41"/>
                    </a:cubicBezTo>
                    <a:cubicBezTo>
                      <a:pt x="21" y="42"/>
                      <a:pt x="18" y="45"/>
                      <a:pt x="14" y="47"/>
                    </a:cubicBezTo>
                    <a:cubicBezTo>
                      <a:pt x="10" y="49"/>
                      <a:pt x="5" y="49"/>
                      <a:pt x="2" y="46"/>
                    </a:cubicBezTo>
                    <a:cubicBezTo>
                      <a:pt x="1" y="45"/>
                      <a:pt x="1" y="42"/>
                      <a:pt x="1" y="40"/>
                    </a:cubicBezTo>
                    <a:cubicBezTo>
                      <a:pt x="0" y="35"/>
                      <a:pt x="0" y="31"/>
                      <a:pt x="2" y="26"/>
                    </a:cubicBezTo>
                    <a:cubicBezTo>
                      <a:pt x="4" y="21"/>
                      <a:pt x="4" y="15"/>
                      <a:pt x="6" y="10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9" name="Freeform 59"/>
              <p:cNvSpPr>
                <a:spLocks/>
              </p:cNvSpPr>
              <p:nvPr/>
            </p:nvSpPr>
            <p:spPr bwMode="auto">
              <a:xfrm>
                <a:off x="11131550" y="5324476"/>
                <a:ext cx="268288" cy="292100"/>
              </a:xfrm>
              <a:custGeom>
                <a:avLst/>
                <a:gdLst>
                  <a:gd name="T0" fmla="*/ 4 w 163"/>
                  <a:gd name="T1" fmla="*/ 129 h 177"/>
                  <a:gd name="T2" fmla="*/ 18 w 163"/>
                  <a:gd name="T3" fmla="*/ 115 h 177"/>
                  <a:gd name="T4" fmla="*/ 21 w 163"/>
                  <a:gd name="T5" fmla="*/ 112 h 177"/>
                  <a:gd name="T6" fmla="*/ 23 w 163"/>
                  <a:gd name="T7" fmla="*/ 97 h 177"/>
                  <a:gd name="T8" fmla="*/ 30 w 163"/>
                  <a:gd name="T9" fmla="*/ 83 h 177"/>
                  <a:gd name="T10" fmla="*/ 51 w 163"/>
                  <a:gd name="T11" fmla="*/ 69 h 177"/>
                  <a:gd name="T12" fmla="*/ 83 w 163"/>
                  <a:gd name="T13" fmla="*/ 54 h 177"/>
                  <a:gd name="T14" fmla="*/ 100 w 163"/>
                  <a:gd name="T15" fmla="*/ 13 h 177"/>
                  <a:gd name="T16" fmla="*/ 138 w 163"/>
                  <a:gd name="T17" fmla="*/ 5 h 177"/>
                  <a:gd name="T18" fmla="*/ 152 w 163"/>
                  <a:gd name="T19" fmla="*/ 15 h 177"/>
                  <a:gd name="T20" fmla="*/ 156 w 163"/>
                  <a:gd name="T21" fmla="*/ 24 h 177"/>
                  <a:gd name="T22" fmla="*/ 141 w 163"/>
                  <a:gd name="T23" fmla="*/ 99 h 177"/>
                  <a:gd name="T24" fmla="*/ 125 w 163"/>
                  <a:gd name="T25" fmla="*/ 122 h 177"/>
                  <a:gd name="T26" fmla="*/ 107 w 163"/>
                  <a:gd name="T27" fmla="*/ 141 h 177"/>
                  <a:gd name="T28" fmla="*/ 91 w 163"/>
                  <a:gd name="T29" fmla="*/ 153 h 177"/>
                  <a:gd name="T30" fmla="*/ 72 w 163"/>
                  <a:gd name="T31" fmla="*/ 157 h 177"/>
                  <a:gd name="T32" fmla="*/ 55 w 163"/>
                  <a:gd name="T33" fmla="*/ 171 h 177"/>
                  <a:gd name="T34" fmla="*/ 27 w 163"/>
                  <a:gd name="T35" fmla="*/ 176 h 177"/>
                  <a:gd name="T36" fmla="*/ 9 w 163"/>
                  <a:gd name="T37" fmla="*/ 170 h 177"/>
                  <a:gd name="T38" fmla="*/ 5 w 163"/>
                  <a:gd name="T39" fmla="*/ 162 h 177"/>
                  <a:gd name="T40" fmla="*/ 4 w 163"/>
                  <a:gd name="T41" fmla="*/ 12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77">
                    <a:moveTo>
                      <a:pt x="4" y="129"/>
                    </a:moveTo>
                    <a:cubicBezTo>
                      <a:pt x="4" y="123"/>
                      <a:pt x="14" y="118"/>
                      <a:pt x="18" y="115"/>
                    </a:cubicBezTo>
                    <a:cubicBezTo>
                      <a:pt x="19" y="114"/>
                      <a:pt x="20" y="113"/>
                      <a:pt x="21" y="112"/>
                    </a:cubicBezTo>
                    <a:cubicBezTo>
                      <a:pt x="24" y="108"/>
                      <a:pt x="22" y="102"/>
                      <a:pt x="23" y="97"/>
                    </a:cubicBezTo>
                    <a:cubicBezTo>
                      <a:pt x="23" y="92"/>
                      <a:pt x="26" y="87"/>
                      <a:pt x="30" y="83"/>
                    </a:cubicBezTo>
                    <a:cubicBezTo>
                      <a:pt x="36" y="78"/>
                      <a:pt x="44" y="72"/>
                      <a:pt x="51" y="69"/>
                    </a:cubicBezTo>
                    <a:cubicBezTo>
                      <a:pt x="62" y="65"/>
                      <a:pt x="75" y="63"/>
                      <a:pt x="83" y="54"/>
                    </a:cubicBezTo>
                    <a:cubicBezTo>
                      <a:pt x="93" y="42"/>
                      <a:pt x="91" y="25"/>
                      <a:pt x="100" y="13"/>
                    </a:cubicBezTo>
                    <a:cubicBezTo>
                      <a:pt x="109" y="2"/>
                      <a:pt x="125" y="0"/>
                      <a:pt x="138" y="5"/>
                    </a:cubicBezTo>
                    <a:cubicBezTo>
                      <a:pt x="143" y="7"/>
                      <a:pt x="149" y="10"/>
                      <a:pt x="152" y="15"/>
                    </a:cubicBezTo>
                    <a:cubicBezTo>
                      <a:pt x="154" y="18"/>
                      <a:pt x="155" y="21"/>
                      <a:pt x="156" y="24"/>
                    </a:cubicBezTo>
                    <a:cubicBezTo>
                      <a:pt x="163" y="49"/>
                      <a:pt x="154" y="76"/>
                      <a:pt x="141" y="99"/>
                    </a:cubicBezTo>
                    <a:cubicBezTo>
                      <a:pt x="136" y="107"/>
                      <a:pt x="131" y="115"/>
                      <a:pt x="125" y="122"/>
                    </a:cubicBezTo>
                    <a:cubicBezTo>
                      <a:pt x="119" y="129"/>
                      <a:pt x="113" y="135"/>
                      <a:pt x="107" y="141"/>
                    </a:cubicBezTo>
                    <a:cubicBezTo>
                      <a:pt x="102" y="146"/>
                      <a:pt x="97" y="150"/>
                      <a:pt x="91" y="153"/>
                    </a:cubicBezTo>
                    <a:cubicBezTo>
                      <a:pt x="85" y="155"/>
                      <a:pt x="78" y="154"/>
                      <a:pt x="72" y="157"/>
                    </a:cubicBezTo>
                    <a:cubicBezTo>
                      <a:pt x="65" y="161"/>
                      <a:pt x="61" y="167"/>
                      <a:pt x="55" y="171"/>
                    </a:cubicBezTo>
                    <a:cubicBezTo>
                      <a:pt x="47" y="177"/>
                      <a:pt x="37" y="176"/>
                      <a:pt x="27" y="176"/>
                    </a:cubicBezTo>
                    <a:cubicBezTo>
                      <a:pt x="21" y="176"/>
                      <a:pt x="14" y="175"/>
                      <a:pt x="9" y="170"/>
                    </a:cubicBezTo>
                    <a:cubicBezTo>
                      <a:pt x="7" y="168"/>
                      <a:pt x="6" y="165"/>
                      <a:pt x="5" y="162"/>
                    </a:cubicBezTo>
                    <a:cubicBezTo>
                      <a:pt x="2" y="151"/>
                      <a:pt x="0" y="139"/>
                      <a:pt x="4" y="129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0" name="Freeform 60"/>
              <p:cNvSpPr>
                <a:spLocks/>
              </p:cNvSpPr>
              <p:nvPr/>
            </p:nvSpPr>
            <p:spPr bwMode="auto">
              <a:xfrm>
                <a:off x="7993063" y="3681413"/>
                <a:ext cx="168275" cy="100013"/>
              </a:xfrm>
              <a:custGeom>
                <a:avLst/>
                <a:gdLst>
                  <a:gd name="T0" fmla="*/ 29 w 102"/>
                  <a:gd name="T1" fmla="*/ 4 h 61"/>
                  <a:gd name="T2" fmla="*/ 33 w 102"/>
                  <a:gd name="T3" fmla="*/ 2 h 61"/>
                  <a:gd name="T4" fmla="*/ 50 w 102"/>
                  <a:gd name="T5" fmla="*/ 0 h 61"/>
                  <a:gd name="T6" fmla="*/ 65 w 102"/>
                  <a:gd name="T7" fmla="*/ 8 h 61"/>
                  <a:gd name="T8" fmla="*/ 69 w 102"/>
                  <a:gd name="T9" fmla="*/ 13 h 61"/>
                  <a:gd name="T10" fmla="*/ 91 w 102"/>
                  <a:gd name="T11" fmla="*/ 11 h 61"/>
                  <a:gd name="T12" fmla="*/ 100 w 102"/>
                  <a:gd name="T13" fmla="*/ 20 h 61"/>
                  <a:gd name="T14" fmla="*/ 101 w 102"/>
                  <a:gd name="T15" fmla="*/ 34 h 61"/>
                  <a:gd name="T16" fmla="*/ 94 w 102"/>
                  <a:gd name="T17" fmla="*/ 46 h 61"/>
                  <a:gd name="T18" fmla="*/ 88 w 102"/>
                  <a:gd name="T19" fmla="*/ 48 h 61"/>
                  <a:gd name="T20" fmla="*/ 85 w 102"/>
                  <a:gd name="T21" fmla="*/ 52 h 61"/>
                  <a:gd name="T22" fmla="*/ 78 w 102"/>
                  <a:gd name="T23" fmla="*/ 55 h 61"/>
                  <a:gd name="T24" fmla="*/ 58 w 102"/>
                  <a:gd name="T25" fmla="*/ 55 h 61"/>
                  <a:gd name="T26" fmla="*/ 32 w 102"/>
                  <a:gd name="T27" fmla="*/ 52 h 61"/>
                  <a:gd name="T28" fmla="*/ 27 w 102"/>
                  <a:gd name="T29" fmla="*/ 55 h 61"/>
                  <a:gd name="T30" fmla="*/ 8 w 102"/>
                  <a:gd name="T31" fmla="*/ 36 h 61"/>
                  <a:gd name="T32" fmla="*/ 23 w 102"/>
                  <a:gd name="T33" fmla="*/ 24 h 61"/>
                  <a:gd name="T34" fmla="*/ 29 w 102"/>
                  <a:gd name="T35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1">
                    <a:moveTo>
                      <a:pt x="29" y="4"/>
                    </a:moveTo>
                    <a:cubicBezTo>
                      <a:pt x="30" y="3"/>
                      <a:pt x="31" y="2"/>
                      <a:pt x="33" y="2"/>
                    </a:cubicBezTo>
                    <a:cubicBezTo>
                      <a:pt x="38" y="1"/>
                      <a:pt x="44" y="0"/>
                      <a:pt x="50" y="0"/>
                    </a:cubicBezTo>
                    <a:cubicBezTo>
                      <a:pt x="56" y="1"/>
                      <a:pt x="61" y="3"/>
                      <a:pt x="65" y="8"/>
                    </a:cubicBezTo>
                    <a:cubicBezTo>
                      <a:pt x="66" y="10"/>
                      <a:pt x="67" y="11"/>
                      <a:pt x="69" y="13"/>
                    </a:cubicBezTo>
                    <a:cubicBezTo>
                      <a:pt x="75" y="18"/>
                      <a:pt x="84" y="9"/>
                      <a:pt x="91" y="11"/>
                    </a:cubicBezTo>
                    <a:cubicBezTo>
                      <a:pt x="96" y="12"/>
                      <a:pt x="99" y="16"/>
                      <a:pt x="100" y="20"/>
                    </a:cubicBezTo>
                    <a:cubicBezTo>
                      <a:pt x="102" y="25"/>
                      <a:pt x="101" y="29"/>
                      <a:pt x="101" y="34"/>
                    </a:cubicBezTo>
                    <a:cubicBezTo>
                      <a:pt x="100" y="39"/>
                      <a:pt x="98" y="44"/>
                      <a:pt x="94" y="46"/>
                    </a:cubicBezTo>
                    <a:cubicBezTo>
                      <a:pt x="92" y="46"/>
                      <a:pt x="90" y="46"/>
                      <a:pt x="88" y="48"/>
                    </a:cubicBezTo>
                    <a:cubicBezTo>
                      <a:pt x="87" y="49"/>
                      <a:pt x="86" y="50"/>
                      <a:pt x="85" y="52"/>
                    </a:cubicBezTo>
                    <a:cubicBezTo>
                      <a:pt x="84" y="54"/>
                      <a:pt x="81" y="55"/>
                      <a:pt x="78" y="55"/>
                    </a:cubicBezTo>
                    <a:cubicBezTo>
                      <a:pt x="72" y="57"/>
                      <a:pt x="65" y="57"/>
                      <a:pt x="58" y="55"/>
                    </a:cubicBezTo>
                    <a:cubicBezTo>
                      <a:pt x="49" y="53"/>
                      <a:pt x="40" y="48"/>
                      <a:pt x="32" y="52"/>
                    </a:cubicBezTo>
                    <a:cubicBezTo>
                      <a:pt x="30" y="53"/>
                      <a:pt x="29" y="54"/>
                      <a:pt x="27" y="55"/>
                    </a:cubicBezTo>
                    <a:cubicBezTo>
                      <a:pt x="14" y="61"/>
                      <a:pt x="0" y="48"/>
                      <a:pt x="8" y="36"/>
                    </a:cubicBezTo>
                    <a:cubicBezTo>
                      <a:pt x="11" y="31"/>
                      <a:pt x="19" y="29"/>
                      <a:pt x="23" y="24"/>
                    </a:cubicBezTo>
                    <a:cubicBezTo>
                      <a:pt x="28" y="18"/>
                      <a:pt x="25" y="8"/>
                      <a:pt x="29" y="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1" name="Freeform 61"/>
              <p:cNvSpPr>
                <a:spLocks/>
              </p:cNvSpPr>
              <p:nvPr/>
            </p:nvSpPr>
            <p:spPr bwMode="auto">
              <a:xfrm>
                <a:off x="7921625" y="3856038"/>
                <a:ext cx="90488" cy="150813"/>
              </a:xfrm>
              <a:custGeom>
                <a:avLst/>
                <a:gdLst>
                  <a:gd name="T0" fmla="*/ 45 w 55"/>
                  <a:gd name="T1" fmla="*/ 20 h 92"/>
                  <a:gd name="T2" fmla="*/ 44 w 55"/>
                  <a:gd name="T3" fmla="*/ 10 h 92"/>
                  <a:gd name="T4" fmla="*/ 30 w 55"/>
                  <a:gd name="T5" fmla="*/ 1 h 92"/>
                  <a:gd name="T6" fmla="*/ 14 w 55"/>
                  <a:gd name="T7" fmla="*/ 2 h 92"/>
                  <a:gd name="T8" fmla="*/ 6 w 55"/>
                  <a:gd name="T9" fmla="*/ 5 h 92"/>
                  <a:gd name="T10" fmla="*/ 3 w 55"/>
                  <a:gd name="T11" fmla="*/ 21 h 92"/>
                  <a:gd name="T12" fmla="*/ 16 w 55"/>
                  <a:gd name="T13" fmla="*/ 33 h 92"/>
                  <a:gd name="T14" fmla="*/ 34 w 55"/>
                  <a:gd name="T15" fmla="*/ 38 h 92"/>
                  <a:gd name="T16" fmla="*/ 27 w 55"/>
                  <a:gd name="T17" fmla="*/ 52 h 92"/>
                  <a:gd name="T18" fmla="*/ 11 w 55"/>
                  <a:gd name="T19" fmla="*/ 58 h 92"/>
                  <a:gd name="T20" fmla="*/ 5 w 55"/>
                  <a:gd name="T21" fmla="*/ 62 h 92"/>
                  <a:gd name="T22" fmla="*/ 6 w 55"/>
                  <a:gd name="T23" fmla="*/ 74 h 92"/>
                  <a:gd name="T24" fmla="*/ 16 w 55"/>
                  <a:gd name="T25" fmla="*/ 81 h 92"/>
                  <a:gd name="T26" fmla="*/ 37 w 55"/>
                  <a:gd name="T27" fmla="*/ 91 h 92"/>
                  <a:gd name="T28" fmla="*/ 41 w 55"/>
                  <a:gd name="T29" fmla="*/ 92 h 92"/>
                  <a:gd name="T30" fmla="*/ 45 w 55"/>
                  <a:gd name="T31" fmla="*/ 90 h 92"/>
                  <a:gd name="T32" fmla="*/ 54 w 55"/>
                  <a:gd name="T33" fmla="*/ 76 h 92"/>
                  <a:gd name="T34" fmla="*/ 48 w 55"/>
                  <a:gd name="T35" fmla="*/ 48 h 92"/>
                  <a:gd name="T36" fmla="*/ 45 w 55"/>
                  <a:gd name="T37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92">
                    <a:moveTo>
                      <a:pt x="45" y="20"/>
                    </a:moveTo>
                    <a:cubicBezTo>
                      <a:pt x="45" y="17"/>
                      <a:pt x="45" y="13"/>
                      <a:pt x="44" y="10"/>
                    </a:cubicBezTo>
                    <a:cubicBezTo>
                      <a:pt x="41" y="5"/>
                      <a:pt x="36" y="2"/>
                      <a:pt x="30" y="1"/>
                    </a:cubicBezTo>
                    <a:cubicBezTo>
                      <a:pt x="25" y="0"/>
                      <a:pt x="19" y="1"/>
                      <a:pt x="14" y="2"/>
                    </a:cubicBezTo>
                    <a:cubicBezTo>
                      <a:pt x="11" y="3"/>
                      <a:pt x="9" y="3"/>
                      <a:pt x="6" y="5"/>
                    </a:cubicBezTo>
                    <a:cubicBezTo>
                      <a:pt x="1" y="8"/>
                      <a:pt x="0" y="16"/>
                      <a:pt x="3" y="21"/>
                    </a:cubicBezTo>
                    <a:cubicBezTo>
                      <a:pt x="5" y="27"/>
                      <a:pt x="11" y="31"/>
                      <a:pt x="16" y="33"/>
                    </a:cubicBezTo>
                    <a:cubicBezTo>
                      <a:pt x="22" y="35"/>
                      <a:pt x="28" y="36"/>
                      <a:pt x="34" y="38"/>
                    </a:cubicBezTo>
                    <a:cubicBezTo>
                      <a:pt x="36" y="43"/>
                      <a:pt x="32" y="49"/>
                      <a:pt x="27" y="52"/>
                    </a:cubicBezTo>
                    <a:cubicBezTo>
                      <a:pt x="22" y="55"/>
                      <a:pt x="16" y="56"/>
                      <a:pt x="11" y="58"/>
                    </a:cubicBezTo>
                    <a:cubicBezTo>
                      <a:pt x="9" y="59"/>
                      <a:pt x="6" y="60"/>
                      <a:pt x="5" y="62"/>
                    </a:cubicBezTo>
                    <a:cubicBezTo>
                      <a:pt x="2" y="66"/>
                      <a:pt x="3" y="70"/>
                      <a:pt x="6" y="74"/>
                    </a:cubicBezTo>
                    <a:cubicBezTo>
                      <a:pt x="8" y="77"/>
                      <a:pt x="12" y="79"/>
                      <a:pt x="16" y="81"/>
                    </a:cubicBezTo>
                    <a:cubicBezTo>
                      <a:pt x="23" y="84"/>
                      <a:pt x="30" y="88"/>
                      <a:pt x="37" y="91"/>
                    </a:cubicBezTo>
                    <a:cubicBezTo>
                      <a:pt x="38" y="92"/>
                      <a:pt x="40" y="92"/>
                      <a:pt x="41" y="92"/>
                    </a:cubicBezTo>
                    <a:cubicBezTo>
                      <a:pt x="43" y="92"/>
                      <a:pt x="44" y="91"/>
                      <a:pt x="45" y="90"/>
                    </a:cubicBezTo>
                    <a:cubicBezTo>
                      <a:pt x="49" y="86"/>
                      <a:pt x="53" y="82"/>
                      <a:pt x="54" y="76"/>
                    </a:cubicBezTo>
                    <a:cubicBezTo>
                      <a:pt x="55" y="68"/>
                      <a:pt x="49" y="56"/>
                      <a:pt x="48" y="48"/>
                    </a:cubicBezTo>
                    <a:cubicBezTo>
                      <a:pt x="46" y="38"/>
                      <a:pt x="45" y="29"/>
                      <a:pt x="45" y="2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2" name="Rectangle 62"/>
              <p:cNvSpPr>
                <a:spLocks noChangeArrowheads="1"/>
              </p:cNvSpPr>
              <p:nvPr/>
            </p:nvSpPr>
            <p:spPr bwMode="auto">
              <a:xfrm>
                <a:off x="8694738" y="5794376"/>
                <a:ext cx="53975" cy="53975"/>
              </a:xfrm>
              <a:prstGeom prst="rect">
                <a:avLst/>
              </a:prstGeom>
              <a:solidFill>
                <a:srgbClr val="0C6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3" name="Oval 63"/>
              <p:cNvSpPr>
                <a:spLocks noChangeArrowheads="1"/>
              </p:cNvSpPr>
              <p:nvPr/>
            </p:nvSpPr>
            <p:spPr bwMode="auto">
              <a:xfrm>
                <a:off x="10272713" y="5070476"/>
                <a:ext cx="33338" cy="333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4" name="Freeform 64"/>
              <p:cNvSpPr>
                <a:spLocks/>
              </p:cNvSpPr>
              <p:nvPr/>
            </p:nvSpPr>
            <p:spPr bwMode="auto">
              <a:xfrm>
                <a:off x="8739188" y="4373563"/>
                <a:ext cx="295275" cy="511175"/>
              </a:xfrm>
              <a:custGeom>
                <a:avLst/>
                <a:gdLst>
                  <a:gd name="T0" fmla="*/ 9 w 180"/>
                  <a:gd name="T1" fmla="*/ 119 h 310"/>
                  <a:gd name="T2" fmla="*/ 21 w 180"/>
                  <a:gd name="T3" fmla="*/ 47 h 310"/>
                  <a:gd name="T4" fmla="*/ 34 w 180"/>
                  <a:gd name="T5" fmla="*/ 16 h 310"/>
                  <a:gd name="T6" fmla="*/ 61 w 180"/>
                  <a:gd name="T7" fmla="*/ 4 h 310"/>
                  <a:gd name="T8" fmla="*/ 109 w 180"/>
                  <a:gd name="T9" fmla="*/ 19 h 310"/>
                  <a:gd name="T10" fmla="*/ 114 w 180"/>
                  <a:gd name="T11" fmla="*/ 42 h 310"/>
                  <a:gd name="T12" fmla="*/ 133 w 180"/>
                  <a:gd name="T13" fmla="*/ 71 h 310"/>
                  <a:gd name="T14" fmla="*/ 158 w 180"/>
                  <a:gd name="T15" fmla="*/ 145 h 310"/>
                  <a:gd name="T16" fmla="*/ 159 w 180"/>
                  <a:gd name="T17" fmla="*/ 160 h 310"/>
                  <a:gd name="T18" fmla="*/ 150 w 180"/>
                  <a:gd name="T19" fmla="*/ 172 h 310"/>
                  <a:gd name="T20" fmla="*/ 145 w 180"/>
                  <a:gd name="T21" fmla="*/ 174 h 310"/>
                  <a:gd name="T22" fmla="*/ 145 w 180"/>
                  <a:gd name="T23" fmla="*/ 177 h 310"/>
                  <a:gd name="T24" fmla="*/ 159 w 180"/>
                  <a:gd name="T25" fmla="*/ 214 h 310"/>
                  <a:gd name="T26" fmla="*/ 156 w 180"/>
                  <a:gd name="T27" fmla="*/ 251 h 310"/>
                  <a:gd name="T28" fmla="*/ 177 w 180"/>
                  <a:gd name="T29" fmla="*/ 270 h 310"/>
                  <a:gd name="T30" fmla="*/ 171 w 180"/>
                  <a:gd name="T31" fmla="*/ 298 h 310"/>
                  <a:gd name="T32" fmla="*/ 131 w 180"/>
                  <a:gd name="T33" fmla="*/ 309 h 310"/>
                  <a:gd name="T34" fmla="*/ 91 w 180"/>
                  <a:gd name="T35" fmla="*/ 309 h 310"/>
                  <a:gd name="T36" fmla="*/ 61 w 180"/>
                  <a:gd name="T37" fmla="*/ 305 h 310"/>
                  <a:gd name="T38" fmla="*/ 20 w 180"/>
                  <a:gd name="T39" fmla="*/ 255 h 310"/>
                  <a:gd name="T40" fmla="*/ 6 w 180"/>
                  <a:gd name="T41" fmla="*/ 247 h 310"/>
                  <a:gd name="T42" fmla="*/ 13 w 180"/>
                  <a:gd name="T43" fmla="*/ 222 h 310"/>
                  <a:gd name="T44" fmla="*/ 20 w 180"/>
                  <a:gd name="T45" fmla="*/ 212 h 310"/>
                  <a:gd name="T46" fmla="*/ 21 w 180"/>
                  <a:gd name="T47" fmla="*/ 201 h 310"/>
                  <a:gd name="T48" fmla="*/ 7 w 180"/>
                  <a:gd name="T49" fmla="*/ 10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310">
                    <a:moveTo>
                      <a:pt x="9" y="119"/>
                    </a:moveTo>
                    <a:cubicBezTo>
                      <a:pt x="10" y="95"/>
                      <a:pt x="15" y="71"/>
                      <a:pt x="21" y="47"/>
                    </a:cubicBezTo>
                    <a:cubicBezTo>
                      <a:pt x="23" y="36"/>
                      <a:pt x="26" y="24"/>
                      <a:pt x="34" y="16"/>
                    </a:cubicBezTo>
                    <a:cubicBezTo>
                      <a:pt x="42" y="9"/>
                      <a:pt x="51" y="6"/>
                      <a:pt x="61" y="4"/>
                    </a:cubicBezTo>
                    <a:cubicBezTo>
                      <a:pt x="79" y="0"/>
                      <a:pt x="101" y="3"/>
                      <a:pt x="109" y="19"/>
                    </a:cubicBezTo>
                    <a:cubicBezTo>
                      <a:pt x="112" y="26"/>
                      <a:pt x="112" y="35"/>
                      <a:pt x="114" y="42"/>
                    </a:cubicBezTo>
                    <a:cubicBezTo>
                      <a:pt x="117" y="53"/>
                      <a:pt x="126" y="62"/>
                      <a:pt x="133" y="71"/>
                    </a:cubicBezTo>
                    <a:cubicBezTo>
                      <a:pt x="148" y="93"/>
                      <a:pt x="153" y="119"/>
                      <a:pt x="158" y="145"/>
                    </a:cubicBezTo>
                    <a:cubicBezTo>
                      <a:pt x="159" y="150"/>
                      <a:pt x="160" y="155"/>
                      <a:pt x="159" y="160"/>
                    </a:cubicBezTo>
                    <a:cubicBezTo>
                      <a:pt x="158" y="166"/>
                      <a:pt x="155" y="171"/>
                      <a:pt x="150" y="172"/>
                    </a:cubicBezTo>
                    <a:cubicBezTo>
                      <a:pt x="148" y="172"/>
                      <a:pt x="145" y="172"/>
                      <a:pt x="145" y="174"/>
                    </a:cubicBezTo>
                    <a:cubicBezTo>
                      <a:pt x="144" y="175"/>
                      <a:pt x="144" y="176"/>
                      <a:pt x="145" y="177"/>
                    </a:cubicBezTo>
                    <a:cubicBezTo>
                      <a:pt x="148" y="190"/>
                      <a:pt x="155" y="202"/>
                      <a:pt x="159" y="214"/>
                    </a:cubicBezTo>
                    <a:cubicBezTo>
                      <a:pt x="163" y="226"/>
                      <a:pt x="164" y="241"/>
                      <a:pt x="156" y="251"/>
                    </a:cubicBezTo>
                    <a:cubicBezTo>
                      <a:pt x="165" y="253"/>
                      <a:pt x="174" y="260"/>
                      <a:pt x="177" y="270"/>
                    </a:cubicBezTo>
                    <a:cubicBezTo>
                      <a:pt x="180" y="279"/>
                      <a:pt x="178" y="291"/>
                      <a:pt x="171" y="298"/>
                    </a:cubicBezTo>
                    <a:cubicBezTo>
                      <a:pt x="161" y="308"/>
                      <a:pt x="145" y="309"/>
                      <a:pt x="131" y="309"/>
                    </a:cubicBezTo>
                    <a:cubicBezTo>
                      <a:pt x="118" y="309"/>
                      <a:pt x="104" y="309"/>
                      <a:pt x="91" y="309"/>
                    </a:cubicBezTo>
                    <a:cubicBezTo>
                      <a:pt x="81" y="310"/>
                      <a:pt x="70" y="310"/>
                      <a:pt x="61" y="305"/>
                    </a:cubicBezTo>
                    <a:cubicBezTo>
                      <a:pt x="42" y="294"/>
                      <a:pt x="39" y="265"/>
                      <a:pt x="20" y="255"/>
                    </a:cubicBezTo>
                    <a:cubicBezTo>
                      <a:pt x="15" y="252"/>
                      <a:pt x="9" y="251"/>
                      <a:pt x="6" y="247"/>
                    </a:cubicBezTo>
                    <a:cubicBezTo>
                      <a:pt x="0" y="239"/>
                      <a:pt x="6" y="229"/>
                      <a:pt x="13" y="222"/>
                    </a:cubicBezTo>
                    <a:cubicBezTo>
                      <a:pt x="15" y="219"/>
                      <a:pt x="18" y="216"/>
                      <a:pt x="20" y="212"/>
                    </a:cubicBezTo>
                    <a:cubicBezTo>
                      <a:pt x="21" y="208"/>
                      <a:pt x="21" y="204"/>
                      <a:pt x="21" y="201"/>
                    </a:cubicBezTo>
                    <a:cubicBezTo>
                      <a:pt x="21" y="167"/>
                      <a:pt x="16" y="134"/>
                      <a:pt x="7" y="102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5" name="Freeform 65"/>
              <p:cNvSpPr>
                <a:spLocks/>
              </p:cNvSpPr>
              <p:nvPr/>
            </p:nvSpPr>
            <p:spPr bwMode="auto">
              <a:xfrm>
                <a:off x="8118475" y="4894263"/>
                <a:ext cx="742950" cy="1374775"/>
              </a:xfrm>
              <a:custGeom>
                <a:avLst/>
                <a:gdLst>
                  <a:gd name="T0" fmla="*/ 0 w 468"/>
                  <a:gd name="T1" fmla="*/ 866 h 866"/>
                  <a:gd name="T2" fmla="*/ 380 w 468"/>
                  <a:gd name="T3" fmla="*/ 585 h 866"/>
                  <a:gd name="T4" fmla="*/ 422 w 468"/>
                  <a:gd name="T5" fmla="*/ 484 h 866"/>
                  <a:gd name="T6" fmla="*/ 468 w 468"/>
                  <a:gd name="T7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866">
                    <a:moveTo>
                      <a:pt x="0" y="866"/>
                    </a:moveTo>
                    <a:lnTo>
                      <a:pt x="380" y="585"/>
                    </a:lnTo>
                    <a:lnTo>
                      <a:pt x="422" y="484"/>
                    </a:lnTo>
                    <a:lnTo>
                      <a:pt x="468" y="0"/>
                    </a:lnTo>
                  </a:path>
                </a:pathLst>
              </a:custGeom>
              <a:noFill/>
              <a:ln w="19050" cap="flat">
                <a:solidFill>
                  <a:srgbClr val="0C6BF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6" name="Freeform 66"/>
              <p:cNvSpPr>
                <a:spLocks/>
              </p:cNvSpPr>
              <p:nvPr/>
            </p:nvSpPr>
            <p:spPr bwMode="auto">
              <a:xfrm>
                <a:off x="8335963" y="1582738"/>
                <a:ext cx="304800" cy="293688"/>
              </a:xfrm>
              <a:custGeom>
                <a:avLst/>
                <a:gdLst>
                  <a:gd name="T0" fmla="*/ 112 w 186"/>
                  <a:gd name="T1" fmla="*/ 165 h 178"/>
                  <a:gd name="T2" fmla="*/ 122 w 186"/>
                  <a:gd name="T3" fmla="*/ 174 h 178"/>
                  <a:gd name="T4" fmla="*/ 134 w 186"/>
                  <a:gd name="T5" fmla="*/ 177 h 178"/>
                  <a:gd name="T6" fmla="*/ 147 w 186"/>
                  <a:gd name="T7" fmla="*/ 162 h 178"/>
                  <a:gd name="T8" fmla="*/ 166 w 186"/>
                  <a:gd name="T9" fmla="*/ 151 h 178"/>
                  <a:gd name="T10" fmla="*/ 176 w 186"/>
                  <a:gd name="T11" fmla="*/ 132 h 178"/>
                  <a:gd name="T12" fmla="*/ 185 w 186"/>
                  <a:gd name="T13" fmla="*/ 117 h 178"/>
                  <a:gd name="T14" fmla="*/ 183 w 186"/>
                  <a:gd name="T15" fmla="*/ 100 h 178"/>
                  <a:gd name="T16" fmla="*/ 183 w 186"/>
                  <a:gd name="T17" fmla="*/ 95 h 178"/>
                  <a:gd name="T18" fmla="*/ 179 w 186"/>
                  <a:gd name="T19" fmla="*/ 93 h 178"/>
                  <a:gd name="T20" fmla="*/ 162 w 186"/>
                  <a:gd name="T21" fmla="*/ 92 h 178"/>
                  <a:gd name="T22" fmla="*/ 155 w 186"/>
                  <a:gd name="T23" fmla="*/ 90 h 178"/>
                  <a:gd name="T24" fmla="*/ 151 w 186"/>
                  <a:gd name="T25" fmla="*/ 85 h 178"/>
                  <a:gd name="T26" fmla="*/ 130 w 186"/>
                  <a:gd name="T27" fmla="*/ 83 h 178"/>
                  <a:gd name="T28" fmla="*/ 108 w 186"/>
                  <a:gd name="T29" fmla="*/ 91 h 178"/>
                  <a:gd name="T30" fmla="*/ 106 w 186"/>
                  <a:gd name="T31" fmla="*/ 77 h 178"/>
                  <a:gd name="T32" fmla="*/ 111 w 186"/>
                  <a:gd name="T33" fmla="*/ 62 h 178"/>
                  <a:gd name="T34" fmla="*/ 104 w 186"/>
                  <a:gd name="T35" fmla="*/ 30 h 178"/>
                  <a:gd name="T36" fmla="*/ 97 w 186"/>
                  <a:gd name="T37" fmla="*/ 24 h 178"/>
                  <a:gd name="T38" fmla="*/ 90 w 186"/>
                  <a:gd name="T39" fmla="*/ 10 h 178"/>
                  <a:gd name="T40" fmla="*/ 67 w 186"/>
                  <a:gd name="T41" fmla="*/ 1 h 178"/>
                  <a:gd name="T42" fmla="*/ 60 w 186"/>
                  <a:gd name="T43" fmla="*/ 1 h 178"/>
                  <a:gd name="T44" fmla="*/ 54 w 186"/>
                  <a:gd name="T45" fmla="*/ 10 h 178"/>
                  <a:gd name="T46" fmla="*/ 25 w 186"/>
                  <a:gd name="T47" fmla="*/ 66 h 178"/>
                  <a:gd name="T48" fmla="*/ 3 w 186"/>
                  <a:gd name="T49" fmla="*/ 85 h 178"/>
                  <a:gd name="T50" fmla="*/ 7 w 186"/>
                  <a:gd name="T51" fmla="*/ 107 h 178"/>
                  <a:gd name="T52" fmla="*/ 11 w 186"/>
                  <a:gd name="T53" fmla="*/ 113 h 178"/>
                  <a:gd name="T54" fmla="*/ 14 w 186"/>
                  <a:gd name="T55" fmla="*/ 137 h 178"/>
                  <a:gd name="T56" fmla="*/ 31 w 186"/>
                  <a:gd name="T57" fmla="*/ 150 h 178"/>
                  <a:gd name="T58" fmla="*/ 55 w 186"/>
                  <a:gd name="T59" fmla="*/ 155 h 178"/>
                  <a:gd name="T60" fmla="*/ 75 w 186"/>
                  <a:gd name="T61" fmla="*/ 162 h 178"/>
                  <a:gd name="T62" fmla="*/ 90 w 186"/>
                  <a:gd name="T63" fmla="*/ 157 h 178"/>
                  <a:gd name="T64" fmla="*/ 112 w 186"/>
                  <a:gd name="T65" fmla="*/ 16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6" h="178">
                    <a:moveTo>
                      <a:pt x="112" y="165"/>
                    </a:moveTo>
                    <a:cubicBezTo>
                      <a:pt x="116" y="167"/>
                      <a:pt x="118" y="171"/>
                      <a:pt x="122" y="174"/>
                    </a:cubicBezTo>
                    <a:cubicBezTo>
                      <a:pt x="125" y="176"/>
                      <a:pt x="130" y="178"/>
                      <a:pt x="134" y="177"/>
                    </a:cubicBezTo>
                    <a:cubicBezTo>
                      <a:pt x="140" y="175"/>
                      <a:pt x="143" y="167"/>
                      <a:pt x="147" y="162"/>
                    </a:cubicBezTo>
                    <a:cubicBezTo>
                      <a:pt x="153" y="157"/>
                      <a:pt x="161" y="156"/>
                      <a:pt x="166" y="151"/>
                    </a:cubicBezTo>
                    <a:cubicBezTo>
                      <a:pt x="171" y="145"/>
                      <a:pt x="172" y="137"/>
                      <a:pt x="176" y="132"/>
                    </a:cubicBezTo>
                    <a:cubicBezTo>
                      <a:pt x="179" y="127"/>
                      <a:pt x="185" y="123"/>
                      <a:pt x="185" y="117"/>
                    </a:cubicBezTo>
                    <a:cubicBezTo>
                      <a:pt x="186" y="111"/>
                      <a:pt x="182" y="106"/>
                      <a:pt x="183" y="100"/>
                    </a:cubicBezTo>
                    <a:cubicBezTo>
                      <a:pt x="183" y="98"/>
                      <a:pt x="184" y="96"/>
                      <a:pt x="183" y="95"/>
                    </a:cubicBezTo>
                    <a:cubicBezTo>
                      <a:pt x="182" y="94"/>
                      <a:pt x="180" y="93"/>
                      <a:pt x="179" y="93"/>
                    </a:cubicBezTo>
                    <a:cubicBezTo>
                      <a:pt x="174" y="92"/>
                      <a:pt x="168" y="91"/>
                      <a:pt x="162" y="92"/>
                    </a:cubicBezTo>
                    <a:cubicBezTo>
                      <a:pt x="160" y="92"/>
                      <a:pt x="157" y="92"/>
                      <a:pt x="155" y="90"/>
                    </a:cubicBezTo>
                    <a:cubicBezTo>
                      <a:pt x="154" y="89"/>
                      <a:pt x="153" y="87"/>
                      <a:pt x="151" y="85"/>
                    </a:cubicBezTo>
                    <a:cubicBezTo>
                      <a:pt x="147" y="78"/>
                      <a:pt x="137" y="80"/>
                      <a:pt x="130" y="83"/>
                    </a:cubicBezTo>
                    <a:cubicBezTo>
                      <a:pt x="123" y="87"/>
                      <a:pt x="116" y="92"/>
                      <a:pt x="108" y="91"/>
                    </a:cubicBezTo>
                    <a:cubicBezTo>
                      <a:pt x="105" y="88"/>
                      <a:pt x="104" y="82"/>
                      <a:pt x="106" y="77"/>
                    </a:cubicBezTo>
                    <a:cubicBezTo>
                      <a:pt x="107" y="72"/>
                      <a:pt x="110" y="67"/>
                      <a:pt x="111" y="62"/>
                    </a:cubicBezTo>
                    <a:cubicBezTo>
                      <a:pt x="115" y="51"/>
                      <a:pt x="112" y="39"/>
                      <a:pt x="104" y="30"/>
                    </a:cubicBezTo>
                    <a:cubicBezTo>
                      <a:pt x="101" y="28"/>
                      <a:pt x="99" y="26"/>
                      <a:pt x="97" y="24"/>
                    </a:cubicBezTo>
                    <a:cubicBezTo>
                      <a:pt x="94" y="20"/>
                      <a:pt x="93" y="14"/>
                      <a:pt x="90" y="10"/>
                    </a:cubicBezTo>
                    <a:cubicBezTo>
                      <a:pt x="85" y="3"/>
                      <a:pt x="76" y="2"/>
                      <a:pt x="67" y="1"/>
                    </a:cubicBezTo>
                    <a:cubicBezTo>
                      <a:pt x="65" y="1"/>
                      <a:pt x="62" y="0"/>
                      <a:pt x="60" y="1"/>
                    </a:cubicBezTo>
                    <a:cubicBezTo>
                      <a:pt x="56" y="3"/>
                      <a:pt x="55" y="6"/>
                      <a:pt x="54" y="10"/>
                    </a:cubicBezTo>
                    <a:cubicBezTo>
                      <a:pt x="46" y="30"/>
                      <a:pt x="41" y="52"/>
                      <a:pt x="25" y="66"/>
                    </a:cubicBezTo>
                    <a:cubicBezTo>
                      <a:pt x="17" y="72"/>
                      <a:pt x="7" y="76"/>
                      <a:pt x="3" y="85"/>
                    </a:cubicBezTo>
                    <a:cubicBezTo>
                      <a:pt x="0" y="92"/>
                      <a:pt x="1" y="101"/>
                      <a:pt x="7" y="107"/>
                    </a:cubicBezTo>
                    <a:cubicBezTo>
                      <a:pt x="8" y="109"/>
                      <a:pt x="10" y="111"/>
                      <a:pt x="11" y="113"/>
                    </a:cubicBezTo>
                    <a:cubicBezTo>
                      <a:pt x="15" y="120"/>
                      <a:pt x="11" y="129"/>
                      <a:pt x="14" y="137"/>
                    </a:cubicBezTo>
                    <a:cubicBezTo>
                      <a:pt x="16" y="144"/>
                      <a:pt x="24" y="148"/>
                      <a:pt x="31" y="150"/>
                    </a:cubicBezTo>
                    <a:cubicBezTo>
                      <a:pt x="39" y="151"/>
                      <a:pt x="47" y="151"/>
                      <a:pt x="55" y="155"/>
                    </a:cubicBezTo>
                    <a:cubicBezTo>
                      <a:pt x="61" y="158"/>
                      <a:pt x="67" y="163"/>
                      <a:pt x="75" y="162"/>
                    </a:cubicBezTo>
                    <a:cubicBezTo>
                      <a:pt x="80" y="161"/>
                      <a:pt x="84" y="157"/>
                      <a:pt x="90" y="157"/>
                    </a:cubicBezTo>
                    <a:cubicBezTo>
                      <a:pt x="98" y="156"/>
                      <a:pt x="106" y="159"/>
                      <a:pt x="112" y="16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7" name="Freeform 67"/>
              <p:cNvSpPr>
                <a:spLocks/>
              </p:cNvSpPr>
              <p:nvPr/>
            </p:nvSpPr>
            <p:spPr bwMode="auto">
              <a:xfrm>
                <a:off x="8332788" y="1851026"/>
                <a:ext cx="242888" cy="261938"/>
              </a:xfrm>
              <a:custGeom>
                <a:avLst/>
                <a:gdLst>
                  <a:gd name="T0" fmla="*/ 88 w 147"/>
                  <a:gd name="T1" fmla="*/ 1 h 159"/>
                  <a:gd name="T2" fmla="*/ 110 w 147"/>
                  <a:gd name="T3" fmla="*/ 12 h 159"/>
                  <a:gd name="T4" fmla="*/ 132 w 147"/>
                  <a:gd name="T5" fmla="*/ 20 h 159"/>
                  <a:gd name="T6" fmla="*/ 143 w 147"/>
                  <a:gd name="T7" fmla="*/ 21 h 159"/>
                  <a:gd name="T8" fmla="*/ 145 w 147"/>
                  <a:gd name="T9" fmla="*/ 26 h 159"/>
                  <a:gd name="T10" fmla="*/ 145 w 147"/>
                  <a:gd name="T11" fmla="*/ 43 h 159"/>
                  <a:gd name="T12" fmla="*/ 141 w 147"/>
                  <a:gd name="T13" fmla="*/ 56 h 159"/>
                  <a:gd name="T14" fmla="*/ 137 w 147"/>
                  <a:gd name="T15" fmla="*/ 82 h 159"/>
                  <a:gd name="T16" fmla="*/ 125 w 147"/>
                  <a:gd name="T17" fmla="*/ 104 h 159"/>
                  <a:gd name="T18" fmla="*/ 109 w 147"/>
                  <a:gd name="T19" fmla="*/ 131 h 159"/>
                  <a:gd name="T20" fmla="*/ 95 w 147"/>
                  <a:gd name="T21" fmla="*/ 148 h 159"/>
                  <a:gd name="T22" fmla="*/ 74 w 147"/>
                  <a:gd name="T23" fmla="*/ 154 h 159"/>
                  <a:gd name="T24" fmla="*/ 52 w 147"/>
                  <a:gd name="T25" fmla="*/ 144 h 159"/>
                  <a:gd name="T26" fmla="*/ 36 w 147"/>
                  <a:gd name="T27" fmla="*/ 145 h 159"/>
                  <a:gd name="T28" fmla="*/ 27 w 147"/>
                  <a:gd name="T29" fmla="*/ 149 h 159"/>
                  <a:gd name="T30" fmla="*/ 24 w 147"/>
                  <a:gd name="T31" fmla="*/ 158 h 159"/>
                  <a:gd name="T32" fmla="*/ 6 w 147"/>
                  <a:gd name="T33" fmla="*/ 154 h 159"/>
                  <a:gd name="T34" fmla="*/ 6 w 147"/>
                  <a:gd name="T35" fmla="*/ 135 h 159"/>
                  <a:gd name="T36" fmla="*/ 26 w 147"/>
                  <a:gd name="T37" fmla="*/ 133 h 159"/>
                  <a:gd name="T38" fmla="*/ 32 w 147"/>
                  <a:gd name="T39" fmla="*/ 136 h 159"/>
                  <a:gd name="T40" fmla="*/ 39 w 147"/>
                  <a:gd name="T41" fmla="*/ 132 h 159"/>
                  <a:gd name="T42" fmla="*/ 42 w 147"/>
                  <a:gd name="T43" fmla="*/ 123 h 159"/>
                  <a:gd name="T44" fmla="*/ 50 w 147"/>
                  <a:gd name="T45" fmla="*/ 106 h 159"/>
                  <a:gd name="T46" fmla="*/ 54 w 147"/>
                  <a:gd name="T47" fmla="*/ 101 h 159"/>
                  <a:gd name="T48" fmla="*/ 55 w 147"/>
                  <a:gd name="T49" fmla="*/ 93 h 159"/>
                  <a:gd name="T50" fmla="*/ 56 w 147"/>
                  <a:gd name="T51" fmla="*/ 70 h 159"/>
                  <a:gd name="T52" fmla="*/ 62 w 147"/>
                  <a:gd name="T53" fmla="*/ 55 h 159"/>
                  <a:gd name="T54" fmla="*/ 62 w 147"/>
                  <a:gd name="T55" fmla="*/ 37 h 159"/>
                  <a:gd name="T56" fmla="*/ 88 w 147"/>
                  <a:gd name="T57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7" h="159">
                    <a:moveTo>
                      <a:pt x="88" y="1"/>
                    </a:moveTo>
                    <a:cubicBezTo>
                      <a:pt x="96" y="2"/>
                      <a:pt x="103" y="7"/>
                      <a:pt x="110" y="12"/>
                    </a:cubicBezTo>
                    <a:cubicBezTo>
                      <a:pt x="117" y="16"/>
                      <a:pt x="124" y="21"/>
                      <a:pt x="132" y="20"/>
                    </a:cubicBezTo>
                    <a:cubicBezTo>
                      <a:pt x="136" y="19"/>
                      <a:pt x="141" y="18"/>
                      <a:pt x="143" y="21"/>
                    </a:cubicBezTo>
                    <a:cubicBezTo>
                      <a:pt x="145" y="22"/>
                      <a:pt x="145" y="24"/>
                      <a:pt x="145" y="26"/>
                    </a:cubicBezTo>
                    <a:cubicBezTo>
                      <a:pt x="146" y="32"/>
                      <a:pt x="147" y="37"/>
                      <a:pt x="145" y="43"/>
                    </a:cubicBezTo>
                    <a:cubicBezTo>
                      <a:pt x="144" y="47"/>
                      <a:pt x="142" y="51"/>
                      <a:pt x="141" y="56"/>
                    </a:cubicBezTo>
                    <a:cubicBezTo>
                      <a:pt x="138" y="64"/>
                      <a:pt x="139" y="73"/>
                      <a:pt x="137" y="82"/>
                    </a:cubicBezTo>
                    <a:cubicBezTo>
                      <a:pt x="135" y="90"/>
                      <a:pt x="130" y="97"/>
                      <a:pt x="125" y="104"/>
                    </a:cubicBezTo>
                    <a:cubicBezTo>
                      <a:pt x="120" y="113"/>
                      <a:pt x="114" y="122"/>
                      <a:pt x="109" y="131"/>
                    </a:cubicBezTo>
                    <a:cubicBezTo>
                      <a:pt x="105" y="137"/>
                      <a:pt x="101" y="143"/>
                      <a:pt x="95" y="148"/>
                    </a:cubicBezTo>
                    <a:cubicBezTo>
                      <a:pt x="89" y="153"/>
                      <a:pt x="82" y="156"/>
                      <a:pt x="74" y="154"/>
                    </a:cubicBezTo>
                    <a:cubicBezTo>
                      <a:pt x="66" y="153"/>
                      <a:pt x="60" y="146"/>
                      <a:pt x="52" y="144"/>
                    </a:cubicBezTo>
                    <a:cubicBezTo>
                      <a:pt x="46" y="143"/>
                      <a:pt x="41" y="144"/>
                      <a:pt x="36" y="145"/>
                    </a:cubicBezTo>
                    <a:cubicBezTo>
                      <a:pt x="33" y="146"/>
                      <a:pt x="29" y="147"/>
                      <a:pt x="27" y="149"/>
                    </a:cubicBezTo>
                    <a:cubicBezTo>
                      <a:pt x="24" y="151"/>
                      <a:pt x="23" y="155"/>
                      <a:pt x="24" y="158"/>
                    </a:cubicBezTo>
                    <a:cubicBezTo>
                      <a:pt x="18" y="159"/>
                      <a:pt x="10" y="159"/>
                      <a:pt x="6" y="154"/>
                    </a:cubicBezTo>
                    <a:cubicBezTo>
                      <a:pt x="0" y="149"/>
                      <a:pt x="1" y="140"/>
                      <a:pt x="6" y="135"/>
                    </a:cubicBezTo>
                    <a:cubicBezTo>
                      <a:pt x="11" y="129"/>
                      <a:pt x="20" y="129"/>
                      <a:pt x="26" y="133"/>
                    </a:cubicBezTo>
                    <a:cubicBezTo>
                      <a:pt x="28" y="134"/>
                      <a:pt x="30" y="136"/>
                      <a:pt x="32" y="136"/>
                    </a:cubicBezTo>
                    <a:cubicBezTo>
                      <a:pt x="35" y="136"/>
                      <a:pt x="38" y="134"/>
                      <a:pt x="39" y="132"/>
                    </a:cubicBezTo>
                    <a:cubicBezTo>
                      <a:pt x="41" y="129"/>
                      <a:pt x="41" y="126"/>
                      <a:pt x="42" y="123"/>
                    </a:cubicBezTo>
                    <a:cubicBezTo>
                      <a:pt x="43" y="117"/>
                      <a:pt x="46" y="111"/>
                      <a:pt x="50" y="106"/>
                    </a:cubicBezTo>
                    <a:cubicBezTo>
                      <a:pt x="51" y="104"/>
                      <a:pt x="53" y="103"/>
                      <a:pt x="54" y="101"/>
                    </a:cubicBezTo>
                    <a:cubicBezTo>
                      <a:pt x="55" y="98"/>
                      <a:pt x="55" y="96"/>
                      <a:pt x="55" y="93"/>
                    </a:cubicBezTo>
                    <a:cubicBezTo>
                      <a:pt x="55" y="85"/>
                      <a:pt x="53" y="77"/>
                      <a:pt x="56" y="70"/>
                    </a:cubicBezTo>
                    <a:cubicBezTo>
                      <a:pt x="57" y="65"/>
                      <a:pt x="61" y="60"/>
                      <a:pt x="62" y="55"/>
                    </a:cubicBezTo>
                    <a:cubicBezTo>
                      <a:pt x="63" y="49"/>
                      <a:pt x="62" y="43"/>
                      <a:pt x="62" y="37"/>
                    </a:cubicBezTo>
                    <a:cubicBezTo>
                      <a:pt x="62" y="23"/>
                      <a:pt x="72" y="0"/>
                      <a:pt x="88" y="1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8" name="Freeform 68"/>
              <p:cNvSpPr>
                <a:spLocks/>
              </p:cNvSpPr>
              <p:nvPr/>
            </p:nvSpPr>
            <p:spPr bwMode="auto">
              <a:xfrm>
                <a:off x="10552113" y="3146426"/>
                <a:ext cx="212725" cy="204788"/>
              </a:xfrm>
              <a:custGeom>
                <a:avLst/>
                <a:gdLst>
                  <a:gd name="T0" fmla="*/ 28 w 129"/>
                  <a:gd name="T1" fmla="*/ 117 h 124"/>
                  <a:gd name="T2" fmla="*/ 39 w 129"/>
                  <a:gd name="T3" fmla="*/ 120 h 124"/>
                  <a:gd name="T4" fmla="*/ 109 w 129"/>
                  <a:gd name="T5" fmla="*/ 109 h 124"/>
                  <a:gd name="T6" fmla="*/ 121 w 129"/>
                  <a:gd name="T7" fmla="*/ 48 h 124"/>
                  <a:gd name="T8" fmla="*/ 74 w 129"/>
                  <a:gd name="T9" fmla="*/ 5 h 124"/>
                  <a:gd name="T10" fmla="*/ 49 w 129"/>
                  <a:gd name="T11" fmla="*/ 5 h 124"/>
                  <a:gd name="T12" fmla="*/ 36 w 129"/>
                  <a:gd name="T13" fmla="*/ 23 h 124"/>
                  <a:gd name="T14" fmla="*/ 28 w 129"/>
                  <a:gd name="T15" fmla="*/ 1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124">
                    <a:moveTo>
                      <a:pt x="28" y="117"/>
                    </a:moveTo>
                    <a:cubicBezTo>
                      <a:pt x="31" y="119"/>
                      <a:pt x="35" y="120"/>
                      <a:pt x="39" y="120"/>
                    </a:cubicBezTo>
                    <a:cubicBezTo>
                      <a:pt x="63" y="123"/>
                      <a:pt x="90" y="124"/>
                      <a:pt x="109" y="109"/>
                    </a:cubicBezTo>
                    <a:cubicBezTo>
                      <a:pt x="125" y="94"/>
                      <a:pt x="129" y="69"/>
                      <a:pt x="121" y="48"/>
                    </a:cubicBezTo>
                    <a:cubicBezTo>
                      <a:pt x="113" y="28"/>
                      <a:pt x="95" y="13"/>
                      <a:pt x="74" y="5"/>
                    </a:cubicBezTo>
                    <a:cubicBezTo>
                      <a:pt x="66" y="2"/>
                      <a:pt x="57" y="0"/>
                      <a:pt x="49" y="5"/>
                    </a:cubicBezTo>
                    <a:cubicBezTo>
                      <a:pt x="43" y="8"/>
                      <a:pt x="39" y="16"/>
                      <a:pt x="36" y="23"/>
                    </a:cubicBezTo>
                    <a:cubicBezTo>
                      <a:pt x="27" y="45"/>
                      <a:pt x="0" y="99"/>
                      <a:pt x="28" y="11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9" name="Freeform 69"/>
              <p:cNvSpPr>
                <a:spLocks/>
              </p:cNvSpPr>
              <p:nvPr/>
            </p:nvSpPr>
            <p:spPr bwMode="auto">
              <a:xfrm>
                <a:off x="9886950" y="4219576"/>
                <a:ext cx="514350" cy="504825"/>
              </a:xfrm>
              <a:custGeom>
                <a:avLst/>
                <a:gdLst>
                  <a:gd name="T0" fmla="*/ 297 w 312"/>
                  <a:gd name="T1" fmla="*/ 306 h 306"/>
                  <a:gd name="T2" fmla="*/ 297 w 312"/>
                  <a:gd name="T3" fmla="*/ 301 h 306"/>
                  <a:gd name="T4" fmla="*/ 295 w 312"/>
                  <a:gd name="T5" fmla="*/ 297 h 306"/>
                  <a:gd name="T6" fmla="*/ 294 w 312"/>
                  <a:gd name="T7" fmla="*/ 293 h 306"/>
                  <a:gd name="T8" fmla="*/ 298 w 312"/>
                  <a:gd name="T9" fmla="*/ 246 h 306"/>
                  <a:gd name="T10" fmla="*/ 300 w 312"/>
                  <a:gd name="T11" fmla="*/ 228 h 306"/>
                  <a:gd name="T12" fmla="*/ 301 w 312"/>
                  <a:gd name="T13" fmla="*/ 221 h 306"/>
                  <a:gd name="T14" fmla="*/ 304 w 312"/>
                  <a:gd name="T15" fmla="*/ 214 h 306"/>
                  <a:gd name="T16" fmla="*/ 312 w 312"/>
                  <a:gd name="T17" fmla="*/ 161 h 306"/>
                  <a:gd name="T18" fmla="*/ 310 w 312"/>
                  <a:gd name="T19" fmla="*/ 160 h 306"/>
                  <a:gd name="T20" fmla="*/ 310 w 312"/>
                  <a:gd name="T21" fmla="*/ 160 h 306"/>
                  <a:gd name="T22" fmla="*/ 158 w 312"/>
                  <a:gd name="T23" fmla="*/ 143 h 306"/>
                  <a:gd name="T24" fmla="*/ 167 w 312"/>
                  <a:gd name="T25" fmla="*/ 17 h 306"/>
                  <a:gd name="T26" fmla="*/ 3 w 312"/>
                  <a:gd name="T27" fmla="*/ 0 h 306"/>
                  <a:gd name="T28" fmla="*/ 0 w 312"/>
                  <a:gd name="T29" fmla="*/ 98 h 306"/>
                  <a:gd name="T30" fmla="*/ 35 w 312"/>
                  <a:gd name="T31" fmla="*/ 101 h 306"/>
                  <a:gd name="T32" fmla="*/ 29 w 312"/>
                  <a:gd name="T33" fmla="*/ 185 h 306"/>
                  <a:gd name="T34" fmla="*/ 81 w 312"/>
                  <a:gd name="T35" fmla="*/ 187 h 306"/>
                  <a:gd name="T36" fmla="*/ 75 w 312"/>
                  <a:gd name="T37" fmla="*/ 300 h 306"/>
                  <a:gd name="T38" fmla="*/ 299 w 312"/>
                  <a:gd name="T3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306">
                    <a:moveTo>
                      <a:pt x="297" y="306"/>
                    </a:moveTo>
                    <a:cubicBezTo>
                      <a:pt x="298" y="305"/>
                      <a:pt x="298" y="302"/>
                      <a:pt x="297" y="301"/>
                    </a:cubicBezTo>
                    <a:cubicBezTo>
                      <a:pt x="296" y="299"/>
                      <a:pt x="295" y="298"/>
                      <a:pt x="295" y="297"/>
                    </a:cubicBezTo>
                    <a:cubicBezTo>
                      <a:pt x="294" y="296"/>
                      <a:pt x="294" y="294"/>
                      <a:pt x="294" y="293"/>
                    </a:cubicBezTo>
                    <a:cubicBezTo>
                      <a:pt x="295" y="277"/>
                      <a:pt x="296" y="262"/>
                      <a:pt x="298" y="246"/>
                    </a:cubicBezTo>
                    <a:cubicBezTo>
                      <a:pt x="299" y="240"/>
                      <a:pt x="299" y="234"/>
                      <a:pt x="300" y="228"/>
                    </a:cubicBezTo>
                    <a:cubicBezTo>
                      <a:pt x="300" y="226"/>
                      <a:pt x="300" y="223"/>
                      <a:pt x="301" y="221"/>
                    </a:cubicBezTo>
                    <a:cubicBezTo>
                      <a:pt x="302" y="218"/>
                      <a:pt x="303" y="216"/>
                      <a:pt x="304" y="214"/>
                    </a:cubicBezTo>
                    <a:cubicBezTo>
                      <a:pt x="312" y="198"/>
                      <a:pt x="312" y="179"/>
                      <a:pt x="312" y="161"/>
                    </a:cubicBezTo>
                    <a:cubicBezTo>
                      <a:pt x="312" y="161"/>
                      <a:pt x="311" y="160"/>
                      <a:pt x="310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75" y="300"/>
                      <a:pt x="75" y="300"/>
                      <a:pt x="75" y="300"/>
                    </a:cubicBezTo>
                    <a:cubicBezTo>
                      <a:pt x="299" y="306"/>
                      <a:pt x="299" y="306"/>
                      <a:pt x="299" y="306"/>
                    </a:cubicBez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0" name="Line 70"/>
              <p:cNvSpPr>
                <a:spLocks noChangeShapeType="1"/>
              </p:cNvSpPr>
              <p:nvPr/>
            </p:nvSpPr>
            <p:spPr bwMode="auto">
              <a:xfrm flipH="1">
                <a:off x="9939338" y="3751263"/>
                <a:ext cx="6350" cy="34925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1" name="Freeform 71"/>
              <p:cNvSpPr>
                <a:spLocks/>
              </p:cNvSpPr>
              <p:nvPr/>
            </p:nvSpPr>
            <p:spPr bwMode="auto">
              <a:xfrm>
                <a:off x="9701213" y="3114676"/>
                <a:ext cx="727075" cy="671513"/>
              </a:xfrm>
              <a:custGeom>
                <a:avLst/>
                <a:gdLst>
                  <a:gd name="T0" fmla="*/ 301 w 458"/>
                  <a:gd name="T1" fmla="*/ 101 h 423"/>
                  <a:gd name="T2" fmla="*/ 327 w 458"/>
                  <a:gd name="T3" fmla="*/ 138 h 423"/>
                  <a:gd name="T4" fmla="*/ 323 w 458"/>
                  <a:gd name="T5" fmla="*/ 176 h 423"/>
                  <a:gd name="T6" fmla="*/ 448 w 458"/>
                  <a:gd name="T7" fmla="*/ 177 h 423"/>
                  <a:gd name="T8" fmla="*/ 458 w 458"/>
                  <a:gd name="T9" fmla="*/ 13 h 423"/>
                  <a:gd name="T10" fmla="*/ 309 w 458"/>
                  <a:gd name="T11" fmla="*/ 0 h 423"/>
                  <a:gd name="T12" fmla="*/ 301 w 458"/>
                  <a:gd name="T13" fmla="*/ 101 h 423"/>
                  <a:gd name="T14" fmla="*/ 251 w 458"/>
                  <a:gd name="T15" fmla="*/ 108 h 423"/>
                  <a:gd name="T16" fmla="*/ 146 w 458"/>
                  <a:gd name="T17" fmla="*/ 275 h 423"/>
                  <a:gd name="T18" fmla="*/ 186 w 458"/>
                  <a:gd name="T19" fmla="*/ 370 h 423"/>
                  <a:gd name="T20" fmla="*/ 154 w 458"/>
                  <a:gd name="T21" fmla="*/ 401 h 423"/>
                  <a:gd name="T22" fmla="*/ 150 w 458"/>
                  <a:gd name="T23" fmla="*/ 423 h 423"/>
                  <a:gd name="T24" fmla="*/ 3 w 458"/>
                  <a:gd name="T25" fmla="*/ 411 h 423"/>
                  <a:gd name="T26" fmla="*/ 0 w 458"/>
                  <a:gd name="T27" fmla="*/ 411 h 423"/>
                  <a:gd name="T28" fmla="*/ 6 w 458"/>
                  <a:gd name="T29" fmla="*/ 264 h 423"/>
                  <a:gd name="T30" fmla="*/ 146 w 458"/>
                  <a:gd name="T31" fmla="*/ 275 h 423"/>
                  <a:gd name="T32" fmla="*/ 186 w 458"/>
                  <a:gd name="T33" fmla="*/ 370 h 423"/>
                  <a:gd name="T34" fmla="*/ 272 w 458"/>
                  <a:gd name="T35" fmla="*/ 383 h 423"/>
                  <a:gd name="T36" fmla="*/ 384 w 458"/>
                  <a:gd name="T37" fmla="*/ 17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8" h="423">
                    <a:moveTo>
                      <a:pt x="301" y="101"/>
                    </a:moveTo>
                    <a:lnTo>
                      <a:pt x="327" y="138"/>
                    </a:lnTo>
                    <a:lnTo>
                      <a:pt x="323" y="176"/>
                    </a:lnTo>
                    <a:lnTo>
                      <a:pt x="448" y="177"/>
                    </a:lnTo>
                    <a:lnTo>
                      <a:pt x="458" y="13"/>
                    </a:lnTo>
                    <a:lnTo>
                      <a:pt x="309" y="0"/>
                    </a:lnTo>
                    <a:lnTo>
                      <a:pt x="301" y="101"/>
                    </a:lnTo>
                    <a:lnTo>
                      <a:pt x="251" y="108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154" y="401"/>
                    </a:lnTo>
                    <a:lnTo>
                      <a:pt x="150" y="423"/>
                    </a:lnTo>
                    <a:lnTo>
                      <a:pt x="3" y="411"/>
                    </a:lnTo>
                    <a:lnTo>
                      <a:pt x="0" y="411"/>
                    </a:lnTo>
                    <a:lnTo>
                      <a:pt x="6" y="264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272" y="383"/>
                    </a:lnTo>
                    <a:lnTo>
                      <a:pt x="384" y="176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2" name="Freeform 72"/>
              <p:cNvSpPr>
                <a:spLocks/>
              </p:cNvSpPr>
              <p:nvPr/>
            </p:nvSpPr>
            <p:spPr bwMode="auto">
              <a:xfrm>
                <a:off x="9510713" y="2794001"/>
                <a:ext cx="450850" cy="381000"/>
              </a:xfrm>
              <a:custGeom>
                <a:avLst/>
                <a:gdLst>
                  <a:gd name="T0" fmla="*/ 126 w 284"/>
                  <a:gd name="T1" fmla="*/ 0 h 240"/>
                  <a:gd name="T2" fmla="*/ 284 w 284"/>
                  <a:gd name="T3" fmla="*/ 9 h 240"/>
                  <a:gd name="T4" fmla="*/ 284 w 284"/>
                  <a:gd name="T5" fmla="*/ 75 h 240"/>
                  <a:gd name="T6" fmla="*/ 110 w 284"/>
                  <a:gd name="T7" fmla="*/ 240 h 240"/>
                  <a:gd name="T8" fmla="*/ 0 w 284"/>
                  <a:gd name="T9" fmla="*/ 236 h 240"/>
                  <a:gd name="T10" fmla="*/ 11 w 284"/>
                  <a:gd name="T11" fmla="*/ 102 h 240"/>
                  <a:gd name="T12" fmla="*/ 126 w 284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40">
                    <a:moveTo>
                      <a:pt x="126" y="0"/>
                    </a:moveTo>
                    <a:lnTo>
                      <a:pt x="284" y="9"/>
                    </a:lnTo>
                    <a:lnTo>
                      <a:pt x="284" y="75"/>
                    </a:lnTo>
                    <a:lnTo>
                      <a:pt x="110" y="240"/>
                    </a:lnTo>
                    <a:lnTo>
                      <a:pt x="0" y="236"/>
                    </a:lnTo>
                    <a:lnTo>
                      <a:pt x="11" y="102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3" name="Freeform 73"/>
              <p:cNvSpPr>
                <a:spLocks/>
              </p:cNvSpPr>
              <p:nvPr/>
            </p:nvSpPr>
            <p:spPr bwMode="auto">
              <a:xfrm>
                <a:off x="9029700" y="1639888"/>
                <a:ext cx="671513" cy="482600"/>
              </a:xfrm>
              <a:custGeom>
                <a:avLst/>
                <a:gdLst>
                  <a:gd name="T0" fmla="*/ 356 w 423"/>
                  <a:gd name="T1" fmla="*/ 304 h 304"/>
                  <a:gd name="T2" fmla="*/ 398 w 423"/>
                  <a:gd name="T3" fmla="*/ 281 h 304"/>
                  <a:gd name="T4" fmla="*/ 423 w 423"/>
                  <a:gd name="T5" fmla="*/ 74 h 304"/>
                  <a:gd name="T6" fmla="*/ 41 w 423"/>
                  <a:gd name="T7" fmla="*/ 0 h 304"/>
                  <a:gd name="T8" fmla="*/ 0 w 423"/>
                  <a:gd name="T9" fmla="*/ 163 h 304"/>
                  <a:gd name="T10" fmla="*/ 356 w 423"/>
                  <a:gd name="T11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304">
                    <a:moveTo>
                      <a:pt x="356" y="304"/>
                    </a:moveTo>
                    <a:lnTo>
                      <a:pt x="398" y="281"/>
                    </a:lnTo>
                    <a:lnTo>
                      <a:pt x="423" y="74"/>
                    </a:lnTo>
                    <a:lnTo>
                      <a:pt x="41" y="0"/>
                    </a:lnTo>
                    <a:lnTo>
                      <a:pt x="0" y="163"/>
                    </a:lnTo>
                    <a:lnTo>
                      <a:pt x="356" y="30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4" name="Freeform 74"/>
              <p:cNvSpPr>
                <a:spLocks/>
              </p:cNvSpPr>
              <p:nvPr/>
            </p:nvSpPr>
            <p:spPr bwMode="auto">
              <a:xfrm>
                <a:off x="8788400" y="1898651"/>
                <a:ext cx="806450" cy="1149350"/>
              </a:xfrm>
              <a:custGeom>
                <a:avLst/>
                <a:gdLst>
                  <a:gd name="T0" fmla="*/ 26 w 508"/>
                  <a:gd name="T1" fmla="*/ 674 h 724"/>
                  <a:gd name="T2" fmla="*/ 237 w 508"/>
                  <a:gd name="T3" fmla="*/ 724 h 724"/>
                  <a:gd name="T4" fmla="*/ 317 w 508"/>
                  <a:gd name="T5" fmla="*/ 400 h 724"/>
                  <a:gd name="T6" fmla="*/ 508 w 508"/>
                  <a:gd name="T7" fmla="*/ 141 h 724"/>
                  <a:gd name="T8" fmla="*/ 152 w 508"/>
                  <a:gd name="T9" fmla="*/ 0 h 724"/>
                  <a:gd name="T10" fmla="*/ 73 w 508"/>
                  <a:gd name="T11" fmla="*/ 279 h 724"/>
                  <a:gd name="T12" fmla="*/ 26 w 508"/>
                  <a:gd name="T13" fmla="*/ 254 h 724"/>
                  <a:gd name="T14" fmla="*/ 0 w 508"/>
                  <a:gd name="T15" fmla="*/ 432 h 724"/>
                  <a:gd name="T16" fmla="*/ 33 w 508"/>
                  <a:gd name="T17" fmla="*/ 568 h 724"/>
                  <a:gd name="T18" fmla="*/ 26 w 508"/>
                  <a:gd name="T19" fmla="*/ 67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724">
                    <a:moveTo>
                      <a:pt x="26" y="674"/>
                    </a:moveTo>
                    <a:lnTo>
                      <a:pt x="237" y="724"/>
                    </a:lnTo>
                    <a:lnTo>
                      <a:pt x="317" y="400"/>
                    </a:lnTo>
                    <a:lnTo>
                      <a:pt x="508" y="141"/>
                    </a:lnTo>
                    <a:lnTo>
                      <a:pt x="152" y="0"/>
                    </a:lnTo>
                    <a:lnTo>
                      <a:pt x="73" y="279"/>
                    </a:lnTo>
                    <a:lnTo>
                      <a:pt x="26" y="254"/>
                    </a:lnTo>
                    <a:lnTo>
                      <a:pt x="0" y="432"/>
                    </a:lnTo>
                    <a:lnTo>
                      <a:pt x="33" y="568"/>
                    </a:lnTo>
                    <a:lnTo>
                      <a:pt x="26" y="67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7C08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5" name="Freeform 75"/>
              <p:cNvSpPr>
                <a:spLocks/>
              </p:cNvSpPr>
              <p:nvPr/>
            </p:nvSpPr>
            <p:spPr bwMode="auto">
              <a:xfrm>
                <a:off x="7470775" y="1431926"/>
                <a:ext cx="1624013" cy="3375025"/>
              </a:xfrm>
              <a:custGeom>
                <a:avLst/>
                <a:gdLst>
                  <a:gd name="T0" fmla="*/ 771 w 1023"/>
                  <a:gd name="T1" fmla="*/ 2126 h 2126"/>
                  <a:gd name="T2" fmla="*/ 830 w 1023"/>
                  <a:gd name="T3" fmla="*/ 1736 h 2126"/>
                  <a:gd name="T4" fmla="*/ 700 w 1023"/>
                  <a:gd name="T5" fmla="*/ 1720 h 2126"/>
                  <a:gd name="T6" fmla="*/ 662 w 1023"/>
                  <a:gd name="T7" fmla="*/ 1794 h 2126"/>
                  <a:gd name="T8" fmla="*/ 599 w 1023"/>
                  <a:gd name="T9" fmla="*/ 1816 h 2126"/>
                  <a:gd name="T10" fmla="*/ 555 w 1023"/>
                  <a:gd name="T11" fmla="*/ 1736 h 2126"/>
                  <a:gd name="T12" fmla="*/ 711 w 1023"/>
                  <a:gd name="T13" fmla="*/ 1495 h 2126"/>
                  <a:gd name="T14" fmla="*/ 739 w 1023"/>
                  <a:gd name="T15" fmla="*/ 1483 h 2126"/>
                  <a:gd name="T16" fmla="*/ 753 w 1023"/>
                  <a:gd name="T17" fmla="*/ 1334 h 2126"/>
                  <a:gd name="T18" fmla="*/ 630 w 1023"/>
                  <a:gd name="T19" fmla="*/ 1321 h 2126"/>
                  <a:gd name="T20" fmla="*/ 662 w 1023"/>
                  <a:gd name="T21" fmla="*/ 1087 h 2126"/>
                  <a:gd name="T22" fmla="*/ 826 w 1023"/>
                  <a:gd name="T23" fmla="*/ 1112 h 2126"/>
                  <a:gd name="T24" fmla="*/ 845 w 1023"/>
                  <a:gd name="T25" fmla="*/ 858 h 2126"/>
                  <a:gd name="T26" fmla="*/ 815 w 1023"/>
                  <a:gd name="T27" fmla="*/ 748 h 2126"/>
                  <a:gd name="T28" fmla="*/ 845 w 1023"/>
                  <a:gd name="T29" fmla="*/ 522 h 2126"/>
                  <a:gd name="T30" fmla="*/ 895 w 1023"/>
                  <a:gd name="T31" fmla="*/ 548 h 2126"/>
                  <a:gd name="T32" fmla="*/ 1023 w 1023"/>
                  <a:gd name="T33" fmla="*/ 131 h 2126"/>
                  <a:gd name="T34" fmla="*/ 445 w 1023"/>
                  <a:gd name="T35" fmla="*/ 0 h 2126"/>
                  <a:gd name="T36" fmla="*/ 0 w 1023"/>
                  <a:gd name="T37" fmla="*/ 876 h 2126"/>
                  <a:gd name="T38" fmla="*/ 401 w 1023"/>
                  <a:gd name="T39" fmla="*/ 968 h 2126"/>
                  <a:gd name="T40" fmla="*/ 282 w 1023"/>
                  <a:gd name="T41" fmla="*/ 1603 h 2126"/>
                  <a:gd name="T42" fmla="*/ 662 w 1023"/>
                  <a:gd name="T43" fmla="*/ 2106 h 2126"/>
                  <a:gd name="T44" fmla="*/ 771 w 1023"/>
                  <a:gd name="T45" fmla="*/ 2126 h 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3" h="2126">
                    <a:moveTo>
                      <a:pt x="771" y="2126"/>
                    </a:moveTo>
                    <a:lnTo>
                      <a:pt x="830" y="1736"/>
                    </a:lnTo>
                    <a:lnTo>
                      <a:pt x="700" y="1720"/>
                    </a:lnTo>
                    <a:lnTo>
                      <a:pt x="662" y="1794"/>
                    </a:lnTo>
                    <a:lnTo>
                      <a:pt x="599" y="1816"/>
                    </a:lnTo>
                    <a:lnTo>
                      <a:pt x="555" y="1736"/>
                    </a:lnTo>
                    <a:lnTo>
                      <a:pt x="711" y="1495"/>
                    </a:lnTo>
                    <a:lnTo>
                      <a:pt x="739" y="1483"/>
                    </a:lnTo>
                    <a:lnTo>
                      <a:pt x="753" y="1334"/>
                    </a:lnTo>
                    <a:lnTo>
                      <a:pt x="630" y="1321"/>
                    </a:lnTo>
                    <a:lnTo>
                      <a:pt x="662" y="1087"/>
                    </a:lnTo>
                    <a:lnTo>
                      <a:pt x="826" y="1112"/>
                    </a:lnTo>
                    <a:lnTo>
                      <a:pt x="845" y="858"/>
                    </a:lnTo>
                    <a:lnTo>
                      <a:pt x="815" y="748"/>
                    </a:lnTo>
                    <a:lnTo>
                      <a:pt x="845" y="522"/>
                    </a:lnTo>
                    <a:lnTo>
                      <a:pt x="895" y="548"/>
                    </a:lnTo>
                    <a:lnTo>
                      <a:pt x="1023" y="131"/>
                    </a:lnTo>
                    <a:lnTo>
                      <a:pt x="445" y="0"/>
                    </a:lnTo>
                    <a:lnTo>
                      <a:pt x="0" y="876"/>
                    </a:lnTo>
                    <a:lnTo>
                      <a:pt x="401" y="968"/>
                    </a:lnTo>
                    <a:lnTo>
                      <a:pt x="282" y="1603"/>
                    </a:lnTo>
                    <a:lnTo>
                      <a:pt x="662" y="2106"/>
                    </a:lnTo>
                    <a:lnTo>
                      <a:pt x="771" y="2126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40BF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6" name="Freeform 76"/>
              <p:cNvSpPr>
                <a:spLocks/>
              </p:cNvSpPr>
              <p:nvPr/>
            </p:nvSpPr>
            <p:spPr bwMode="auto">
              <a:xfrm>
                <a:off x="7210425" y="2846388"/>
                <a:ext cx="869950" cy="1725613"/>
              </a:xfrm>
              <a:custGeom>
                <a:avLst/>
                <a:gdLst>
                  <a:gd name="T0" fmla="*/ 35 w 548"/>
                  <a:gd name="T1" fmla="*/ 1051 h 1087"/>
                  <a:gd name="T2" fmla="*/ 242 w 548"/>
                  <a:gd name="T3" fmla="*/ 1087 h 1087"/>
                  <a:gd name="T4" fmla="*/ 397 w 548"/>
                  <a:gd name="T5" fmla="*/ 592 h 1087"/>
                  <a:gd name="T6" fmla="*/ 231 w 548"/>
                  <a:gd name="T7" fmla="*/ 562 h 1087"/>
                  <a:gd name="T8" fmla="*/ 273 w 548"/>
                  <a:gd name="T9" fmla="*/ 343 h 1087"/>
                  <a:gd name="T10" fmla="*/ 499 w 548"/>
                  <a:gd name="T11" fmla="*/ 381 h 1087"/>
                  <a:gd name="T12" fmla="*/ 548 w 548"/>
                  <a:gd name="T13" fmla="*/ 87 h 1087"/>
                  <a:gd name="T14" fmla="*/ 150 w 548"/>
                  <a:gd name="T15" fmla="*/ 0 h 1087"/>
                  <a:gd name="T16" fmla="*/ 99 w 548"/>
                  <a:gd name="T17" fmla="*/ 98 h 1087"/>
                  <a:gd name="T18" fmla="*/ 14 w 548"/>
                  <a:gd name="T19" fmla="*/ 93 h 1087"/>
                  <a:gd name="T20" fmla="*/ 0 w 548"/>
                  <a:gd name="T21" fmla="*/ 184 h 1087"/>
                  <a:gd name="T22" fmla="*/ 112 w 548"/>
                  <a:gd name="T23" fmla="*/ 207 h 1087"/>
                  <a:gd name="T24" fmla="*/ 49 w 548"/>
                  <a:gd name="T25" fmla="*/ 526 h 1087"/>
                  <a:gd name="T26" fmla="*/ 198 w 548"/>
                  <a:gd name="T27" fmla="*/ 555 h 1087"/>
                  <a:gd name="T28" fmla="*/ 35 w 548"/>
                  <a:gd name="T29" fmla="*/ 1051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8" h="1087">
                    <a:moveTo>
                      <a:pt x="35" y="1051"/>
                    </a:moveTo>
                    <a:lnTo>
                      <a:pt x="242" y="1087"/>
                    </a:lnTo>
                    <a:lnTo>
                      <a:pt x="397" y="592"/>
                    </a:lnTo>
                    <a:lnTo>
                      <a:pt x="231" y="562"/>
                    </a:lnTo>
                    <a:lnTo>
                      <a:pt x="273" y="343"/>
                    </a:lnTo>
                    <a:lnTo>
                      <a:pt x="499" y="381"/>
                    </a:lnTo>
                    <a:lnTo>
                      <a:pt x="548" y="87"/>
                    </a:lnTo>
                    <a:lnTo>
                      <a:pt x="150" y="0"/>
                    </a:lnTo>
                    <a:lnTo>
                      <a:pt x="99" y="98"/>
                    </a:lnTo>
                    <a:lnTo>
                      <a:pt x="14" y="93"/>
                    </a:lnTo>
                    <a:lnTo>
                      <a:pt x="0" y="184"/>
                    </a:lnTo>
                    <a:lnTo>
                      <a:pt x="112" y="207"/>
                    </a:lnTo>
                    <a:lnTo>
                      <a:pt x="49" y="526"/>
                    </a:lnTo>
                    <a:lnTo>
                      <a:pt x="198" y="555"/>
                    </a:lnTo>
                    <a:lnTo>
                      <a:pt x="35" y="1051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E8F20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7" name="Freeform 77"/>
              <p:cNvSpPr>
                <a:spLocks/>
              </p:cNvSpPr>
              <p:nvPr/>
            </p:nvSpPr>
            <p:spPr bwMode="auto">
              <a:xfrm>
                <a:off x="9886950" y="4219576"/>
                <a:ext cx="514350" cy="504825"/>
              </a:xfrm>
              <a:custGeom>
                <a:avLst/>
                <a:gdLst>
                  <a:gd name="T0" fmla="*/ 297 w 312"/>
                  <a:gd name="T1" fmla="*/ 306 h 306"/>
                  <a:gd name="T2" fmla="*/ 297 w 312"/>
                  <a:gd name="T3" fmla="*/ 301 h 306"/>
                  <a:gd name="T4" fmla="*/ 295 w 312"/>
                  <a:gd name="T5" fmla="*/ 297 h 306"/>
                  <a:gd name="T6" fmla="*/ 294 w 312"/>
                  <a:gd name="T7" fmla="*/ 293 h 306"/>
                  <a:gd name="T8" fmla="*/ 298 w 312"/>
                  <a:gd name="T9" fmla="*/ 246 h 306"/>
                  <a:gd name="T10" fmla="*/ 300 w 312"/>
                  <a:gd name="T11" fmla="*/ 228 h 306"/>
                  <a:gd name="T12" fmla="*/ 301 w 312"/>
                  <a:gd name="T13" fmla="*/ 221 h 306"/>
                  <a:gd name="T14" fmla="*/ 304 w 312"/>
                  <a:gd name="T15" fmla="*/ 214 h 306"/>
                  <a:gd name="T16" fmla="*/ 312 w 312"/>
                  <a:gd name="T17" fmla="*/ 161 h 306"/>
                  <a:gd name="T18" fmla="*/ 310 w 312"/>
                  <a:gd name="T19" fmla="*/ 160 h 306"/>
                  <a:gd name="T20" fmla="*/ 310 w 312"/>
                  <a:gd name="T21" fmla="*/ 160 h 306"/>
                  <a:gd name="T22" fmla="*/ 158 w 312"/>
                  <a:gd name="T23" fmla="*/ 143 h 306"/>
                  <a:gd name="T24" fmla="*/ 167 w 312"/>
                  <a:gd name="T25" fmla="*/ 17 h 306"/>
                  <a:gd name="T26" fmla="*/ 3 w 312"/>
                  <a:gd name="T27" fmla="*/ 0 h 306"/>
                  <a:gd name="T28" fmla="*/ 0 w 312"/>
                  <a:gd name="T29" fmla="*/ 98 h 306"/>
                  <a:gd name="T30" fmla="*/ 35 w 312"/>
                  <a:gd name="T31" fmla="*/ 101 h 306"/>
                  <a:gd name="T32" fmla="*/ 29 w 312"/>
                  <a:gd name="T33" fmla="*/ 185 h 306"/>
                  <a:gd name="T34" fmla="*/ 81 w 312"/>
                  <a:gd name="T35" fmla="*/ 187 h 306"/>
                  <a:gd name="T36" fmla="*/ 75 w 312"/>
                  <a:gd name="T37" fmla="*/ 300 h 306"/>
                  <a:gd name="T38" fmla="*/ 299 w 312"/>
                  <a:gd name="T3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306">
                    <a:moveTo>
                      <a:pt x="297" y="306"/>
                    </a:moveTo>
                    <a:cubicBezTo>
                      <a:pt x="298" y="305"/>
                      <a:pt x="298" y="302"/>
                      <a:pt x="297" y="301"/>
                    </a:cubicBezTo>
                    <a:cubicBezTo>
                      <a:pt x="296" y="299"/>
                      <a:pt x="295" y="298"/>
                      <a:pt x="295" y="297"/>
                    </a:cubicBezTo>
                    <a:cubicBezTo>
                      <a:pt x="294" y="296"/>
                      <a:pt x="294" y="294"/>
                      <a:pt x="294" y="293"/>
                    </a:cubicBezTo>
                    <a:cubicBezTo>
                      <a:pt x="295" y="277"/>
                      <a:pt x="296" y="262"/>
                      <a:pt x="298" y="246"/>
                    </a:cubicBezTo>
                    <a:cubicBezTo>
                      <a:pt x="299" y="240"/>
                      <a:pt x="299" y="234"/>
                      <a:pt x="300" y="228"/>
                    </a:cubicBezTo>
                    <a:cubicBezTo>
                      <a:pt x="300" y="226"/>
                      <a:pt x="300" y="223"/>
                      <a:pt x="301" y="221"/>
                    </a:cubicBezTo>
                    <a:cubicBezTo>
                      <a:pt x="302" y="218"/>
                      <a:pt x="303" y="216"/>
                      <a:pt x="304" y="214"/>
                    </a:cubicBezTo>
                    <a:cubicBezTo>
                      <a:pt x="312" y="198"/>
                      <a:pt x="312" y="179"/>
                      <a:pt x="312" y="161"/>
                    </a:cubicBezTo>
                    <a:cubicBezTo>
                      <a:pt x="312" y="161"/>
                      <a:pt x="311" y="160"/>
                      <a:pt x="310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75" y="300"/>
                      <a:pt x="75" y="300"/>
                      <a:pt x="75" y="300"/>
                    </a:cubicBezTo>
                    <a:cubicBezTo>
                      <a:pt x="299" y="306"/>
                      <a:pt x="299" y="306"/>
                      <a:pt x="299" y="30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8" name="Line 78"/>
              <p:cNvSpPr>
                <a:spLocks noChangeShapeType="1"/>
              </p:cNvSpPr>
              <p:nvPr/>
            </p:nvSpPr>
            <p:spPr bwMode="auto">
              <a:xfrm flipH="1">
                <a:off x="9939338" y="3751263"/>
                <a:ext cx="6350" cy="34925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9" name="Freeform 79"/>
              <p:cNvSpPr>
                <a:spLocks/>
              </p:cNvSpPr>
              <p:nvPr/>
            </p:nvSpPr>
            <p:spPr bwMode="auto">
              <a:xfrm>
                <a:off x="9701213" y="3114676"/>
                <a:ext cx="727075" cy="671513"/>
              </a:xfrm>
              <a:custGeom>
                <a:avLst/>
                <a:gdLst>
                  <a:gd name="T0" fmla="*/ 301 w 458"/>
                  <a:gd name="T1" fmla="*/ 101 h 423"/>
                  <a:gd name="T2" fmla="*/ 327 w 458"/>
                  <a:gd name="T3" fmla="*/ 138 h 423"/>
                  <a:gd name="T4" fmla="*/ 323 w 458"/>
                  <a:gd name="T5" fmla="*/ 176 h 423"/>
                  <a:gd name="T6" fmla="*/ 448 w 458"/>
                  <a:gd name="T7" fmla="*/ 177 h 423"/>
                  <a:gd name="T8" fmla="*/ 458 w 458"/>
                  <a:gd name="T9" fmla="*/ 13 h 423"/>
                  <a:gd name="T10" fmla="*/ 309 w 458"/>
                  <a:gd name="T11" fmla="*/ 0 h 423"/>
                  <a:gd name="T12" fmla="*/ 301 w 458"/>
                  <a:gd name="T13" fmla="*/ 101 h 423"/>
                  <a:gd name="T14" fmla="*/ 251 w 458"/>
                  <a:gd name="T15" fmla="*/ 108 h 423"/>
                  <a:gd name="T16" fmla="*/ 146 w 458"/>
                  <a:gd name="T17" fmla="*/ 275 h 423"/>
                  <a:gd name="T18" fmla="*/ 186 w 458"/>
                  <a:gd name="T19" fmla="*/ 370 h 423"/>
                  <a:gd name="T20" fmla="*/ 154 w 458"/>
                  <a:gd name="T21" fmla="*/ 401 h 423"/>
                  <a:gd name="T22" fmla="*/ 150 w 458"/>
                  <a:gd name="T23" fmla="*/ 423 h 423"/>
                  <a:gd name="T24" fmla="*/ 3 w 458"/>
                  <a:gd name="T25" fmla="*/ 411 h 423"/>
                  <a:gd name="T26" fmla="*/ 0 w 458"/>
                  <a:gd name="T27" fmla="*/ 411 h 423"/>
                  <a:gd name="T28" fmla="*/ 6 w 458"/>
                  <a:gd name="T29" fmla="*/ 264 h 423"/>
                  <a:gd name="T30" fmla="*/ 146 w 458"/>
                  <a:gd name="T31" fmla="*/ 275 h 423"/>
                  <a:gd name="T32" fmla="*/ 186 w 458"/>
                  <a:gd name="T33" fmla="*/ 370 h 423"/>
                  <a:gd name="T34" fmla="*/ 272 w 458"/>
                  <a:gd name="T35" fmla="*/ 383 h 423"/>
                  <a:gd name="T36" fmla="*/ 384 w 458"/>
                  <a:gd name="T37" fmla="*/ 17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8" h="423">
                    <a:moveTo>
                      <a:pt x="301" y="101"/>
                    </a:moveTo>
                    <a:lnTo>
                      <a:pt x="327" y="138"/>
                    </a:lnTo>
                    <a:lnTo>
                      <a:pt x="323" y="176"/>
                    </a:lnTo>
                    <a:lnTo>
                      <a:pt x="448" y="177"/>
                    </a:lnTo>
                    <a:lnTo>
                      <a:pt x="458" y="13"/>
                    </a:lnTo>
                    <a:lnTo>
                      <a:pt x="309" y="0"/>
                    </a:lnTo>
                    <a:lnTo>
                      <a:pt x="301" y="101"/>
                    </a:lnTo>
                    <a:lnTo>
                      <a:pt x="251" y="108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154" y="401"/>
                    </a:lnTo>
                    <a:lnTo>
                      <a:pt x="150" y="423"/>
                    </a:lnTo>
                    <a:lnTo>
                      <a:pt x="3" y="411"/>
                    </a:lnTo>
                    <a:lnTo>
                      <a:pt x="0" y="411"/>
                    </a:lnTo>
                    <a:lnTo>
                      <a:pt x="6" y="264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272" y="383"/>
                    </a:lnTo>
                    <a:lnTo>
                      <a:pt x="384" y="176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0" name="Freeform 80"/>
              <p:cNvSpPr>
                <a:spLocks/>
              </p:cNvSpPr>
              <p:nvPr/>
            </p:nvSpPr>
            <p:spPr bwMode="auto">
              <a:xfrm>
                <a:off x="9510713" y="2794001"/>
                <a:ext cx="450850" cy="381000"/>
              </a:xfrm>
              <a:custGeom>
                <a:avLst/>
                <a:gdLst>
                  <a:gd name="T0" fmla="*/ 126 w 284"/>
                  <a:gd name="T1" fmla="*/ 0 h 240"/>
                  <a:gd name="T2" fmla="*/ 284 w 284"/>
                  <a:gd name="T3" fmla="*/ 9 h 240"/>
                  <a:gd name="T4" fmla="*/ 284 w 284"/>
                  <a:gd name="T5" fmla="*/ 75 h 240"/>
                  <a:gd name="T6" fmla="*/ 110 w 284"/>
                  <a:gd name="T7" fmla="*/ 240 h 240"/>
                  <a:gd name="T8" fmla="*/ 0 w 284"/>
                  <a:gd name="T9" fmla="*/ 236 h 240"/>
                  <a:gd name="T10" fmla="*/ 11 w 284"/>
                  <a:gd name="T11" fmla="*/ 102 h 240"/>
                  <a:gd name="T12" fmla="*/ 126 w 284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40">
                    <a:moveTo>
                      <a:pt x="126" y="0"/>
                    </a:moveTo>
                    <a:lnTo>
                      <a:pt x="284" y="9"/>
                    </a:lnTo>
                    <a:lnTo>
                      <a:pt x="284" y="75"/>
                    </a:lnTo>
                    <a:lnTo>
                      <a:pt x="110" y="240"/>
                    </a:lnTo>
                    <a:lnTo>
                      <a:pt x="0" y="236"/>
                    </a:lnTo>
                    <a:lnTo>
                      <a:pt x="11" y="102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1" name="Freeform 81"/>
              <p:cNvSpPr>
                <a:spLocks/>
              </p:cNvSpPr>
              <p:nvPr/>
            </p:nvSpPr>
            <p:spPr bwMode="auto">
              <a:xfrm>
                <a:off x="9029700" y="1639888"/>
                <a:ext cx="671513" cy="482600"/>
              </a:xfrm>
              <a:custGeom>
                <a:avLst/>
                <a:gdLst>
                  <a:gd name="T0" fmla="*/ 356 w 423"/>
                  <a:gd name="T1" fmla="*/ 304 h 304"/>
                  <a:gd name="T2" fmla="*/ 398 w 423"/>
                  <a:gd name="T3" fmla="*/ 281 h 304"/>
                  <a:gd name="T4" fmla="*/ 423 w 423"/>
                  <a:gd name="T5" fmla="*/ 74 h 304"/>
                  <a:gd name="T6" fmla="*/ 41 w 423"/>
                  <a:gd name="T7" fmla="*/ 0 h 304"/>
                  <a:gd name="T8" fmla="*/ 0 w 423"/>
                  <a:gd name="T9" fmla="*/ 163 h 304"/>
                  <a:gd name="T10" fmla="*/ 356 w 423"/>
                  <a:gd name="T11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304">
                    <a:moveTo>
                      <a:pt x="356" y="304"/>
                    </a:moveTo>
                    <a:lnTo>
                      <a:pt x="398" y="281"/>
                    </a:lnTo>
                    <a:lnTo>
                      <a:pt x="423" y="74"/>
                    </a:lnTo>
                    <a:lnTo>
                      <a:pt x="41" y="0"/>
                    </a:lnTo>
                    <a:lnTo>
                      <a:pt x="0" y="163"/>
                    </a:lnTo>
                    <a:lnTo>
                      <a:pt x="356" y="304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2" name="Freeform 82"/>
              <p:cNvSpPr>
                <a:spLocks/>
              </p:cNvSpPr>
              <p:nvPr/>
            </p:nvSpPr>
            <p:spPr bwMode="auto">
              <a:xfrm>
                <a:off x="8788400" y="1898651"/>
                <a:ext cx="806450" cy="1149350"/>
              </a:xfrm>
              <a:custGeom>
                <a:avLst/>
                <a:gdLst>
                  <a:gd name="T0" fmla="*/ 26 w 508"/>
                  <a:gd name="T1" fmla="*/ 674 h 724"/>
                  <a:gd name="T2" fmla="*/ 237 w 508"/>
                  <a:gd name="T3" fmla="*/ 724 h 724"/>
                  <a:gd name="T4" fmla="*/ 317 w 508"/>
                  <a:gd name="T5" fmla="*/ 400 h 724"/>
                  <a:gd name="T6" fmla="*/ 508 w 508"/>
                  <a:gd name="T7" fmla="*/ 141 h 724"/>
                  <a:gd name="T8" fmla="*/ 152 w 508"/>
                  <a:gd name="T9" fmla="*/ 0 h 724"/>
                  <a:gd name="T10" fmla="*/ 73 w 508"/>
                  <a:gd name="T11" fmla="*/ 279 h 724"/>
                  <a:gd name="T12" fmla="*/ 26 w 508"/>
                  <a:gd name="T13" fmla="*/ 254 h 724"/>
                  <a:gd name="T14" fmla="*/ 0 w 508"/>
                  <a:gd name="T15" fmla="*/ 432 h 724"/>
                  <a:gd name="T16" fmla="*/ 33 w 508"/>
                  <a:gd name="T17" fmla="*/ 568 h 724"/>
                  <a:gd name="T18" fmla="*/ 26 w 508"/>
                  <a:gd name="T19" fmla="*/ 67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724">
                    <a:moveTo>
                      <a:pt x="26" y="674"/>
                    </a:moveTo>
                    <a:lnTo>
                      <a:pt x="237" y="724"/>
                    </a:lnTo>
                    <a:lnTo>
                      <a:pt x="317" y="400"/>
                    </a:lnTo>
                    <a:lnTo>
                      <a:pt x="508" y="141"/>
                    </a:lnTo>
                    <a:lnTo>
                      <a:pt x="152" y="0"/>
                    </a:lnTo>
                    <a:lnTo>
                      <a:pt x="73" y="279"/>
                    </a:lnTo>
                    <a:lnTo>
                      <a:pt x="26" y="254"/>
                    </a:lnTo>
                    <a:lnTo>
                      <a:pt x="0" y="432"/>
                    </a:lnTo>
                    <a:lnTo>
                      <a:pt x="33" y="568"/>
                    </a:lnTo>
                    <a:lnTo>
                      <a:pt x="26" y="674"/>
                    </a:lnTo>
                    <a:close/>
                  </a:path>
                </a:pathLst>
              </a:custGeom>
              <a:solidFill>
                <a:srgbClr val="7C08F7">
                  <a:alpha val="8000"/>
                </a:srgbClr>
              </a:solidFill>
              <a:ln w="28575" cap="flat">
                <a:solidFill>
                  <a:srgbClr val="7C08F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3" name="Freeform 83"/>
              <p:cNvSpPr>
                <a:spLocks/>
              </p:cNvSpPr>
              <p:nvPr/>
            </p:nvSpPr>
            <p:spPr bwMode="auto">
              <a:xfrm>
                <a:off x="7470775" y="1431926"/>
                <a:ext cx="1624013" cy="3375025"/>
              </a:xfrm>
              <a:custGeom>
                <a:avLst/>
                <a:gdLst>
                  <a:gd name="T0" fmla="*/ 771 w 1023"/>
                  <a:gd name="T1" fmla="*/ 2126 h 2126"/>
                  <a:gd name="T2" fmla="*/ 830 w 1023"/>
                  <a:gd name="T3" fmla="*/ 1736 h 2126"/>
                  <a:gd name="T4" fmla="*/ 700 w 1023"/>
                  <a:gd name="T5" fmla="*/ 1720 h 2126"/>
                  <a:gd name="T6" fmla="*/ 662 w 1023"/>
                  <a:gd name="T7" fmla="*/ 1794 h 2126"/>
                  <a:gd name="T8" fmla="*/ 599 w 1023"/>
                  <a:gd name="T9" fmla="*/ 1816 h 2126"/>
                  <a:gd name="T10" fmla="*/ 555 w 1023"/>
                  <a:gd name="T11" fmla="*/ 1736 h 2126"/>
                  <a:gd name="T12" fmla="*/ 711 w 1023"/>
                  <a:gd name="T13" fmla="*/ 1495 h 2126"/>
                  <a:gd name="T14" fmla="*/ 739 w 1023"/>
                  <a:gd name="T15" fmla="*/ 1483 h 2126"/>
                  <a:gd name="T16" fmla="*/ 753 w 1023"/>
                  <a:gd name="T17" fmla="*/ 1334 h 2126"/>
                  <a:gd name="T18" fmla="*/ 630 w 1023"/>
                  <a:gd name="T19" fmla="*/ 1321 h 2126"/>
                  <a:gd name="T20" fmla="*/ 662 w 1023"/>
                  <a:gd name="T21" fmla="*/ 1087 h 2126"/>
                  <a:gd name="T22" fmla="*/ 826 w 1023"/>
                  <a:gd name="T23" fmla="*/ 1112 h 2126"/>
                  <a:gd name="T24" fmla="*/ 845 w 1023"/>
                  <a:gd name="T25" fmla="*/ 858 h 2126"/>
                  <a:gd name="T26" fmla="*/ 815 w 1023"/>
                  <a:gd name="T27" fmla="*/ 748 h 2126"/>
                  <a:gd name="T28" fmla="*/ 845 w 1023"/>
                  <a:gd name="T29" fmla="*/ 522 h 2126"/>
                  <a:gd name="T30" fmla="*/ 895 w 1023"/>
                  <a:gd name="T31" fmla="*/ 548 h 2126"/>
                  <a:gd name="T32" fmla="*/ 1023 w 1023"/>
                  <a:gd name="T33" fmla="*/ 131 h 2126"/>
                  <a:gd name="T34" fmla="*/ 445 w 1023"/>
                  <a:gd name="T35" fmla="*/ 0 h 2126"/>
                  <a:gd name="T36" fmla="*/ 0 w 1023"/>
                  <a:gd name="T37" fmla="*/ 876 h 2126"/>
                  <a:gd name="T38" fmla="*/ 401 w 1023"/>
                  <a:gd name="T39" fmla="*/ 968 h 2126"/>
                  <a:gd name="T40" fmla="*/ 282 w 1023"/>
                  <a:gd name="T41" fmla="*/ 1603 h 2126"/>
                  <a:gd name="T42" fmla="*/ 662 w 1023"/>
                  <a:gd name="T43" fmla="*/ 2106 h 2126"/>
                  <a:gd name="T44" fmla="*/ 771 w 1023"/>
                  <a:gd name="T45" fmla="*/ 2126 h 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3" h="2126">
                    <a:moveTo>
                      <a:pt x="771" y="2126"/>
                    </a:moveTo>
                    <a:lnTo>
                      <a:pt x="830" y="1736"/>
                    </a:lnTo>
                    <a:lnTo>
                      <a:pt x="700" y="1720"/>
                    </a:lnTo>
                    <a:lnTo>
                      <a:pt x="662" y="1794"/>
                    </a:lnTo>
                    <a:lnTo>
                      <a:pt x="599" y="1816"/>
                    </a:lnTo>
                    <a:lnTo>
                      <a:pt x="555" y="1736"/>
                    </a:lnTo>
                    <a:lnTo>
                      <a:pt x="711" y="1495"/>
                    </a:lnTo>
                    <a:lnTo>
                      <a:pt x="739" y="1483"/>
                    </a:lnTo>
                    <a:lnTo>
                      <a:pt x="753" y="1334"/>
                    </a:lnTo>
                    <a:lnTo>
                      <a:pt x="630" y="1321"/>
                    </a:lnTo>
                    <a:lnTo>
                      <a:pt x="662" y="1087"/>
                    </a:lnTo>
                    <a:lnTo>
                      <a:pt x="826" y="1112"/>
                    </a:lnTo>
                    <a:lnTo>
                      <a:pt x="845" y="858"/>
                    </a:lnTo>
                    <a:lnTo>
                      <a:pt x="815" y="748"/>
                    </a:lnTo>
                    <a:lnTo>
                      <a:pt x="845" y="522"/>
                    </a:lnTo>
                    <a:lnTo>
                      <a:pt x="895" y="548"/>
                    </a:lnTo>
                    <a:lnTo>
                      <a:pt x="1023" y="131"/>
                    </a:lnTo>
                    <a:lnTo>
                      <a:pt x="445" y="0"/>
                    </a:lnTo>
                    <a:lnTo>
                      <a:pt x="0" y="876"/>
                    </a:lnTo>
                    <a:lnTo>
                      <a:pt x="401" y="968"/>
                    </a:lnTo>
                    <a:lnTo>
                      <a:pt x="282" y="1603"/>
                    </a:lnTo>
                    <a:lnTo>
                      <a:pt x="662" y="2106"/>
                    </a:lnTo>
                    <a:lnTo>
                      <a:pt x="771" y="2126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4" name="Freeform 84"/>
              <p:cNvSpPr>
                <a:spLocks/>
              </p:cNvSpPr>
              <p:nvPr/>
            </p:nvSpPr>
            <p:spPr bwMode="auto">
              <a:xfrm>
                <a:off x="7210425" y="2846388"/>
                <a:ext cx="869950" cy="1725613"/>
              </a:xfrm>
              <a:custGeom>
                <a:avLst/>
                <a:gdLst>
                  <a:gd name="T0" fmla="*/ 35 w 548"/>
                  <a:gd name="T1" fmla="*/ 1051 h 1087"/>
                  <a:gd name="T2" fmla="*/ 242 w 548"/>
                  <a:gd name="T3" fmla="*/ 1087 h 1087"/>
                  <a:gd name="T4" fmla="*/ 397 w 548"/>
                  <a:gd name="T5" fmla="*/ 592 h 1087"/>
                  <a:gd name="T6" fmla="*/ 231 w 548"/>
                  <a:gd name="T7" fmla="*/ 562 h 1087"/>
                  <a:gd name="T8" fmla="*/ 273 w 548"/>
                  <a:gd name="T9" fmla="*/ 343 h 1087"/>
                  <a:gd name="T10" fmla="*/ 499 w 548"/>
                  <a:gd name="T11" fmla="*/ 381 h 1087"/>
                  <a:gd name="T12" fmla="*/ 548 w 548"/>
                  <a:gd name="T13" fmla="*/ 87 h 1087"/>
                  <a:gd name="T14" fmla="*/ 150 w 548"/>
                  <a:gd name="T15" fmla="*/ 0 h 1087"/>
                  <a:gd name="T16" fmla="*/ 99 w 548"/>
                  <a:gd name="T17" fmla="*/ 98 h 1087"/>
                  <a:gd name="T18" fmla="*/ 14 w 548"/>
                  <a:gd name="T19" fmla="*/ 93 h 1087"/>
                  <a:gd name="T20" fmla="*/ 0 w 548"/>
                  <a:gd name="T21" fmla="*/ 184 h 1087"/>
                  <a:gd name="T22" fmla="*/ 112 w 548"/>
                  <a:gd name="T23" fmla="*/ 207 h 1087"/>
                  <a:gd name="T24" fmla="*/ 49 w 548"/>
                  <a:gd name="T25" fmla="*/ 526 h 1087"/>
                  <a:gd name="T26" fmla="*/ 198 w 548"/>
                  <a:gd name="T27" fmla="*/ 555 h 1087"/>
                  <a:gd name="T28" fmla="*/ 35 w 548"/>
                  <a:gd name="T29" fmla="*/ 1051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8" h="1087">
                    <a:moveTo>
                      <a:pt x="35" y="1051"/>
                    </a:moveTo>
                    <a:lnTo>
                      <a:pt x="242" y="1087"/>
                    </a:lnTo>
                    <a:lnTo>
                      <a:pt x="397" y="592"/>
                    </a:lnTo>
                    <a:lnTo>
                      <a:pt x="231" y="562"/>
                    </a:lnTo>
                    <a:lnTo>
                      <a:pt x="273" y="343"/>
                    </a:lnTo>
                    <a:lnTo>
                      <a:pt x="499" y="381"/>
                    </a:lnTo>
                    <a:lnTo>
                      <a:pt x="548" y="87"/>
                    </a:lnTo>
                    <a:lnTo>
                      <a:pt x="150" y="0"/>
                    </a:lnTo>
                    <a:lnTo>
                      <a:pt x="99" y="98"/>
                    </a:lnTo>
                    <a:lnTo>
                      <a:pt x="14" y="93"/>
                    </a:lnTo>
                    <a:lnTo>
                      <a:pt x="0" y="184"/>
                    </a:lnTo>
                    <a:lnTo>
                      <a:pt x="112" y="207"/>
                    </a:lnTo>
                    <a:lnTo>
                      <a:pt x="49" y="526"/>
                    </a:lnTo>
                    <a:lnTo>
                      <a:pt x="198" y="555"/>
                    </a:lnTo>
                    <a:lnTo>
                      <a:pt x="35" y="1051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5" name="Freeform 85"/>
              <p:cNvSpPr>
                <a:spLocks/>
              </p:cNvSpPr>
              <p:nvPr/>
            </p:nvSpPr>
            <p:spPr bwMode="auto">
              <a:xfrm>
                <a:off x="7699375" y="2063751"/>
                <a:ext cx="511175" cy="495300"/>
              </a:xfrm>
              <a:custGeom>
                <a:avLst/>
                <a:gdLst>
                  <a:gd name="T0" fmla="*/ 107 w 322"/>
                  <a:gd name="T1" fmla="*/ 0 h 312"/>
                  <a:gd name="T2" fmla="*/ 322 w 322"/>
                  <a:gd name="T3" fmla="*/ 180 h 312"/>
                  <a:gd name="T4" fmla="*/ 257 w 322"/>
                  <a:gd name="T5" fmla="*/ 312 h 312"/>
                  <a:gd name="T6" fmla="*/ 0 w 322"/>
                  <a:gd name="T7" fmla="*/ 2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" h="312">
                    <a:moveTo>
                      <a:pt x="107" y="0"/>
                    </a:moveTo>
                    <a:lnTo>
                      <a:pt x="322" y="180"/>
                    </a:lnTo>
                    <a:lnTo>
                      <a:pt x="257" y="312"/>
                    </a:lnTo>
                    <a:lnTo>
                      <a:pt x="0" y="211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6" name="Freeform 86"/>
              <p:cNvSpPr>
                <a:spLocks/>
              </p:cNvSpPr>
              <p:nvPr/>
            </p:nvSpPr>
            <p:spPr bwMode="auto">
              <a:xfrm>
                <a:off x="8210550" y="2170113"/>
                <a:ext cx="1087438" cy="338138"/>
              </a:xfrm>
              <a:custGeom>
                <a:avLst/>
                <a:gdLst>
                  <a:gd name="T0" fmla="*/ 685 w 685"/>
                  <a:gd name="T1" fmla="*/ 213 h 213"/>
                  <a:gd name="T2" fmla="*/ 224 w 685"/>
                  <a:gd name="T3" fmla="*/ 0 h 213"/>
                  <a:gd name="T4" fmla="*/ 108 w 685"/>
                  <a:gd name="T5" fmla="*/ 128 h 213"/>
                  <a:gd name="T6" fmla="*/ 0 w 685"/>
                  <a:gd name="T7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5" h="213">
                    <a:moveTo>
                      <a:pt x="685" y="213"/>
                    </a:moveTo>
                    <a:lnTo>
                      <a:pt x="224" y="0"/>
                    </a:lnTo>
                    <a:lnTo>
                      <a:pt x="108" y="128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7" name="Freeform 87"/>
              <p:cNvSpPr>
                <a:spLocks/>
              </p:cNvSpPr>
              <p:nvPr/>
            </p:nvSpPr>
            <p:spPr bwMode="auto">
              <a:xfrm>
                <a:off x="8107363" y="2808288"/>
                <a:ext cx="704850" cy="219075"/>
              </a:xfrm>
              <a:custGeom>
                <a:avLst/>
                <a:gdLst>
                  <a:gd name="T0" fmla="*/ 444 w 444"/>
                  <a:gd name="T1" fmla="*/ 0 h 138"/>
                  <a:gd name="T2" fmla="*/ 198 w 444"/>
                  <a:gd name="T3" fmla="*/ 138 h 138"/>
                  <a:gd name="T4" fmla="*/ 0 w 444"/>
                  <a:gd name="T5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" h="138">
                    <a:moveTo>
                      <a:pt x="444" y="0"/>
                    </a:moveTo>
                    <a:lnTo>
                      <a:pt x="198" y="138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8" name="Line 88"/>
              <p:cNvSpPr>
                <a:spLocks noChangeShapeType="1"/>
              </p:cNvSpPr>
              <p:nvPr/>
            </p:nvSpPr>
            <p:spPr bwMode="auto">
              <a:xfrm flipV="1">
                <a:off x="8521700" y="2955926"/>
                <a:ext cx="25400" cy="201613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9" name="Freeform 89"/>
              <p:cNvSpPr>
                <a:spLocks/>
              </p:cNvSpPr>
              <p:nvPr/>
            </p:nvSpPr>
            <p:spPr bwMode="auto">
              <a:xfrm>
                <a:off x="7940675" y="3709988"/>
                <a:ext cx="679450" cy="333375"/>
              </a:xfrm>
              <a:custGeom>
                <a:avLst/>
                <a:gdLst>
                  <a:gd name="T0" fmla="*/ 428 w 428"/>
                  <a:gd name="T1" fmla="*/ 55 h 210"/>
                  <a:gd name="T2" fmla="*/ 374 w 428"/>
                  <a:gd name="T3" fmla="*/ 0 h 210"/>
                  <a:gd name="T4" fmla="*/ 338 w 428"/>
                  <a:gd name="T5" fmla="*/ 0 h 210"/>
                  <a:gd name="T6" fmla="*/ 303 w 428"/>
                  <a:gd name="T7" fmla="*/ 86 h 210"/>
                  <a:gd name="T8" fmla="*/ 338 w 428"/>
                  <a:gd name="T9" fmla="*/ 120 h 210"/>
                  <a:gd name="T10" fmla="*/ 294 w 428"/>
                  <a:gd name="T11" fmla="*/ 210 h 210"/>
                  <a:gd name="T12" fmla="*/ 0 w 428"/>
                  <a:gd name="T13" fmla="*/ 1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210">
                    <a:moveTo>
                      <a:pt x="428" y="55"/>
                    </a:moveTo>
                    <a:lnTo>
                      <a:pt x="374" y="0"/>
                    </a:lnTo>
                    <a:lnTo>
                      <a:pt x="338" y="0"/>
                    </a:lnTo>
                    <a:lnTo>
                      <a:pt x="303" y="86"/>
                    </a:lnTo>
                    <a:lnTo>
                      <a:pt x="338" y="120"/>
                    </a:lnTo>
                    <a:lnTo>
                      <a:pt x="294" y="210"/>
                    </a:lnTo>
                    <a:lnTo>
                      <a:pt x="0" y="152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90" name="Freeform 90"/>
              <p:cNvSpPr>
                <a:spLocks/>
              </p:cNvSpPr>
              <p:nvPr/>
            </p:nvSpPr>
            <p:spPr bwMode="auto">
              <a:xfrm>
                <a:off x="8407400" y="4297363"/>
                <a:ext cx="106363" cy="333375"/>
              </a:xfrm>
              <a:custGeom>
                <a:avLst/>
                <a:gdLst>
                  <a:gd name="T0" fmla="*/ 67 w 67"/>
                  <a:gd name="T1" fmla="*/ 0 h 210"/>
                  <a:gd name="T2" fmla="*/ 18 w 67"/>
                  <a:gd name="T3" fmla="*/ 124 h 210"/>
                  <a:gd name="T4" fmla="*/ 0 w 67"/>
                  <a:gd name="T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10">
                    <a:moveTo>
                      <a:pt x="67" y="0"/>
                    </a:moveTo>
                    <a:lnTo>
                      <a:pt x="18" y="124"/>
                    </a:lnTo>
                    <a:lnTo>
                      <a:pt x="0" y="210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91" name="Line 91"/>
              <p:cNvSpPr>
                <a:spLocks noChangeShapeType="1"/>
              </p:cNvSpPr>
              <p:nvPr/>
            </p:nvSpPr>
            <p:spPr bwMode="auto">
              <a:xfrm flipH="1" flipV="1">
                <a:off x="7524750" y="3727451"/>
                <a:ext cx="52388" cy="11113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92" name="Freeform 92"/>
              <p:cNvSpPr>
                <a:spLocks/>
              </p:cNvSpPr>
              <p:nvPr/>
            </p:nvSpPr>
            <p:spPr bwMode="auto">
              <a:xfrm>
                <a:off x="7410450" y="3171826"/>
                <a:ext cx="271463" cy="219075"/>
              </a:xfrm>
              <a:custGeom>
                <a:avLst/>
                <a:gdLst>
                  <a:gd name="T0" fmla="*/ 0 w 171"/>
                  <a:gd name="T1" fmla="*/ 0 h 138"/>
                  <a:gd name="T2" fmla="*/ 171 w 171"/>
                  <a:gd name="T3" fmla="*/ 37 h 138"/>
                  <a:gd name="T4" fmla="*/ 147 w 171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" h="138">
                    <a:moveTo>
                      <a:pt x="0" y="0"/>
                    </a:moveTo>
                    <a:lnTo>
                      <a:pt x="171" y="37"/>
                    </a:lnTo>
                    <a:lnTo>
                      <a:pt x="147" y="138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pic>
          <p:nvPicPr>
            <p:cNvPr id="293" name="Рисунок 2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162" y="1358657"/>
              <a:ext cx="4254376" cy="4562957"/>
            </a:xfrm>
            <a:prstGeom prst="rect">
              <a:avLst/>
            </a:prstGeom>
          </p:spPr>
        </p:pic>
        <p:sp>
          <p:nvSpPr>
            <p:cNvPr id="296" name="TextBox 295"/>
            <p:cNvSpPr txBox="1"/>
            <p:nvPr/>
          </p:nvSpPr>
          <p:spPr>
            <a:xfrm>
              <a:off x="10175697" y="3005136"/>
              <a:ext cx="6447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Тасийское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11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3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Лицензионные участки ПАО «Газпром» 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Приямальском</a:t>
            </a:r>
            <a:r>
              <a:rPr lang="ru-RU" dirty="0"/>
              <a:t> шельфе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64179" y="1988389"/>
            <a:ext cx="6744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Третьеочередной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шельфовый кластер объектов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поисково-разведочных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64180" y="2857669"/>
            <a:ext cx="6005938" cy="193604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8691" y="3299002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752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5517" y="3826577"/>
            <a:ext cx="132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м</a:t>
            </a:r>
            <a:r>
              <a:rPr kumimoji="0" lang="ru-RU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ресурсы газа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11847" y="3299002"/>
            <a:ext cx="10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1534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96908" y="3821812"/>
            <a:ext cx="18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6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ресурсы </a:t>
            </a:r>
            <a:r>
              <a:rPr lang="ru-RU" sz="1600" dirty="0">
                <a:latin typeface="Arial Narrow" panose="020B0606020202030204" pitchFamily="34" charset="0"/>
              </a:rPr>
              <a:t>газа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4178" y="2921168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Ресурсы газа категории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ru-R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" name="Шеврон 568"/>
          <p:cNvSpPr/>
          <p:nvPr/>
        </p:nvSpPr>
        <p:spPr>
          <a:xfrm>
            <a:off x="3588093" y="3675230"/>
            <a:ext cx="242652" cy="330200"/>
          </a:xfrm>
          <a:prstGeom prst="chevron">
            <a:avLst/>
          </a:prstGeom>
          <a:noFill/>
          <a:ln w="1905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208614" y="3342796"/>
            <a:ext cx="175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Структура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208613" y="3706460"/>
            <a:ext cx="1897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Западно-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Шараповская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347 и 1029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млрд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6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</a:t>
            </a:r>
            <a:r>
              <a:rPr lang="ru-RU" sz="1600" dirty="0">
                <a:latin typeface="Arial Narrow" panose="020B0606020202030204" pitchFamily="34" charset="0"/>
              </a:rPr>
              <a:t>соответственно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204162" y="1290636"/>
            <a:ext cx="4398901" cy="4924425"/>
            <a:chOff x="7204162" y="1290636"/>
            <a:chExt cx="4398901" cy="4924425"/>
          </a:xfrm>
        </p:grpSpPr>
        <p:grpSp>
          <p:nvGrpSpPr>
            <p:cNvPr id="204" name="Группа 203"/>
            <p:cNvGrpSpPr/>
            <p:nvPr/>
          </p:nvGrpSpPr>
          <p:grpSpPr>
            <a:xfrm>
              <a:off x="7243787" y="1290636"/>
              <a:ext cx="4359276" cy="4924425"/>
              <a:chOff x="7210425" y="1431926"/>
              <a:chExt cx="4359276" cy="4924425"/>
            </a:xfrm>
          </p:grpSpPr>
          <p:sp>
            <p:nvSpPr>
              <p:cNvPr id="205" name="Freeform 5"/>
              <p:cNvSpPr>
                <a:spLocks/>
              </p:cNvSpPr>
              <p:nvPr/>
            </p:nvSpPr>
            <p:spPr bwMode="auto">
              <a:xfrm>
                <a:off x="8275638" y="2238376"/>
                <a:ext cx="2254250" cy="4117975"/>
              </a:xfrm>
              <a:custGeom>
                <a:avLst/>
                <a:gdLst>
                  <a:gd name="T0" fmla="*/ 1197 w 1369"/>
                  <a:gd name="T1" fmla="*/ 2301 h 2498"/>
                  <a:gd name="T2" fmla="*/ 1203 w 1369"/>
                  <a:gd name="T3" fmla="*/ 2183 h 2498"/>
                  <a:gd name="T4" fmla="*/ 1232 w 1369"/>
                  <a:gd name="T5" fmla="*/ 2154 h 2498"/>
                  <a:gd name="T6" fmla="*/ 1222 w 1369"/>
                  <a:gd name="T7" fmla="*/ 2017 h 2498"/>
                  <a:gd name="T8" fmla="*/ 1220 w 1369"/>
                  <a:gd name="T9" fmla="*/ 1847 h 2498"/>
                  <a:gd name="T10" fmla="*/ 1207 w 1369"/>
                  <a:gd name="T11" fmla="*/ 1649 h 2498"/>
                  <a:gd name="T12" fmla="*/ 1270 w 1369"/>
                  <a:gd name="T13" fmla="*/ 1602 h 2498"/>
                  <a:gd name="T14" fmla="*/ 1276 w 1369"/>
                  <a:gd name="T15" fmla="*/ 1445 h 2498"/>
                  <a:gd name="T16" fmla="*/ 1296 w 1369"/>
                  <a:gd name="T17" fmla="*/ 1304 h 2498"/>
                  <a:gd name="T18" fmla="*/ 1276 w 1369"/>
                  <a:gd name="T19" fmla="*/ 1194 h 2498"/>
                  <a:gd name="T20" fmla="*/ 1216 w 1369"/>
                  <a:gd name="T21" fmla="*/ 1104 h 2498"/>
                  <a:gd name="T22" fmla="*/ 1161 w 1369"/>
                  <a:gd name="T23" fmla="*/ 868 h 2498"/>
                  <a:gd name="T24" fmla="*/ 1219 w 1369"/>
                  <a:gd name="T25" fmla="*/ 783 h 2498"/>
                  <a:gd name="T26" fmla="*/ 1272 w 1369"/>
                  <a:gd name="T27" fmla="*/ 667 h 2498"/>
                  <a:gd name="T28" fmla="*/ 1285 w 1369"/>
                  <a:gd name="T29" fmla="*/ 618 h 2498"/>
                  <a:gd name="T30" fmla="*/ 1313 w 1369"/>
                  <a:gd name="T31" fmla="*/ 486 h 2498"/>
                  <a:gd name="T32" fmla="*/ 1339 w 1369"/>
                  <a:gd name="T33" fmla="*/ 316 h 2498"/>
                  <a:gd name="T34" fmla="*/ 1350 w 1369"/>
                  <a:gd name="T35" fmla="*/ 252 h 2498"/>
                  <a:gd name="T36" fmla="*/ 1365 w 1369"/>
                  <a:gd name="T37" fmla="*/ 224 h 2498"/>
                  <a:gd name="T38" fmla="*/ 1349 w 1369"/>
                  <a:gd name="T39" fmla="*/ 194 h 2498"/>
                  <a:gd name="T40" fmla="*/ 1205 w 1369"/>
                  <a:gd name="T41" fmla="*/ 141 h 2498"/>
                  <a:gd name="T42" fmla="*/ 1196 w 1369"/>
                  <a:gd name="T43" fmla="*/ 105 h 2498"/>
                  <a:gd name="T44" fmla="*/ 1065 w 1369"/>
                  <a:gd name="T45" fmla="*/ 74 h 2498"/>
                  <a:gd name="T46" fmla="*/ 992 w 1369"/>
                  <a:gd name="T47" fmla="*/ 69 h 2498"/>
                  <a:gd name="T48" fmla="*/ 898 w 1369"/>
                  <a:gd name="T49" fmla="*/ 55 h 2498"/>
                  <a:gd name="T50" fmla="*/ 768 w 1369"/>
                  <a:gd name="T51" fmla="*/ 43 h 2498"/>
                  <a:gd name="T52" fmla="*/ 817 w 1369"/>
                  <a:gd name="T53" fmla="*/ 18 h 2498"/>
                  <a:gd name="T54" fmla="*/ 721 w 1369"/>
                  <a:gd name="T55" fmla="*/ 43 h 2498"/>
                  <a:gd name="T56" fmla="*/ 632 w 1369"/>
                  <a:gd name="T57" fmla="*/ 247 h 2498"/>
                  <a:gd name="T58" fmla="*/ 553 w 1369"/>
                  <a:gd name="T59" fmla="*/ 518 h 2498"/>
                  <a:gd name="T60" fmla="*/ 438 w 1369"/>
                  <a:gd name="T61" fmla="*/ 790 h 2498"/>
                  <a:gd name="T62" fmla="*/ 384 w 1369"/>
                  <a:gd name="T63" fmla="*/ 851 h 2498"/>
                  <a:gd name="T64" fmla="*/ 312 w 1369"/>
                  <a:gd name="T65" fmla="*/ 878 h 2498"/>
                  <a:gd name="T66" fmla="*/ 179 w 1369"/>
                  <a:gd name="T67" fmla="*/ 965 h 2498"/>
                  <a:gd name="T68" fmla="*/ 84 w 1369"/>
                  <a:gd name="T69" fmla="*/ 1157 h 2498"/>
                  <a:gd name="T70" fmla="*/ 114 w 1369"/>
                  <a:gd name="T71" fmla="*/ 1097 h 2498"/>
                  <a:gd name="T72" fmla="*/ 144 w 1369"/>
                  <a:gd name="T73" fmla="*/ 1091 h 2498"/>
                  <a:gd name="T74" fmla="*/ 111 w 1369"/>
                  <a:gd name="T75" fmla="*/ 1159 h 2498"/>
                  <a:gd name="T76" fmla="*/ 85 w 1369"/>
                  <a:gd name="T77" fmla="*/ 1232 h 2498"/>
                  <a:gd name="T78" fmla="*/ 164 w 1369"/>
                  <a:gd name="T79" fmla="*/ 1216 h 2498"/>
                  <a:gd name="T80" fmla="*/ 208 w 1369"/>
                  <a:gd name="T81" fmla="*/ 1321 h 2498"/>
                  <a:gd name="T82" fmla="*/ 167 w 1369"/>
                  <a:gd name="T83" fmla="*/ 1398 h 2498"/>
                  <a:gd name="T84" fmla="*/ 167 w 1369"/>
                  <a:gd name="T85" fmla="*/ 1496 h 2498"/>
                  <a:gd name="T86" fmla="*/ 136 w 1369"/>
                  <a:gd name="T87" fmla="*/ 1560 h 2498"/>
                  <a:gd name="T88" fmla="*/ 140 w 1369"/>
                  <a:gd name="T89" fmla="*/ 1637 h 2498"/>
                  <a:gd name="T90" fmla="*/ 160 w 1369"/>
                  <a:gd name="T91" fmla="*/ 1692 h 2498"/>
                  <a:gd name="T92" fmla="*/ 106 w 1369"/>
                  <a:gd name="T93" fmla="*/ 1750 h 2498"/>
                  <a:gd name="T94" fmla="*/ 83 w 1369"/>
                  <a:gd name="T95" fmla="*/ 1704 h 2498"/>
                  <a:gd name="T96" fmla="*/ 48 w 1369"/>
                  <a:gd name="T97" fmla="*/ 1761 h 2498"/>
                  <a:gd name="T98" fmla="*/ 11 w 1369"/>
                  <a:gd name="T99" fmla="*/ 2013 h 2498"/>
                  <a:gd name="T100" fmla="*/ 53 w 1369"/>
                  <a:gd name="T101" fmla="*/ 1939 h 2498"/>
                  <a:gd name="T102" fmla="*/ 125 w 1369"/>
                  <a:gd name="T103" fmla="*/ 1976 h 2498"/>
                  <a:gd name="T104" fmla="*/ 188 w 1369"/>
                  <a:gd name="T105" fmla="*/ 2014 h 2498"/>
                  <a:gd name="T106" fmla="*/ 254 w 1369"/>
                  <a:gd name="T107" fmla="*/ 2045 h 2498"/>
                  <a:gd name="T108" fmla="*/ 255 w 1369"/>
                  <a:gd name="T109" fmla="*/ 2233 h 2498"/>
                  <a:gd name="T110" fmla="*/ 393 w 1369"/>
                  <a:gd name="T111" fmla="*/ 2465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9" h="2498">
                    <a:moveTo>
                      <a:pt x="1186" y="2440"/>
                    </a:moveTo>
                    <a:cubicBezTo>
                      <a:pt x="1192" y="2434"/>
                      <a:pt x="1194" y="2426"/>
                      <a:pt x="1194" y="2410"/>
                    </a:cubicBezTo>
                    <a:cubicBezTo>
                      <a:pt x="1195" y="2406"/>
                      <a:pt x="1195" y="2403"/>
                      <a:pt x="1195" y="2399"/>
                    </a:cubicBezTo>
                    <a:cubicBezTo>
                      <a:pt x="1194" y="2395"/>
                      <a:pt x="1193" y="2392"/>
                      <a:pt x="1192" y="2388"/>
                    </a:cubicBezTo>
                    <a:cubicBezTo>
                      <a:pt x="1187" y="2366"/>
                      <a:pt x="1193" y="2343"/>
                      <a:pt x="1193" y="2321"/>
                    </a:cubicBezTo>
                    <a:cubicBezTo>
                      <a:pt x="1193" y="2317"/>
                      <a:pt x="1193" y="2313"/>
                      <a:pt x="1194" y="2309"/>
                    </a:cubicBezTo>
                    <a:cubicBezTo>
                      <a:pt x="1194" y="2306"/>
                      <a:pt x="1196" y="2303"/>
                      <a:pt x="1197" y="2301"/>
                    </a:cubicBezTo>
                    <a:cubicBezTo>
                      <a:pt x="1203" y="2289"/>
                      <a:pt x="1209" y="2278"/>
                      <a:pt x="1219" y="2270"/>
                    </a:cubicBezTo>
                    <a:cubicBezTo>
                      <a:pt x="1220" y="2269"/>
                      <a:pt x="1222" y="2268"/>
                      <a:pt x="1223" y="2267"/>
                    </a:cubicBezTo>
                    <a:cubicBezTo>
                      <a:pt x="1223" y="2265"/>
                      <a:pt x="1223" y="2264"/>
                      <a:pt x="1223" y="2262"/>
                    </a:cubicBezTo>
                    <a:cubicBezTo>
                      <a:pt x="1223" y="2244"/>
                      <a:pt x="1218" y="2226"/>
                      <a:pt x="1213" y="2208"/>
                    </a:cubicBezTo>
                    <a:cubicBezTo>
                      <a:pt x="1213" y="2205"/>
                      <a:pt x="1212" y="2203"/>
                      <a:pt x="1210" y="2200"/>
                    </a:cubicBezTo>
                    <a:cubicBezTo>
                      <a:pt x="1208" y="2197"/>
                      <a:pt x="1204" y="2196"/>
                      <a:pt x="1202" y="2193"/>
                    </a:cubicBezTo>
                    <a:cubicBezTo>
                      <a:pt x="1199" y="2190"/>
                      <a:pt x="1199" y="2184"/>
                      <a:pt x="1203" y="2183"/>
                    </a:cubicBezTo>
                    <a:cubicBezTo>
                      <a:pt x="1204" y="2181"/>
                      <a:pt x="1208" y="2179"/>
                      <a:pt x="1209" y="2180"/>
                    </a:cubicBezTo>
                    <a:cubicBezTo>
                      <a:pt x="1211" y="2181"/>
                      <a:pt x="1213" y="2183"/>
                      <a:pt x="1213" y="2185"/>
                    </a:cubicBezTo>
                    <a:cubicBezTo>
                      <a:pt x="1214" y="2187"/>
                      <a:pt x="1215" y="2190"/>
                      <a:pt x="1214" y="2192"/>
                    </a:cubicBezTo>
                    <a:cubicBezTo>
                      <a:pt x="1222" y="2185"/>
                      <a:pt x="1227" y="2176"/>
                      <a:pt x="1228" y="2166"/>
                    </a:cubicBezTo>
                    <a:cubicBezTo>
                      <a:pt x="1228" y="2165"/>
                      <a:pt x="1229" y="2163"/>
                      <a:pt x="1229" y="2162"/>
                    </a:cubicBezTo>
                    <a:cubicBezTo>
                      <a:pt x="1230" y="2161"/>
                      <a:pt x="1230" y="2160"/>
                      <a:pt x="1231" y="2159"/>
                    </a:cubicBezTo>
                    <a:cubicBezTo>
                      <a:pt x="1231" y="2157"/>
                      <a:pt x="1232" y="2156"/>
                      <a:pt x="1232" y="2154"/>
                    </a:cubicBezTo>
                    <a:cubicBezTo>
                      <a:pt x="1233" y="2149"/>
                      <a:pt x="1233" y="2144"/>
                      <a:pt x="1234" y="2139"/>
                    </a:cubicBezTo>
                    <a:cubicBezTo>
                      <a:pt x="1235" y="2135"/>
                      <a:pt x="1235" y="2131"/>
                      <a:pt x="1235" y="2127"/>
                    </a:cubicBezTo>
                    <a:cubicBezTo>
                      <a:pt x="1235" y="2112"/>
                      <a:pt x="1223" y="2098"/>
                      <a:pt x="1219" y="2083"/>
                    </a:cubicBezTo>
                    <a:cubicBezTo>
                      <a:pt x="1217" y="2078"/>
                      <a:pt x="1217" y="2072"/>
                      <a:pt x="1215" y="2067"/>
                    </a:cubicBezTo>
                    <a:cubicBezTo>
                      <a:pt x="1213" y="2063"/>
                      <a:pt x="1210" y="2059"/>
                      <a:pt x="1209" y="2055"/>
                    </a:cubicBezTo>
                    <a:cubicBezTo>
                      <a:pt x="1207" y="2051"/>
                      <a:pt x="1207" y="2046"/>
                      <a:pt x="1209" y="2042"/>
                    </a:cubicBezTo>
                    <a:cubicBezTo>
                      <a:pt x="1214" y="2034"/>
                      <a:pt x="1220" y="2026"/>
                      <a:pt x="1222" y="2017"/>
                    </a:cubicBezTo>
                    <a:cubicBezTo>
                      <a:pt x="1222" y="2015"/>
                      <a:pt x="1223" y="2013"/>
                      <a:pt x="1223" y="2012"/>
                    </a:cubicBezTo>
                    <a:cubicBezTo>
                      <a:pt x="1225" y="2008"/>
                      <a:pt x="1227" y="2006"/>
                      <a:pt x="1230" y="2003"/>
                    </a:cubicBezTo>
                    <a:cubicBezTo>
                      <a:pt x="1242" y="1990"/>
                      <a:pt x="1245" y="1971"/>
                      <a:pt x="1247" y="1953"/>
                    </a:cubicBezTo>
                    <a:cubicBezTo>
                      <a:pt x="1250" y="1936"/>
                      <a:pt x="1252" y="1918"/>
                      <a:pt x="1243" y="1903"/>
                    </a:cubicBezTo>
                    <a:cubicBezTo>
                      <a:pt x="1240" y="1898"/>
                      <a:pt x="1236" y="1895"/>
                      <a:pt x="1234" y="1890"/>
                    </a:cubicBezTo>
                    <a:cubicBezTo>
                      <a:pt x="1233" y="1887"/>
                      <a:pt x="1232" y="1884"/>
                      <a:pt x="1231" y="1881"/>
                    </a:cubicBezTo>
                    <a:cubicBezTo>
                      <a:pt x="1227" y="1870"/>
                      <a:pt x="1223" y="1858"/>
                      <a:pt x="1220" y="1847"/>
                    </a:cubicBezTo>
                    <a:cubicBezTo>
                      <a:pt x="1214" y="1830"/>
                      <a:pt x="1212" y="1812"/>
                      <a:pt x="1218" y="1796"/>
                    </a:cubicBezTo>
                    <a:cubicBezTo>
                      <a:pt x="1223" y="1783"/>
                      <a:pt x="1233" y="1773"/>
                      <a:pt x="1236" y="1759"/>
                    </a:cubicBezTo>
                    <a:cubicBezTo>
                      <a:pt x="1237" y="1751"/>
                      <a:pt x="1235" y="1743"/>
                      <a:pt x="1233" y="1736"/>
                    </a:cubicBezTo>
                    <a:cubicBezTo>
                      <a:pt x="1231" y="1727"/>
                      <a:pt x="1230" y="1718"/>
                      <a:pt x="1226" y="1710"/>
                    </a:cubicBezTo>
                    <a:cubicBezTo>
                      <a:pt x="1222" y="1702"/>
                      <a:pt x="1216" y="1694"/>
                      <a:pt x="1211" y="1687"/>
                    </a:cubicBezTo>
                    <a:cubicBezTo>
                      <a:pt x="1207" y="1680"/>
                      <a:pt x="1203" y="1674"/>
                      <a:pt x="1203" y="1666"/>
                    </a:cubicBezTo>
                    <a:cubicBezTo>
                      <a:pt x="1202" y="1660"/>
                      <a:pt x="1205" y="1654"/>
                      <a:pt x="1207" y="1649"/>
                    </a:cubicBezTo>
                    <a:cubicBezTo>
                      <a:pt x="1211" y="1641"/>
                      <a:pt x="1215" y="1632"/>
                      <a:pt x="1221" y="1626"/>
                    </a:cubicBezTo>
                    <a:cubicBezTo>
                      <a:pt x="1225" y="1623"/>
                      <a:pt x="1230" y="1620"/>
                      <a:pt x="1235" y="1617"/>
                    </a:cubicBezTo>
                    <a:cubicBezTo>
                      <a:pt x="1240" y="1614"/>
                      <a:pt x="1244" y="1610"/>
                      <a:pt x="1247" y="1605"/>
                    </a:cubicBezTo>
                    <a:cubicBezTo>
                      <a:pt x="1250" y="1602"/>
                      <a:pt x="1252" y="1598"/>
                      <a:pt x="1255" y="1595"/>
                    </a:cubicBezTo>
                    <a:cubicBezTo>
                      <a:pt x="1258" y="1592"/>
                      <a:pt x="1263" y="1590"/>
                      <a:pt x="1267" y="1591"/>
                    </a:cubicBezTo>
                    <a:cubicBezTo>
                      <a:pt x="1267" y="1594"/>
                      <a:pt x="1267" y="1596"/>
                      <a:pt x="1267" y="1598"/>
                    </a:cubicBezTo>
                    <a:cubicBezTo>
                      <a:pt x="1267" y="1600"/>
                      <a:pt x="1269" y="1601"/>
                      <a:pt x="1270" y="1602"/>
                    </a:cubicBezTo>
                    <a:cubicBezTo>
                      <a:pt x="1271" y="1599"/>
                      <a:pt x="1273" y="1595"/>
                      <a:pt x="1275" y="1591"/>
                    </a:cubicBezTo>
                    <a:cubicBezTo>
                      <a:pt x="1276" y="1588"/>
                      <a:pt x="1278" y="1585"/>
                      <a:pt x="1278" y="1581"/>
                    </a:cubicBezTo>
                    <a:cubicBezTo>
                      <a:pt x="1279" y="1577"/>
                      <a:pt x="1279" y="1574"/>
                      <a:pt x="1279" y="1570"/>
                    </a:cubicBezTo>
                    <a:cubicBezTo>
                      <a:pt x="1279" y="1554"/>
                      <a:pt x="1279" y="1539"/>
                      <a:pt x="1278" y="1523"/>
                    </a:cubicBezTo>
                    <a:cubicBezTo>
                      <a:pt x="1278" y="1516"/>
                      <a:pt x="1278" y="1508"/>
                      <a:pt x="1273" y="1502"/>
                    </a:cubicBezTo>
                    <a:cubicBezTo>
                      <a:pt x="1272" y="1491"/>
                      <a:pt x="1272" y="1477"/>
                      <a:pt x="1274" y="1466"/>
                    </a:cubicBezTo>
                    <a:cubicBezTo>
                      <a:pt x="1274" y="1459"/>
                      <a:pt x="1275" y="1452"/>
                      <a:pt x="1276" y="1445"/>
                    </a:cubicBezTo>
                    <a:cubicBezTo>
                      <a:pt x="1276" y="1440"/>
                      <a:pt x="1277" y="1435"/>
                      <a:pt x="1278" y="1430"/>
                    </a:cubicBezTo>
                    <a:cubicBezTo>
                      <a:pt x="1281" y="1418"/>
                      <a:pt x="1288" y="1408"/>
                      <a:pt x="1289" y="1397"/>
                    </a:cubicBezTo>
                    <a:cubicBezTo>
                      <a:pt x="1290" y="1391"/>
                      <a:pt x="1289" y="1385"/>
                      <a:pt x="1289" y="1379"/>
                    </a:cubicBezTo>
                    <a:cubicBezTo>
                      <a:pt x="1290" y="1375"/>
                      <a:pt x="1291" y="1372"/>
                      <a:pt x="1291" y="1368"/>
                    </a:cubicBezTo>
                    <a:cubicBezTo>
                      <a:pt x="1291" y="1363"/>
                      <a:pt x="1290" y="1357"/>
                      <a:pt x="1290" y="1352"/>
                    </a:cubicBezTo>
                    <a:cubicBezTo>
                      <a:pt x="1289" y="1342"/>
                      <a:pt x="1290" y="1332"/>
                      <a:pt x="1292" y="1322"/>
                    </a:cubicBezTo>
                    <a:cubicBezTo>
                      <a:pt x="1294" y="1316"/>
                      <a:pt x="1296" y="1310"/>
                      <a:pt x="1296" y="1304"/>
                    </a:cubicBezTo>
                    <a:cubicBezTo>
                      <a:pt x="1296" y="1299"/>
                      <a:pt x="1295" y="1294"/>
                      <a:pt x="1293" y="1290"/>
                    </a:cubicBezTo>
                    <a:cubicBezTo>
                      <a:pt x="1290" y="1282"/>
                      <a:pt x="1286" y="1275"/>
                      <a:pt x="1282" y="1269"/>
                    </a:cubicBezTo>
                    <a:cubicBezTo>
                      <a:pt x="1275" y="1261"/>
                      <a:pt x="1267" y="1254"/>
                      <a:pt x="1262" y="1245"/>
                    </a:cubicBezTo>
                    <a:cubicBezTo>
                      <a:pt x="1256" y="1235"/>
                      <a:pt x="1254" y="1224"/>
                      <a:pt x="1255" y="1213"/>
                    </a:cubicBezTo>
                    <a:cubicBezTo>
                      <a:pt x="1256" y="1208"/>
                      <a:pt x="1257" y="1202"/>
                      <a:pt x="1260" y="1197"/>
                    </a:cubicBezTo>
                    <a:cubicBezTo>
                      <a:pt x="1262" y="1191"/>
                      <a:pt x="1263" y="1188"/>
                      <a:pt x="1270" y="1190"/>
                    </a:cubicBezTo>
                    <a:cubicBezTo>
                      <a:pt x="1272" y="1190"/>
                      <a:pt x="1275" y="1191"/>
                      <a:pt x="1276" y="1194"/>
                    </a:cubicBezTo>
                    <a:cubicBezTo>
                      <a:pt x="1275" y="1189"/>
                      <a:pt x="1276" y="1183"/>
                      <a:pt x="1274" y="1178"/>
                    </a:cubicBezTo>
                    <a:cubicBezTo>
                      <a:pt x="1274" y="1176"/>
                      <a:pt x="1273" y="1174"/>
                      <a:pt x="1272" y="1172"/>
                    </a:cubicBezTo>
                    <a:cubicBezTo>
                      <a:pt x="1270" y="1169"/>
                      <a:pt x="1268" y="1165"/>
                      <a:pt x="1267" y="1161"/>
                    </a:cubicBezTo>
                    <a:cubicBezTo>
                      <a:pt x="1263" y="1152"/>
                      <a:pt x="1262" y="1142"/>
                      <a:pt x="1256" y="1134"/>
                    </a:cubicBezTo>
                    <a:cubicBezTo>
                      <a:pt x="1255" y="1133"/>
                      <a:pt x="1254" y="1132"/>
                      <a:pt x="1253" y="1131"/>
                    </a:cubicBezTo>
                    <a:cubicBezTo>
                      <a:pt x="1252" y="1131"/>
                      <a:pt x="1251" y="1130"/>
                      <a:pt x="1249" y="1129"/>
                    </a:cubicBezTo>
                    <a:cubicBezTo>
                      <a:pt x="1236" y="1124"/>
                      <a:pt x="1228" y="1111"/>
                      <a:pt x="1216" y="1104"/>
                    </a:cubicBezTo>
                    <a:cubicBezTo>
                      <a:pt x="1212" y="1102"/>
                      <a:pt x="1208" y="1100"/>
                      <a:pt x="1204" y="1098"/>
                    </a:cubicBezTo>
                    <a:cubicBezTo>
                      <a:pt x="1190" y="1089"/>
                      <a:pt x="1183" y="1071"/>
                      <a:pt x="1171" y="1059"/>
                    </a:cubicBezTo>
                    <a:cubicBezTo>
                      <a:pt x="1165" y="1053"/>
                      <a:pt x="1162" y="1044"/>
                      <a:pt x="1161" y="1035"/>
                    </a:cubicBezTo>
                    <a:cubicBezTo>
                      <a:pt x="1160" y="1027"/>
                      <a:pt x="1159" y="1018"/>
                      <a:pt x="1158" y="1009"/>
                    </a:cubicBezTo>
                    <a:cubicBezTo>
                      <a:pt x="1154" y="990"/>
                      <a:pt x="1142" y="973"/>
                      <a:pt x="1133" y="956"/>
                    </a:cubicBezTo>
                    <a:cubicBezTo>
                      <a:pt x="1125" y="938"/>
                      <a:pt x="1119" y="917"/>
                      <a:pt x="1128" y="900"/>
                    </a:cubicBezTo>
                    <a:cubicBezTo>
                      <a:pt x="1135" y="886"/>
                      <a:pt x="1149" y="878"/>
                      <a:pt x="1161" y="868"/>
                    </a:cubicBezTo>
                    <a:cubicBezTo>
                      <a:pt x="1164" y="865"/>
                      <a:pt x="1168" y="862"/>
                      <a:pt x="1172" y="860"/>
                    </a:cubicBezTo>
                    <a:cubicBezTo>
                      <a:pt x="1176" y="858"/>
                      <a:pt x="1181" y="857"/>
                      <a:pt x="1185" y="860"/>
                    </a:cubicBezTo>
                    <a:cubicBezTo>
                      <a:pt x="1190" y="856"/>
                      <a:pt x="1192" y="851"/>
                      <a:pt x="1192" y="844"/>
                    </a:cubicBezTo>
                    <a:cubicBezTo>
                      <a:pt x="1193" y="838"/>
                      <a:pt x="1192" y="832"/>
                      <a:pt x="1192" y="826"/>
                    </a:cubicBezTo>
                    <a:cubicBezTo>
                      <a:pt x="1193" y="820"/>
                      <a:pt x="1194" y="814"/>
                      <a:pt x="1199" y="810"/>
                    </a:cubicBezTo>
                    <a:cubicBezTo>
                      <a:pt x="1203" y="807"/>
                      <a:pt x="1208" y="806"/>
                      <a:pt x="1212" y="803"/>
                    </a:cubicBezTo>
                    <a:cubicBezTo>
                      <a:pt x="1220" y="798"/>
                      <a:pt x="1218" y="792"/>
                      <a:pt x="1219" y="783"/>
                    </a:cubicBezTo>
                    <a:cubicBezTo>
                      <a:pt x="1220" y="775"/>
                      <a:pt x="1223" y="766"/>
                      <a:pt x="1225" y="757"/>
                    </a:cubicBezTo>
                    <a:cubicBezTo>
                      <a:pt x="1228" y="740"/>
                      <a:pt x="1226" y="722"/>
                      <a:pt x="1229" y="705"/>
                    </a:cubicBezTo>
                    <a:cubicBezTo>
                      <a:pt x="1229" y="703"/>
                      <a:pt x="1230" y="700"/>
                      <a:pt x="1231" y="699"/>
                    </a:cubicBezTo>
                    <a:cubicBezTo>
                      <a:pt x="1235" y="694"/>
                      <a:pt x="1244" y="696"/>
                      <a:pt x="1249" y="691"/>
                    </a:cubicBezTo>
                    <a:cubicBezTo>
                      <a:pt x="1251" y="689"/>
                      <a:pt x="1251" y="685"/>
                      <a:pt x="1254" y="683"/>
                    </a:cubicBezTo>
                    <a:cubicBezTo>
                      <a:pt x="1256" y="681"/>
                      <a:pt x="1259" y="681"/>
                      <a:pt x="1262" y="680"/>
                    </a:cubicBezTo>
                    <a:cubicBezTo>
                      <a:pt x="1267" y="678"/>
                      <a:pt x="1270" y="672"/>
                      <a:pt x="1272" y="667"/>
                    </a:cubicBezTo>
                    <a:cubicBezTo>
                      <a:pt x="1274" y="662"/>
                      <a:pt x="1276" y="656"/>
                      <a:pt x="1278" y="651"/>
                    </a:cubicBezTo>
                    <a:cubicBezTo>
                      <a:pt x="1281" y="646"/>
                      <a:pt x="1283" y="639"/>
                      <a:pt x="1281" y="634"/>
                    </a:cubicBezTo>
                    <a:cubicBezTo>
                      <a:pt x="1280" y="631"/>
                      <a:pt x="1278" y="629"/>
                      <a:pt x="1277" y="626"/>
                    </a:cubicBezTo>
                    <a:cubicBezTo>
                      <a:pt x="1274" y="622"/>
                      <a:pt x="1274" y="618"/>
                      <a:pt x="1274" y="614"/>
                    </a:cubicBezTo>
                    <a:cubicBezTo>
                      <a:pt x="1274" y="613"/>
                      <a:pt x="1274" y="612"/>
                      <a:pt x="1275" y="612"/>
                    </a:cubicBezTo>
                    <a:cubicBezTo>
                      <a:pt x="1275" y="612"/>
                      <a:pt x="1276" y="612"/>
                      <a:pt x="1277" y="612"/>
                    </a:cubicBezTo>
                    <a:cubicBezTo>
                      <a:pt x="1280" y="614"/>
                      <a:pt x="1283" y="615"/>
                      <a:pt x="1285" y="618"/>
                    </a:cubicBezTo>
                    <a:cubicBezTo>
                      <a:pt x="1284" y="611"/>
                      <a:pt x="1283" y="604"/>
                      <a:pt x="1282" y="597"/>
                    </a:cubicBezTo>
                    <a:cubicBezTo>
                      <a:pt x="1281" y="592"/>
                      <a:pt x="1279" y="588"/>
                      <a:pt x="1279" y="583"/>
                    </a:cubicBezTo>
                    <a:cubicBezTo>
                      <a:pt x="1280" y="572"/>
                      <a:pt x="1288" y="562"/>
                      <a:pt x="1296" y="555"/>
                    </a:cubicBezTo>
                    <a:cubicBezTo>
                      <a:pt x="1299" y="553"/>
                      <a:pt x="1302" y="550"/>
                      <a:pt x="1304" y="548"/>
                    </a:cubicBezTo>
                    <a:cubicBezTo>
                      <a:pt x="1308" y="540"/>
                      <a:pt x="1308" y="531"/>
                      <a:pt x="1306" y="522"/>
                    </a:cubicBezTo>
                    <a:cubicBezTo>
                      <a:pt x="1305" y="514"/>
                      <a:pt x="1303" y="505"/>
                      <a:pt x="1306" y="497"/>
                    </a:cubicBezTo>
                    <a:cubicBezTo>
                      <a:pt x="1308" y="493"/>
                      <a:pt x="1310" y="489"/>
                      <a:pt x="1313" y="486"/>
                    </a:cubicBezTo>
                    <a:cubicBezTo>
                      <a:pt x="1319" y="478"/>
                      <a:pt x="1323" y="467"/>
                      <a:pt x="1334" y="468"/>
                    </a:cubicBezTo>
                    <a:cubicBezTo>
                      <a:pt x="1335" y="455"/>
                      <a:pt x="1340" y="442"/>
                      <a:pt x="1338" y="429"/>
                    </a:cubicBezTo>
                    <a:cubicBezTo>
                      <a:pt x="1336" y="424"/>
                      <a:pt x="1334" y="419"/>
                      <a:pt x="1332" y="414"/>
                    </a:cubicBezTo>
                    <a:cubicBezTo>
                      <a:pt x="1325" y="395"/>
                      <a:pt x="1325" y="373"/>
                      <a:pt x="1328" y="353"/>
                    </a:cubicBezTo>
                    <a:cubicBezTo>
                      <a:pt x="1329" y="345"/>
                      <a:pt x="1331" y="336"/>
                      <a:pt x="1336" y="331"/>
                    </a:cubicBezTo>
                    <a:cubicBezTo>
                      <a:pt x="1337" y="329"/>
                      <a:pt x="1338" y="328"/>
                      <a:pt x="1339" y="327"/>
                    </a:cubicBezTo>
                    <a:cubicBezTo>
                      <a:pt x="1341" y="324"/>
                      <a:pt x="1338" y="319"/>
                      <a:pt x="1339" y="316"/>
                    </a:cubicBezTo>
                    <a:cubicBezTo>
                      <a:pt x="1341" y="310"/>
                      <a:pt x="1340" y="311"/>
                      <a:pt x="1336" y="311"/>
                    </a:cubicBezTo>
                    <a:cubicBezTo>
                      <a:pt x="1331" y="310"/>
                      <a:pt x="1327" y="309"/>
                      <a:pt x="1324" y="304"/>
                    </a:cubicBezTo>
                    <a:cubicBezTo>
                      <a:pt x="1322" y="300"/>
                      <a:pt x="1321" y="295"/>
                      <a:pt x="1321" y="290"/>
                    </a:cubicBezTo>
                    <a:cubicBezTo>
                      <a:pt x="1320" y="279"/>
                      <a:pt x="1319" y="269"/>
                      <a:pt x="1318" y="258"/>
                    </a:cubicBezTo>
                    <a:cubicBezTo>
                      <a:pt x="1317" y="255"/>
                      <a:pt x="1317" y="251"/>
                      <a:pt x="1320" y="249"/>
                    </a:cubicBezTo>
                    <a:cubicBezTo>
                      <a:pt x="1321" y="248"/>
                      <a:pt x="1323" y="247"/>
                      <a:pt x="1326" y="247"/>
                    </a:cubicBezTo>
                    <a:cubicBezTo>
                      <a:pt x="1334" y="246"/>
                      <a:pt x="1344" y="246"/>
                      <a:pt x="1350" y="252"/>
                    </a:cubicBezTo>
                    <a:cubicBezTo>
                      <a:pt x="1357" y="260"/>
                      <a:pt x="1355" y="272"/>
                      <a:pt x="1362" y="280"/>
                    </a:cubicBezTo>
                    <a:cubicBezTo>
                      <a:pt x="1363" y="280"/>
                      <a:pt x="1364" y="281"/>
                      <a:pt x="1364" y="280"/>
                    </a:cubicBezTo>
                    <a:cubicBezTo>
                      <a:pt x="1365" y="280"/>
                      <a:pt x="1365" y="279"/>
                      <a:pt x="1365" y="279"/>
                    </a:cubicBezTo>
                    <a:cubicBezTo>
                      <a:pt x="1367" y="272"/>
                      <a:pt x="1364" y="264"/>
                      <a:pt x="1362" y="257"/>
                    </a:cubicBezTo>
                    <a:cubicBezTo>
                      <a:pt x="1361" y="252"/>
                      <a:pt x="1359" y="246"/>
                      <a:pt x="1358" y="240"/>
                    </a:cubicBezTo>
                    <a:cubicBezTo>
                      <a:pt x="1358" y="237"/>
                      <a:pt x="1357" y="233"/>
                      <a:pt x="1358" y="230"/>
                    </a:cubicBezTo>
                    <a:cubicBezTo>
                      <a:pt x="1359" y="227"/>
                      <a:pt x="1362" y="224"/>
                      <a:pt x="1365" y="224"/>
                    </a:cubicBezTo>
                    <a:cubicBezTo>
                      <a:pt x="1364" y="224"/>
                      <a:pt x="1362" y="225"/>
                      <a:pt x="1362" y="225"/>
                    </a:cubicBezTo>
                    <a:cubicBezTo>
                      <a:pt x="1363" y="224"/>
                      <a:pt x="1364" y="224"/>
                      <a:pt x="1365" y="223"/>
                    </a:cubicBezTo>
                    <a:cubicBezTo>
                      <a:pt x="1367" y="222"/>
                      <a:pt x="1369" y="219"/>
                      <a:pt x="1369" y="216"/>
                    </a:cubicBezTo>
                    <a:cubicBezTo>
                      <a:pt x="1369" y="213"/>
                      <a:pt x="1367" y="211"/>
                      <a:pt x="1366" y="208"/>
                    </a:cubicBezTo>
                    <a:cubicBezTo>
                      <a:pt x="1365" y="205"/>
                      <a:pt x="1363" y="202"/>
                      <a:pt x="1360" y="201"/>
                    </a:cubicBezTo>
                    <a:cubicBezTo>
                      <a:pt x="1357" y="200"/>
                      <a:pt x="1354" y="201"/>
                      <a:pt x="1352" y="199"/>
                    </a:cubicBezTo>
                    <a:cubicBezTo>
                      <a:pt x="1351" y="197"/>
                      <a:pt x="1350" y="196"/>
                      <a:pt x="1349" y="194"/>
                    </a:cubicBezTo>
                    <a:cubicBezTo>
                      <a:pt x="1347" y="191"/>
                      <a:pt x="1344" y="188"/>
                      <a:pt x="1340" y="187"/>
                    </a:cubicBezTo>
                    <a:cubicBezTo>
                      <a:pt x="1336" y="184"/>
                      <a:pt x="1332" y="182"/>
                      <a:pt x="1328" y="180"/>
                    </a:cubicBezTo>
                    <a:cubicBezTo>
                      <a:pt x="1315" y="171"/>
                      <a:pt x="1305" y="160"/>
                      <a:pt x="1291" y="151"/>
                    </a:cubicBezTo>
                    <a:cubicBezTo>
                      <a:pt x="1273" y="139"/>
                      <a:pt x="1250" y="138"/>
                      <a:pt x="1232" y="125"/>
                    </a:cubicBezTo>
                    <a:cubicBezTo>
                      <a:pt x="1227" y="121"/>
                      <a:pt x="1221" y="116"/>
                      <a:pt x="1215" y="117"/>
                    </a:cubicBezTo>
                    <a:cubicBezTo>
                      <a:pt x="1213" y="124"/>
                      <a:pt x="1211" y="130"/>
                      <a:pt x="1209" y="137"/>
                    </a:cubicBezTo>
                    <a:cubicBezTo>
                      <a:pt x="1208" y="139"/>
                      <a:pt x="1207" y="141"/>
                      <a:pt x="1205" y="141"/>
                    </a:cubicBezTo>
                    <a:cubicBezTo>
                      <a:pt x="1204" y="141"/>
                      <a:pt x="1204" y="140"/>
                      <a:pt x="1203" y="140"/>
                    </a:cubicBezTo>
                    <a:cubicBezTo>
                      <a:pt x="1198" y="135"/>
                      <a:pt x="1193" y="130"/>
                      <a:pt x="1188" y="125"/>
                    </a:cubicBezTo>
                    <a:cubicBezTo>
                      <a:pt x="1187" y="124"/>
                      <a:pt x="1186" y="123"/>
                      <a:pt x="1186" y="122"/>
                    </a:cubicBezTo>
                    <a:cubicBezTo>
                      <a:pt x="1186" y="120"/>
                      <a:pt x="1188" y="119"/>
                      <a:pt x="1190" y="118"/>
                    </a:cubicBezTo>
                    <a:cubicBezTo>
                      <a:pt x="1193" y="118"/>
                      <a:pt x="1197" y="118"/>
                      <a:pt x="1200" y="119"/>
                    </a:cubicBezTo>
                    <a:cubicBezTo>
                      <a:pt x="1201" y="115"/>
                      <a:pt x="1203" y="111"/>
                      <a:pt x="1200" y="108"/>
                    </a:cubicBezTo>
                    <a:cubicBezTo>
                      <a:pt x="1199" y="106"/>
                      <a:pt x="1198" y="105"/>
                      <a:pt x="1196" y="105"/>
                    </a:cubicBezTo>
                    <a:cubicBezTo>
                      <a:pt x="1192" y="103"/>
                      <a:pt x="1188" y="102"/>
                      <a:pt x="1183" y="102"/>
                    </a:cubicBezTo>
                    <a:cubicBezTo>
                      <a:pt x="1173" y="102"/>
                      <a:pt x="1165" y="93"/>
                      <a:pt x="1158" y="85"/>
                    </a:cubicBezTo>
                    <a:cubicBezTo>
                      <a:pt x="1150" y="78"/>
                      <a:pt x="1141" y="71"/>
                      <a:pt x="1132" y="66"/>
                    </a:cubicBezTo>
                    <a:cubicBezTo>
                      <a:pt x="1131" y="65"/>
                      <a:pt x="1130" y="65"/>
                      <a:pt x="1129" y="65"/>
                    </a:cubicBezTo>
                    <a:cubicBezTo>
                      <a:pt x="1127" y="65"/>
                      <a:pt x="1126" y="65"/>
                      <a:pt x="1125" y="66"/>
                    </a:cubicBezTo>
                    <a:cubicBezTo>
                      <a:pt x="1112" y="73"/>
                      <a:pt x="1097" y="74"/>
                      <a:pt x="1082" y="75"/>
                    </a:cubicBezTo>
                    <a:cubicBezTo>
                      <a:pt x="1076" y="76"/>
                      <a:pt x="1070" y="76"/>
                      <a:pt x="1065" y="74"/>
                    </a:cubicBezTo>
                    <a:cubicBezTo>
                      <a:pt x="1059" y="72"/>
                      <a:pt x="1055" y="66"/>
                      <a:pt x="1049" y="64"/>
                    </a:cubicBezTo>
                    <a:cubicBezTo>
                      <a:pt x="1046" y="62"/>
                      <a:pt x="1042" y="62"/>
                      <a:pt x="1038" y="62"/>
                    </a:cubicBezTo>
                    <a:cubicBezTo>
                      <a:pt x="1033" y="61"/>
                      <a:pt x="1027" y="61"/>
                      <a:pt x="1022" y="60"/>
                    </a:cubicBezTo>
                    <a:cubicBezTo>
                      <a:pt x="1020" y="60"/>
                      <a:pt x="1018" y="60"/>
                      <a:pt x="1017" y="61"/>
                    </a:cubicBezTo>
                    <a:cubicBezTo>
                      <a:pt x="1014" y="62"/>
                      <a:pt x="1013" y="65"/>
                      <a:pt x="1012" y="67"/>
                    </a:cubicBezTo>
                    <a:cubicBezTo>
                      <a:pt x="1009" y="71"/>
                      <a:pt x="1005" y="72"/>
                      <a:pt x="1001" y="71"/>
                    </a:cubicBezTo>
                    <a:cubicBezTo>
                      <a:pt x="998" y="71"/>
                      <a:pt x="995" y="69"/>
                      <a:pt x="992" y="69"/>
                    </a:cubicBezTo>
                    <a:cubicBezTo>
                      <a:pt x="988" y="68"/>
                      <a:pt x="983" y="68"/>
                      <a:pt x="978" y="68"/>
                    </a:cubicBezTo>
                    <a:cubicBezTo>
                      <a:pt x="969" y="67"/>
                      <a:pt x="959" y="66"/>
                      <a:pt x="950" y="63"/>
                    </a:cubicBezTo>
                    <a:cubicBezTo>
                      <a:pt x="945" y="62"/>
                      <a:pt x="940" y="60"/>
                      <a:pt x="935" y="59"/>
                    </a:cubicBezTo>
                    <a:cubicBezTo>
                      <a:pt x="928" y="58"/>
                      <a:pt x="921" y="60"/>
                      <a:pt x="914" y="59"/>
                    </a:cubicBezTo>
                    <a:cubicBezTo>
                      <a:pt x="913" y="59"/>
                      <a:pt x="911" y="59"/>
                      <a:pt x="910" y="58"/>
                    </a:cubicBezTo>
                    <a:cubicBezTo>
                      <a:pt x="908" y="58"/>
                      <a:pt x="907" y="57"/>
                      <a:pt x="906" y="57"/>
                    </a:cubicBezTo>
                    <a:cubicBezTo>
                      <a:pt x="903" y="56"/>
                      <a:pt x="901" y="55"/>
                      <a:pt x="898" y="55"/>
                    </a:cubicBezTo>
                    <a:cubicBezTo>
                      <a:pt x="876" y="55"/>
                      <a:pt x="853" y="57"/>
                      <a:pt x="832" y="62"/>
                    </a:cubicBezTo>
                    <a:cubicBezTo>
                      <a:pt x="831" y="66"/>
                      <a:pt x="825" y="68"/>
                      <a:pt x="822" y="65"/>
                    </a:cubicBezTo>
                    <a:cubicBezTo>
                      <a:pt x="821" y="64"/>
                      <a:pt x="820" y="63"/>
                      <a:pt x="819" y="62"/>
                    </a:cubicBezTo>
                    <a:cubicBezTo>
                      <a:pt x="817" y="61"/>
                      <a:pt x="815" y="61"/>
                      <a:pt x="813" y="60"/>
                    </a:cubicBezTo>
                    <a:cubicBezTo>
                      <a:pt x="806" y="60"/>
                      <a:pt x="799" y="59"/>
                      <a:pt x="792" y="60"/>
                    </a:cubicBezTo>
                    <a:cubicBezTo>
                      <a:pt x="783" y="62"/>
                      <a:pt x="774" y="67"/>
                      <a:pt x="767" y="62"/>
                    </a:cubicBezTo>
                    <a:cubicBezTo>
                      <a:pt x="770" y="56"/>
                      <a:pt x="770" y="49"/>
                      <a:pt x="768" y="43"/>
                    </a:cubicBezTo>
                    <a:cubicBezTo>
                      <a:pt x="768" y="42"/>
                      <a:pt x="767" y="41"/>
                      <a:pt x="767" y="39"/>
                    </a:cubicBezTo>
                    <a:cubicBezTo>
                      <a:pt x="767" y="35"/>
                      <a:pt x="772" y="33"/>
                      <a:pt x="775" y="33"/>
                    </a:cubicBezTo>
                    <a:cubicBezTo>
                      <a:pt x="779" y="33"/>
                      <a:pt x="783" y="34"/>
                      <a:pt x="787" y="33"/>
                    </a:cubicBezTo>
                    <a:cubicBezTo>
                      <a:pt x="791" y="32"/>
                      <a:pt x="794" y="29"/>
                      <a:pt x="798" y="27"/>
                    </a:cubicBezTo>
                    <a:cubicBezTo>
                      <a:pt x="801" y="25"/>
                      <a:pt x="806" y="24"/>
                      <a:pt x="809" y="27"/>
                    </a:cubicBezTo>
                    <a:cubicBezTo>
                      <a:pt x="812" y="30"/>
                      <a:pt x="812" y="37"/>
                      <a:pt x="816" y="37"/>
                    </a:cubicBezTo>
                    <a:cubicBezTo>
                      <a:pt x="816" y="31"/>
                      <a:pt x="817" y="24"/>
                      <a:pt x="817" y="18"/>
                    </a:cubicBezTo>
                    <a:cubicBezTo>
                      <a:pt x="816" y="16"/>
                      <a:pt x="816" y="15"/>
                      <a:pt x="816" y="14"/>
                    </a:cubicBezTo>
                    <a:cubicBezTo>
                      <a:pt x="813" y="8"/>
                      <a:pt x="803" y="6"/>
                      <a:pt x="798" y="6"/>
                    </a:cubicBezTo>
                    <a:cubicBezTo>
                      <a:pt x="787" y="6"/>
                      <a:pt x="777" y="3"/>
                      <a:pt x="767" y="2"/>
                    </a:cubicBezTo>
                    <a:cubicBezTo>
                      <a:pt x="756" y="0"/>
                      <a:pt x="744" y="2"/>
                      <a:pt x="737" y="9"/>
                    </a:cubicBezTo>
                    <a:cubicBezTo>
                      <a:pt x="732" y="14"/>
                      <a:pt x="728" y="17"/>
                      <a:pt x="727" y="23"/>
                    </a:cubicBezTo>
                    <a:cubicBezTo>
                      <a:pt x="726" y="25"/>
                      <a:pt x="726" y="28"/>
                      <a:pt x="725" y="31"/>
                    </a:cubicBezTo>
                    <a:cubicBezTo>
                      <a:pt x="725" y="35"/>
                      <a:pt x="723" y="39"/>
                      <a:pt x="721" y="43"/>
                    </a:cubicBezTo>
                    <a:cubicBezTo>
                      <a:pt x="713" y="62"/>
                      <a:pt x="705" y="81"/>
                      <a:pt x="696" y="100"/>
                    </a:cubicBezTo>
                    <a:cubicBezTo>
                      <a:pt x="691" y="113"/>
                      <a:pt x="685" y="126"/>
                      <a:pt x="674" y="136"/>
                    </a:cubicBezTo>
                    <a:cubicBezTo>
                      <a:pt x="669" y="141"/>
                      <a:pt x="663" y="145"/>
                      <a:pt x="659" y="151"/>
                    </a:cubicBezTo>
                    <a:cubicBezTo>
                      <a:pt x="658" y="153"/>
                      <a:pt x="656" y="157"/>
                      <a:pt x="655" y="160"/>
                    </a:cubicBezTo>
                    <a:cubicBezTo>
                      <a:pt x="651" y="170"/>
                      <a:pt x="647" y="181"/>
                      <a:pt x="643" y="191"/>
                    </a:cubicBezTo>
                    <a:cubicBezTo>
                      <a:pt x="639" y="202"/>
                      <a:pt x="642" y="215"/>
                      <a:pt x="639" y="226"/>
                    </a:cubicBezTo>
                    <a:cubicBezTo>
                      <a:pt x="638" y="233"/>
                      <a:pt x="636" y="241"/>
                      <a:pt x="632" y="247"/>
                    </a:cubicBezTo>
                    <a:cubicBezTo>
                      <a:pt x="630" y="250"/>
                      <a:pt x="627" y="253"/>
                      <a:pt x="626" y="256"/>
                    </a:cubicBezTo>
                    <a:cubicBezTo>
                      <a:pt x="623" y="260"/>
                      <a:pt x="622" y="265"/>
                      <a:pt x="620" y="270"/>
                    </a:cubicBezTo>
                    <a:cubicBezTo>
                      <a:pt x="611" y="303"/>
                      <a:pt x="602" y="335"/>
                      <a:pt x="596" y="369"/>
                    </a:cubicBezTo>
                    <a:cubicBezTo>
                      <a:pt x="593" y="381"/>
                      <a:pt x="587" y="392"/>
                      <a:pt x="584" y="404"/>
                    </a:cubicBezTo>
                    <a:cubicBezTo>
                      <a:pt x="582" y="410"/>
                      <a:pt x="582" y="416"/>
                      <a:pt x="581" y="422"/>
                    </a:cubicBezTo>
                    <a:cubicBezTo>
                      <a:pt x="580" y="431"/>
                      <a:pt x="579" y="439"/>
                      <a:pt x="577" y="447"/>
                    </a:cubicBezTo>
                    <a:cubicBezTo>
                      <a:pt x="571" y="471"/>
                      <a:pt x="560" y="494"/>
                      <a:pt x="553" y="518"/>
                    </a:cubicBezTo>
                    <a:cubicBezTo>
                      <a:pt x="550" y="528"/>
                      <a:pt x="547" y="539"/>
                      <a:pt x="544" y="550"/>
                    </a:cubicBezTo>
                    <a:cubicBezTo>
                      <a:pt x="535" y="586"/>
                      <a:pt x="523" y="621"/>
                      <a:pt x="509" y="655"/>
                    </a:cubicBezTo>
                    <a:cubicBezTo>
                      <a:pt x="501" y="674"/>
                      <a:pt x="494" y="692"/>
                      <a:pt x="481" y="709"/>
                    </a:cubicBezTo>
                    <a:cubicBezTo>
                      <a:pt x="477" y="714"/>
                      <a:pt x="473" y="719"/>
                      <a:pt x="470" y="725"/>
                    </a:cubicBezTo>
                    <a:cubicBezTo>
                      <a:pt x="467" y="730"/>
                      <a:pt x="465" y="736"/>
                      <a:pt x="462" y="742"/>
                    </a:cubicBezTo>
                    <a:cubicBezTo>
                      <a:pt x="458" y="752"/>
                      <a:pt x="454" y="762"/>
                      <a:pt x="450" y="771"/>
                    </a:cubicBezTo>
                    <a:cubicBezTo>
                      <a:pt x="446" y="778"/>
                      <a:pt x="443" y="785"/>
                      <a:pt x="438" y="790"/>
                    </a:cubicBezTo>
                    <a:cubicBezTo>
                      <a:pt x="432" y="796"/>
                      <a:pt x="424" y="800"/>
                      <a:pt x="418" y="807"/>
                    </a:cubicBezTo>
                    <a:cubicBezTo>
                      <a:pt x="414" y="811"/>
                      <a:pt x="411" y="816"/>
                      <a:pt x="408" y="821"/>
                    </a:cubicBezTo>
                    <a:cubicBezTo>
                      <a:pt x="405" y="826"/>
                      <a:pt x="402" y="830"/>
                      <a:pt x="400" y="835"/>
                    </a:cubicBezTo>
                    <a:cubicBezTo>
                      <a:pt x="397" y="838"/>
                      <a:pt x="395" y="843"/>
                      <a:pt x="398" y="846"/>
                    </a:cubicBezTo>
                    <a:cubicBezTo>
                      <a:pt x="398" y="847"/>
                      <a:pt x="399" y="848"/>
                      <a:pt x="399" y="849"/>
                    </a:cubicBezTo>
                    <a:cubicBezTo>
                      <a:pt x="399" y="851"/>
                      <a:pt x="396" y="851"/>
                      <a:pt x="394" y="851"/>
                    </a:cubicBezTo>
                    <a:cubicBezTo>
                      <a:pt x="391" y="851"/>
                      <a:pt x="387" y="851"/>
                      <a:pt x="384" y="851"/>
                    </a:cubicBezTo>
                    <a:cubicBezTo>
                      <a:pt x="382" y="851"/>
                      <a:pt x="381" y="851"/>
                      <a:pt x="380" y="850"/>
                    </a:cubicBezTo>
                    <a:cubicBezTo>
                      <a:pt x="380" y="849"/>
                      <a:pt x="379" y="848"/>
                      <a:pt x="379" y="847"/>
                    </a:cubicBezTo>
                    <a:cubicBezTo>
                      <a:pt x="379" y="840"/>
                      <a:pt x="388" y="836"/>
                      <a:pt x="390" y="829"/>
                    </a:cubicBezTo>
                    <a:cubicBezTo>
                      <a:pt x="387" y="829"/>
                      <a:pt x="385" y="831"/>
                      <a:pt x="382" y="832"/>
                    </a:cubicBezTo>
                    <a:cubicBezTo>
                      <a:pt x="373" y="837"/>
                      <a:pt x="364" y="843"/>
                      <a:pt x="355" y="848"/>
                    </a:cubicBezTo>
                    <a:cubicBezTo>
                      <a:pt x="347" y="853"/>
                      <a:pt x="340" y="861"/>
                      <a:pt x="332" y="867"/>
                    </a:cubicBezTo>
                    <a:cubicBezTo>
                      <a:pt x="326" y="871"/>
                      <a:pt x="319" y="875"/>
                      <a:pt x="312" y="878"/>
                    </a:cubicBezTo>
                    <a:cubicBezTo>
                      <a:pt x="305" y="881"/>
                      <a:pt x="298" y="883"/>
                      <a:pt x="293" y="889"/>
                    </a:cubicBezTo>
                    <a:cubicBezTo>
                      <a:pt x="292" y="891"/>
                      <a:pt x="290" y="893"/>
                      <a:pt x="289" y="896"/>
                    </a:cubicBezTo>
                    <a:cubicBezTo>
                      <a:pt x="285" y="902"/>
                      <a:pt x="280" y="907"/>
                      <a:pt x="274" y="911"/>
                    </a:cubicBezTo>
                    <a:cubicBezTo>
                      <a:pt x="268" y="916"/>
                      <a:pt x="262" y="921"/>
                      <a:pt x="256" y="926"/>
                    </a:cubicBezTo>
                    <a:cubicBezTo>
                      <a:pt x="245" y="934"/>
                      <a:pt x="233" y="942"/>
                      <a:pt x="221" y="941"/>
                    </a:cubicBezTo>
                    <a:cubicBezTo>
                      <a:pt x="213" y="944"/>
                      <a:pt x="207" y="947"/>
                      <a:pt x="200" y="951"/>
                    </a:cubicBezTo>
                    <a:cubicBezTo>
                      <a:pt x="193" y="955"/>
                      <a:pt x="186" y="959"/>
                      <a:pt x="179" y="965"/>
                    </a:cubicBezTo>
                    <a:cubicBezTo>
                      <a:pt x="174" y="969"/>
                      <a:pt x="170" y="974"/>
                      <a:pt x="165" y="980"/>
                    </a:cubicBezTo>
                    <a:cubicBezTo>
                      <a:pt x="146" y="1004"/>
                      <a:pt x="129" y="1031"/>
                      <a:pt x="117" y="1060"/>
                    </a:cubicBezTo>
                    <a:cubicBezTo>
                      <a:pt x="113" y="1069"/>
                      <a:pt x="109" y="1077"/>
                      <a:pt x="104" y="1085"/>
                    </a:cubicBezTo>
                    <a:cubicBezTo>
                      <a:pt x="100" y="1091"/>
                      <a:pt x="94" y="1096"/>
                      <a:pt x="89" y="1101"/>
                    </a:cubicBezTo>
                    <a:cubicBezTo>
                      <a:pt x="73" y="1120"/>
                      <a:pt x="65" y="1145"/>
                      <a:pt x="66" y="1170"/>
                    </a:cubicBezTo>
                    <a:cubicBezTo>
                      <a:pt x="71" y="1167"/>
                      <a:pt x="75" y="1164"/>
                      <a:pt x="80" y="1161"/>
                    </a:cubicBezTo>
                    <a:cubicBezTo>
                      <a:pt x="81" y="1160"/>
                      <a:pt x="83" y="1159"/>
                      <a:pt x="84" y="1157"/>
                    </a:cubicBezTo>
                    <a:cubicBezTo>
                      <a:pt x="86" y="1150"/>
                      <a:pt x="74" y="1144"/>
                      <a:pt x="78" y="1138"/>
                    </a:cubicBezTo>
                    <a:cubicBezTo>
                      <a:pt x="79" y="1135"/>
                      <a:pt x="84" y="1135"/>
                      <a:pt x="87" y="1136"/>
                    </a:cubicBezTo>
                    <a:cubicBezTo>
                      <a:pt x="91" y="1137"/>
                      <a:pt x="94" y="1139"/>
                      <a:pt x="97" y="1138"/>
                    </a:cubicBezTo>
                    <a:cubicBezTo>
                      <a:pt x="102" y="1137"/>
                      <a:pt x="104" y="1133"/>
                      <a:pt x="106" y="1129"/>
                    </a:cubicBezTo>
                    <a:cubicBezTo>
                      <a:pt x="109" y="1126"/>
                      <a:pt x="113" y="1122"/>
                      <a:pt x="117" y="1124"/>
                    </a:cubicBezTo>
                    <a:cubicBezTo>
                      <a:pt x="119" y="1119"/>
                      <a:pt x="122" y="1112"/>
                      <a:pt x="120" y="1107"/>
                    </a:cubicBezTo>
                    <a:cubicBezTo>
                      <a:pt x="118" y="1103"/>
                      <a:pt x="116" y="1100"/>
                      <a:pt x="114" y="1097"/>
                    </a:cubicBezTo>
                    <a:cubicBezTo>
                      <a:pt x="112" y="1094"/>
                      <a:pt x="112" y="1089"/>
                      <a:pt x="115" y="1087"/>
                    </a:cubicBezTo>
                    <a:cubicBezTo>
                      <a:pt x="116" y="1085"/>
                      <a:pt x="119" y="1085"/>
                      <a:pt x="121" y="1084"/>
                    </a:cubicBezTo>
                    <a:cubicBezTo>
                      <a:pt x="127" y="1082"/>
                      <a:pt x="130" y="1073"/>
                      <a:pt x="126" y="1068"/>
                    </a:cubicBezTo>
                    <a:cubicBezTo>
                      <a:pt x="127" y="1066"/>
                      <a:pt x="130" y="1067"/>
                      <a:pt x="131" y="1069"/>
                    </a:cubicBezTo>
                    <a:cubicBezTo>
                      <a:pt x="133" y="1070"/>
                      <a:pt x="134" y="1072"/>
                      <a:pt x="135" y="1074"/>
                    </a:cubicBezTo>
                    <a:cubicBezTo>
                      <a:pt x="139" y="1076"/>
                      <a:pt x="144" y="1074"/>
                      <a:pt x="148" y="1077"/>
                    </a:cubicBezTo>
                    <a:cubicBezTo>
                      <a:pt x="152" y="1080"/>
                      <a:pt x="149" y="1087"/>
                      <a:pt x="144" y="1091"/>
                    </a:cubicBezTo>
                    <a:cubicBezTo>
                      <a:pt x="140" y="1094"/>
                      <a:pt x="134" y="1097"/>
                      <a:pt x="134" y="1103"/>
                    </a:cubicBezTo>
                    <a:cubicBezTo>
                      <a:pt x="134" y="1106"/>
                      <a:pt x="136" y="1108"/>
                      <a:pt x="137" y="1111"/>
                    </a:cubicBezTo>
                    <a:cubicBezTo>
                      <a:pt x="138" y="1113"/>
                      <a:pt x="139" y="1117"/>
                      <a:pt x="137" y="1118"/>
                    </a:cubicBezTo>
                    <a:cubicBezTo>
                      <a:pt x="135" y="1120"/>
                      <a:pt x="133" y="1120"/>
                      <a:pt x="131" y="1121"/>
                    </a:cubicBezTo>
                    <a:cubicBezTo>
                      <a:pt x="129" y="1122"/>
                      <a:pt x="127" y="1124"/>
                      <a:pt x="129" y="1126"/>
                    </a:cubicBezTo>
                    <a:cubicBezTo>
                      <a:pt x="122" y="1133"/>
                      <a:pt x="127" y="1148"/>
                      <a:pt x="119" y="1154"/>
                    </a:cubicBezTo>
                    <a:cubicBezTo>
                      <a:pt x="117" y="1156"/>
                      <a:pt x="113" y="1157"/>
                      <a:pt x="111" y="1159"/>
                    </a:cubicBezTo>
                    <a:cubicBezTo>
                      <a:pt x="103" y="1164"/>
                      <a:pt x="103" y="1176"/>
                      <a:pt x="97" y="1183"/>
                    </a:cubicBezTo>
                    <a:cubicBezTo>
                      <a:pt x="93" y="1188"/>
                      <a:pt x="86" y="1190"/>
                      <a:pt x="79" y="1193"/>
                    </a:cubicBezTo>
                    <a:cubicBezTo>
                      <a:pt x="78" y="1193"/>
                      <a:pt x="76" y="1194"/>
                      <a:pt x="75" y="1195"/>
                    </a:cubicBezTo>
                    <a:cubicBezTo>
                      <a:pt x="74" y="1197"/>
                      <a:pt x="75" y="1199"/>
                      <a:pt x="75" y="1202"/>
                    </a:cubicBezTo>
                    <a:cubicBezTo>
                      <a:pt x="75" y="1207"/>
                      <a:pt x="71" y="1213"/>
                      <a:pt x="65" y="1214"/>
                    </a:cubicBezTo>
                    <a:cubicBezTo>
                      <a:pt x="69" y="1221"/>
                      <a:pt x="79" y="1218"/>
                      <a:pt x="83" y="1223"/>
                    </a:cubicBezTo>
                    <a:cubicBezTo>
                      <a:pt x="85" y="1226"/>
                      <a:pt x="85" y="1229"/>
                      <a:pt x="85" y="1232"/>
                    </a:cubicBezTo>
                    <a:cubicBezTo>
                      <a:pt x="85" y="1245"/>
                      <a:pt x="82" y="1257"/>
                      <a:pt x="78" y="1269"/>
                    </a:cubicBezTo>
                    <a:cubicBezTo>
                      <a:pt x="88" y="1265"/>
                      <a:pt x="97" y="1261"/>
                      <a:pt x="106" y="1257"/>
                    </a:cubicBezTo>
                    <a:cubicBezTo>
                      <a:pt x="114" y="1254"/>
                      <a:pt x="121" y="1251"/>
                      <a:pt x="129" y="1250"/>
                    </a:cubicBezTo>
                    <a:cubicBezTo>
                      <a:pt x="134" y="1250"/>
                      <a:pt x="139" y="1250"/>
                      <a:pt x="144" y="1249"/>
                    </a:cubicBezTo>
                    <a:cubicBezTo>
                      <a:pt x="156" y="1245"/>
                      <a:pt x="160" y="1233"/>
                      <a:pt x="158" y="1221"/>
                    </a:cubicBezTo>
                    <a:cubicBezTo>
                      <a:pt x="157" y="1220"/>
                      <a:pt x="157" y="1219"/>
                      <a:pt x="157" y="1218"/>
                    </a:cubicBezTo>
                    <a:cubicBezTo>
                      <a:pt x="158" y="1216"/>
                      <a:pt x="162" y="1216"/>
                      <a:pt x="164" y="1216"/>
                    </a:cubicBezTo>
                    <a:cubicBezTo>
                      <a:pt x="166" y="1216"/>
                      <a:pt x="168" y="1216"/>
                      <a:pt x="168" y="1217"/>
                    </a:cubicBezTo>
                    <a:cubicBezTo>
                      <a:pt x="169" y="1218"/>
                      <a:pt x="169" y="1219"/>
                      <a:pt x="169" y="1220"/>
                    </a:cubicBezTo>
                    <a:cubicBezTo>
                      <a:pt x="169" y="1223"/>
                      <a:pt x="169" y="1226"/>
                      <a:pt x="169" y="1230"/>
                    </a:cubicBezTo>
                    <a:cubicBezTo>
                      <a:pt x="170" y="1238"/>
                      <a:pt x="177" y="1240"/>
                      <a:pt x="184" y="1240"/>
                    </a:cubicBezTo>
                    <a:cubicBezTo>
                      <a:pt x="188" y="1240"/>
                      <a:pt x="193" y="1239"/>
                      <a:pt x="196" y="1241"/>
                    </a:cubicBezTo>
                    <a:cubicBezTo>
                      <a:pt x="198" y="1242"/>
                      <a:pt x="199" y="1244"/>
                      <a:pt x="200" y="1246"/>
                    </a:cubicBezTo>
                    <a:cubicBezTo>
                      <a:pt x="211" y="1269"/>
                      <a:pt x="216" y="1297"/>
                      <a:pt x="208" y="1321"/>
                    </a:cubicBezTo>
                    <a:cubicBezTo>
                      <a:pt x="207" y="1325"/>
                      <a:pt x="204" y="1327"/>
                      <a:pt x="204" y="1331"/>
                    </a:cubicBezTo>
                    <a:cubicBezTo>
                      <a:pt x="204" y="1334"/>
                      <a:pt x="204" y="1337"/>
                      <a:pt x="204" y="1339"/>
                    </a:cubicBezTo>
                    <a:cubicBezTo>
                      <a:pt x="203" y="1345"/>
                      <a:pt x="199" y="1349"/>
                      <a:pt x="196" y="1353"/>
                    </a:cubicBezTo>
                    <a:cubicBezTo>
                      <a:pt x="191" y="1359"/>
                      <a:pt x="185" y="1365"/>
                      <a:pt x="180" y="1371"/>
                    </a:cubicBezTo>
                    <a:cubicBezTo>
                      <a:pt x="179" y="1373"/>
                      <a:pt x="177" y="1375"/>
                      <a:pt x="176" y="1376"/>
                    </a:cubicBezTo>
                    <a:cubicBezTo>
                      <a:pt x="175" y="1378"/>
                      <a:pt x="175" y="1381"/>
                      <a:pt x="174" y="1383"/>
                    </a:cubicBezTo>
                    <a:cubicBezTo>
                      <a:pt x="173" y="1388"/>
                      <a:pt x="171" y="1394"/>
                      <a:pt x="167" y="1398"/>
                    </a:cubicBezTo>
                    <a:cubicBezTo>
                      <a:pt x="168" y="1404"/>
                      <a:pt x="170" y="1408"/>
                      <a:pt x="167" y="1413"/>
                    </a:cubicBezTo>
                    <a:cubicBezTo>
                      <a:pt x="166" y="1414"/>
                      <a:pt x="165" y="1415"/>
                      <a:pt x="165" y="1417"/>
                    </a:cubicBezTo>
                    <a:cubicBezTo>
                      <a:pt x="165" y="1419"/>
                      <a:pt x="165" y="1421"/>
                      <a:pt x="166" y="1423"/>
                    </a:cubicBezTo>
                    <a:cubicBezTo>
                      <a:pt x="169" y="1431"/>
                      <a:pt x="172" y="1439"/>
                      <a:pt x="176" y="1447"/>
                    </a:cubicBezTo>
                    <a:cubicBezTo>
                      <a:pt x="178" y="1453"/>
                      <a:pt x="180" y="1459"/>
                      <a:pt x="179" y="1465"/>
                    </a:cubicBezTo>
                    <a:cubicBezTo>
                      <a:pt x="177" y="1470"/>
                      <a:pt x="173" y="1475"/>
                      <a:pt x="170" y="1480"/>
                    </a:cubicBezTo>
                    <a:cubicBezTo>
                      <a:pt x="167" y="1485"/>
                      <a:pt x="164" y="1491"/>
                      <a:pt x="167" y="1496"/>
                    </a:cubicBezTo>
                    <a:cubicBezTo>
                      <a:pt x="171" y="1499"/>
                      <a:pt x="175" y="1502"/>
                      <a:pt x="179" y="1504"/>
                    </a:cubicBezTo>
                    <a:cubicBezTo>
                      <a:pt x="180" y="1505"/>
                      <a:pt x="181" y="1506"/>
                      <a:pt x="181" y="1507"/>
                    </a:cubicBezTo>
                    <a:cubicBezTo>
                      <a:pt x="182" y="1509"/>
                      <a:pt x="181" y="1511"/>
                      <a:pt x="180" y="1513"/>
                    </a:cubicBezTo>
                    <a:cubicBezTo>
                      <a:pt x="174" y="1522"/>
                      <a:pt x="158" y="1521"/>
                      <a:pt x="152" y="1531"/>
                    </a:cubicBezTo>
                    <a:cubicBezTo>
                      <a:pt x="149" y="1535"/>
                      <a:pt x="149" y="1540"/>
                      <a:pt x="146" y="1543"/>
                    </a:cubicBezTo>
                    <a:cubicBezTo>
                      <a:pt x="145" y="1545"/>
                      <a:pt x="143" y="1546"/>
                      <a:pt x="142" y="1547"/>
                    </a:cubicBezTo>
                    <a:cubicBezTo>
                      <a:pt x="138" y="1550"/>
                      <a:pt x="137" y="1556"/>
                      <a:pt x="136" y="1560"/>
                    </a:cubicBezTo>
                    <a:cubicBezTo>
                      <a:pt x="134" y="1566"/>
                      <a:pt x="132" y="1572"/>
                      <a:pt x="131" y="1578"/>
                    </a:cubicBezTo>
                    <a:cubicBezTo>
                      <a:pt x="130" y="1579"/>
                      <a:pt x="130" y="1581"/>
                      <a:pt x="128" y="1582"/>
                    </a:cubicBezTo>
                    <a:cubicBezTo>
                      <a:pt x="127" y="1584"/>
                      <a:pt x="125" y="1584"/>
                      <a:pt x="124" y="1585"/>
                    </a:cubicBezTo>
                    <a:cubicBezTo>
                      <a:pt x="120" y="1589"/>
                      <a:pt x="121" y="1594"/>
                      <a:pt x="121" y="1599"/>
                    </a:cubicBezTo>
                    <a:cubicBezTo>
                      <a:pt x="123" y="1609"/>
                      <a:pt x="123" y="1619"/>
                      <a:pt x="122" y="1629"/>
                    </a:cubicBezTo>
                    <a:cubicBezTo>
                      <a:pt x="126" y="1631"/>
                      <a:pt x="131" y="1633"/>
                      <a:pt x="135" y="1635"/>
                    </a:cubicBezTo>
                    <a:cubicBezTo>
                      <a:pt x="137" y="1636"/>
                      <a:pt x="138" y="1637"/>
                      <a:pt x="140" y="1637"/>
                    </a:cubicBezTo>
                    <a:cubicBezTo>
                      <a:pt x="143" y="1636"/>
                      <a:pt x="145" y="1632"/>
                      <a:pt x="146" y="1629"/>
                    </a:cubicBezTo>
                    <a:cubicBezTo>
                      <a:pt x="146" y="1627"/>
                      <a:pt x="148" y="1626"/>
                      <a:pt x="150" y="1627"/>
                    </a:cubicBezTo>
                    <a:cubicBezTo>
                      <a:pt x="152" y="1629"/>
                      <a:pt x="152" y="1632"/>
                      <a:pt x="152" y="1635"/>
                    </a:cubicBezTo>
                    <a:cubicBezTo>
                      <a:pt x="152" y="1643"/>
                      <a:pt x="151" y="1650"/>
                      <a:pt x="151" y="1658"/>
                    </a:cubicBezTo>
                    <a:cubicBezTo>
                      <a:pt x="151" y="1660"/>
                      <a:pt x="151" y="1663"/>
                      <a:pt x="152" y="1666"/>
                    </a:cubicBezTo>
                    <a:cubicBezTo>
                      <a:pt x="153" y="1667"/>
                      <a:pt x="155" y="1668"/>
                      <a:pt x="156" y="1670"/>
                    </a:cubicBezTo>
                    <a:cubicBezTo>
                      <a:pt x="162" y="1675"/>
                      <a:pt x="162" y="1684"/>
                      <a:pt x="160" y="1692"/>
                    </a:cubicBezTo>
                    <a:cubicBezTo>
                      <a:pt x="158" y="1699"/>
                      <a:pt x="155" y="1707"/>
                      <a:pt x="154" y="1714"/>
                    </a:cubicBezTo>
                    <a:cubicBezTo>
                      <a:pt x="154" y="1719"/>
                      <a:pt x="154" y="1725"/>
                      <a:pt x="151" y="1729"/>
                    </a:cubicBezTo>
                    <a:cubicBezTo>
                      <a:pt x="150" y="1730"/>
                      <a:pt x="148" y="1731"/>
                      <a:pt x="147" y="1733"/>
                    </a:cubicBezTo>
                    <a:cubicBezTo>
                      <a:pt x="147" y="1734"/>
                      <a:pt x="146" y="1735"/>
                      <a:pt x="146" y="1737"/>
                    </a:cubicBezTo>
                    <a:cubicBezTo>
                      <a:pt x="144" y="1743"/>
                      <a:pt x="138" y="1748"/>
                      <a:pt x="131" y="1749"/>
                    </a:cubicBezTo>
                    <a:cubicBezTo>
                      <a:pt x="126" y="1749"/>
                      <a:pt x="121" y="1747"/>
                      <a:pt x="115" y="1747"/>
                    </a:cubicBezTo>
                    <a:cubicBezTo>
                      <a:pt x="112" y="1748"/>
                      <a:pt x="109" y="1749"/>
                      <a:pt x="106" y="1750"/>
                    </a:cubicBezTo>
                    <a:cubicBezTo>
                      <a:pt x="97" y="1754"/>
                      <a:pt x="88" y="1757"/>
                      <a:pt x="79" y="1761"/>
                    </a:cubicBezTo>
                    <a:cubicBezTo>
                      <a:pt x="75" y="1760"/>
                      <a:pt x="73" y="1754"/>
                      <a:pt x="72" y="1750"/>
                    </a:cubicBezTo>
                    <a:cubicBezTo>
                      <a:pt x="72" y="1745"/>
                      <a:pt x="71" y="1740"/>
                      <a:pt x="68" y="1737"/>
                    </a:cubicBezTo>
                    <a:cubicBezTo>
                      <a:pt x="67" y="1733"/>
                      <a:pt x="67" y="1728"/>
                      <a:pt x="70" y="1726"/>
                    </a:cubicBezTo>
                    <a:cubicBezTo>
                      <a:pt x="73" y="1723"/>
                      <a:pt x="80" y="1726"/>
                      <a:pt x="82" y="1722"/>
                    </a:cubicBezTo>
                    <a:cubicBezTo>
                      <a:pt x="85" y="1717"/>
                      <a:pt x="78" y="1713"/>
                      <a:pt x="80" y="1708"/>
                    </a:cubicBezTo>
                    <a:cubicBezTo>
                      <a:pt x="80" y="1706"/>
                      <a:pt x="82" y="1705"/>
                      <a:pt x="83" y="1704"/>
                    </a:cubicBezTo>
                    <a:cubicBezTo>
                      <a:pt x="85" y="1703"/>
                      <a:pt x="85" y="1700"/>
                      <a:pt x="84" y="1699"/>
                    </a:cubicBezTo>
                    <a:cubicBezTo>
                      <a:pt x="81" y="1696"/>
                      <a:pt x="76" y="1697"/>
                      <a:pt x="73" y="1700"/>
                    </a:cubicBezTo>
                    <a:cubicBezTo>
                      <a:pt x="71" y="1703"/>
                      <a:pt x="69" y="1707"/>
                      <a:pt x="68" y="1711"/>
                    </a:cubicBezTo>
                    <a:cubicBezTo>
                      <a:pt x="66" y="1718"/>
                      <a:pt x="63" y="1725"/>
                      <a:pt x="61" y="1732"/>
                    </a:cubicBezTo>
                    <a:cubicBezTo>
                      <a:pt x="60" y="1737"/>
                      <a:pt x="58" y="1742"/>
                      <a:pt x="55" y="1746"/>
                    </a:cubicBezTo>
                    <a:cubicBezTo>
                      <a:pt x="54" y="1749"/>
                      <a:pt x="52" y="1751"/>
                      <a:pt x="51" y="1753"/>
                    </a:cubicBezTo>
                    <a:cubicBezTo>
                      <a:pt x="49" y="1756"/>
                      <a:pt x="48" y="1758"/>
                      <a:pt x="48" y="1761"/>
                    </a:cubicBezTo>
                    <a:cubicBezTo>
                      <a:pt x="44" y="1773"/>
                      <a:pt x="41" y="1785"/>
                      <a:pt x="38" y="1797"/>
                    </a:cubicBezTo>
                    <a:cubicBezTo>
                      <a:pt x="31" y="1821"/>
                      <a:pt x="23" y="1843"/>
                      <a:pt x="16" y="1867"/>
                    </a:cubicBezTo>
                    <a:cubicBezTo>
                      <a:pt x="13" y="1877"/>
                      <a:pt x="10" y="1887"/>
                      <a:pt x="9" y="1897"/>
                    </a:cubicBezTo>
                    <a:cubicBezTo>
                      <a:pt x="8" y="1908"/>
                      <a:pt x="9" y="1918"/>
                      <a:pt x="7" y="1928"/>
                    </a:cubicBezTo>
                    <a:cubicBezTo>
                      <a:pt x="6" y="1933"/>
                      <a:pt x="4" y="1939"/>
                      <a:pt x="3" y="1945"/>
                    </a:cubicBezTo>
                    <a:cubicBezTo>
                      <a:pt x="0" y="1962"/>
                      <a:pt x="3" y="1980"/>
                      <a:pt x="6" y="1998"/>
                    </a:cubicBezTo>
                    <a:cubicBezTo>
                      <a:pt x="7" y="2003"/>
                      <a:pt x="8" y="2009"/>
                      <a:pt x="11" y="2013"/>
                    </a:cubicBezTo>
                    <a:cubicBezTo>
                      <a:pt x="16" y="2018"/>
                      <a:pt x="23" y="2020"/>
                      <a:pt x="25" y="2026"/>
                    </a:cubicBezTo>
                    <a:cubicBezTo>
                      <a:pt x="32" y="2025"/>
                      <a:pt x="33" y="2016"/>
                      <a:pt x="33" y="2009"/>
                    </a:cubicBezTo>
                    <a:cubicBezTo>
                      <a:pt x="33" y="2004"/>
                      <a:pt x="32" y="1999"/>
                      <a:pt x="32" y="1993"/>
                    </a:cubicBezTo>
                    <a:cubicBezTo>
                      <a:pt x="26" y="1988"/>
                      <a:pt x="22" y="1981"/>
                      <a:pt x="19" y="1973"/>
                    </a:cubicBezTo>
                    <a:cubicBezTo>
                      <a:pt x="18" y="1968"/>
                      <a:pt x="17" y="1962"/>
                      <a:pt x="20" y="1958"/>
                    </a:cubicBezTo>
                    <a:cubicBezTo>
                      <a:pt x="27" y="1951"/>
                      <a:pt x="39" y="1956"/>
                      <a:pt x="47" y="1951"/>
                    </a:cubicBezTo>
                    <a:cubicBezTo>
                      <a:pt x="51" y="1949"/>
                      <a:pt x="54" y="1944"/>
                      <a:pt x="53" y="1939"/>
                    </a:cubicBezTo>
                    <a:cubicBezTo>
                      <a:pt x="52" y="1934"/>
                      <a:pt x="47" y="1930"/>
                      <a:pt x="43" y="1930"/>
                    </a:cubicBezTo>
                    <a:cubicBezTo>
                      <a:pt x="47" y="1923"/>
                      <a:pt x="54" y="1918"/>
                      <a:pt x="62" y="1916"/>
                    </a:cubicBezTo>
                    <a:cubicBezTo>
                      <a:pt x="64" y="1924"/>
                      <a:pt x="67" y="1933"/>
                      <a:pt x="75" y="1936"/>
                    </a:cubicBezTo>
                    <a:cubicBezTo>
                      <a:pt x="79" y="1936"/>
                      <a:pt x="82" y="1936"/>
                      <a:pt x="86" y="1936"/>
                    </a:cubicBezTo>
                    <a:cubicBezTo>
                      <a:pt x="95" y="1938"/>
                      <a:pt x="99" y="1948"/>
                      <a:pt x="104" y="1955"/>
                    </a:cubicBezTo>
                    <a:cubicBezTo>
                      <a:pt x="109" y="1962"/>
                      <a:pt x="115" y="1967"/>
                      <a:pt x="120" y="1972"/>
                    </a:cubicBezTo>
                    <a:cubicBezTo>
                      <a:pt x="122" y="1973"/>
                      <a:pt x="123" y="1975"/>
                      <a:pt x="125" y="1976"/>
                    </a:cubicBezTo>
                    <a:cubicBezTo>
                      <a:pt x="128" y="1976"/>
                      <a:pt x="130" y="1976"/>
                      <a:pt x="133" y="1976"/>
                    </a:cubicBezTo>
                    <a:cubicBezTo>
                      <a:pt x="140" y="1976"/>
                      <a:pt x="147" y="1975"/>
                      <a:pt x="154" y="1975"/>
                    </a:cubicBezTo>
                    <a:cubicBezTo>
                      <a:pt x="155" y="1975"/>
                      <a:pt x="157" y="1974"/>
                      <a:pt x="158" y="1975"/>
                    </a:cubicBezTo>
                    <a:cubicBezTo>
                      <a:pt x="159" y="1976"/>
                      <a:pt x="159" y="1977"/>
                      <a:pt x="160" y="1978"/>
                    </a:cubicBezTo>
                    <a:cubicBezTo>
                      <a:pt x="164" y="1986"/>
                      <a:pt x="172" y="1992"/>
                      <a:pt x="180" y="1994"/>
                    </a:cubicBezTo>
                    <a:cubicBezTo>
                      <a:pt x="184" y="1994"/>
                      <a:pt x="188" y="1995"/>
                      <a:pt x="190" y="1997"/>
                    </a:cubicBezTo>
                    <a:cubicBezTo>
                      <a:pt x="193" y="2002"/>
                      <a:pt x="187" y="2008"/>
                      <a:pt x="188" y="2014"/>
                    </a:cubicBezTo>
                    <a:cubicBezTo>
                      <a:pt x="188" y="2023"/>
                      <a:pt x="201" y="2026"/>
                      <a:pt x="204" y="2035"/>
                    </a:cubicBezTo>
                    <a:cubicBezTo>
                      <a:pt x="206" y="2038"/>
                      <a:pt x="206" y="2042"/>
                      <a:pt x="208" y="2046"/>
                    </a:cubicBezTo>
                    <a:cubicBezTo>
                      <a:pt x="211" y="2051"/>
                      <a:pt x="216" y="2052"/>
                      <a:pt x="221" y="2055"/>
                    </a:cubicBezTo>
                    <a:cubicBezTo>
                      <a:pt x="229" y="2058"/>
                      <a:pt x="235" y="2062"/>
                      <a:pt x="241" y="2067"/>
                    </a:cubicBezTo>
                    <a:cubicBezTo>
                      <a:pt x="242" y="2069"/>
                      <a:pt x="244" y="2070"/>
                      <a:pt x="246" y="2071"/>
                    </a:cubicBezTo>
                    <a:cubicBezTo>
                      <a:pt x="253" y="2074"/>
                      <a:pt x="259" y="2066"/>
                      <a:pt x="255" y="2060"/>
                    </a:cubicBezTo>
                    <a:cubicBezTo>
                      <a:pt x="253" y="2056"/>
                      <a:pt x="252" y="2050"/>
                      <a:pt x="254" y="2045"/>
                    </a:cubicBezTo>
                    <a:cubicBezTo>
                      <a:pt x="257" y="2041"/>
                      <a:pt x="263" y="2038"/>
                      <a:pt x="267" y="2041"/>
                    </a:cubicBezTo>
                    <a:cubicBezTo>
                      <a:pt x="271" y="2039"/>
                      <a:pt x="273" y="2036"/>
                      <a:pt x="277" y="2037"/>
                    </a:cubicBezTo>
                    <a:cubicBezTo>
                      <a:pt x="280" y="2061"/>
                      <a:pt x="274" y="2084"/>
                      <a:pt x="269" y="2108"/>
                    </a:cubicBezTo>
                    <a:cubicBezTo>
                      <a:pt x="266" y="2124"/>
                      <a:pt x="261" y="2142"/>
                      <a:pt x="247" y="2150"/>
                    </a:cubicBezTo>
                    <a:cubicBezTo>
                      <a:pt x="244" y="2152"/>
                      <a:pt x="241" y="2153"/>
                      <a:pt x="240" y="2156"/>
                    </a:cubicBezTo>
                    <a:cubicBezTo>
                      <a:pt x="240" y="2157"/>
                      <a:pt x="240" y="2159"/>
                      <a:pt x="240" y="2160"/>
                    </a:cubicBezTo>
                    <a:cubicBezTo>
                      <a:pt x="243" y="2185"/>
                      <a:pt x="248" y="2209"/>
                      <a:pt x="255" y="2233"/>
                    </a:cubicBezTo>
                    <a:cubicBezTo>
                      <a:pt x="261" y="2256"/>
                      <a:pt x="275" y="2277"/>
                      <a:pt x="286" y="2299"/>
                    </a:cubicBezTo>
                    <a:cubicBezTo>
                      <a:pt x="289" y="2305"/>
                      <a:pt x="293" y="2311"/>
                      <a:pt x="295" y="2318"/>
                    </a:cubicBezTo>
                    <a:cubicBezTo>
                      <a:pt x="298" y="2327"/>
                      <a:pt x="298" y="2336"/>
                      <a:pt x="299" y="2346"/>
                    </a:cubicBezTo>
                    <a:cubicBezTo>
                      <a:pt x="301" y="2367"/>
                      <a:pt x="313" y="2386"/>
                      <a:pt x="331" y="2398"/>
                    </a:cubicBezTo>
                    <a:cubicBezTo>
                      <a:pt x="335" y="2401"/>
                      <a:pt x="339" y="2403"/>
                      <a:pt x="341" y="2407"/>
                    </a:cubicBezTo>
                    <a:cubicBezTo>
                      <a:pt x="347" y="2417"/>
                      <a:pt x="341" y="2431"/>
                      <a:pt x="347" y="2441"/>
                    </a:cubicBezTo>
                    <a:cubicBezTo>
                      <a:pt x="359" y="2457"/>
                      <a:pt x="373" y="2463"/>
                      <a:pt x="393" y="2465"/>
                    </a:cubicBezTo>
                    <a:cubicBezTo>
                      <a:pt x="491" y="2475"/>
                      <a:pt x="590" y="2485"/>
                      <a:pt x="689" y="2496"/>
                    </a:cubicBezTo>
                    <a:cubicBezTo>
                      <a:pt x="689" y="2498"/>
                      <a:pt x="975" y="2494"/>
                      <a:pt x="999" y="2494"/>
                    </a:cubicBezTo>
                    <a:cubicBezTo>
                      <a:pt x="1025" y="2494"/>
                      <a:pt x="1051" y="2494"/>
                      <a:pt x="1077" y="2488"/>
                    </a:cubicBezTo>
                    <a:cubicBezTo>
                      <a:pt x="1104" y="2481"/>
                      <a:pt x="1128" y="2468"/>
                      <a:pt x="1154" y="2456"/>
                    </a:cubicBezTo>
                    <a:cubicBezTo>
                      <a:pt x="1169" y="2449"/>
                      <a:pt x="1180" y="2446"/>
                      <a:pt x="1186" y="2440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6" name="Freeform 6"/>
              <p:cNvSpPr>
                <a:spLocks/>
              </p:cNvSpPr>
              <p:nvPr/>
            </p:nvSpPr>
            <p:spPr bwMode="auto">
              <a:xfrm>
                <a:off x="8332788" y="5507038"/>
                <a:ext cx="138113" cy="152400"/>
              </a:xfrm>
              <a:custGeom>
                <a:avLst/>
                <a:gdLst>
                  <a:gd name="T0" fmla="*/ 11 w 83"/>
                  <a:gd name="T1" fmla="*/ 54 h 92"/>
                  <a:gd name="T2" fmla="*/ 21 w 83"/>
                  <a:gd name="T3" fmla="*/ 46 h 92"/>
                  <a:gd name="T4" fmla="*/ 29 w 83"/>
                  <a:gd name="T5" fmla="*/ 37 h 92"/>
                  <a:gd name="T6" fmla="*/ 31 w 83"/>
                  <a:gd name="T7" fmla="*/ 29 h 92"/>
                  <a:gd name="T8" fmla="*/ 33 w 83"/>
                  <a:gd name="T9" fmla="*/ 26 h 92"/>
                  <a:gd name="T10" fmla="*/ 55 w 83"/>
                  <a:gd name="T11" fmla="*/ 14 h 92"/>
                  <a:gd name="T12" fmla="*/ 81 w 83"/>
                  <a:gd name="T13" fmla="*/ 16 h 92"/>
                  <a:gd name="T14" fmla="*/ 82 w 83"/>
                  <a:gd name="T15" fmla="*/ 42 h 92"/>
                  <a:gd name="T16" fmla="*/ 81 w 83"/>
                  <a:gd name="T17" fmla="*/ 52 h 92"/>
                  <a:gd name="T18" fmla="*/ 71 w 83"/>
                  <a:gd name="T19" fmla="*/ 67 h 92"/>
                  <a:gd name="T20" fmla="*/ 66 w 83"/>
                  <a:gd name="T21" fmla="*/ 71 h 92"/>
                  <a:gd name="T22" fmla="*/ 65 w 83"/>
                  <a:gd name="T23" fmla="*/ 84 h 92"/>
                  <a:gd name="T24" fmla="*/ 54 w 83"/>
                  <a:gd name="T25" fmla="*/ 91 h 92"/>
                  <a:gd name="T26" fmla="*/ 40 w 83"/>
                  <a:gd name="T27" fmla="*/ 86 h 92"/>
                  <a:gd name="T28" fmla="*/ 11 w 83"/>
                  <a:gd name="T29" fmla="*/ 5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2">
                    <a:moveTo>
                      <a:pt x="11" y="54"/>
                    </a:moveTo>
                    <a:cubicBezTo>
                      <a:pt x="14" y="51"/>
                      <a:pt x="18" y="49"/>
                      <a:pt x="21" y="46"/>
                    </a:cubicBezTo>
                    <a:cubicBezTo>
                      <a:pt x="25" y="44"/>
                      <a:pt x="28" y="41"/>
                      <a:pt x="29" y="37"/>
                    </a:cubicBezTo>
                    <a:cubicBezTo>
                      <a:pt x="29" y="34"/>
                      <a:pt x="29" y="31"/>
                      <a:pt x="31" y="29"/>
                    </a:cubicBezTo>
                    <a:cubicBezTo>
                      <a:pt x="31" y="28"/>
                      <a:pt x="32" y="27"/>
                      <a:pt x="33" y="26"/>
                    </a:cubicBezTo>
                    <a:cubicBezTo>
                      <a:pt x="41" y="22"/>
                      <a:pt x="48" y="18"/>
                      <a:pt x="55" y="14"/>
                    </a:cubicBezTo>
                    <a:cubicBezTo>
                      <a:pt x="66" y="7"/>
                      <a:pt x="79" y="0"/>
                      <a:pt x="81" y="16"/>
                    </a:cubicBezTo>
                    <a:cubicBezTo>
                      <a:pt x="83" y="25"/>
                      <a:pt x="81" y="34"/>
                      <a:pt x="82" y="42"/>
                    </a:cubicBezTo>
                    <a:cubicBezTo>
                      <a:pt x="82" y="46"/>
                      <a:pt x="82" y="49"/>
                      <a:pt x="81" y="52"/>
                    </a:cubicBezTo>
                    <a:cubicBezTo>
                      <a:pt x="80" y="58"/>
                      <a:pt x="76" y="64"/>
                      <a:pt x="71" y="67"/>
                    </a:cubicBezTo>
                    <a:cubicBezTo>
                      <a:pt x="69" y="69"/>
                      <a:pt x="67" y="70"/>
                      <a:pt x="66" y="71"/>
                    </a:cubicBezTo>
                    <a:cubicBezTo>
                      <a:pt x="64" y="75"/>
                      <a:pt x="66" y="80"/>
                      <a:pt x="65" y="84"/>
                    </a:cubicBezTo>
                    <a:cubicBezTo>
                      <a:pt x="64" y="89"/>
                      <a:pt x="59" y="92"/>
                      <a:pt x="54" y="91"/>
                    </a:cubicBezTo>
                    <a:cubicBezTo>
                      <a:pt x="49" y="91"/>
                      <a:pt x="44" y="88"/>
                      <a:pt x="40" y="86"/>
                    </a:cubicBezTo>
                    <a:cubicBezTo>
                      <a:pt x="31" y="80"/>
                      <a:pt x="0" y="69"/>
                      <a:pt x="11" y="54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7" name="Freeform 7"/>
              <p:cNvSpPr>
                <a:spLocks/>
              </p:cNvSpPr>
              <p:nvPr/>
            </p:nvSpPr>
            <p:spPr bwMode="auto">
              <a:xfrm>
                <a:off x="8308975" y="5621338"/>
                <a:ext cx="80963" cy="107950"/>
              </a:xfrm>
              <a:custGeom>
                <a:avLst/>
                <a:gdLst>
                  <a:gd name="T0" fmla="*/ 29 w 49"/>
                  <a:gd name="T1" fmla="*/ 22 h 65"/>
                  <a:gd name="T2" fmla="*/ 46 w 49"/>
                  <a:gd name="T3" fmla="*/ 27 h 65"/>
                  <a:gd name="T4" fmla="*/ 49 w 49"/>
                  <a:gd name="T5" fmla="*/ 37 h 65"/>
                  <a:gd name="T6" fmla="*/ 45 w 49"/>
                  <a:gd name="T7" fmla="*/ 47 h 65"/>
                  <a:gd name="T8" fmla="*/ 39 w 49"/>
                  <a:gd name="T9" fmla="*/ 59 h 65"/>
                  <a:gd name="T10" fmla="*/ 37 w 49"/>
                  <a:gd name="T11" fmla="*/ 62 h 65"/>
                  <a:gd name="T12" fmla="*/ 27 w 49"/>
                  <a:gd name="T13" fmla="*/ 62 h 65"/>
                  <a:gd name="T14" fmla="*/ 16 w 49"/>
                  <a:gd name="T15" fmla="*/ 48 h 65"/>
                  <a:gd name="T16" fmla="*/ 3 w 49"/>
                  <a:gd name="T17" fmla="*/ 27 h 65"/>
                  <a:gd name="T18" fmla="*/ 1 w 49"/>
                  <a:gd name="T19" fmla="*/ 22 h 65"/>
                  <a:gd name="T20" fmla="*/ 0 w 49"/>
                  <a:gd name="T21" fmla="*/ 17 h 65"/>
                  <a:gd name="T22" fmla="*/ 0 w 49"/>
                  <a:gd name="T23" fmla="*/ 3 h 65"/>
                  <a:gd name="T24" fmla="*/ 1 w 49"/>
                  <a:gd name="T25" fmla="*/ 1 h 65"/>
                  <a:gd name="T26" fmla="*/ 2 w 49"/>
                  <a:gd name="T27" fmla="*/ 1 h 65"/>
                  <a:gd name="T28" fmla="*/ 29 w 49"/>
                  <a:gd name="T29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65">
                    <a:moveTo>
                      <a:pt x="29" y="22"/>
                    </a:moveTo>
                    <a:cubicBezTo>
                      <a:pt x="35" y="24"/>
                      <a:pt x="42" y="23"/>
                      <a:pt x="46" y="27"/>
                    </a:cubicBezTo>
                    <a:cubicBezTo>
                      <a:pt x="48" y="29"/>
                      <a:pt x="49" y="33"/>
                      <a:pt x="49" y="37"/>
                    </a:cubicBezTo>
                    <a:cubicBezTo>
                      <a:pt x="48" y="40"/>
                      <a:pt x="47" y="44"/>
                      <a:pt x="45" y="47"/>
                    </a:cubicBezTo>
                    <a:cubicBezTo>
                      <a:pt x="43" y="51"/>
                      <a:pt x="41" y="55"/>
                      <a:pt x="39" y="59"/>
                    </a:cubicBezTo>
                    <a:cubicBezTo>
                      <a:pt x="39" y="60"/>
                      <a:pt x="38" y="62"/>
                      <a:pt x="37" y="62"/>
                    </a:cubicBezTo>
                    <a:cubicBezTo>
                      <a:pt x="34" y="65"/>
                      <a:pt x="30" y="64"/>
                      <a:pt x="27" y="62"/>
                    </a:cubicBezTo>
                    <a:cubicBezTo>
                      <a:pt x="22" y="58"/>
                      <a:pt x="19" y="53"/>
                      <a:pt x="16" y="48"/>
                    </a:cubicBezTo>
                    <a:cubicBezTo>
                      <a:pt x="12" y="41"/>
                      <a:pt x="7" y="34"/>
                      <a:pt x="3" y="27"/>
                    </a:cubicBezTo>
                    <a:cubicBezTo>
                      <a:pt x="2" y="26"/>
                      <a:pt x="1" y="24"/>
                      <a:pt x="1" y="22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2"/>
                      <a:pt x="0" y="7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8" y="0"/>
                      <a:pt x="14" y="19"/>
                      <a:pt x="29" y="22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8" name="Freeform 8"/>
              <p:cNvSpPr>
                <a:spLocks/>
              </p:cNvSpPr>
              <p:nvPr/>
            </p:nvSpPr>
            <p:spPr bwMode="auto">
              <a:xfrm>
                <a:off x="9650413" y="1741488"/>
                <a:ext cx="522288" cy="468313"/>
              </a:xfrm>
              <a:custGeom>
                <a:avLst/>
                <a:gdLst>
                  <a:gd name="T0" fmla="*/ 39 w 317"/>
                  <a:gd name="T1" fmla="*/ 69 h 284"/>
                  <a:gd name="T2" fmla="*/ 30 w 317"/>
                  <a:gd name="T3" fmla="*/ 145 h 284"/>
                  <a:gd name="T4" fmla="*/ 11 w 317"/>
                  <a:gd name="T5" fmla="*/ 219 h 284"/>
                  <a:gd name="T6" fmla="*/ 2 w 317"/>
                  <a:gd name="T7" fmla="*/ 267 h 284"/>
                  <a:gd name="T8" fmla="*/ 9 w 317"/>
                  <a:gd name="T9" fmla="*/ 274 h 284"/>
                  <a:gd name="T10" fmla="*/ 31 w 317"/>
                  <a:gd name="T11" fmla="*/ 267 h 284"/>
                  <a:gd name="T12" fmla="*/ 29 w 317"/>
                  <a:gd name="T13" fmla="*/ 241 h 284"/>
                  <a:gd name="T14" fmla="*/ 45 w 317"/>
                  <a:gd name="T15" fmla="*/ 245 h 284"/>
                  <a:gd name="T16" fmla="*/ 52 w 317"/>
                  <a:gd name="T17" fmla="*/ 270 h 284"/>
                  <a:gd name="T18" fmla="*/ 96 w 317"/>
                  <a:gd name="T19" fmla="*/ 281 h 284"/>
                  <a:gd name="T20" fmla="*/ 124 w 317"/>
                  <a:gd name="T21" fmla="*/ 254 h 284"/>
                  <a:gd name="T22" fmla="*/ 169 w 317"/>
                  <a:gd name="T23" fmla="*/ 233 h 284"/>
                  <a:gd name="T24" fmla="*/ 238 w 317"/>
                  <a:gd name="T25" fmla="*/ 232 h 284"/>
                  <a:gd name="T26" fmla="*/ 249 w 317"/>
                  <a:gd name="T27" fmla="*/ 213 h 284"/>
                  <a:gd name="T28" fmla="*/ 282 w 317"/>
                  <a:gd name="T29" fmla="*/ 203 h 284"/>
                  <a:gd name="T30" fmla="*/ 296 w 317"/>
                  <a:gd name="T31" fmla="*/ 204 h 284"/>
                  <a:gd name="T32" fmla="*/ 307 w 317"/>
                  <a:gd name="T33" fmla="*/ 169 h 284"/>
                  <a:gd name="T34" fmla="*/ 274 w 317"/>
                  <a:gd name="T35" fmla="*/ 114 h 284"/>
                  <a:gd name="T36" fmla="*/ 253 w 317"/>
                  <a:gd name="T37" fmla="*/ 143 h 284"/>
                  <a:gd name="T38" fmla="*/ 245 w 317"/>
                  <a:gd name="T39" fmla="*/ 153 h 284"/>
                  <a:gd name="T40" fmla="*/ 223 w 317"/>
                  <a:gd name="T41" fmla="*/ 143 h 284"/>
                  <a:gd name="T42" fmla="*/ 204 w 317"/>
                  <a:gd name="T43" fmla="*/ 136 h 284"/>
                  <a:gd name="T44" fmla="*/ 226 w 317"/>
                  <a:gd name="T45" fmla="*/ 136 h 284"/>
                  <a:gd name="T46" fmla="*/ 247 w 317"/>
                  <a:gd name="T47" fmla="*/ 124 h 284"/>
                  <a:gd name="T48" fmla="*/ 252 w 317"/>
                  <a:gd name="T49" fmla="*/ 119 h 284"/>
                  <a:gd name="T50" fmla="*/ 268 w 317"/>
                  <a:gd name="T51" fmla="*/ 100 h 284"/>
                  <a:gd name="T52" fmla="*/ 266 w 317"/>
                  <a:gd name="T53" fmla="*/ 80 h 284"/>
                  <a:gd name="T54" fmla="*/ 250 w 317"/>
                  <a:gd name="T55" fmla="*/ 64 h 284"/>
                  <a:gd name="T56" fmla="*/ 237 w 317"/>
                  <a:gd name="T57" fmla="*/ 85 h 284"/>
                  <a:gd name="T58" fmla="*/ 234 w 317"/>
                  <a:gd name="T59" fmla="*/ 105 h 284"/>
                  <a:gd name="T60" fmla="*/ 227 w 317"/>
                  <a:gd name="T61" fmla="*/ 79 h 284"/>
                  <a:gd name="T62" fmla="*/ 222 w 317"/>
                  <a:gd name="T63" fmla="*/ 42 h 284"/>
                  <a:gd name="T64" fmla="*/ 242 w 317"/>
                  <a:gd name="T65" fmla="*/ 49 h 284"/>
                  <a:gd name="T66" fmla="*/ 254 w 317"/>
                  <a:gd name="T67" fmla="*/ 49 h 284"/>
                  <a:gd name="T68" fmla="*/ 226 w 317"/>
                  <a:gd name="T69" fmla="*/ 28 h 284"/>
                  <a:gd name="T70" fmla="*/ 187 w 317"/>
                  <a:gd name="T71" fmla="*/ 7 h 284"/>
                  <a:gd name="T72" fmla="*/ 94 w 317"/>
                  <a:gd name="T73" fmla="*/ 16 h 284"/>
                  <a:gd name="T74" fmla="*/ 82 w 317"/>
                  <a:gd name="T75" fmla="*/ 20 h 284"/>
                  <a:gd name="T76" fmla="*/ 44 w 317"/>
                  <a:gd name="T77" fmla="*/ 46 h 284"/>
                  <a:gd name="T78" fmla="*/ 38 w 317"/>
                  <a:gd name="T79" fmla="*/ 5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84">
                    <a:moveTo>
                      <a:pt x="38" y="54"/>
                    </a:moveTo>
                    <a:cubicBezTo>
                      <a:pt x="37" y="58"/>
                      <a:pt x="39" y="62"/>
                      <a:pt x="39" y="69"/>
                    </a:cubicBezTo>
                    <a:cubicBezTo>
                      <a:pt x="40" y="78"/>
                      <a:pt x="40" y="86"/>
                      <a:pt x="39" y="94"/>
                    </a:cubicBezTo>
                    <a:cubicBezTo>
                      <a:pt x="38" y="111"/>
                      <a:pt x="34" y="128"/>
                      <a:pt x="30" y="145"/>
                    </a:cubicBezTo>
                    <a:cubicBezTo>
                      <a:pt x="28" y="157"/>
                      <a:pt x="25" y="170"/>
                      <a:pt x="22" y="183"/>
                    </a:cubicBezTo>
                    <a:cubicBezTo>
                      <a:pt x="19" y="195"/>
                      <a:pt x="16" y="207"/>
                      <a:pt x="11" y="219"/>
                    </a:cubicBezTo>
                    <a:cubicBezTo>
                      <a:pt x="9" y="225"/>
                      <a:pt x="6" y="230"/>
                      <a:pt x="4" y="236"/>
                    </a:cubicBezTo>
                    <a:cubicBezTo>
                      <a:pt x="1" y="246"/>
                      <a:pt x="0" y="257"/>
                      <a:pt x="2" y="267"/>
                    </a:cubicBezTo>
                    <a:cubicBezTo>
                      <a:pt x="3" y="268"/>
                      <a:pt x="3" y="270"/>
                      <a:pt x="4" y="271"/>
                    </a:cubicBezTo>
                    <a:cubicBezTo>
                      <a:pt x="6" y="273"/>
                      <a:pt x="8" y="274"/>
                      <a:pt x="9" y="274"/>
                    </a:cubicBezTo>
                    <a:cubicBezTo>
                      <a:pt x="18" y="277"/>
                      <a:pt x="26" y="280"/>
                      <a:pt x="34" y="283"/>
                    </a:cubicBezTo>
                    <a:cubicBezTo>
                      <a:pt x="37" y="277"/>
                      <a:pt x="34" y="271"/>
                      <a:pt x="31" y="267"/>
                    </a:cubicBezTo>
                    <a:cubicBezTo>
                      <a:pt x="27" y="262"/>
                      <a:pt x="23" y="258"/>
                      <a:pt x="21" y="253"/>
                    </a:cubicBezTo>
                    <a:cubicBezTo>
                      <a:pt x="20" y="247"/>
                      <a:pt x="24" y="240"/>
                      <a:pt x="29" y="241"/>
                    </a:cubicBezTo>
                    <a:cubicBezTo>
                      <a:pt x="28" y="236"/>
                      <a:pt x="34" y="233"/>
                      <a:pt x="39" y="235"/>
                    </a:cubicBezTo>
                    <a:cubicBezTo>
                      <a:pt x="43" y="236"/>
                      <a:pt x="45" y="241"/>
                      <a:pt x="45" y="245"/>
                    </a:cubicBezTo>
                    <a:cubicBezTo>
                      <a:pt x="46" y="250"/>
                      <a:pt x="45" y="255"/>
                      <a:pt x="46" y="259"/>
                    </a:cubicBezTo>
                    <a:cubicBezTo>
                      <a:pt x="46" y="264"/>
                      <a:pt x="48" y="268"/>
                      <a:pt x="52" y="270"/>
                    </a:cubicBezTo>
                    <a:cubicBezTo>
                      <a:pt x="58" y="274"/>
                      <a:pt x="66" y="269"/>
                      <a:pt x="73" y="270"/>
                    </a:cubicBezTo>
                    <a:cubicBezTo>
                      <a:pt x="81" y="272"/>
                      <a:pt x="88" y="284"/>
                      <a:pt x="96" y="281"/>
                    </a:cubicBezTo>
                    <a:cubicBezTo>
                      <a:pt x="102" y="279"/>
                      <a:pt x="102" y="271"/>
                      <a:pt x="105" y="266"/>
                    </a:cubicBezTo>
                    <a:cubicBezTo>
                      <a:pt x="109" y="259"/>
                      <a:pt x="117" y="256"/>
                      <a:pt x="124" y="254"/>
                    </a:cubicBezTo>
                    <a:cubicBezTo>
                      <a:pt x="132" y="253"/>
                      <a:pt x="139" y="252"/>
                      <a:pt x="146" y="249"/>
                    </a:cubicBezTo>
                    <a:cubicBezTo>
                      <a:pt x="154" y="244"/>
                      <a:pt x="160" y="236"/>
                      <a:pt x="169" y="233"/>
                    </a:cubicBezTo>
                    <a:cubicBezTo>
                      <a:pt x="185" y="228"/>
                      <a:pt x="202" y="242"/>
                      <a:pt x="219" y="240"/>
                    </a:cubicBezTo>
                    <a:cubicBezTo>
                      <a:pt x="226" y="239"/>
                      <a:pt x="232" y="236"/>
                      <a:pt x="238" y="232"/>
                    </a:cubicBezTo>
                    <a:cubicBezTo>
                      <a:pt x="240" y="231"/>
                      <a:pt x="242" y="230"/>
                      <a:pt x="244" y="228"/>
                    </a:cubicBezTo>
                    <a:cubicBezTo>
                      <a:pt x="247" y="224"/>
                      <a:pt x="246" y="217"/>
                      <a:pt x="249" y="213"/>
                    </a:cubicBezTo>
                    <a:cubicBezTo>
                      <a:pt x="252" y="205"/>
                      <a:pt x="262" y="202"/>
                      <a:pt x="270" y="202"/>
                    </a:cubicBezTo>
                    <a:cubicBezTo>
                      <a:pt x="274" y="201"/>
                      <a:pt x="279" y="201"/>
                      <a:pt x="282" y="203"/>
                    </a:cubicBezTo>
                    <a:cubicBezTo>
                      <a:pt x="286" y="205"/>
                      <a:pt x="288" y="210"/>
                      <a:pt x="286" y="214"/>
                    </a:cubicBezTo>
                    <a:cubicBezTo>
                      <a:pt x="291" y="215"/>
                      <a:pt x="297" y="210"/>
                      <a:pt x="296" y="204"/>
                    </a:cubicBezTo>
                    <a:cubicBezTo>
                      <a:pt x="302" y="204"/>
                      <a:pt x="307" y="204"/>
                      <a:pt x="313" y="204"/>
                    </a:cubicBezTo>
                    <a:cubicBezTo>
                      <a:pt x="317" y="193"/>
                      <a:pt x="312" y="180"/>
                      <a:pt x="307" y="169"/>
                    </a:cubicBezTo>
                    <a:cubicBezTo>
                      <a:pt x="298" y="148"/>
                      <a:pt x="289" y="127"/>
                      <a:pt x="281" y="106"/>
                    </a:cubicBezTo>
                    <a:cubicBezTo>
                      <a:pt x="277" y="106"/>
                      <a:pt x="275" y="111"/>
                      <a:pt x="274" y="114"/>
                    </a:cubicBezTo>
                    <a:cubicBezTo>
                      <a:pt x="274" y="118"/>
                      <a:pt x="274" y="123"/>
                      <a:pt x="272" y="126"/>
                    </a:cubicBezTo>
                    <a:cubicBezTo>
                      <a:pt x="268" y="134"/>
                      <a:pt x="253" y="134"/>
                      <a:pt x="253" y="143"/>
                    </a:cubicBezTo>
                    <a:cubicBezTo>
                      <a:pt x="253" y="145"/>
                      <a:pt x="254" y="148"/>
                      <a:pt x="253" y="150"/>
                    </a:cubicBezTo>
                    <a:cubicBezTo>
                      <a:pt x="252" y="153"/>
                      <a:pt x="248" y="154"/>
                      <a:pt x="245" y="153"/>
                    </a:cubicBezTo>
                    <a:cubicBezTo>
                      <a:pt x="242" y="152"/>
                      <a:pt x="240" y="149"/>
                      <a:pt x="237" y="147"/>
                    </a:cubicBezTo>
                    <a:cubicBezTo>
                      <a:pt x="233" y="144"/>
                      <a:pt x="228" y="143"/>
                      <a:pt x="223" y="143"/>
                    </a:cubicBezTo>
                    <a:cubicBezTo>
                      <a:pt x="219" y="143"/>
                      <a:pt x="215" y="145"/>
                      <a:pt x="211" y="144"/>
                    </a:cubicBezTo>
                    <a:cubicBezTo>
                      <a:pt x="207" y="144"/>
                      <a:pt x="203" y="140"/>
                      <a:pt x="204" y="136"/>
                    </a:cubicBezTo>
                    <a:cubicBezTo>
                      <a:pt x="205" y="132"/>
                      <a:pt x="210" y="131"/>
                      <a:pt x="214" y="132"/>
                    </a:cubicBezTo>
                    <a:cubicBezTo>
                      <a:pt x="218" y="133"/>
                      <a:pt x="222" y="136"/>
                      <a:pt x="226" y="136"/>
                    </a:cubicBezTo>
                    <a:cubicBezTo>
                      <a:pt x="233" y="137"/>
                      <a:pt x="242" y="134"/>
                      <a:pt x="246" y="139"/>
                    </a:cubicBezTo>
                    <a:cubicBezTo>
                      <a:pt x="246" y="134"/>
                      <a:pt x="247" y="129"/>
                      <a:pt x="247" y="124"/>
                    </a:cubicBezTo>
                    <a:cubicBezTo>
                      <a:pt x="247" y="122"/>
                      <a:pt x="247" y="121"/>
                      <a:pt x="248" y="120"/>
                    </a:cubicBezTo>
                    <a:cubicBezTo>
                      <a:pt x="249" y="119"/>
                      <a:pt x="251" y="119"/>
                      <a:pt x="252" y="119"/>
                    </a:cubicBezTo>
                    <a:cubicBezTo>
                      <a:pt x="260" y="119"/>
                      <a:pt x="264" y="111"/>
                      <a:pt x="267" y="104"/>
                    </a:cubicBezTo>
                    <a:cubicBezTo>
                      <a:pt x="267" y="103"/>
                      <a:pt x="268" y="101"/>
                      <a:pt x="268" y="100"/>
                    </a:cubicBezTo>
                    <a:cubicBezTo>
                      <a:pt x="267" y="98"/>
                      <a:pt x="264" y="97"/>
                      <a:pt x="263" y="95"/>
                    </a:cubicBezTo>
                    <a:cubicBezTo>
                      <a:pt x="260" y="90"/>
                      <a:pt x="266" y="86"/>
                      <a:pt x="266" y="80"/>
                    </a:cubicBezTo>
                    <a:cubicBezTo>
                      <a:pt x="266" y="79"/>
                      <a:pt x="266" y="77"/>
                      <a:pt x="265" y="75"/>
                    </a:cubicBezTo>
                    <a:cubicBezTo>
                      <a:pt x="262" y="69"/>
                      <a:pt x="257" y="63"/>
                      <a:pt x="250" y="64"/>
                    </a:cubicBezTo>
                    <a:cubicBezTo>
                      <a:pt x="246" y="64"/>
                      <a:pt x="243" y="68"/>
                      <a:pt x="241" y="72"/>
                    </a:cubicBezTo>
                    <a:cubicBezTo>
                      <a:pt x="240" y="76"/>
                      <a:pt x="239" y="81"/>
                      <a:pt x="237" y="85"/>
                    </a:cubicBezTo>
                    <a:cubicBezTo>
                      <a:pt x="236" y="87"/>
                      <a:pt x="234" y="89"/>
                      <a:pt x="233" y="91"/>
                    </a:cubicBezTo>
                    <a:cubicBezTo>
                      <a:pt x="232" y="96"/>
                      <a:pt x="233" y="100"/>
                      <a:pt x="234" y="105"/>
                    </a:cubicBezTo>
                    <a:cubicBezTo>
                      <a:pt x="228" y="107"/>
                      <a:pt x="223" y="101"/>
                      <a:pt x="222" y="95"/>
                    </a:cubicBezTo>
                    <a:cubicBezTo>
                      <a:pt x="221" y="89"/>
                      <a:pt x="224" y="84"/>
                      <a:pt x="227" y="79"/>
                    </a:cubicBezTo>
                    <a:cubicBezTo>
                      <a:pt x="231" y="70"/>
                      <a:pt x="226" y="60"/>
                      <a:pt x="222" y="51"/>
                    </a:cubicBezTo>
                    <a:cubicBezTo>
                      <a:pt x="221" y="48"/>
                      <a:pt x="219" y="43"/>
                      <a:pt x="222" y="42"/>
                    </a:cubicBezTo>
                    <a:cubicBezTo>
                      <a:pt x="224" y="41"/>
                      <a:pt x="225" y="41"/>
                      <a:pt x="226" y="41"/>
                    </a:cubicBezTo>
                    <a:cubicBezTo>
                      <a:pt x="232" y="42"/>
                      <a:pt x="239" y="43"/>
                      <a:pt x="242" y="49"/>
                    </a:cubicBezTo>
                    <a:cubicBezTo>
                      <a:pt x="244" y="52"/>
                      <a:pt x="245" y="56"/>
                      <a:pt x="249" y="57"/>
                    </a:cubicBezTo>
                    <a:cubicBezTo>
                      <a:pt x="253" y="57"/>
                      <a:pt x="255" y="52"/>
                      <a:pt x="254" y="49"/>
                    </a:cubicBezTo>
                    <a:cubicBezTo>
                      <a:pt x="252" y="45"/>
                      <a:pt x="249" y="43"/>
                      <a:pt x="246" y="41"/>
                    </a:cubicBezTo>
                    <a:cubicBezTo>
                      <a:pt x="239" y="37"/>
                      <a:pt x="233" y="32"/>
                      <a:pt x="226" y="28"/>
                    </a:cubicBezTo>
                    <a:cubicBezTo>
                      <a:pt x="217" y="23"/>
                      <a:pt x="208" y="18"/>
                      <a:pt x="198" y="13"/>
                    </a:cubicBezTo>
                    <a:cubicBezTo>
                      <a:pt x="194" y="11"/>
                      <a:pt x="191" y="9"/>
                      <a:pt x="187" y="7"/>
                    </a:cubicBezTo>
                    <a:cubicBezTo>
                      <a:pt x="165" y="0"/>
                      <a:pt x="142" y="14"/>
                      <a:pt x="119" y="16"/>
                    </a:cubicBezTo>
                    <a:cubicBezTo>
                      <a:pt x="111" y="17"/>
                      <a:pt x="103" y="16"/>
                      <a:pt x="94" y="16"/>
                    </a:cubicBezTo>
                    <a:cubicBezTo>
                      <a:pt x="92" y="16"/>
                      <a:pt x="90" y="16"/>
                      <a:pt x="87" y="16"/>
                    </a:cubicBezTo>
                    <a:cubicBezTo>
                      <a:pt x="85" y="17"/>
                      <a:pt x="84" y="19"/>
                      <a:pt x="82" y="20"/>
                    </a:cubicBezTo>
                    <a:cubicBezTo>
                      <a:pt x="72" y="32"/>
                      <a:pt x="62" y="40"/>
                      <a:pt x="47" y="44"/>
                    </a:cubicBezTo>
                    <a:cubicBezTo>
                      <a:pt x="46" y="45"/>
                      <a:pt x="45" y="45"/>
                      <a:pt x="44" y="46"/>
                    </a:cubicBezTo>
                    <a:cubicBezTo>
                      <a:pt x="43" y="46"/>
                      <a:pt x="43" y="47"/>
                      <a:pt x="42" y="47"/>
                    </a:cubicBezTo>
                    <a:cubicBezTo>
                      <a:pt x="40" y="50"/>
                      <a:pt x="39" y="52"/>
                      <a:pt x="38" y="54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9" name="Freeform 9"/>
              <p:cNvSpPr>
                <a:spLocks/>
              </p:cNvSpPr>
              <p:nvPr/>
            </p:nvSpPr>
            <p:spPr bwMode="auto">
              <a:xfrm>
                <a:off x="9328150" y="1609726"/>
                <a:ext cx="241300" cy="234950"/>
              </a:xfrm>
              <a:custGeom>
                <a:avLst/>
                <a:gdLst>
                  <a:gd name="T0" fmla="*/ 32 w 147"/>
                  <a:gd name="T1" fmla="*/ 81 h 143"/>
                  <a:gd name="T2" fmla="*/ 28 w 147"/>
                  <a:gd name="T3" fmla="*/ 76 h 143"/>
                  <a:gd name="T4" fmla="*/ 22 w 147"/>
                  <a:gd name="T5" fmla="*/ 69 h 143"/>
                  <a:gd name="T6" fmla="*/ 7 w 147"/>
                  <a:gd name="T7" fmla="*/ 67 h 143"/>
                  <a:gd name="T8" fmla="*/ 2 w 147"/>
                  <a:gd name="T9" fmla="*/ 80 h 143"/>
                  <a:gd name="T10" fmla="*/ 6 w 147"/>
                  <a:gd name="T11" fmla="*/ 89 h 143"/>
                  <a:gd name="T12" fmla="*/ 2 w 147"/>
                  <a:gd name="T13" fmla="*/ 96 h 143"/>
                  <a:gd name="T14" fmla="*/ 9 w 147"/>
                  <a:gd name="T15" fmla="*/ 110 h 143"/>
                  <a:gd name="T16" fmla="*/ 6 w 147"/>
                  <a:gd name="T17" fmla="*/ 114 h 143"/>
                  <a:gd name="T18" fmla="*/ 13 w 147"/>
                  <a:gd name="T19" fmla="*/ 126 h 143"/>
                  <a:gd name="T20" fmla="*/ 19 w 147"/>
                  <a:gd name="T21" fmla="*/ 138 h 143"/>
                  <a:gd name="T22" fmla="*/ 34 w 147"/>
                  <a:gd name="T23" fmla="*/ 143 h 143"/>
                  <a:gd name="T24" fmla="*/ 40 w 147"/>
                  <a:gd name="T25" fmla="*/ 142 h 143"/>
                  <a:gd name="T26" fmla="*/ 49 w 147"/>
                  <a:gd name="T27" fmla="*/ 126 h 143"/>
                  <a:gd name="T28" fmla="*/ 56 w 147"/>
                  <a:gd name="T29" fmla="*/ 108 h 143"/>
                  <a:gd name="T30" fmla="*/ 73 w 147"/>
                  <a:gd name="T31" fmla="*/ 111 h 143"/>
                  <a:gd name="T32" fmla="*/ 90 w 147"/>
                  <a:gd name="T33" fmla="*/ 110 h 143"/>
                  <a:gd name="T34" fmla="*/ 86 w 147"/>
                  <a:gd name="T35" fmla="*/ 97 h 143"/>
                  <a:gd name="T36" fmla="*/ 71 w 147"/>
                  <a:gd name="T37" fmla="*/ 93 h 143"/>
                  <a:gd name="T38" fmla="*/ 78 w 147"/>
                  <a:gd name="T39" fmla="*/ 83 h 143"/>
                  <a:gd name="T40" fmla="*/ 94 w 147"/>
                  <a:gd name="T41" fmla="*/ 59 h 143"/>
                  <a:gd name="T42" fmla="*/ 98 w 147"/>
                  <a:gd name="T43" fmla="*/ 58 h 143"/>
                  <a:gd name="T44" fmla="*/ 101 w 147"/>
                  <a:gd name="T45" fmla="*/ 44 h 143"/>
                  <a:gd name="T46" fmla="*/ 124 w 147"/>
                  <a:gd name="T47" fmla="*/ 30 h 143"/>
                  <a:gd name="T48" fmla="*/ 127 w 147"/>
                  <a:gd name="T49" fmla="*/ 31 h 143"/>
                  <a:gd name="T50" fmla="*/ 130 w 147"/>
                  <a:gd name="T51" fmla="*/ 30 h 143"/>
                  <a:gd name="T52" fmla="*/ 141 w 147"/>
                  <a:gd name="T53" fmla="*/ 21 h 143"/>
                  <a:gd name="T54" fmla="*/ 146 w 147"/>
                  <a:gd name="T55" fmla="*/ 12 h 143"/>
                  <a:gd name="T56" fmla="*/ 143 w 147"/>
                  <a:gd name="T57" fmla="*/ 8 h 143"/>
                  <a:gd name="T58" fmla="*/ 122 w 147"/>
                  <a:gd name="T59" fmla="*/ 4 h 143"/>
                  <a:gd name="T60" fmla="*/ 108 w 147"/>
                  <a:gd name="T61" fmla="*/ 21 h 143"/>
                  <a:gd name="T62" fmla="*/ 91 w 147"/>
                  <a:gd name="T63" fmla="*/ 20 h 143"/>
                  <a:gd name="T64" fmla="*/ 88 w 147"/>
                  <a:gd name="T65" fmla="*/ 23 h 143"/>
                  <a:gd name="T66" fmla="*/ 79 w 147"/>
                  <a:gd name="T67" fmla="*/ 20 h 143"/>
                  <a:gd name="T68" fmla="*/ 70 w 147"/>
                  <a:gd name="T69" fmla="*/ 25 h 143"/>
                  <a:gd name="T70" fmla="*/ 64 w 147"/>
                  <a:gd name="T71" fmla="*/ 34 h 143"/>
                  <a:gd name="T72" fmla="*/ 55 w 147"/>
                  <a:gd name="T73" fmla="*/ 44 h 143"/>
                  <a:gd name="T74" fmla="*/ 57 w 147"/>
                  <a:gd name="T75" fmla="*/ 50 h 143"/>
                  <a:gd name="T76" fmla="*/ 46 w 147"/>
                  <a:gd name="T77" fmla="*/ 57 h 143"/>
                  <a:gd name="T78" fmla="*/ 31 w 147"/>
                  <a:gd name="T79" fmla="*/ 55 h 143"/>
                  <a:gd name="T80" fmla="*/ 36 w 147"/>
                  <a:gd name="T81" fmla="*/ 72 h 143"/>
                  <a:gd name="T82" fmla="*/ 43 w 147"/>
                  <a:gd name="T83" fmla="*/ 79 h 143"/>
                  <a:gd name="T84" fmla="*/ 51 w 147"/>
                  <a:gd name="T85" fmla="*/ 95 h 143"/>
                  <a:gd name="T86" fmla="*/ 41 w 147"/>
                  <a:gd name="T87" fmla="*/ 103 h 143"/>
                  <a:gd name="T88" fmla="*/ 39 w 147"/>
                  <a:gd name="T89" fmla="*/ 93 h 143"/>
                  <a:gd name="T90" fmla="*/ 32 w 147"/>
                  <a:gd name="T91" fmla="*/ 8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7" h="143">
                    <a:moveTo>
                      <a:pt x="32" y="81"/>
                    </a:moveTo>
                    <a:cubicBezTo>
                      <a:pt x="31" y="79"/>
                      <a:pt x="30" y="78"/>
                      <a:pt x="28" y="76"/>
                    </a:cubicBezTo>
                    <a:cubicBezTo>
                      <a:pt x="26" y="73"/>
                      <a:pt x="25" y="71"/>
                      <a:pt x="22" y="69"/>
                    </a:cubicBezTo>
                    <a:cubicBezTo>
                      <a:pt x="18" y="65"/>
                      <a:pt x="12" y="64"/>
                      <a:pt x="7" y="67"/>
                    </a:cubicBezTo>
                    <a:cubicBezTo>
                      <a:pt x="3" y="69"/>
                      <a:pt x="0" y="75"/>
                      <a:pt x="2" y="80"/>
                    </a:cubicBezTo>
                    <a:cubicBezTo>
                      <a:pt x="3" y="83"/>
                      <a:pt x="6" y="86"/>
                      <a:pt x="6" y="89"/>
                    </a:cubicBezTo>
                    <a:cubicBezTo>
                      <a:pt x="5" y="92"/>
                      <a:pt x="2" y="93"/>
                      <a:pt x="2" y="96"/>
                    </a:cubicBezTo>
                    <a:cubicBezTo>
                      <a:pt x="2" y="101"/>
                      <a:pt x="11" y="105"/>
                      <a:pt x="9" y="110"/>
                    </a:cubicBezTo>
                    <a:cubicBezTo>
                      <a:pt x="9" y="111"/>
                      <a:pt x="7" y="112"/>
                      <a:pt x="6" y="114"/>
                    </a:cubicBezTo>
                    <a:cubicBezTo>
                      <a:pt x="4" y="118"/>
                      <a:pt x="10" y="122"/>
                      <a:pt x="13" y="126"/>
                    </a:cubicBezTo>
                    <a:cubicBezTo>
                      <a:pt x="16" y="129"/>
                      <a:pt x="16" y="135"/>
                      <a:pt x="19" y="138"/>
                    </a:cubicBezTo>
                    <a:cubicBezTo>
                      <a:pt x="23" y="142"/>
                      <a:pt x="28" y="143"/>
                      <a:pt x="34" y="143"/>
                    </a:cubicBezTo>
                    <a:cubicBezTo>
                      <a:pt x="36" y="143"/>
                      <a:pt x="38" y="143"/>
                      <a:pt x="40" y="142"/>
                    </a:cubicBezTo>
                    <a:cubicBezTo>
                      <a:pt x="46" y="140"/>
                      <a:pt x="48" y="132"/>
                      <a:pt x="49" y="126"/>
                    </a:cubicBezTo>
                    <a:cubicBezTo>
                      <a:pt x="49" y="119"/>
                      <a:pt x="50" y="111"/>
                      <a:pt x="56" y="108"/>
                    </a:cubicBezTo>
                    <a:cubicBezTo>
                      <a:pt x="61" y="106"/>
                      <a:pt x="68" y="108"/>
                      <a:pt x="73" y="111"/>
                    </a:cubicBezTo>
                    <a:cubicBezTo>
                      <a:pt x="79" y="113"/>
                      <a:pt x="86" y="114"/>
                      <a:pt x="90" y="110"/>
                    </a:cubicBezTo>
                    <a:cubicBezTo>
                      <a:pt x="93" y="106"/>
                      <a:pt x="90" y="100"/>
                      <a:pt x="86" y="97"/>
                    </a:cubicBezTo>
                    <a:cubicBezTo>
                      <a:pt x="81" y="94"/>
                      <a:pt x="76" y="94"/>
                      <a:pt x="71" y="93"/>
                    </a:cubicBezTo>
                    <a:cubicBezTo>
                      <a:pt x="69" y="89"/>
                      <a:pt x="73" y="82"/>
                      <a:pt x="78" y="83"/>
                    </a:cubicBezTo>
                    <a:cubicBezTo>
                      <a:pt x="74" y="73"/>
                      <a:pt x="83" y="61"/>
                      <a:pt x="94" y="59"/>
                    </a:cubicBezTo>
                    <a:cubicBezTo>
                      <a:pt x="95" y="59"/>
                      <a:pt x="97" y="59"/>
                      <a:pt x="98" y="58"/>
                    </a:cubicBezTo>
                    <a:cubicBezTo>
                      <a:pt x="103" y="56"/>
                      <a:pt x="101" y="49"/>
                      <a:pt x="101" y="44"/>
                    </a:cubicBezTo>
                    <a:cubicBezTo>
                      <a:pt x="101" y="34"/>
                      <a:pt x="114" y="25"/>
                      <a:pt x="124" y="30"/>
                    </a:cubicBezTo>
                    <a:cubicBezTo>
                      <a:pt x="125" y="31"/>
                      <a:pt x="126" y="32"/>
                      <a:pt x="127" y="31"/>
                    </a:cubicBezTo>
                    <a:cubicBezTo>
                      <a:pt x="128" y="31"/>
                      <a:pt x="129" y="31"/>
                      <a:pt x="130" y="30"/>
                    </a:cubicBezTo>
                    <a:cubicBezTo>
                      <a:pt x="134" y="27"/>
                      <a:pt x="137" y="24"/>
                      <a:pt x="141" y="21"/>
                    </a:cubicBezTo>
                    <a:cubicBezTo>
                      <a:pt x="144" y="18"/>
                      <a:pt x="147" y="15"/>
                      <a:pt x="146" y="12"/>
                    </a:cubicBezTo>
                    <a:cubicBezTo>
                      <a:pt x="145" y="10"/>
                      <a:pt x="144" y="9"/>
                      <a:pt x="143" y="8"/>
                    </a:cubicBezTo>
                    <a:cubicBezTo>
                      <a:pt x="136" y="4"/>
                      <a:pt x="128" y="0"/>
                      <a:pt x="122" y="4"/>
                    </a:cubicBezTo>
                    <a:cubicBezTo>
                      <a:pt x="116" y="9"/>
                      <a:pt x="115" y="20"/>
                      <a:pt x="108" y="21"/>
                    </a:cubicBezTo>
                    <a:cubicBezTo>
                      <a:pt x="102" y="23"/>
                      <a:pt x="96" y="17"/>
                      <a:pt x="91" y="20"/>
                    </a:cubicBezTo>
                    <a:cubicBezTo>
                      <a:pt x="90" y="21"/>
                      <a:pt x="89" y="22"/>
                      <a:pt x="88" y="23"/>
                    </a:cubicBezTo>
                    <a:cubicBezTo>
                      <a:pt x="85" y="24"/>
                      <a:pt x="82" y="21"/>
                      <a:pt x="79" y="20"/>
                    </a:cubicBezTo>
                    <a:cubicBezTo>
                      <a:pt x="76" y="19"/>
                      <a:pt x="72" y="22"/>
                      <a:pt x="70" y="25"/>
                    </a:cubicBezTo>
                    <a:cubicBezTo>
                      <a:pt x="68" y="28"/>
                      <a:pt x="67" y="31"/>
                      <a:pt x="64" y="34"/>
                    </a:cubicBezTo>
                    <a:cubicBezTo>
                      <a:pt x="61" y="37"/>
                      <a:pt x="55" y="39"/>
                      <a:pt x="55" y="44"/>
                    </a:cubicBezTo>
                    <a:cubicBezTo>
                      <a:pt x="55" y="46"/>
                      <a:pt x="57" y="48"/>
                      <a:pt x="57" y="50"/>
                    </a:cubicBezTo>
                    <a:cubicBezTo>
                      <a:pt x="57" y="55"/>
                      <a:pt x="51" y="57"/>
                      <a:pt x="46" y="57"/>
                    </a:cubicBezTo>
                    <a:cubicBezTo>
                      <a:pt x="41" y="56"/>
                      <a:pt x="36" y="53"/>
                      <a:pt x="31" y="55"/>
                    </a:cubicBezTo>
                    <a:cubicBezTo>
                      <a:pt x="28" y="60"/>
                      <a:pt x="32" y="67"/>
                      <a:pt x="36" y="72"/>
                    </a:cubicBezTo>
                    <a:cubicBezTo>
                      <a:pt x="38" y="74"/>
                      <a:pt x="41" y="77"/>
                      <a:pt x="43" y="79"/>
                    </a:cubicBezTo>
                    <a:cubicBezTo>
                      <a:pt x="46" y="84"/>
                      <a:pt x="50" y="89"/>
                      <a:pt x="51" y="95"/>
                    </a:cubicBezTo>
                    <a:cubicBezTo>
                      <a:pt x="51" y="100"/>
                      <a:pt x="45" y="108"/>
                      <a:pt x="41" y="103"/>
                    </a:cubicBezTo>
                    <a:cubicBezTo>
                      <a:pt x="40" y="102"/>
                      <a:pt x="40" y="95"/>
                      <a:pt x="39" y="93"/>
                    </a:cubicBezTo>
                    <a:cubicBezTo>
                      <a:pt x="38" y="89"/>
                      <a:pt x="35" y="85"/>
                      <a:pt x="32" y="81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0" name="Freeform 10"/>
              <p:cNvSpPr>
                <a:spLocks/>
              </p:cNvSpPr>
              <p:nvPr/>
            </p:nvSpPr>
            <p:spPr bwMode="auto">
              <a:xfrm>
                <a:off x="9074150" y="1952626"/>
                <a:ext cx="508000" cy="569913"/>
              </a:xfrm>
              <a:custGeom>
                <a:avLst/>
                <a:gdLst>
                  <a:gd name="T0" fmla="*/ 101 w 309"/>
                  <a:gd name="T1" fmla="*/ 264 h 346"/>
                  <a:gd name="T2" fmla="*/ 88 w 309"/>
                  <a:gd name="T3" fmla="*/ 270 h 346"/>
                  <a:gd name="T4" fmla="*/ 87 w 309"/>
                  <a:gd name="T5" fmla="*/ 281 h 346"/>
                  <a:gd name="T6" fmla="*/ 95 w 309"/>
                  <a:gd name="T7" fmla="*/ 289 h 346"/>
                  <a:gd name="T8" fmla="*/ 96 w 309"/>
                  <a:gd name="T9" fmla="*/ 323 h 346"/>
                  <a:gd name="T10" fmla="*/ 95 w 309"/>
                  <a:gd name="T11" fmla="*/ 343 h 346"/>
                  <a:gd name="T12" fmla="*/ 122 w 309"/>
                  <a:gd name="T13" fmla="*/ 346 h 346"/>
                  <a:gd name="T14" fmla="*/ 136 w 309"/>
                  <a:gd name="T15" fmla="*/ 337 h 346"/>
                  <a:gd name="T16" fmla="*/ 170 w 309"/>
                  <a:gd name="T17" fmla="*/ 282 h 346"/>
                  <a:gd name="T18" fmla="*/ 153 w 309"/>
                  <a:gd name="T19" fmla="*/ 252 h 346"/>
                  <a:gd name="T20" fmla="*/ 156 w 309"/>
                  <a:gd name="T21" fmla="*/ 249 h 346"/>
                  <a:gd name="T22" fmla="*/ 178 w 309"/>
                  <a:gd name="T23" fmla="*/ 238 h 346"/>
                  <a:gd name="T24" fmla="*/ 180 w 309"/>
                  <a:gd name="T25" fmla="*/ 215 h 346"/>
                  <a:gd name="T26" fmla="*/ 181 w 309"/>
                  <a:gd name="T27" fmla="*/ 201 h 346"/>
                  <a:gd name="T28" fmla="*/ 198 w 309"/>
                  <a:gd name="T29" fmla="*/ 176 h 346"/>
                  <a:gd name="T30" fmla="*/ 227 w 309"/>
                  <a:gd name="T31" fmla="*/ 136 h 346"/>
                  <a:gd name="T32" fmla="*/ 255 w 309"/>
                  <a:gd name="T33" fmla="*/ 115 h 346"/>
                  <a:gd name="T34" fmla="*/ 298 w 309"/>
                  <a:gd name="T35" fmla="*/ 73 h 346"/>
                  <a:gd name="T36" fmla="*/ 307 w 309"/>
                  <a:gd name="T37" fmla="*/ 53 h 346"/>
                  <a:gd name="T38" fmla="*/ 305 w 309"/>
                  <a:gd name="T39" fmla="*/ 36 h 346"/>
                  <a:gd name="T40" fmla="*/ 293 w 309"/>
                  <a:gd name="T41" fmla="*/ 8 h 346"/>
                  <a:gd name="T42" fmla="*/ 279 w 309"/>
                  <a:gd name="T43" fmla="*/ 12 h 346"/>
                  <a:gd name="T44" fmla="*/ 267 w 309"/>
                  <a:gd name="T45" fmla="*/ 4 h 346"/>
                  <a:gd name="T46" fmla="*/ 251 w 309"/>
                  <a:gd name="T47" fmla="*/ 20 h 346"/>
                  <a:gd name="T48" fmla="*/ 247 w 309"/>
                  <a:gd name="T49" fmla="*/ 26 h 346"/>
                  <a:gd name="T50" fmla="*/ 216 w 309"/>
                  <a:gd name="T51" fmla="*/ 29 h 346"/>
                  <a:gd name="T52" fmla="*/ 203 w 309"/>
                  <a:gd name="T53" fmla="*/ 42 h 346"/>
                  <a:gd name="T54" fmla="*/ 170 w 309"/>
                  <a:gd name="T55" fmla="*/ 43 h 346"/>
                  <a:gd name="T56" fmla="*/ 157 w 309"/>
                  <a:gd name="T57" fmla="*/ 66 h 346"/>
                  <a:gd name="T58" fmla="*/ 141 w 309"/>
                  <a:gd name="T59" fmla="*/ 91 h 346"/>
                  <a:gd name="T60" fmla="*/ 118 w 309"/>
                  <a:gd name="T61" fmla="*/ 106 h 346"/>
                  <a:gd name="T62" fmla="*/ 109 w 309"/>
                  <a:gd name="T63" fmla="*/ 124 h 346"/>
                  <a:gd name="T64" fmla="*/ 76 w 309"/>
                  <a:gd name="T65" fmla="*/ 119 h 346"/>
                  <a:gd name="T66" fmla="*/ 64 w 309"/>
                  <a:gd name="T67" fmla="*/ 109 h 346"/>
                  <a:gd name="T68" fmla="*/ 51 w 309"/>
                  <a:gd name="T69" fmla="*/ 112 h 346"/>
                  <a:gd name="T70" fmla="*/ 41 w 309"/>
                  <a:gd name="T71" fmla="*/ 100 h 346"/>
                  <a:gd name="T72" fmla="*/ 12 w 309"/>
                  <a:gd name="T73" fmla="*/ 110 h 346"/>
                  <a:gd name="T74" fmla="*/ 0 w 309"/>
                  <a:gd name="T75" fmla="*/ 149 h 346"/>
                  <a:gd name="T76" fmla="*/ 5 w 309"/>
                  <a:gd name="T77" fmla="*/ 165 h 346"/>
                  <a:gd name="T78" fmla="*/ 32 w 309"/>
                  <a:gd name="T79" fmla="*/ 169 h 346"/>
                  <a:gd name="T80" fmla="*/ 44 w 309"/>
                  <a:gd name="T81" fmla="*/ 164 h 346"/>
                  <a:gd name="T82" fmla="*/ 54 w 309"/>
                  <a:gd name="T83" fmla="*/ 187 h 346"/>
                  <a:gd name="T84" fmla="*/ 70 w 309"/>
                  <a:gd name="T85" fmla="*/ 183 h 346"/>
                  <a:gd name="T86" fmla="*/ 64 w 309"/>
                  <a:gd name="T87" fmla="*/ 190 h 346"/>
                  <a:gd name="T88" fmla="*/ 65 w 309"/>
                  <a:gd name="T89" fmla="*/ 204 h 346"/>
                  <a:gd name="T90" fmla="*/ 49 w 309"/>
                  <a:gd name="T91" fmla="*/ 204 h 346"/>
                  <a:gd name="T92" fmla="*/ 34 w 309"/>
                  <a:gd name="T93" fmla="*/ 211 h 346"/>
                  <a:gd name="T94" fmla="*/ 19 w 309"/>
                  <a:gd name="T95" fmla="*/ 231 h 346"/>
                  <a:gd name="T96" fmla="*/ 5 w 309"/>
                  <a:gd name="T97" fmla="*/ 247 h 346"/>
                  <a:gd name="T98" fmla="*/ 28 w 309"/>
                  <a:gd name="T99" fmla="*/ 242 h 346"/>
                  <a:gd name="T100" fmla="*/ 41 w 309"/>
                  <a:gd name="T101" fmla="*/ 258 h 346"/>
                  <a:gd name="T102" fmla="*/ 54 w 309"/>
                  <a:gd name="T103" fmla="*/ 267 h 346"/>
                  <a:gd name="T104" fmla="*/ 61 w 309"/>
                  <a:gd name="T105" fmla="*/ 265 h 346"/>
                  <a:gd name="T106" fmla="*/ 73 w 309"/>
                  <a:gd name="T107" fmla="*/ 245 h 346"/>
                  <a:gd name="T108" fmla="*/ 85 w 309"/>
                  <a:gd name="T109" fmla="*/ 259 h 346"/>
                  <a:gd name="T110" fmla="*/ 99 w 309"/>
                  <a:gd name="T111" fmla="*/ 257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9" h="346">
                    <a:moveTo>
                      <a:pt x="99" y="257"/>
                    </a:moveTo>
                    <a:cubicBezTo>
                      <a:pt x="100" y="260"/>
                      <a:pt x="101" y="262"/>
                      <a:pt x="101" y="264"/>
                    </a:cubicBezTo>
                    <a:cubicBezTo>
                      <a:pt x="101" y="266"/>
                      <a:pt x="99" y="269"/>
                      <a:pt x="97" y="269"/>
                    </a:cubicBezTo>
                    <a:cubicBezTo>
                      <a:pt x="94" y="270"/>
                      <a:pt x="91" y="268"/>
                      <a:pt x="88" y="270"/>
                    </a:cubicBezTo>
                    <a:cubicBezTo>
                      <a:pt x="87" y="271"/>
                      <a:pt x="87" y="273"/>
                      <a:pt x="87" y="274"/>
                    </a:cubicBezTo>
                    <a:cubicBezTo>
                      <a:pt x="87" y="277"/>
                      <a:pt x="87" y="279"/>
                      <a:pt x="87" y="281"/>
                    </a:cubicBezTo>
                    <a:cubicBezTo>
                      <a:pt x="87" y="283"/>
                      <a:pt x="87" y="285"/>
                      <a:pt x="88" y="286"/>
                    </a:cubicBezTo>
                    <a:cubicBezTo>
                      <a:pt x="90" y="288"/>
                      <a:pt x="93" y="289"/>
                      <a:pt x="95" y="289"/>
                    </a:cubicBezTo>
                    <a:cubicBezTo>
                      <a:pt x="104" y="291"/>
                      <a:pt x="109" y="302"/>
                      <a:pt x="105" y="311"/>
                    </a:cubicBezTo>
                    <a:cubicBezTo>
                      <a:pt x="103" y="315"/>
                      <a:pt x="99" y="318"/>
                      <a:pt x="96" y="323"/>
                    </a:cubicBezTo>
                    <a:cubicBezTo>
                      <a:pt x="94" y="327"/>
                      <a:pt x="94" y="333"/>
                      <a:pt x="94" y="338"/>
                    </a:cubicBezTo>
                    <a:cubicBezTo>
                      <a:pt x="94" y="340"/>
                      <a:pt x="95" y="342"/>
                      <a:pt x="95" y="343"/>
                    </a:cubicBezTo>
                    <a:cubicBezTo>
                      <a:pt x="97" y="346"/>
                      <a:pt x="101" y="346"/>
                      <a:pt x="104" y="346"/>
                    </a:cubicBezTo>
                    <a:cubicBezTo>
                      <a:pt x="110" y="346"/>
                      <a:pt x="116" y="346"/>
                      <a:pt x="122" y="346"/>
                    </a:cubicBezTo>
                    <a:cubicBezTo>
                      <a:pt x="124" y="346"/>
                      <a:pt x="127" y="345"/>
                      <a:pt x="129" y="344"/>
                    </a:cubicBezTo>
                    <a:cubicBezTo>
                      <a:pt x="132" y="343"/>
                      <a:pt x="134" y="340"/>
                      <a:pt x="136" y="337"/>
                    </a:cubicBezTo>
                    <a:cubicBezTo>
                      <a:pt x="145" y="324"/>
                      <a:pt x="153" y="312"/>
                      <a:pt x="162" y="299"/>
                    </a:cubicBezTo>
                    <a:cubicBezTo>
                      <a:pt x="165" y="294"/>
                      <a:pt x="169" y="288"/>
                      <a:pt x="170" y="282"/>
                    </a:cubicBezTo>
                    <a:cubicBezTo>
                      <a:pt x="171" y="279"/>
                      <a:pt x="171" y="274"/>
                      <a:pt x="169" y="271"/>
                    </a:cubicBezTo>
                    <a:cubicBezTo>
                      <a:pt x="166" y="263"/>
                      <a:pt x="153" y="261"/>
                      <a:pt x="153" y="252"/>
                    </a:cubicBezTo>
                    <a:cubicBezTo>
                      <a:pt x="153" y="252"/>
                      <a:pt x="153" y="251"/>
                      <a:pt x="154" y="250"/>
                    </a:cubicBezTo>
                    <a:cubicBezTo>
                      <a:pt x="154" y="249"/>
                      <a:pt x="155" y="249"/>
                      <a:pt x="156" y="249"/>
                    </a:cubicBezTo>
                    <a:cubicBezTo>
                      <a:pt x="160" y="247"/>
                      <a:pt x="164" y="247"/>
                      <a:pt x="168" y="246"/>
                    </a:cubicBezTo>
                    <a:cubicBezTo>
                      <a:pt x="172" y="244"/>
                      <a:pt x="176" y="242"/>
                      <a:pt x="178" y="238"/>
                    </a:cubicBezTo>
                    <a:cubicBezTo>
                      <a:pt x="179" y="234"/>
                      <a:pt x="178" y="230"/>
                      <a:pt x="177" y="226"/>
                    </a:cubicBezTo>
                    <a:cubicBezTo>
                      <a:pt x="177" y="222"/>
                      <a:pt x="177" y="217"/>
                      <a:pt x="180" y="215"/>
                    </a:cubicBezTo>
                    <a:cubicBezTo>
                      <a:pt x="181" y="214"/>
                      <a:pt x="182" y="213"/>
                      <a:pt x="183" y="212"/>
                    </a:cubicBezTo>
                    <a:cubicBezTo>
                      <a:pt x="185" y="209"/>
                      <a:pt x="182" y="205"/>
                      <a:pt x="181" y="201"/>
                    </a:cubicBezTo>
                    <a:cubicBezTo>
                      <a:pt x="180" y="196"/>
                      <a:pt x="183" y="191"/>
                      <a:pt x="187" y="188"/>
                    </a:cubicBezTo>
                    <a:cubicBezTo>
                      <a:pt x="191" y="184"/>
                      <a:pt x="195" y="181"/>
                      <a:pt x="198" y="176"/>
                    </a:cubicBezTo>
                    <a:cubicBezTo>
                      <a:pt x="205" y="165"/>
                      <a:pt x="198" y="148"/>
                      <a:pt x="208" y="139"/>
                    </a:cubicBezTo>
                    <a:cubicBezTo>
                      <a:pt x="213" y="135"/>
                      <a:pt x="220" y="134"/>
                      <a:pt x="227" y="136"/>
                    </a:cubicBezTo>
                    <a:cubicBezTo>
                      <a:pt x="231" y="137"/>
                      <a:pt x="236" y="138"/>
                      <a:pt x="240" y="138"/>
                    </a:cubicBezTo>
                    <a:cubicBezTo>
                      <a:pt x="251" y="138"/>
                      <a:pt x="259" y="125"/>
                      <a:pt x="255" y="115"/>
                    </a:cubicBezTo>
                    <a:cubicBezTo>
                      <a:pt x="256" y="110"/>
                      <a:pt x="258" y="108"/>
                      <a:pt x="262" y="104"/>
                    </a:cubicBezTo>
                    <a:cubicBezTo>
                      <a:pt x="274" y="93"/>
                      <a:pt x="285" y="83"/>
                      <a:pt x="298" y="73"/>
                    </a:cubicBezTo>
                    <a:cubicBezTo>
                      <a:pt x="301" y="70"/>
                      <a:pt x="304" y="68"/>
                      <a:pt x="306" y="64"/>
                    </a:cubicBezTo>
                    <a:cubicBezTo>
                      <a:pt x="308" y="61"/>
                      <a:pt x="309" y="56"/>
                      <a:pt x="307" y="53"/>
                    </a:cubicBezTo>
                    <a:cubicBezTo>
                      <a:pt x="305" y="50"/>
                      <a:pt x="301" y="48"/>
                      <a:pt x="301" y="44"/>
                    </a:cubicBezTo>
                    <a:cubicBezTo>
                      <a:pt x="301" y="41"/>
                      <a:pt x="304" y="39"/>
                      <a:pt x="305" y="36"/>
                    </a:cubicBezTo>
                    <a:cubicBezTo>
                      <a:pt x="308" y="31"/>
                      <a:pt x="304" y="25"/>
                      <a:pt x="301" y="20"/>
                    </a:cubicBezTo>
                    <a:cubicBezTo>
                      <a:pt x="299" y="16"/>
                      <a:pt x="296" y="12"/>
                      <a:pt x="293" y="8"/>
                    </a:cubicBezTo>
                    <a:cubicBezTo>
                      <a:pt x="291" y="5"/>
                      <a:pt x="288" y="1"/>
                      <a:pt x="284" y="2"/>
                    </a:cubicBezTo>
                    <a:cubicBezTo>
                      <a:pt x="281" y="4"/>
                      <a:pt x="280" y="8"/>
                      <a:pt x="279" y="12"/>
                    </a:cubicBezTo>
                    <a:cubicBezTo>
                      <a:pt x="278" y="16"/>
                      <a:pt x="274" y="20"/>
                      <a:pt x="271" y="17"/>
                    </a:cubicBezTo>
                    <a:cubicBezTo>
                      <a:pt x="269" y="13"/>
                      <a:pt x="270" y="7"/>
                      <a:pt x="267" y="4"/>
                    </a:cubicBezTo>
                    <a:cubicBezTo>
                      <a:pt x="264" y="0"/>
                      <a:pt x="257" y="2"/>
                      <a:pt x="254" y="6"/>
                    </a:cubicBezTo>
                    <a:cubicBezTo>
                      <a:pt x="251" y="10"/>
                      <a:pt x="251" y="15"/>
                      <a:pt x="251" y="20"/>
                    </a:cubicBezTo>
                    <a:cubicBezTo>
                      <a:pt x="251" y="22"/>
                      <a:pt x="251" y="23"/>
                      <a:pt x="250" y="24"/>
                    </a:cubicBezTo>
                    <a:cubicBezTo>
                      <a:pt x="249" y="25"/>
                      <a:pt x="248" y="25"/>
                      <a:pt x="247" y="26"/>
                    </a:cubicBezTo>
                    <a:cubicBezTo>
                      <a:pt x="241" y="27"/>
                      <a:pt x="234" y="27"/>
                      <a:pt x="228" y="27"/>
                    </a:cubicBezTo>
                    <a:cubicBezTo>
                      <a:pt x="224" y="27"/>
                      <a:pt x="219" y="26"/>
                      <a:pt x="216" y="29"/>
                    </a:cubicBezTo>
                    <a:cubicBezTo>
                      <a:pt x="214" y="32"/>
                      <a:pt x="213" y="36"/>
                      <a:pt x="211" y="38"/>
                    </a:cubicBezTo>
                    <a:cubicBezTo>
                      <a:pt x="209" y="41"/>
                      <a:pt x="206" y="41"/>
                      <a:pt x="203" y="42"/>
                    </a:cubicBezTo>
                    <a:cubicBezTo>
                      <a:pt x="194" y="44"/>
                      <a:pt x="185" y="46"/>
                      <a:pt x="177" y="43"/>
                    </a:cubicBezTo>
                    <a:cubicBezTo>
                      <a:pt x="175" y="43"/>
                      <a:pt x="172" y="42"/>
                      <a:pt x="170" y="43"/>
                    </a:cubicBezTo>
                    <a:cubicBezTo>
                      <a:pt x="163" y="45"/>
                      <a:pt x="169" y="57"/>
                      <a:pt x="164" y="61"/>
                    </a:cubicBezTo>
                    <a:cubicBezTo>
                      <a:pt x="162" y="63"/>
                      <a:pt x="159" y="64"/>
                      <a:pt x="157" y="66"/>
                    </a:cubicBezTo>
                    <a:cubicBezTo>
                      <a:pt x="151" y="72"/>
                      <a:pt x="162" y="84"/>
                      <a:pt x="156" y="90"/>
                    </a:cubicBezTo>
                    <a:cubicBezTo>
                      <a:pt x="152" y="94"/>
                      <a:pt x="146" y="91"/>
                      <a:pt x="141" y="91"/>
                    </a:cubicBezTo>
                    <a:cubicBezTo>
                      <a:pt x="134" y="92"/>
                      <a:pt x="129" y="100"/>
                      <a:pt x="131" y="106"/>
                    </a:cubicBezTo>
                    <a:cubicBezTo>
                      <a:pt x="127" y="105"/>
                      <a:pt x="122" y="105"/>
                      <a:pt x="118" y="106"/>
                    </a:cubicBezTo>
                    <a:cubicBezTo>
                      <a:pt x="113" y="108"/>
                      <a:pt x="110" y="111"/>
                      <a:pt x="110" y="116"/>
                    </a:cubicBezTo>
                    <a:cubicBezTo>
                      <a:pt x="110" y="119"/>
                      <a:pt x="111" y="122"/>
                      <a:pt x="109" y="124"/>
                    </a:cubicBezTo>
                    <a:cubicBezTo>
                      <a:pt x="108" y="126"/>
                      <a:pt x="105" y="126"/>
                      <a:pt x="103" y="126"/>
                    </a:cubicBezTo>
                    <a:cubicBezTo>
                      <a:pt x="93" y="127"/>
                      <a:pt x="81" y="127"/>
                      <a:pt x="76" y="119"/>
                    </a:cubicBezTo>
                    <a:cubicBezTo>
                      <a:pt x="74" y="116"/>
                      <a:pt x="73" y="113"/>
                      <a:pt x="71" y="111"/>
                    </a:cubicBezTo>
                    <a:cubicBezTo>
                      <a:pt x="70" y="109"/>
                      <a:pt x="66" y="107"/>
                      <a:pt x="64" y="109"/>
                    </a:cubicBezTo>
                    <a:cubicBezTo>
                      <a:pt x="61" y="111"/>
                      <a:pt x="61" y="114"/>
                      <a:pt x="59" y="116"/>
                    </a:cubicBezTo>
                    <a:cubicBezTo>
                      <a:pt x="56" y="117"/>
                      <a:pt x="53" y="115"/>
                      <a:pt x="51" y="112"/>
                    </a:cubicBezTo>
                    <a:cubicBezTo>
                      <a:pt x="50" y="109"/>
                      <a:pt x="50" y="106"/>
                      <a:pt x="49" y="103"/>
                    </a:cubicBezTo>
                    <a:cubicBezTo>
                      <a:pt x="47" y="100"/>
                      <a:pt x="44" y="98"/>
                      <a:pt x="41" y="100"/>
                    </a:cubicBezTo>
                    <a:cubicBezTo>
                      <a:pt x="43" y="106"/>
                      <a:pt x="36" y="110"/>
                      <a:pt x="30" y="110"/>
                    </a:cubicBezTo>
                    <a:cubicBezTo>
                      <a:pt x="24" y="110"/>
                      <a:pt x="18" y="108"/>
                      <a:pt x="12" y="110"/>
                    </a:cubicBezTo>
                    <a:cubicBezTo>
                      <a:pt x="6" y="114"/>
                      <a:pt x="4" y="122"/>
                      <a:pt x="3" y="129"/>
                    </a:cubicBezTo>
                    <a:cubicBezTo>
                      <a:pt x="2" y="135"/>
                      <a:pt x="1" y="142"/>
                      <a:pt x="0" y="149"/>
                    </a:cubicBezTo>
                    <a:cubicBezTo>
                      <a:pt x="0" y="151"/>
                      <a:pt x="0" y="154"/>
                      <a:pt x="0" y="157"/>
                    </a:cubicBezTo>
                    <a:cubicBezTo>
                      <a:pt x="1" y="160"/>
                      <a:pt x="3" y="162"/>
                      <a:pt x="5" y="165"/>
                    </a:cubicBezTo>
                    <a:cubicBezTo>
                      <a:pt x="8" y="169"/>
                      <a:pt x="12" y="174"/>
                      <a:pt x="18" y="175"/>
                    </a:cubicBezTo>
                    <a:cubicBezTo>
                      <a:pt x="23" y="177"/>
                      <a:pt x="30" y="175"/>
                      <a:pt x="32" y="169"/>
                    </a:cubicBezTo>
                    <a:cubicBezTo>
                      <a:pt x="32" y="168"/>
                      <a:pt x="32" y="167"/>
                      <a:pt x="32" y="165"/>
                    </a:cubicBezTo>
                    <a:cubicBezTo>
                      <a:pt x="34" y="160"/>
                      <a:pt x="42" y="160"/>
                      <a:pt x="44" y="164"/>
                    </a:cubicBezTo>
                    <a:cubicBezTo>
                      <a:pt x="47" y="170"/>
                      <a:pt x="40" y="177"/>
                      <a:pt x="43" y="184"/>
                    </a:cubicBezTo>
                    <a:cubicBezTo>
                      <a:pt x="44" y="188"/>
                      <a:pt x="50" y="189"/>
                      <a:pt x="54" y="187"/>
                    </a:cubicBezTo>
                    <a:cubicBezTo>
                      <a:pt x="58" y="185"/>
                      <a:pt x="55" y="179"/>
                      <a:pt x="58" y="177"/>
                    </a:cubicBezTo>
                    <a:cubicBezTo>
                      <a:pt x="62" y="173"/>
                      <a:pt x="68" y="179"/>
                      <a:pt x="70" y="183"/>
                    </a:cubicBezTo>
                    <a:cubicBezTo>
                      <a:pt x="72" y="183"/>
                      <a:pt x="73" y="187"/>
                      <a:pt x="71" y="189"/>
                    </a:cubicBezTo>
                    <a:cubicBezTo>
                      <a:pt x="69" y="190"/>
                      <a:pt x="66" y="190"/>
                      <a:pt x="64" y="190"/>
                    </a:cubicBezTo>
                    <a:cubicBezTo>
                      <a:pt x="61" y="190"/>
                      <a:pt x="58" y="191"/>
                      <a:pt x="58" y="193"/>
                    </a:cubicBezTo>
                    <a:cubicBezTo>
                      <a:pt x="56" y="197"/>
                      <a:pt x="64" y="199"/>
                      <a:pt x="65" y="204"/>
                    </a:cubicBezTo>
                    <a:cubicBezTo>
                      <a:pt x="65" y="207"/>
                      <a:pt x="61" y="210"/>
                      <a:pt x="58" y="210"/>
                    </a:cubicBezTo>
                    <a:cubicBezTo>
                      <a:pt x="54" y="209"/>
                      <a:pt x="51" y="206"/>
                      <a:pt x="49" y="204"/>
                    </a:cubicBezTo>
                    <a:cubicBezTo>
                      <a:pt x="47" y="203"/>
                      <a:pt x="46" y="202"/>
                      <a:pt x="44" y="202"/>
                    </a:cubicBezTo>
                    <a:cubicBezTo>
                      <a:pt x="39" y="201"/>
                      <a:pt x="38" y="207"/>
                      <a:pt x="34" y="211"/>
                    </a:cubicBezTo>
                    <a:cubicBezTo>
                      <a:pt x="31" y="214"/>
                      <a:pt x="26" y="215"/>
                      <a:pt x="23" y="219"/>
                    </a:cubicBezTo>
                    <a:cubicBezTo>
                      <a:pt x="21" y="222"/>
                      <a:pt x="21" y="227"/>
                      <a:pt x="19" y="231"/>
                    </a:cubicBezTo>
                    <a:cubicBezTo>
                      <a:pt x="16" y="236"/>
                      <a:pt x="8" y="238"/>
                      <a:pt x="6" y="244"/>
                    </a:cubicBezTo>
                    <a:cubicBezTo>
                      <a:pt x="5" y="245"/>
                      <a:pt x="5" y="246"/>
                      <a:pt x="5" y="247"/>
                    </a:cubicBezTo>
                    <a:cubicBezTo>
                      <a:pt x="5" y="248"/>
                      <a:pt x="7" y="249"/>
                      <a:pt x="9" y="250"/>
                    </a:cubicBezTo>
                    <a:cubicBezTo>
                      <a:pt x="16" y="250"/>
                      <a:pt x="21" y="243"/>
                      <a:pt x="28" y="242"/>
                    </a:cubicBezTo>
                    <a:cubicBezTo>
                      <a:pt x="34" y="241"/>
                      <a:pt x="41" y="247"/>
                      <a:pt x="41" y="253"/>
                    </a:cubicBezTo>
                    <a:cubicBezTo>
                      <a:pt x="41" y="255"/>
                      <a:pt x="40" y="257"/>
                      <a:pt x="41" y="258"/>
                    </a:cubicBezTo>
                    <a:cubicBezTo>
                      <a:pt x="42" y="260"/>
                      <a:pt x="43" y="260"/>
                      <a:pt x="44" y="261"/>
                    </a:cubicBezTo>
                    <a:cubicBezTo>
                      <a:pt x="47" y="263"/>
                      <a:pt x="51" y="265"/>
                      <a:pt x="54" y="267"/>
                    </a:cubicBezTo>
                    <a:cubicBezTo>
                      <a:pt x="56" y="268"/>
                      <a:pt x="58" y="268"/>
                      <a:pt x="60" y="267"/>
                    </a:cubicBezTo>
                    <a:cubicBezTo>
                      <a:pt x="61" y="267"/>
                      <a:pt x="61" y="266"/>
                      <a:pt x="61" y="265"/>
                    </a:cubicBezTo>
                    <a:cubicBezTo>
                      <a:pt x="63" y="260"/>
                      <a:pt x="62" y="256"/>
                      <a:pt x="63" y="251"/>
                    </a:cubicBezTo>
                    <a:cubicBezTo>
                      <a:pt x="64" y="247"/>
                      <a:pt x="69" y="243"/>
                      <a:pt x="73" y="245"/>
                    </a:cubicBezTo>
                    <a:cubicBezTo>
                      <a:pt x="76" y="246"/>
                      <a:pt x="77" y="250"/>
                      <a:pt x="78" y="254"/>
                    </a:cubicBezTo>
                    <a:cubicBezTo>
                      <a:pt x="79" y="257"/>
                      <a:pt x="82" y="261"/>
                      <a:pt x="85" y="259"/>
                    </a:cubicBezTo>
                    <a:cubicBezTo>
                      <a:pt x="88" y="258"/>
                      <a:pt x="88" y="251"/>
                      <a:pt x="92" y="250"/>
                    </a:cubicBezTo>
                    <a:cubicBezTo>
                      <a:pt x="95" y="249"/>
                      <a:pt x="98" y="254"/>
                      <a:pt x="99" y="25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1" name="Freeform 11"/>
              <p:cNvSpPr>
                <a:spLocks/>
              </p:cNvSpPr>
              <p:nvPr/>
            </p:nvSpPr>
            <p:spPr bwMode="auto">
              <a:xfrm>
                <a:off x="8878888" y="2425701"/>
                <a:ext cx="304800" cy="542925"/>
              </a:xfrm>
              <a:custGeom>
                <a:avLst/>
                <a:gdLst>
                  <a:gd name="T0" fmla="*/ 74 w 185"/>
                  <a:gd name="T1" fmla="*/ 244 h 330"/>
                  <a:gd name="T2" fmla="*/ 76 w 185"/>
                  <a:gd name="T3" fmla="*/ 275 h 330"/>
                  <a:gd name="T4" fmla="*/ 75 w 185"/>
                  <a:gd name="T5" fmla="*/ 285 h 330"/>
                  <a:gd name="T6" fmla="*/ 81 w 185"/>
                  <a:gd name="T7" fmla="*/ 293 h 330"/>
                  <a:gd name="T8" fmla="*/ 95 w 185"/>
                  <a:gd name="T9" fmla="*/ 289 h 330"/>
                  <a:gd name="T10" fmla="*/ 103 w 185"/>
                  <a:gd name="T11" fmla="*/ 300 h 330"/>
                  <a:gd name="T12" fmla="*/ 108 w 185"/>
                  <a:gd name="T13" fmla="*/ 326 h 330"/>
                  <a:gd name="T14" fmla="*/ 116 w 185"/>
                  <a:gd name="T15" fmla="*/ 330 h 330"/>
                  <a:gd name="T16" fmla="*/ 118 w 185"/>
                  <a:gd name="T17" fmla="*/ 330 h 330"/>
                  <a:gd name="T18" fmla="*/ 120 w 185"/>
                  <a:gd name="T19" fmla="*/ 321 h 330"/>
                  <a:gd name="T20" fmla="*/ 124 w 185"/>
                  <a:gd name="T21" fmla="*/ 318 h 330"/>
                  <a:gd name="T22" fmla="*/ 125 w 185"/>
                  <a:gd name="T23" fmla="*/ 316 h 330"/>
                  <a:gd name="T24" fmla="*/ 128 w 185"/>
                  <a:gd name="T25" fmla="*/ 315 h 330"/>
                  <a:gd name="T26" fmla="*/ 135 w 185"/>
                  <a:gd name="T27" fmla="*/ 315 h 330"/>
                  <a:gd name="T28" fmla="*/ 137 w 185"/>
                  <a:gd name="T29" fmla="*/ 313 h 330"/>
                  <a:gd name="T30" fmla="*/ 142 w 185"/>
                  <a:gd name="T31" fmla="*/ 295 h 330"/>
                  <a:gd name="T32" fmla="*/ 141 w 185"/>
                  <a:gd name="T33" fmla="*/ 275 h 330"/>
                  <a:gd name="T34" fmla="*/ 138 w 185"/>
                  <a:gd name="T35" fmla="*/ 262 h 330"/>
                  <a:gd name="T36" fmla="*/ 128 w 185"/>
                  <a:gd name="T37" fmla="*/ 254 h 330"/>
                  <a:gd name="T38" fmla="*/ 120 w 185"/>
                  <a:gd name="T39" fmla="*/ 253 h 330"/>
                  <a:gd name="T40" fmla="*/ 118 w 185"/>
                  <a:gd name="T41" fmla="*/ 250 h 330"/>
                  <a:gd name="T42" fmla="*/ 118 w 185"/>
                  <a:gd name="T43" fmla="*/ 241 h 330"/>
                  <a:gd name="T44" fmla="*/ 122 w 185"/>
                  <a:gd name="T45" fmla="*/ 234 h 330"/>
                  <a:gd name="T46" fmla="*/ 142 w 185"/>
                  <a:gd name="T47" fmla="*/ 240 h 330"/>
                  <a:gd name="T48" fmla="*/ 145 w 185"/>
                  <a:gd name="T49" fmla="*/ 226 h 330"/>
                  <a:gd name="T50" fmla="*/ 141 w 185"/>
                  <a:gd name="T51" fmla="*/ 221 h 330"/>
                  <a:gd name="T52" fmla="*/ 139 w 185"/>
                  <a:gd name="T53" fmla="*/ 212 h 330"/>
                  <a:gd name="T54" fmla="*/ 129 w 185"/>
                  <a:gd name="T55" fmla="*/ 185 h 330"/>
                  <a:gd name="T56" fmla="*/ 136 w 185"/>
                  <a:gd name="T57" fmla="*/ 146 h 330"/>
                  <a:gd name="T58" fmla="*/ 143 w 185"/>
                  <a:gd name="T59" fmla="*/ 140 h 330"/>
                  <a:gd name="T60" fmla="*/ 157 w 185"/>
                  <a:gd name="T61" fmla="*/ 138 h 330"/>
                  <a:gd name="T62" fmla="*/ 174 w 185"/>
                  <a:gd name="T63" fmla="*/ 137 h 330"/>
                  <a:gd name="T64" fmla="*/ 177 w 185"/>
                  <a:gd name="T65" fmla="*/ 137 h 330"/>
                  <a:gd name="T66" fmla="*/ 180 w 185"/>
                  <a:gd name="T67" fmla="*/ 133 h 330"/>
                  <a:gd name="T68" fmla="*/ 173 w 185"/>
                  <a:gd name="T69" fmla="*/ 90 h 330"/>
                  <a:gd name="T70" fmla="*/ 169 w 185"/>
                  <a:gd name="T71" fmla="*/ 84 h 330"/>
                  <a:gd name="T72" fmla="*/ 177 w 185"/>
                  <a:gd name="T73" fmla="*/ 69 h 330"/>
                  <a:gd name="T74" fmla="*/ 177 w 185"/>
                  <a:gd name="T75" fmla="*/ 55 h 330"/>
                  <a:gd name="T76" fmla="*/ 150 w 185"/>
                  <a:gd name="T77" fmla="*/ 53 h 330"/>
                  <a:gd name="T78" fmla="*/ 143 w 185"/>
                  <a:gd name="T79" fmla="*/ 44 h 330"/>
                  <a:gd name="T80" fmla="*/ 122 w 185"/>
                  <a:gd name="T81" fmla="*/ 9 h 330"/>
                  <a:gd name="T82" fmla="*/ 117 w 185"/>
                  <a:gd name="T83" fmla="*/ 2 h 330"/>
                  <a:gd name="T84" fmla="*/ 109 w 185"/>
                  <a:gd name="T85" fmla="*/ 1 h 330"/>
                  <a:gd name="T86" fmla="*/ 105 w 185"/>
                  <a:gd name="T87" fmla="*/ 21 h 330"/>
                  <a:gd name="T88" fmla="*/ 102 w 185"/>
                  <a:gd name="T89" fmla="*/ 50 h 330"/>
                  <a:gd name="T90" fmla="*/ 48 w 185"/>
                  <a:gd name="T91" fmla="*/ 97 h 330"/>
                  <a:gd name="T92" fmla="*/ 28 w 185"/>
                  <a:gd name="T93" fmla="*/ 109 h 330"/>
                  <a:gd name="T94" fmla="*/ 24 w 185"/>
                  <a:gd name="T95" fmla="*/ 119 h 330"/>
                  <a:gd name="T96" fmla="*/ 18 w 185"/>
                  <a:gd name="T97" fmla="*/ 128 h 330"/>
                  <a:gd name="T98" fmla="*/ 7 w 185"/>
                  <a:gd name="T99" fmla="*/ 128 h 330"/>
                  <a:gd name="T100" fmla="*/ 4 w 185"/>
                  <a:gd name="T101" fmla="*/ 140 h 330"/>
                  <a:gd name="T102" fmla="*/ 5 w 185"/>
                  <a:gd name="T103" fmla="*/ 168 h 330"/>
                  <a:gd name="T104" fmla="*/ 8 w 185"/>
                  <a:gd name="T105" fmla="*/ 177 h 330"/>
                  <a:gd name="T106" fmla="*/ 8 w 185"/>
                  <a:gd name="T107" fmla="*/ 187 h 330"/>
                  <a:gd name="T108" fmla="*/ 21 w 185"/>
                  <a:gd name="T109" fmla="*/ 231 h 330"/>
                  <a:gd name="T110" fmla="*/ 32 w 185"/>
                  <a:gd name="T111" fmla="*/ 234 h 330"/>
                  <a:gd name="T112" fmla="*/ 33 w 185"/>
                  <a:gd name="T113" fmla="*/ 230 h 330"/>
                  <a:gd name="T114" fmla="*/ 34 w 185"/>
                  <a:gd name="T115" fmla="*/ 216 h 330"/>
                  <a:gd name="T116" fmla="*/ 35 w 185"/>
                  <a:gd name="T117" fmla="*/ 212 h 330"/>
                  <a:gd name="T118" fmla="*/ 37 w 185"/>
                  <a:gd name="T119" fmla="*/ 210 h 330"/>
                  <a:gd name="T120" fmla="*/ 49 w 185"/>
                  <a:gd name="T121" fmla="*/ 215 h 330"/>
                  <a:gd name="T122" fmla="*/ 57 w 185"/>
                  <a:gd name="T123" fmla="*/ 226 h 330"/>
                  <a:gd name="T124" fmla="*/ 74 w 185"/>
                  <a:gd name="T125" fmla="*/ 2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5" h="330">
                    <a:moveTo>
                      <a:pt x="74" y="244"/>
                    </a:moveTo>
                    <a:cubicBezTo>
                      <a:pt x="78" y="254"/>
                      <a:pt x="79" y="265"/>
                      <a:pt x="76" y="275"/>
                    </a:cubicBezTo>
                    <a:cubicBezTo>
                      <a:pt x="76" y="278"/>
                      <a:pt x="75" y="282"/>
                      <a:pt x="75" y="285"/>
                    </a:cubicBezTo>
                    <a:cubicBezTo>
                      <a:pt x="75" y="289"/>
                      <a:pt x="77" y="292"/>
                      <a:pt x="81" y="293"/>
                    </a:cubicBezTo>
                    <a:cubicBezTo>
                      <a:pt x="85" y="294"/>
                      <a:pt x="90" y="288"/>
                      <a:pt x="95" y="289"/>
                    </a:cubicBezTo>
                    <a:cubicBezTo>
                      <a:pt x="100" y="290"/>
                      <a:pt x="102" y="296"/>
                      <a:pt x="103" y="300"/>
                    </a:cubicBezTo>
                    <a:cubicBezTo>
                      <a:pt x="104" y="308"/>
                      <a:pt x="104" y="319"/>
                      <a:pt x="108" y="326"/>
                    </a:cubicBezTo>
                    <a:cubicBezTo>
                      <a:pt x="110" y="328"/>
                      <a:pt x="113" y="330"/>
                      <a:pt x="116" y="330"/>
                    </a:cubicBezTo>
                    <a:cubicBezTo>
                      <a:pt x="116" y="330"/>
                      <a:pt x="117" y="330"/>
                      <a:pt x="118" y="330"/>
                    </a:cubicBezTo>
                    <a:cubicBezTo>
                      <a:pt x="120" y="328"/>
                      <a:pt x="118" y="323"/>
                      <a:pt x="120" y="321"/>
                    </a:cubicBezTo>
                    <a:cubicBezTo>
                      <a:pt x="121" y="319"/>
                      <a:pt x="123" y="319"/>
                      <a:pt x="124" y="318"/>
                    </a:cubicBezTo>
                    <a:cubicBezTo>
                      <a:pt x="124" y="317"/>
                      <a:pt x="124" y="317"/>
                      <a:pt x="125" y="316"/>
                    </a:cubicBezTo>
                    <a:cubicBezTo>
                      <a:pt x="126" y="315"/>
                      <a:pt x="127" y="315"/>
                      <a:pt x="128" y="315"/>
                    </a:cubicBezTo>
                    <a:cubicBezTo>
                      <a:pt x="130" y="314"/>
                      <a:pt x="133" y="314"/>
                      <a:pt x="135" y="315"/>
                    </a:cubicBezTo>
                    <a:cubicBezTo>
                      <a:pt x="136" y="314"/>
                      <a:pt x="136" y="313"/>
                      <a:pt x="137" y="313"/>
                    </a:cubicBezTo>
                    <a:cubicBezTo>
                      <a:pt x="143" y="310"/>
                      <a:pt x="143" y="301"/>
                      <a:pt x="142" y="295"/>
                    </a:cubicBezTo>
                    <a:cubicBezTo>
                      <a:pt x="142" y="288"/>
                      <a:pt x="141" y="281"/>
                      <a:pt x="141" y="275"/>
                    </a:cubicBezTo>
                    <a:cubicBezTo>
                      <a:pt x="140" y="270"/>
                      <a:pt x="140" y="266"/>
                      <a:pt x="138" y="262"/>
                    </a:cubicBezTo>
                    <a:cubicBezTo>
                      <a:pt x="136" y="258"/>
                      <a:pt x="132" y="254"/>
                      <a:pt x="128" y="254"/>
                    </a:cubicBezTo>
                    <a:cubicBezTo>
                      <a:pt x="125" y="254"/>
                      <a:pt x="121" y="255"/>
                      <a:pt x="120" y="253"/>
                    </a:cubicBezTo>
                    <a:cubicBezTo>
                      <a:pt x="119" y="252"/>
                      <a:pt x="118" y="251"/>
                      <a:pt x="118" y="250"/>
                    </a:cubicBezTo>
                    <a:cubicBezTo>
                      <a:pt x="118" y="247"/>
                      <a:pt x="117" y="244"/>
                      <a:pt x="118" y="241"/>
                    </a:cubicBezTo>
                    <a:cubicBezTo>
                      <a:pt x="118" y="238"/>
                      <a:pt x="119" y="236"/>
                      <a:pt x="122" y="234"/>
                    </a:cubicBezTo>
                    <a:cubicBezTo>
                      <a:pt x="128" y="231"/>
                      <a:pt x="135" y="240"/>
                      <a:pt x="142" y="240"/>
                    </a:cubicBezTo>
                    <a:cubicBezTo>
                      <a:pt x="147" y="237"/>
                      <a:pt x="147" y="231"/>
                      <a:pt x="145" y="226"/>
                    </a:cubicBezTo>
                    <a:cubicBezTo>
                      <a:pt x="143" y="224"/>
                      <a:pt x="142" y="223"/>
                      <a:pt x="141" y="221"/>
                    </a:cubicBezTo>
                    <a:cubicBezTo>
                      <a:pt x="140" y="218"/>
                      <a:pt x="139" y="215"/>
                      <a:pt x="139" y="212"/>
                    </a:cubicBezTo>
                    <a:cubicBezTo>
                      <a:pt x="138" y="202"/>
                      <a:pt x="132" y="194"/>
                      <a:pt x="129" y="185"/>
                    </a:cubicBezTo>
                    <a:cubicBezTo>
                      <a:pt x="126" y="172"/>
                      <a:pt x="128" y="157"/>
                      <a:pt x="136" y="146"/>
                    </a:cubicBezTo>
                    <a:cubicBezTo>
                      <a:pt x="138" y="144"/>
                      <a:pt x="140" y="141"/>
                      <a:pt x="143" y="140"/>
                    </a:cubicBezTo>
                    <a:cubicBezTo>
                      <a:pt x="147" y="137"/>
                      <a:pt x="152" y="137"/>
                      <a:pt x="157" y="138"/>
                    </a:cubicBezTo>
                    <a:cubicBezTo>
                      <a:pt x="163" y="138"/>
                      <a:pt x="168" y="137"/>
                      <a:pt x="174" y="137"/>
                    </a:cubicBezTo>
                    <a:cubicBezTo>
                      <a:pt x="175" y="137"/>
                      <a:pt x="176" y="137"/>
                      <a:pt x="177" y="137"/>
                    </a:cubicBezTo>
                    <a:cubicBezTo>
                      <a:pt x="179" y="136"/>
                      <a:pt x="179" y="134"/>
                      <a:pt x="180" y="133"/>
                    </a:cubicBezTo>
                    <a:cubicBezTo>
                      <a:pt x="185" y="119"/>
                      <a:pt x="182" y="102"/>
                      <a:pt x="173" y="90"/>
                    </a:cubicBezTo>
                    <a:cubicBezTo>
                      <a:pt x="171" y="88"/>
                      <a:pt x="169" y="86"/>
                      <a:pt x="169" y="84"/>
                    </a:cubicBezTo>
                    <a:cubicBezTo>
                      <a:pt x="168" y="78"/>
                      <a:pt x="174" y="74"/>
                      <a:pt x="177" y="69"/>
                    </a:cubicBezTo>
                    <a:cubicBezTo>
                      <a:pt x="180" y="64"/>
                      <a:pt x="179" y="59"/>
                      <a:pt x="177" y="55"/>
                    </a:cubicBezTo>
                    <a:cubicBezTo>
                      <a:pt x="170" y="44"/>
                      <a:pt x="160" y="58"/>
                      <a:pt x="150" y="53"/>
                    </a:cubicBezTo>
                    <a:cubicBezTo>
                      <a:pt x="146" y="51"/>
                      <a:pt x="144" y="48"/>
                      <a:pt x="143" y="44"/>
                    </a:cubicBezTo>
                    <a:cubicBezTo>
                      <a:pt x="136" y="33"/>
                      <a:pt x="129" y="21"/>
                      <a:pt x="122" y="9"/>
                    </a:cubicBezTo>
                    <a:cubicBezTo>
                      <a:pt x="120" y="7"/>
                      <a:pt x="119" y="4"/>
                      <a:pt x="117" y="2"/>
                    </a:cubicBezTo>
                    <a:cubicBezTo>
                      <a:pt x="115" y="1"/>
                      <a:pt x="111" y="0"/>
                      <a:pt x="109" y="1"/>
                    </a:cubicBezTo>
                    <a:cubicBezTo>
                      <a:pt x="101" y="4"/>
                      <a:pt x="104" y="15"/>
                      <a:pt x="105" y="21"/>
                    </a:cubicBezTo>
                    <a:cubicBezTo>
                      <a:pt x="108" y="30"/>
                      <a:pt x="105" y="41"/>
                      <a:pt x="102" y="50"/>
                    </a:cubicBezTo>
                    <a:cubicBezTo>
                      <a:pt x="93" y="73"/>
                      <a:pt x="72" y="89"/>
                      <a:pt x="48" y="97"/>
                    </a:cubicBezTo>
                    <a:cubicBezTo>
                      <a:pt x="41" y="99"/>
                      <a:pt x="32" y="102"/>
                      <a:pt x="28" y="109"/>
                    </a:cubicBezTo>
                    <a:cubicBezTo>
                      <a:pt x="26" y="112"/>
                      <a:pt x="26" y="116"/>
                      <a:pt x="24" y="119"/>
                    </a:cubicBezTo>
                    <a:cubicBezTo>
                      <a:pt x="23" y="123"/>
                      <a:pt x="21" y="127"/>
                      <a:pt x="18" y="128"/>
                    </a:cubicBezTo>
                    <a:cubicBezTo>
                      <a:pt x="14" y="129"/>
                      <a:pt x="11" y="127"/>
                      <a:pt x="7" y="128"/>
                    </a:cubicBezTo>
                    <a:cubicBezTo>
                      <a:pt x="2" y="130"/>
                      <a:pt x="0" y="137"/>
                      <a:pt x="4" y="140"/>
                    </a:cubicBezTo>
                    <a:cubicBezTo>
                      <a:pt x="1" y="150"/>
                      <a:pt x="1" y="159"/>
                      <a:pt x="5" y="168"/>
                    </a:cubicBezTo>
                    <a:cubicBezTo>
                      <a:pt x="6" y="171"/>
                      <a:pt x="8" y="174"/>
                      <a:pt x="8" y="177"/>
                    </a:cubicBezTo>
                    <a:cubicBezTo>
                      <a:pt x="9" y="180"/>
                      <a:pt x="8" y="183"/>
                      <a:pt x="8" y="187"/>
                    </a:cubicBezTo>
                    <a:cubicBezTo>
                      <a:pt x="5" y="203"/>
                      <a:pt x="10" y="219"/>
                      <a:pt x="21" y="231"/>
                    </a:cubicBezTo>
                    <a:cubicBezTo>
                      <a:pt x="24" y="234"/>
                      <a:pt x="29" y="237"/>
                      <a:pt x="32" y="234"/>
                    </a:cubicBezTo>
                    <a:cubicBezTo>
                      <a:pt x="33" y="233"/>
                      <a:pt x="33" y="232"/>
                      <a:pt x="33" y="230"/>
                    </a:cubicBezTo>
                    <a:cubicBezTo>
                      <a:pt x="34" y="225"/>
                      <a:pt x="34" y="220"/>
                      <a:pt x="34" y="216"/>
                    </a:cubicBezTo>
                    <a:cubicBezTo>
                      <a:pt x="34" y="214"/>
                      <a:pt x="34" y="213"/>
                      <a:pt x="35" y="212"/>
                    </a:cubicBezTo>
                    <a:cubicBezTo>
                      <a:pt x="35" y="211"/>
                      <a:pt x="36" y="211"/>
                      <a:pt x="37" y="210"/>
                    </a:cubicBezTo>
                    <a:cubicBezTo>
                      <a:pt x="42" y="210"/>
                      <a:pt x="46" y="212"/>
                      <a:pt x="49" y="215"/>
                    </a:cubicBezTo>
                    <a:cubicBezTo>
                      <a:pt x="52" y="218"/>
                      <a:pt x="55" y="222"/>
                      <a:pt x="57" y="226"/>
                    </a:cubicBezTo>
                    <a:cubicBezTo>
                      <a:pt x="62" y="233"/>
                      <a:pt x="68" y="239"/>
                      <a:pt x="74" y="244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2" name="Freeform 12"/>
              <p:cNvSpPr>
                <a:spLocks/>
              </p:cNvSpPr>
              <p:nvPr/>
            </p:nvSpPr>
            <p:spPr bwMode="auto">
              <a:xfrm>
                <a:off x="8720138" y="2108201"/>
                <a:ext cx="123825" cy="158750"/>
              </a:xfrm>
              <a:custGeom>
                <a:avLst/>
                <a:gdLst>
                  <a:gd name="T0" fmla="*/ 1 w 75"/>
                  <a:gd name="T1" fmla="*/ 26 h 96"/>
                  <a:gd name="T2" fmla="*/ 0 w 75"/>
                  <a:gd name="T3" fmla="*/ 41 h 96"/>
                  <a:gd name="T4" fmla="*/ 23 w 75"/>
                  <a:gd name="T5" fmla="*/ 82 h 96"/>
                  <a:gd name="T6" fmla="*/ 42 w 75"/>
                  <a:gd name="T7" fmla="*/ 94 h 96"/>
                  <a:gd name="T8" fmla="*/ 71 w 75"/>
                  <a:gd name="T9" fmla="*/ 78 h 96"/>
                  <a:gd name="T10" fmla="*/ 67 w 75"/>
                  <a:gd name="T11" fmla="*/ 43 h 96"/>
                  <a:gd name="T12" fmla="*/ 42 w 75"/>
                  <a:gd name="T13" fmla="*/ 20 h 96"/>
                  <a:gd name="T14" fmla="*/ 1 w 75"/>
                  <a:gd name="T15" fmla="*/ 2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6">
                    <a:moveTo>
                      <a:pt x="1" y="26"/>
                    </a:moveTo>
                    <a:cubicBezTo>
                      <a:pt x="0" y="31"/>
                      <a:pt x="0" y="36"/>
                      <a:pt x="0" y="41"/>
                    </a:cubicBezTo>
                    <a:cubicBezTo>
                      <a:pt x="2" y="57"/>
                      <a:pt x="12" y="70"/>
                      <a:pt x="23" y="82"/>
                    </a:cubicBezTo>
                    <a:cubicBezTo>
                      <a:pt x="28" y="87"/>
                      <a:pt x="35" y="93"/>
                      <a:pt x="42" y="94"/>
                    </a:cubicBezTo>
                    <a:cubicBezTo>
                      <a:pt x="54" y="96"/>
                      <a:pt x="66" y="89"/>
                      <a:pt x="71" y="78"/>
                    </a:cubicBezTo>
                    <a:cubicBezTo>
                      <a:pt x="75" y="67"/>
                      <a:pt x="73" y="53"/>
                      <a:pt x="67" y="43"/>
                    </a:cubicBezTo>
                    <a:cubicBezTo>
                      <a:pt x="61" y="34"/>
                      <a:pt x="51" y="27"/>
                      <a:pt x="42" y="20"/>
                    </a:cubicBezTo>
                    <a:cubicBezTo>
                      <a:pt x="27" y="9"/>
                      <a:pt x="3" y="0"/>
                      <a:pt x="1" y="2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3" name="Freeform 13"/>
              <p:cNvSpPr>
                <a:spLocks/>
              </p:cNvSpPr>
              <p:nvPr/>
            </p:nvSpPr>
            <p:spPr bwMode="auto">
              <a:xfrm>
                <a:off x="8520113" y="2266951"/>
                <a:ext cx="55563" cy="74613"/>
              </a:xfrm>
              <a:custGeom>
                <a:avLst/>
                <a:gdLst>
                  <a:gd name="T0" fmla="*/ 20 w 34"/>
                  <a:gd name="T1" fmla="*/ 6 h 45"/>
                  <a:gd name="T2" fmla="*/ 13 w 34"/>
                  <a:gd name="T3" fmla="*/ 11 h 45"/>
                  <a:gd name="T4" fmla="*/ 6 w 34"/>
                  <a:gd name="T5" fmla="*/ 18 h 45"/>
                  <a:gd name="T6" fmla="*/ 4 w 34"/>
                  <a:gd name="T7" fmla="*/ 40 h 45"/>
                  <a:gd name="T8" fmla="*/ 7 w 34"/>
                  <a:gd name="T9" fmla="*/ 45 h 45"/>
                  <a:gd name="T10" fmla="*/ 13 w 34"/>
                  <a:gd name="T11" fmla="*/ 45 h 45"/>
                  <a:gd name="T12" fmla="*/ 20 w 34"/>
                  <a:gd name="T13" fmla="*/ 43 h 45"/>
                  <a:gd name="T14" fmla="*/ 33 w 34"/>
                  <a:gd name="T15" fmla="*/ 16 h 45"/>
                  <a:gd name="T16" fmla="*/ 20 w 34"/>
                  <a:gd name="T17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5">
                    <a:moveTo>
                      <a:pt x="20" y="6"/>
                    </a:moveTo>
                    <a:cubicBezTo>
                      <a:pt x="18" y="7"/>
                      <a:pt x="15" y="9"/>
                      <a:pt x="13" y="11"/>
                    </a:cubicBezTo>
                    <a:cubicBezTo>
                      <a:pt x="10" y="14"/>
                      <a:pt x="8" y="16"/>
                      <a:pt x="6" y="18"/>
                    </a:cubicBezTo>
                    <a:cubicBezTo>
                      <a:pt x="0" y="26"/>
                      <a:pt x="0" y="31"/>
                      <a:pt x="4" y="40"/>
                    </a:cubicBezTo>
                    <a:cubicBezTo>
                      <a:pt x="5" y="42"/>
                      <a:pt x="6" y="44"/>
                      <a:pt x="7" y="45"/>
                    </a:cubicBezTo>
                    <a:cubicBezTo>
                      <a:pt x="9" y="45"/>
                      <a:pt x="11" y="45"/>
                      <a:pt x="13" y="45"/>
                    </a:cubicBezTo>
                    <a:cubicBezTo>
                      <a:pt x="15" y="44"/>
                      <a:pt x="17" y="43"/>
                      <a:pt x="20" y="43"/>
                    </a:cubicBezTo>
                    <a:cubicBezTo>
                      <a:pt x="30" y="40"/>
                      <a:pt x="33" y="26"/>
                      <a:pt x="33" y="16"/>
                    </a:cubicBezTo>
                    <a:cubicBezTo>
                      <a:pt x="34" y="6"/>
                      <a:pt x="30" y="0"/>
                      <a:pt x="20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4" name="Freeform 14"/>
              <p:cNvSpPr>
                <a:spLocks/>
              </p:cNvSpPr>
              <p:nvPr/>
            </p:nvSpPr>
            <p:spPr bwMode="auto">
              <a:xfrm>
                <a:off x="8545513" y="2492376"/>
                <a:ext cx="198438" cy="252413"/>
              </a:xfrm>
              <a:custGeom>
                <a:avLst/>
                <a:gdLst>
                  <a:gd name="T0" fmla="*/ 52 w 120"/>
                  <a:gd name="T1" fmla="*/ 12 h 153"/>
                  <a:gd name="T2" fmla="*/ 69 w 120"/>
                  <a:gd name="T3" fmla="*/ 5 h 153"/>
                  <a:gd name="T4" fmla="*/ 99 w 120"/>
                  <a:gd name="T5" fmla="*/ 7 h 153"/>
                  <a:gd name="T6" fmla="*/ 105 w 120"/>
                  <a:gd name="T7" fmla="*/ 20 h 153"/>
                  <a:gd name="T8" fmla="*/ 118 w 120"/>
                  <a:gd name="T9" fmla="*/ 77 h 153"/>
                  <a:gd name="T10" fmla="*/ 114 w 120"/>
                  <a:gd name="T11" fmla="*/ 102 h 153"/>
                  <a:gd name="T12" fmla="*/ 105 w 120"/>
                  <a:gd name="T13" fmla="*/ 110 h 153"/>
                  <a:gd name="T14" fmla="*/ 86 w 120"/>
                  <a:gd name="T15" fmla="*/ 131 h 153"/>
                  <a:gd name="T16" fmla="*/ 52 w 120"/>
                  <a:gd name="T17" fmla="*/ 145 h 153"/>
                  <a:gd name="T18" fmla="*/ 45 w 120"/>
                  <a:gd name="T19" fmla="*/ 150 h 153"/>
                  <a:gd name="T20" fmla="*/ 29 w 120"/>
                  <a:gd name="T21" fmla="*/ 147 h 153"/>
                  <a:gd name="T22" fmla="*/ 25 w 120"/>
                  <a:gd name="T23" fmla="*/ 116 h 153"/>
                  <a:gd name="T24" fmla="*/ 18 w 120"/>
                  <a:gd name="T25" fmla="*/ 101 h 153"/>
                  <a:gd name="T26" fmla="*/ 13 w 120"/>
                  <a:gd name="T27" fmla="*/ 89 h 153"/>
                  <a:gd name="T28" fmla="*/ 13 w 120"/>
                  <a:gd name="T29" fmla="*/ 77 h 153"/>
                  <a:gd name="T30" fmla="*/ 2 w 120"/>
                  <a:gd name="T31" fmla="*/ 60 h 153"/>
                  <a:gd name="T32" fmla="*/ 6 w 120"/>
                  <a:gd name="T33" fmla="*/ 39 h 153"/>
                  <a:gd name="T34" fmla="*/ 14 w 120"/>
                  <a:gd name="T35" fmla="*/ 26 h 153"/>
                  <a:gd name="T36" fmla="*/ 37 w 120"/>
                  <a:gd name="T37" fmla="*/ 22 h 153"/>
                  <a:gd name="T38" fmla="*/ 52 w 120"/>
                  <a:gd name="T39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153">
                    <a:moveTo>
                      <a:pt x="52" y="12"/>
                    </a:moveTo>
                    <a:cubicBezTo>
                      <a:pt x="57" y="8"/>
                      <a:pt x="63" y="7"/>
                      <a:pt x="69" y="5"/>
                    </a:cubicBezTo>
                    <a:cubicBezTo>
                      <a:pt x="79" y="2"/>
                      <a:pt x="91" y="0"/>
                      <a:pt x="99" y="7"/>
                    </a:cubicBezTo>
                    <a:cubicBezTo>
                      <a:pt x="102" y="11"/>
                      <a:pt x="104" y="16"/>
                      <a:pt x="105" y="20"/>
                    </a:cubicBezTo>
                    <a:cubicBezTo>
                      <a:pt x="111" y="39"/>
                      <a:pt x="115" y="58"/>
                      <a:pt x="118" y="77"/>
                    </a:cubicBezTo>
                    <a:cubicBezTo>
                      <a:pt x="120" y="86"/>
                      <a:pt x="120" y="96"/>
                      <a:pt x="114" y="102"/>
                    </a:cubicBezTo>
                    <a:cubicBezTo>
                      <a:pt x="112" y="105"/>
                      <a:pt x="108" y="107"/>
                      <a:pt x="105" y="110"/>
                    </a:cubicBezTo>
                    <a:cubicBezTo>
                      <a:pt x="97" y="116"/>
                      <a:pt x="94" y="126"/>
                      <a:pt x="86" y="131"/>
                    </a:cubicBezTo>
                    <a:cubicBezTo>
                      <a:pt x="76" y="139"/>
                      <a:pt x="61" y="137"/>
                      <a:pt x="52" y="145"/>
                    </a:cubicBezTo>
                    <a:cubicBezTo>
                      <a:pt x="49" y="147"/>
                      <a:pt x="48" y="149"/>
                      <a:pt x="45" y="150"/>
                    </a:cubicBezTo>
                    <a:cubicBezTo>
                      <a:pt x="40" y="153"/>
                      <a:pt x="33" y="151"/>
                      <a:pt x="29" y="147"/>
                    </a:cubicBezTo>
                    <a:cubicBezTo>
                      <a:pt x="20" y="137"/>
                      <a:pt x="27" y="127"/>
                      <a:pt x="25" y="116"/>
                    </a:cubicBezTo>
                    <a:cubicBezTo>
                      <a:pt x="24" y="111"/>
                      <a:pt x="21" y="105"/>
                      <a:pt x="18" y="101"/>
                    </a:cubicBezTo>
                    <a:cubicBezTo>
                      <a:pt x="17" y="97"/>
                      <a:pt x="13" y="93"/>
                      <a:pt x="13" y="89"/>
                    </a:cubicBezTo>
                    <a:cubicBezTo>
                      <a:pt x="12" y="85"/>
                      <a:pt x="13" y="81"/>
                      <a:pt x="13" y="77"/>
                    </a:cubicBezTo>
                    <a:cubicBezTo>
                      <a:pt x="12" y="70"/>
                      <a:pt x="5" y="66"/>
                      <a:pt x="2" y="60"/>
                    </a:cubicBezTo>
                    <a:cubicBezTo>
                      <a:pt x="0" y="53"/>
                      <a:pt x="3" y="46"/>
                      <a:pt x="6" y="39"/>
                    </a:cubicBezTo>
                    <a:cubicBezTo>
                      <a:pt x="8" y="34"/>
                      <a:pt x="10" y="29"/>
                      <a:pt x="14" y="26"/>
                    </a:cubicBezTo>
                    <a:cubicBezTo>
                      <a:pt x="21" y="22"/>
                      <a:pt x="29" y="23"/>
                      <a:pt x="37" y="22"/>
                    </a:cubicBezTo>
                    <a:cubicBezTo>
                      <a:pt x="45" y="20"/>
                      <a:pt x="46" y="16"/>
                      <a:pt x="52" y="12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5" name="Freeform 15"/>
              <p:cNvSpPr>
                <a:spLocks/>
              </p:cNvSpPr>
              <p:nvPr/>
            </p:nvSpPr>
            <p:spPr bwMode="auto">
              <a:xfrm>
                <a:off x="8566150" y="2952751"/>
                <a:ext cx="200025" cy="201613"/>
              </a:xfrm>
              <a:custGeom>
                <a:avLst/>
                <a:gdLst>
                  <a:gd name="T0" fmla="*/ 4 w 122"/>
                  <a:gd name="T1" fmla="*/ 34 h 122"/>
                  <a:gd name="T2" fmla="*/ 1 w 122"/>
                  <a:gd name="T3" fmla="*/ 18 h 122"/>
                  <a:gd name="T4" fmla="*/ 3 w 122"/>
                  <a:gd name="T5" fmla="*/ 11 h 122"/>
                  <a:gd name="T6" fmla="*/ 6 w 122"/>
                  <a:gd name="T7" fmla="*/ 8 h 122"/>
                  <a:gd name="T8" fmla="*/ 9 w 122"/>
                  <a:gd name="T9" fmla="*/ 6 h 122"/>
                  <a:gd name="T10" fmla="*/ 11 w 122"/>
                  <a:gd name="T11" fmla="*/ 5 h 122"/>
                  <a:gd name="T12" fmla="*/ 13 w 122"/>
                  <a:gd name="T13" fmla="*/ 3 h 122"/>
                  <a:gd name="T14" fmla="*/ 34 w 122"/>
                  <a:gd name="T15" fmla="*/ 3 h 122"/>
                  <a:gd name="T16" fmla="*/ 84 w 122"/>
                  <a:gd name="T17" fmla="*/ 17 h 122"/>
                  <a:gd name="T18" fmla="*/ 117 w 122"/>
                  <a:gd name="T19" fmla="*/ 57 h 122"/>
                  <a:gd name="T20" fmla="*/ 121 w 122"/>
                  <a:gd name="T21" fmla="*/ 67 h 122"/>
                  <a:gd name="T22" fmla="*/ 117 w 122"/>
                  <a:gd name="T23" fmla="*/ 82 h 122"/>
                  <a:gd name="T24" fmla="*/ 103 w 122"/>
                  <a:gd name="T25" fmla="*/ 105 h 122"/>
                  <a:gd name="T26" fmla="*/ 79 w 122"/>
                  <a:gd name="T27" fmla="*/ 120 h 122"/>
                  <a:gd name="T28" fmla="*/ 74 w 122"/>
                  <a:gd name="T29" fmla="*/ 122 h 122"/>
                  <a:gd name="T30" fmla="*/ 64 w 122"/>
                  <a:gd name="T31" fmla="*/ 119 h 122"/>
                  <a:gd name="T32" fmla="*/ 53 w 122"/>
                  <a:gd name="T33" fmla="*/ 105 h 122"/>
                  <a:gd name="T34" fmla="*/ 59 w 122"/>
                  <a:gd name="T35" fmla="*/ 94 h 122"/>
                  <a:gd name="T36" fmla="*/ 58 w 122"/>
                  <a:gd name="T37" fmla="*/ 81 h 122"/>
                  <a:gd name="T38" fmla="*/ 49 w 122"/>
                  <a:gd name="T39" fmla="*/ 71 h 122"/>
                  <a:gd name="T40" fmla="*/ 27 w 122"/>
                  <a:gd name="T41" fmla="*/ 53 h 122"/>
                  <a:gd name="T42" fmla="*/ 4 w 122"/>
                  <a:gd name="T4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2">
                    <a:moveTo>
                      <a:pt x="4" y="34"/>
                    </a:moveTo>
                    <a:cubicBezTo>
                      <a:pt x="1" y="29"/>
                      <a:pt x="0" y="23"/>
                      <a:pt x="1" y="18"/>
                    </a:cubicBezTo>
                    <a:cubicBezTo>
                      <a:pt x="1" y="15"/>
                      <a:pt x="2" y="13"/>
                      <a:pt x="3" y="11"/>
                    </a:cubicBezTo>
                    <a:cubicBezTo>
                      <a:pt x="4" y="10"/>
                      <a:pt x="5" y="8"/>
                      <a:pt x="6" y="8"/>
                    </a:cubicBezTo>
                    <a:cubicBezTo>
                      <a:pt x="7" y="7"/>
                      <a:pt x="8" y="6"/>
                      <a:pt x="9" y="6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4"/>
                      <a:pt x="12" y="4"/>
                      <a:pt x="13" y="3"/>
                    </a:cubicBezTo>
                    <a:cubicBezTo>
                      <a:pt x="19" y="0"/>
                      <a:pt x="27" y="2"/>
                      <a:pt x="34" y="3"/>
                    </a:cubicBezTo>
                    <a:cubicBezTo>
                      <a:pt x="51" y="4"/>
                      <a:pt x="69" y="7"/>
                      <a:pt x="84" y="17"/>
                    </a:cubicBezTo>
                    <a:cubicBezTo>
                      <a:pt x="99" y="26"/>
                      <a:pt x="109" y="42"/>
                      <a:pt x="117" y="57"/>
                    </a:cubicBezTo>
                    <a:cubicBezTo>
                      <a:pt x="119" y="60"/>
                      <a:pt x="121" y="64"/>
                      <a:pt x="121" y="67"/>
                    </a:cubicBezTo>
                    <a:cubicBezTo>
                      <a:pt x="122" y="72"/>
                      <a:pt x="119" y="78"/>
                      <a:pt x="117" y="82"/>
                    </a:cubicBezTo>
                    <a:cubicBezTo>
                      <a:pt x="113" y="90"/>
                      <a:pt x="109" y="98"/>
                      <a:pt x="103" y="105"/>
                    </a:cubicBezTo>
                    <a:cubicBezTo>
                      <a:pt x="96" y="112"/>
                      <a:pt x="88" y="116"/>
                      <a:pt x="79" y="120"/>
                    </a:cubicBezTo>
                    <a:cubicBezTo>
                      <a:pt x="77" y="121"/>
                      <a:pt x="76" y="121"/>
                      <a:pt x="74" y="122"/>
                    </a:cubicBezTo>
                    <a:cubicBezTo>
                      <a:pt x="71" y="122"/>
                      <a:pt x="67" y="120"/>
                      <a:pt x="64" y="119"/>
                    </a:cubicBezTo>
                    <a:cubicBezTo>
                      <a:pt x="58" y="116"/>
                      <a:pt x="52" y="111"/>
                      <a:pt x="53" y="105"/>
                    </a:cubicBezTo>
                    <a:cubicBezTo>
                      <a:pt x="54" y="100"/>
                      <a:pt x="58" y="98"/>
                      <a:pt x="59" y="94"/>
                    </a:cubicBezTo>
                    <a:cubicBezTo>
                      <a:pt x="61" y="90"/>
                      <a:pt x="61" y="85"/>
                      <a:pt x="58" y="81"/>
                    </a:cubicBezTo>
                    <a:cubicBezTo>
                      <a:pt x="56" y="77"/>
                      <a:pt x="53" y="74"/>
                      <a:pt x="49" y="71"/>
                    </a:cubicBezTo>
                    <a:cubicBezTo>
                      <a:pt x="42" y="64"/>
                      <a:pt x="34" y="59"/>
                      <a:pt x="27" y="53"/>
                    </a:cubicBezTo>
                    <a:cubicBezTo>
                      <a:pt x="18" y="48"/>
                      <a:pt x="9" y="42"/>
                      <a:pt x="4" y="3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6" name="Freeform 16"/>
              <p:cNvSpPr>
                <a:spLocks/>
              </p:cNvSpPr>
              <p:nvPr/>
            </p:nvSpPr>
            <p:spPr bwMode="auto">
              <a:xfrm>
                <a:off x="8226425" y="2978151"/>
                <a:ext cx="271463" cy="539750"/>
              </a:xfrm>
              <a:custGeom>
                <a:avLst/>
                <a:gdLst>
                  <a:gd name="T0" fmla="*/ 94 w 165"/>
                  <a:gd name="T1" fmla="*/ 209 h 328"/>
                  <a:gd name="T2" fmla="*/ 98 w 165"/>
                  <a:gd name="T3" fmla="*/ 192 h 328"/>
                  <a:gd name="T4" fmla="*/ 101 w 165"/>
                  <a:gd name="T5" fmla="*/ 190 h 328"/>
                  <a:gd name="T6" fmla="*/ 104 w 165"/>
                  <a:gd name="T7" fmla="*/ 182 h 328"/>
                  <a:gd name="T8" fmla="*/ 101 w 165"/>
                  <a:gd name="T9" fmla="*/ 175 h 328"/>
                  <a:gd name="T10" fmla="*/ 95 w 165"/>
                  <a:gd name="T11" fmla="*/ 143 h 328"/>
                  <a:gd name="T12" fmla="*/ 97 w 165"/>
                  <a:gd name="T13" fmla="*/ 130 h 328"/>
                  <a:gd name="T14" fmla="*/ 103 w 165"/>
                  <a:gd name="T15" fmla="*/ 125 h 328"/>
                  <a:gd name="T16" fmla="*/ 108 w 165"/>
                  <a:gd name="T17" fmla="*/ 119 h 328"/>
                  <a:gd name="T18" fmla="*/ 105 w 165"/>
                  <a:gd name="T19" fmla="*/ 112 h 328"/>
                  <a:gd name="T20" fmla="*/ 95 w 165"/>
                  <a:gd name="T21" fmla="*/ 101 h 328"/>
                  <a:gd name="T22" fmla="*/ 83 w 165"/>
                  <a:gd name="T23" fmla="*/ 93 h 328"/>
                  <a:gd name="T24" fmla="*/ 59 w 165"/>
                  <a:gd name="T25" fmla="*/ 72 h 328"/>
                  <a:gd name="T26" fmla="*/ 50 w 165"/>
                  <a:gd name="T27" fmla="*/ 43 h 328"/>
                  <a:gd name="T28" fmla="*/ 46 w 165"/>
                  <a:gd name="T29" fmla="*/ 29 h 328"/>
                  <a:gd name="T30" fmla="*/ 42 w 165"/>
                  <a:gd name="T31" fmla="*/ 24 h 328"/>
                  <a:gd name="T32" fmla="*/ 41 w 165"/>
                  <a:gd name="T33" fmla="*/ 19 h 328"/>
                  <a:gd name="T34" fmla="*/ 41 w 165"/>
                  <a:gd name="T35" fmla="*/ 0 h 328"/>
                  <a:gd name="T36" fmla="*/ 30 w 165"/>
                  <a:gd name="T37" fmla="*/ 3 h 328"/>
                  <a:gd name="T38" fmla="*/ 24 w 165"/>
                  <a:gd name="T39" fmla="*/ 12 h 328"/>
                  <a:gd name="T40" fmla="*/ 31 w 165"/>
                  <a:gd name="T41" fmla="*/ 31 h 328"/>
                  <a:gd name="T42" fmla="*/ 28 w 165"/>
                  <a:gd name="T43" fmla="*/ 35 h 328"/>
                  <a:gd name="T44" fmla="*/ 17 w 165"/>
                  <a:gd name="T45" fmla="*/ 42 h 328"/>
                  <a:gd name="T46" fmla="*/ 9 w 165"/>
                  <a:gd name="T47" fmla="*/ 46 h 328"/>
                  <a:gd name="T48" fmla="*/ 6 w 165"/>
                  <a:gd name="T49" fmla="*/ 52 h 328"/>
                  <a:gd name="T50" fmla="*/ 11 w 165"/>
                  <a:gd name="T51" fmla="*/ 103 h 328"/>
                  <a:gd name="T52" fmla="*/ 19 w 165"/>
                  <a:gd name="T53" fmla="*/ 116 h 328"/>
                  <a:gd name="T54" fmla="*/ 21 w 165"/>
                  <a:gd name="T55" fmla="*/ 139 h 328"/>
                  <a:gd name="T56" fmla="*/ 16 w 165"/>
                  <a:gd name="T57" fmla="*/ 152 h 328"/>
                  <a:gd name="T58" fmla="*/ 7 w 165"/>
                  <a:gd name="T59" fmla="*/ 180 h 328"/>
                  <a:gd name="T60" fmla="*/ 18 w 165"/>
                  <a:gd name="T61" fmla="*/ 207 h 328"/>
                  <a:gd name="T62" fmla="*/ 25 w 165"/>
                  <a:gd name="T63" fmla="*/ 212 h 328"/>
                  <a:gd name="T64" fmla="*/ 28 w 165"/>
                  <a:gd name="T65" fmla="*/ 221 h 328"/>
                  <a:gd name="T66" fmla="*/ 14 w 165"/>
                  <a:gd name="T67" fmla="*/ 231 h 328"/>
                  <a:gd name="T68" fmla="*/ 6 w 165"/>
                  <a:gd name="T69" fmla="*/ 252 h 328"/>
                  <a:gd name="T70" fmla="*/ 5 w 165"/>
                  <a:gd name="T71" fmla="*/ 267 h 328"/>
                  <a:gd name="T72" fmla="*/ 7 w 165"/>
                  <a:gd name="T73" fmla="*/ 273 h 328"/>
                  <a:gd name="T74" fmla="*/ 21 w 165"/>
                  <a:gd name="T75" fmla="*/ 279 h 328"/>
                  <a:gd name="T76" fmla="*/ 52 w 165"/>
                  <a:gd name="T77" fmla="*/ 285 h 328"/>
                  <a:gd name="T78" fmla="*/ 56 w 165"/>
                  <a:gd name="T79" fmla="*/ 287 h 328"/>
                  <a:gd name="T80" fmla="*/ 61 w 165"/>
                  <a:gd name="T81" fmla="*/ 291 h 328"/>
                  <a:gd name="T82" fmla="*/ 72 w 165"/>
                  <a:gd name="T83" fmla="*/ 314 h 328"/>
                  <a:gd name="T84" fmla="*/ 93 w 165"/>
                  <a:gd name="T85" fmla="*/ 327 h 328"/>
                  <a:gd name="T86" fmla="*/ 104 w 165"/>
                  <a:gd name="T87" fmla="*/ 321 h 328"/>
                  <a:gd name="T88" fmla="*/ 115 w 165"/>
                  <a:gd name="T89" fmla="*/ 311 h 328"/>
                  <a:gd name="T90" fmla="*/ 126 w 165"/>
                  <a:gd name="T91" fmla="*/ 289 h 328"/>
                  <a:gd name="T92" fmla="*/ 143 w 165"/>
                  <a:gd name="T93" fmla="*/ 273 h 328"/>
                  <a:gd name="T94" fmla="*/ 153 w 165"/>
                  <a:gd name="T95" fmla="*/ 269 h 328"/>
                  <a:gd name="T96" fmla="*/ 154 w 165"/>
                  <a:gd name="T97" fmla="*/ 263 h 328"/>
                  <a:gd name="T98" fmla="*/ 164 w 165"/>
                  <a:gd name="T99" fmla="*/ 215 h 328"/>
                  <a:gd name="T100" fmla="*/ 164 w 165"/>
                  <a:gd name="T101" fmla="*/ 209 h 328"/>
                  <a:gd name="T102" fmla="*/ 161 w 165"/>
                  <a:gd name="T103" fmla="*/ 204 h 328"/>
                  <a:gd name="T104" fmla="*/ 135 w 165"/>
                  <a:gd name="T105" fmla="*/ 199 h 328"/>
                  <a:gd name="T106" fmla="*/ 127 w 165"/>
                  <a:gd name="T107" fmla="*/ 202 h 328"/>
                  <a:gd name="T108" fmla="*/ 126 w 165"/>
                  <a:gd name="T109" fmla="*/ 211 h 328"/>
                  <a:gd name="T110" fmla="*/ 122 w 165"/>
                  <a:gd name="T111" fmla="*/ 217 h 328"/>
                  <a:gd name="T112" fmla="*/ 101 w 165"/>
                  <a:gd name="T113" fmla="*/ 220 h 328"/>
                  <a:gd name="T114" fmla="*/ 94 w 165"/>
                  <a:gd name="T115" fmla="*/ 2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328">
                    <a:moveTo>
                      <a:pt x="94" y="209"/>
                    </a:moveTo>
                    <a:cubicBezTo>
                      <a:pt x="93" y="203"/>
                      <a:pt x="93" y="195"/>
                      <a:pt x="98" y="192"/>
                    </a:cubicBezTo>
                    <a:cubicBezTo>
                      <a:pt x="99" y="191"/>
                      <a:pt x="100" y="191"/>
                      <a:pt x="101" y="190"/>
                    </a:cubicBezTo>
                    <a:cubicBezTo>
                      <a:pt x="103" y="188"/>
                      <a:pt x="104" y="185"/>
                      <a:pt x="104" y="182"/>
                    </a:cubicBezTo>
                    <a:cubicBezTo>
                      <a:pt x="103" y="180"/>
                      <a:pt x="102" y="177"/>
                      <a:pt x="101" y="175"/>
                    </a:cubicBezTo>
                    <a:cubicBezTo>
                      <a:pt x="97" y="165"/>
                      <a:pt x="96" y="154"/>
                      <a:pt x="95" y="143"/>
                    </a:cubicBezTo>
                    <a:cubicBezTo>
                      <a:pt x="94" y="139"/>
                      <a:pt x="94" y="133"/>
                      <a:pt x="97" y="130"/>
                    </a:cubicBezTo>
                    <a:cubicBezTo>
                      <a:pt x="99" y="128"/>
                      <a:pt x="101" y="127"/>
                      <a:pt x="103" y="125"/>
                    </a:cubicBezTo>
                    <a:cubicBezTo>
                      <a:pt x="106" y="124"/>
                      <a:pt x="108" y="122"/>
                      <a:pt x="108" y="119"/>
                    </a:cubicBezTo>
                    <a:cubicBezTo>
                      <a:pt x="109" y="117"/>
                      <a:pt x="107" y="114"/>
                      <a:pt x="105" y="112"/>
                    </a:cubicBezTo>
                    <a:cubicBezTo>
                      <a:pt x="102" y="108"/>
                      <a:pt x="99" y="104"/>
                      <a:pt x="95" y="101"/>
                    </a:cubicBezTo>
                    <a:cubicBezTo>
                      <a:pt x="91" y="98"/>
                      <a:pt x="87" y="95"/>
                      <a:pt x="83" y="93"/>
                    </a:cubicBezTo>
                    <a:cubicBezTo>
                      <a:pt x="74" y="87"/>
                      <a:pt x="67" y="79"/>
                      <a:pt x="59" y="72"/>
                    </a:cubicBezTo>
                    <a:cubicBezTo>
                      <a:pt x="52" y="65"/>
                      <a:pt x="50" y="52"/>
                      <a:pt x="50" y="43"/>
                    </a:cubicBezTo>
                    <a:cubicBezTo>
                      <a:pt x="50" y="38"/>
                      <a:pt x="50" y="33"/>
                      <a:pt x="46" y="29"/>
                    </a:cubicBezTo>
                    <a:cubicBezTo>
                      <a:pt x="45" y="27"/>
                      <a:pt x="43" y="26"/>
                      <a:pt x="42" y="24"/>
                    </a:cubicBezTo>
                    <a:cubicBezTo>
                      <a:pt x="41" y="23"/>
                      <a:pt x="41" y="21"/>
                      <a:pt x="41" y="19"/>
                    </a:cubicBezTo>
                    <a:cubicBezTo>
                      <a:pt x="41" y="13"/>
                      <a:pt x="41" y="7"/>
                      <a:pt x="41" y="0"/>
                    </a:cubicBezTo>
                    <a:cubicBezTo>
                      <a:pt x="37" y="1"/>
                      <a:pt x="33" y="1"/>
                      <a:pt x="30" y="3"/>
                    </a:cubicBezTo>
                    <a:cubicBezTo>
                      <a:pt x="27" y="5"/>
                      <a:pt x="24" y="9"/>
                      <a:pt x="24" y="12"/>
                    </a:cubicBezTo>
                    <a:cubicBezTo>
                      <a:pt x="24" y="19"/>
                      <a:pt x="33" y="24"/>
                      <a:pt x="31" y="31"/>
                    </a:cubicBezTo>
                    <a:cubicBezTo>
                      <a:pt x="31" y="33"/>
                      <a:pt x="29" y="34"/>
                      <a:pt x="28" y="35"/>
                    </a:cubicBezTo>
                    <a:cubicBezTo>
                      <a:pt x="25" y="38"/>
                      <a:pt x="21" y="41"/>
                      <a:pt x="17" y="42"/>
                    </a:cubicBezTo>
                    <a:cubicBezTo>
                      <a:pt x="14" y="43"/>
                      <a:pt x="11" y="44"/>
                      <a:pt x="9" y="46"/>
                    </a:cubicBezTo>
                    <a:cubicBezTo>
                      <a:pt x="7" y="47"/>
                      <a:pt x="7" y="49"/>
                      <a:pt x="6" y="52"/>
                    </a:cubicBezTo>
                    <a:cubicBezTo>
                      <a:pt x="0" y="68"/>
                      <a:pt x="2" y="88"/>
                      <a:pt x="11" y="103"/>
                    </a:cubicBezTo>
                    <a:cubicBezTo>
                      <a:pt x="14" y="107"/>
                      <a:pt x="17" y="111"/>
                      <a:pt x="19" y="116"/>
                    </a:cubicBezTo>
                    <a:cubicBezTo>
                      <a:pt x="23" y="123"/>
                      <a:pt x="23" y="131"/>
                      <a:pt x="21" y="139"/>
                    </a:cubicBezTo>
                    <a:cubicBezTo>
                      <a:pt x="20" y="143"/>
                      <a:pt x="18" y="147"/>
                      <a:pt x="16" y="152"/>
                    </a:cubicBezTo>
                    <a:cubicBezTo>
                      <a:pt x="12" y="161"/>
                      <a:pt x="8" y="170"/>
                      <a:pt x="7" y="180"/>
                    </a:cubicBezTo>
                    <a:cubicBezTo>
                      <a:pt x="7" y="190"/>
                      <a:pt x="10" y="200"/>
                      <a:pt x="18" y="207"/>
                    </a:cubicBezTo>
                    <a:cubicBezTo>
                      <a:pt x="20" y="209"/>
                      <a:pt x="23" y="210"/>
                      <a:pt x="25" y="212"/>
                    </a:cubicBezTo>
                    <a:cubicBezTo>
                      <a:pt x="27" y="215"/>
                      <a:pt x="28" y="218"/>
                      <a:pt x="28" y="221"/>
                    </a:cubicBezTo>
                    <a:cubicBezTo>
                      <a:pt x="27" y="227"/>
                      <a:pt x="19" y="228"/>
                      <a:pt x="14" y="231"/>
                    </a:cubicBezTo>
                    <a:cubicBezTo>
                      <a:pt x="8" y="236"/>
                      <a:pt x="6" y="244"/>
                      <a:pt x="6" y="252"/>
                    </a:cubicBezTo>
                    <a:cubicBezTo>
                      <a:pt x="5" y="257"/>
                      <a:pt x="5" y="262"/>
                      <a:pt x="5" y="267"/>
                    </a:cubicBezTo>
                    <a:cubicBezTo>
                      <a:pt x="5" y="269"/>
                      <a:pt x="6" y="271"/>
                      <a:pt x="7" y="273"/>
                    </a:cubicBezTo>
                    <a:cubicBezTo>
                      <a:pt x="9" y="277"/>
                      <a:pt x="15" y="278"/>
                      <a:pt x="21" y="279"/>
                    </a:cubicBezTo>
                    <a:cubicBezTo>
                      <a:pt x="31" y="280"/>
                      <a:pt x="42" y="282"/>
                      <a:pt x="52" y="285"/>
                    </a:cubicBezTo>
                    <a:cubicBezTo>
                      <a:pt x="53" y="285"/>
                      <a:pt x="55" y="286"/>
                      <a:pt x="56" y="287"/>
                    </a:cubicBezTo>
                    <a:cubicBezTo>
                      <a:pt x="58" y="288"/>
                      <a:pt x="59" y="289"/>
                      <a:pt x="61" y="291"/>
                    </a:cubicBezTo>
                    <a:cubicBezTo>
                      <a:pt x="66" y="298"/>
                      <a:pt x="68" y="307"/>
                      <a:pt x="72" y="314"/>
                    </a:cubicBezTo>
                    <a:cubicBezTo>
                      <a:pt x="77" y="322"/>
                      <a:pt x="85" y="328"/>
                      <a:pt x="93" y="327"/>
                    </a:cubicBezTo>
                    <a:cubicBezTo>
                      <a:pt x="97" y="326"/>
                      <a:pt x="101" y="324"/>
                      <a:pt x="104" y="321"/>
                    </a:cubicBezTo>
                    <a:cubicBezTo>
                      <a:pt x="108" y="318"/>
                      <a:pt x="112" y="315"/>
                      <a:pt x="115" y="311"/>
                    </a:cubicBezTo>
                    <a:cubicBezTo>
                      <a:pt x="120" y="305"/>
                      <a:pt x="122" y="297"/>
                      <a:pt x="126" y="289"/>
                    </a:cubicBezTo>
                    <a:cubicBezTo>
                      <a:pt x="129" y="282"/>
                      <a:pt x="135" y="275"/>
                      <a:pt x="143" y="273"/>
                    </a:cubicBezTo>
                    <a:cubicBezTo>
                      <a:pt x="146" y="272"/>
                      <a:pt x="151" y="272"/>
                      <a:pt x="153" y="269"/>
                    </a:cubicBezTo>
                    <a:cubicBezTo>
                      <a:pt x="154" y="268"/>
                      <a:pt x="154" y="265"/>
                      <a:pt x="154" y="263"/>
                    </a:cubicBezTo>
                    <a:cubicBezTo>
                      <a:pt x="154" y="246"/>
                      <a:pt x="159" y="230"/>
                      <a:pt x="164" y="215"/>
                    </a:cubicBezTo>
                    <a:cubicBezTo>
                      <a:pt x="164" y="213"/>
                      <a:pt x="165" y="211"/>
                      <a:pt x="164" y="209"/>
                    </a:cubicBezTo>
                    <a:cubicBezTo>
                      <a:pt x="164" y="207"/>
                      <a:pt x="163" y="206"/>
                      <a:pt x="161" y="204"/>
                    </a:cubicBezTo>
                    <a:cubicBezTo>
                      <a:pt x="154" y="198"/>
                      <a:pt x="144" y="198"/>
                      <a:pt x="135" y="199"/>
                    </a:cubicBezTo>
                    <a:cubicBezTo>
                      <a:pt x="132" y="199"/>
                      <a:pt x="129" y="199"/>
                      <a:pt x="127" y="202"/>
                    </a:cubicBezTo>
                    <a:cubicBezTo>
                      <a:pt x="125" y="204"/>
                      <a:pt x="126" y="208"/>
                      <a:pt x="126" y="211"/>
                    </a:cubicBezTo>
                    <a:cubicBezTo>
                      <a:pt x="125" y="213"/>
                      <a:pt x="124" y="215"/>
                      <a:pt x="122" y="217"/>
                    </a:cubicBezTo>
                    <a:cubicBezTo>
                      <a:pt x="117" y="222"/>
                      <a:pt x="107" y="225"/>
                      <a:pt x="101" y="220"/>
                    </a:cubicBezTo>
                    <a:cubicBezTo>
                      <a:pt x="96" y="217"/>
                      <a:pt x="94" y="214"/>
                      <a:pt x="94" y="20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7" name="Freeform 17"/>
              <p:cNvSpPr>
                <a:spLocks/>
              </p:cNvSpPr>
              <p:nvPr/>
            </p:nvSpPr>
            <p:spPr bwMode="auto">
              <a:xfrm>
                <a:off x="8315325" y="2270126"/>
                <a:ext cx="80963" cy="60325"/>
              </a:xfrm>
              <a:custGeom>
                <a:avLst/>
                <a:gdLst>
                  <a:gd name="T0" fmla="*/ 30 w 49"/>
                  <a:gd name="T1" fmla="*/ 6 h 37"/>
                  <a:gd name="T2" fmla="*/ 27 w 49"/>
                  <a:gd name="T3" fmla="*/ 1 h 37"/>
                  <a:gd name="T4" fmla="*/ 24 w 49"/>
                  <a:gd name="T5" fmla="*/ 1 h 37"/>
                  <a:gd name="T6" fmla="*/ 4 w 49"/>
                  <a:gd name="T7" fmla="*/ 13 h 37"/>
                  <a:gd name="T8" fmla="*/ 1 w 49"/>
                  <a:gd name="T9" fmla="*/ 16 h 37"/>
                  <a:gd name="T10" fmla="*/ 1 w 49"/>
                  <a:gd name="T11" fmla="*/ 22 h 37"/>
                  <a:gd name="T12" fmla="*/ 3 w 49"/>
                  <a:gd name="T13" fmla="*/ 29 h 37"/>
                  <a:gd name="T14" fmla="*/ 7 w 49"/>
                  <a:gd name="T15" fmla="*/ 31 h 37"/>
                  <a:gd name="T16" fmla="*/ 38 w 49"/>
                  <a:gd name="T17" fmla="*/ 37 h 37"/>
                  <a:gd name="T18" fmla="*/ 49 w 49"/>
                  <a:gd name="T19" fmla="*/ 31 h 37"/>
                  <a:gd name="T20" fmla="*/ 47 w 49"/>
                  <a:gd name="T21" fmla="*/ 25 h 37"/>
                  <a:gd name="T22" fmla="*/ 30 w 49"/>
                  <a:gd name="T23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7">
                    <a:moveTo>
                      <a:pt x="30" y="6"/>
                    </a:moveTo>
                    <a:cubicBezTo>
                      <a:pt x="30" y="3"/>
                      <a:pt x="29" y="1"/>
                      <a:pt x="27" y="1"/>
                    </a:cubicBezTo>
                    <a:cubicBezTo>
                      <a:pt x="26" y="0"/>
                      <a:pt x="25" y="1"/>
                      <a:pt x="24" y="1"/>
                    </a:cubicBezTo>
                    <a:cubicBezTo>
                      <a:pt x="16" y="3"/>
                      <a:pt x="10" y="8"/>
                      <a:pt x="4" y="13"/>
                    </a:cubicBezTo>
                    <a:cubicBezTo>
                      <a:pt x="3" y="14"/>
                      <a:pt x="2" y="15"/>
                      <a:pt x="1" y="16"/>
                    </a:cubicBezTo>
                    <a:cubicBezTo>
                      <a:pt x="0" y="18"/>
                      <a:pt x="0" y="20"/>
                      <a:pt x="1" y="22"/>
                    </a:cubicBezTo>
                    <a:cubicBezTo>
                      <a:pt x="1" y="25"/>
                      <a:pt x="1" y="27"/>
                      <a:pt x="3" y="29"/>
                    </a:cubicBezTo>
                    <a:cubicBezTo>
                      <a:pt x="4" y="30"/>
                      <a:pt x="6" y="31"/>
                      <a:pt x="7" y="31"/>
                    </a:cubicBezTo>
                    <a:cubicBezTo>
                      <a:pt x="17" y="35"/>
                      <a:pt x="28" y="37"/>
                      <a:pt x="38" y="37"/>
                    </a:cubicBezTo>
                    <a:cubicBezTo>
                      <a:pt x="43" y="37"/>
                      <a:pt x="48" y="35"/>
                      <a:pt x="49" y="31"/>
                    </a:cubicBezTo>
                    <a:cubicBezTo>
                      <a:pt x="49" y="29"/>
                      <a:pt x="48" y="27"/>
                      <a:pt x="47" y="25"/>
                    </a:cubicBezTo>
                    <a:cubicBezTo>
                      <a:pt x="43" y="15"/>
                      <a:pt x="32" y="17"/>
                      <a:pt x="30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8" name="Freeform 18"/>
              <p:cNvSpPr>
                <a:spLocks/>
              </p:cNvSpPr>
              <p:nvPr/>
            </p:nvSpPr>
            <p:spPr bwMode="auto">
              <a:xfrm>
                <a:off x="7964488" y="2470151"/>
                <a:ext cx="495300" cy="376238"/>
              </a:xfrm>
              <a:custGeom>
                <a:avLst/>
                <a:gdLst>
                  <a:gd name="T0" fmla="*/ 293 w 301"/>
                  <a:gd name="T1" fmla="*/ 38 h 229"/>
                  <a:gd name="T2" fmla="*/ 294 w 301"/>
                  <a:gd name="T3" fmla="*/ 22 h 229"/>
                  <a:gd name="T4" fmla="*/ 263 w 301"/>
                  <a:gd name="T5" fmla="*/ 13 h 229"/>
                  <a:gd name="T6" fmla="*/ 250 w 301"/>
                  <a:gd name="T7" fmla="*/ 16 h 229"/>
                  <a:gd name="T8" fmla="*/ 232 w 301"/>
                  <a:gd name="T9" fmla="*/ 3 h 229"/>
                  <a:gd name="T10" fmla="*/ 236 w 301"/>
                  <a:gd name="T11" fmla="*/ 16 h 229"/>
                  <a:gd name="T12" fmla="*/ 231 w 301"/>
                  <a:gd name="T13" fmla="*/ 29 h 229"/>
                  <a:gd name="T14" fmla="*/ 226 w 301"/>
                  <a:gd name="T15" fmla="*/ 37 h 229"/>
                  <a:gd name="T16" fmla="*/ 224 w 301"/>
                  <a:gd name="T17" fmla="*/ 21 h 229"/>
                  <a:gd name="T18" fmla="*/ 176 w 301"/>
                  <a:gd name="T19" fmla="*/ 23 h 229"/>
                  <a:gd name="T20" fmla="*/ 138 w 301"/>
                  <a:gd name="T21" fmla="*/ 15 h 229"/>
                  <a:gd name="T22" fmla="*/ 126 w 301"/>
                  <a:gd name="T23" fmla="*/ 41 h 229"/>
                  <a:gd name="T24" fmla="*/ 140 w 301"/>
                  <a:gd name="T25" fmla="*/ 66 h 229"/>
                  <a:gd name="T26" fmla="*/ 117 w 301"/>
                  <a:gd name="T27" fmla="*/ 99 h 229"/>
                  <a:gd name="T28" fmla="*/ 93 w 301"/>
                  <a:gd name="T29" fmla="*/ 121 h 229"/>
                  <a:gd name="T30" fmla="*/ 59 w 301"/>
                  <a:gd name="T31" fmla="*/ 137 h 229"/>
                  <a:gd name="T32" fmla="*/ 44 w 301"/>
                  <a:gd name="T33" fmla="*/ 142 h 229"/>
                  <a:gd name="T34" fmla="*/ 36 w 301"/>
                  <a:gd name="T35" fmla="*/ 132 h 229"/>
                  <a:gd name="T36" fmla="*/ 9 w 301"/>
                  <a:gd name="T37" fmla="*/ 133 h 229"/>
                  <a:gd name="T38" fmla="*/ 1 w 301"/>
                  <a:gd name="T39" fmla="*/ 141 h 229"/>
                  <a:gd name="T40" fmla="*/ 4 w 301"/>
                  <a:gd name="T41" fmla="*/ 157 h 229"/>
                  <a:gd name="T42" fmla="*/ 18 w 301"/>
                  <a:gd name="T43" fmla="*/ 168 h 229"/>
                  <a:gd name="T44" fmla="*/ 53 w 301"/>
                  <a:gd name="T45" fmla="*/ 198 h 229"/>
                  <a:gd name="T46" fmla="*/ 92 w 301"/>
                  <a:gd name="T47" fmla="*/ 197 h 229"/>
                  <a:gd name="T48" fmla="*/ 117 w 301"/>
                  <a:gd name="T49" fmla="*/ 191 h 229"/>
                  <a:gd name="T50" fmla="*/ 148 w 301"/>
                  <a:gd name="T51" fmla="*/ 180 h 229"/>
                  <a:gd name="T52" fmla="*/ 178 w 301"/>
                  <a:gd name="T53" fmla="*/ 203 h 229"/>
                  <a:gd name="T54" fmla="*/ 212 w 301"/>
                  <a:gd name="T55" fmla="*/ 224 h 229"/>
                  <a:gd name="T56" fmla="*/ 248 w 301"/>
                  <a:gd name="T57" fmla="*/ 219 h 229"/>
                  <a:gd name="T58" fmla="*/ 253 w 301"/>
                  <a:gd name="T59" fmla="*/ 213 h 229"/>
                  <a:gd name="T60" fmla="*/ 266 w 301"/>
                  <a:gd name="T61" fmla="*/ 195 h 229"/>
                  <a:gd name="T62" fmla="*/ 277 w 301"/>
                  <a:gd name="T63" fmla="*/ 188 h 229"/>
                  <a:gd name="T64" fmla="*/ 286 w 301"/>
                  <a:gd name="T65" fmla="*/ 171 h 229"/>
                  <a:gd name="T66" fmla="*/ 289 w 301"/>
                  <a:gd name="T67" fmla="*/ 154 h 229"/>
                  <a:gd name="T68" fmla="*/ 288 w 301"/>
                  <a:gd name="T69" fmla="*/ 118 h 229"/>
                  <a:gd name="T70" fmla="*/ 283 w 301"/>
                  <a:gd name="T71" fmla="*/ 98 h 229"/>
                  <a:gd name="T72" fmla="*/ 279 w 301"/>
                  <a:gd name="T73" fmla="*/ 84 h 229"/>
                  <a:gd name="T74" fmla="*/ 272 w 301"/>
                  <a:gd name="T75" fmla="*/ 64 h 229"/>
                  <a:gd name="T76" fmla="*/ 278 w 301"/>
                  <a:gd name="T77" fmla="*/ 4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1" h="229">
                    <a:moveTo>
                      <a:pt x="278" y="42"/>
                    </a:moveTo>
                    <a:cubicBezTo>
                      <a:pt x="283" y="40"/>
                      <a:pt x="288" y="40"/>
                      <a:pt x="293" y="38"/>
                    </a:cubicBezTo>
                    <a:cubicBezTo>
                      <a:pt x="297" y="35"/>
                      <a:pt x="301" y="29"/>
                      <a:pt x="298" y="25"/>
                    </a:cubicBezTo>
                    <a:cubicBezTo>
                      <a:pt x="297" y="23"/>
                      <a:pt x="296" y="23"/>
                      <a:pt x="294" y="22"/>
                    </a:cubicBezTo>
                    <a:cubicBezTo>
                      <a:pt x="289" y="18"/>
                      <a:pt x="284" y="15"/>
                      <a:pt x="279" y="13"/>
                    </a:cubicBezTo>
                    <a:cubicBezTo>
                      <a:pt x="273" y="10"/>
                      <a:pt x="266" y="8"/>
                      <a:pt x="263" y="13"/>
                    </a:cubicBezTo>
                    <a:cubicBezTo>
                      <a:pt x="262" y="15"/>
                      <a:pt x="262" y="17"/>
                      <a:pt x="260" y="19"/>
                    </a:cubicBezTo>
                    <a:cubicBezTo>
                      <a:pt x="257" y="22"/>
                      <a:pt x="252" y="20"/>
                      <a:pt x="250" y="16"/>
                    </a:cubicBezTo>
                    <a:cubicBezTo>
                      <a:pt x="247" y="13"/>
                      <a:pt x="247" y="8"/>
                      <a:pt x="244" y="5"/>
                    </a:cubicBezTo>
                    <a:cubicBezTo>
                      <a:pt x="241" y="2"/>
                      <a:pt x="235" y="0"/>
                      <a:pt x="232" y="3"/>
                    </a:cubicBezTo>
                    <a:cubicBezTo>
                      <a:pt x="228" y="6"/>
                      <a:pt x="229" y="13"/>
                      <a:pt x="233" y="14"/>
                    </a:cubicBezTo>
                    <a:cubicBezTo>
                      <a:pt x="234" y="15"/>
                      <a:pt x="235" y="15"/>
                      <a:pt x="236" y="16"/>
                    </a:cubicBezTo>
                    <a:cubicBezTo>
                      <a:pt x="238" y="17"/>
                      <a:pt x="237" y="21"/>
                      <a:pt x="235" y="23"/>
                    </a:cubicBezTo>
                    <a:cubicBezTo>
                      <a:pt x="234" y="25"/>
                      <a:pt x="231" y="27"/>
                      <a:pt x="231" y="29"/>
                    </a:cubicBezTo>
                    <a:cubicBezTo>
                      <a:pt x="231" y="33"/>
                      <a:pt x="235" y="38"/>
                      <a:pt x="232" y="40"/>
                    </a:cubicBezTo>
                    <a:cubicBezTo>
                      <a:pt x="230" y="42"/>
                      <a:pt x="227" y="40"/>
                      <a:pt x="226" y="37"/>
                    </a:cubicBezTo>
                    <a:cubicBezTo>
                      <a:pt x="225" y="34"/>
                      <a:pt x="225" y="31"/>
                      <a:pt x="226" y="29"/>
                    </a:cubicBezTo>
                    <a:cubicBezTo>
                      <a:pt x="226" y="26"/>
                      <a:pt x="226" y="23"/>
                      <a:pt x="224" y="21"/>
                    </a:cubicBezTo>
                    <a:cubicBezTo>
                      <a:pt x="223" y="19"/>
                      <a:pt x="220" y="18"/>
                      <a:pt x="217" y="18"/>
                    </a:cubicBezTo>
                    <a:cubicBezTo>
                      <a:pt x="203" y="17"/>
                      <a:pt x="190" y="25"/>
                      <a:pt x="176" y="23"/>
                    </a:cubicBezTo>
                    <a:cubicBezTo>
                      <a:pt x="165" y="22"/>
                      <a:pt x="155" y="14"/>
                      <a:pt x="144" y="14"/>
                    </a:cubicBezTo>
                    <a:cubicBezTo>
                      <a:pt x="142" y="14"/>
                      <a:pt x="140" y="14"/>
                      <a:pt x="138" y="15"/>
                    </a:cubicBezTo>
                    <a:cubicBezTo>
                      <a:pt x="137" y="16"/>
                      <a:pt x="136" y="18"/>
                      <a:pt x="135" y="19"/>
                    </a:cubicBezTo>
                    <a:cubicBezTo>
                      <a:pt x="131" y="26"/>
                      <a:pt x="128" y="33"/>
                      <a:pt x="126" y="41"/>
                    </a:cubicBezTo>
                    <a:cubicBezTo>
                      <a:pt x="125" y="44"/>
                      <a:pt x="125" y="47"/>
                      <a:pt x="125" y="50"/>
                    </a:cubicBezTo>
                    <a:cubicBezTo>
                      <a:pt x="128" y="57"/>
                      <a:pt x="136" y="60"/>
                      <a:pt x="140" y="66"/>
                    </a:cubicBezTo>
                    <a:cubicBezTo>
                      <a:pt x="144" y="73"/>
                      <a:pt x="142" y="82"/>
                      <a:pt x="137" y="87"/>
                    </a:cubicBezTo>
                    <a:cubicBezTo>
                      <a:pt x="132" y="93"/>
                      <a:pt x="124" y="96"/>
                      <a:pt x="117" y="99"/>
                    </a:cubicBezTo>
                    <a:cubicBezTo>
                      <a:pt x="110" y="103"/>
                      <a:pt x="103" y="106"/>
                      <a:pt x="98" y="112"/>
                    </a:cubicBezTo>
                    <a:cubicBezTo>
                      <a:pt x="96" y="115"/>
                      <a:pt x="95" y="118"/>
                      <a:pt x="93" y="121"/>
                    </a:cubicBezTo>
                    <a:cubicBezTo>
                      <a:pt x="87" y="127"/>
                      <a:pt x="79" y="129"/>
                      <a:pt x="71" y="132"/>
                    </a:cubicBezTo>
                    <a:cubicBezTo>
                      <a:pt x="67" y="133"/>
                      <a:pt x="63" y="135"/>
                      <a:pt x="59" y="137"/>
                    </a:cubicBezTo>
                    <a:cubicBezTo>
                      <a:pt x="56" y="139"/>
                      <a:pt x="54" y="142"/>
                      <a:pt x="51" y="143"/>
                    </a:cubicBezTo>
                    <a:cubicBezTo>
                      <a:pt x="48" y="144"/>
                      <a:pt x="45" y="144"/>
                      <a:pt x="44" y="142"/>
                    </a:cubicBezTo>
                    <a:cubicBezTo>
                      <a:pt x="43" y="141"/>
                      <a:pt x="43" y="140"/>
                      <a:pt x="42" y="139"/>
                    </a:cubicBezTo>
                    <a:cubicBezTo>
                      <a:pt x="41" y="136"/>
                      <a:pt x="39" y="133"/>
                      <a:pt x="36" y="132"/>
                    </a:cubicBezTo>
                    <a:cubicBezTo>
                      <a:pt x="32" y="130"/>
                      <a:pt x="27" y="132"/>
                      <a:pt x="23" y="133"/>
                    </a:cubicBezTo>
                    <a:cubicBezTo>
                      <a:pt x="18" y="134"/>
                      <a:pt x="14" y="133"/>
                      <a:pt x="9" y="133"/>
                    </a:cubicBezTo>
                    <a:cubicBezTo>
                      <a:pt x="8" y="133"/>
                      <a:pt x="6" y="133"/>
                      <a:pt x="5" y="134"/>
                    </a:cubicBezTo>
                    <a:cubicBezTo>
                      <a:pt x="2" y="135"/>
                      <a:pt x="1" y="138"/>
                      <a:pt x="1" y="141"/>
                    </a:cubicBezTo>
                    <a:cubicBezTo>
                      <a:pt x="0" y="144"/>
                      <a:pt x="0" y="147"/>
                      <a:pt x="0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5" y="158"/>
                      <a:pt x="7" y="159"/>
                      <a:pt x="9" y="160"/>
                    </a:cubicBezTo>
                    <a:cubicBezTo>
                      <a:pt x="13" y="161"/>
                      <a:pt x="17" y="164"/>
                      <a:pt x="18" y="168"/>
                    </a:cubicBezTo>
                    <a:cubicBezTo>
                      <a:pt x="23" y="179"/>
                      <a:pt x="27" y="191"/>
                      <a:pt x="38" y="195"/>
                    </a:cubicBezTo>
                    <a:cubicBezTo>
                      <a:pt x="43" y="196"/>
                      <a:pt x="48" y="196"/>
                      <a:pt x="53" y="198"/>
                    </a:cubicBezTo>
                    <a:cubicBezTo>
                      <a:pt x="57" y="199"/>
                      <a:pt x="60" y="202"/>
                      <a:pt x="64" y="204"/>
                    </a:cubicBezTo>
                    <a:cubicBezTo>
                      <a:pt x="73" y="208"/>
                      <a:pt x="85" y="205"/>
                      <a:pt x="92" y="197"/>
                    </a:cubicBezTo>
                    <a:cubicBezTo>
                      <a:pt x="94" y="194"/>
                      <a:pt x="96" y="191"/>
                      <a:pt x="99" y="189"/>
                    </a:cubicBezTo>
                    <a:cubicBezTo>
                      <a:pt x="105" y="187"/>
                      <a:pt x="111" y="192"/>
                      <a:pt x="117" y="191"/>
                    </a:cubicBezTo>
                    <a:cubicBezTo>
                      <a:pt x="127" y="191"/>
                      <a:pt x="133" y="178"/>
                      <a:pt x="142" y="179"/>
                    </a:cubicBezTo>
                    <a:cubicBezTo>
                      <a:pt x="144" y="179"/>
                      <a:pt x="146" y="179"/>
                      <a:pt x="148" y="180"/>
                    </a:cubicBezTo>
                    <a:cubicBezTo>
                      <a:pt x="154" y="181"/>
                      <a:pt x="161" y="179"/>
                      <a:pt x="166" y="182"/>
                    </a:cubicBezTo>
                    <a:cubicBezTo>
                      <a:pt x="173" y="186"/>
                      <a:pt x="174" y="196"/>
                      <a:pt x="178" y="203"/>
                    </a:cubicBezTo>
                    <a:cubicBezTo>
                      <a:pt x="182" y="207"/>
                      <a:pt x="187" y="209"/>
                      <a:pt x="192" y="212"/>
                    </a:cubicBezTo>
                    <a:cubicBezTo>
                      <a:pt x="199" y="216"/>
                      <a:pt x="205" y="220"/>
                      <a:pt x="212" y="224"/>
                    </a:cubicBezTo>
                    <a:cubicBezTo>
                      <a:pt x="219" y="227"/>
                      <a:pt x="227" y="229"/>
                      <a:pt x="234" y="228"/>
                    </a:cubicBezTo>
                    <a:cubicBezTo>
                      <a:pt x="240" y="227"/>
                      <a:pt x="245" y="224"/>
                      <a:pt x="248" y="219"/>
                    </a:cubicBezTo>
                    <a:cubicBezTo>
                      <a:pt x="248" y="218"/>
                      <a:pt x="249" y="217"/>
                      <a:pt x="249" y="216"/>
                    </a:cubicBezTo>
                    <a:cubicBezTo>
                      <a:pt x="250" y="215"/>
                      <a:pt x="252" y="214"/>
                      <a:pt x="253" y="213"/>
                    </a:cubicBezTo>
                    <a:cubicBezTo>
                      <a:pt x="255" y="210"/>
                      <a:pt x="257" y="207"/>
                      <a:pt x="259" y="204"/>
                    </a:cubicBezTo>
                    <a:cubicBezTo>
                      <a:pt x="261" y="201"/>
                      <a:pt x="263" y="198"/>
                      <a:pt x="266" y="195"/>
                    </a:cubicBezTo>
                    <a:cubicBezTo>
                      <a:pt x="267" y="193"/>
                      <a:pt x="268" y="191"/>
                      <a:pt x="271" y="190"/>
                    </a:cubicBezTo>
                    <a:cubicBezTo>
                      <a:pt x="273" y="189"/>
                      <a:pt x="275" y="189"/>
                      <a:pt x="277" y="188"/>
                    </a:cubicBezTo>
                    <a:cubicBezTo>
                      <a:pt x="279" y="187"/>
                      <a:pt x="280" y="184"/>
                      <a:pt x="281" y="182"/>
                    </a:cubicBezTo>
                    <a:cubicBezTo>
                      <a:pt x="282" y="178"/>
                      <a:pt x="284" y="174"/>
                      <a:pt x="286" y="171"/>
                    </a:cubicBezTo>
                    <a:cubicBezTo>
                      <a:pt x="287" y="168"/>
                      <a:pt x="288" y="165"/>
                      <a:pt x="289" y="162"/>
                    </a:cubicBezTo>
                    <a:cubicBezTo>
                      <a:pt x="289" y="159"/>
                      <a:pt x="289" y="157"/>
                      <a:pt x="289" y="154"/>
                    </a:cubicBezTo>
                    <a:cubicBezTo>
                      <a:pt x="290" y="145"/>
                      <a:pt x="292" y="137"/>
                      <a:pt x="291" y="128"/>
                    </a:cubicBezTo>
                    <a:cubicBezTo>
                      <a:pt x="290" y="125"/>
                      <a:pt x="289" y="121"/>
                      <a:pt x="288" y="118"/>
                    </a:cubicBezTo>
                    <a:cubicBezTo>
                      <a:pt x="288" y="115"/>
                      <a:pt x="287" y="112"/>
                      <a:pt x="286" y="109"/>
                    </a:cubicBezTo>
                    <a:cubicBezTo>
                      <a:pt x="285" y="105"/>
                      <a:pt x="284" y="102"/>
                      <a:pt x="283" y="98"/>
                    </a:cubicBezTo>
                    <a:cubicBezTo>
                      <a:pt x="282" y="96"/>
                      <a:pt x="281" y="94"/>
                      <a:pt x="281" y="92"/>
                    </a:cubicBezTo>
                    <a:cubicBezTo>
                      <a:pt x="280" y="89"/>
                      <a:pt x="280" y="87"/>
                      <a:pt x="279" y="84"/>
                    </a:cubicBezTo>
                    <a:cubicBezTo>
                      <a:pt x="278" y="81"/>
                      <a:pt x="277" y="77"/>
                      <a:pt x="276" y="74"/>
                    </a:cubicBezTo>
                    <a:cubicBezTo>
                      <a:pt x="275" y="70"/>
                      <a:pt x="273" y="67"/>
                      <a:pt x="272" y="64"/>
                    </a:cubicBezTo>
                    <a:cubicBezTo>
                      <a:pt x="271" y="61"/>
                      <a:pt x="269" y="57"/>
                      <a:pt x="269" y="54"/>
                    </a:cubicBezTo>
                    <a:cubicBezTo>
                      <a:pt x="268" y="48"/>
                      <a:pt x="273" y="44"/>
                      <a:pt x="278" y="42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19" name="Freeform 19"/>
              <p:cNvSpPr>
                <a:spLocks/>
              </p:cNvSpPr>
              <p:nvPr/>
            </p:nvSpPr>
            <p:spPr bwMode="auto">
              <a:xfrm>
                <a:off x="7947025" y="1789113"/>
                <a:ext cx="217488" cy="219075"/>
              </a:xfrm>
              <a:custGeom>
                <a:avLst/>
                <a:gdLst>
                  <a:gd name="T0" fmla="*/ 40 w 132"/>
                  <a:gd name="T1" fmla="*/ 4 h 133"/>
                  <a:gd name="T2" fmla="*/ 43 w 132"/>
                  <a:gd name="T3" fmla="*/ 2 h 133"/>
                  <a:gd name="T4" fmla="*/ 59 w 132"/>
                  <a:gd name="T5" fmla="*/ 4 h 133"/>
                  <a:gd name="T6" fmla="*/ 62 w 132"/>
                  <a:gd name="T7" fmla="*/ 11 h 133"/>
                  <a:gd name="T8" fmla="*/ 92 w 132"/>
                  <a:gd name="T9" fmla="*/ 54 h 133"/>
                  <a:gd name="T10" fmla="*/ 108 w 132"/>
                  <a:gd name="T11" fmla="*/ 59 h 133"/>
                  <a:gd name="T12" fmla="*/ 126 w 132"/>
                  <a:gd name="T13" fmla="*/ 68 h 133"/>
                  <a:gd name="T14" fmla="*/ 129 w 132"/>
                  <a:gd name="T15" fmla="*/ 70 h 133"/>
                  <a:gd name="T16" fmla="*/ 130 w 132"/>
                  <a:gd name="T17" fmla="*/ 74 h 133"/>
                  <a:gd name="T18" fmla="*/ 123 w 132"/>
                  <a:gd name="T19" fmla="*/ 103 h 133"/>
                  <a:gd name="T20" fmla="*/ 101 w 132"/>
                  <a:gd name="T21" fmla="*/ 124 h 133"/>
                  <a:gd name="T22" fmla="*/ 84 w 132"/>
                  <a:gd name="T23" fmla="*/ 133 h 133"/>
                  <a:gd name="T24" fmla="*/ 85 w 132"/>
                  <a:gd name="T25" fmla="*/ 118 h 133"/>
                  <a:gd name="T26" fmla="*/ 90 w 132"/>
                  <a:gd name="T27" fmla="*/ 104 h 133"/>
                  <a:gd name="T28" fmla="*/ 86 w 132"/>
                  <a:gd name="T29" fmla="*/ 79 h 133"/>
                  <a:gd name="T30" fmla="*/ 55 w 132"/>
                  <a:gd name="T31" fmla="*/ 63 h 133"/>
                  <a:gd name="T32" fmla="*/ 8 w 132"/>
                  <a:gd name="T33" fmla="*/ 57 h 133"/>
                  <a:gd name="T34" fmla="*/ 4 w 132"/>
                  <a:gd name="T35" fmla="*/ 56 h 133"/>
                  <a:gd name="T36" fmla="*/ 2 w 132"/>
                  <a:gd name="T37" fmla="*/ 52 h 133"/>
                  <a:gd name="T38" fmla="*/ 4 w 132"/>
                  <a:gd name="T39" fmla="*/ 33 h 133"/>
                  <a:gd name="T40" fmla="*/ 19 w 132"/>
                  <a:gd name="T41" fmla="*/ 27 h 133"/>
                  <a:gd name="T42" fmla="*/ 30 w 132"/>
                  <a:gd name="T43" fmla="*/ 22 h 133"/>
                  <a:gd name="T44" fmla="*/ 40 w 132"/>
                  <a:gd name="T45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3">
                    <a:moveTo>
                      <a:pt x="40" y="4"/>
                    </a:moveTo>
                    <a:cubicBezTo>
                      <a:pt x="41" y="3"/>
                      <a:pt x="42" y="3"/>
                      <a:pt x="43" y="2"/>
                    </a:cubicBezTo>
                    <a:cubicBezTo>
                      <a:pt x="49" y="0"/>
                      <a:pt x="56" y="0"/>
                      <a:pt x="59" y="4"/>
                    </a:cubicBezTo>
                    <a:cubicBezTo>
                      <a:pt x="61" y="6"/>
                      <a:pt x="62" y="8"/>
                      <a:pt x="62" y="11"/>
                    </a:cubicBezTo>
                    <a:cubicBezTo>
                      <a:pt x="67" y="28"/>
                      <a:pt x="75" y="47"/>
                      <a:pt x="92" y="54"/>
                    </a:cubicBezTo>
                    <a:cubicBezTo>
                      <a:pt x="97" y="56"/>
                      <a:pt x="102" y="58"/>
                      <a:pt x="108" y="59"/>
                    </a:cubicBezTo>
                    <a:cubicBezTo>
                      <a:pt x="114" y="61"/>
                      <a:pt x="120" y="65"/>
                      <a:pt x="126" y="68"/>
                    </a:cubicBezTo>
                    <a:cubicBezTo>
                      <a:pt x="127" y="68"/>
                      <a:pt x="128" y="69"/>
                      <a:pt x="129" y="70"/>
                    </a:cubicBezTo>
                    <a:cubicBezTo>
                      <a:pt x="130" y="71"/>
                      <a:pt x="130" y="72"/>
                      <a:pt x="130" y="74"/>
                    </a:cubicBezTo>
                    <a:cubicBezTo>
                      <a:pt x="132" y="84"/>
                      <a:pt x="128" y="94"/>
                      <a:pt x="123" y="103"/>
                    </a:cubicBezTo>
                    <a:cubicBezTo>
                      <a:pt x="117" y="111"/>
                      <a:pt x="109" y="118"/>
                      <a:pt x="101" y="124"/>
                    </a:cubicBezTo>
                    <a:cubicBezTo>
                      <a:pt x="96" y="128"/>
                      <a:pt x="90" y="133"/>
                      <a:pt x="84" y="133"/>
                    </a:cubicBezTo>
                    <a:cubicBezTo>
                      <a:pt x="82" y="128"/>
                      <a:pt x="83" y="123"/>
                      <a:pt x="85" y="118"/>
                    </a:cubicBezTo>
                    <a:cubicBezTo>
                      <a:pt x="86" y="113"/>
                      <a:pt x="89" y="109"/>
                      <a:pt x="90" y="104"/>
                    </a:cubicBezTo>
                    <a:cubicBezTo>
                      <a:pt x="93" y="96"/>
                      <a:pt x="92" y="86"/>
                      <a:pt x="86" y="79"/>
                    </a:cubicBezTo>
                    <a:cubicBezTo>
                      <a:pt x="79" y="69"/>
                      <a:pt x="66" y="66"/>
                      <a:pt x="55" y="63"/>
                    </a:cubicBezTo>
                    <a:cubicBezTo>
                      <a:pt x="39" y="60"/>
                      <a:pt x="24" y="58"/>
                      <a:pt x="8" y="57"/>
                    </a:cubicBezTo>
                    <a:cubicBezTo>
                      <a:pt x="7" y="57"/>
                      <a:pt x="5" y="56"/>
                      <a:pt x="4" y="56"/>
                    </a:cubicBezTo>
                    <a:cubicBezTo>
                      <a:pt x="3" y="55"/>
                      <a:pt x="2" y="53"/>
                      <a:pt x="2" y="52"/>
                    </a:cubicBezTo>
                    <a:cubicBezTo>
                      <a:pt x="1" y="45"/>
                      <a:pt x="0" y="38"/>
                      <a:pt x="4" y="33"/>
                    </a:cubicBezTo>
                    <a:cubicBezTo>
                      <a:pt x="8" y="28"/>
                      <a:pt x="14" y="28"/>
                      <a:pt x="19" y="27"/>
                    </a:cubicBezTo>
                    <a:cubicBezTo>
                      <a:pt x="24" y="26"/>
                      <a:pt x="27" y="25"/>
                      <a:pt x="30" y="22"/>
                    </a:cubicBezTo>
                    <a:cubicBezTo>
                      <a:pt x="35" y="17"/>
                      <a:pt x="35" y="9"/>
                      <a:pt x="40" y="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0" name="Freeform 20"/>
              <p:cNvSpPr>
                <a:spLocks/>
              </p:cNvSpPr>
              <p:nvPr/>
            </p:nvSpPr>
            <p:spPr bwMode="auto">
              <a:xfrm>
                <a:off x="7839075" y="2205038"/>
                <a:ext cx="114300" cy="155575"/>
              </a:xfrm>
              <a:custGeom>
                <a:avLst/>
                <a:gdLst>
                  <a:gd name="T0" fmla="*/ 43 w 69"/>
                  <a:gd name="T1" fmla="*/ 65 h 95"/>
                  <a:gd name="T2" fmla="*/ 43 w 69"/>
                  <a:gd name="T3" fmla="*/ 40 h 95"/>
                  <a:gd name="T4" fmla="*/ 44 w 69"/>
                  <a:gd name="T5" fmla="*/ 36 h 95"/>
                  <a:gd name="T6" fmla="*/ 49 w 69"/>
                  <a:gd name="T7" fmla="*/ 34 h 95"/>
                  <a:gd name="T8" fmla="*/ 64 w 69"/>
                  <a:gd name="T9" fmla="*/ 26 h 95"/>
                  <a:gd name="T10" fmla="*/ 67 w 69"/>
                  <a:gd name="T11" fmla="*/ 10 h 95"/>
                  <a:gd name="T12" fmla="*/ 50 w 69"/>
                  <a:gd name="T13" fmla="*/ 0 h 95"/>
                  <a:gd name="T14" fmla="*/ 46 w 69"/>
                  <a:gd name="T15" fmla="*/ 0 h 95"/>
                  <a:gd name="T16" fmla="*/ 42 w 69"/>
                  <a:gd name="T17" fmla="*/ 3 h 95"/>
                  <a:gd name="T18" fmla="*/ 29 w 69"/>
                  <a:gd name="T19" fmla="*/ 39 h 95"/>
                  <a:gd name="T20" fmla="*/ 28 w 69"/>
                  <a:gd name="T21" fmla="*/ 43 h 95"/>
                  <a:gd name="T22" fmla="*/ 24 w 69"/>
                  <a:gd name="T23" fmla="*/ 46 h 95"/>
                  <a:gd name="T24" fmla="*/ 9 w 69"/>
                  <a:gd name="T25" fmla="*/ 53 h 95"/>
                  <a:gd name="T26" fmla="*/ 0 w 69"/>
                  <a:gd name="T27" fmla="*/ 68 h 95"/>
                  <a:gd name="T28" fmla="*/ 10 w 69"/>
                  <a:gd name="T29" fmla="*/ 83 h 95"/>
                  <a:gd name="T30" fmla="*/ 43 w 69"/>
                  <a:gd name="T31" fmla="*/ 6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95">
                    <a:moveTo>
                      <a:pt x="43" y="65"/>
                    </a:moveTo>
                    <a:cubicBezTo>
                      <a:pt x="43" y="57"/>
                      <a:pt x="41" y="48"/>
                      <a:pt x="43" y="40"/>
                    </a:cubicBezTo>
                    <a:cubicBezTo>
                      <a:pt x="43" y="38"/>
                      <a:pt x="43" y="37"/>
                      <a:pt x="44" y="36"/>
                    </a:cubicBezTo>
                    <a:cubicBezTo>
                      <a:pt x="45" y="34"/>
                      <a:pt x="47" y="34"/>
                      <a:pt x="49" y="34"/>
                    </a:cubicBezTo>
                    <a:cubicBezTo>
                      <a:pt x="54" y="32"/>
                      <a:pt x="60" y="30"/>
                      <a:pt x="64" y="26"/>
                    </a:cubicBezTo>
                    <a:cubicBezTo>
                      <a:pt x="67" y="22"/>
                      <a:pt x="69" y="16"/>
                      <a:pt x="67" y="10"/>
                    </a:cubicBezTo>
                    <a:cubicBezTo>
                      <a:pt x="64" y="4"/>
                      <a:pt x="56" y="1"/>
                      <a:pt x="50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4" y="0"/>
                      <a:pt x="43" y="2"/>
                      <a:pt x="42" y="3"/>
                    </a:cubicBezTo>
                    <a:cubicBezTo>
                      <a:pt x="34" y="13"/>
                      <a:pt x="29" y="26"/>
                      <a:pt x="29" y="39"/>
                    </a:cubicBezTo>
                    <a:cubicBezTo>
                      <a:pt x="29" y="41"/>
                      <a:pt x="29" y="42"/>
                      <a:pt x="28" y="43"/>
                    </a:cubicBezTo>
                    <a:cubicBezTo>
                      <a:pt x="28" y="45"/>
                      <a:pt x="26" y="46"/>
                      <a:pt x="24" y="46"/>
                    </a:cubicBezTo>
                    <a:cubicBezTo>
                      <a:pt x="19" y="48"/>
                      <a:pt x="13" y="50"/>
                      <a:pt x="9" y="53"/>
                    </a:cubicBezTo>
                    <a:cubicBezTo>
                      <a:pt x="4" y="57"/>
                      <a:pt x="0" y="62"/>
                      <a:pt x="0" y="68"/>
                    </a:cubicBezTo>
                    <a:cubicBezTo>
                      <a:pt x="0" y="74"/>
                      <a:pt x="5" y="79"/>
                      <a:pt x="10" y="83"/>
                    </a:cubicBezTo>
                    <a:cubicBezTo>
                      <a:pt x="25" y="95"/>
                      <a:pt x="41" y="82"/>
                      <a:pt x="43" y="65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1" name="Freeform 21"/>
              <p:cNvSpPr>
                <a:spLocks/>
              </p:cNvSpPr>
              <p:nvPr/>
            </p:nvSpPr>
            <p:spPr bwMode="auto">
              <a:xfrm>
                <a:off x="7970838" y="2357438"/>
                <a:ext cx="138113" cy="168275"/>
              </a:xfrm>
              <a:custGeom>
                <a:avLst/>
                <a:gdLst>
                  <a:gd name="T0" fmla="*/ 3 w 84"/>
                  <a:gd name="T1" fmla="*/ 37 h 102"/>
                  <a:gd name="T2" fmla="*/ 1 w 84"/>
                  <a:gd name="T3" fmla="*/ 47 h 102"/>
                  <a:gd name="T4" fmla="*/ 16 w 84"/>
                  <a:gd name="T5" fmla="*/ 61 h 102"/>
                  <a:gd name="T6" fmla="*/ 26 w 84"/>
                  <a:gd name="T7" fmla="*/ 79 h 102"/>
                  <a:gd name="T8" fmla="*/ 40 w 84"/>
                  <a:gd name="T9" fmla="*/ 99 h 102"/>
                  <a:gd name="T10" fmla="*/ 43 w 84"/>
                  <a:gd name="T11" fmla="*/ 101 h 102"/>
                  <a:gd name="T12" fmla="*/ 47 w 84"/>
                  <a:gd name="T13" fmla="*/ 102 h 102"/>
                  <a:gd name="T14" fmla="*/ 59 w 84"/>
                  <a:gd name="T15" fmla="*/ 101 h 102"/>
                  <a:gd name="T16" fmla="*/ 63 w 84"/>
                  <a:gd name="T17" fmla="*/ 100 h 102"/>
                  <a:gd name="T18" fmla="*/ 69 w 84"/>
                  <a:gd name="T19" fmla="*/ 91 h 102"/>
                  <a:gd name="T20" fmla="*/ 78 w 84"/>
                  <a:gd name="T21" fmla="*/ 76 h 102"/>
                  <a:gd name="T22" fmla="*/ 83 w 84"/>
                  <a:gd name="T23" fmla="*/ 59 h 102"/>
                  <a:gd name="T24" fmla="*/ 72 w 84"/>
                  <a:gd name="T25" fmla="*/ 20 h 102"/>
                  <a:gd name="T26" fmla="*/ 57 w 84"/>
                  <a:gd name="T27" fmla="*/ 11 h 102"/>
                  <a:gd name="T28" fmla="*/ 46 w 84"/>
                  <a:gd name="T29" fmla="*/ 6 h 102"/>
                  <a:gd name="T30" fmla="*/ 24 w 84"/>
                  <a:gd name="T31" fmla="*/ 2 h 102"/>
                  <a:gd name="T32" fmla="*/ 3 w 84"/>
                  <a:gd name="T33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02">
                    <a:moveTo>
                      <a:pt x="3" y="37"/>
                    </a:moveTo>
                    <a:cubicBezTo>
                      <a:pt x="1" y="40"/>
                      <a:pt x="0" y="44"/>
                      <a:pt x="1" y="47"/>
                    </a:cubicBezTo>
                    <a:cubicBezTo>
                      <a:pt x="2" y="54"/>
                      <a:pt x="11" y="57"/>
                      <a:pt x="16" y="61"/>
                    </a:cubicBezTo>
                    <a:cubicBezTo>
                      <a:pt x="21" y="66"/>
                      <a:pt x="23" y="73"/>
                      <a:pt x="26" y="79"/>
                    </a:cubicBezTo>
                    <a:cubicBezTo>
                      <a:pt x="29" y="86"/>
                      <a:pt x="34" y="93"/>
                      <a:pt x="40" y="99"/>
                    </a:cubicBezTo>
                    <a:cubicBezTo>
                      <a:pt x="40" y="100"/>
                      <a:pt x="42" y="101"/>
                      <a:pt x="43" y="101"/>
                    </a:cubicBezTo>
                    <a:cubicBezTo>
                      <a:pt x="44" y="102"/>
                      <a:pt x="46" y="102"/>
                      <a:pt x="47" y="102"/>
                    </a:cubicBezTo>
                    <a:cubicBezTo>
                      <a:pt x="51" y="101"/>
                      <a:pt x="55" y="101"/>
                      <a:pt x="59" y="101"/>
                    </a:cubicBezTo>
                    <a:cubicBezTo>
                      <a:pt x="60" y="101"/>
                      <a:pt x="62" y="101"/>
                      <a:pt x="63" y="100"/>
                    </a:cubicBezTo>
                    <a:cubicBezTo>
                      <a:pt x="67" y="99"/>
                      <a:pt x="67" y="94"/>
                      <a:pt x="69" y="91"/>
                    </a:cubicBezTo>
                    <a:cubicBezTo>
                      <a:pt x="71" y="85"/>
                      <a:pt x="76" y="81"/>
                      <a:pt x="78" y="76"/>
                    </a:cubicBezTo>
                    <a:cubicBezTo>
                      <a:pt x="81" y="71"/>
                      <a:pt x="82" y="65"/>
                      <a:pt x="83" y="59"/>
                    </a:cubicBezTo>
                    <a:cubicBezTo>
                      <a:pt x="84" y="45"/>
                      <a:pt x="82" y="29"/>
                      <a:pt x="72" y="20"/>
                    </a:cubicBezTo>
                    <a:cubicBezTo>
                      <a:pt x="67" y="16"/>
                      <a:pt x="62" y="14"/>
                      <a:pt x="57" y="11"/>
                    </a:cubicBezTo>
                    <a:cubicBezTo>
                      <a:pt x="53" y="10"/>
                      <a:pt x="50" y="8"/>
                      <a:pt x="46" y="6"/>
                    </a:cubicBezTo>
                    <a:cubicBezTo>
                      <a:pt x="39" y="3"/>
                      <a:pt x="32" y="0"/>
                      <a:pt x="24" y="2"/>
                    </a:cubicBezTo>
                    <a:cubicBezTo>
                      <a:pt x="12" y="7"/>
                      <a:pt x="7" y="26"/>
                      <a:pt x="3" y="3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2" name="Freeform 22"/>
              <p:cNvSpPr>
                <a:spLocks/>
              </p:cNvSpPr>
              <p:nvPr/>
            </p:nvSpPr>
            <p:spPr bwMode="auto">
              <a:xfrm>
                <a:off x="7697788" y="2492376"/>
                <a:ext cx="222250" cy="255588"/>
              </a:xfrm>
              <a:custGeom>
                <a:avLst/>
                <a:gdLst>
                  <a:gd name="T0" fmla="*/ 35 w 135"/>
                  <a:gd name="T1" fmla="*/ 108 h 155"/>
                  <a:gd name="T2" fmla="*/ 41 w 135"/>
                  <a:gd name="T3" fmla="*/ 101 h 155"/>
                  <a:gd name="T4" fmla="*/ 41 w 135"/>
                  <a:gd name="T5" fmla="*/ 93 h 155"/>
                  <a:gd name="T6" fmla="*/ 29 w 135"/>
                  <a:gd name="T7" fmla="*/ 65 h 155"/>
                  <a:gd name="T8" fmla="*/ 27 w 135"/>
                  <a:gd name="T9" fmla="*/ 53 h 155"/>
                  <a:gd name="T10" fmla="*/ 28 w 135"/>
                  <a:gd name="T11" fmla="*/ 27 h 155"/>
                  <a:gd name="T12" fmla="*/ 30 w 135"/>
                  <a:gd name="T13" fmla="*/ 11 h 155"/>
                  <a:gd name="T14" fmla="*/ 35 w 135"/>
                  <a:gd name="T15" fmla="*/ 2 h 155"/>
                  <a:gd name="T16" fmla="*/ 43 w 135"/>
                  <a:gd name="T17" fmla="*/ 4 h 155"/>
                  <a:gd name="T18" fmla="*/ 48 w 135"/>
                  <a:gd name="T19" fmla="*/ 12 h 155"/>
                  <a:gd name="T20" fmla="*/ 61 w 135"/>
                  <a:gd name="T21" fmla="*/ 28 h 155"/>
                  <a:gd name="T22" fmla="*/ 80 w 135"/>
                  <a:gd name="T23" fmla="*/ 45 h 155"/>
                  <a:gd name="T24" fmla="*/ 120 w 135"/>
                  <a:gd name="T25" fmla="*/ 103 h 155"/>
                  <a:gd name="T26" fmla="*/ 132 w 135"/>
                  <a:gd name="T27" fmla="*/ 120 h 155"/>
                  <a:gd name="T28" fmla="*/ 131 w 135"/>
                  <a:gd name="T29" fmla="*/ 141 h 155"/>
                  <a:gd name="T30" fmla="*/ 114 w 135"/>
                  <a:gd name="T31" fmla="*/ 149 h 155"/>
                  <a:gd name="T32" fmla="*/ 105 w 135"/>
                  <a:gd name="T33" fmla="*/ 153 h 155"/>
                  <a:gd name="T34" fmla="*/ 77 w 135"/>
                  <a:gd name="T35" fmla="*/ 149 h 155"/>
                  <a:gd name="T36" fmla="*/ 41 w 135"/>
                  <a:gd name="T37" fmla="*/ 145 h 155"/>
                  <a:gd name="T38" fmla="*/ 7 w 135"/>
                  <a:gd name="T39" fmla="*/ 147 h 155"/>
                  <a:gd name="T40" fmla="*/ 5 w 135"/>
                  <a:gd name="T41" fmla="*/ 147 h 155"/>
                  <a:gd name="T42" fmla="*/ 1 w 135"/>
                  <a:gd name="T43" fmla="*/ 130 h 155"/>
                  <a:gd name="T44" fmla="*/ 6 w 135"/>
                  <a:gd name="T45" fmla="*/ 122 h 155"/>
                  <a:gd name="T46" fmla="*/ 35 w 135"/>
                  <a:gd name="T47" fmla="*/ 10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55">
                    <a:moveTo>
                      <a:pt x="35" y="108"/>
                    </a:moveTo>
                    <a:cubicBezTo>
                      <a:pt x="37" y="106"/>
                      <a:pt x="40" y="104"/>
                      <a:pt x="41" y="101"/>
                    </a:cubicBezTo>
                    <a:cubicBezTo>
                      <a:pt x="41" y="98"/>
                      <a:pt x="41" y="96"/>
                      <a:pt x="41" y="93"/>
                    </a:cubicBezTo>
                    <a:cubicBezTo>
                      <a:pt x="38" y="83"/>
                      <a:pt x="32" y="74"/>
                      <a:pt x="29" y="65"/>
                    </a:cubicBezTo>
                    <a:cubicBezTo>
                      <a:pt x="28" y="61"/>
                      <a:pt x="28" y="57"/>
                      <a:pt x="27" y="53"/>
                    </a:cubicBezTo>
                    <a:cubicBezTo>
                      <a:pt x="27" y="44"/>
                      <a:pt x="28" y="36"/>
                      <a:pt x="28" y="27"/>
                    </a:cubicBezTo>
                    <a:cubicBezTo>
                      <a:pt x="29" y="22"/>
                      <a:pt x="30" y="17"/>
                      <a:pt x="30" y="11"/>
                    </a:cubicBezTo>
                    <a:cubicBezTo>
                      <a:pt x="31" y="8"/>
                      <a:pt x="32" y="3"/>
                      <a:pt x="35" y="2"/>
                    </a:cubicBezTo>
                    <a:cubicBezTo>
                      <a:pt x="38" y="0"/>
                      <a:pt x="41" y="1"/>
                      <a:pt x="43" y="4"/>
                    </a:cubicBezTo>
                    <a:cubicBezTo>
                      <a:pt x="46" y="6"/>
                      <a:pt x="47" y="9"/>
                      <a:pt x="48" y="12"/>
                    </a:cubicBezTo>
                    <a:cubicBezTo>
                      <a:pt x="52" y="18"/>
                      <a:pt x="56" y="23"/>
                      <a:pt x="61" y="28"/>
                    </a:cubicBezTo>
                    <a:cubicBezTo>
                      <a:pt x="67" y="34"/>
                      <a:pt x="74" y="39"/>
                      <a:pt x="80" y="45"/>
                    </a:cubicBezTo>
                    <a:cubicBezTo>
                      <a:pt x="98" y="61"/>
                      <a:pt x="105" y="84"/>
                      <a:pt x="120" y="103"/>
                    </a:cubicBezTo>
                    <a:cubicBezTo>
                      <a:pt x="124" y="108"/>
                      <a:pt x="129" y="114"/>
                      <a:pt x="132" y="120"/>
                    </a:cubicBezTo>
                    <a:cubicBezTo>
                      <a:pt x="135" y="127"/>
                      <a:pt x="135" y="135"/>
                      <a:pt x="131" y="141"/>
                    </a:cubicBezTo>
                    <a:cubicBezTo>
                      <a:pt x="126" y="145"/>
                      <a:pt x="120" y="146"/>
                      <a:pt x="114" y="149"/>
                    </a:cubicBezTo>
                    <a:cubicBezTo>
                      <a:pt x="111" y="150"/>
                      <a:pt x="108" y="152"/>
                      <a:pt x="105" y="153"/>
                    </a:cubicBezTo>
                    <a:cubicBezTo>
                      <a:pt x="95" y="155"/>
                      <a:pt x="86" y="151"/>
                      <a:pt x="77" y="149"/>
                    </a:cubicBezTo>
                    <a:cubicBezTo>
                      <a:pt x="65" y="146"/>
                      <a:pt x="53" y="146"/>
                      <a:pt x="41" y="145"/>
                    </a:cubicBezTo>
                    <a:cubicBezTo>
                      <a:pt x="30" y="145"/>
                      <a:pt x="18" y="144"/>
                      <a:pt x="7" y="147"/>
                    </a:cubicBezTo>
                    <a:cubicBezTo>
                      <a:pt x="6" y="147"/>
                      <a:pt x="5" y="148"/>
                      <a:pt x="5" y="147"/>
                    </a:cubicBezTo>
                    <a:cubicBezTo>
                      <a:pt x="0" y="145"/>
                      <a:pt x="0" y="134"/>
                      <a:pt x="1" y="130"/>
                    </a:cubicBezTo>
                    <a:cubicBezTo>
                      <a:pt x="2" y="126"/>
                      <a:pt x="3" y="124"/>
                      <a:pt x="6" y="122"/>
                    </a:cubicBezTo>
                    <a:cubicBezTo>
                      <a:pt x="16" y="117"/>
                      <a:pt x="26" y="115"/>
                      <a:pt x="35" y="108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3" name="Freeform 23"/>
              <p:cNvSpPr>
                <a:spLocks/>
              </p:cNvSpPr>
              <p:nvPr/>
            </p:nvSpPr>
            <p:spPr bwMode="auto">
              <a:xfrm>
                <a:off x="7681913" y="2841626"/>
                <a:ext cx="119063" cy="133350"/>
              </a:xfrm>
              <a:custGeom>
                <a:avLst/>
                <a:gdLst>
                  <a:gd name="T0" fmla="*/ 25 w 72"/>
                  <a:gd name="T1" fmla="*/ 30 h 81"/>
                  <a:gd name="T2" fmla="*/ 31 w 72"/>
                  <a:gd name="T3" fmla="*/ 23 h 81"/>
                  <a:gd name="T4" fmla="*/ 34 w 72"/>
                  <a:gd name="T5" fmla="*/ 21 h 81"/>
                  <a:gd name="T6" fmla="*/ 38 w 72"/>
                  <a:gd name="T7" fmla="*/ 14 h 81"/>
                  <a:gd name="T8" fmla="*/ 46 w 72"/>
                  <a:gd name="T9" fmla="*/ 7 h 81"/>
                  <a:gd name="T10" fmla="*/ 53 w 72"/>
                  <a:gd name="T11" fmla="*/ 3 h 81"/>
                  <a:gd name="T12" fmla="*/ 57 w 72"/>
                  <a:gd name="T13" fmla="*/ 1 h 81"/>
                  <a:gd name="T14" fmla="*/ 66 w 72"/>
                  <a:gd name="T15" fmla="*/ 5 h 81"/>
                  <a:gd name="T16" fmla="*/ 70 w 72"/>
                  <a:gd name="T17" fmla="*/ 16 h 81"/>
                  <a:gd name="T18" fmla="*/ 72 w 72"/>
                  <a:gd name="T19" fmla="*/ 26 h 81"/>
                  <a:gd name="T20" fmla="*/ 72 w 72"/>
                  <a:gd name="T21" fmla="*/ 31 h 81"/>
                  <a:gd name="T22" fmla="*/ 62 w 72"/>
                  <a:gd name="T23" fmla="*/ 38 h 81"/>
                  <a:gd name="T24" fmla="*/ 49 w 72"/>
                  <a:gd name="T25" fmla="*/ 52 h 81"/>
                  <a:gd name="T26" fmla="*/ 47 w 72"/>
                  <a:gd name="T27" fmla="*/ 74 h 81"/>
                  <a:gd name="T28" fmla="*/ 44 w 72"/>
                  <a:gd name="T29" fmla="*/ 81 h 81"/>
                  <a:gd name="T30" fmla="*/ 38 w 72"/>
                  <a:gd name="T31" fmla="*/ 80 h 81"/>
                  <a:gd name="T32" fmla="*/ 34 w 72"/>
                  <a:gd name="T33" fmla="*/ 77 h 81"/>
                  <a:gd name="T34" fmla="*/ 8 w 72"/>
                  <a:gd name="T35" fmla="*/ 72 h 81"/>
                  <a:gd name="T36" fmla="*/ 3 w 72"/>
                  <a:gd name="T37" fmla="*/ 70 h 81"/>
                  <a:gd name="T38" fmla="*/ 1 w 72"/>
                  <a:gd name="T39" fmla="*/ 64 h 81"/>
                  <a:gd name="T40" fmla="*/ 1 w 72"/>
                  <a:gd name="T41" fmla="*/ 57 h 81"/>
                  <a:gd name="T42" fmla="*/ 13 w 72"/>
                  <a:gd name="T43" fmla="*/ 46 h 81"/>
                  <a:gd name="T44" fmla="*/ 25 w 72"/>
                  <a:gd name="T45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81">
                    <a:moveTo>
                      <a:pt x="25" y="30"/>
                    </a:moveTo>
                    <a:cubicBezTo>
                      <a:pt x="27" y="28"/>
                      <a:pt x="29" y="25"/>
                      <a:pt x="31" y="23"/>
                    </a:cubicBezTo>
                    <a:cubicBezTo>
                      <a:pt x="32" y="22"/>
                      <a:pt x="33" y="22"/>
                      <a:pt x="34" y="21"/>
                    </a:cubicBezTo>
                    <a:cubicBezTo>
                      <a:pt x="36" y="19"/>
                      <a:pt x="37" y="16"/>
                      <a:pt x="38" y="14"/>
                    </a:cubicBezTo>
                    <a:cubicBezTo>
                      <a:pt x="40" y="11"/>
                      <a:pt x="43" y="9"/>
                      <a:pt x="46" y="7"/>
                    </a:cubicBezTo>
                    <a:cubicBezTo>
                      <a:pt x="49" y="6"/>
                      <a:pt x="51" y="4"/>
                      <a:pt x="53" y="3"/>
                    </a:cubicBezTo>
                    <a:cubicBezTo>
                      <a:pt x="54" y="2"/>
                      <a:pt x="55" y="1"/>
                      <a:pt x="57" y="1"/>
                    </a:cubicBezTo>
                    <a:cubicBezTo>
                      <a:pt x="60" y="0"/>
                      <a:pt x="64" y="2"/>
                      <a:pt x="66" y="5"/>
                    </a:cubicBezTo>
                    <a:cubicBezTo>
                      <a:pt x="68" y="9"/>
                      <a:pt x="69" y="12"/>
                      <a:pt x="70" y="16"/>
                    </a:cubicBezTo>
                    <a:cubicBezTo>
                      <a:pt x="70" y="20"/>
                      <a:pt x="71" y="23"/>
                      <a:pt x="72" y="26"/>
                    </a:cubicBezTo>
                    <a:cubicBezTo>
                      <a:pt x="72" y="28"/>
                      <a:pt x="72" y="30"/>
                      <a:pt x="72" y="31"/>
                    </a:cubicBezTo>
                    <a:cubicBezTo>
                      <a:pt x="70" y="35"/>
                      <a:pt x="66" y="36"/>
                      <a:pt x="62" y="38"/>
                    </a:cubicBezTo>
                    <a:cubicBezTo>
                      <a:pt x="55" y="40"/>
                      <a:pt x="50" y="46"/>
                      <a:pt x="49" y="52"/>
                    </a:cubicBezTo>
                    <a:cubicBezTo>
                      <a:pt x="47" y="59"/>
                      <a:pt x="49" y="67"/>
                      <a:pt x="47" y="74"/>
                    </a:cubicBezTo>
                    <a:cubicBezTo>
                      <a:pt x="47" y="77"/>
                      <a:pt x="46" y="80"/>
                      <a:pt x="44" y="81"/>
                    </a:cubicBezTo>
                    <a:cubicBezTo>
                      <a:pt x="42" y="81"/>
                      <a:pt x="40" y="81"/>
                      <a:pt x="38" y="80"/>
                    </a:cubicBezTo>
                    <a:cubicBezTo>
                      <a:pt x="37" y="79"/>
                      <a:pt x="35" y="78"/>
                      <a:pt x="34" y="77"/>
                    </a:cubicBezTo>
                    <a:cubicBezTo>
                      <a:pt x="27" y="72"/>
                      <a:pt x="17" y="72"/>
                      <a:pt x="8" y="72"/>
                    </a:cubicBezTo>
                    <a:cubicBezTo>
                      <a:pt x="6" y="72"/>
                      <a:pt x="4" y="71"/>
                      <a:pt x="3" y="70"/>
                    </a:cubicBezTo>
                    <a:cubicBezTo>
                      <a:pt x="1" y="68"/>
                      <a:pt x="1" y="66"/>
                      <a:pt x="1" y="64"/>
                    </a:cubicBezTo>
                    <a:cubicBezTo>
                      <a:pt x="0" y="62"/>
                      <a:pt x="0" y="59"/>
                      <a:pt x="1" y="57"/>
                    </a:cubicBezTo>
                    <a:cubicBezTo>
                      <a:pt x="3" y="52"/>
                      <a:pt x="9" y="49"/>
                      <a:pt x="13" y="46"/>
                    </a:cubicBezTo>
                    <a:cubicBezTo>
                      <a:pt x="18" y="42"/>
                      <a:pt x="21" y="35"/>
                      <a:pt x="25" y="3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4" name="Freeform 24"/>
              <p:cNvSpPr>
                <a:spLocks/>
              </p:cNvSpPr>
              <p:nvPr/>
            </p:nvSpPr>
            <p:spPr bwMode="auto">
              <a:xfrm>
                <a:off x="7818438" y="3048001"/>
                <a:ext cx="101600" cy="117475"/>
              </a:xfrm>
              <a:custGeom>
                <a:avLst/>
                <a:gdLst>
                  <a:gd name="T0" fmla="*/ 25 w 62"/>
                  <a:gd name="T1" fmla="*/ 0 h 71"/>
                  <a:gd name="T2" fmla="*/ 35 w 62"/>
                  <a:gd name="T3" fmla="*/ 2 h 71"/>
                  <a:gd name="T4" fmla="*/ 43 w 62"/>
                  <a:gd name="T5" fmla="*/ 9 h 71"/>
                  <a:gd name="T6" fmla="*/ 62 w 62"/>
                  <a:gd name="T7" fmla="*/ 43 h 71"/>
                  <a:gd name="T8" fmla="*/ 62 w 62"/>
                  <a:gd name="T9" fmla="*/ 45 h 71"/>
                  <a:gd name="T10" fmla="*/ 60 w 62"/>
                  <a:gd name="T11" fmla="*/ 46 h 71"/>
                  <a:gd name="T12" fmla="*/ 53 w 62"/>
                  <a:gd name="T13" fmla="*/ 47 h 71"/>
                  <a:gd name="T14" fmla="*/ 45 w 62"/>
                  <a:gd name="T15" fmla="*/ 48 h 71"/>
                  <a:gd name="T16" fmla="*/ 41 w 62"/>
                  <a:gd name="T17" fmla="*/ 60 h 71"/>
                  <a:gd name="T18" fmla="*/ 32 w 62"/>
                  <a:gd name="T19" fmla="*/ 61 h 71"/>
                  <a:gd name="T20" fmla="*/ 22 w 62"/>
                  <a:gd name="T21" fmla="*/ 62 h 71"/>
                  <a:gd name="T22" fmla="*/ 20 w 62"/>
                  <a:gd name="T23" fmla="*/ 66 h 71"/>
                  <a:gd name="T24" fmla="*/ 10 w 62"/>
                  <a:gd name="T25" fmla="*/ 70 h 71"/>
                  <a:gd name="T26" fmla="*/ 6 w 62"/>
                  <a:gd name="T27" fmla="*/ 62 h 71"/>
                  <a:gd name="T28" fmla="*/ 9 w 62"/>
                  <a:gd name="T29" fmla="*/ 58 h 71"/>
                  <a:gd name="T30" fmla="*/ 7 w 62"/>
                  <a:gd name="T31" fmla="*/ 48 h 71"/>
                  <a:gd name="T32" fmla="*/ 6 w 62"/>
                  <a:gd name="T33" fmla="*/ 29 h 71"/>
                  <a:gd name="T34" fmla="*/ 1 w 62"/>
                  <a:gd name="T35" fmla="*/ 19 h 71"/>
                  <a:gd name="T36" fmla="*/ 9 w 62"/>
                  <a:gd name="T37" fmla="*/ 7 h 71"/>
                  <a:gd name="T38" fmla="*/ 25 w 62"/>
                  <a:gd name="T3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71">
                    <a:moveTo>
                      <a:pt x="25" y="0"/>
                    </a:moveTo>
                    <a:cubicBezTo>
                      <a:pt x="28" y="0"/>
                      <a:pt x="32" y="0"/>
                      <a:pt x="35" y="2"/>
                    </a:cubicBezTo>
                    <a:cubicBezTo>
                      <a:pt x="38" y="3"/>
                      <a:pt x="40" y="6"/>
                      <a:pt x="43" y="9"/>
                    </a:cubicBezTo>
                    <a:cubicBezTo>
                      <a:pt x="50" y="20"/>
                      <a:pt x="56" y="31"/>
                      <a:pt x="62" y="43"/>
                    </a:cubicBezTo>
                    <a:cubicBezTo>
                      <a:pt x="62" y="44"/>
                      <a:pt x="62" y="44"/>
                      <a:pt x="62" y="45"/>
                    </a:cubicBezTo>
                    <a:cubicBezTo>
                      <a:pt x="62" y="46"/>
                      <a:pt x="61" y="46"/>
                      <a:pt x="60" y="46"/>
                    </a:cubicBezTo>
                    <a:cubicBezTo>
                      <a:pt x="58" y="47"/>
                      <a:pt x="55" y="48"/>
                      <a:pt x="53" y="47"/>
                    </a:cubicBezTo>
                    <a:cubicBezTo>
                      <a:pt x="50" y="47"/>
                      <a:pt x="47" y="46"/>
                      <a:pt x="45" y="48"/>
                    </a:cubicBezTo>
                    <a:cubicBezTo>
                      <a:pt x="41" y="50"/>
                      <a:pt x="44" y="56"/>
                      <a:pt x="41" y="60"/>
                    </a:cubicBezTo>
                    <a:cubicBezTo>
                      <a:pt x="39" y="62"/>
                      <a:pt x="35" y="62"/>
                      <a:pt x="32" y="61"/>
                    </a:cubicBezTo>
                    <a:cubicBezTo>
                      <a:pt x="28" y="61"/>
                      <a:pt x="25" y="60"/>
                      <a:pt x="22" y="62"/>
                    </a:cubicBezTo>
                    <a:cubicBezTo>
                      <a:pt x="21" y="63"/>
                      <a:pt x="21" y="65"/>
                      <a:pt x="20" y="66"/>
                    </a:cubicBezTo>
                    <a:cubicBezTo>
                      <a:pt x="18" y="69"/>
                      <a:pt x="14" y="71"/>
                      <a:pt x="10" y="70"/>
                    </a:cubicBezTo>
                    <a:cubicBezTo>
                      <a:pt x="7" y="69"/>
                      <a:pt x="4" y="65"/>
                      <a:pt x="6" y="62"/>
                    </a:cubicBezTo>
                    <a:cubicBezTo>
                      <a:pt x="7" y="60"/>
                      <a:pt x="8" y="59"/>
                      <a:pt x="9" y="58"/>
                    </a:cubicBezTo>
                    <a:cubicBezTo>
                      <a:pt x="11" y="55"/>
                      <a:pt x="8" y="51"/>
                      <a:pt x="7" y="48"/>
                    </a:cubicBezTo>
                    <a:cubicBezTo>
                      <a:pt x="5" y="42"/>
                      <a:pt x="8" y="35"/>
                      <a:pt x="6" y="29"/>
                    </a:cubicBezTo>
                    <a:cubicBezTo>
                      <a:pt x="4" y="25"/>
                      <a:pt x="1" y="23"/>
                      <a:pt x="1" y="19"/>
                    </a:cubicBezTo>
                    <a:cubicBezTo>
                      <a:pt x="0" y="14"/>
                      <a:pt x="5" y="10"/>
                      <a:pt x="9" y="7"/>
                    </a:cubicBezTo>
                    <a:cubicBezTo>
                      <a:pt x="14" y="2"/>
                      <a:pt x="18" y="0"/>
                      <a:pt x="25" y="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5" name="Freeform 25"/>
              <p:cNvSpPr>
                <a:spLocks/>
              </p:cNvSpPr>
              <p:nvPr/>
            </p:nvSpPr>
            <p:spPr bwMode="auto">
              <a:xfrm>
                <a:off x="7891463" y="3249613"/>
                <a:ext cx="79375" cy="111125"/>
              </a:xfrm>
              <a:custGeom>
                <a:avLst/>
                <a:gdLst>
                  <a:gd name="T0" fmla="*/ 18 w 49"/>
                  <a:gd name="T1" fmla="*/ 6 h 68"/>
                  <a:gd name="T2" fmla="*/ 24 w 49"/>
                  <a:gd name="T3" fmla="*/ 1 h 68"/>
                  <a:gd name="T4" fmla="*/ 27 w 49"/>
                  <a:gd name="T5" fmla="*/ 1 h 68"/>
                  <a:gd name="T6" fmla="*/ 30 w 49"/>
                  <a:gd name="T7" fmla="*/ 4 h 68"/>
                  <a:gd name="T8" fmla="*/ 38 w 49"/>
                  <a:gd name="T9" fmla="*/ 19 h 68"/>
                  <a:gd name="T10" fmla="*/ 40 w 49"/>
                  <a:gd name="T11" fmla="*/ 38 h 68"/>
                  <a:gd name="T12" fmla="*/ 49 w 49"/>
                  <a:gd name="T13" fmla="*/ 62 h 68"/>
                  <a:gd name="T14" fmla="*/ 49 w 49"/>
                  <a:gd name="T15" fmla="*/ 64 h 68"/>
                  <a:gd name="T16" fmla="*/ 47 w 49"/>
                  <a:gd name="T17" fmla="*/ 65 h 68"/>
                  <a:gd name="T18" fmla="*/ 33 w 49"/>
                  <a:gd name="T19" fmla="*/ 65 h 68"/>
                  <a:gd name="T20" fmla="*/ 28 w 49"/>
                  <a:gd name="T21" fmla="*/ 60 h 68"/>
                  <a:gd name="T22" fmla="*/ 7 w 49"/>
                  <a:gd name="T23" fmla="*/ 45 h 68"/>
                  <a:gd name="T24" fmla="*/ 3 w 49"/>
                  <a:gd name="T25" fmla="*/ 33 h 68"/>
                  <a:gd name="T26" fmla="*/ 1 w 49"/>
                  <a:gd name="T27" fmla="*/ 25 h 68"/>
                  <a:gd name="T28" fmla="*/ 5 w 49"/>
                  <a:gd name="T29" fmla="*/ 12 h 68"/>
                  <a:gd name="T30" fmla="*/ 11 w 49"/>
                  <a:gd name="T31" fmla="*/ 12 h 68"/>
                  <a:gd name="T32" fmla="*/ 18 w 49"/>
                  <a:gd name="T33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8">
                    <a:moveTo>
                      <a:pt x="18" y="6"/>
                    </a:moveTo>
                    <a:cubicBezTo>
                      <a:pt x="19" y="4"/>
                      <a:pt x="21" y="2"/>
                      <a:pt x="24" y="1"/>
                    </a:cubicBezTo>
                    <a:cubicBezTo>
                      <a:pt x="25" y="1"/>
                      <a:pt x="26" y="0"/>
                      <a:pt x="27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3" y="8"/>
                      <a:pt x="36" y="13"/>
                      <a:pt x="38" y="19"/>
                    </a:cubicBezTo>
                    <a:cubicBezTo>
                      <a:pt x="39" y="25"/>
                      <a:pt x="39" y="32"/>
                      <a:pt x="40" y="38"/>
                    </a:cubicBezTo>
                    <a:cubicBezTo>
                      <a:pt x="42" y="47"/>
                      <a:pt x="48" y="54"/>
                      <a:pt x="49" y="62"/>
                    </a:cubicBezTo>
                    <a:cubicBezTo>
                      <a:pt x="49" y="63"/>
                      <a:pt x="49" y="64"/>
                      <a:pt x="49" y="64"/>
                    </a:cubicBezTo>
                    <a:cubicBezTo>
                      <a:pt x="48" y="65"/>
                      <a:pt x="48" y="65"/>
                      <a:pt x="47" y="65"/>
                    </a:cubicBezTo>
                    <a:cubicBezTo>
                      <a:pt x="42" y="67"/>
                      <a:pt x="37" y="68"/>
                      <a:pt x="33" y="65"/>
                    </a:cubicBezTo>
                    <a:cubicBezTo>
                      <a:pt x="31" y="64"/>
                      <a:pt x="30" y="62"/>
                      <a:pt x="28" y="60"/>
                    </a:cubicBezTo>
                    <a:cubicBezTo>
                      <a:pt x="23" y="54"/>
                      <a:pt x="12" y="52"/>
                      <a:pt x="7" y="45"/>
                    </a:cubicBezTo>
                    <a:cubicBezTo>
                      <a:pt x="4" y="42"/>
                      <a:pt x="3" y="37"/>
                      <a:pt x="3" y="33"/>
                    </a:cubicBezTo>
                    <a:cubicBezTo>
                      <a:pt x="2" y="30"/>
                      <a:pt x="2" y="28"/>
                      <a:pt x="1" y="25"/>
                    </a:cubicBezTo>
                    <a:cubicBezTo>
                      <a:pt x="0" y="21"/>
                      <a:pt x="0" y="14"/>
                      <a:pt x="5" y="12"/>
                    </a:cubicBezTo>
                    <a:cubicBezTo>
                      <a:pt x="7" y="12"/>
                      <a:pt x="9" y="12"/>
                      <a:pt x="11" y="12"/>
                    </a:cubicBezTo>
                    <a:cubicBezTo>
                      <a:pt x="15" y="11"/>
                      <a:pt x="16" y="9"/>
                      <a:pt x="18" y="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6" name="Freeform 26"/>
              <p:cNvSpPr>
                <a:spLocks/>
              </p:cNvSpPr>
              <p:nvPr/>
            </p:nvSpPr>
            <p:spPr bwMode="auto">
              <a:xfrm>
                <a:off x="7659688" y="3136901"/>
                <a:ext cx="195263" cy="149225"/>
              </a:xfrm>
              <a:custGeom>
                <a:avLst/>
                <a:gdLst>
                  <a:gd name="T0" fmla="*/ 110 w 118"/>
                  <a:gd name="T1" fmla="*/ 76 h 90"/>
                  <a:gd name="T2" fmla="*/ 116 w 118"/>
                  <a:gd name="T3" fmla="*/ 72 h 90"/>
                  <a:gd name="T4" fmla="*/ 115 w 118"/>
                  <a:gd name="T5" fmla="*/ 62 h 90"/>
                  <a:gd name="T6" fmla="*/ 106 w 118"/>
                  <a:gd name="T7" fmla="*/ 55 h 90"/>
                  <a:gd name="T8" fmla="*/ 93 w 118"/>
                  <a:gd name="T9" fmla="*/ 40 h 90"/>
                  <a:gd name="T10" fmla="*/ 85 w 118"/>
                  <a:gd name="T11" fmla="*/ 23 h 90"/>
                  <a:gd name="T12" fmla="*/ 78 w 118"/>
                  <a:gd name="T13" fmla="*/ 15 h 90"/>
                  <a:gd name="T14" fmla="*/ 74 w 118"/>
                  <a:gd name="T15" fmla="*/ 8 h 90"/>
                  <a:gd name="T16" fmla="*/ 67 w 118"/>
                  <a:gd name="T17" fmla="*/ 2 h 90"/>
                  <a:gd name="T18" fmla="*/ 52 w 118"/>
                  <a:gd name="T19" fmla="*/ 5 h 90"/>
                  <a:gd name="T20" fmla="*/ 50 w 118"/>
                  <a:gd name="T21" fmla="*/ 8 h 90"/>
                  <a:gd name="T22" fmla="*/ 45 w 118"/>
                  <a:gd name="T23" fmla="*/ 9 h 90"/>
                  <a:gd name="T24" fmla="*/ 27 w 118"/>
                  <a:gd name="T25" fmla="*/ 10 h 90"/>
                  <a:gd name="T26" fmla="*/ 21 w 118"/>
                  <a:gd name="T27" fmla="*/ 15 h 90"/>
                  <a:gd name="T28" fmla="*/ 1 w 118"/>
                  <a:gd name="T29" fmla="*/ 38 h 90"/>
                  <a:gd name="T30" fmla="*/ 0 w 118"/>
                  <a:gd name="T31" fmla="*/ 40 h 90"/>
                  <a:gd name="T32" fmla="*/ 2 w 118"/>
                  <a:gd name="T33" fmla="*/ 43 h 90"/>
                  <a:gd name="T34" fmla="*/ 11 w 118"/>
                  <a:gd name="T35" fmla="*/ 47 h 90"/>
                  <a:gd name="T36" fmla="*/ 20 w 118"/>
                  <a:gd name="T37" fmla="*/ 44 h 90"/>
                  <a:gd name="T38" fmla="*/ 23 w 118"/>
                  <a:gd name="T39" fmla="*/ 39 h 90"/>
                  <a:gd name="T40" fmla="*/ 26 w 118"/>
                  <a:gd name="T41" fmla="*/ 39 h 90"/>
                  <a:gd name="T42" fmla="*/ 36 w 118"/>
                  <a:gd name="T43" fmla="*/ 46 h 90"/>
                  <a:gd name="T44" fmla="*/ 35 w 118"/>
                  <a:gd name="T45" fmla="*/ 56 h 90"/>
                  <a:gd name="T46" fmla="*/ 29 w 118"/>
                  <a:gd name="T47" fmla="*/ 65 h 90"/>
                  <a:gd name="T48" fmla="*/ 27 w 118"/>
                  <a:gd name="T49" fmla="*/ 82 h 90"/>
                  <a:gd name="T50" fmla="*/ 31 w 118"/>
                  <a:gd name="T51" fmla="*/ 89 h 90"/>
                  <a:gd name="T52" fmla="*/ 39 w 118"/>
                  <a:gd name="T53" fmla="*/ 88 h 90"/>
                  <a:gd name="T54" fmla="*/ 46 w 118"/>
                  <a:gd name="T55" fmla="*/ 84 h 90"/>
                  <a:gd name="T56" fmla="*/ 58 w 118"/>
                  <a:gd name="T57" fmla="*/ 82 h 90"/>
                  <a:gd name="T58" fmla="*/ 67 w 118"/>
                  <a:gd name="T59" fmla="*/ 84 h 90"/>
                  <a:gd name="T60" fmla="*/ 76 w 118"/>
                  <a:gd name="T61" fmla="*/ 79 h 90"/>
                  <a:gd name="T62" fmla="*/ 90 w 118"/>
                  <a:gd name="T63" fmla="*/ 65 h 90"/>
                  <a:gd name="T64" fmla="*/ 98 w 118"/>
                  <a:gd name="T65" fmla="*/ 73 h 90"/>
                  <a:gd name="T66" fmla="*/ 110 w 118"/>
                  <a:gd name="T67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8" h="90">
                    <a:moveTo>
                      <a:pt x="110" y="76"/>
                    </a:moveTo>
                    <a:cubicBezTo>
                      <a:pt x="112" y="76"/>
                      <a:pt x="115" y="75"/>
                      <a:pt x="116" y="72"/>
                    </a:cubicBezTo>
                    <a:cubicBezTo>
                      <a:pt x="118" y="69"/>
                      <a:pt x="117" y="65"/>
                      <a:pt x="115" y="62"/>
                    </a:cubicBezTo>
                    <a:cubicBezTo>
                      <a:pt x="112" y="59"/>
                      <a:pt x="109" y="57"/>
                      <a:pt x="106" y="55"/>
                    </a:cubicBezTo>
                    <a:cubicBezTo>
                      <a:pt x="100" y="51"/>
                      <a:pt x="96" y="46"/>
                      <a:pt x="93" y="40"/>
                    </a:cubicBezTo>
                    <a:cubicBezTo>
                      <a:pt x="90" y="34"/>
                      <a:pt x="88" y="28"/>
                      <a:pt x="85" y="23"/>
                    </a:cubicBezTo>
                    <a:cubicBezTo>
                      <a:pt x="83" y="20"/>
                      <a:pt x="80" y="18"/>
                      <a:pt x="78" y="15"/>
                    </a:cubicBezTo>
                    <a:cubicBezTo>
                      <a:pt x="77" y="13"/>
                      <a:pt x="76" y="10"/>
                      <a:pt x="74" y="8"/>
                    </a:cubicBezTo>
                    <a:cubicBezTo>
                      <a:pt x="72" y="6"/>
                      <a:pt x="70" y="4"/>
                      <a:pt x="67" y="2"/>
                    </a:cubicBezTo>
                    <a:cubicBezTo>
                      <a:pt x="62" y="0"/>
                      <a:pt x="55" y="0"/>
                      <a:pt x="52" y="5"/>
                    </a:cubicBezTo>
                    <a:cubicBezTo>
                      <a:pt x="51" y="6"/>
                      <a:pt x="51" y="7"/>
                      <a:pt x="50" y="8"/>
                    </a:cubicBezTo>
                    <a:cubicBezTo>
                      <a:pt x="48" y="9"/>
                      <a:pt x="47" y="9"/>
                      <a:pt x="45" y="9"/>
                    </a:cubicBezTo>
                    <a:cubicBezTo>
                      <a:pt x="39" y="9"/>
                      <a:pt x="33" y="8"/>
                      <a:pt x="27" y="10"/>
                    </a:cubicBezTo>
                    <a:cubicBezTo>
                      <a:pt x="25" y="11"/>
                      <a:pt x="23" y="13"/>
                      <a:pt x="21" y="15"/>
                    </a:cubicBezTo>
                    <a:cubicBezTo>
                      <a:pt x="13" y="21"/>
                      <a:pt x="6" y="29"/>
                      <a:pt x="1" y="38"/>
                    </a:cubicBezTo>
                    <a:cubicBezTo>
                      <a:pt x="1" y="39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3"/>
                    </a:cubicBezTo>
                    <a:cubicBezTo>
                      <a:pt x="5" y="44"/>
                      <a:pt x="8" y="46"/>
                      <a:pt x="11" y="47"/>
                    </a:cubicBezTo>
                    <a:cubicBezTo>
                      <a:pt x="14" y="47"/>
                      <a:pt x="18" y="46"/>
                      <a:pt x="20" y="44"/>
                    </a:cubicBezTo>
                    <a:cubicBezTo>
                      <a:pt x="21" y="42"/>
                      <a:pt x="21" y="40"/>
                      <a:pt x="23" y="39"/>
                    </a:cubicBezTo>
                    <a:cubicBezTo>
                      <a:pt x="24" y="39"/>
                      <a:pt x="25" y="39"/>
                      <a:pt x="26" y="39"/>
                    </a:cubicBezTo>
                    <a:cubicBezTo>
                      <a:pt x="30" y="40"/>
                      <a:pt x="35" y="42"/>
                      <a:pt x="36" y="46"/>
                    </a:cubicBezTo>
                    <a:cubicBezTo>
                      <a:pt x="38" y="49"/>
                      <a:pt x="37" y="53"/>
                      <a:pt x="35" y="56"/>
                    </a:cubicBezTo>
                    <a:cubicBezTo>
                      <a:pt x="33" y="59"/>
                      <a:pt x="31" y="62"/>
                      <a:pt x="29" y="65"/>
                    </a:cubicBezTo>
                    <a:cubicBezTo>
                      <a:pt x="26" y="70"/>
                      <a:pt x="25" y="76"/>
                      <a:pt x="27" y="82"/>
                    </a:cubicBezTo>
                    <a:cubicBezTo>
                      <a:pt x="27" y="85"/>
                      <a:pt x="29" y="88"/>
                      <a:pt x="31" y="89"/>
                    </a:cubicBezTo>
                    <a:cubicBezTo>
                      <a:pt x="33" y="90"/>
                      <a:pt x="37" y="89"/>
                      <a:pt x="39" y="88"/>
                    </a:cubicBezTo>
                    <a:cubicBezTo>
                      <a:pt x="42" y="87"/>
                      <a:pt x="44" y="85"/>
                      <a:pt x="46" y="84"/>
                    </a:cubicBezTo>
                    <a:cubicBezTo>
                      <a:pt x="50" y="82"/>
                      <a:pt x="54" y="81"/>
                      <a:pt x="58" y="82"/>
                    </a:cubicBezTo>
                    <a:cubicBezTo>
                      <a:pt x="61" y="83"/>
                      <a:pt x="64" y="84"/>
                      <a:pt x="67" y="84"/>
                    </a:cubicBezTo>
                    <a:cubicBezTo>
                      <a:pt x="71" y="84"/>
                      <a:pt x="74" y="82"/>
                      <a:pt x="76" y="79"/>
                    </a:cubicBezTo>
                    <a:cubicBezTo>
                      <a:pt x="80" y="75"/>
                      <a:pt x="82" y="60"/>
                      <a:pt x="90" y="65"/>
                    </a:cubicBezTo>
                    <a:cubicBezTo>
                      <a:pt x="94" y="67"/>
                      <a:pt x="94" y="71"/>
                      <a:pt x="98" y="73"/>
                    </a:cubicBezTo>
                    <a:cubicBezTo>
                      <a:pt x="101" y="75"/>
                      <a:pt x="106" y="76"/>
                      <a:pt x="110" y="7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7" name="Freeform 27"/>
              <p:cNvSpPr>
                <a:spLocks/>
              </p:cNvSpPr>
              <p:nvPr/>
            </p:nvSpPr>
            <p:spPr bwMode="auto">
              <a:xfrm>
                <a:off x="7316788" y="2981326"/>
                <a:ext cx="103188" cy="190500"/>
              </a:xfrm>
              <a:custGeom>
                <a:avLst/>
                <a:gdLst>
                  <a:gd name="T0" fmla="*/ 45 w 63"/>
                  <a:gd name="T1" fmla="*/ 27 h 116"/>
                  <a:gd name="T2" fmla="*/ 45 w 63"/>
                  <a:gd name="T3" fmla="*/ 23 h 116"/>
                  <a:gd name="T4" fmla="*/ 40 w 63"/>
                  <a:gd name="T5" fmla="*/ 17 h 116"/>
                  <a:gd name="T6" fmla="*/ 31 w 63"/>
                  <a:gd name="T7" fmla="*/ 13 h 116"/>
                  <a:gd name="T8" fmla="*/ 17 w 63"/>
                  <a:gd name="T9" fmla="*/ 0 h 116"/>
                  <a:gd name="T10" fmla="*/ 12 w 63"/>
                  <a:gd name="T11" fmla="*/ 0 h 116"/>
                  <a:gd name="T12" fmla="*/ 9 w 63"/>
                  <a:gd name="T13" fmla="*/ 3 h 116"/>
                  <a:gd name="T14" fmla="*/ 2 w 63"/>
                  <a:gd name="T15" fmla="*/ 19 h 116"/>
                  <a:gd name="T16" fmla="*/ 4 w 63"/>
                  <a:gd name="T17" fmla="*/ 36 h 116"/>
                  <a:gd name="T18" fmla="*/ 14 w 63"/>
                  <a:gd name="T19" fmla="*/ 50 h 116"/>
                  <a:gd name="T20" fmla="*/ 15 w 63"/>
                  <a:gd name="T21" fmla="*/ 53 h 116"/>
                  <a:gd name="T22" fmla="*/ 20 w 63"/>
                  <a:gd name="T23" fmla="*/ 58 h 116"/>
                  <a:gd name="T24" fmla="*/ 35 w 63"/>
                  <a:gd name="T25" fmla="*/ 73 h 116"/>
                  <a:gd name="T26" fmla="*/ 40 w 63"/>
                  <a:gd name="T27" fmla="*/ 84 h 116"/>
                  <a:gd name="T28" fmla="*/ 48 w 63"/>
                  <a:gd name="T29" fmla="*/ 102 h 116"/>
                  <a:gd name="T30" fmla="*/ 52 w 63"/>
                  <a:gd name="T31" fmla="*/ 109 h 116"/>
                  <a:gd name="T32" fmla="*/ 57 w 63"/>
                  <a:gd name="T33" fmla="*/ 116 h 116"/>
                  <a:gd name="T34" fmla="*/ 59 w 63"/>
                  <a:gd name="T35" fmla="*/ 112 h 116"/>
                  <a:gd name="T36" fmla="*/ 62 w 63"/>
                  <a:gd name="T37" fmla="*/ 69 h 116"/>
                  <a:gd name="T38" fmla="*/ 62 w 63"/>
                  <a:gd name="T39" fmla="*/ 60 h 116"/>
                  <a:gd name="T40" fmla="*/ 60 w 63"/>
                  <a:gd name="T41" fmla="*/ 57 h 116"/>
                  <a:gd name="T42" fmla="*/ 50 w 63"/>
                  <a:gd name="T43" fmla="*/ 49 h 116"/>
                  <a:gd name="T44" fmla="*/ 45 w 63"/>
                  <a:gd name="T45" fmla="*/ 45 h 116"/>
                  <a:gd name="T46" fmla="*/ 45 w 63"/>
                  <a:gd name="T47" fmla="*/ 2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116">
                    <a:moveTo>
                      <a:pt x="45" y="27"/>
                    </a:moveTo>
                    <a:cubicBezTo>
                      <a:pt x="45" y="26"/>
                      <a:pt x="45" y="25"/>
                      <a:pt x="45" y="23"/>
                    </a:cubicBezTo>
                    <a:cubicBezTo>
                      <a:pt x="45" y="20"/>
                      <a:pt x="42" y="18"/>
                      <a:pt x="40" y="17"/>
                    </a:cubicBezTo>
                    <a:cubicBezTo>
                      <a:pt x="37" y="16"/>
                      <a:pt x="34" y="15"/>
                      <a:pt x="31" y="13"/>
                    </a:cubicBezTo>
                    <a:cubicBezTo>
                      <a:pt x="26" y="10"/>
                      <a:pt x="23" y="3"/>
                      <a:pt x="17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6" y="8"/>
                      <a:pt x="3" y="13"/>
                      <a:pt x="2" y="19"/>
                    </a:cubicBezTo>
                    <a:cubicBezTo>
                      <a:pt x="0" y="25"/>
                      <a:pt x="1" y="31"/>
                      <a:pt x="4" y="36"/>
                    </a:cubicBezTo>
                    <a:cubicBezTo>
                      <a:pt x="7" y="41"/>
                      <a:pt x="13" y="45"/>
                      <a:pt x="14" y="50"/>
                    </a:cubicBezTo>
                    <a:cubicBezTo>
                      <a:pt x="14" y="51"/>
                      <a:pt x="14" y="52"/>
                      <a:pt x="15" y="53"/>
                    </a:cubicBezTo>
                    <a:cubicBezTo>
                      <a:pt x="16" y="55"/>
                      <a:pt x="18" y="57"/>
                      <a:pt x="20" y="58"/>
                    </a:cubicBezTo>
                    <a:cubicBezTo>
                      <a:pt x="26" y="62"/>
                      <a:pt x="32" y="67"/>
                      <a:pt x="35" y="73"/>
                    </a:cubicBezTo>
                    <a:cubicBezTo>
                      <a:pt x="37" y="77"/>
                      <a:pt x="39" y="80"/>
                      <a:pt x="40" y="84"/>
                    </a:cubicBezTo>
                    <a:cubicBezTo>
                      <a:pt x="43" y="90"/>
                      <a:pt x="46" y="96"/>
                      <a:pt x="48" y="102"/>
                    </a:cubicBezTo>
                    <a:cubicBezTo>
                      <a:pt x="49" y="104"/>
                      <a:pt x="50" y="107"/>
                      <a:pt x="52" y="109"/>
                    </a:cubicBezTo>
                    <a:cubicBezTo>
                      <a:pt x="53" y="111"/>
                      <a:pt x="55" y="113"/>
                      <a:pt x="57" y="116"/>
                    </a:cubicBezTo>
                    <a:cubicBezTo>
                      <a:pt x="58" y="115"/>
                      <a:pt x="59" y="114"/>
                      <a:pt x="59" y="112"/>
                    </a:cubicBezTo>
                    <a:cubicBezTo>
                      <a:pt x="63" y="98"/>
                      <a:pt x="60" y="83"/>
                      <a:pt x="62" y="69"/>
                    </a:cubicBezTo>
                    <a:cubicBezTo>
                      <a:pt x="62" y="66"/>
                      <a:pt x="63" y="63"/>
                      <a:pt x="62" y="60"/>
                    </a:cubicBezTo>
                    <a:cubicBezTo>
                      <a:pt x="61" y="59"/>
                      <a:pt x="61" y="58"/>
                      <a:pt x="60" y="57"/>
                    </a:cubicBezTo>
                    <a:cubicBezTo>
                      <a:pt x="57" y="54"/>
                      <a:pt x="54" y="51"/>
                      <a:pt x="50" y="49"/>
                    </a:cubicBezTo>
                    <a:cubicBezTo>
                      <a:pt x="49" y="48"/>
                      <a:pt x="47" y="47"/>
                      <a:pt x="45" y="45"/>
                    </a:cubicBezTo>
                    <a:cubicBezTo>
                      <a:pt x="43" y="40"/>
                      <a:pt x="44" y="32"/>
                      <a:pt x="45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8" name="Freeform 28"/>
              <p:cNvSpPr>
                <a:spLocks/>
              </p:cNvSpPr>
              <p:nvPr/>
            </p:nvSpPr>
            <p:spPr bwMode="auto">
              <a:xfrm>
                <a:off x="7399338" y="3270251"/>
                <a:ext cx="146050" cy="354013"/>
              </a:xfrm>
              <a:custGeom>
                <a:avLst/>
                <a:gdLst>
                  <a:gd name="T0" fmla="*/ 76 w 89"/>
                  <a:gd name="T1" fmla="*/ 79 h 214"/>
                  <a:gd name="T2" fmla="*/ 80 w 89"/>
                  <a:gd name="T3" fmla="*/ 64 h 214"/>
                  <a:gd name="T4" fmla="*/ 86 w 89"/>
                  <a:gd name="T5" fmla="*/ 40 h 214"/>
                  <a:gd name="T6" fmla="*/ 87 w 89"/>
                  <a:gd name="T7" fmla="*/ 26 h 214"/>
                  <a:gd name="T8" fmla="*/ 77 w 89"/>
                  <a:gd name="T9" fmla="*/ 14 h 214"/>
                  <a:gd name="T10" fmla="*/ 55 w 89"/>
                  <a:gd name="T11" fmla="*/ 1 h 214"/>
                  <a:gd name="T12" fmla="*/ 50 w 89"/>
                  <a:gd name="T13" fmla="*/ 1 h 214"/>
                  <a:gd name="T14" fmla="*/ 49 w 89"/>
                  <a:gd name="T15" fmla="*/ 5 h 214"/>
                  <a:gd name="T16" fmla="*/ 46 w 89"/>
                  <a:gd name="T17" fmla="*/ 57 h 214"/>
                  <a:gd name="T18" fmla="*/ 46 w 89"/>
                  <a:gd name="T19" fmla="*/ 69 h 214"/>
                  <a:gd name="T20" fmla="*/ 44 w 89"/>
                  <a:gd name="T21" fmla="*/ 88 h 214"/>
                  <a:gd name="T22" fmla="*/ 46 w 89"/>
                  <a:gd name="T23" fmla="*/ 106 h 214"/>
                  <a:gd name="T24" fmla="*/ 41 w 89"/>
                  <a:gd name="T25" fmla="*/ 119 h 214"/>
                  <a:gd name="T26" fmla="*/ 26 w 89"/>
                  <a:gd name="T27" fmla="*/ 138 h 214"/>
                  <a:gd name="T28" fmla="*/ 5 w 89"/>
                  <a:gd name="T29" fmla="*/ 155 h 214"/>
                  <a:gd name="T30" fmla="*/ 2 w 89"/>
                  <a:gd name="T31" fmla="*/ 159 h 214"/>
                  <a:gd name="T32" fmla="*/ 1 w 89"/>
                  <a:gd name="T33" fmla="*/ 164 h 214"/>
                  <a:gd name="T34" fmla="*/ 1 w 89"/>
                  <a:gd name="T35" fmla="*/ 188 h 214"/>
                  <a:gd name="T36" fmla="*/ 4 w 89"/>
                  <a:gd name="T37" fmla="*/ 202 h 214"/>
                  <a:gd name="T38" fmla="*/ 14 w 89"/>
                  <a:gd name="T39" fmla="*/ 206 h 214"/>
                  <a:gd name="T40" fmla="*/ 21 w 89"/>
                  <a:gd name="T41" fmla="*/ 211 h 214"/>
                  <a:gd name="T42" fmla="*/ 35 w 89"/>
                  <a:gd name="T43" fmla="*/ 205 h 214"/>
                  <a:gd name="T44" fmla="*/ 36 w 89"/>
                  <a:gd name="T45" fmla="*/ 200 h 214"/>
                  <a:gd name="T46" fmla="*/ 54 w 89"/>
                  <a:gd name="T47" fmla="*/ 188 h 214"/>
                  <a:gd name="T48" fmla="*/ 59 w 89"/>
                  <a:gd name="T49" fmla="*/ 162 h 214"/>
                  <a:gd name="T50" fmla="*/ 64 w 89"/>
                  <a:gd name="T51" fmla="*/ 123 h 214"/>
                  <a:gd name="T52" fmla="*/ 64 w 89"/>
                  <a:gd name="T53" fmla="*/ 104 h 214"/>
                  <a:gd name="T54" fmla="*/ 69 w 89"/>
                  <a:gd name="T55" fmla="*/ 94 h 214"/>
                  <a:gd name="T56" fmla="*/ 76 w 89"/>
                  <a:gd name="T57" fmla="*/ 7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9" h="214">
                    <a:moveTo>
                      <a:pt x="76" y="79"/>
                    </a:moveTo>
                    <a:cubicBezTo>
                      <a:pt x="77" y="74"/>
                      <a:pt x="78" y="69"/>
                      <a:pt x="80" y="64"/>
                    </a:cubicBezTo>
                    <a:cubicBezTo>
                      <a:pt x="82" y="56"/>
                      <a:pt x="84" y="48"/>
                      <a:pt x="86" y="40"/>
                    </a:cubicBezTo>
                    <a:cubicBezTo>
                      <a:pt x="87" y="35"/>
                      <a:pt x="89" y="30"/>
                      <a:pt x="87" y="26"/>
                    </a:cubicBezTo>
                    <a:cubicBezTo>
                      <a:pt x="86" y="21"/>
                      <a:pt x="82" y="17"/>
                      <a:pt x="77" y="14"/>
                    </a:cubicBezTo>
                    <a:cubicBezTo>
                      <a:pt x="71" y="9"/>
                      <a:pt x="63" y="5"/>
                      <a:pt x="55" y="1"/>
                    </a:cubicBezTo>
                    <a:cubicBezTo>
                      <a:pt x="54" y="1"/>
                      <a:pt x="52" y="0"/>
                      <a:pt x="50" y="1"/>
                    </a:cubicBezTo>
                    <a:cubicBezTo>
                      <a:pt x="49" y="2"/>
                      <a:pt x="49" y="4"/>
                      <a:pt x="49" y="5"/>
                    </a:cubicBezTo>
                    <a:cubicBezTo>
                      <a:pt x="47" y="23"/>
                      <a:pt x="46" y="40"/>
                      <a:pt x="46" y="57"/>
                    </a:cubicBezTo>
                    <a:cubicBezTo>
                      <a:pt x="46" y="61"/>
                      <a:pt x="46" y="65"/>
                      <a:pt x="46" y="69"/>
                    </a:cubicBezTo>
                    <a:cubicBezTo>
                      <a:pt x="45" y="75"/>
                      <a:pt x="43" y="82"/>
                      <a:pt x="44" y="88"/>
                    </a:cubicBezTo>
                    <a:cubicBezTo>
                      <a:pt x="44" y="94"/>
                      <a:pt x="47" y="100"/>
                      <a:pt x="46" y="106"/>
                    </a:cubicBezTo>
                    <a:cubicBezTo>
                      <a:pt x="46" y="111"/>
                      <a:pt x="43" y="115"/>
                      <a:pt x="41" y="119"/>
                    </a:cubicBezTo>
                    <a:cubicBezTo>
                      <a:pt x="36" y="125"/>
                      <a:pt x="32" y="132"/>
                      <a:pt x="26" y="138"/>
                    </a:cubicBezTo>
                    <a:cubicBezTo>
                      <a:pt x="20" y="144"/>
                      <a:pt x="12" y="149"/>
                      <a:pt x="5" y="155"/>
                    </a:cubicBezTo>
                    <a:cubicBezTo>
                      <a:pt x="4" y="156"/>
                      <a:pt x="3" y="157"/>
                      <a:pt x="2" y="159"/>
                    </a:cubicBezTo>
                    <a:cubicBezTo>
                      <a:pt x="1" y="160"/>
                      <a:pt x="1" y="162"/>
                      <a:pt x="1" y="164"/>
                    </a:cubicBezTo>
                    <a:cubicBezTo>
                      <a:pt x="1" y="172"/>
                      <a:pt x="1" y="180"/>
                      <a:pt x="1" y="188"/>
                    </a:cubicBezTo>
                    <a:cubicBezTo>
                      <a:pt x="0" y="193"/>
                      <a:pt x="1" y="199"/>
                      <a:pt x="4" y="202"/>
                    </a:cubicBezTo>
                    <a:cubicBezTo>
                      <a:pt x="7" y="204"/>
                      <a:pt x="10" y="205"/>
                      <a:pt x="14" y="206"/>
                    </a:cubicBezTo>
                    <a:cubicBezTo>
                      <a:pt x="17" y="206"/>
                      <a:pt x="20" y="208"/>
                      <a:pt x="21" y="211"/>
                    </a:cubicBezTo>
                    <a:cubicBezTo>
                      <a:pt x="27" y="214"/>
                      <a:pt x="34" y="211"/>
                      <a:pt x="35" y="205"/>
                    </a:cubicBezTo>
                    <a:cubicBezTo>
                      <a:pt x="36" y="204"/>
                      <a:pt x="36" y="202"/>
                      <a:pt x="36" y="200"/>
                    </a:cubicBezTo>
                    <a:cubicBezTo>
                      <a:pt x="39" y="194"/>
                      <a:pt x="48" y="193"/>
                      <a:pt x="54" y="188"/>
                    </a:cubicBezTo>
                    <a:cubicBezTo>
                      <a:pt x="61" y="182"/>
                      <a:pt x="59" y="171"/>
                      <a:pt x="59" y="162"/>
                    </a:cubicBezTo>
                    <a:cubicBezTo>
                      <a:pt x="59" y="149"/>
                      <a:pt x="63" y="136"/>
                      <a:pt x="64" y="123"/>
                    </a:cubicBezTo>
                    <a:cubicBezTo>
                      <a:pt x="65" y="117"/>
                      <a:pt x="65" y="110"/>
                      <a:pt x="64" y="104"/>
                    </a:cubicBezTo>
                    <a:cubicBezTo>
                      <a:pt x="63" y="99"/>
                      <a:pt x="64" y="97"/>
                      <a:pt x="69" y="94"/>
                    </a:cubicBezTo>
                    <a:cubicBezTo>
                      <a:pt x="75" y="90"/>
                      <a:pt x="76" y="86"/>
                      <a:pt x="76" y="7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29" name="Freeform 29"/>
              <p:cNvSpPr>
                <a:spLocks/>
              </p:cNvSpPr>
              <p:nvPr/>
            </p:nvSpPr>
            <p:spPr bwMode="auto">
              <a:xfrm>
                <a:off x="7407275" y="3833813"/>
                <a:ext cx="336550" cy="650875"/>
              </a:xfrm>
              <a:custGeom>
                <a:avLst/>
                <a:gdLst>
                  <a:gd name="T0" fmla="*/ 106 w 205"/>
                  <a:gd name="T1" fmla="*/ 49 h 394"/>
                  <a:gd name="T2" fmla="*/ 106 w 205"/>
                  <a:gd name="T3" fmla="*/ 49 h 394"/>
                  <a:gd name="T4" fmla="*/ 108 w 205"/>
                  <a:gd name="T5" fmla="*/ 83 h 394"/>
                  <a:gd name="T6" fmla="*/ 102 w 205"/>
                  <a:gd name="T7" fmla="*/ 117 h 394"/>
                  <a:gd name="T8" fmla="*/ 88 w 205"/>
                  <a:gd name="T9" fmla="*/ 140 h 394"/>
                  <a:gd name="T10" fmla="*/ 89 w 205"/>
                  <a:gd name="T11" fmla="*/ 146 h 394"/>
                  <a:gd name="T12" fmla="*/ 83 w 205"/>
                  <a:gd name="T13" fmla="*/ 178 h 394"/>
                  <a:gd name="T14" fmla="*/ 89 w 205"/>
                  <a:gd name="T15" fmla="*/ 191 h 394"/>
                  <a:gd name="T16" fmla="*/ 82 w 205"/>
                  <a:gd name="T17" fmla="*/ 211 h 394"/>
                  <a:gd name="T18" fmla="*/ 71 w 205"/>
                  <a:gd name="T19" fmla="*/ 215 h 394"/>
                  <a:gd name="T20" fmla="*/ 65 w 205"/>
                  <a:gd name="T21" fmla="*/ 227 h 394"/>
                  <a:gd name="T22" fmla="*/ 28 w 205"/>
                  <a:gd name="T23" fmla="*/ 253 h 394"/>
                  <a:gd name="T24" fmla="*/ 11 w 205"/>
                  <a:gd name="T25" fmla="*/ 277 h 394"/>
                  <a:gd name="T26" fmla="*/ 2 w 205"/>
                  <a:gd name="T27" fmla="*/ 300 h 394"/>
                  <a:gd name="T28" fmla="*/ 6 w 205"/>
                  <a:gd name="T29" fmla="*/ 338 h 394"/>
                  <a:gd name="T30" fmla="*/ 17 w 205"/>
                  <a:gd name="T31" fmla="*/ 385 h 394"/>
                  <a:gd name="T32" fmla="*/ 20 w 205"/>
                  <a:gd name="T33" fmla="*/ 391 h 394"/>
                  <a:gd name="T34" fmla="*/ 28 w 205"/>
                  <a:gd name="T35" fmla="*/ 394 h 394"/>
                  <a:gd name="T36" fmla="*/ 42 w 205"/>
                  <a:gd name="T37" fmla="*/ 392 h 394"/>
                  <a:gd name="T38" fmla="*/ 50 w 205"/>
                  <a:gd name="T39" fmla="*/ 381 h 394"/>
                  <a:gd name="T40" fmla="*/ 49 w 205"/>
                  <a:gd name="T41" fmla="*/ 377 h 394"/>
                  <a:gd name="T42" fmla="*/ 52 w 205"/>
                  <a:gd name="T43" fmla="*/ 373 h 394"/>
                  <a:gd name="T44" fmla="*/ 62 w 205"/>
                  <a:gd name="T45" fmla="*/ 342 h 394"/>
                  <a:gd name="T46" fmla="*/ 96 w 205"/>
                  <a:gd name="T47" fmla="*/ 315 h 394"/>
                  <a:gd name="T48" fmla="*/ 123 w 205"/>
                  <a:gd name="T49" fmla="*/ 281 h 394"/>
                  <a:gd name="T50" fmla="*/ 137 w 205"/>
                  <a:gd name="T51" fmla="*/ 251 h 394"/>
                  <a:gd name="T52" fmla="*/ 143 w 205"/>
                  <a:gd name="T53" fmla="*/ 221 h 394"/>
                  <a:gd name="T54" fmla="*/ 170 w 205"/>
                  <a:gd name="T55" fmla="*/ 154 h 394"/>
                  <a:gd name="T56" fmla="*/ 185 w 205"/>
                  <a:gd name="T57" fmla="*/ 123 h 394"/>
                  <a:gd name="T58" fmla="*/ 204 w 205"/>
                  <a:gd name="T59" fmla="*/ 58 h 394"/>
                  <a:gd name="T60" fmla="*/ 201 w 205"/>
                  <a:gd name="T61" fmla="*/ 42 h 394"/>
                  <a:gd name="T62" fmla="*/ 190 w 205"/>
                  <a:gd name="T63" fmla="*/ 30 h 394"/>
                  <a:gd name="T64" fmla="*/ 175 w 205"/>
                  <a:gd name="T65" fmla="*/ 17 h 394"/>
                  <a:gd name="T66" fmla="*/ 114 w 205"/>
                  <a:gd name="T67" fmla="*/ 6 h 394"/>
                  <a:gd name="T68" fmla="*/ 101 w 205"/>
                  <a:gd name="T69" fmla="*/ 16 h 394"/>
                  <a:gd name="T70" fmla="*/ 102 w 205"/>
                  <a:gd name="T71" fmla="*/ 44 h 394"/>
                  <a:gd name="T72" fmla="*/ 106 w 205"/>
                  <a:gd name="T73" fmla="*/ 4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5" h="394">
                    <a:moveTo>
                      <a:pt x="106" y="49"/>
                    </a:moveTo>
                    <a:cubicBezTo>
                      <a:pt x="106" y="49"/>
                      <a:pt x="106" y="49"/>
                      <a:pt x="106" y="49"/>
                    </a:cubicBezTo>
                    <a:cubicBezTo>
                      <a:pt x="111" y="56"/>
                      <a:pt x="108" y="74"/>
                      <a:pt x="108" y="83"/>
                    </a:cubicBezTo>
                    <a:cubicBezTo>
                      <a:pt x="108" y="94"/>
                      <a:pt x="107" y="107"/>
                      <a:pt x="102" y="117"/>
                    </a:cubicBezTo>
                    <a:cubicBezTo>
                      <a:pt x="99" y="125"/>
                      <a:pt x="89" y="131"/>
                      <a:pt x="88" y="140"/>
                    </a:cubicBezTo>
                    <a:cubicBezTo>
                      <a:pt x="88" y="142"/>
                      <a:pt x="89" y="144"/>
                      <a:pt x="89" y="146"/>
                    </a:cubicBezTo>
                    <a:cubicBezTo>
                      <a:pt x="90" y="157"/>
                      <a:pt x="82" y="167"/>
                      <a:pt x="83" y="178"/>
                    </a:cubicBezTo>
                    <a:cubicBezTo>
                      <a:pt x="84" y="182"/>
                      <a:pt x="87" y="187"/>
                      <a:pt x="89" y="191"/>
                    </a:cubicBezTo>
                    <a:cubicBezTo>
                      <a:pt x="93" y="200"/>
                      <a:pt x="92" y="208"/>
                      <a:pt x="82" y="211"/>
                    </a:cubicBezTo>
                    <a:cubicBezTo>
                      <a:pt x="78" y="213"/>
                      <a:pt x="74" y="213"/>
                      <a:pt x="71" y="215"/>
                    </a:cubicBezTo>
                    <a:cubicBezTo>
                      <a:pt x="67" y="218"/>
                      <a:pt x="67" y="223"/>
                      <a:pt x="65" y="227"/>
                    </a:cubicBezTo>
                    <a:cubicBezTo>
                      <a:pt x="58" y="241"/>
                      <a:pt x="40" y="243"/>
                      <a:pt x="28" y="253"/>
                    </a:cubicBezTo>
                    <a:cubicBezTo>
                      <a:pt x="20" y="259"/>
                      <a:pt x="15" y="268"/>
                      <a:pt x="11" y="277"/>
                    </a:cubicBezTo>
                    <a:cubicBezTo>
                      <a:pt x="7" y="284"/>
                      <a:pt x="4" y="292"/>
                      <a:pt x="2" y="300"/>
                    </a:cubicBezTo>
                    <a:cubicBezTo>
                      <a:pt x="0" y="312"/>
                      <a:pt x="3" y="325"/>
                      <a:pt x="6" y="338"/>
                    </a:cubicBezTo>
                    <a:cubicBezTo>
                      <a:pt x="9" y="353"/>
                      <a:pt x="13" y="369"/>
                      <a:pt x="17" y="385"/>
                    </a:cubicBezTo>
                    <a:cubicBezTo>
                      <a:pt x="17" y="387"/>
                      <a:pt x="18" y="390"/>
                      <a:pt x="20" y="391"/>
                    </a:cubicBezTo>
                    <a:cubicBezTo>
                      <a:pt x="22" y="393"/>
                      <a:pt x="25" y="394"/>
                      <a:pt x="28" y="394"/>
                    </a:cubicBezTo>
                    <a:cubicBezTo>
                      <a:pt x="33" y="394"/>
                      <a:pt x="38" y="394"/>
                      <a:pt x="42" y="392"/>
                    </a:cubicBezTo>
                    <a:cubicBezTo>
                      <a:pt x="46" y="391"/>
                      <a:pt x="50" y="386"/>
                      <a:pt x="50" y="381"/>
                    </a:cubicBezTo>
                    <a:cubicBezTo>
                      <a:pt x="50" y="380"/>
                      <a:pt x="49" y="379"/>
                      <a:pt x="49" y="377"/>
                    </a:cubicBezTo>
                    <a:cubicBezTo>
                      <a:pt x="50" y="376"/>
                      <a:pt x="51" y="374"/>
                      <a:pt x="52" y="373"/>
                    </a:cubicBezTo>
                    <a:cubicBezTo>
                      <a:pt x="59" y="364"/>
                      <a:pt x="57" y="352"/>
                      <a:pt x="62" y="342"/>
                    </a:cubicBezTo>
                    <a:cubicBezTo>
                      <a:pt x="69" y="329"/>
                      <a:pt x="84" y="324"/>
                      <a:pt x="96" y="315"/>
                    </a:cubicBezTo>
                    <a:cubicBezTo>
                      <a:pt x="107" y="306"/>
                      <a:pt x="115" y="293"/>
                      <a:pt x="123" y="281"/>
                    </a:cubicBezTo>
                    <a:cubicBezTo>
                      <a:pt x="128" y="271"/>
                      <a:pt x="134" y="262"/>
                      <a:pt x="137" y="251"/>
                    </a:cubicBezTo>
                    <a:cubicBezTo>
                      <a:pt x="140" y="242"/>
                      <a:pt x="141" y="231"/>
                      <a:pt x="143" y="221"/>
                    </a:cubicBezTo>
                    <a:cubicBezTo>
                      <a:pt x="148" y="198"/>
                      <a:pt x="159" y="175"/>
                      <a:pt x="170" y="154"/>
                    </a:cubicBezTo>
                    <a:cubicBezTo>
                      <a:pt x="175" y="144"/>
                      <a:pt x="180" y="134"/>
                      <a:pt x="185" y="123"/>
                    </a:cubicBezTo>
                    <a:cubicBezTo>
                      <a:pt x="195" y="103"/>
                      <a:pt x="205" y="81"/>
                      <a:pt x="204" y="58"/>
                    </a:cubicBezTo>
                    <a:cubicBezTo>
                      <a:pt x="204" y="53"/>
                      <a:pt x="203" y="47"/>
                      <a:pt x="201" y="42"/>
                    </a:cubicBezTo>
                    <a:cubicBezTo>
                      <a:pt x="198" y="37"/>
                      <a:pt x="194" y="33"/>
                      <a:pt x="190" y="30"/>
                    </a:cubicBezTo>
                    <a:cubicBezTo>
                      <a:pt x="186" y="25"/>
                      <a:pt x="181" y="21"/>
                      <a:pt x="175" y="17"/>
                    </a:cubicBezTo>
                    <a:cubicBezTo>
                      <a:pt x="158" y="4"/>
                      <a:pt x="135" y="0"/>
                      <a:pt x="114" y="6"/>
                    </a:cubicBezTo>
                    <a:cubicBezTo>
                      <a:pt x="109" y="8"/>
                      <a:pt x="103" y="10"/>
                      <a:pt x="101" y="16"/>
                    </a:cubicBezTo>
                    <a:cubicBezTo>
                      <a:pt x="100" y="23"/>
                      <a:pt x="97" y="38"/>
                      <a:pt x="102" y="44"/>
                    </a:cubicBezTo>
                    <a:cubicBezTo>
                      <a:pt x="103" y="46"/>
                      <a:pt x="105" y="47"/>
                      <a:pt x="106" y="49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0" name="Freeform 30"/>
              <p:cNvSpPr>
                <a:spLocks/>
              </p:cNvSpPr>
              <p:nvPr/>
            </p:nvSpPr>
            <p:spPr bwMode="auto">
              <a:xfrm>
                <a:off x="7707313" y="4305301"/>
                <a:ext cx="133350" cy="233363"/>
              </a:xfrm>
              <a:custGeom>
                <a:avLst/>
                <a:gdLst>
                  <a:gd name="T0" fmla="*/ 15 w 81"/>
                  <a:gd name="T1" fmla="*/ 54 h 141"/>
                  <a:gd name="T2" fmla="*/ 14 w 81"/>
                  <a:gd name="T3" fmla="*/ 33 h 141"/>
                  <a:gd name="T4" fmla="*/ 5 w 81"/>
                  <a:gd name="T5" fmla="*/ 14 h 141"/>
                  <a:gd name="T6" fmla="*/ 1 w 81"/>
                  <a:gd name="T7" fmla="*/ 9 h 141"/>
                  <a:gd name="T8" fmla="*/ 1 w 81"/>
                  <a:gd name="T9" fmla="*/ 3 h 141"/>
                  <a:gd name="T10" fmla="*/ 10 w 81"/>
                  <a:gd name="T11" fmla="*/ 2 h 141"/>
                  <a:gd name="T12" fmla="*/ 24 w 81"/>
                  <a:gd name="T13" fmla="*/ 21 h 141"/>
                  <a:gd name="T14" fmla="*/ 45 w 81"/>
                  <a:gd name="T15" fmla="*/ 30 h 141"/>
                  <a:gd name="T16" fmla="*/ 53 w 81"/>
                  <a:gd name="T17" fmla="*/ 42 h 141"/>
                  <a:gd name="T18" fmla="*/ 71 w 81"/>
                  <a:gd name="T19" fmla="*/ 66 h 141"/>
                  <a:gd name="T20" fmla="*/ 75 w 81"/>
                  <a:gd name="T21" fmla="*/ 73 h 141"/>
                  <a:gd name="T22" fmla="*/ 79 w 81"/>
                  <a:gd name="T23" fmla="*/ 76 h 141"/>
                  <a:gd name="T24" fmla="*/ 81 w 81"/>
                  <a:gd name="T25" fmla="*/ 85 h 141"/>
                  <a:gd name="T26" fmla="*/ 77 w 81"/>
                  <a:gd name="T27" fmla="*/ 112 h 141"/>
                  <a:gd name="T28" fmla="*/ 73 w 81"/>
                  <a:gd name="T29" fmla="*/ 120 h 141"/>
                  <a:gd name="T30" fmla="*/ 64 w 81"/>
                  <a:gd name="T31" fmla="*/ 128 h 141"/>
                  <a:gd name="T32" fmla="*/ 52 w 81"/>
                  <a:gd name="T33" fmla="*/ 137 h 141"/>
                  <a:gd name="T34" fmla="*/ 46 w 81"/>
                  <a:gd name="T35" fmla="*/ 140 h 141"/>
                  <a:gd name="T36" fmla="*/ 30 w 81"/>
                  <a:gd name="T37" fmla="*/ 137 h 141"/>
                  <a:gd name="T38" fmla="*/ 17 w 81"/>
                  <a:gd name="T39" fmla="*/ 136 h 141"/>
                  <a:gd name="T40" fmla="*/ 13 w 81"/>
                  <a:gd name="T41" fmla="*/ 136 h 141"/>
                  <a:gd name="T42" fmla="*/ 9 w 81"/>
                  <a:gd name="T43" fmla="*/ 129 h 141"/>
                  <a:gd name="T44" fmla="*/ 5 w 81"/>
                  <a:gd name="T45" fmla="*/ 102 h 141"/>
                  <a:gd name="T46" fmla="*/ 6 w 81"/>
                  <a:gd name="T47" fmla="*/ 97 h 141"/>
                  <a:gd name="T48" fmla="*/ 9 w 81"/>
                  <a:gd name="T49" fmla="*/ 93 h 141"/>
                  <a:gd name="T50" fmla="*/ 24 w 81"/>
                  <a:gd name="T51" fmla="*/ 85 h 141"/>
                  <a:gd name="T52" fmla="*/ 27 w 81"/>
                  <a:gd name="T53" fmla="*/ 84 h 141"/>
                  <a:gd name="T54" fmla="*/ 25 w 81"/>
                  <a:gd name="T55" fmla="*/ 71 h 141"/>
                  <a:gd name="T56" fmla="*/ 18 w 81"/>
                  <a:gd name="T57" fmla="*/ 67 h 141"/>
                  <a:gd name="T58" fmla="*/ 15 w 81"/>
                  <a:gd name="T59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1" h="141">
                    <a:moveTo>
                      <a:pt x="15" y="54"/>
                    </a:moveTo>
                    <a:cubicBezTo>
                      <a:pt x="15" y="47"/>
                      <a:pt x="15" y="40"/>
                      <a:pt x="14" y="33"/>
                    </a:cubicBezTo>
                    <a:cubicBezTo>
                      <a:pt x="12" y="26"/>
                      <a:pt x="10" y="19"/>
                      <a:pt x="5" y="14"/>
                    </a:cubicBezTo>
                    <a:cubicBezTo>
                      <a:pt x="4" y="12"/>
                      <a:pt x="2" y="11"/>
                      <a:pt x="1" y="9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0"/>
                      <a:pt x="7" y="1"/>
                      <a:pt x="10" y="2"/>
                    </a:cubicBezTo>
                    <a:cubicBezTo>
                      <a:pt x="16" y="7"/>
                      <a:pt x="18" y="16"/>
                      <a:pt x="24" y="21"/>
                    </a:cubicBezTo>
                    <a:cubicBezTo>
                      <a:pt x="30" y="26"/>
                      <a:pt x="39" y="25"/>
                      <a:pt x="45" y="30"/>
                    </a:cubicBezTo>
                    <a:cubicBezTo>
                      <a:pt x="49" y="33"/>
                      <a:pt x="51" y="38"/>
                      <a:pt x="53" y="42"/>
                    </a:cubicBezTo>
                    <a:cubicBezTo>
                      <a:pt x="58" y="51"/>
                      <a:pt x="67" y="57"/>
                      <a:pt x="71" y="66"/>
                    </a:cubicBezTo>
                    <a:cubicBezTo>
                      <a:pt x="72" y="69"/>
                      <a:pt x="73" y="72"/>
                      <a:pt x="75" y="73"/>
                    </a:cubicBezTo>
                    <a:cubicBezTo>
                      <a:pt x="76" y="75"/>
                      <a:pt x="78" y="75"/>
                      <a:pt x="79" y="76"/>
                    </a:cubicBezTo>
                    <a:cubicBezTo>
                      <a:pt x="81" y="79"/>
                      <a:pt x="81" y="82"/>
                      <a:pt x="81" y="85"/>
                    </a:cubicBezTo>
                    <a:cubicBezTo>
                      <a:pt x="81" y="94"/>
                      <a:pt x="80" y="103"/>
                      <a:pt x="77" y="112"/>
                    </a:cubicBezTo>
                    <a:cubicBezTo>
                      <a:pt x="76" y="115"/>
                      <a:pt x="74" y="118"/>
                      <a:pt x="73" y="120"/>
                    </a:cubicBezTo>
                    <a:cubicBezTo>
                      <a:pt x="71" y="123"/>
                      <a:pt x="67" y="125"/>
                      <a:pt x="64" y="128"/>
                    </a:cubicBezTo>
                    <a:cubicBezTo>
                      <a:pt x="60" y="131"/>
                      <a:pt x="56" y="134"/>
                      <a:pt x="52" y="137"/>
                    </a:cubicBezTo>
                    <a:cubicBezTo>
                      <a:pt x="50" y="138"/>
                      <a:pt x="48" y="139"/>
                      <a:pt x="46" y="140"/>
                    </a:cubicBezTo>
                    <a:cubicBezTo>
                      <a:pt x="41" y="141"/>
                      <a:pt x="35" y="138"/>
                      <a:pt x="30" y="137"/>
                    </a:cubicBezTo>
                    <a:cubicBezTo>
                      <a:pt x="26" y="136"/>
                      <a:pt x="22" y="136"/>
                      <a:pt x="17" y="136"/>
                    </a:cubicBezTo>
                    <a:cubicBezTo>
                      <a:pt x="16" y="136"/>
                      <a:pt x="14" y="136"/>
                      <a:pt x="13" y="136"/>
                    </a:cubicBezTo>
                    <a:cubicBezTo>
                      <a:pt x="11" y="134"/>
                      <a:pt x="10" y="131"/>
                      <a:pt x="9" y="129"/>
                    </a:cubicBezTo>
                    <a:cubicBezTo>
                      <a:pt x="7" y="120"/>
                      <a:pt x="6" y="111"/>
                      <a:pt x="5" y="102"/>
                    </a:cubicBezTo>
                    <a:cubicBezTo>
                      <a:pt x="5" y="100"/>
                      <a:pt x="5" y="99"/>
                      <a:pt x="6" y="97"/>
                    </a:cubicBezTo>
                    <a:cubicBezTo>
                      <a:pt x="6" y="95"/>
                      <a:pt x="8" y="94"/>
                      <a:pt x="9" y="93"/>
                    </a:cubicBezTo>
                    <a:cubicBezTo>
                      <a:pt x="13" y="89"/>
                      <a:pt x="18" y="86"/>
                      <a:pt x="24" y="85"/>
                    </a:cubicBezTo>
                    <a:cubicBezTo>
                      <a:pt x="25" y="85"/>
                      <a:pt x="26" y="85"/>
                      <a:pt x="27" y="84"/>
                    </a:cubicBezTo>
                    <a:cubicBezTo>
                      <a:pt x="33" y="81"/>
                      <a:pt x="29" y="74"/>
                      <a:pt x="25" y="71"/>
                    </a:cubicBezTo>
                    <a:cubicBezTo>
                      <a:pt x="23" y="70"/>
                      <a:pt x="20" y="69"/>
                      <a:pt x="18" y="67"/>
                    </a:cubicBezTo>
                    <a:cubicBezTo>
                      <a:pt x="15" y="64"/>
                      <a:pt x="15" y="58"/>
                      <a:pt x="15" y="5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1" name="Freeform 31"/>
              <p:cNvSpPr>
                <a:spLocks/>
              </p:cNvSpPr>
              <p:nvPr/>
            </p:nvSpPr>
            <p:spPr bwMode="auto">
              <a:xfrm>
                <a:off x="7937500" y="4314826"/>
                <a:ext cx="212725" cy="122238"/>
              </a:xfrm>
              <a:custGeom>
                <a:avLst/>
                <a:gdLst>
                  <a:gd name="T0" fmla="*/ 2 w 130"/>
                  <a:gd name="T1" fmla="*/ 27 h 75"/>
                  <a:gd name="T2" fmla="*/ 0 w 130"/>
                  <a:gd name="T3" fmla="*/ 20 h 75"/>
                  <a:gd name="T4" fmla="*/ 4 w 130"/>
                  <a:gd name="T5" fmla="*/ 14 h 75"/>
                  <a:gd name="T6" fmla="*/ 7 w 130"/>
                  <a:gd name="T7" fmla="*/ 13 h 75"/>
                  <a:gd name="T8" fmla="*/ 22 w 130"/>
                  <a:gd name="T9" fmla="*/ 14 h 75"/>
                  <a:gd name="T10" fmla="*/ 57 w 130"/>
                  <a:gd name="T11" fmla="*/ 0 h 75"/>
                  <a:gd name="T12" fmla="*/ 81 w 130"/>
                  <a:gd name="T13" fmla="*/ 12 h 75"/>
                  <a:gd name="T14" fmla="*/ 104 w 130"/>
                  <a:gd name="T15" fmla="*/ 17 h 75"/>
                  <a:gd name="T16" fmla="*/ 109 w 130"/>
                  <a:gd name="T17" fmla="*/ 17 h 75"/>
                  <a:gd name="T18" fmla="*/ 115 w 130"/>
                  <a:gd name="T19" fmla="*/ 21 h 75"/>
                  <a:gd name="T20" fmla="*/ 128 w 130"/>
                  <a:gd name="T21" fmla="*/ 35 h 75"/>
                  <a:gd name="T22" fmla="*/ 128 w 130"/>
                  <a:gd name="T23" fmla="*/ 56 h 75"/>
                  <a:gd name="T24" fmla="*/ 125 w 130"/>
                  <a:gd name="T25" fmla="*/ 70 h 75"/>
                  <a:gd name="T26" fmla="*/ 124 w 130"/>
                  <a:gd name="T27" fmla="*/ 73 h 75"/>
                  <a:gd name="T28" fmla="*/ 121 w 130"/>
                  <a:gd name="T29" fmla="*/ 74 h 75"/>
                  <a:gd name="T30" fmla="*/ 105 w 130"/>
                  <a:gd name="T31" fmla="*/ 73 h 75"/>
                  <a:gd name="T32" fmla="*/ 89 w 130"/>
                  <a:gd name="T33" fmla="*/ 64 h 75"/>
                  <a:gd name="T34" fmla="*/ 68 w 130"/>
                  <a:gd name="T35" fmla="*/ 63 h 75"/>
                  <a:gd name="T36" fmla="*/ 52 w 130"/>
                  <a:gd name="T37" fmla="*/ 69 h 75"/>
                  <a:gd name="T38" fmla="*/ 40 w 130"/>
                  <a:gd name="T39" fmla="*/ 67 h 75"/>
                  <a:gd name="T40" fmla="*/ 30 w 130"/>
                  <a:gd name="T41" fmla="*/ 63 h 75"/>
                  <a:gd name="T42" fmla="*/ 19 w 130"/>
                  <a:gd name="T43" fmla="*/ 53 h 75"/>
                  <a:gd name="T44" fmla="*/ 13 w 130"/>
                  <a:gd name="T45" fmla="*/ 47 h 75"/>
                  <a:gd name="T46" fmla="*/ 12 w 130"/>
                  <a:gd name="T47" fmla="*/ 42 h 75"/>
                  <a:gd name="T48" fmla="*/ 2 w 130"/>
                  <a:gd name="T49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75">
                    <a:moveTo>
                      <a:pt x="2" y="27"/>
                    </a:moveTo>
                    <a:cubicBezTo>
                      <a:pt x="1" y="25"/>
                      <a:pt x="0" y="22"/>
                      <a:pt x="0" y="20"/>
                    </a:cubicBezTo>
                    <a:cubicBezTo>
                      <a:pt x="1" y="17"/>
                      <a:pt x="2" y="15"/>
                      <a:pt x="4" y="14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12" y="14"/>
                      <a:pt x="17" y="14"/>
                      <a:pt x="22" y="14"/>
                    </a:cubicBezTo>
                    <a:cubicBezTo>
                      <a:pt x="35" y="15"/>
                      <a:pt x="44" y="0"/>
                      <a:pt x="57" y="0"/>
                    </a:cubicBezTo>
                    <a:cubicBezTo>
                      <a:pt x="66" y="0"/>
                      <a:pt x="73" y="8"/>
                      <a:pt x="81" y="12"/>
                    </a:cubicBezTo>
                    <a:cubicBezTo>
                      <a:pt x="87" y="16"/>
                      <a:pt x="96" y="18"/>
                      <a:pt x="104" y="17"/>
                    </a:cubicBezTo>
                    <a:cubicBezTo>
                      <a:pt x="106" y="17"/>
                      <a:pt x="108" y="17"/>
                      <a:pt x="109" y="17"/>
                    </a:cubicBezTo>
                    <a:cubicBezTo>
                      <a:pt x="112" y="18"/>
                      <a:pt x="114" y="19"/>
                      <a:pt x="115" y="21"/>
                    </a:cubicBezTo>
                    <a:cubicBezTo>
                      <a:pt x="120" y="25"/>
                      <a:pt x="126" y="29"/>
                      <a:pt x="128" y="35"/>
                    </a:cubicBezTo>
                    <a:cubicBezTo>
                      <a:pt x="130" y="42"/>
                      <a:pt x="129" y="49"/>
                      <a:pt x="128" y="56"/>
                    </a:cubicBezTo>
                    <a:cubicBezTo>
                      <a:pt x="127" y="60"/>
                      <a:pt x="126" y="65"/>
                      <a:pt x="125" y="70"/>
                    </a:cubicBezTo>
                    <a:cubicBezTo>
                      <a:pt x="125" y="71"/>
                      <a:pt x="125" y="72"/>
                      <a:pt x="124" y="73"/>
                    </a:cubicBezTo>
                    <a:cubicBezTo>
                      <a:pt x="123" y="74"/>
                      <a:pt x="122" y="74"/>
                      <a:pt x="121" y="74"/>
                    </a:cubicBezTo>
                    <a:cubicBezTo>
                      <a:pt x="116" y="75"/>
                      <a:pt x="110" y="75"/>
                      <a:pt x="105" y="73"/>
                    </a:cubicBezTo>
                    <a:cubicBezTo>
                      <a:pt x="99" y="70"/>
                      <a:pt x="95" y="67"/>
                      <a:pt x="89" y="64"/>
                    </a:cubicBezTo>
                    <a:cubicBezTo>
                      <a:pt x="83" y="62"/>
                      <a:pt x="75" y="61"/>
                      <a:pt x="68" y="63"/>
                    </a:cubicBezTo>
                    <a:cubicBezTo>
                      <a:pt x="61" y="65"/>
                      <a:pt x="59" y="71"/>
                      <a:pt x="52" y="69"/>
                    </a:cubicBezTo>
                    <a:cubicBezTo>
                      <a:pt x="48" y="68"/>
                      <a:pt x="44" y="67"/>
                      <a:pt x="40" y="67"/>
                    </a:cubicBezTo>
                    <a:cubicBezTo>
                      <a:pt x="36" y="66"/>
                      <a:pt x="33" y="65"/>
                      <a:pt x="30" y="63"/>
                    </a:cubicBezTo>
                    <a:cubicBezTo>
                      <a:pt x="26" y="60"/>
                      <a:pt x="23" y="56"/>
                      <a:pt x="19" y="53"/>
                    </a:cubicBezTo>
                    <a:cubicBezTo>
                      <a:pt x="17" y="51"/>
                      <a:pt x="14" y="50"/>
                      <a:pt x="13" y="47"/>
                    </a:cubicBezTo>
                    <a:cubicBezTo>
                      <a:pt x="13" y="46"/>
                      <a:pt x="13" y="44"/>
                      <a:pt x="12" y="42"/>
                    </a:cubicBezTo>
                    <a:cubicBezTo>
                      <a:pt x="11" y="36"/>
                      <a:pt x="5" y="32"/>
                      <a:pt x="2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2" name="Freeform 32"/>
              <p:cNvSpPr>
                <a:spLocks/>
              </p:cNvSpPr>
              <p:nvPr/>
            </p:nvSpPr>
            <p:spPr bwMode="auto">
              <a:xfrm>
                <a:off x="8027988" y="4491038"/>
                <a:ext cx="34925" cy="55563"/>
              </a:xfrm>
              <a:custGeom>
                <a:avLst/>
                <a:gdLst>
                  <a:gd name="T0" fmla="*/ 19 w 22"/>
                  <a:gd name="T1" fmla="*/ 27 h 34"/>
                  <a:gd name="T2" fmla="*/ 21 w 22"/>
                  <a:gd name="T3" fmla="*/ 19 h 34"/>
                  <a:gd name="T4" fmla="*/ 20 w 22"/>
                  <a:gd name="T5" fmla="*/ 10 h 34"/>
                  <a:gd name="T6" fmla="*/ 20 w 22"/>
                  <a:gd name="T7" fmla="*/ 2 h 34"/>
                  <a:gd name="T8" fmla="*/ 13 w 22"/>
                  <a:gd name="T9" fmla="*/ 2 h 34"/>
                  <a:gd name="T10" fmla="*/ 5 w 22"/>
                  <a:gd name="T11" fmla="*/ 6 h 34"/>
                  <a:gd name="T12" fmla="*/ 2 w 22"/>
                  <a:gd name="T13" fmla="*/ 9 h 34"/>
                  <a:gd name="T14" fmla="*/ 1 w 22"/>
                  <a:gd name="T15" fmla="*/ 12 h 34"/>
                  <a:gd name="T16" fmla="*/ 19 w 22"/>
                  <a:gd name="T17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4">
                    <a:moveTo>
                      <a:pt x="19" y="27"/>
                    </a:moveTo>
                    <a:cubicBezTo>
                      <a:pt x="21" y="25"/>
                      <a:pt x="22" y="22"/>
                      <a:pt x="21" y="19"/>
                    </a:cubicBezTo>
                    <a:cubicBezTo>
                      <a:pt x="21" y="16"/>
                      <a:pt x="20" y="13"/>
                      <a:pt x="20" y="10"/>
                    </a:cubicBezTo>
                    <a:cubicBezTo>
                      <a:pt x="21" y="7"/>
                      <a:pt x="22" y="4"/>
                      <a:pt x="20" y="2"/>
                    </a:cubicBezTo>
                    <a:cubicBezTo>
                      <a:pt x="18" y="0"/>
                      <a:pt x="15" y="1"/>
                      <a:pt x="13" y="2"/>
                    </a:cubicBezTo>
                    <a:cubicBezTo>
                      <a:pt x="10" y="3"/>
                      <a:pt x="7" y="4"/>
                      <a:pt x="5" y="6"/>
                    </a:cubicBezTo>
                    <a:cubicBezTo>
                      <a:pt x="4" y="7"/>
                      <a:pt x="3" y="8"/>
                      <a:pt x="2" y="9"/>
                    </a:cubicBezTo>
                    <a:cubicBezTo>
                      <a:pt x="2" y="10"/>
                      <a:pt x="2" y="11"/>
                      <a:pt x="1" y="12"/>
                    </a:cubicBezTo>
                    <a:cubicBezTo>
                      <a:pt x="0" y="21"/>
                      <a:pt x="8" y="34"/>
                      <a:pt x="19" y="27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3" name="Freeform 33"/>
              <p:cNvSpPr>
                <a:spLocks/>
              </p:cNvSpPr>
              <p:nvPr/>
            </p:nvSpPr>
            <p:spPr bwMode="auto">
              <a:xfrm>
                <a:off x="8153400" y="4200526"/>
                <a:ext cx="228600" cy="249238"/>
              </a:xfrm>
              <a:custGeom>
                <a:avLst/>
                <a:gdLst>
                  <a:gd name="T0" fmla="*/ 103 w 138"/>
                  <a:gd name="T1" fmla="*/ 146 h 151"/>
                  <a:gd name="T2" fmla="*/ 110 w 138"/>
                  <a:gd name="T3" fmla="*/ 141 h 151"/>
                  <a:gd name="T4" fmla="*/ 125 w 138"/>
                  <a:gd name="T5" fmla="*/ 134 h 151"/>
                  <a:gd name="T6" fmla="*/ 136 w 138"/>
                  <a:gd name="T7" fmla="*/ 132 h 151"/>
                  <a:gd name="T8" fmla="*/ 138 w 138"/>
                  <a:gd name="T9" fmla="*/ 125 h 151"/>
                  <a:gd name="T10" fmla="*/ 138 w 138"/>
                  <a:gd name="T11" fmla="*/ 109 h 151"/>
                  <a:gd name="T12" fmla="*/ 132 w 138"/>
                  <a:gd name="T13" fmla="*/ 81 h 151"/>
                  <a:gd name="T14" fmla="*/ 128 w 138"/>
                  <a:gd name="T15" fmla="*/ 21 h 151"/>
                  <a:gd name="T16" fmla="*/ 126 w 138"/>
                  <a:gd name="T17" fmla="*/ 15 h 151"/>
                  <a:gd name="T18" fmla="*/ 120 w 138"/>
                  <a:gd name="T19" fmla="*/ 9 h 151"/>
                  <a:gd name="T20" fmla="*/ 103 w 138"/>
                  <a:gd name="T21" fmla="*/ 1 h 151"/>
                  <a:gd name="T22" fmla="*/ 86 w 138"/>
                  <a:gd name="T23" fmla="*/ 7 h 151"/>
                  <a:gd name="T24" fmla="*/ 69 w 138"/>
                  <a:gd name="T25" fmla="*/ 9 h 151"/>
                  <a:gd name="T26" fmla="*/ 55 w 138"/>
                  <a:gd name="T27" fmla="*/ 9 h 151"/>
                  <a:gd name="T28" fmla="*/ 35 w 138"/>
                  <a:gd name="T29" fmla="*/ 9 h 151"/>
                  <a:gd name="T30" fmla="*/ 7 w 138"/>
                  <a:gd name="T31" fmla="*/ 15 h 151"/>
                  <a:gd name="T32" fmla="*/ 1 w 138"/>
                  <a:gd name="T33" fmla="*/ 21 h 151"/>
                  <a:gd name="T34" fmla="*/ 5 w 138"/>
                  <a:gd name="T35" fmla="*/ 32 h 151"/>
                  <a:gd name="T36" fmla="*/ 12 w 138"/>
                  <a:gd name="T37" fmla="*/ 40 h 151"/>
                  <a:gd name="T38" fmla="*/ 16 w 138"/>
                  <a:gd name="T39" fmla="*/ 47 h 151"/>
                  <a:gd name="T40" fmla="*/ 29 w 138"/>
                  <a:gd name="T41" fmla="*/ 62 h 151"/>
                  <a:gd name="T42" fmla="*/ 51 w 138"/>
                  <a:gd name="T43" fmla="*/ 78 h 151"/>
                  <a:gd name="T44" fmla="*/ 61 w 138"/>
                  <a:gd name="T45" fmla="*/ 88 h 151"/>
                  <a:gd name="T46" fmla="*/ 78 w 138"/>
                  <a:gd name="T47" fmla="*/ 134 h 151"/>
                  <a:gd name="T48" fmla="*/ 82 w 138"/>
                  <a:gd name="T49" fmla="*/ 145 h 151"/>
                  <a:gd name="T50" fmla="*/ 93 w 138"/>
                  <a:gd name="T51" fmla="*/ 151 h 151"/>
                  <a:gd name="T52" fmla="*/ 103 w 138"/>
                  <a:gd name="T53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103" y="146"/>
                    </a:moveTo>
                    <a:cubicBezTo>
                      <a:pt x="105" y="144"/>
                      <a:pt x="108" y="143"/>
                      <a:pt x="110" y="141"/>
                    </a:cubicBezTo>
                    <a:cubicBezTo>
                      <a:pt x="115" y="138"/>
                      <a:pt x="119" y="134"/>
                      <a:pt x="125" y="134"/>
                    </a:cubicBezTo>
                    <a:cubicBezTo>
                      <a:pt x="129" y="134"/>
                      <a:pt x="133" y="135"/>
                      <a:pt x="136" y="132"/>
                    </a:cubicBezTo>
                    <a:cubicBezTo>
                      <a:pt x="137" y="130"/>
                      <a:pt x="138" y="128"/>
                      <a:pt x="138" y="125"/>
                    </a:cubicBezTo>
                    <a:cubicBezTo>
                      <a:pt x="138" y="120"/>
                      <a:pt x="138" y="115"/>
                      <a:pt x="138" y="109"/>
                    </a:cubicBezTo>
                    <a:cubicBezTo>
                      <a:pt x="137" y="100"/>
                      <a:pt x="134" y="90"/>
                      <a:pt x="132" y="81"/>
                    </a:cubicBezTo>
                    <a:cubicBezTo>
                      <a:pt x="129" y="61"/>
                      <a:pt x="132" y="41"/>
                      <a:pt x="128" y="21"/>
                    </a:cubicBezTo>
                    <a:cubicBezTo>
                      <a:pt x="128" y="19"/>
                      <a:pt x="127" y="17"/>
                      <a:pt x="126" y="15"/>
                    </a:cubicBezTo>
                    <a:cubicBezTo>
                      <a:pt x="125" y="12"/>
                      <a:pt x="122" y="11"/>
                      <a:pt x="120" y="9"/>
                    </a:cubicBezTo>
                    <a:cubicBezTo>
                      <a:pt x="114" y="5"/>
                      <a:pt x="109" y="2"/>
                      <a:pt x="103" y="1"/>
                    </a:cubicBezTo>
                    <a:cubicBezTo>
                      <a:pt x="97" y="0"/>
                      <a:pt x="89" y="1"/>
                      <a:pt x="86" y="7"/>
                    </a:cubicBezTo>
                    <a:cubicBezTo>
                      <a:pt x="80" y="9"/>
                      <a:pt x="75" y="8"/>
                      <a:pt x="69" y="9"/>
                    </a:cubicBezTo>
                    <a:cubicBezTo>
                      <a:pt x="64" y="9"/>
                      <a:pt x="60" y="9"/>
                      <a:pt x="55" y="9"/>
                    </a:cubicBezTo>
                    <a:cubicBezTo>
                      <a:pt x="48" y="9"/>
                      <a:pt x="42" y="9"/>
                      <a:pt x="35" y="9"/>
                    </a:cubicBezTo>
                    <a:cubicBezTo>
                      <a:pt x="25" y="10"/>
                      <a:pt x="15" y="10"/>
                      <a:pt x="7" y="15"/>
                    </a:cubicBezTo>
                    <a:cubicBezTo>
                      <a:pt x="4" y="16"/>
                      <a:pt x="2" y="18"/>
                      <a:pt x="1" y="21"/>
                    </a:cubicBezTo>
                    <a:cubicBezTo>
                      <a:pt x="0" y="25"/>
                      <a:pt x="3" y="29"/>
                      <a:pt x="5" y="32"/>
                    </a:cubicBezTo>
                    <a:cubicBezTo>
                      <a:pt x="7" y="35"/>
                      <a:pt x="10" y="37"/>
                      <a:pt x="12" y="40"/>
                    </a:cubicBezTo>
                    <a:cubicBezTo>
                      <a:pt x="14" y="42"/>
                      <a:pt x="15" y="45"/>
                      <a:pt x="16" y="47"/>
                    </a:cubicBezTo>
                    <a:cubicBezTo>
                      <a:pt x="19" y="53"/>
                      <a:pt x="24" y="58"/>
                      <a:pt x="29" y="62"/>
                    </a:cubicBezTo>
                    <a:cubicBezTo>
                      <a:pt x="36" y="68"/>
                      <a:pt x="44" y="73"/>
                      <a:pt x="51" y="78"/>
                    </a:cubicBezTo>
                    <a:cubicBezTo>
                      <a:pt x="55" y="81"/>
                      <a:pt x="59" y="84"/>
                      <a:pt x="61" y="88"/>
                    </a:cubicBezTo>
                    <a:cubicBezTo>
                      <a:pt x="69" y="102"/>
                      <a:pt x="75" y="118"/>
                      <a:pt x="78" y="134"/>
                    </a:cubicBezTo>
                    <a:cubicBezTo>
                      <a:pt x="79" y="138"/>
                      <a:pt x="80" y="142"/>
                      <a:pt x="82" y="145"/>
                    </a:cubicBezTo>
                    <a:cubicBezTo>
                      <a:pt x="85" y="148"/>
                      <a:pt x="89" y="150"/>
                      <a:pt x="93" y="151"/>
                    </a:cubicBezTo>
                    <a:cubicBezTo>
                      <a:pt x="97" y="151"/>
                      <a:pt x="99" y="149"/>
                      <a:pt x="103" y="146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4" name="Freeform 34"/>
              <p:cNvSpPr>
                <a:spLocks/>
              </p:cNvSpPr>
              <p:nvPr/>
            </p:nvSpPr>
            <p:spPr bwMode="auto">
              <a:xfrm>
                <a:off x="8421688" y="4176713"/>
                <a:ext cx="265113" cy="584200"/>
              </a:xfrm>
              <a:custGeom>
                <a:avLst/>
                <a:gdLst>
                  <a:gd name="T0" fmla="*/ 81 w 161"/>
                  <a:gd name="T1" fmla="*/ 41 h 354"/>
                  <a:gd name="T2" fmla="*/ 61 w 161"/>
                  <a:gd name="T3" fmla="*/ 87 h 354"/>
                  <a:gd name="T4" fmla="*/ 8 w 161"/>
                  <a:gd name="T5" fmla="*/ 192 h 354"/>
                  <a:gd name="T6" fmla="*/ 5 w 161"/>
                  <a:gd name="T7" fmla="*/ 225 h 354"/>
                  <a:gd name="T8" fmla="*/ 0 w 161"/>
                  <a:gd name="T9" fmla="*/ 248 h 354"/>
                  <a:gd name="T10" fmla="*/ 6 w 161"/>
                  <a:gd name="T11" fmla="*/ 277 h 354"/>
                  <a:gd name="T12" fmla="*/ 14 w 161"/>
                  <a:gd name="T13" fmla="*/ 297 h 354"/>
                  <a:gd name="T14" fmla="*/ 75 w 161"/>
                  <a:gd name="T15" fmla="*/ 354 h 354"/>
                  <a:gd name="T16" fmla="*/ 71 w 161"/>
                  <a:gd name="T17" fmla="*/ 339 h 354"/>
                  <a:gd name="T18" fmla="*/ 50 w 161"/>
                  <a:gd name="T19" fmla="*/ 314 h 354"/>
                  <a:gd name="T20" fmla="*/ 39 w 161"/>
                  <a:gd name="T21" fmla="*/ 296 h 354"/>
                  <a:gd name="T22" fmla="*/ 43 w 161"/>
                  <a:gd name="T23" fmla="*/ 277 h 354"/>
                  <a:gd name="T24" fmla="*/ 60 w 161"/>
                  <a:gd name="T25" fmla="*/ 291 h 354"/>
                  <a:gd name="T26" fmla="*/ 66 w 161"/>
                  <a:gd name="T27" fmla="*/ 312 h 354"/>
                  <a:gd name="T28" fmla="*/ 71 w 161"/>
                  <a:gd name="T29" fmla="*/ 325 h 354"/>
                  <a:gd name="T30" fmla="*/ 78 w 161"/>
                  <a:gd name="T31" fmla="*/ 330 h 354"/>
                  <a:gd name="T32" fmla="*/ 108 w 161"/>
                  <a:gd name="T33" fmla="*/ 348 h 354"/>
                  <a:gd name="T34" fmla="*/ 118 w 161"/>
                  <a:gd name="T35" fmla="*/ 350 h 354"/>
                  <a:gd name="T36" fmla="*/ 120 w 161"/>
                  <a:gd name="T37" fmla="*/ 346 h 354"/>
                  <a:gd name="T38" fmla="*/ 115 w 161"/>
                  <a:gd name="T39" fmla="*/ 319 h 354"/>
                  <a:gd name="T40" fmla="*/ 100 w 161"/>
                  <a:gd name="T41" fmla="*/ 272 h 354"/>
                  <a:gd name="T42" fmla="*/ 112 w 161"/>
                  <a:gd name="T43" fmla="*/ 224 h 354"/>
                  <a:gd name="T44" fmla="*/ 132 w 161"/>
                  <a:gd name="T45" fmla="*/ 199 h 354"/>
                  <a:gd name="T46" fmla="*/ 138 w 161"/>
                  <a:gd name="T47" fmla="*/ 183 h 354"/>
                  <a:gd name="T48" fmla="*/ 157 w 161"/>
                  <a:gd name="T49" fmla="*/ 127 h 354"/>
                  <a:gd name="T50" fmla="*/ 142 w 161"/>
                  <a:gd name="T51" fmla="*/ 49 h 354"/>
                  <a:gd name="T52" fmla="*/ 114 w 161"/>
                  <a:gd name="T53" fmla="*/ 7 h 354"/>
                  <a:gd name="T54" fmla="*/ 81 w 161"/>
                  <a:gd name="T55" fmla="*/ 4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354">
                    <a:moveTo>
                      <a:pt x="81" y="41"/>
                    </a:moveTo>
                    <a:cubicBezTo>
                      <a:pt x="74" y="57"/>
                      <a:pt x="69" y="72"/>
                      <a:pt x="61" y="87"/>
                    </a:cubicBezTo>
                    <a:cubicBezTo>
                      <a:pt x="44" y="123"/>
                      <a:pt x="14" y="153"/>
                      <a:pt x="8" y="192"/>
                    </a:cubicBezTo>
                    <a:cubicBezTo>
                      <a:pt x="7" y="203"/>
                      <a:pt x="7" y="214"/>
                      <a:pt x="5" y="225"/>
                    </a:cubicBezTo>
                    <a:cubicBezTo>
                      <a:pt x="3" y="233"/>
                      <a:pt x="1" y="240"/>
                      <a:pt x="0" y="248"/>
                    </a:cubicBezTo>
                    <a:cubicBezTo>
                      <a:pt x="0" y="258"/>
                      <a:pt x="3" y="268"/>
                      <a:pt x="6" y="277"/>
                    </a:cubicBezTo>
                    <a:cubicBezTo>
                      <a:pt x="9" y="284"/>
                      <a:pt x="11" y="290"/>
                      <a:pt x="14" y="297"/>
                    </a:cubicBezTo>
                    <a:cubicBezTo>
                      <a:pt x="27" y="322"/>
                      <a:pt x="52" y="339"/>
                      <a:pt x="75" y="354"/>
                    </a:cubicBezTo>
                    <a:cubicBezTo>
                      <a:pt x="78" y="350"/>
                      <a:pt x="74" y="344"/>
                      <a:pt x="71" y="339"/>
                    </a:cubicBezTo>
                    <a:cubicBezTo>
                      <a:pt x="64" y="331"/>
                      <a:pt x="57" y="322"/>
                      <a:pt x="50" y="314"/>
                    </a:cubicBezTo>
                    <a:cubicBezTo>
                      <a:pt x="46" y="308"/>
                      <a:pt x="41" y="303"/>
                      <a:pt x="39" y="296"/>
                    </a:cubicBezTo>
                    <a:cubicBezTo>
                      <a:pt x="37" y="290"/>
                      <a:pt x="38" y="281"/>
                      <a:pt x="43" y="277"/>
                    </a:cubicBezTo>
                    <a:cubicBezTo>
                      <a:pt x="50" y="278"/>
                      <a:pt x="56" y="284"/>
                      <a:pt x="60" y="291"/>
                    </a:cubicBezTo>
                    <a:cubicBezTo>
                      <a:pt x="63" y="297"/>
                      <a:pt x="65" y="305"/>
                      <a:pt x="66" y="312"/>
                    </a:cubicBezTo>
                    <a:cubicBezTo>
                      <a:pt x="67" y="317"/>
                      <a:pt x="68" y="321"/>
                      <a:pt x="71" y="325"/>
                    </a:cubicBezTo>
                    <a:cubicBezTo>
                      <a:pt x="73" y="327"/>
                      <a:pt x="76" y="329"/>
                      <a:pt x="78" y="330"/>
                    </a:cubicBezTo>
                    <a:cubicBezTo>
                      <a:pt x="88" y="336"/>
                      <a:pt x="98" y="342"/>
                      <a:pt x="108" y="348"/>
                    </a:cubicBezTo>
                    <a:cubicBezTo>
                      <a:pt x="111" y="350"/>
                      <a:pt x="115" y="352"/>
                      <a:pt x="118" y="350"/>
                    </a:cubicBezTo>
                    <a:cubicBezTo>
                      <a:pt x="119" y="349"/>
                      <a:pt x="119" y="348"/>
                      <a:pt x="120" y="346"/>
                    </a:cubicBezTo>
                    <a:cubicBezTo>
                      <a:pt x="124" y="338"/>
                      <a:pt x="119" y="328"/>
                      <a:pt x="115" y="319"/>
                    </a:cubicBezTo>
                    <a:cubicBezTo>
                      <a:pt x="107" y="304"/>
                      <a:pt x="101" y="288"/>
                      <a:pt x="100" y="272"/>
                    </a:cubicBezTo>
                    <a:cubicBezTo>
                      <a:pt x="99" y="255"/>
                      <a:pt x="102" y="238"/>
                      <a:pt x="112" y="224"/>
                    </a:cubicBezTo>
                    <a:cubicBezTo>
                      <a:pt x="118" y="216"/>
                      <a:pt x="127" y="209"/>
                      <a:pt x="132" y="199"/>
                    </a:cubicBezTo>
                    <a:cubicBezTo>
                      <a:pt x="134" y="194"/>
                      <a:pt x="136" y="189"/>
                      <a:pt x="138" y="183"/>
                    </a:cubicBezTo>
                    <a:cubicBezTo>
                      <a:pt x="144" y="164"/>
                      <a:pt x="154" y="147"/>
                      <a:pt x="157" y="127"/>
                    </a:cubicBezTo>
                    <a:cubicBezTo>
                      <a:pt x="161" y="101"/>
                      <a:pt x="152" y="74"/>
                      <a:pt x="142" y="49"/>
                    </a:cubicBezTo>
                    <a:cubicBezTo>
                      <a:pt x="137" y="36"/>
                      <a:pt x="128" y="13"/>
                      <a:pt x="114" y="7"/>
                    </a:cubicBezTo>
                    <a:cubicBezTo>
                      <a:pt x="96" y="0"/>
                      <a:pt x="85" y="29"/>
                      <a:pt x="81" y="41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5" name="Freeform 35"/>
              <p:cNvSpPr>
                <a:spLocks/>
              </p:cNvSpPr>
              <p:nvPr/>
            </p:nvSpPr>
            <p:spPr bwMode="auto">
              <a:xfrm>
                <a:off x="8469313" y="3725863"/>
                <a:ext cx="203200" cy="415925"/>
              </a:xfrm>
              <a:custGeom>
                <a:avLst/>
                <a:gdLst>
                  <a:gd name="T0" fmla="*/ 7 w 124"/>
                  <a:gd name="T1" fmla="*/ 27 h 252"/>
                  <a:gd name="T2" fmla="*/ 5 w 124"/>
                  <a:gd name="T3" fmla="*/ 40 h 252"/>
                  <a:gd name="T4" fmla="*/ 2 w 124"/>
                  <a:gd name="T5" fmla="*/ 55 h 252"/>
                  <a:gd name="T6" fmla="*/ 4 w 124"/>
                  <a:gd name="T7" fmla="*/ 79 h 252"/>
                  <a:gd name="T8" fmla="*/ 14 w 124"/>
                  <a:gd name="T9" fmla="*/ 91 h 252"/>
                  <a:gd name="T10" fmla="*/ 30 w 124"/>
                  <a:gd name="T11" fmla="*/ 134 h 252"/>
                  <a:gd name="T12" fmla="*/ 29 w 124"/>
                  <a:gd name="T13" fmla="*/ 162 h 252"/>
                  <a:gd name="T14" fmla="*/ 33 w 124"/>
                  <a:gd name="T15" fmla="*/ 172 h 252"/>
                  <a:gd name="T16" fmla="*/ 60 w 124"/>
                  <a:gd name="T17" fmla="*/ 230 h 252"/>
                  <a:gd name="T18" fmla="*/ 69 w 124"/>
                  <a:gd name="T19" fmla="*/ 246 h 252"/>
                  <a:gd name="T20" fmla="*/ 78 w 124"/>
                  <a:gd name="T21" fmla="*/ 252 h 252"/>
                  <a:gd name="T22" fmla="*/ 90 w 124"/>
                  <a:gd name="T23" fmla="*/ 246 h 252"/>
                  <a:gd name="T24" fmla="*/ 96 w 124"/>
                  <a:gd name="T25" fmla="*/ 234 h 252"/>
                  <a:gd name="T26" fmla="*/ 105 w 124"/>
                  <a:gd name="T27" fmla="*/ 209 h 252"/>
                  <a:gd name="T28" fmla="*/ 108 w 124"/>
                  <a:gd name="T29" fmla="*/ 198 h 252"/>
                  <a:gd name="T30" fmla="*/ 99 w 124"/>
                  <a:gd name="T31" fmla="*/ 184 h 252"/>
                  <a:gd name="T32" fmla="*/ 99 w 124"/>
                  <a:gd name="T33" fmla="*/ 170 h 252"/>
                  <a:gd name="T34" fmla="*/ 102 w 124"/>
                  <a:gd name="T35" fmla="*/ 168 h 252"/>
                  <a:gd name="T36" fmla="*/ 107 w 124"/>
                  <a:gd name="T37" fmla="*/ 153 h 252"/>
                  <a:gd name="T38" fmla="*/ 110 w 124"/>
                  <a:gd name="T39" fmla="*/ 137 h 252"/>
                  <a:gd name="T40" fmla="*/ 118 w 124"/>
                  <a:gd name="T41" fmla="*/ 132 h 252"/>
                  <a:gd name="T42" fmla="*/ 123 w 124"/>
                  <a:gd name="T43" fmla="*/ 115 h 252"/>
                  <a:gd name="T44" fmla="*/ 116 w 124"/>
                  <a:gd name="T45" fmla="*/ 99 h 252"/>
                  <a:gd name="T46" fmla="*/ 97 w 124"/>
                  <a:gd name="T47" fmla="*/ 68 h 252"/>
                  <a:gd name="T48" fmla="*/ 87 w 124"/>
                  <a:gd name="T49" fmla="*/ 54 h 252"/>
                  <a:gd name="T50" fmla="*/ 54 w 124"/>
                  <a:gd name="T51" fmla="*/ 31 h 252"/>
                  <a:gd name="T52" fmla="*/ 47 w 124"/>
                  <a:gd name="T53" fmla="*/ 20 h 252"/>
                  <a:gd name="T54" fmla="*/ 22 w 124"/>
                  <a:gd name="T55" fmla="*/ 1 h 252"/>
                  <a:gd name="T56" fmla="*/ 7 w 124"/>
                  <a:gd name="T57" fmla="*/ 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" h="252">
                    <a:moveTo>
                      <a:pt x="7" y="27"/>
                    </a:moveTo>
                    <a:cubicBezTo>
                      <a:pt x="6" y="31"/>
                      <a:pt x="6" y="36"/>
                      <a:pt x="5" y="40"/>
                    </a:cubicBezTo>
                    <a:cubicBezTo>
                      <a:pt x="4" y="45"/>
                      <a:pt x="3" y="50"/>
                      <a:pt x="2" y="55"/>
                    </a:cubicBezTo>
                    <a:cubicBezTo>
                      <a:pt x="1" y="63"/>
                      <a:pt x="0" y="72"/>
                      <a:pt x="4" y="79"/>
                    </a:cubicBezTo>
                    <a:cubicBezTo>
                      <a:pt x="6" y="84"/>
                      <a:pt x="10" y="87"/>
                      <a:pt x="14" y="91"/>
                    </a:cubicBezTo>
                    <a:cubicBezTo>
                      <a:pt x="24" y="103"/>
                      <a:pt x="30" y="118"/>
                      <a:pt x="30" y="134"/>
                    </a:cubicBezTo>
                    <a:cubicBezTo>
                      <a:pt x="29" y="143"/>
                      <a:pt x="27" y="153"/>
                      <a:pt x="29" y="162"/>
                    </a:cubicBezTo>
                    <a:cubicBezTo>
                      <a:pt x="30" y="166"/>
                      <a:pt x="31" y="169"/>
                      <a:pt x="33" y="172"/>
                    </a:cubicBezTo>
                    <a:cubicBezTo>
                      <a:pt x="42" y="192"/>
                      <a:pt x="51" y="211"/>
                      <a:pt x="60" y="230"/>
                    </a:cubicBezTo>
                    <a:cubicBezTo>
                      <a:pt x="62" y="236"/>
                      <a:pt x="65" y="242"/>
                      <a:pt x="69" y="246"/>
                    </a:cubicBezTo>
                    <a:cubicBezTo>
                      <a:pt x="72" y="249"/>
                      <a:pt x="75" y="251"/>
                      <a:pt x="78" y="252"/>
                    </a:cubicBezTo>
                    <a:cubicBezTo>
                      <a:pt x="82" y="252"/>
                      <a:pt x="87" y="250"/>
                      <a:pt x="90" y="246"/>
                    </a:cubicBezTo>
                    <a:cubicBezTo>
                      <a:pt x="93" y="243"/>
                      <a:pt x="95" y="238"/>
                      <a:pt x="96" y="234"/>
                    </a:cubicBezTo>
                    <a:cubicBezTo>
                      <a:pt x="99" y="226"/>
                      <a:pt x="102" y="218"/>
                      <a:pt x="105" y="209"/>
                    </a:cubicBezTo>
                    <a:cubicBezTo>
                      <a:pt x="107" y="206"/>
                      <a:pt x="108" y="202"/>
                      <a:pt x="108" y="198"/>
                    </a:cubicBezTo>
                    <a:cubicBezTo>
                      <a:pt x="107" y="193"/>
                      <a:pt x="102" y="189"/>
                      <a:pt x="99" y="184"/>
                    </a:cubicBezTo>
                    <a:cubicBezTo>
                      <a:pt x="96" y="180"/>
                      <a:pt x="95" y="173"/>
                      <a:pt x="99" y="170"/>
                    </a:cubicBezTo>
                    <a:cubicBezTo>
                      <a:pt x="100" y="169"/>
                      <a:pt x="101" y="168"/>
                      <a:pt x="102" y="168"/>
                    </a:cubicBezTo>
                    <a:cubicBezTo>
                      <a:pt x="107" y="165"/>
                      <a:pt x="108" y="158"/>
                      <a:pt x="107" y="153"/>
                    </a:cubicBezTo>
                    <a:cubicBezTo>
                      <a:pt x="107" y="147"/>
                      <a:pt x="107" y="141"/>
                      <a:pt x="110" y="137"/>
                    </a:cubicBezTo>
                    <a:cubicBezTo>
                      <a:pt x="112" y="135"/>
                      <a:pt x="116" y="134"/>
                      <a:pt x="118" y="132"/>
                    </a:cubicBezTo>
                    <a:cubicBezTo>
                      <a:pt x="122" y="128"/>
                      <a:pt x="124" y="121"/>
                      <a:pt x="123" y="115"/>
                    </a:cubicBezTo>
                    <a:cubicBezTo>
                      <a:pt x="122" y="110"/>
                      <a:pt x="118" y="104"/>
                      <a:pt x="116" y="99"/>
                    </a:cubicBezTo>
                    <a:cubicBezTo>
                      <a:pt x="109" y="89"/>
                      <a:pt x="103" y="78"/>
                      <a:pt x="97" y="68"/>
                    </a:cubicBezTo>
                    <a:cubicBezTo>
                      <a:pt x="94" y="63"/>
                      <a:pt x="91" y="58"/>
                      <a:pt x="87" y="54"/>
                    </a:cubicBezTo>
                    <a:cubicBezTo>
                      <a:pt x="77" y="44"/>
                      <a:pt x="62" y="42"/>
                      <a:pt x="54" y="31"/>
                    </a:cubicBezTo>
                    <a:cubicBezTo>
                      <a:pt x="51" y="28"/>
                      <a:pt x="49" y="24"/>
                      <a:pt x="47" y="20"/>
                    </a:cubicBezTo>
                    <a:cubicBezTo>
                      <a:pt x="43" y="14"/>
                      <a:pt x="31" y="0"/>
                      <a:pt x="22" y="1"/>
                    </a:cubicBezTo>
                    <a:cubicBezTo>
                      <a:pt x="12" y="2"/>
                      <a:pt x="9" y="19"/>
                      <a:pt x="7" y="2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6" name="Freeform 36"/>
              <p:cNvSpPr>
                <a:spLocks/>
              </p:cNvSpPr>
              <p:nvPr/>
            </p:nvSpPr>
            <p:spPr bwMode="auto">
              <a:xfrm>
                <a:off x="8829675" y="4238626"/>
                <a:ext cx="101600" cy="119063"/>
              </a:xfrm>
              <a:custGeom>
                <a:avLst/>
                <a:gdLst>
                  <a:gd name="T0" fmla="*/ 7 w 62"/>
                  <a:gd name="T1" fmla="*/ 43 h 72"/>
                  <a:gd name="T2" fmla="*/ 9 w 62"/>
                  <a:gd name="T3" fmla="*/ 48 h 72"/>
                  <a:gd name="T4" fmla="*/ 10 w 62"/>
                  <a:gd name="T5" fmla="*/ 60 h 72"/>
                  <a:gd name="T6" fmla="*/ 21 w 62"/>
                  <a:gd name="T7" fmla="*/ 71 h 72"/>
                  <a:gd name="T8" fmla="*/ 37 w 62"/>
                  <a:gd name="T9" fmla="*/ 69 h 72"/>
                  <a:gd name="T10" fmla="*/ 61 w 62"/>
                  <a:gd name="T11" fmla="*/ 46 h 72"/>
                  <a:gd name="T12" fmla="*/ 56 w 62"/>
                  <a:gd name="T13" fmla="*/ 28 h 72"/>
                  <a:gd name="T14" fmla="*/ 44 w 62"/>
                  <a:gd name="T15" fmla="*/ 15 h 72"/>
                  <a:gd name="T16" fmla="*/ 9 w 62"/>
                  <a:gd name="T17" fmla="*/ 8 h 72"/>
                  <a:gd name="T18" fmla="*/ 7 w 62"/>
                  <a:gd name="T1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2">
                    <a:moveTo>
                      <a:pt x="7" y="43"/>
                    </a:moveTo>
                    <a:cubicBezTo>
                      <a:pt x="8" y="45"/>
                      <a:pt x="9" y="46"/>
                      <a:pt x="9" y="48"/>
                    </a:cubicBezTo>
                    <a:cubicBezTo>
                      <a:pt x="10" y="52"/>
                      <a:pt x="9" y="56"/>
                      <a:pt x="10" y="60"/>
                    </a:cubicBezTo>
                    <a:cubicBezTo>
                      <a:pt x="11" y="65"/>
                      <a:pt x="16" y="69"/>
                      <a:pt x="21" y="71"/>
                    </a:cubicBezTo>
                    <a:cubicBezTo>
                      <a:pt x="26" y="72"/>
                      <a:pt x="32" y="71"/>
                      <a:pt x="37" y="69"/>
                    </a:cubicBezTo>
                    <a:cubicBezTo>
                      <a:pt x="48" y="65"/>
                      <a:pt x="59" y="57"/>
                      <a:pt x="61" y="46"/>
                    </a:cubicBezTo>
                    <a:cubicBezTo>
                      <a:pt x="62" y="40"/>
                      <a:pt x="60" y="34"/>
                      <a:pt x="56" y="28"/>
                    </a:cubicBezTo>
                    <a:cubicBezTo>
                      <a:pt x="53" y="23"/>
                      <a:pt x="49" y="19"/>
                      <a:pt x="44" y="15"/>
                    </a:cubicBezTo>
                    <a:cubicBezTo>
                      <a:pt x="36" y="6"/>
                      <a:pt x="21" y="0"/>
                      <a:pt x="9" y="8"/>
                    </a:cubicBezTo>
                    <a:cubicBezTo>
                      <a:pt x="0" y="15"/>
                      <a:pt x="2" y="34"/>
                      <a:pt x="7" y="43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7" name="Freeform 37"/>
              <p:cNvSpPr>
                <a:spLocks/>
              </p:cNvSpPr>
              <p:nvPr/>
            </p:nvSpPr>
            <p:spPr bwMode="auto">
              <a:xfrm>
                <a:off x="8723313" y="4379913"/>
                <a:ext cx="361950" cy="525463"/>
              </a:xfrm>
              <a:custGeom>
                <a:avLst/>
                <a:gdLst>
                  <a:gd name="T0" fmla="*/ 32 w 220"/>
                  <a:gd name="T1" fmla="*/ 45 h 319"/>
                  <a:gd name="T2" fmla="*/ 46 w 220"/>
                  <a:gd name="T3" fmla="*/ 9 h 319"/>
                  <a:gd name="T4" fmla="*/ 72 w 220"/>
                  <a:gd name="T5" fmla="*/ 2 h 319"/>
                  <a:gd name="T6" fmla="*/ 94 w 220"/>
                  <a:gd name="T7" fmla="*/ 0 h 319"/>
                  <a:gd name="T8" fmla="*/ 101 w 220"/>
                  <a:gd name="T9" fmla="*/ 0 h 319"/>
                  <a:gd name="T10" fmla="*/ 108 w 220"/>
                  <a:gd name="T11" fmla="*/ 5 h 319"/>
                  <a:gd name="T12" fmla="*/ 131 w 220"/>
                  <a:gd name="T13" fmla="*/ 32 h 319"/>
                  <a:gd name="T14" fmla="*/ 148 w 220"/>
                  <a:gd name="T15" fmla="*/ 51 h 319"/>
                  <a:gd name="T16" fmla="*/ 165 w 220"/>
                  <a:gd name="T17" fmla="*/ 56 h 319"/>
                  <a:gd name="T18" fmla="*/ 179 w 220"/>
                  <a:gd name="T19" fmla="*/ 51 h 319"/>
                  <a:gd name="T20" fmla="*/ 191 w 220"/>
                  <a:gd name="T21" fmla="*/ 60 h 319"/>
                  <a:gd name="T22" fmla="*/ 198 w 220"/>
                  <a:gd name="T23" fmla="*/ 73 h 319"/>
                  <a:gd name="T24" fmla="*/ 210 w 220"/>
                  <a:gd name="T25" fmla="*/ 83 h 319"/>
                  <a:gd name="T26" fmla="*/ 217 w 220"/>
                  <a:gd name="T27" fmla="*/ 114 h 319"/>
                  <a:gd name="T28" fmla="*/ 204 w 220"/>
                  <a:gd name="T29" fmla="*/ 145 h 319"/>
                  <a:gd name="T30" fmla="*/ 194 w 220"/>
                  <a:gd name="T31" fmla="*/ 152 h 319"/>
                  <a:gd name="T32" fmla="*/ 190 w 220"/>
                  <a:gd name="T33" fmla="*/ 149 h 319"/>
                  <a:gd name="T34" fmla="*/ 161 w 220"/>
                  <a:gd name="T35" fmla="*/ 129 h 319"/>
                  <a:gd name="T36" fmla="*/ 161 w 220"/>
                  <a:gd name="T37" fmla="*/ 184 h 319"/>
                  <a:gd name="T38" fmla="*/ 169 w 220"/>
                  <a:gd name="T39" fmla="*/ 198 h 319"/>
                  <a:gd name="T40" fmla="*/ 177 w 220"/>
                  <a:gd name="T41" fmla="*/ 253 h 319"/>
                  <a:gd name="T42" fmla="*/ 194 w 220"/>
                  <a:gd name="T43" fmla="*/ 275 h 319"/>
                  <a:gd name="T44" fmla="*/ 187 w 220"/>
                  <a:gd name="T45" fmla="*/ 288 h 319"/>
                  <a:gd name="T46" fmla="*/ 173 w 220"/>
                  <a:gd name="T47" fmla="*/ 295 h 319"/>
                  <a:gd name="T48" fmla="*/ 153 w 220"/>
                  <a:gd name="T49" fmla="*/ 300 h 319"/>
                  <a:gd name="T50" fmla="*/ 133 w 220"/>
                  <a:gd name="T51" fmla="*/ 301 h 319"/>
                  <a:gd name="T52" fmla="*/ 121 w 220"/>
                  <a:gd name="T53" fmla="*/ 307 h 319"/>
                  <a:gd name="T54" fmla="*/ 84 w 220"/>
                  <a:gd name="T55" fmla="*/ 312 h 319"/>
                  <a:gd name="T56" fmla="*/ 68 w 220"/>
                  <a:gd name="T57" fmla="*/ 318 h 319"/>
                  <a:gd name="T58" fmla="*/ 50 w 220"/>
                  <a:gd name="T59" fmla="*/ 311 h 319"/>
                  <a:gd name="T60" fmla="*/ 9 w 220"/>
                  <a:gd name="T61" fmla="*/ 253 h 319"/>
                  <a:gd name="T62" fmla="*/ 3 w 220"/>
                  <a:gd name="T63" fmla="*/ 239 h 319"/>
                  <a:gd name="T64" fmla="*/ 9 w 220"/>
                  <a:gd name="T65" fmla="*/ 205 h 319"/>
                  <a:gd name="T66" fmla="*/ 24 w 220"/>
                  <a:gd name="T67" fmla="*/ 173 h 319"/>
                  <a:gd name="T68" fmla="*/ 24 w 220"/>
                  <a:gd name="T69" fmla="*/ 138 h 319"/>
                  <a:gd name="T70" fmla="*/ 6 w 220"/>
                  <a:gd name="T71" fmla="*/ 108 h 319"/>
                  <a:gd name="T72" fmla="*/ 18 w 220"/>
                  <a:gd name="T73" fmla="*/ 79 h 319"/>
                  <a:gd name="T74" fmla="*/ 32 w 220"/>
                  <a:gd name="T75" fmla="*/ 4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0" h="319">
                    <a:moveTo>
                      <a:pt x="32" y="45"/>
                    </a:moveTo>
                    <a:cubicBezTo>
                      <a:pt x="33" y="32"/>
                      <a:pt x="35" y="17"/>
                      <a:pt x="46" y="9"/>
                    </a:cubicBezTo>
                    <a:cubicBezTo>
                      <a:pt x="53" y="3"/>
                      <a:pt x="63" y="2"/>
                      <a:pt x="72" y="2"/>
                    </a:cubicBezTo>
                    <a:cubicBezTo>
                      <a:pt x="79" y="1"/>
                      <a:pt x="87" y="1"/>
                      <a:pt x="94" y="0"/>
                    </a:cubicBezTo>
                    <a:cubicBezTo>
                      <a:pt x="96" y="0"/>
                      <a:pt x="99" y="0"/>
                      <a:pt x="101" y="0"/>
                    </a:cubicBezTo>
                    <a:cubicBezTo>
                      <a:pt x="103" y="1"/>
                      <a:pt x="106" y="3"/>
                      <a:pt x="108" y="5"/>
                    </a:cubicBezTo>
                    <a:cubicBezTo>
                      <a:pt x="116" y="13"/>
                      <a:pt x="124" y="23"/>
                      <a:pt x="131" y="32"/>
                    </a:cubicBezTo>
                    <a:cubicBezTo>
                      <a:pt x="135" y="40"/>
                      <a:pt x="140" y="48"/>
                      <a:pt x="148" y="51"/>
                    </a:cubicBezTo>
                    <a:cubicBezTo>
                      <a:pt x="152" y="54"/>
                      <a:pt x="160" y="57"/>
                      <a:pt x="165" y="56"/>
                    </a:cubicBezTo>
                    <a:cubicBezTo>
                      <a:pt x="170" y="55"/>
                      <a:pt x="174" y="50"/>
                      <a:pt x="179" y="51"/>
                    </a:cubicBezTo>
                    <a:cubicBezTo>
                      <a:pt x="184" y="51"/>
                      <a:pt x="188" y="55"/>
                      <a:pt x="191" y="60"/>
                    </a:cubicBezTo>
                    <a:cubicBezTo>
                      <a:pt x="193" y="64"/>
                      <a:pt x="195" y="69"/>
                      <a:pt x="198" y="73"/>
                    </a:cubicBezTo>
                    <a:cubicBezTo>
                      <a:pt x="202" y="77"/>
                      <a:pt x="206" y="80"/>
                      <a:pt x="210" y="83"/>
                    </a:cubicBezTo>
                    <a:cubicBezTo>
                      <a:pt x="217" y="91"/>
                      <a:pt x="220" y="103"/>
                      <a:pt x="217" y="114"/>
                    </a:cubicBezTo>
                    <a:cubicBezTo>
                      <a:pt x="215" y="125"/>
                      <a:pt x="210" y="135"/>
                      <a:pt x="204" y="145"/>
                    </a:cubicBezTo>
                    <a:cubicBezTo>
                      <a:pt x="202" y="149"/>
                      <a:pt x="198" y="153"/>
                      <a:pt x="194" y="152"/>
                    </a:cubicBezTo>
                    <a:cubicBezTo>
                      <a:pt x="192" y="151"/>
                      <a:pt x="191" y="150"/>
                      <a:pt x="190" y="149"/>
                    </a:cubicBezTo>
                    <a:cubicBezTo>
                      <a:pt x="182" y="140"/>
                      <a:pt x="172" y="133"/>
                      <a:pt x="161" y="129"/>
                    </a:cubicBezTo>
                    <a:cubicBezTo>
                      <a:pt x="153" y="146"/>
                      <a:pt x="151" y="168"/>
                      <a:pt x="161" y="184"/>
                    </a:cubicBezTo>
                    <a:cubicBezTo>
                      <a:pt x="163" y="189"/>
                      <a:pt x="167" y="193"/>
                      <a:pt x="169" y="198"/>
                    </a:cubicBezTo>
                    <a:cubicBezTo>
                      <a:pt x="177" y="215"/>
                      <a:pt x="166" y="238"/>
                      <a:pt x="177" y="253"/>
                    </a:cubicBezTo>
                    <a:cubicBezTo>
                      <a:pt x="183" y="261"/>
                      <a:pt x="193" y="266"/>
                      <a:pt x="194" y="275"/>
                    </a:cubicBezTo>
                    <a:cubicBezTo>
                      <a:pt x="194" y="280"/>
                      <a:pt x="191" y="285"/>
                      <a:pt x="187" y="288"/>
                    </a:cubicBezTo>
                    <a:cubicBezTo>
                      <a:pt x="183" y="292"/>
                      <a:pt x="178" y="293"/>
                      <a:pt x="173" y="295"/>
                    </a:cubicBezTo>
                    <a:cubicBezTo>
                      <a:pt x="166" y="297"/>
                      <a:pt x="160" y="300"/>
                      <a:pt x="153" y="300"/>
                    </a:cubicBezTo>
                    <a:cubicBezTo>
                      <a:pt x="146" y="300"/>
                      <a:pt x="139" y="298"/>
                      <a:pt x="133" y="301"/>
                    </a:cubicBezTo>
                    <a:cubicBezTo>
                      <a:pt x="129" y="302"/>
                      <a:pt x="125" y="305"/>
                      <a:pt x="121" y="307"/>
                    </a:cubicBezTo>
                    <a:cubicBezTo>
                      <a:pt x="110" y="313"/>
                      <a:pt x="96" y="308"/>
                      <a:pt x="84" y="312"/>
                    </a:cubicBezTo>
                    <a:cubicBezTo>
                      <a:pt x="79" y="314"/>
                      <a:pt x="73" y="318"/>
                      <a:pt x="68" y="318"/>
                    </a:cubicBezTo>
                    <a:cubicBezTo>
                      <a:pt x="61" y="319"/>
                      <a:pt x="55" y="315"/>
                      <a:pt x="50" y="311"/>
                    </a:cubicBezTo>
                    <a:cubicBezTo>
                      <a:pt x="31" y="296"/>
                      <a:pt x="20" y="274"/>
                      <a:pt x="9" y="253"/>
                    </a:cubicBezTo>
                    <a:cubicBezTo>
                      <a:pt x="6" y="249"/>
                      <a:pt x="4" y="244"/>
                      <a:pt x="3" y="239"/>
                    </a:cubicBezTo>
                    <a:cubicBezTo>
                      <a:pt x="0" y="228"/>
                      <a:pt x="4" y="216"/>
                      <a:pt x="9" y="205"/>
                    </a:cubicBezTo>
                    <a:cubicBezTo>
                      <a:pt x="14" y="195"/>
                      <a:pt x="20" y="184"/>
                      <a:pt x="24" y="173"/>
                    </a:cubicBezTo>
                    <a:cubicBezTo>
                      <a:pt x="28" y="161"/>
                      <a:pt x="29" y="149"/>
                      <a:pt x="24" y="138"/>
                    </a:cubicBezTo>
                    <a:cubicBezTo>
                      <a:pt x="19" y="127"/>
                      <a:pt x="9" y="120"/>
                      <a:pt x="6" y="108"/>
                    </a:cubicBezTo>
                    <a:cubicBezTo>
                      <a:pt x="2" y="96"/>
                      <a:pt x="9" y="87"/>
                      <a:pt x="18" y="79"/>
                    </a:cubicBezTo>
                    <a:cubicBezTo>
                      <a:pt x="28" y="71"/>
                      <a:pt x="31" y="58"/>
                      <a:pt x="32" y="4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8" name="Freeform 38"/>
              <p:cNvSpPr>
                <a:spLocks/>
              </p:cNvSpPr>
              <p:nvPr/>
            </p:nvSpPr>
            <p:spPr bwMode="auto">
              <a:xfrm>
                <a:off x="9170988" y="4360863"/>
                <a:ext cx="103188" cy="254000"/>
              </a:xfrm>
              <a:custGeom>
                <a:avLst/>
                <a:gdLst>
                  <a:gd name="T0" fmla="*/ 30 w 62"/>
                  <a:gd name="T1" fmla="*/ 9 h 154"/>
                  <a:gd name="T2" fmla="*/ 48 w 62"/>
                  <a:gd name="T3" fmla="*/ 0 h 154"/>
                  <a:gd name="T4" fmla="*/ 61 w 62"/>
                  <a:gd name="T5" fmla="*/ 13 h 154"/>
                  <a:gd name="T6" fmla="*/ 58 w 62"/>
                  <a:gd name="T7" fmla="*/ 20 h 154"/>
                  <a:gd name="T8" fmla="*/ 45 w 62"/>
                  <a:gd name="T9" fmla="*/ 39 h 154"/>
                  <a:gd name="T10" fmla="*/ 42 w 62"/>
                  <a:gd name="T11" fmla="*/ 60 h 154"/>
                  <a:gd name="T12" fmla="*/ 46 w 62"/>
                  <a:gd name="T13" fmla="*/ 82 h 154"/>
                  <a:gd name="T14" fmla="*/ 53 w 62"/>
                  <a:gd name="T15" fmla="*/ 101 h 154"/>
                  <a:gd name="T16" fmla="*/ 41 w 62"/>
                  <a:gd name="T17" fmla="*/ 136 h 154"/>
                  <a:gd name="T18" fmla="*/ 4 w 62"/>
                  <a:gd name="T19" fmla="*/ 141 h 154"/>
                  <a:gd name="T20" fmla="*/ 3 w 62"/>
                  <a:gd name="T21" fmla="*/ 108 h 154"/>
                  <a:gd name="T22" fmla="*/ 8 w 62"/>
                  <a:gd name="T23" fmla="*/ 88 h 154"/>
                  <a:gd name="T24" fmla="*/ 9 w 62"/>
                  <a:gd name="T25" fmla="*/ 67 h 154"/>
                  <a:gd name="T26" fmla="*/ 7 w 62"/>
                  <a:gd name="T27" fmla="*/ 50 h 154"/>
                  <a:gd name="T28" fmla="*/ 15 w 62"/>
                  <a:gd name="T29" fmla="*/ 35 h 154"/>
                  <a:gd name="T30" fmla="*/ 30 w 62"/>
                  <a:gd name="T31" fmla="*/ 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154">
                    <a:moveTo>
                      <a:pt x="30" y="9"/>
                    </a:moveTo>
                    <a:cubicBezTo>
                      <a:pt x="35" y="4"/>
                      <a:pt x="41" y="0"/>
                      <a:pt x="48" y="0"/>
                    </a:cubicBezTo>
                    <a:cubicBezTo>
                      <a:pt x="55" y="1"/>
                      <a:pt x="62" y="6"/>
                      <a:pt x="61" y="13"/>
                    </a:cubicBezTo>
                    <a:cubicBezTo>
                      <a:pt x="61" y="16"/>
                      <a:pt x="59" y="18"/>
                      <a:pt x="58" y="20"/>
                    </a:cubicBezTo>
                    <a:cubicBezTo>
                      <a:pt x="54" y="26"/>
                      <a:pt x="48" y="32"/>
                      <a:pt x="45" y="39"/>
                    </a:cubicBezTo>
                    <a:cubicBezTo>
                      <a:pt x="42" y="46"/>
                      <a:pt x="41" y="53"/>
                      <a:pt x="42" y="60"/>
                    </a:cubicBezTo>
                    <a:cubicBezTo>
                      <a:pt x="42" y="67"/>
                      <a:pt x="43" y="75"/>
                      <a:pt x="46" y="82"/>
                    </a:cubicBezTo>
                    <a:cubicBezTo>
                      <a:pt x="48" y="88"/>
                      <a:pt x="51" y="94"/>
                      <a:pt x="53" y="101"/>
                    </a:cubicBezTo>
                    <a:cubicBezTo>
                      <a:pt x="56" y="114"/>
                      <a:pt x="51" y="127"/>
                      <a:pt x="41" y="136"/>
                    </a:cubicBezTo>
                    <a:cubicBezTo>
                      <a:pt x="34" y="143"/>
                      <a:pt x="10" y="154"/>
                      <a:pt x="4" y="141"/>
                    </a:cubicBezTo>
                    <a:cubicBezTo>
                      <a:pt x="0" y="132"/>
                      <a:pt x="1" y="118"/>
                      <a:pt x="3" y="108"/>
                    </a:cubicBezTo>
                    <a:cubicBezTo>
                      <a:pt x="4" y="101"/>
                      <a:pt x="6" y="95"/>
                      <a:pt x="8" y="88"/>
                    </a:cubicBezTo>
                    <a:cubicBezTo>
                      <a:pt x="9" y="81"/>
                      <a:pt x="10" y="74"/>
                      <a:pt x="9" y="67"/>
                    </a:cubicBezTo>
                    <a:cubicBezTo>
                      <a:pt x="8" y="62"/>
                      <a:pt x="6" y="56"/>
                      <a:pt x="7" y="50"/>
                    </a:cubicBezTo>
                    <a:cubicBezTo>
                      <a:pt x="8" y="44"/>
                      <a:pt x="12" y="40"/>
                      <a:pt x="15" y="35"/>
                    </a:cubicBezTo>
                    <a:cubicBezTo>
                      <a:pt x="20" y="26"/>
                      <a:pt x="23" y="17"/>
                      <a:pt x="30" y="9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39" name="Freeform 39"/>
              <p:cNvSpPr>
                <a:spLocks/>
              </p:cNvSpPr>
              <p:nvPr/>
            </p:nvSpPr>
            <p:spPr bwMode="auto">
              <a:xfrm>
                <a:off x="9401175" y="4405313"/>
                <a:ext cx="147638" cy="177800"/>
              </a:xfrm>
              <a:custGeom>
                <a:avLst/>
                <a:gdLst>
                  <a:gd name="T0" fmla="*/ 13 w 89"/>
                  <a:gd name="T1" fmla="*/ 12 h 108"/>
                  <a:gd name="T2" fmla="*/ 14 w 89"/>
                  <a:gd name="T3" fmla="*/ 9 h 108"/>
                  <a:gd name="T4" fmla="*/ 16 w 89"/>
                  <a:gd name="T5" fmla="*/ 7 h 108"/>
                  <a:gd name="T6" fmla="*/ 39 w 89"/>
                  <a:gd name="T7" fmla="*/ 4 h 108"/>
                  <a:gd name="T8" fmla="*/ 55 w 89"/>
                  <a:gd name="T9" fmla="*/ 0 h 108"/>
                  <a:gd name="T10" fmla="*/ 80 w 89"/>
                  <a:gd name="T11" fmla="*/ 14 h 108"/>
                  <a:gd name="T12" fmla="*/ 87 w 89"/>
                  <a:gd name="T13" fmla="*/ 19 h 108"/>
                  <a:gd name="T14" fmla="*/ 86 w 89"/>
                  <a:gd name="T15" fmla="*/ 30 h 108"/>
                  <a:gd name="T16" fmla="*/ 78 w 89"/>
                  <a:gd name="T17" fmla="*/ 39 h 108"/>
                  <a:gd name="T18" fmla="*/ 76 w 89"/>
                  <a:gd name="T19" fmla="*/ 50 h 108"/>
                  <a:gd name="T20" fmla="*/ 78 w 89"/>
                  <a:gd name="T21" fmla="*/ 67 h 108"/>
                  <a:gd name="T22" fmla="*/ 75 w 89"/>
                  <a:gd name="T23" fmla="*/ 72 h 108"/>
                  <a:gd name="T24" fmla="*/ 28 w 89"/>
                  <a:gd name="T25" fmla="*/ 107 h 108"/>
                  <a:gd name="T26" fmla="*/ 17 w 89"/>
                  <a:gd name="T27" fmla="*/ 106 h 108"/>
                  <a:gd name="T28" fmla="*/ 12 w 89"/>
                  <a:gd name="T29" fmla="*/ 100 h 108"/>
                  <a:gd name="T30" fmla="*/ 3 w 89"/>
                  <a:gd name="T31" fmla="*/ 80 h 108"/>
                  <a:gd name="T32" fmla="*/ 0 w 89"/>
                  <a:gd name="T33" fmla="*/ 63 h 108"/>
                  <a:gd name="T34" fmla="*/ 4 w 89"/>
                  <a:gd name="T35" fmla="*/ 50 h 108"/>
                  <a:gd name="T36" fmla="*/ 13 w 89"/>
                  <a:gd name="T37" fmla="*/ 34 h 108"/>
                  <a:gd name="T38" fmla="*/ 13 w 89"/>
                  <a:gd name="T39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08">
                    <a:moveTo>
                      <a:pt x="13" y="12"/>
                    </a:moveTo>
                    <a:cubicBezTo>
                      <a:pt x="13" y="11"/>
                      <a:pt x="13" y="10"/>
                      <a:pt x="14" y="9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23" y="3"/>
                      <a:pt x="31" y="5"/>
                      <a:pt x="39" y="4"/>
                    </a:cubicBezTo>
                    <a:cubicBezTo>
                      <a:pt x="44" y="3"/>
                      <a:pt x="49" y="0"/>
                      <a:pt x="55" y="0"/>
                    </a:cubicBezTo>
                    <a:cubicBezTo>
                      <a:pt x="65" y="1"/>
                      <a:pt x="71" y="9"/>
                      <a:pt x="80" y="14"/>
                    </a:cubicBezTo>
                    <a:cubicBezTo>
                      <a:pt x="82" y="15"/>
                      <a:pt x="85" y="16"/>
                      <a:pt x="87" y="19"/>
                    </a:cubicBezTo>
                    <a:cubicBezTo>
                      <a:pt x="89" y="22"/>
                      <a:pt x="88" y="27"/>
                      <a:pt x="86" y="30"/>
                    </a:cubicBezTo>
                    <a:cubicBezTo>
                      <a:pt x="83" y="33"/>
                      <a:pt x="80" y="36"/>
                      <a:pt x="78" y="39"/>
                    </a:cubicBezTo>
                    <a:cubicBezTo>
                      <a:pt x="76" y="43"/>
                      <a:pt x="76" y="47"/>
                      <a:pt x="76" y="50"/>
                    </a:cubicBezTo>
                    <a:cubicBezTo>
                      <a:pt x="77" y="56"/>
                      <a:pt x="80" y="62"/>
                      <a:pt x="78" y="67"/>
                    </a:cubicBezTo>
                    <a:cubicBezTo>
                      <a:pt x="78" y="69"/>
                      <a:pt x="76" y="71"/>
                      <a:pt x="75" y="72"/>
                    </a:cubicBezTo>
                    <a:cubicBezTo>
                      <a:pt x="63" y="88"/>
                      <a:pt x="48" y="103"/>
                      <a:pt x="28" y="107"/>
                    </a:cubicBezTo>
                    <a:cubicBezTo>
                      <a:pt x="24" y="108"/>
                      <a:pt x="20" y="108"/>
                      <a:pt x="17" y="106"/>
                    </a:cubicBezTo>
                    <a:cubicBezTo>
                      <a:pt x="15" y="105"/>
                      <a:pt x="13" y="102"/>
                      <a:pt x="12" y="100"/>
                    </a:cubicBezTo>
                    <a:cubicBezTo>
                      <a:pt x="9" y="94"/>
                      <a:pt x="5" y="87"/>
                      <a:pt x="3" y="80"/>
                    </a:cubicBezTo>
                    <a:cubicBezTo>
                      <a:pt x="1" y="75"/>
                      <a:pt x="0" y="69"/>
                      <a:pt x="0" y="63"/>
                    </a:cubicBezTo>
                    <a:cubicBezTo>
                      <a:pt x="0" y="58"/>
                      <a:pt x="1" y="53"/>
                      <a:pt x="4" y="50"/>
                    </a:cubicBezTo>
                    <a:cubicBezTo>
                      <a:pt x="9" y="45"/>
                      <a:pt x="12" y="42"/>
                      <a:pt x="13" y="34"/>
                    </a:cubicBezTo>
                    <a:cubicBezTo>
                      <a:pt x="13" y="27"/>
                      <a:pt x="13" y="20"/>
                      <a:pt x="13" y="12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0" name="Freeform 40"/>
              <p:cNvSpPr>
                <a:spLocks/>
              </p:cNvSpPr>
              <p:nvPr/>
            </p:nvSpPr>
            <p:spPr bwMode="auto">
              <a:xfrm>
                <a:off x="9105900" y="4930776"/>
                <a:ext cx="44450" cy="71438"/>
              </a:xfrm>
              <a:custGeom>
                <a:avLst/>
                <a:gdLst>
                  <a:gd name="T0" fmla="*/ 3 w 27"/>
                  <a:gd name="T1" fmla="*/ 8 h 43"/>
                  <a:gd name="T2" fmla="*/ 1 w 27"/>
                  <a:gd name="T3" fmla="*/ 19 h 43"/>
                  <a:gd name="T4" fmla="*/ 4 w 27"/>
                  <a:gd name="T5" fmla="*/ 25 h 43"/>
                  <a:gd name="T6" fmla="*/ 10 w 27"/>
                  <a:gd name="T7" fmla="*/ 34 h 43"/>
                  <a:gd name="T8" fmla="*/ 15 w 27"/>
                  <a:gd name="T9" fmla="*/ 40 h 43"/>
                  <a:gd name="T10" fmla="*/ 23 w 27"/>
                  <a:gd name="T11" fmla="*/ 42 h 43"/>
                  <a:gd name="T12" fmla="*/ 25 w 27"/>
                  <a:gd name="T13" fmla="*/ 41 h 43"/>
                  <a:gd name="T14" fmla="*/ 25 w 27"/>
                  <a:gd name="T15" fmla="*/ 40 h 43"/>
                  <a:gd name="T16" fmla="*/ 27 w 27"/>
                  <a:gd name="T17" fmla="*/ 31 h 43"/>
                  <a:gd name="T18" fmla="*/ 27 w 27"/>
                  <a:gd name="T19" fmla="*/ 19 h 43"/>
                  <a:gd name="T20" fmla="*/ 24 w 27"/>
                  <a:gd name="T21" fmla="*/ 9 h 43"/>
                  <a:gd name="T22" fmla="*/ 3 w 27"/>
                  <a:gd name="T23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3">
                    <a:moveTo>
                      <a:pt x="3" y="8"/>
                    </a:moveTo>
                    <a:cubicBezTo>
                      <a:pt x="1" y="11"/>
                      <a:pt x="0" y="15"/>
                      <a:pt x="1" y="19"/>
                    </a:cubicBezTo>
                    <a:cubicBezTo>
                      <a:pt x="1" y="21"/>
                      <a:pt x="2" y="23"/>
                      <a:pt x="4" y="25"/>
                    </a:cubicBezTo>
                    <a:cubicBezTo>
                      <a:pt x="6" y="28"/>
                      <a:pt x="8" y="31"/>
                      <a:pt x="10" y="34"/>
                    </a:cubicBezTo>
                    <a:cubicBezTo>
                      <a:pt x="11" y="36"/>
                      <a:pt x="13" y="39"/>
                      <a:pt x="15" y="40"/>
                    </a:cubicBezTo>
                    <a:cubicBezTo>
                      <a:pt x="17" y="42"/>
                      <a:pt x="20" y="43"/>
                      <a:pt x="23" y="42"/>
                    </a:cubicBezTo>
                    <a:cubicBezTo>
                      <a:pt x="24" y="42"/>
                      <a:pt x="24" y="42"/>
                      <a:pt x="25" y="41"/>
                    </a:cubicBezTo>
                    <a:cubicBezTo>
                      <a:pt x="25" y="41"/>
                      <a:pt x="25" y="41"/>
                      <a:pt x="25" y="40"/>
                    </a:cubicBezTo>
                    <a:cubicBezTo>
                      <a:pt x="27" y="37"/>
                      <a:pt x="27" y="34"/>
                      <a:pt x="27" y="31"/>
                    </a:cubicBezTo>
                    <a:cubicBezTo>
                      <a:pt x="27" y="27"/>
                      <a:pt x="27" y="23"/>
                      <a:pt x="27" y="19"/>
                    </a:cubicBezTo>
                    <a:cubicBezTo>
                      <a:pt x="27" y="16"/>
                      <a:pt x="26" y="12"/>
                      <a:pt x="24" y="9"/>
                    </a:cubicBezTo>
                    <a:cubicBezTo>
                      <a:pt x="18" y="2"/>
                      <a:pt x="9" y="0"/>
                      <a:pt x="3" y="8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1" name="Freeform 41"/>
              <p:cNvSpPr>
                <a:spLocks/>
              </p:cNvSpPr>
              <p:nvPr/>
            </p:nvSpPr>
            <p:spPr bwMode="auto">
              <a:xfrm>
                <a:off x="9412288" y="5110163"/>
                <a:ext cx="166688" cy="209550"/>
              </a:xfrm>
              <a:custGeom>
                <a:avLst/>
                <a:gdLst>
                  <a:gd name="T0" fmla="*/ 68 w 102"/>
                  <a:gd name="T1" fmla="*/ 100 h 127"/>
                  <a:gd name="T2" fmla="*/ 80 w 102"/>
                  <a:gd name="T3" fmla="*/ 121 h 127"/>
                  <a:gd name="T4" fmla="*/ 87 w 102"/>
                  <a:gd name="T5" fmla="*/ 124 h 127"/>
                  <a:gd name="T6" fmla="*/ 90 w 102"/>
                  <a:gd name="T7" fmla="*/ 126 h 127"/>
                  <a:gd name="T8" fmla="*/ 95 w 102"/>
                  <a:gd name="T9" fmla="*/ 124 h 127"/>
                  <a:gd name="T10" fmla="*/ 101 w 102"/>
                  <a:gd name="T11" fmla="*/ 117 h 127"/>
                  <a:gd name="T12" fmla="*/ 102 w 102"/>
                  <a:gd name="T13" fmla="*/ 112 h 127"/>
                  <a:gd name="T14" fmla="*/ 90 w 102"/>
                  <a:gd name="T15" fmla="*/ 86 h 127"/>
                  <a:gd name="T16" fmla="*/ 89 w 102"/>
                  <a:gd name="T17" fmla="*/ 77 h 127"/>
                  <a:gd name="T18" fmla="*/ 84 w 102"/>
                  <a:gd name="T19" fmla="*/ 70 h 127"/>
                  <a:gd name="T20" fmla="*/ 71 w 102"/>
                  <a:gd name="T21" fmla="*/ 44 h 127"/>
                  <a:gd name="T22" fmla="*/ 67 w 102"/>
                  <a:gd name="T23" fmla="*/ 32 h 127"/>
                  <a:gd name="T24" fmla="*/ 50 w 102"/>
                  <a:gd name="T25" fmla="*/ 20 h 127"/>
                  <a:gd name="T26" fmla="*/ 26 w 102"/>
                  <a:gd name="T27" fmla="*/ 3 h 127"/>
                  <a:gd name="T28" fmla="*/ 14 w 102"/>
                  <a:gd name="T29" fmla="*/ 3 h 127"/>
                  <a:gd name="T30" fmla="*/ 1 w 102"/>
                  <a:gd name="T31" fmla="*/ 16 h 127"/>
                  <a:gd name="T32" fmla="*/ 0 w 102"/>
                  <a:gd name="T33" fmla="*/ 21 h 127"/>
                  <a:gd name="T34" fmla="*/ 2 w 102"/>
                  <a:gd name="T35" fmla="*/ 33 h 127"/>
                  <a:gd name="T36" fmla="*/ 8 w 102"/>
                  <a:gd name="T37" fmla="*/ 44 h 127"/>
                  <a:gd name="T38" fmla="*/ 21 w 102"/>
                  <a:gd name="T39" fmla="*/ 53 h 127"/>
                  <a:gd name="T40" fmla="*/ 30 w 102"/>
                  <a:gd name="T41" fmla="*/ 64 h 127"/>
                  <a:gd name="T42" fmla="*/ 40 w 102"/>
                  <a:gd name="T43" fmla="*/ 72 h 127"/>
                  <a:gd name="T44" fmla="*/ 54 w 102"/>
                  <a:gd name="T45" fmla="*/ 83 h 127"/>
                  <a:gd name="T46" fmla="*/ 65 w 102"/>
                  <a:gd name="T47" fmla="*/ 94 h 127"/>
                  <a:gd name="T48" fmla="*/ 68 w 102"/>
                  <a:gd name="T4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27">
                    <a:moveTo>
                      <a:pt x="68" y="100"/>
                    </a:moveTo>
                    <a:cubicBezTo>
                      <a:pt x="70" y="108"/>
                      <a:pt x="73" y="117"/>
                      <a:pt x="80" y="121"/>
                    </a:cubicBezTo>
                    <a:cubicBezTo>
                      <a:pt x="83" y="122"/>
                      <a:pt x="85" y="123"/>
                      <a:pt x="87" y="124"/>
                    </a:cubicBezTo>
                    <a:cubicBezTo>
                      <a:pt x="88" y="125"/>
                      <a:pt x="89" y="126"/>
                      <a:pt x="90" y="126"/>
                    </a:cubicBezTo>
                    <a:cubicBezTo>
                      <a:pt x="92" y="127"/>
                      <a:pt x="94" y="125"/>
                      <a:pt x="95" y="124"/>
                    </a:cubicBezTo>
                    <a:cubicBezTo>
                      <a:pt x="98" y="122"/>
                      <a:pt x="100" y="120"/>
                      <a:pt x="101" y="117"/>
                    </a:cubicBezTo>
                    <a:cubicBezTo>
                      <a:pt x="102" y="115"/>
                      <a:pt x="102" y="114"/>
                      <a:pt x="102" y="112"/>
                    </a:cubicBezTo>
                    <a:cubicBezTo>
                      <a:pt x="100" y="103"/>
                      <a:pt x="92" y="95"/>
                      <a:pt x="90" y="86"/>
                    </a:cubicBezTo>
                    <a:cubicBezTo>
                      <a:pt x="90" y="83"/>
                      <a:pt x="90" y="80"/>
                      <a:pt x="89" y="77"/>
                    </a:cubicBezTo>
                    <a:cubicBezTo>
                      <a:pt x="88" y="74"/>
                      <a:pt x="86" y="72"/>
                      <a:pt x="84" y="70"/>
                    </a:cubicBezTo>
                    <a:cubicBezTo>
                      <a:pt x="79" y="62"/>
                      <a:pt x="73" y="53"/>
                      <a:pt x="71" y="44"/>
                    </a:cubicBezTo>
                    <a:cubicBezTo>
                      <a:pt x="69" y="40"/>
                      <a:pt x="69" y="36"/>
                      <a:pt x="67" y="32"/>
                    </a:cubicBezTo>
                    <a:cubicBezTo>
                      <a:pt x="63" y="27"/>
                      <a:pt x="56" y="24"/>
                      <a:pt x="50" y="20"/>
                    </a:cubicBezTo>
                    <a:cubicBezTo>
                      <a:pt x="42" y="14"/>
                      <a:pt x="36" y="5"/>
                      <a:pt x="26" y="3"/>
                    </a:cubicBezTo>
                    <a:cubicBezTo>
                      <a:pt x="22" y="1"/>
                      <a:pt x="17" y="0"/>
                      <a:pt x="14" y="3"/>
                    </a:cubicBezTo>
                    <a:cubicBezTo>
                      <a:pt x="8" y="6"/>
                      <a:pt x="3" y="10"/>
                      <a:pt x="1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0" y="25"/>
                      <a:pt x="0" y="30"/>
                      <a:pt x="2" y="33"/>
                    </a:cubicBezTo>
                    <a:cubicBezTo>
                      <a:pt x="3" y="38"/>
                      <a:pt x="4" y="41"/>
                      <a:pt x="8" y="44"/>
                    </a:cubicBezTo>
                    <a:cubicBezTo>
                      <a:pt x="13" y="47"/>
                      <a:pt x="18" y="49"/>
                      <a:pt x="21" y="53"/>
                    </a:cubicBezTo>
                    <a:cubicBezTo>
                      <a:pt x="25" y="56"/>
                      <a:pt x="27" y="60"/>
                      <a:pt x="30" y="64"/>
                    </a:cubicBezTo>
                    <a:cubicBezTo>
                      <a:pt x="33" y="67"/>
                      <a:pt x="36" y="70"/>
                      <a:pt x="40" y="72"/>
                    </a:cubicBezTo>
                    <a:cubicBezTo>
                      <a:pt x="44" y="76"/>
                      <a:pt x="49" y="79"/>
                      <a:pt x="54" y="83"/>
                    </a:cubicBezTo>
                    <a:cubicBezTo>
                      <a:pt x="58" y="86"/>
                      <a:pt x="62" y="89"/>
                      <a:pt x="65" y="94"/>
                    </a:cubicBezTo>
                    <a:cubicBezTo>
                      <a:pt x="67" y="97"/>
                      <a:pt x="67" y="96"/>
                      <a:pt x="68" y="10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2" name="Freeform 42"/>
              <p:cNvSpPr>
                <a:spLocks/>
              </p:cNvSpPr>
              <p:nvPr/>
            </p:nvSpPr>
            <p:spPr bwMode="auto">
              <a:xfrm>
                <a:off x="9598025" y="5402263"/>
                <a:ext cx="190500" cy="339725"/>
              </a:xfrm>
              <a:custGeom>
                <a:avLst/>
                <a:gdLst>
                  <a:gd name="T0" fmla="*/ 10 w 116"/>
                  <a:gd name="T1" fmla="*/ 38 h 206"/>
                  <a:gd name="T2" fmla="*/ 3 w 116"/>
                  <a:gd name="T3" fmla="*/ 59 h 206"/>
                  <a:gd name="T4" fmla="*/ 3 w 116"/>
                  <a:gd name="T5" fmla="*/ 69 h 206"/>
                  <a:gd name="T6" fmla="*/ 0 w 116"/>
                  <a:gd name="T7" fmla="*/ 87 h 206"/>
                  <a:gd name="T8" fmla="*/ 6 w 116"/>
                  <a:gd name="T9" fmla="*/ 105 h 206"/>
                  <a:gd name="T10" fmla="*/ 24 w 116"/>
                  <a:gd name="T11" fmla="*/ 139 h 206"/>
                  <a:gd name="T12" fmla="*/ 38 w 116"/>
                  <a:gd name="T13" fmla="*/ 167 h 206"/>
                  <a:gd name="T14" fmla="*/ 43 w 116"/>
                  <a:gd name="T15" fmla="*/ 177 h 206"/>
                  <a:gd name="T16" fmla="*/ 58 w 116"/>
                  <a:gd name="T17" fmla="*/ 199 h 206"/>
                  <a:gd name="T18" fmla="*/ 62 w 116"/>
                  <a:gd name="T19" fmla="*/ 202 h 206"/>
                  <a:gd name="T20" fmla="*/ 70 w 116"/>
                  <a:gd name="T21" fmla="*/ 205 h 206"/>
                  <a:gd name="T22" fmla="*/ 97 w 116"/>
                  <a:gd name="T23" fmla="*/ 201 h 206"/>
                  <a:gd name="T24" fmla="*/ 115 w 116"/>
                  <a:gd name="T25" fmla="*/ 174 h 206"/>
                  <a:gd name="T26" fmla="*/ 114 w 116"/>
                  <a:gd name="T27" fmla="*/ 159 h 206"/>
                  <a:gd name="T28" fmla="*/ 102 w 116"/>
                  <a:gd name="T29" fmla="*/ 137 h 206"/>
                  <a:gd name="T30" fmla="*/ 104 w 116"/>
                  <a:gd name="T31" fmla="*/ 126 h 206"/>
                  <a:gd name="T32" fmla="*/ 95 w 116"/>
                  <a:gd name="T33" fmla="*/ 107 h 206"/>
                  <a:gd name="T34" fmla="*/ 78 w 116"/>
                  <a:gd name="T35" fmla="*/ 71 h 206"/>
                  <a:gd name="T36" fmla="*/ 70 w 116"/>
                  <a:gd name="T37" fmla="*/ 50 h 206"/>
                  <a:gd name="T38" fmla="*/ 67 w 116"/>
                  <a:gd name="T39" fmla="*/ 43 h 206"/>
                  <a:gd name="T40" fmla="*/ 62 w 116"/>
                  <a:gd name="T41" fmla="*/ 38 h 206"/>
                  <a:gd name="T42" fmla="*/ 33 w 116"/>
                  <a:gd name="T43" fmla="*/ 7 h 206"/>
                  <a:gd name="T44" fmla="*/ 10 w 116"/>
                  <a:gd name="T45" fmla="*/ 3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206">
                    <a:moveTo>
                      <a:pt x="10" y="38"/>
                    </a:moveTo>
                    <a:cubicBezTo>
                      <a:pt x="8" y="45"/>
                      <a:pt x="4" y="52"/>
                      <a:pt x="3" y="59"/>
                    </a:cubicBezTo>
                    <a:cubicBezTo>
                      <a:pt x="3" y="62"/>
                      <a:pt x="3" y="66"/>
                      <a:pt x="3" y="69"/>
                    </a:cubicBezTo>
                    <a:cubicBezTo>
                      <a:pt x="2" y="75"/>
                      <a:pt x="0" y="81"/>
                      <a:pt x="0" y="87"/>
                    </a:cubicBezTo>
                    <a:cubicBezTo>
                      <a:pt x="0" y="93"/>
                      <a:pt x="3" y="99"/>
                      <a:pt x="6" y="105"/>
                    </a:cubicBezTo>
                    <a:cubicBezTo>
                      <a:pt x="12" y="116"/>
                      <a:pt x="18" y="128"/>
                      <a:pt x="24" y="139"/>
                    </a:cubicBezTo>
                    <a:cubicBezTo>
                      <a:pt x="28" y="148"/>
                      <a:pt x="33" y="158"/>
                      <a:pt x="38" y="167"/>
                    </a:cubicBezTo>
                    <a:cubicBezTo>
                      <a:pt x="40" y="170"/>
                      <a:pt x="41" y="174"/>
                      <a:pt x="43" y="177"/>
                    </a:cubicBezTo>
                    <a:cubicBezTo>
                      <a:pt x="48" y="185"/>
                      <a:pt x="53" y="192"/>
                      <a:pt x="58" y="199"/>
                    </a:cubicBezTo>
                    <a:cubicBezTo>
                      <a:pt x="59" y="200"/>
                      <a:pt x="61" y="201"/>
                      <a:pt x="62" y="202"/>
                    </a:cubicBezTo>
                    <a:cubicBezTo>
                      <a:pt x="64" y="204"/>
                      <a:pt x="67" y="204"/>
                      <a:pt x="70" y="205"/>
                    </a:cubicBezTo>
                    <a:cubicBezTo>
                      <a:pt x="79" y="206"/>
                      <a:pt x="89" y="205"/>
                      <a:pt x="97" y="201"/>
                    </a:cubicBezTo>
                    <a:cubicBezTo>
                      <a:pt x="106" y="195"/>
                      <a:pt x="112" y="185"/>
                      <a:pt x="115" y="174"/>
                    </a:cubicBezTo>
                    <a:cubicBezTo>
                      <a:pt x="116" y="169"/>
                      <a:pt x="116" y="164"/>
                      <a:pt x="114" y="159"/>
                    </a:cubicBezTo>
                    <a:cubicBezTo>
                      <a:pt x="111" y="151"/>
                      <a:pt x="101" y="145"/>
                      <a:pt x="102" y="137"/>
                    </a:cubicBezTo>
                    <a:cubicBezTo>
                      <a:pt x="102" y="133"/>
                      <a:pt x="104" y="130"/>
                      <a:pt x="104" y="126"/>
                    </a:cubicBezTo>
                    <a:cubicBezTo>
                      <a:pt x="105" y="119"/>
                      <a:pt x="99" y="113"/>
                      <a:pt x="95" y="107"/>
                    </a:cubicBezTo>
                    <a:cubicBezTo>
                      <a:pt x="87" y="96"/>
                      <a:pt x="83" y="84"/>
                      <a:pt x="78" y="71"/>
                    </a:cubicBezTo>
                    <a:cubicBezTo>
                      <a:pt x="76" y="64"/>
                      <a:pt x="73" y="57"/>
                      <a:pt x="70" y="50"/>
                    </a:cubicBezTo>
                    <a:cubicBezTo>
                      <a:pt x="70" y="47"/>
                      <a:pt x="69" y="45"/>
                      <a:pt x="67" y="43"/>
                    </a:cubicBezTo>
                    <a:cubicBezTo>
                      <a:pt x="66" y="41"/>
                      <a:pt x="64" y="40"/>
                      <a:pt x="62" y="38"/>
                    </a:cubicBezTo>
                    <a:cubicBezTo>
                      <a:pt x="51" y="30"/>
                      <a:pt x="46" y="13"/>
                      <a:pt x="33" y="7"/>
                    </a:cubicBezTo>
                    <a:cubicBezTo>
                      <a:pt x="16" y="0"/>
                      <a:pt x="13" y="27"/>
                      <a:pt x="10" y="3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3" name="Freeform 43"/>
              <p:cNvSpPr>
                <a:spLocks/>
              </p:cNvSpPr>
              <p:nvPr/>
            </p:nvSpPr>
            <p:spPr bwMode="auto">
              <a:xfrm>
                <a:off x="9675813" y="6045201"/>
                <a:ext cx="125413" cy="188913"/>
              </a:xfrm>
              <a:custGeom>
                <a:avLst/>
                <a:gdLst>
                  <a:gd name="T0" fmla="*/ 9 w 77"/>
                  <a:gd name="T1" fmla="*/ 82 h 115"/>
                  <a:gd name="T2" fmla="*/ 18 w 77"/>
                  <a:gd name="T3" fmla="*/ 110 h 115"/>
                  <a:gd name="T4" fmla="*/ 40 w 77"/>
                  <a:gd name="T5" fmla="*/ 115 h 115"/>
                  <a:gd name="T6" fmla="*/ 65 w 77"/>
                  <a:gd name="T7" fmla="*/ 113 h 115"/>
                  <a:gd name="T8" fmla="*/ 71 w 77"/>
                  <a:gd name="T9" fmla="*/ 110 h 115"/>
                  <a:gd name="T10" fmla="*/ 74 w 77"/>
                  <a:gd name="T11" fmla="*/ 102 h 115"/>
                  <a:gd name="T12" fmla="*/ 72 w 77"/>
                  <a:gd name="T13" fmla="*/ 70 h 115"/>
                  <a:gd name="T14" fmla="*/ 65 w 77"/>
                  <a:gd name="T15" fmla="*/ 59 h 115"/>
                  <a:gd name="T16" fmla="*/ 61 w 77"/>
                  <a:gd name="T17" fmla="*/ 42 h 115"/>
                  <a:gd name="T18" fmla="*/ 40 w 77"/>
                  <a:gd name="T19" fmla="*/ 7 h 115"/>
                  <a:gd name="T20" fmla="*/ 33 w 77"/>
                  <a:gd name="T21" fmla="*/ 3 h 115"/>
                  <a:gd name="T22" fmla="*/ 10 w 77"/>
                  <a:gd name="T23" fmla="*/ 3 h 115"/>
                  <a:gd name="T24" fmla="*/ 6 w 77"/>
                  <a:gd name="T25" fmla="*/ 35 h 115"/>
                  <a:gd name="T26" fmla="*/ 9 w 77"/>
                  <a:gd name="T27" fmla="*/ 8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15">
                    <a:moveTo>
                      <a:pt x="9" y="82"/>
                    </a:moveTo>
                    <a:cubicBezTo>
                      <a:pt x="8" y="92"/>
                      <a:pt x="10" y="104"/>
                      <a:pt x="18" y="110"/>
                    </a:cubicBezTo>
                    <a:cubicBezTo>
                      <a:pt x="24" y="115"/>
                      <a:pt x="32" y="115"/>
                      <a:pt x="40" y="115"/>
                    </a:cubicBezTo>
                    <a:cubicBezTo>
                      <a:pt x="49" y="115"/>
                      <a:pt x="57" y="115"/>
                      <a:pt x="65" y="113"/>
                    </a:cubicBezTo>
                    <a:cubicBezTo>
                      <a:pt x="67" y="112"/>
                      <a:pt x="69" y="112"/>
                      <a:pt x="71" y="110"/>
                    </a:cubicBezTo>
                    <a:cubicBezTo>
                      <a:pt x="73" y="108"/>
                      <a:pt x="73" y="105"/>
                      <a:pt x="74" y="102"/>
                    </a:cubicBezTo>
                    <a:cubicBezTo>
                      <a:pt x="75" y="92"/>
                      <a:pt x="77" y="80"/>
                      <a:pt x="72" y="70"/>
                    </a:cubicBezTo>
                    <a:cubicBezTo>
                      <a:pt x="70" y="66"/>
                      <a:pt x="67" y="63"/>
                      <a:pt x="65" y="59"/>
                    </a:cubicBezTo>
                    <a:cubicBezTo>
                      <a:pt x="62" y="54"/>
                      <a:pt x="62" y="48"/>
                      <a:pt x="61" y="42"/>
                    </a:cubicBezTo>
                    <a:cubicBezTo>
                      <a:pt x="57" y="29"/>
                      <a:pt x="50" y="17"/>
                      <a:pt x="40" y="7"/>
                    </a:cubicBezTo>
                    <a:cubicBezTo>
                      <a:pt x="38" y="5"/>
                      <a:pt x="36" y="4"/>
                      <a:pt x="33" y="3"/>
                    </a:cubicBezTo>
                    <a:cubicBezTo>
                      <a:pt x="28" y="0"/>
                      <a:pt x="15" y="0"/>
                      <a:pt x="10" y="3"/>
                    </a:cubicBezTo>
                    <a:cubicBezTo>
                      <a:pt x="0" y="10"/>
                      <a:pt x="3" y="26"/>
                      <a:pt x="6" y="35"/>
                    </a:cubicBezTo>
                    <a:cubicBezTo>
                      <a:pt x="11" y="50"/>
                      <a:pt x="9" y="66"/>
                      <a:pt x="9" y="8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4" name="Freeform 44"/>
              <p:cNvSpPr>
                <a:spLocks/>
              </p:cNvSpPr>
              <p:nvPr/>
            </p:nvSpPr>
            <p:spPr bwMode="auto">
              <a:xfrm>
                <a:off x="9699625" y="4295776"/>
                <a:ext cx="282575" cy="376238"/>
              </a:xfrm>
              <a:custGeom>
                <a:avLst/>
                <a:gdLst>
                  <a:gd name="T0" fmla="*/ 58 w 172"/>
                  <a:gd name="T1" fmla="*/ 145 h 228"/>
                  <a:gd name="T2" fmla="*/ 72 w 172"/>
                  <a:gd name="T3" fmla="*/ 197 h 228"/>
                  <a:gd name="T4" fmla="*/ 82 w 172"/>
                  <a:gd name="T5" fmla="*/ 207 h 228"/>
                  <a:gd name="T6" fmla="*/ 101 w 172"/>
                  <a:gd name="T7" fmla="*/ 209 h 228"/>
                  <a:gd name="T8" fmla="*/ 108 w 172"/>
                  <a:gd name="T9" fmla="*/ 218 h 228"/>
                  <a:gd name="T10" fmla="*/ 125 w 172"/>
                  <a:gd name="T11" fmla="*/ 227 h 228"/>
                  <a:gd name="T12" fmla="*/ 132 w 172"/>
                  <a:gd name="T13" fmla="*/ 227 h 228"/>
                  <a:gd name="T14" fmla="*/ 137 w 172"/>
                  <a:gd name="T15" fmla="*/ 223 h 228"/>
                  <a:gd name="T16" fmla="*/ 166 w 172"/>
                  <a:gd name="T17" fmla="*/ 190 h 228"/>
                  <a:gd name="T18" fmla="*/ 170 w 172"/>
                  <a:gd name="T19" fmla="*/ 183 h 228"/>
                  <a:gd name="T20" fmla="*/ 164 w 172"/>
                  <a:gd name="T21" fmla="*/ 169 h 228"/>
                  <a:gd name="T22" fmla="*/ 142 w 172"/>
                  <a:gd name="T23" fmla="*/ 151 h 228"/>
                  <a:gd name="T24" fmla="*/ 128 w 172"/>
                  <a:gd name="T25" fmla="*/ 137 h 228"/>
                  <a:gd name="T26" fmla="*/ 133 w 172"/>
                  <a:gd name="T27" fmla="*/ 116 h 228"/>
                  <a:gd name="T28" fmla="*/ 128 w 172"/>
                  <a:gd name="T29" fmla="*/ 97 h 228"/>
                  <a:gd name="T30" fmla="*/ 123 w 172"/>
                  <a:gd name="T31" fmla="*/ 92 h 228"/>
                  <a:gd name="T32" fmla="*/ 122 w 172"/>
                  <a:gd name="T33" fmla="*/ 82 h 228"/>
                  <a:gd name="T34" fmla="*/ 98 w 172"/>
                  <a:gd name="T35" fmla="*/ 62 h 228"/>
                  <a:gd name="T36" fmla="*/ 70 w 172"/>
                  <a:gd name="T37" fmla="*/ 46 h 228"/>
                  <a:gd name="T38" fmla="*/ 62 w 172"/>
                  <a:gd name="T39" fmla="*/ 31 h 228"/>
                  <a:gd name="T40" fmla="*/ 52 w 172"/>
                  <a:gd name="T41" fmla="*/ 25 h 228"/>
                  <a:gd name="T42" fmla="*/ 41 w 172"/>
                  <a:gd name="T43" fmla="*/ 14 h 228"/>
                  <a:gd name="T44" fmla="*/ 10 w 172"/>
                  <a:gd name="T45" fmla="*/ 1 h 228"/>
                  <a:gd name="T46" fmla="*/ 5 w 172"/>
                  <a:gd name="T47" fmla="*/ 3 h 228"/>
                  <a:gd name="T48" fmla="*/ 3 w 172"/>
                  <a:gd name="T49" fmla="*/ 6 h 228"/>
                  <a:gd name="T50" fmla="*/ 4 w 172"/>
                  <a:gd name="T51" fmla="*/ 26 h 228"/>
                  <a:gd name="T52" fmla="*/ 15 w 172"/>
                  <a:gd name="T53" fmla="*/ 43 h 228"/>
                  <a:gd name="T54" fmla="*/ 25 w 172"/>
                  <a:gd name="T55" fmla="*/ 69 h 228"/>
                  <a:gd name="T56" fmla="*/ 59 w 172"/>
                  <a:gd name="T57" fmla="*/ 104 h 228"/>
                  <a:gd name="T58" fmla="*/ 58 w 172"/>
                  <a:gd name="T59" fmla="*/ 14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2" h="228">
                    <a:moveTo>
                      <a:pt x="58" y="145"/>
                    </a:moveTo>
                    <a:cubicBezTo>
                      <a:pt x="53" y="163"/>
                      <a:pt x="62" y="181"/>
                      <a:pt x="72" y="197"/>
                    </a:cubicBezTo>
                    <a:cubicBezTo>
                      <a:pt x="75" y="201"/>
                      <a:pt x="78" y="205"/>
                      <a:pt x="82" y="207"/>
                    </a:cubicBezTo>
                    <a:cubicBezTo>
                      <a:pt x="88" y="209"/>
                      <a:pt x="96" y="205"/>
                      <a:pt x="101" y="209"/>
                    </a:cubicBezTo>
                    <a:cubicBezTo>
                      <a:pt x="104" y="211"/>
                      <a:pt x="106" y="215"/>
                      <a:pt x="108" y="218"/>
                    </a:cubicBezTo>
                    <a:cubicBezTo>
                      <a:pt x="112" y="223"/>
                      <a:pt x="119" y="225"/>
                      <a:pt x="125" y="227"/>
                    </a:cubicBezTo>
                    <a:cubicBezTo>
                      <a:pt x="127" y="227"/>
                      <a:pt x="130" y="228"/>
                      <a:pt x="132" y="227"/>
                    </a:cubicBezTo>
                    <a:cubicBezTo>
                      <a:pt x="134" y="227"/>
                      <a:pt x="135" y="225"/>
                      <a:pt x="137" y="223"/>
                    </a:cubicBezTo>
                    <a:cubicBezTo>
                      <a:pt x="147" y="212"/>
                      <a:pt x="156" y="201"/>
                      <a:pt x="166" y="190"/>
                    </a:cubicBezTo>
                    <a:cubicBezTo>
                      <a:pt x="168" y="188"/>
                      <a:pt x="169" y="186"/>
                      <a:pt x="170" y="183"/>
                    </a:cubicBezTo>
                    <a:cubicBezTo>
                      <a:pt x="172" y="178"/>
                      <a:pt x="168" y="173"/>
                      <a:pt x="164" y="169"/>
                    </a:cubicBezTo>
                    <a:cubicBezTo>
                      <a:pt x="158" y="162"/>
                      <a:pt x="150" y="156"/>
                      <a:pt x="142" y="151"/>
                    </a:cubicBezTo>
                    <a:cubicBezTo>
                      <a:pt x="136" y="148"/>
                      <a:pt x="129" y="144"/>
                      <a:pt x="128" y="137"/>
                    </a:cubicBezTo>
                    <a:cubicBezTo>
                      <a:pt x="126" y="130"/>
                      <a:pt x="132" y="123"/>
                      <a:pt x="133" y="116"/>
                    </a:cubicBezTo>
                    <a:cubicBezTo>
                      <a:pt x="135" y="109"/>
                      <a:pt x="133" y="102"/>
                      <a:pt x="128" y="97"/>
                    </a:cubicBezTo>
                    <a:cubicBezTo>
                      <a:pt x="126" y="95"/>
                      <a:pt x="124" y="94"/>
                      <a:pt x="123" y="92"/>
                    </a:cubicBezTo>
                    <a:cubicBezTo>
                      <a:pt x="122" y="89"/>
                      <a:pt x="122" y="86"/>
                      <a:pt x="122" y="82"/>
                    </a:cubicBezTo>
                    <a:cubicBezTo>
                      <a:pt x="120" y="71"/>
                      <a:pt x="108" y="65"/>
                      <a:pt x="98" y="62"/>
                    </a:cubicBezTo>
                    <a:cubicBezTo>
                      <a:pt x="87" y="59"/>
                      <a:pt x="75" y="56"/>
                      <a:pt x="70" y="46"/>
                    </a:cubicBezTo>
                    <a:cubicBezTo>
                      <a:pt x="67" y="41"/>
                      <a:pt x="67" y="35"/>
                      <a:pt x="62" y="31"/>
                    </a:cubicBezTo>
                    <a:cubicBezTo>
                      <a:pt x="59" y="28"/>
                      <a:pt x="55" y="27"/>
                      <a:pt x="52" y="25"/>
                    </a:cubicBezTo>
                    <a:cubicBezTo>
                      <a:pt x="48" y="22"/>
                      <a:pt x="45" y="17"/>
                      <a:pt x="41" y="14"/>
                    </a:cubicBezTo>
                    <a:cubicBezTo>
                      <a:pt x="34" y="5"/>
                      <a:pt x="22" y="0"/>
                      <a:pt x="10" y="1"/>
                    </a:cubicBezTo>
                    <a:cubicBezTo>
                      <a:pt x="8" y="2"/>
                      <a:pt x="7" y="2"/>
                      <a:pt x="5" y="3"/>
                    </a:cubicBezTo>
                    <a:cubicBezTo>
                      <a:pt x="4" y="4"/>
                      <a:pt x="4" y="4"/>
                      <a:pt x="3" y="6"/>
                    </a:cubicBezTo>
                    <a:cubicBezTo>
                      <a:pt x="0" y="12"/>
                      <a:pt x="1" y="19"/>
                      <a:pt x="4" y="26"/>
                    </a:cubicBezTo>
                    <a:cubicBezTo>
                      <a:pt x="8" y="32"/>
                      <a:pt x="12" y="37"/>
                      <a:pt x="15" y="43"/>
                    </a:cubicBezTo>
                    <a:cubicBezTo>
                      <a:pt x="19" y="52"/>
                      <a:pt x="20" y="61"/>
                      <a:pt x="25" y="69"/>
                    </a:cubicBezTo>
                    <a:cubicBezTo>
                      <a:pt x="32" y="84"/>
                      <a:pt x="48" y="92"/>
                      <a:pt x="59" y="104"/>
                    </a:cubicBezTo>
                    <a:cubicBezTo>
                      <a:pt x="73" y="119"/>
                      <a:pt x="63" y="128"/>
                      <a:pt x="58" y="14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5" name="Freeform 45"/>
              <p:cNvSpPr>
                <a:spLocks/>
              </p:cNvSpPr>
              <p:nvPr/>
            </p:nvSpPr>
            <p:spPr bwMode="auto">
              <a:xfrm>
                <a:off x="9247188" y="3470276"/>
                <a:ext cx="92075" cy="141288"/>
              </a:xfrm>
              <a:custGeom>
                <a:avLst/>
                <a:gdLst>
                  <a:gd name="T0" fmla="*/ 49 w 56"/>
                  <a:gd name="T1" fmla="*/ 21 h 86"/>
                  <a:gd name="T2" fmla="*/ 44 w 56"/>
                  <a:gd name="T3" fmla="*/ 4 h 86"/>
                  <a:gd name="T4" fmla="*/ 28 w 56"/>
                  <a:gd name="T5" fmla="*/ 0 h 86"/>
                  <a:gd name="T6" fmla="*/ 18 w 56"/>
                  <a:gd name="T7" fmla="*/ 1 h 86"/>
                  <a:gd name="T8" fmla="*/ 7 w 56"/>
                  <a:gd name="T9" fmla="*/ 17 h 86"/>
                  <a:gd name="T10" fmla="*/ 0 w 56"/>
                  <a:gd name="T11" fmla="*/ 59 h 86"/>
                  <a:gd name="T12" fmla="*/ 1 w 56"/>
                  <a:gd name="T13" fmla="*/ 73 h 86"/>
                  <a:gd name="T14" fmla="*/ 11 w 56"/>
                  <a:gd name="T15" fmla="*/ 84 h 86"/>
                  <a:gd name="T16" fmla="*/ 27 w 56"/>
                  <a:gd name="T17" fmla="*/ 82 h 86"/>
                  <a:gd name="T18" fmla="*/ 51 w 56"/>
                  <a:gd name="T19" fmla="*/ 66 h 86"/>
                  <a:gd name="T20" fmla="*/ 53 w 56"/>
                  <a:gd name="T21" fmla="*/ 45 h 86"/>
                  <a:gd name="T22" fmla="*/ 49 w 56"/>
                  <a:gd name="T23" fmla="*/ 2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86">
                    <a:moveTo>
                      <a:pt x="49" y="21"/>
                    </a:moveTo>
                    <a:cubicBezTo>
                      <a:pt x="50" y="15"/>
                      <a:pt x="48" y="8"/>
                      <a:pt x="44" y="4"/>
                    </a:cubicBezTo>
                    <a:cubicBezTo>
                      <a:pt x="40" y="0"/>
                      <a:pt x="34" y="0"/>
                      <a:pt x="28" y="0"/>
                    </a:cubicBezTo>
                    <a:cubicBezTo>
                      <a:pt x="25" y="0"/>
                      <a:pt x="21" y="0"/>
                      <a:pt x="18" y="1"/>
                    </a:cubicBezTo>
                    <a:cubicBezTo>
                      <a:pt x="12" y="4"/>
                      <a:pt x="9" y="11"/>
                      <a:pt x="7" y="17"/>
                    </a:cubicBezTo>
                    <a:cubicBezTo>
                      <a:pt x="3" y="30"/>
                      <a:pt x="1" y="44"/>
                      <a:pt x="0" y="59"/>
                    </a:cubicBezTo>
                    <a:cubicBezTo>
                      <a:pt x="0" y="64"/>
                      <a:pt x="0" y="69"/>
                      <a:pt x="1" y="73"/>
                    </a:cubicBezTo>
                    <a:cubicBezTo>
                      <a:pt x="3" y="78"/>
                      <a:pt x="6" y="82"/>
                      <a:pt x="11" y="84"/>
                    </a:cubicBezTo>
                    <a:cubicBezTo>
                      <a:pt x="16" y="86"/>
                      <a:pt x="22" y="84"/>
                      <a:pt x="27" y="82"/>
                    </a:cubicBezTo>
                    <a:cubicBezTo>
                      <a:pt x="36" y="78"/>
                      <a:pt x="45" y="74"/>
                      <a:pt x="51" y="66"/>
                    </a:cubicBezTo>
                    <a:cubicBezTo>
                      <a:pt x="56" y="58"/>
                      <a:pt x="56" y="53"/>
                      <a:pt x="53" y="45"/>
                    </a:cubicBezTo>
                    <a:cubicBezTo>
                      <a:pt x="50" y="36"/>
                      <a:pt x="49" y="31"/>
                      <a:pt x="49" y="21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6" name="Freeform 46"/>
              <p:cNvSpPr>
                <a:spLocks/>
              </p:cNvSpPr>
              <p:nvPr/>
            </p:nvSpPr>
            <p:spPr bwMode="auto">
              <a:xfrm>
                <a:off x="9525000" y="2808288"/>
                <a:ext cx="406400" cy="350838"/>
              </a:xfrm>
              <a:custGeom>
                <a:avLst/>
                <a:gdLst>
                  <a:gd name="T0" fmla="*/ 78 w 247"/>
                  <a:gd name="T1" fmla="*/ 63 h 213"/>
                  <a:gd name="T2" fmla="*/ 120 w 247"/>
                  <a:gd name="T3" fmla="*/ 32 h 213"/>
                  <a:gd name="T4" fmla="*/ 148 w 247"/>
                  <a:gd name="T5" fmla="*/ 23 h 213"/>
                  <a:gd name="T6" fmla="*/ 156 w 247"/>
                  <a:gd name="T7" fmla="*/ 13 h 213"/>
                  <a:gd name="T8" fmla="*/ 181 w 247"/>
                  <a:gd name="T9" fmla="*/ 0 h 213"/>
                  <a:gd name="T10" fmla="*/ 209 w 247"/>
                  <a:gd name="T11" fmla="*/ 12 h 213"/>
                  <a:gd name="T12" fmla="*/ 213 w 247"/>
                  <a:gd name="T13" fmla="*/ 16 h 213"/>
                  <a:gd name="T14" fmla="*/ 214 w 247"/>
                  <a:gd name="T15" fmla="*/ 21 h 213"/>
                  <a:gd name="T16" fmla="*/ 226 w 247"/>
                  <a:gd name="T17" fmla="*/ 29 h 213"/>
                  <a:gd name="T18" fmla="*/ 244 w 247"/>
                  <a:gd name="T19" fmla="*/ 29 h 213"/>
                  <a:gd name="T20" fmla="*/ 238 w 247"/>
                  <a:gd name="T21" fmla="*/ 56 h 213"/>
                  <a:gd name="T22" fmla="*/ 221 w 247"/>
                  <a:gd name="T23" fmla="*/ 79 h 213"/>
                  <a:gd name="T24" fmla="*/ 189 w 247"/>
                  <a:gd name="T25" fmla="*/ 103 h 213"/>
                  <a:gd name="T26" fmla="*/ 122 w 247"/>
                  <a:gd name="T27" fmla="*/ 167 h 213"/>
                  <a:gd name="T28" fmla="*/ 111 w 247"/>
                  <a:gd name="T29" fmla="*/ 170 h 213"/>
                  <a:gd name="T30" fmla="*/ 105 w 247"/>
                  <a:gd name="T31" fmla="*/ 165 h 213"/>
                  <a:gd name="T32" fmla="*/ 94 w 247"/>
                  <a:gd name="T33" fmla="*/ 170 h 213"/>
                  <a:gd name="T34" fmla="*/ 89 w 247"/>
                  <a:gd name="T35" fmla="*/ 183 h 213"/>
                  <a:gd name="T36" fmla="*/ 72 w 247"/>
                  <a:gd name="T37" fmla="*/ 186 h 213"/>
                  <a:gd name="T38" fmla="*/ 56 w 247"/>
                  <a:gd name="T39" fmla="*/ 176 h 213"/>
                  <a:gd name="T40" fmla="*/ 38 w 247"/>
                  <a:gd name="T41" fmla="*/ 169 h 213"/>
                  <a:gd name="T42" fmla="*/ 36 w 247"/>
                  <a:gd name="T43" fmla="*/ 169 h 213"/>
                  <a:gd name="T44" fmla="*/ 35 w 247"/>
                  <a:gd name="T45" fmla="*/ 172 h 213"/>
                  <a:gd name="T46" fmla="*/ 30 w 247"/>
                  <a:gd name="T47" fmla="*/ 202 h 213"/>
                  <a:gd name="T48" fmla="*/ 27 w 247"/>
                  <a:gd name="T49" fmla="*/ 211 h 213"/>
                  <a:gd name="T50" fmla="*/ 17 w 247"/>
                  <a:gd name="T51" fmla="*/ 205 h 213"/>
                  <a:gd name="T52" fmla="*/ 6 w 247"/>
                  <a:gd name="T53" fmla="*/ 159 h 213"/>
                  <a:gd name="T54" fmla="*/ 10 w 247"/>
                  <a:gd name="T55" fmla="*/ 155 h 213"/>
                  <a:gd name="T56" fmla="*/ 17 w 247"/>
                  <a:gd name="T57" fmla="*/ 154 h 213"/>
                  <a:gd name="T58" fmla="*/ 40 w 247"/>
                  <a:gd name="T59" fmla="*/ 145 h 213"/>
                  <a:gd name="T60" fmla="*/ 48 w 247"/>
                  <a:gd name="T61" fmla="*/ 122 h 213"/>
                  <a:gd name="T62" fmla="*/ 36 w 247"/>
                  <a:gd name="T63" fmla="*/ 89 h 213"/>
                  <a:gd name="T64" fmla="*/ 50 w 247"/>
                  <a:gd name="T65" fmla="*/ 67 h 213"/>
                  <a:gd name="T66" fmla="*/ 78 w 247"/>
                  <a:gd name="T67" fmla="*/ 6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213">
                    <a:moveTo>
                      <a:pt x="78" y="63"/>
                    </a:moveTo>
                    <a:cubicBezTo>
                      <a:pt x="94" y="56"/>
                      <a:pt x="104" y="37"/>
                      <a:pt x="120" y="32"/>
                    </a:cubicBezTo>
                    <a:cubicBezTo>
                      <a:pt x="130" y="29"/>
                      <a:pt x="141" y="30"/>
                      <a:pt x="148" y="23"/>
                    </a:cubicBezTo>
                    <a:cubicBezTo>
                      <a:pt x="151" y="21"/>
                      <a:pt x="153" y="17"/>
                      <a:pt x="156" y="13"/>
                    </a:cubicBezTo>
                    <a:cubicBezTo>
                      <a:pt x="161" y="5"/>
                      <a:pt x="171" y="0"/>
                      <a:pt x="181" y="0"/>
                    </a:cubicBezTo>
                    <a:cubicBezTo>
                      <a:pt x="191" y="1"/>
                      <a:pt x="201" y="6"/>
                      <a:pt x="209" y="12"/>
                    </a:cubicBezTo>
                    <a:cubicBezTo>
                      <a:pt x="211" y="13"/>
                      <a:pt x="212" y="14"/>
                      <a:pt x="213" y="16"/>
                    </a:cubicBezTo>
                    <a:cubicBezTo>
                      <a:pt x="213" y="17"/>
                      <a:pt x="213" y="19"/>
                      <a:pt x="214" y="21"/>
                    </a:cubicBezTo>
                    <a:cubicBezTo>
                      <a:pt x="215" y="26"/>
                      <a:pt x="221" y="29"/>
                      <a:pt x="226" y="29"/>
                    </a:cubicBezTo>
                    <a:cubicBezTo>
                      <a:pt x="231" y="29"/>
                      <a:pt x="241" y="25"/>
                      <a:pt x="244" y="29"/>
                    </a:cubicBezTo>
                    <a:cubicBezTo>
                      <a:pt x="247" y="35"/>
                      <a:pt x="240" y="51"/>
                      <a:pt x="238" y="56"/>
                    </a:cubicBezTo>
                    <a:cubicBezTo>
                      <a:pt x="233" y="64"/>
                      <a:pt x="227" y="72"/>
                      <a:pt x="221" y="79"/>
                    </a:cubicBezTo>
                    <a:cubicBezTo>
                      <a:pt x="212" y="89"/>
                      <a:pt x="201" y="96"/>
                      <a:pt x="189" y="103"/>
                    </a:cubicBezTo>
                    <a:cubicBezTo>
                      <a:pt x="162" y="119"/>
                      <a:pt x="145" y="147"/>
                      <a:pt x="122" y="167"/>
                    </a:cubicBezTo>
                    <a:cubicBezTo>
                      <a:pt x="119" y="170"/>
                      <a:pt x="114" y="173"/>
                      <a:pt x="111" y="170"/>
                    </a:cubicBezTo>
                    <a:cubicBezTo>
                      <a:pt x="108" y="169"/>
                      <a:pt x="107" y="166"/>
                      <a:pt x="105" y="165"/>
                    </a:cubicBezTo>
                    <a:cubicBezTo>
                      <a:pt x="101" y="162"/>
                      <a:pt x="96" y="166"/>
                      <a:pt x="94" y="170"/>
                    </a:cubicBezTo>
                    <a:cubicBezTo>
                      <a:pt x="92" y="174"/>
                      <a:pt x="92" y="179"/>
                      <a:pt x="89" y="183"/>
                    </a:cubicBezTo>
                    <a:cubicBezTo>
                      <a:pt x="85" y="188"/>
                      <a:pt x="78" y="189"/>
                      <a:pt x="72" y="186"/>
                    </a:cubicBezTo>
                    <a:cubicBezTo>
                      <a:pt x="66" y="184"/>
                      <a:pt x="61" y="180"/>
                      <a:pt x="56" y="176"/>
                    </a:cubicBezTo>
                    <a:cubicBezTo>
                      <a:pt x="51" y="172"/>
                      <a:pt x="45" y="169"/>
                      <a:pt x="38" y="169"/>
                    </a:cubicBezTo>
                    <a:cubicBezTo>
                      <a:pt x="38" y="169"/>
                      <a:pt x="37" y="169"/>
                      <a:pt x="36" y="169"/>
                    </a:cubicBezTo>
                    <a:cubicBezTo>
                      <a:pt x="36" y="170"/>
                      <a:pt x="35" y="171"/>
                      <a:pt x="35" y="172"/>
                    </a:cubicBezTo>
                    <a:cubicBezTo>
                      <a:pt x="32" y="181"/>
                      <a:pt x="30" y="192"/>
                      <a:pt x="30" y="202"/>
                    </a:cubicBezTo>
                    <a:cubicBezTo>
                      <a:pt x="30" y="206"/>
                      <a:pt x="30" y="210"/>
                      <a:pt x="27" y="211"/>
                    </a:cubicBezTo>
                    <a:cubicBezTo>
                      <a:pt x="23" y="213"/>
                      <a:pt x="19" y="209"/>
                      <a:pt x="17" y="205"/>
                    </a:cubicBezTo>
                    <a:cubicBezTo>
                      <a:pt x="9" y="191"/>
                      <a:pt x="0" y="174"/>
                      <a:pt x="6" y="159"/>
                    </a:cubicBezTo>
                    <a:cubicBezTo>
                      <a:pt x="7" y="157"/>
                      <a:pt x="8" y="155"/>
                      <a:pt x="10" y="155"/>
                    </a:cubicBezTo>
                    <a:cubicBezTo>
                      <a:pt x="12" y="153"/>
                      <a:pt x="14" y="154"/>
                      <a:pt x="17" y="154"/>
                    </a:cubicBezTo>
                    <a:cubicBezTo>
                      <a:pt x="25" y="154"/>
                      <a:pt x="34" y="151"/>
                      <a:pt x="40" y="145"/>
                    </a:cubicBezTo>
                    <a:cubicBezTo>
                      <a:pt x="46" y="139"/>
                      <a:pt x="49" y="131"/>
                      <a:pt x="48" y="122"/>
                    </a:cubicBezTo>
                    <a:cubicBezTo>
                      <a:pt x="46" y="111"/>
                      <a:pt x="36" y="101"/>
                      <a:pt x="36" y="89"/>
                    </a:cubicBezTo>
                    <a:cubicBezTo>
                      <a:pt x="36" y="80"/>
                      <a:pt x="42" y="71"/>
                      <a:pt x="50" y="67"/>
                    </a:cubicBezTo>
                    <a:cubicBezTo>
                      <a:pt x="59" y="62"/>
                      <a:pt x="68" y="62"/>
                      <a:pt x="78" y="63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7" name="Freeform 47"/>
              <p:cNvSpPr>
                <a:spLocks/>
              </p:cNvSpPr>
              <p:nvPr/>
            </p:nvSpPr>
            <p:spPr bwMode="auto">
              <a:xfrm>
                <a:off x="9936163" y="3717926"/>
                <a:ext cx="422275" cy="484188"/>
              </a:xfrm>
              <a:custGeom>
                <a:avLst/>
                <a:gdLst>
                  <a:gd name="T0" fmla="*/ 16 w 256"/>
                  <a:gd name="T1" fmla="*/ 97 h 294"/>
                  <a:gd name="T2" fmla="*/ 9 w 256"/>
                  <a:gd name="T3" fmla="*/ 169 h 294"/>
                  <a:gd name="T4" fmla="*/ 48 w 256"/>
                  <a:gd name="T5" fmla="*/ 202 h 294"/>
                  <a:gd name="T6" fmla="*/ 97 w 256"/>
                  <a:gd name="T7" fmla="*/ 227 h 294"/>
                  <a:gd name="T8" fmla="*/ 121 w 256"/>
                  <a:gd name="T9" fmla="*/ 236 h 294"/>
                  <a:gd name="T10" fmla="*/ 138 w 256"/>
                  <a:gd name="T11" fmla="*/ 238 h 294"/>
                  <a:gd name="T12" fmla="*/ 176 w 256"/>
                  <a:gd name="T13" fmla="*/ 270 h 294"/>
                  <a:gd name="T14" fmla="*/ 184 w 256"/>
                  <a:gd name="T15" fmla="*/ 289 h 294"/>
                  <a:gd name="T16" fmla="*/ 207 w 256"/>
                  <a:gd name="T17" fmla="*/ 293 h 294"/>
                  <a:gd name="T18" fmla="*/ 242 w 256"/>
                  <a:gd name="T19" fmla="*/ 278 h 294"/>
                  <a:gd name="T20" fmla="*/ 244 w 256"/>
                  <a:gd name="T21" fmla="*/ 255 h 294"/>
                  <a:gd name="T22" fmla="*/ 245 w 256"/>
                  <a:gd name="T23" fmla="*/ 189 h 294"/>
                  <a:gd name="T24" fmla="*/ 208 w 256"/>
                  <a:gd name="T25" fmla="*/ 175 h 294"/>
                  <a:gd name="T26" fmla="*/ 170 w 256"/>
                  <a:gd name="T27" fmla="*/ 192 h 294"/>
                  <a:gd name="T28" fmla="*/ 153 w 256"/>
                  <a:gd name="T29" fmla="*/ 173 h 294"/>
                  <a:gd name="T30" fmla="*/ 151 w 256"/>
                  <a:gd name="T31" fmla="*/ 150 h 294"/>
                  <a:gd name="T32" fmla="*/ 139 w 256"/>
                  <a:gd name="T33" fmla="*/ 148 h 294"/>
                  <a:gd name="T34" fmla="*/ 115 w 256"/>
                  <a:gd name="T35" fmla="*/ 119 h 294"/>
                  <a:gd name="T36" fmla="*/ 101 w 256"/>
                  <a:gd name="T37" fmla="*/ 97 h 294"/>
                  <a:gd name="T38" fmla="*/ 116 w 256"/>
                  <a:gd name="T39" fmla="*/ 88 h 294"/>
                  <a:gd name="T40" fmla="*/ 134 w 256"/>
                  <a:gd name="T41" fmla="*/ 92 h 294"/>
                  <a:gd name="T42" fmla="*/ 139 w 256"/>
                  <a:gd name="T43" fmla="*/ 92 h 294"/>
                  <a:gd name="T44" fmla="*/ 147 w 256"/>
                  <a:gd name="T45" fmla="*/ 82 h 294"/>
                  <a:gd name="T46" fmla="*/ 135 w 256"/>
                  <a:gd name="T47" fmla="*/ 30 h 294"/>
                  <a:gd name="T48" fmla="*/ 133 w 256"/>
                  <a:gd name="T49" fmla="*/ 3 h 294"/>
                  <a:gd name="T50" fmla="*/ 119 w 256"/>
                  <a:gd name="T51" fmla="*/ 3 h 294"/>
                  <a:gd name="T52" fmla="*/ 96 w 256"/>
                  <a:gd name="T53" fmla="*/ 34 h 294"/>
                  <a:gd name="T54" fmla="*/ 94 w 256"/>
                  <a:gd name="T55" fmla="*/ 41 h 294"/>
                  <a:gd name="T56" fmla="*/ 90 w 256"/>
                  <a:gd name="T57" fmla="*/ 46 h 294"/>
                  <a:gd name="T58" fmla="*/ 90 w 256"/>
                  <a:gd name="T59" fmla="*/ 35 h 294"/>
                  <a:gd name="T60" fmla="*/ 89 w 256"/>
                  <a:gd name="T61" fmla="*/ 17 h 294"/>
                  <a:gd name="T62" fmla="*/ 60 w 256"/>
                  <a:gd name="T63" fmla="*/ 16 h 294"/>
                  <a:gd name="T64" fmla="*/ 39 w 256"/>
                  <a:gd name="T65" fmla="*/ 35 h 294"/>
                  <a:gd name="T66" fmla="*/ 37 w 256"/>
                  <a:gd name="T67" fmla="*/ 44 h 294"/>
                  <a:gd name="T68" fmla="*/ 16 w 256"/>
                  <a:gd name="T69" fmla="*/ 56 h 294"/>
                  <a:gd name="T70" fmla="*/ 16 w 256"/>
                  <a:gd name="T71" fmla="*/ 9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294">
                    <a:moveTo>
                      <a:pt x="16" y="97"/>
                    </a:moveTo>
                    <a:cubicBezTo>
                      <a:pt x="16" y="122"/>
                      <a:pt x="0" y="147"/>
                      <a:pt x="9" y="169"/>
                    </a:cubicBezTo>
                    <a:cubicBezTo>
                      <a:pt x="16" y="185"/>
                      <a:pt x="32" y="195"/>
                      <a:pt x="48" y="202"/>
                    </a:cubicBezTo>
                    <a:cubicBezTo>
                      <a:pt x="64" y="211"/>
                      <a:pt x="81" y="219"/>
                      <a:pt x="97" y="227"/>
                    </a:cubicBezTo>
                    <a:cubicBezTo>
                      <a:pt x="105" y="231"/>
                      <a:pt x="112" y="235"/>
                      <a:pt x="121" y="236"/>
                    </a:cubicBezTo>
                    <a:cubicBezTo>
                      <a:pt x="126" y="237"/>
                      <a:pt x="132" y="237"/>
                      <a:pt x="138" y="238"/>
                    </a:cubicBezTo>
                    <a:cubicBezTo>
                      <a:pt x="155" y="241"/>
                      <a:pt x="170" y="253"/>
                      <a:pt x="176" y="270"/>
                    </a:cubicBezTo>
                    <a:cubicBezTo>
                      <a:pt x="178" y="276"/>
                      <a:pt x="179" y="284"/>
                      <a:pt x="184" y="289"/>
                    </a:cubicBezTo>
                    <a:cubicBezTo>
                      <a:pt x="190" y="294"/>
                      <a:pt x="199" y="294"/>
                      <a:pt x="207" y="293"/>
                    </a:cubicBezTo>
                    <a:cubicBezTo>
                      <a:pt x="220" y="292"/>
                      <a:pt x="236" y="290"/>
                      <a:pt x="242" y="278"/>
                    </a:cubicBezTo>
                    <a:cubicBezTo>
                      <a:pt x="245" y="271"/>
                      <a:pt x="244" y="263"/>
                      <a:pt x="244" y="255"/>
                    </a:cubicBezTo>
                    <a:cubicBezTo>
                      <a:pt x="244" y="233"/>
                      <a:pt x="256" y="208"/>
                      <a:pt x="245" y="189"/>
                    </a:cubicBezTo>
                    <a:cubicBezTo>
                      <a:pt x="238" y="177"/>
                      <a:pt x="222" y="171"/>
                      <a:pt x="208" y="175"/>
                    </a:cubicBezTo>
                    <a:cubicBezTo>
                      <a:pt x="195" y="180"/>
                      <a:pt x="184" y="194"/>
                      <a:pt x="170" y="192"/>
                    </a:cubicBezTo>
                    <a:cubicBezTo>
                      <a:pt x="161" y="191"/>
                      <a:pt x="153" y="182"/>
                      <a:pt x="153" y="173"/>
                    </a:cubicBezTo>
                    <a:cubicBezTo>
                      <a:pt x="154" y="165"/>
                      <a:pt x="158" y="154"/>
                      <a:pt x="151" y="150"/>
                    </a:cubicBezTo>
                    <a:cubicBezTo>
                      <a:pt x="147" y="148"/>
                      <a:pt x="143" y="149"/>
                      <a:pt x="139" y="148"/>
                    </a:cubicBezTo>
                    <a:cubicBezTo>
                      <a:pt x="126" y="146"/>
                      <a:pt x="123" y="129"/>
                      <a:pt x="115" y="119"/>
                    </a:cubicBezTo>
                    <a:cubicBezTo>
                      <a:pt x="110" y="112"/>
                      <a:pt x="100" y="106"/>
                      <a:pt x="101" y="97"/>
                    </a:cubicBezTo>
                    <a:cubicBezTo>
                      <a:pt x="103" y="91"/>
                      <a:pt x="110" y="88"/>
                      <a:pt x="116" y="88"/>
                    </a:cubicBezTo>
                    <a:cubicBezTo>
                      <a:pt x="122" y="88"/>
                      <a:pt x="128" y="90"/>
                      <a:pt x="134" y="92"/>
                    </a:cubicBezTo>
                    <a:cubicBezTo>
                      <a:pt x="136" y="92"/>
                      <a:pt x="138" y="93"/>
                      <a:pt x="139" y="92"/>
                    </a:cubicBezTo>
                    <a:cubicBezTo>
                      <a:pt x="144" y="91"/>
                      <a:pt x="147" y="87"/>
                      <a:pt x="147" y="82"/>
                    </a:cubicBezTo>
                    <a:cubicBezTo>
                      <a:pt x="150" y="64"/>
                      <a:pt x="134" y="48"/>
                      <a:pt x="135" y="30"/>
                    </a:cubicBezTo>
                    <a:cubicBezTo>
                      <a:pt x="136" y="20"/>
                      <a:pt x="140" y="9"/>
                      <a:pt x="133" y="3"/>
                    </a:cubicBezTo>
                    <a:cubicBezTo>
                      <a:pt x="129" y="0"/>
                      <a:pt x="123" y="1"/>
                      <a:pt x="119" y="3"/>
                    </a:cubicBezTo>
                    <a:cubicBezTo>
                      <a:pt x="107" y="7"/>
                      <a:pt x="97" y="21"/>
                      <a:pt x="96" y="34"/>
                    </a:cubicBezTo>
                    <a:cubicBezTo>
                      <a:pt x="96" y="36"/>
                      <a:pt x="95" y="39"/>
                      <a:pt x="94" y="41"/>
                    </a:cubicBezTo>
                    <a:cubicBezTo>
                      <a:pt x="94" y="43"/>
                      <a:pt x="92" y="46"/>
                      <a:pt x="90" y="46"/>
                    </a:cubicBezTo>
                    <a:cubicBezTo>
                      <a:pt x="89" y="43"/>
                      <a:pt x="90" y="39"/>
                      <a:pt x="90" y="35"/>
                    </a:cubicBezTo>
                    <a:cubicBezTo>
                      <a:pt x="90" y="29"/>
                      <a:pt x="90" y="23"/>
                      <a:pt x="89" y="17"/>
                    </a:cubicBezTo>
                    <a:cubicBezTo>
                      <a:pt x="80" y="15"/>
                      <a:pt x="70" y="14"/>
                      <a:pt x="60" y="16"/>
                    </a:cubicBezTo>
                    <a:cubicBezTo>
                      <a:pt x="51" y="18"/>
                      <a:pt x="41" y="25"/>
                      <a:pt x="39" y="35"/>
                    </a:cubicBezTo>
                    <a:cubicBezTo>
                      <a:pt x="39" y="38"/>
                      <a:pt x="39" y="41"/>
                      <a:pt x="37" y="44"/>
                    </a:cubicBezTo>
                    <a:cubicBezTo>
                      <a:pt x="33" y="50"/>
                      <a:pt x="22" y="51"/>
                      <a:pt x="16" y="56"/>
                    </a:cubicBezTo>
                    <a:cubicBezTo>
                      <a:pt x="8" y="63"/>
                      <a:pt x="16" y="88"/>
                      <a:pt x="16" y="9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8" name="Freeform 48"/>
              <p:cNvSpPr>
                <a:spLocks/>
              </p:cNvSpPr>
              <p:nvPr/>
            </p:nvSpPr>
            <p:spPr bwMode="auto">
              <a:xfrm>
                <a:off x="9732963" y="3586163"/>
                <a:ext cx="215900" cy="201613"/>
              </a:xfrm>
              <a:custGeom>
                <a:avLst/>
                <a:gdLst>
                  <a:gd name="T0" fmla="*/ 18 w 131"/>
                  <a:gd name="T1" fmla="*/ 62 h 123"/>
                  <a:gd name="T2" fmla="*/ 45 w 131"/>
                  <a:gd name="T3" fmla="*/ 85 h 123"/>
                  <a:gd name="T4" fmla="*/ 62 w 131"/>
                  <a:gd name="T5" fmla="*/ 93 h 123"/>
                  <a:gd name="T6" fmla="*/ 72 w 131"/>
                  <a:gd name="T7" fmla="*/ 107 h 123"/>
                  <a:gd name="T8" fmla="*/ 72 w 131"/>
                  <a:gd name="T9" fmla="*/ 109 h 123"/>
                  <a:gd name="T10" fmla="*/ 74 w 131"/>
                  <a:gd name="T11" fmla="*/ 110 h 123"/>
                  <a:gd name="T12" fmla="*/ 89 w 131"/>
                  <a:gd name="T13" fmla="*/ 111 h 123"/>
                  <a:gd name="T14" fmla="*/ 102 w 131"/>
                  <a:gd name="T15" fmla="*/ 117 h 123"/>
                  <a:gd name="T16" fmla="*/ 105 w 131"/>
                  <a:gd name="T17" fmla="*/ 121 h 123"/>
                  <a:gd name="T18" fmla="*/ 112 w 131"/>
                  <a:gd name="T19" fmla="*/ 121 h 123"/>
                  <a:gd name="T20" fmla="*/ 125 w 131"/>
                  <a:gd name="T21" fmla="*/ 98 h 123"/>
                  <a:gd name="T22" fmla="*/ 129 w 131"/>
                  <a:gd name="T23" fmla="*/ 95 h 123"/>
                  <a:gd name="T24" fmla="*/ 125 w 131"/>
                  <a:gd name="T25" fmla="*/ 85 h 123"/>
                  <a:gd name="T26" fmla="*/ 113 w 131"/>
                  <a:gd name="T27" fmla="*/ 83 h 123"/>
                  <a:gd name="T28" fmla="*/ 120 w 131"/>
                  <a:gd name="T29" fmla="*/ 60 h 123"/>
                  <a:gd name="T30" fmla="*/ 117 w 131"/>
                  <a:gd name="T31" fmla="*/ 56 h 123"/>
                  <a:gd name="T32" fmla="*/ 120 w 131"/>
                  <a:gd name="T33" fmla="*/ 49 h 123"/>
                  <a:gd name="T34" fmla="*/ 119 w 131"/>
                  <a:gd name="T35" fmla="*/ 33 h 123"/>
                  <a:gd name="T36" fmla="*/ 114 w 131"/>
                  <a:gd name="T37" fmla="*/ 17 h 123"/>
                  <a:gd name="T38" fmla="*/ 112 w 131"/>
                  <a:gd name="T39" fmla="*/ 9 h 123"/>
                  <a:gd name="T40" fmla="*/ 109 w 131"/>
                  <a:gd name="T41" fmla="*/ 6 h 123"/>
                  <a:gd name="T42" fmla="*/ 75 w 131"/>
                  <a:gd name="T43" fmla="*/ 3 h 123"/>
                  <a:gd name="T44" fmla="*/ 49 w 131"/>
                  <a:gd name="T45" fmla="*/ 3 h 123"/>
                  <a:gd name="T46" fmla="*/ 22 w 131"/>
                  <a:gd name="T47" fmla="*/ 4 h 123"/>
                  <a:gd name="T48" fmla="*/ 2 w 131"/>
                  <a:gd name="T49" fmla="*/ 31 h 123"/>
                  <a:gd name="T50" fmla="*/ 18 w 131"/>
                  <a:gd name="T51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23">
                    <a:moveTo>
                      <a:pt x="18" y="62"/>
                    </a:moveTo>
                    <a:cubicBezTo>
                      <a:pt x="26" y="70"/>
                      <a:pt x="34" y="79"/>
                      <a:pt x="45" y="85"/>
                    </a:cubicBezTo>
                    <a:cubicBezTo>
                      <a:pt x="50" y="88"/>
                      <a:pt x="56" y="90"/>
                      <a:pt x="62" y="93"/>
                    </a:cubicBezTo>
                    <a:cubicBezTo>
                      <a:pt x="67" y="96"/>
                      <a:pt x="72" y="101"/>
                      <a:pt x="72" y="107"/>
                    </a:cubicBezTo>
                    <a:cubicBezTo>
                      <a:pt x="72" y="107"/>
                      <a:pt x="72" y="108"/>
                      <a:pt x="72" y="109"/>
                    </a:cubicBezTo>
                    <a:cubicBezTo>
                      <a:pt x="72" y="109"/>
                      <a:pt x="73" y="110"/>
                      <a:pt x="74" y="110"/>
                    </a:cubicBezTo>
                    <a:cubicBezTo>
                      <a:pt x="79" y="112"/>
                      <a:pt x="84" y="111"/>
                      <a:pt x="89" y="111"/>
                    </a:cubicBezTo>
                    <a:cubicBezTo>
                      <a:pt x="94" y="112"/>
                      <a:pt x="99" y="113"/>
                      <a:pt x="102" y="117"/>
                    </a:cubicBezTo>
                    <a:cubicBezTo>
                      <a:pt x="103" y="119"/>
                      <a:pt x="104" y="121"/>
                      <a:pt x="105" y="121"/>
                    </a:cubicBezTo>
                    <a:cubicBezTo>
                      <a:pt x="107" y="123"/>
                      <a:pt x="110" y="122"/>
                      <a:pt x="112" y="121"/>
                    </a:cubicBezTo>
                    <a:cubicBezTo>
                      <a:pt x="119" y="115"/>
                      <a:pt x="119" y="105"/>
                      <a:pt x="125" y="98"/>
                    </a:cubicBezTo>
                    <a:cubicBezTo>
                      <a:pt x="127" y="97"/>
                      <a:pt x="128" y="96"/>
                      <a:pt x="129" y="95"/>
                    </a:cubicBezTo>
                    <a:cubicBezTo>
                      <a:pt x="131" y="91"/>
                      <a:pt x="128" y="87"/>
                      <a:pt x="125" y="85"/>
                    </a:cubicBezTo>
                    <a:cubicBezTo>
                      <a:pt x="121" y="83"/>
                      <a:pt x="117" y="83"/>
                      <a:pt x="113" y="83"/>
                    </a:cubicBezTo>
                    <a:cubicBezTo>
                      <a:pt x="110" y="75"/>
                      <a:pt x="123" y="68"/>
                      <a:pt x="120" y="60"/>
                    </a:cubicBezTo>
                    <a:cubicBezTo>
                      <a:pt x="119" y="59"/>
                      <a:pt x="118" y="58"/>
                      <a:pt x="117" y="56"/>
                    </a:cubicBezTo>
                    <a:cubicBezTo>
                      <a:pt x="117" y="54"/>
                      <a:pt x="119" y="52"/>
                      <a:pt x="120" y="49"/>
                    </a:cubicBezTo>
                    <a:cubicBezTo>
                      <a:pt x="122" y="44"/>
                      <a:pt x="121" y="38"/>
                      <a:pt x="119" y="33"/>
                    </a:cubicBezTo>
                    <a:cubicBezTo>
                      <a:pt x="117" y="27"/>
                      <a:pt x="114" y="22"/>
                      <a:pt x="114" y="17"/>
                    </a:cubicBezTo>
                    <a:cubicBezTo>
                      <a:pt x="114" y="14"/>
                      <a:pt x="114" y="11"/>
                      <a:pt x="112" y="9"/>
                    </a:cubicBezTo>
                    <a:cubicBezTo>
                      <a:pt x="111" y="8"/>
                      <a:pt x="110" y="7"/>
                      <a:pt x="109" y="6"/>
                    </a:cubicBezTo>
                    <a:cubicBezTo>
                      <a:pt x="99" y="1"/>
                      <a:pt x="87" y="3"/>
                      <a:pt x="75" y="3"/>
                    </a:cubicBezTo>
                    <a:cubicBezTo>
                      <a:pt x="67" y="4"/>
                      <a:pt x="58" y="4"/>
                      <a:pt x="49" y="3"/>
                    </a:cubicBezTo>
                    <a:cubicBezTo>
                      <a:pt x="40" y="2"/>
                      <a:pt x="30" y="0"/>
                      <a:pt x="22" y="4"/>
                    </a:cubicBezTo>
                    <a:cubicBezTo>
                      <a:pt x="13" y="8"/>
                      <a:pt x="3" y="21"/>
                      <a:pt x="2" y="31"/>
                    </a:cubicBezTo>
                    <a:cubicBezTo>
                      <a:pt x="0" y="43"/>
                      <a:pt x="10" y="54"/>
                      <a:pt x="18" y="6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49" name="Freeform 49"/>
              <p:cNvSpPr>
                <a:spLocks/>
              </p:cNvSpPr>
              <p:nvPr/>
            </p:nvSpPr>
            <p:spPr bwMode="auto">
              <a:xfrm>
                <a:off x="9958388" y="3140076"/>
                <a:ext cx="433388" cy="503238"/>
              </a:xfrm>
              <a:custGeom>
                <a:avLst/>
                <a:gdLst>
                  <a:gd name="T0" fmla="*/ 22 w 263"/>
                  <a:gd name="T1" fmla="*/ 205 h 305"/>
                  <a:gd name="T2" fmla="*/ 10 w 263"/>
                  <a:gd name="T3" fmla="*/ 228 h 305"/>
                  <a:gd name="T4" fmla="*/ 3 w 263"/>
                  <a:gd name="T5" fmla="*/ 259 h 305"/>
                  <a:gd name="T6" fmla="*/ 11 w 263"/>
                  <a:gd name="T7" fmla="*/ 277 h 305"/>
                  <a:gd name="T8" fmla="*/ 11 w 263"/>
                  <a:gd name="T9" fmla="*/ 293 h 305"/>
                  <a:gd name="T10" fmla="*/ 29 w 263"/>
                  <a:gd name="T11" fmla="*/ 302 h 305"/>
                  <a:gd name="T12" fmla="*/ 48 w 263"/>
                  <a:gd name="T13" fmla="*/ 300 h 305"/>
                  <a:gd name="T14" fmla="*/ 56 w 263"/>
                  <a:gd name="T15" fmla="*/ 295 h 305"/>
                  <a:gd name="T16" fmla="*/ 61 w 263"/>
                  <a:gd name="T17" fmla="*/ 300 h 305"/>
                  <a:gd name="T18" fmla="*/ 87 w 263"/>
                  <a:gd name="T19" fmla="*/ 296 h 305"/>
                  <a:gd name="T20" fmla="*/ 116 w 263"/>
                  <a:gd name="T21" fmla="*/ 300 h 305"/>
                  <a:gd name="T22" fmla="*/ 123 w 263"/>
                  <a:gd name="T23" fmla="*/ 293 h 305"/>
                  <a:gd name="T24" fmla="*/ 131 w 263"/>
                  <a:gd name="T25" fmla="*/ 278 h 305"/>
                  <a:gd name="T26" fmla="*/ 122 w 263"/>
                  <a:gd name="T27" fmla="*/ 258 h 305"/>
                  <a:gd name="T28" fmla="*/ 120 w 263"/>
                  <a:gd name="T29" fmla="*/ 241 h 305"/>
                  <a:gd name="T30" fmla="*/ 125 w 263"/>
                  <a:gd name="T31" fmla="*/ 229 h 305"/>
                  <a:gd name="T32" fmla="*/ 130 w 263"/>
                  <a:gd name="T33" fmla="*/ 183 h 305"/>
                  <a:gd name="T34" fmla="*/ 129 w 263"/>
                  <a:gd name="T35" fmla="*/ 174 h 305"/>
                  <a:gd name="T36" fmla="*/ 131 w 263"/>
                  <a:gd name="T37" fmla="*/ 165 h 305"/>
                  <a:gd name="T38" fmla="*/ 142 w 263"/>
                  <a:gd name="T39" fmla="*/ 136 h 305"/>
                  <a:gd name="T40" fmla="*/ 147 w 263"/>
                  <a:gd name="T41" fmla="*/ 126 h 305"/>
                  <a:gd name="T42" fmla="*/ 165 w 263"/>
                  <a:gd name="T43" fmla="*/ 127 h 305"/>
                  <a:gd name="T44" fmla="*/ 170 w 263"/>
                  <a:gd name="T45" fmla="*/ 145 h 305"/>
                  <a:gd name="T46" fmla="*/ 170 w 263"/>
                  <a:gd name="T47" fmla="*/ 153 h 305"/>
                  <a:gd name="T48" fmla="*/ 175 w 263"/>
                  <a:gd name="T49" fmla="*/ 157 h 305"/>
                  <a:gd name="T50" fmla="*/ 192 w 263"/>
                  <a:gd name="T51" fmla="*/ 160 h 305"/>
                  <a:gd name="T52" fmla="*/ 196 w 263"/>
                  <a:gd name="T53" fmla="*/ 159 h 305"/>
                  <a:gd name="T54" fmla="*/ 199 w 263"/>
                  <a:gd name="T55" fmla="*/ 155 h 305"/>
                  <a:gd name="T56" fmla="*/ 215 w 263"/>
                  <a:gd name="T57" fmla="*/ 136 h 305"/>
                  <a:gd name="T58" fmla="*/ 220 w 263"/>
                  <a:gd name="T59" fmla="*/ 134 h 305"/>
                  <a:gd name="T60" fmla="*/ 225 w 263"/>
                  <a:gd name="T61" fmla="*/ 135 h 305"/>
                  <a:gd name="T62" fmla="*/ 235 w 263"/>
                  <a:gd name="T63" fmla="*/ 137 h 305"/>
                  <a:gd name="T64" fmla="*/ 241 w 263"/>
                  <a:gd name="T65" fmla="*/ 130 h 305"/>
                  <a:gd name="T66" fmla="*/ 245 w 263"/>
                  <a:gd name="T67" fmla="*/ 105 h 305"/>
                  <a:gd name="T68" fmla="*/ 249 w 263"/>
                  <a:gd name="T69" fmla="*/ 90 h 305"/>
                  <a:gd name="T70" fmla="*/ 260 w 263"/>
                  <a:gd name="T71" fmla="*/ 67 h 305"/>
                  <a:gd name="T72" fmla="*/ 257 w 263"/>
                  <a:gd name="T73" fmla="*/ 43 h 305"/>
                  <a:gd name="T74" fmla="*/ 250 w 263"/>
                  <a:gd name="T75" fmla="*/ 38 h 305"/>
                  <a:gd name="T76" fmla="*/ 246 w 263"/>
                  <a:gd name="T77" fmla="*/ 29 h 305"/>
                  <a:gd name="T78" fmla="*/ 230 w 263"/>
                  <a:gd name="T79" fmla="*/ 31 h 305"/>
                  <a:gd name="T80" fmla="*/ 228 w 263"/>
                  <a:gd name="T81" fmla="*/ 35 h 305"/>
                  <a:gd name="T82" fmla="*/ 223 w 263"/>
                  <a:gd name="T83" fmla="*/ 36 h 305"/>
                  <a:gd name="T84" fmla="*/ 200 w 263"/>
                  <a:gd name="T85" fmla="*/ 31 h 305"/>
                  <a:gd name="T86" fmla="*/ 195 w 263"/>
                  <a:gd name="T87" fmla="*/ 28 h 305"/>
                  <a:gd name="T88" fmla="*/ 190 w 263"/>
                  <a:gd name="T89" fmla="*/ 20 h 305"/>
                  <a:gd name="T90" fmla="*/ 179 w 263"/>
                  <a:gd name="T91" fmla="*/ 5 h 305"/>
                  <a:gd name="T92" fmla="*/ 160 w 263"/>
                  <a:gd name="T93" fmla="*/ 3 h 305"/>
                  <a:gd name="T94" fmla="*/ 154 w 263"/>
                  <a:gd name="T95" fmla="*/ 10 h 305"/>
                  <a:gd name="T96" fmla="*/ 142 w 263"/>
                  <a:gd name="T97" fmla="*/ 26 h 305"/>
                  <a:gd name="T98" fmla="*/ 143 w 263"/>
                  <a:gd name="T99" fmla="*/ 46 h 305"/>
                  <a:gd name="T100" fmla="*/ 148 w 263"/>
                  <a:gd name="T101" fmla="*/ 53 h 305"/>
                  <a:gd name="T102" fmla="*/ 149 w 263"/>
                  <a:gd name="T103" fmla="*/ 62 h 305"/>
                  <a:gd name="T104" fmla="*/ 146 w 263"/>
                  <a:gd name="T105" fmla="*/ 76 h 305"/>
                  <a:gd name="T106" fmla="*/ 131 w 263"/>
                  <a:gd name="T107" fmla="*/ 86 h 305"/>
                  <a:gd name="T108" fmla="*/ 93 w 263"/>
                  <a:gd name="T109" fmla="*/ 101 h 305"/>
                  <a:gd name="T110" fmla="*/ 66 w 263"/>
                  <a:gd name="T111" fmla="*/ 132 h 305"/>
                  <a:gd name="T112" fmla="*/ 63 w 263"/>
                  <a:gd name="T113" fmla="*/ 143 h 305"/>
                  <a:gd name="T114" fmla="*/ 57 w 263"/>
                  <a:gd name="T115" fmla="*/ 154 h 305"/>
                  <a:gd name="T116" fmla="*/ 22 w 263"/>
                  <a:gd name="T117" fmla="*/ 2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305">
                    <a:moveTo>
                      <a:pt x="22" y="205"/>
                    </a:moveTo>
                    <a:cubicBezTo>
                      <a:pt x="18" y="213"/>
                      <a:pt x="14" y="221"/>
                      <a:pt x="10" y="228"/>
                    </a:cubicBezTo>
                    <a:cubicBezTo>
                      <a:pt x="5" y="238"/>
                      <a:pt x="0" y="249"/>
                      <a:pt x="3" y="259"/>
                    </a:cubicBezTo>
                    <a:cubicBezTo>
                      <a:pt x="5" y="265"/>
                      <a:pt x="10" y="271"/>
                      <a:pt x="11" y="277"/>
                    </a:cubicBezTo>
                    <a:cubicBezTo>
                      <a:pt x="11" y="283"/>
                      <a:pt x="9" y="288"/>
                      <a:pt x="11" y="293"/>
                    </a:cubicBezTo>
                    <a:cubicBezTo>
                      <a:pt x="14" y="300"/>
                      <a:pt x="22" y="301"/>
                      <a:pt x="29" y="302"/>
                    </a:cubicBezTo>
                    <a:cubicBezTo>
                      <a:pt x="36" y="303"/>
                      <a:pt x="43" y="303"/>
                      <a:pt x="48" y="300"/>
                    </a:cubicBezTo>
                    <a:cubicBezTo>
                      <a:pt x="51" y="298"/>
                      <a:pt x="53" y="295"/>
                      <a:pt x="56" y="295"/>
                    </a:cubicBezTo>
                    <a:cubicBezTo>
                      <a:pt x="59" y="294"/>
                      <a:pt x="63" y="298"/>
                      <a:pt x="61" y="300"/>
                    </a:cubicBezTo>
                    <a:cubicBezTo>
                      <a:pt x="69" y="298"/>
                      <a:pt x="78" y="295"/>
                      <a:pt x="87" y="296"/>
                    </a:cubicBezTo>
                    <a:cubicBezTo>
                      <a:pt x="97" y="298"/>
                      <a:pt x="108" y="305"/>
                      <a:pt x="116" y="300"/>
                    </a:cubicBezTo>
                    <a:cubicBezTo>
                      <a:pt x="119" y="298"/>
                      <a:pt x="121" y="296"/>
                      <a:pt x="123" y="293"/>
                    </a:cubicBezTo>
                    <a:cubicBezTo>
                      <a:pt x="127" y="289"/>
                      <a:pt x="131" y="284"/>
                      <a:pt x="131" y="278"/>
                    </a:cubicBezTo>
                    <a:cubicBezTo>
                      <a:pt x="131" y="270"/>
                      <a:pt x="125" y="265"/>
                      <a:pt x="122" y="258"/>
                    </a:cubicBezTo>
                    <a:cubicBezTo>
                      <a:pt x="120" y="253"/>
                      <a:pt x="119" y="247"/>
                      <a:pt x="120" y="241"/>
                    </a:cubicBezTo>
                    <a:cubicBezTo>
                      <a:pt x="121" y="237"/>
                      <a:pt x="123" y="233"/>
                      <a:pt x="125" y="229"/>
                    </a:cubicBezTo>
                    <a:cubicBezTo>
                      <a:pt x="131" y="215"/>
                      <a:pt x="132" y="198"/>
                      <a:pt x="130" y="183"/>
                    </a:cubicBezTo>
                    <a:cubicBezTo>
                      <a:pt x="129" y="180"/>
                      <a:pt x="129" y="177"/>
                      <a:pt x="129" y="174"/>
                    </a:cubicBezTo>
                    <a:cubicBezTo>
                      <a:pt x="129" y="171"/>
                      <a:pt x="130" y="168"/>
                      <a:pt x="131" y="165"/>
                    </a:cubicBezTo>
                    <a:cubicBezTo>
                      <a:pt x="135" y="155"/>
                      <a:pt x="138" y="146"/>
                      <a:pt x="142" y="136"/>
                    </a:cubicBezTo>
                    <a:cubicBezTo>
                      <a:pt x="143" y="133"/>
                      <a:pt x="144" y="129"/>
                      <a:pt x="147" y="126"/>
                    </a:cubicBezTo>
                    <a:cubicBezTo>
                      <a:pt x="152" y="122"/>
                      <a:pt x="160" y="123"/>
                      <a:pt x="165" y="127"/>
                    </a:cubicBezTo>
                    <a:cubicBezTo>
                      <a:pt x="170" y="132"/>
                      <a:pt x="171" y="139"/>
                      <a:pt x="170" y="145"/>
                    </a:cubicBezTo>
                    <a:cubicBezTo>
                      <a:pt x="170" y="148"/>
                      <a:pt x="169" y="150"/>
                      <a:pt x="170" y="153"/>
                    </a:cubicBezTo>
                    <a:cubicBezTo>
                      <a:pt x="171" y="155"/>
                      <a:pt x="173" y="156"/>
                      <a:pt x="175" y="157"/>
                    </a:cubicBezTo>
                    <a:cubicBezTo>
                      <a:pt x="180" y="160"/>
                      <a:pt x="186" y="160"/>
                      <a:pt x="192" y="160"/>
                    </a:cubicBezTo>
                    <a:cubicBezTo>
                      <a:pt x="193" y="160"/>
                      <a:pt x="195" y="160"/>
                      <a:pt x="196" y="159"/>
                    </a:cubicBezTo>
                    <a:cubicBezTo>
                      <a:pt x="198" y="158"/>
                      <a:pt x="198" y="156"/>
                      <a:pt x="199" y="155"/>
                    </a:cubicBezTo>
                    <a:cubicBezTo>
                      <a:pt x="203" y="147"/>
                      <a:pt x="209" y="141"/>
                      <a:pt x="215" y="136"/>
                    </a:cubicBezTo>
                    <a:cubicBezTo>
                      <a:pt x="217" y="135"/>
                      <a:pt x="218" y="134"/>
                      <a:pt x="220" y="134"/>
                    </a:cubicBezTo>
                    <a:cubicBezTo>
                      <a:pt x="222" y="133"/>
                      <a:pt x="223" y="134"/>
                      <a:pt x="225" y="135"/>
                    </a:cubicBezTo>
                    <a:cubicBezTo>
                      <a:pt x="228" y="136"/>
                      <a:pt x="231" y="137"/>
                      <a:pt x="235" y="137"/>
                    </a:cubicBezTo>
                    <a:cubicBezTo>
                      <a:pt x="238" y="136"/>
                      <a:pt x="241" y="133"/>
                      <a:pt x="241" y="130"/>
                    </a:cubicBezTo>
                    <a:cubicBezTo>
                      <a:pt x="241" y="121"/>
                      <a:pt x="243" y="113"/>
                      <a:pt x="245" y="105"/>
                    </a:cubicBezTo>
                    <a:cubicBezTo>
                      <a:pt x="246" y="100"/>
                      <a:pt x="247" y="95"/>
                      <a:pt x="249" y="90"/>
                    </a:cubicBezTo>
                    <a:cubicBezTo>
                      <a:pt x="252" y="82"/>
                      <a:pt x="257" y="75"/>
                      <a:pt x="260" y="67"/>
                    </a:cubicBezTo>
                    <a:cubicBezTo>
                      <a:pt x="263" y="59"/>
                      <a:pt x="263" y="49"/>
                      <a:pt x="257" y="43"/>
                    </a:cubicBezTo>
                    <a:cubicBezTo>
                      <a:pt x="255" y="41"/>
                      <a:pt x="252" y="40"/>
                      <a:pt x="250" y="38"/>
                    </a:cubicBezTo>
                    <a:cubicBezTo>
                      <a:pt x="248" y="35"/>
                      <a:pt x="248" y="32"/>
                      <a:pt x="246" y="29"/>
                    </a:cubicBezTo>
                    <a:cubicBezTo>
                      <a:pt x="242" y="24"/>
                      <a:pt x="232" y="25"/>
                      <a:pt x="230" y="31"/>
                    </a:cubicBezTo>
                    <a:cubicBezTo>
                      <a:pt x="229" y="32"/>
                      <a:pt x="229" y="34"/>
                      <a:pt x="228" y="35"/>
                    </a:cubicBezTo>
                    <a:cubicBezTo>
                      <a:pt x="227" y="36"/>
                      <a:pt x="225" y="36"/>
                      <a:pt x="223" y="36"/>
                    </a:cubicBezTo>
                    <a:cubicBezTo>
                      <a:pt x="215" y="36"/>
                      <a:pt x="208" y="34"/>
                      <a:pt x="200" y="31"/>
                    </a:cubicBezTo>
                    <a:cubicBezTo>
                      <a:pt x="198" y="31"/>
                      <a:pt x="196" y="30"/>
                      <a:pt x="195" y="28"/>
                    </a:cubicBezTo>
                    <a:cubicBezTo>
                      <a:pt x="193" y="26"/>
                      <a:pt x="192" y="23"/>
                      <a:pt x="190" y="20"/>
                    </a:cubicBezTo>
                    <a:cubicBezTo>
                      <a:pt x="188" y="14"/>
                      <a:pt x="184" y="8"/>
                      <a:pt x="179" y="5"/>
                    </a:cubicBezTo>
                    <a:cubicBezTo>
                      <a:pt x="173" y="1"/>
                      <a:pt x="166" y="0"/>
                      <a:pt x="160" y="3"/>
                    </a:cubicBezTo>
                    <a:cubicBezTo>
                      <a:pt x="158" y="5"/>
                      <a:pt x="156" y="7"/>
                      <a:pt x="154" y="10"/>
                    </a:cubicBezTo>
                    <a:cubicBezTo>
                      <a:pt x="149" y="15"/>
                      <a:pt x="144" y="20"/>
                      <a:pt x="142" y="26"/>
                    </a:cubicBezTo>
                    <a:cubicBezTo>
                      <a:pt x="139" y="33"/>
                      <a:pt x="139" y="40"/>
                      <a:pt x="143" y="46"/>
                    </a:cubicBezTo>
                    <a:cubicBezTo>
                      <a:pt x="144" y="48"/>
                      <a:pt x="147" y="50"/>
                      <a:pt x="148" y="53"/>
                    </a:cubicBezTo>
                    <a:cubicBezTo>
                      <a:pt x="149" y="56"/>
                      <a:pt x="149" y="59"/>
                      <a:pt x="149" y="62"/>
                    </a:cubicBezTo>
                    <a:cubicBezTo>
                      <a:pt x="149" y="67"/>
                      <a:pt x="149" y="72"/>
                      <a:pt x="146" y="76"/>
                    </a:cubicBezTo>
                    <a:cubicBezTo>
                      <a:pt x="143" y="81"/>
                      <a:pt x="137" y="84"/>
                      <a:pt x="131" y="86"/>
                    </a:cubicBezTo>
                    <a:cubicBezTo>
                      <a:pt x="118" y="90"/>
                      <a:pt x="105" y="94"/>
                      <a:pt x="93" y="101"/>
                    </a:cubicBezTo>
                    <a:cubicBezTo>
                      <a:pt x="81" y="108"/>
                      <a:pt x="70" y="118"/>
                      <a:pt x="66" y="132"/>
                    </a:cubicBezTo>
                    <a:cubicBezTo>
                      <a:pt x="65" y="135"/>
                      <a:pt x="64" y="139"/>
                      <a:pt x="63" y="143"/>
                    </a:cubicBezTo>
                    <a:cubicBezTo>
                      <a:pt x="61" y="147"/>
                      <a:pt x="59" y="151"/>
                      <a:pt x="57" y="154"/>
                    </a:cubicBezTo>
                    <a:cubicBezTo>
                      <a:pt x="47" y="174"/>
                      <a:pt x="32" y="185"/>
                      <a:pt x="22" y="20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0" name="Freeform 50"/>
              <p:cNvSpPr>
                <a:spLocks/>
              </p:cNvSpPr>
              <p:nvPr/>
            </p:nvSpPr>
            <p:spPr bwMode="auto">
              <a:xfrm>
                <a:off x="10868025" y="2154238"/>
                <a:ext cx="206375" cy="282575"/>
              </a:xfrm>
              <a:custGeom>
                <a:avLst/>
                <a:gdLst>
                  <a:gd name="T0" fmla="*/ 39 w 125"/>
                  <a:gd name="T1" fmla="*/ 115 h 171"/>
                  <a:gd name="T2" fmla="*/ 90 w 125"/>
                  <a:gd name="T3" fmla="*/ 159 h 171"/>
                  <a:gd name="T4" fmla="*/ 101 w 125"/>
                  <a:gd name="T5" fmla="*/ 170 h 171"/>
                  <a:gd name="T6" fmla="*/ 114 w 125"/>
                  <a:gd name="T7" fmla="*/ 164 h 171"/>
                  <a:gd name="T8" fmla="*/ 104 w 125"/>
                  <a:gd name="T9" fmla="*/ 139 h 171"/>
                  <a:gd name="T10" fmla="*/ 107 w 125"/>
                  <a:gd name="T11" fmla="*/ 135 h 171"/>
                  <a:gd name="T12" fmla="*/ 98 w 125"/>
                  <a:gd name="T13" fmla="*/ 117 h 171"/>
                  <a:gd name="T14" fmla="*/ 100 w 125"/>
                  <a:gd name="T15" fmla="*/ 87 h 171"/>
                  <a:gd name="T16" fmla="*/ 111 w 125"/>
                  <a:gd name="T17" fmla="*/ 59 h 171"/>
                  <a:gd name="T18" fmla="*/ 111 w 125"/>
                  <a:gd name="T19" fmla="*/ 40 h 171"/>
                  <a:gd name="T20" fmla="*/ 123 w 125"/>
                  <a:gd name="T21" fmla="*/ 29 h 171"/>
                  <a:gd name="T22" fmla="*/ 114 w 125"/>
                  <a:gd name="T23" fmla="*/ 11 h 171"/>
                  <a:gd name="T24" fmla="*/ 94 w 125"/>
                  <a:gd name="T25" fmla="*/ 6 h 171"/>
                  <a:gd name="T26" fmla="*/ 56 w 125"/>
                  <a:gd name="T27" fmla="*/ 2 h 171"/>
                  <a:gd name="T28" fmla="*/ 36 w 125"/>
                  <a:gd name="T29" fmla="*/ 4 h 171"/>
                  <a:gd name="T30" fmla="*/ 26 w 125"/>
                  <a:gd name="T31" fmla="*/ 15 h 171"/>
                  <a:gd name="T32" fmla="*/ 2 w 125"/>
                  <a:gd name="T33" fmla="*/ 72 h 171"/>
                  <a:gd name="T34" fmla="*/ 39 w 125"/>
                  <a:gd name="T35" fmla="*/ 11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71">
                    <a:moveTo>
                      <a:pt x="39" y="115"/>
                    </a:moveTo>
                    <a:cubicBezTo>
                      <a:pt x="58" y="127"/>
                      <a:pt x="75" y="142"/>
                      <a:pt x="90" y="159"/>
                    </a:cubicBezTo>
                    <a:cubicBezTo>
                      <a:pt x="93" y="163"/>
                      <a:pt x="96" y="168"/>
                      <a:pt x="101" y="170"/>
                    </a:cubicBezTo>
                    <a:cubicBezTo>
                      <a:pt x="106" y="171"/>
                      <a:pt x="113" y="169"/>
                      <a:pt x="114" y="164"/>
                    </a:cubicBezTo>
                    <a:cubicBezTo>
                      <a:pt x="116" y="154"/>
                      <a:pt x="99" y="147"/>
                      <a:pt x="104" y="139"/>
                    </a:cubicBezTo>
                    <a:cubicBezTo>
                      <a:pt x="105" y="138"/>
                      <a:pt x="106" y="137"/>
                      <a:pt x="107" y="135"/>
                    </a:cubicBezTo>
                    <a:cubicBezTo>
                      <a:pt x="111" y="129"/>
                      <a:pt x="102" y="123"/>
                      <a:pt x="98" y="117"/>
                    </a:cubicBezTo>
                    <a:cubicBezTo>
                      <a:pt x="92" y="108"/>
                      <a:pt x="95" y="97"/>
                      <a:pt x="100" y="87"/>
                    </a:cubicBezTo>
                    <a:cubicBezTo>
                      <a:pt x="104" y="78"/>
                      <a:pt x="111" y="69"/>
                      <a:pt x="111" y="59"/>
                    </a:cubicBezTo>
                    <a:cubicBezTo>
                      <a:pt x="112" y="53"/>
                      <a:pt x="110" y="46"/>
                      <a:pt x="111" y="40"/>
                    </a:cubicBezTo>
                    <a:cubicBezTo>
                      <a:pt x="112" y="34"/>
                      <a:pt x="117" y="28"/>
                      <a:pt x="123" y="29"/>
                    </a:cubicBezTo>
                    <a:cubicBezTo>
                      <a:pt x="125" y="22"/>
                      <a:pt x="120" y="15"/>
                      <a:pt x="114" y="11"/>
                    </a:cubicBezTo>
                    <a:cubicBezTo>
                      <a:pt x="108" y="8"/>
                      <a:pt x="101" y="7"/>
                      <a:pt x="94" y="6"/>
                    </a:cubicBezTo>
                    <a:cubicBezTo>
                      <a:pt x="81" y="5"/>
                      <a:pt x="69" y="3"/>
                      <a:pt x="56" y="2"/>
                    </a:cubicBezTo>
                    <a:cubicBezTo>
                      <a:pt x="49" y="1"/>
                      <a:pt x="42" y="0"/>
                      <a:pt x="36" y="4"/>
                    </a:cubicBezTo>
                    <a:cubicBezTo>
                      <a:pt x="31" y="6"/>
                      <a:pt x="29" y="11"/>
                      <a:pt x="26" y="15"/>
                    </a:cubicBezTo>
                    <a:cubicBezTo>
                      <a:pt x="18" y="31"/>
                      <a:pt x="4" y="54"/>
                      <a:pt x="2" y="72"/>
                    </a:cubicBezTo>
                    <a:cubicBezTo>
                      <a:pt x="0" y="93"/>
                      <a:pt x="25" y="105"/>
                      <a:pt x="39" y="115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1" name="Freeform 51"/>
              <p:cNvSpPr>
                <a:spLocks/>
              </p:cNvSpPr>
              <p:nvPr/>
            </p:nvSpPr>
            <p:spPr bwMode="auto">
              <a:xfrm>
                <a:off x="10494963" y="2392363"/>
                <a:ext cx="1074738" cy="3921125"/>
              </a:xfrm>
              <a:custGeom>
                <a:avLst/>
                <a:gdLst>
                  <a:gd name="T0" fmla="*/ 407 w 653"/>
                  <a:gd name="T1" fmla="*/ 29 h 2379"/>
                  <a:gd name="T2" fmla="*/ 459 w 653"/>
                  <a:gd name="T3" fmla="*/ 72 h 2379"/>
                  <a:gd name="T4" fmla="*/ 450 w 653"/>
                  <a:gd name="T5" fmla="*/ 122 h 2379"/>
                  <a:gd name="T6" fmla="*/ 483 w 653"/>
                  <a:gd name="T7" fmla="*/ 217 h 2379"/>
                  <a:gd name="T8" fmla="*/ 492 w 653"/>
                  <a:gd name="T9" fmla="*/ 323 h 2379"/>
                  <a:gd name="T10" fmla="*/ 520 w 653"/>
                  <a:gd name="T11" fmla="*/ 406 h 2379"/>
                  <a:gd name="T12" fmla="*/ 503 w 653"/>
                  <a:gd name="T13" fmla="*/ 385 h 2379"/>
                  <a:gd name="T14" fmla="*/ 479 w 653"/>
                  <a:gd name="T15" fmla="*/ 448 h 2379"/>
                  <a:gd name="T16" fmla="*/ 465 w 653"/>
                  <a:gd name="T17" fmla="*/ 537 h 2379"/>
                  <a:gd name="T18" fmla="*/ 436 w 653"/>
                  <a:gd name="T19" fmla="*/ 576 h 2379"/>
                  <a:gd name="T20" fmla="*/ 434 w 653"/>
                  <a:gd name="T21" fmla="*/ 612 h 2379"/>
                  <a:gd name="T22" fmla="*/ 433 w 653"/>
                  <a:gd name="T23" fmla="*/ 672 h 2379"/>
                  <a:gd name="T24" fmla="*/ 472 w 653"/>
                  <a:gd name="T25" fmla="*/ 730 h 2379"/>
                  <a:gd name="T26" fmla="*/ 469 w 653"/>
                  <a:gd name="T27" fmla="*/ 784 h 2379"/>
                  <a:gd name="T28" fmla="*/ 486 w 653"/>
                  <a:gd name="T29" fmla="*/ 825 h 2379"/>
                  <a:gd name="T30" fmla="*/ 461 w 653"/>
                  <a:gd name="T31" fmla="*/ 873 h 2379"/>
                  <a:gd name="T32" fmla="*/ 430 w 653"/>
                  <a:gd name="T33" fmla="*/ 889 h 2379"/>
                  <a:gd name="T34" fmla="*/ 491 w 653"/>
                  <a:gd name="T35" fmla="*/ 955 h 2379"/>
                  <a:gd name="T36" fmla="*/ 556 w 653"/>
                  <a:gd name="T37" fmla="*/ 997 h 2379"/>
                  <a:gd name="T38" fmla="*/ 635 w 653"/>
                  <a:gd name="T39" fmla="*/ 1824 h 2379"/>
                  <a:gd name="T40" fmla="*/ 546 w 653"/>
                  <a:gd name="T41" fmla="*/ 2210 h 2379"/>
                  <a:gd name="T42" fmla="*/ 448 w 653"/>
                  <a:gd name="T43" fmla="*/ 2247 h 2379"/>
                  <a:gd name="T44" fmla="*/ 408 w 653"/>
                  <a:gd name="T45" fmla="*/ 2286 h 2379"/>
                  <a:gd name="T46" fmla="*/ 312 w 653"/>
                  <a:gd name="T47" fmla="*/ 2378 h 2379"/>
                  <a:gd name="T48" fmla="*/ 179 w 653"/>
                  <a:gd name="T49" fmla="*/ 2354 h 2379"/>
                  <a:gd name="T50" fmla="*/ 144 w 653"/>
                  <a:gd name="T51" fmla="*/ 2316 h 2379"/>
                  <a:gd name="T52" fmla="*/ 133 w 653"/>
                  <a:gd name="T53" fmla="*/ 2259 h 2379"/>
                  <a:gd name="T54" fmla="*/ 151 w 653"/>
                  <a:gd name="T55" fmla="*/ 2112 h 2379"/>
                  <a:gd name="T56" fmla="*/ 107 w 653"/>
                  <a:gd name="T57" fmla="*/ 1983 h 2379"/>
                  <a:gd name="T58" fmla="*/ 77 w 653"/>
                  <a:gd name="T59" fmla="*/ 1893 h 2379"/>
                  <a:gd name="T60" fmla="*/ 111 w 653"/>
                  <a:gd name="T61" fmla="*/ 1799 h 2379"/>
                  <a:gd name="T62" fmla="*/ 123 w 653"/>
                  <a:gd name="T63" fmla="*/ 1739 h 2379"/>
                  <a:gd name="T64" fmla="*/ 132 w 653"/>
                  <a:gd name="T65" fmla="*/ 1689 h 2379"/>
                  <a:gd name="T66" fmla="*/ 193 w 653"/>
                  <a:gd name="T67" fmla="*/ 1552 h 2379"/>
                  <a:gd name="T68" fmla="*/ 215 w 653"/>
                  <a:gd name="T69" fmla="*/ 1498 h 2379"/>
                  <a:gd name="T70" fmla="*/ 231 w 653"/>
                  <a:gd name="T71" fmla="*/ 1322 h 2379"/>
                  <a:gd name="T72" fmla="*/ 166 w 653"/>
                  <a:gd name="T73" fmla="*/ 1222 h 2379"/>
                  <a:gd name="T74" fmla="*/ 147 w 653"/>
                  <a:gd name="T75" fmla="*/ 1120 h 2379"/>
                  <a:gd name="T76" fmla="*/ 112 w 653"/>
                  <a:gd name="T77" fmla="*/ 1020 h 2379"/>
                  <a:gd name="T78" fmla="*/ 27 w 653"/>
                  <a:gd name="T79" fmla="*/ 917 h 2379"/>
                  <a:gd name="T80" fmla="*/ 71 w 653"/>
                  <a:gd name="T81" fmla="*/ 793 h 2379"/>
                  <a:gd name="T82" fmla="*/ 99 w 653"/>
                  <a:gd name="T83" fmla="*/ 686 h 2379"/>
                  <a:gd name="T84" fmla="*/ 120 w 653"/>
                  <a:gd name="T85" fmla="*/ 626 h 2379"/>
                  <a:gd name="T86" fmla="*/ 243 w 653"/>
                  <a:gd name="T87" fmla="*/ 561 h 2379"/>
                  <a:gd name="T88" fmla="*/ 369 w 653"/>
                  <a:gd name="T89" fmla="*/ 458 h 2379"/>
                  <a:gd name="T90" fmla="*/ 398 w 653"/>
                  <a:gd name="T91" fmla="*/ 301 h 2379"/>
                  <a:gd name="T92" fmla="*/ 390 w 653"/>
                  <a:gd name="T93" fmla="*/ 198 h 2379"/>
                  <a:gd name="T94" fmla="*/ 357 w 653"/>
                  <a:gd name="T95" fmla="*/ 73 h 2379"/>
                  <a:gd name="T96" fmla="*/ 344 w 653"/>
                  <a:gd name="T97" fmla="*/ 35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3" h="2379">
                    <a:moveTo>
                      <a:pt x="344" y="35"/>
                    </a:moveTo>
                    <a:cubicBezTo>
                      <a:pt x="350" y="25"/>
                      <a:pt x="358" y="16"/>
                      <a:pt x="367" y="10"/>
                    </a:cubicBezTo>
                    <a:cubicBezTo>
                      <a:pt x="377" y="3"/>
                      <a:pt x="392" y="0"/>
                      <a:pt x="398" y="9"/>
                    </a:cubicBezTo>
                    <a:cubicBezTo>
                      <a:pt x="402" y="16"/>
                      <a:pt x="401" y="25"/>
                      <a:pt x="407" y="29"/>
                    </a:cubicBezTo>
                    <a:cubicBezTo>
                      <a:pt x="410" y="31"/>
                      <a:pt x="413" y="32"/>
                      <a:pt x="417" y="33"/>
                    </a:cubicBezTo>
                    <a:cubicBezTo>
                      <a:pt x="429" y="36"/>
                      <a:pt x="439" y="45"/>
                      <a:pt x="445" y="56"/>
                    </a:cubicBezTo>
                    <a:cubicBezTo>
                      <a:pt x="446" y="60"/>
                      <a:pt x="447" y="64"/>
                      <a:pt x="450" y="66"/>
                    </a:cubicBezTo>
                    <a:cubicBezTo>
                      <a:pt x="452" y="69"/>
                      <a:pt x="456" y="70"/>
                      <a:pt x="459" y="72"/>
                    </a:cubicBezTo>
                    <a:cubicBezTo>
                      <a:pt x="464" y="76"/>
                      <a:pt x="468" y="81"/>
                      <a:pt x="470" y="87"/>
                    </a:cubicBezTo>
                    <a:cubicBezTo>
                      <a:pt x="472" y="93"/>
                      <a:pt x="471" y="100"/>
                      <a:pt x="466" y="103"/>
                    </a:cubicBezTo>
                    <a:cubicBezTo>
                      <a:pt x="458" y="108"/>
                      <a:pt x="450" y="99"/>
                      <a:pt x="445" y="92"/>
                    </a:cubicBezTo>
                    <a:cubicBezTo>
                      <a:pt x="441" y="101"/>
                      <a:pt x="446" y="112"/>
                      <a:pt x="450" y="122"/>
                    </a:cubicBezTo>
                    <a:cubicBezTo>
                      <a:pt x="455" y="132"/>
                      <a:pt x="460" y="143"/>
                      <a:pt x="465" y="152"/>
                    </a:cubicBezTo>
                    <a:cubicBezTo>
                      <a:pt x="474" y="169"/>
                      <a:pt x="486" y="184"/>
                      <a:pt x="499" y="198"/>
                    </a:cubicBezTo>
                    <a:cubicBezTo>
                      <a:pt x="503" y="202"/>
                      <a:pt x="507" y="206"/>
                      <a:pt x="507" y="212"/>
                    </a:cubicBezTo>
                    <a:cubicBezTo>
                      <a:pt x="500" y="216"/>
                      <a:pt x="491" y="218"/>
                      <a:pt x="483" y="217"/>
                    </a:cubicBezTo>
                    <a:cubicBezTo>
                      <a:pt x="481" y="230"/>
                      <a:pt x="479" y="243"/>
                      <a:pt x="480" y="256"/>
                    </a:cubicBezTo>
                    <a:cubicBezTo>
                      <a:pt x="480" y="262"/>
                      <a:pt x="480" y="267"/>
                      <a:pt x="482" y="273"/>
                    </a:cubicBezTo>
                    <a:cubicBezTo>
                      <a:pt x="484" y="278"/>
                      <a:pt x="488" y="283"/>
                      <a:pt x="490" y="289"/>
                    </a:cubicBezTo>
                    <a:cubicBezTo>
                      <a:pt x="494" y="300"/>
                      <a:pt x="489" y="312"/>
                      <a:pt x="492" y="323"/>
                    </a:cubicBezTo>
                    <a:cubicBezTo>
                      <a:pt x="496" y="339"/>
                      <a:pt x="515" y="347"/>
                      <a:pt x="518" y="363"/>
                    </a:cubicBezTo>
                    <a:cubicBezTo>
                      <a:pt x="519" y="369"/>
                      <a:pt x="518" y="374"/>
                      <a:pt x="519" y="379"/>
                    </a:cubicBezTo>
                    <a:cubicBezTo>
                      <a:pt x="519" y="384"/>
                      <a:pt x="522" y="388"/>
                      <a:pt x="523" y="392"/>
                    </a:cubicBezTo>
                    <a:cubicBezTo>
                      <a:pt x="525" y="396"/>
                      <a:pt x="524" y="402"/>
                      <a:pt x="520" y="406"/>
                    </a:cubicBezTo>
                    <a:cubicBezTo>
                      <a:pt x="517" y="409"/>
                      <a:pt x="510" y="409"/>
                      <a:pt x="508" y="404"/>
                    </a:cubicBezTo>
                    <a:cubicBezTo>
                      <a:pt x="506" y="400"/>
                      <a:pt x="506" y="396"/>
                      <a:pt x="507" y="392"/>
                    </a:cubicBezTo>
                    <a:cubicBezTo>
                      <a:pt x="508" y="391"/>
                      <a:pt x="508" y="390"/>
                      <a:pt x="508" y="388"/>
                    </a:cubicBezTo>
                    <a:cubicBezTo>
                      <a:pt x="508" y="386"/>
                      <a:pt x="505" y="385"/>
                      <a:pt x="503" y="385"/>
                    </a:cubicBezTo>
                    <a:cubicBezTo>
                      <a:pt x="501" y="386"/>
                      <a:pt x="499" y="387"/>
                      <a:pt x="497" y="388"/>
                    </a:cubicBezTo>
                    <a:cubicBezTo>
                      <a:pt x="489" y="392"/>
                      <a:pt x="482" y="403"/>
                      <a:pt x="485" y="412"/>
                    </a:cubicBezTo>
                    <a:cubicBezTo>
                      <a:pt x="482" y="418"/>
                      <a:pt x="486" y="423"/>
                      <a:pt x="486" y="430"/>
                    </a:cubicBezTo>
                    <a:cubicBezTo>
                      <a:pt x="485" y="436"/>
                      <a:pt x="481" y="442"/>
                      <a:pt x="479" y="448"/>
                    </a:cubicBezTo>
                    <a:cubicBezTo>
                      <a:pt x="478" y="452"/>
                      <a:pt x="478" y="456"/>
                      <a:pt x="477" y="460"/>
                    </a:cubicBezTo>
                    <a:cubicBezTo>
                      <a:pt x="476" y="474"/>
                      <a:pt x="471" y="489"/>
                      <a:pt x="465" y="502"/>
                    </a:cubicBezTo>
                    <a:cubicBezTo>
                      <a:pt x="463" y="507"/>
                      <a:pt x="461" y="512"/>
                      <a:pt x="460" y="517"/>
                    </a:cubicBezTo>
                    <a:cubicBezTo>
                      <a:pt x="460" y="524"/>
                      <a:pt x="464" y="531"/>
                      <a:pt x="465" y="537"/>
                    </a:cubicBezTo>
                    <a:cubicBezTo>
                      <a:pt x="466" y="543"/>
                      <a:pt x="466" y="549"/>
                      <a:pt x="465" y="555"/>
                    </a:cubicBezTo>
                    <a:cubicBezTo>
                      <a:pt x="463" y="561"/>
                      <a:pt x="458" y="569"/>
                      <a:pt x="451" y="567"/>
                    </a:cubicBezTo>
                    <a:cubicBezTo>
                      <a:pt x="446" y="566"/>
                      <a:pt x="435" y="557"/>
                      <a:pt x="435" y="568"/>
                    </a:cubicBezTo>
                    <a:cubicBezTo>
                      <a:pt x="436" y="571"/>
                      <a:pt x="436" y="573"/>
                      <a:pt x="436" y="576"/>
                    </a:cubicBezTo>
                    <a:cubicBezTo>
                      <a:pt x="435" y="579"/>
                      <a:pt x="433" y="582"/>
                      <a:pt x="434" y="585"/>
                    </a:cubicBezTo>
                    <a:cubicBezTo>
                      <a:pt x="435" y="587"/>
                      <a:pt x="437" y="588"/>
                      <a:pt x="438" y="591"/>
                    </a:cubicBezTo>
                    <a:cubicBezTo>
                      <a:pt x="439" y="596"/>
                      <a:pt x="440" y="601"/>
                      <a:pt x="438" y="606"/>
                    </a:cubicBezTo>
                    <a:cubicBezTo>
                      <a:pt x="437" y="608"/>
                      <a:pt x="435" y="610"/>
                      <a:pt x="434" y="612"/>
                    </a:cubicBezTo>
                    <a:cubicBezTo>
                      <a:pt x="431" y="619"/>
                      <a:pt x="429" y="627"/>
                      <a:pt x="431" y="634"/>
                    </a:cubicBezTo>
                    <a:cubicBezTo>
                      <a:pt x="432" y="639"/>
                      <a:pt x="433" y="643"/>
                      <a:pt x="433" y="648"/>
                    </a:cubicBezTo>
                    <a:cubicBezTo>
                      <a:pt x="432" y="654"/>
                      <a:pt x="428" y="660"/>
                      <a:pt x="429" y="665"/>
                    </a:cubicBezTo>
                    <a:cubicBezTo>
                      <a:pt x="430" y="668"/>
                      <a:pt x="431" y="670"/>
                      <a:pt x="433" y="672"/>
                    </a:cubicBezTo>
                    <a:cubicBezTo>
                      <a:pt x="435" y="676"/>
                      <a:pt x="436" y="682"/>
                      <a:pt x="434" y="687"/>
                    </a:cubicBezTo>
                    <a:cubicBezTo>
                      <a:pt x="433" y="691"/>
                      <a:pt x="435" y="697"/>
                      <a:pt x="439" y="701"/>
                    </a:cubicBezTo>
                    <a:cubicBezTo>
                      <a:pt x="442" y="704"/>
                      <a:pt x="446" y="706"/>
                      <a:pt x="450" y="709"/>
                    </a:cubicBezTo>
                    <a:cubicBezTo>
                      <a:pt x="459" y="715"/>
                      <a:pt x="466" y="722"/>
                      <a:pt x="472" y="730"/>
                    </a:cubicBezTo>
                    <a:cubicBezTo>
                      <a:pt x="476" y="736"/>
                      <a:pt x="479" y="742"/>
                      <a:pt x="479" y="748"/>
                    </a:cubicBezTo>
                    <a:cubicBezTo>
                      <a:pt x="480" y="754"/>
                      <a:pt x="479" y="761"/>
                      <a:pt x="475" y="766"/>
                    </a:cubicBezTo>
                    <a:cubicBezTo>
                      <a:pt x="473" y="768"/>
                      <a:pt x="471" y="770"/>
                      <a:pt x="470" y="772"/>
                    </a:cubicBezTo>
                    <a:cubicBezTo>
                      <a:pt x="468" y="776"/>
                      <a:pt x="468" y="780"/>
                      <a:pt x="469" y="784"/>
                    </a:cubicBezTo>
                    <a:cubicBezTo>
                      <a:pt x="470" y="788"/>
                      <a:pt x="472" y="792"/>
                      <a:pt x="475" y="796"/>
                    </a:cubicBezTo>
                    <a:cubicBezTo>
                      <a:pt x="480" y="803"/>
                      <a:pt x="486" y="810"/>
                      <a:pt x="488" y="820"/>
                    </a:cubicBezTo>
                    <a:cubicBezTo>
                      <a:pt x="489" y="820"/>
                      <a:pt x="489" y="821"/>
                      <a:pt x="489" y="822"/>
                    </a:cubicBezTo>
                    <a:cubicBezTo>
                      <a:pt x="488" y="824"/>
                      <a:pt x="487" y="824"/>
                      <a:pt x="486" y="825"/>
                    </a:cubicBezTo>
                    <a:cubicBezTo>
                      <a:pt x="479" y="829"/>
                      <a:pt x="471" y="832"/>
                      <a:pt x="468" y="839"/>
                    </a:cubicBezTo>
                    <a:cubicBezTo>
                      <a:pt x="466" y="845"/>
                      <a:pt x="469" y="851"/>
                      <a:pt x="469" y="857"/>
                    </a:cubicBezTo>
                    <a:cubicBezTo>
                      <a:pt x="470" y="863"/>
                      <a:pt x="469" y="870"/>
                      <a:pt x="464" y="873"/>
                    </a:cubicBezTo>
                    <a:cubicBezTo>
                      <a:pt x="463" y="873"/>
                      <a:pt x="462" y="874"/>
                      <a:pt x="461" y="873"/>
                    </a:cubicBezTo>
                    <a:cubicBezTo>
                      <a:pt x="460" y="873"/>
                      <a:pt x="460" y="871"/>
                      <a:pt x="460" y="870"/>
                    </a:cubicBezTo>
                    <a:cubicBezTo>
                      <a:pt x="459" y="867"/>
                      <a:pt x="457" y="864"/>
                      <a:pt x="454" y="863"/>
                    </a:cubicBezTo>
                    <a:cubicBezTo>
                      <a:pt x="448" y="860"/>
                      <a:pt x="441" y="865"/>
                      <a:pt x="437" y="870"/>
                    </a:cubicBezTo>
                    <a:cubicBezTo>
                      <a:pt x="433" y="876"/>
                      <a:pt x="430" y="882"/>
                      <a:pt x="430" y="889"/>
                    </a:cubicBezTo>
                    <a:cubicBezTo>
                      <a:pt x="431" y="894"/>
                      <a:pt x="433" y="898"/>
                      <a:pt x="435" y="903"/>
                    </a:cubicBezTo>
                    <a:cubicBezTo>
                      <a:pt x="439" y="912"/>
                      <a:pt x="443" y="920"/>
                      <a:pt x="448" y="929"/>
                    </a:cubicBezTo>
                    <a:cubicBezTo>
                      <a:pt x="451" y="937"/>
                      <a:pt x="455" y="945"/>
                      <a:pt x="463" y="949"/>
                    </a:cubicBezTo>
                    <a:cubicBezTo>
                      <a:pt x="471" y="954"/>
                      <a:pt x="481" y="953"/>
                      <a:pt x="491" y="955"/>
                    </a:cubicBezTo>
                    <a:cubicBezTo>
                      <a:pt x="494" y="956"/>
                      <a:pt x="496" y="957"/>
                      <a:pt x="498" y="959"/>
                    </a:cubicBezTo>
                    <a:cubicBezTo>
                      <a:pt x="500" y="961"/>
                      <a:pt x="501" y="964"/>
                      <a:pt x="503" y="967"/>
                    </a:cubicBezTo>
                    <a:cubicBezTo>
                      <a:pt x="505" y="972"/>
                      <a:pt x="510" y="975"/>
                      <a:pt x="515" y="978"/>
                    </a:cubicBezTo>
                    <a:cubicBezTo>
                      <a:pt x="528" y="986"/>
                      <a:pt x="542" y="992"/>
                      <a:pt x="556" y="997"/>
                    </a:cubicBezTo>
                    <a:cubicBezTo>
                      <a:pt x="586" y="1059"/>
                      <a:pt x="596" y="1130"/>
                      <a:pt x="606" y="1198"/>
                    </a:cubicBezTo>
                    <a:cubicBezTo>
                      <a:pt x="613" y="1244"/>
                      <a:pt x="620" y="1291"/>
                      <a:pt x="627" y="1337"/>
                    </a:cubicBezTo>
                    <a:cubicBezTo>
                      <a:pt x="640" y="1424"/>
                      <a:pt x="653" y="1511"/>
                      <a:pt x="653" y="1599"/>
                    </a:cubicBezTo>
                    <a:cubicBezTo>
                      <a:pt x="653" y="1674"/>
                      <a:pt x="644" y="1750"/>
                      <a:pt x="635" y="1824"/>
                    </a:cubicBezTo>
                    <a:cubicBezTo>
                      <a:pt x="623" y="1918"/>
                      <a:pt x="611" y="2012"/>
                      <a:pt x="600" y="2106"/>
                    </a:cubicBezTo>
                    <a:cubicBezTo>
                      <a:pt x="597" y="2130"/>
                      <a:pt x="594" y="2153"/>
                      <a:pt x="591" y="2176"/>
                    </a:cubicBezTo>
                    <a:cubicBezTo>
                      <a:pt x="589" y="2192"/>
                      <a:pt x="591" y="2223"/>
                      <a:pt x="567" y="2220"/>
                    </a:cubicBezTo>
                    <a:cubicBezTo>
                      <a:pt x="559" y="2220"/>
                      <a:pt x="552" y="2215"/>
                      <a:pt x="546" y="2210"/>
                    </a:cubicBezTo>
                    <a:cubicBezTo>
                      <a:pt x="541" y="2206"/>
                      <a:pt x="534" y="2202"/>
                      <a:pt x="527" y="2199"/>
                    </a:cubicBezTo>
                    <a:cubicBezTo>
                      <a:pt x="517" y="2194"/>
                      <a:pt x="506" y="2191"/>
                      <a:pt x="495" y="2195"/>
                    </a:cubicBezTo>
                    <a:cubicBezTo>
                      <a:pt x="484" y="2198"/>
                      <a:pt x="476" y="2210"/>
                      <a:pt x="479" y="2221"/>
                    </a:cubicBezTo>
                    <a:cubicBezTo>
                      <a:pt x="464" y="2219"/>
                      <a:pt x="449" y="2232"/>
                      <a:pt x="448" y="2247"/>
                    </a:cubicBezTo>
                    <a:cubicBezTo>
                      <a:pt x="448" y="2248"/>
                      <a:pt x="448" y="2250"/>
                      <a:pt x="447" y="2252"/>
                    </a:cubicBezTo>
                    <a:cubicBezTo>
                      <a:pt x="446" y="2253"/>
                      <a:pt x="445" y="2253"/>
                      <a:pt x="444" y="2254"/>
                    </a:cubicBezTo>
                    <a:cubicBezTo>
                      <a:pt x="436" y="2258"/>
                      <a:pt x="426" y="2256"/>
                      <a:pt x="419" y="2261"/>
                    </a:cubicBezTo>
                    <a:cubicBezTo>
                      <a:pt x="411" y="2267"/>
                      <a:pt x="410" y="2277"/>
                      <a:pt x="408" y="2286"/>
                    </a:cubicBezTo>
                    <a:cubicBezTo>
                      <a:pt x="405" y="2307"/>
                      <a:pt x="398" y="2328"/>
                      <a:pt x="388" y="2346"/>
                    </a:cubicBezTo>
                    <a:cubicBezTo>
                      <a:pt x="382" y="2359"/>
                      <a:pt x="367" y="2362"/>
                      <a:pt x="354" y="2365"/>
                    </a:cubicBezTo>
                    <a:cubicBezTo>
                      <a:pt x="345" y="2368"/>
                      <a:pt x="335" y="2371"/>
                      <a:pt x="326" y="2374"/>
                    </a:cubicBezTo>
                    <a:cubicBezTo>
                      <a:pt x="321" y="2375"/>
                      <a:pt x="317" y="2377"/>
                      <a:pt x="312" y="2378"/>
                    </a:cubicBezTo>
                    <a:cubicBezTo>
                      <a:pt x="304" y="2379"/>
                      <a:pt x="296" y="2379"/>
                      <a:pt x="287" y="2379"/>
                    </a:cubicBezTo>
                    <a:cubicBezTo>
                      <a:pt x="272" y="2379"/>
                      <a:pt x="257" y="2379"/>
                      <a:pt x="242" y="2379"/>
                    </a:cubicBezTo>
                    <a:cubicBezTo>
                      <a:pt x="236" y="2379"/>
                      <a:pt x="230" y="2379"/>
                      <a:pt x="224" y="2378"/>
                    </a:cubicBezTo>
                    <a:cubicBezTo>
                      <a:pt x="207" y="2375"/>
                      <a:pt x="193" y="2364"/>
                      <a:pt x="179" y="2354"/>
                    </a:cubicBezTo>
                    <a:cubicBezTo>
                      <a:pt x="171" y="2347"/>
                      <a:pt x="162" y="2340"/>
                      <a:pt x="154" y="2334"/>
                    </a:cubicBezTo>
                    <a:cubicBezTo>
                      <a:pt x="152" y="2332"/>
                      <a:pt x="150" y="2331"/>
                      <a:pt x="149" y="2329"/>
                    </a:cubicBezTo>
                    <a:cubicBezTo>
                      <a:pt x="148" y="2327"/>
                      <a:pt x="148" y="2326"/>
                      <a:pt x="147" y="2324"/>
                    </a:cubicBezTo>
                    <a:cubicBezTo>
                      <a:pt x="146" y="2321"/>
                      <a:pt x="145" y="2319"/>
                      <a:pt x="144" y="2316"/>
                    </a:cubicBezTo>
                    <a:cubicBezTo>
                      <a:pt x="142" y="2315"/>
                      <a:pt x="141" y="2312"/>
                      <a:pt x="140" y="2310"/>
                    </a:cubicBezTo>
                    <a:cubicBezTo>
                      <a:pt x="137" y="2304"/>
                      <a:pt x="133" y="2298"/>
                      <a:pt x="132" y="2292"/>
                    </a:cubicBezTo>
                    <a:cubicBezTo>
                      <a:pt x="131" y="2283"/>
                      <a:pt x="133" y="2274"/>
                      <a:pt x="133" y="2265"/>
                    </a:cubicBezTo>
                    <a:cubicBezTo>
                      <a:pt x="134" y="2263"/>
                      <a:pt x="134" y="2261"/>
                      <a:pt x="133" y="2259"/>
                    </a:cubicBezTo>
                    <a:cubicBezTo>
                      <a:pt x="132" y="2258"/>
                      <a:pt x="131" y="2256"/>
                      <a:pt x="130" y="2255"/>
                    </a:cubicBezTo>
                    <a:cubicBezTo>
                      <a:pt x="126" y="2248"/>
                      <a:pt x="125" y="2239"/>
                      <a:pt x="125" y="2231"/>
                    </a:cubicBezTo>
                    <a:cubicBezTo>
                      <a:pt x="124" y="2210"/>
                      <a:pt x="133" y="2191"/>
                      <a:pt x="139" y="2171"/>
                    </a:cubicBezTo>
                    <a:cubicBezTo>
                      <a:pt x="146" y="2152"/>
                      <a:pt x="152" y="2132"/>
                      <a:pt x="151" y="2112"/>
                    </a:cubicBezTo>
                    <a:cubicBezTo>
                      <a:pt x="150" y="2101"/>
                      <a:pt x="147" y="2090"/>
                      <a:pt x="144" y="2080"/>
                    </a:cubicBezTo>
                    <a:cubicBezTo>
                      <a:pt x="140" y="2066"/>
                      <a:pt x="136" y="2053"/>
                      <a:pt x="132" y="2039"/>
                    </a:cubicBezTo>
                    <a:cubicBezTo>
                      <a:pt x="129" y="2028"/>
                      <a:pt x="127" y="2018"/>
                      <a:pt x="122" y="2008"/>
                    </a:cubicBezTo>
                    <a:cubicBezTo>
                      <a:pt x="118" y="1999"/>
                      <a:pt x="112" y="1991"/>
                      <a:pt x="107" y="1983"/>
                    </a:cubicBezTo>
                    <a:cubicBezTo>
                      <a:pt x="105" y="1982"/>
                      <a:pt x="104" y="1980"/>
                      <a:pt x="103" y="1978"/>
                    </a:cubicBezTo>
                    <a:cubicBezTo>
                      <a:pt x="93" y="1963"/>
                      <a:pt x="82" y="1946"/>
                      <a:pt x="85" y="1929"/>
                    </a:cubicBezTo>
                    <a:cubicBezTo>
                      <a:pt x="87" y="1919"/>
                      <a:pt x="84" y="1909"/>
                      <a:pt x="80" y="1900"/>
                    </a:cubicBezTo>
                    <a:cubicBezTo>
                      <a:pt x="79" y="1898"/>
                      <a:pt x="78" y="1895"/>
                      <a:pt x="77" y="1893"/>
                    </a:cubicBezTo>
                    <a:cubicBezTo>
                      <a:pt x="77" y="1889"/>
                      <a:pt x="79" y="1885"/>
                      <a:pt x="80" y="1881"/>
                    </a:cubicBezTo>
                    <a:cubicBezTo>
                      <a:pt x="83" y="1876"/>
                      <a:pt x="86" y="1871"/>
                      <a:pt x="89" y="1866"/>
                    </a:cubicBezTo>
                    <a:cubicBezTo>
                      <a:pt x="95" y="1858"/>
                      <a:pt x="104" y="1852"/>
                      <a:pt x="107" y="1842"/>
                    </a:cubicBezTo>
                    <a:cubicBezTo>
                      <a:pt x="113" y="1829"/>
                      <a:pt x="107" y="1813"/>
                      <a:pt x="111" y="1799"/>
                    </a:cubicBezTo>
                    <a:cubicBezTo>
                      <a:pt x="112" y="1794"/>
                      <a:pt x="115" y="1789"/>
                      <a:pt x="117" y="1784"/>
                    </a:cubicBezTo>
                    <a:cubicBezTo>
                      <a:pt x="120" y="1778"/>
                      <a:pt x="122" y="1771"/>
                      <a:pt x="123" y="1765"/>
                    </a:cubicBezTo>
                    <a:cubicBezTo>
                      <a:pt x="124" y="1758"/>
                      <a:pt x="123" y="1751"/>
                      <a:pt x="122" y="1744"/>
                    </a:cubicBezTo>
                    <a:cubicBezTo>
                      <a:pt x="122" y="1743"/>
                      <a:pt x="122" y="1741"/>
                      <a:pt x="123" y="1739"/>
                    </a:cubicBezTo>
                    <a:cubicBezTo>
                      <a:pt x="123" y="1737"/>
                      <a:pt x="124" y="1736"/>
                      <a:pt x="125" y="1735"/>
                    </a:cubicBezTo>
                    <a:cubicBezTo>
                      <a:pt x="128" y="1731"/>
                      <a:pt x="130" y="1727"/>
                      <a:pt x="132" y="1722"/>
                    </a:cubicBezTo>
                    <a:cubicBezTo>
                      <a:pt x="133" y="1717"/>
                      <a:pt x="134" y="1712"/>
                      <a:pt x="134" y="1707"/>
                    </a:cubicBezTo>
                    <a:cubicBezTo>
                      <a:pt x="134" y="1701"/>
                      <a:pt x="134" y="1695"/>
                      <a:pt x="132" y="1689"/>
                    </a:cubicBezTo>
                    <a:cubicBezTo>
                      <a:pt x="128" y="1682"/>
                      <a:pt x="121" y="1677"/>
                      <a:pt x="114" y="1672"/>
                    </a:cubicBezTo>
                    <a:cubicBezTo>
                      <a:pt x="121" y="1663"/>
                      <a:pt x="125" y="1654"/>
                      <a:pt x="129" y="1644"/>
                    </a:cubicBezTo>
                    <a:cubicBezTo>
                      <a:pt x="141" y="1615"/>
                      <a:pt x="159" y="1588"/>
                      <a:pt x="181" y="1566"/>
                    </a:cubicBezTo>
                    <a:cubicBezTo>
                      <a:pt x="185" y="1562"/>
                      <a:pt x="190" y="1558"/>
                      <a:pt x="193" y="1552"/>
                    </a:cubicBezTo>
                    <a:cubicBezTo>
                      <a:pt x="196" y="1548"/>
                      <a:pt x="197" y="1543"/>
                      <a:pt x="198" y="1538"/>
                    </a:cubicBezTo>
                    <a:cubicBezTo>
                      <a:pt x="200" y="1532"/>
                      <a:pt x="200" y="1526"/>
                      <a:pt x="200" y="1520"/>
                    </a:cubicBezTo>
                    <a:cubicBezTo>
                      <a:pt x="200" y="1517"/>
                      <a:pt x="200" y="1514"/>
                      <a:pt x="201" y="1511"/>
                    </a:cubicBezTo>
                    <a:cubicBezTo>
                      <a:pt x="203" y="1505"/>
                      <a:pt x="210" y="1502"/>
                      <a:pt x="215" y="1498"/>
                    </a:cubicBezTo>
                    <a:cubicBezTo>
                      <a:pt x="224" y="1492"/>
                      <a:pt x="230" y="1483"/>
                      <a:pt x="232" y="1473"/>
                    </a:cubicBezTo>
                    <a:cubicBezTo>
                      <a:pt x="238" y="1445"/>
                      <a:pt x="246" y="1420"/>
                      <a:pt x="245" y="1391"/>
                    </a:cubicBezTo>
                    <a:cubicBezTo>
                      <a:pt x="245" y="1382"/>
                      <a:pt x="245" y="1373"/>
                      <a:pt x="244" y="1364"/>
                    </a:cubicBezTo>
                    <a:cubicBezTo>
                      <a:pt x="241" y="1349"/>
                      <a:pt x="236" y="1335"/>
                      <a:pt x="231" y="1322"/>
                    </a:cubicBezTo>
                    <a:cubicBezTo>
                      <a:pt x="228" y="1314"/>
                      <a:pt x="226" y="1306"/>
                      <a:pt x="222" y="1298"/>
                    </a:cubicBezTo>
                    <a:cubicBezTo>
                      <a:pt x="216" y="1287"/>
                      <a:pt x="208" y="1277"/>
                      <a:pt x="201" y="1267"/>
                    </a:cubicBezTo>
                    <a:cubicBezTo>
                      <a:pt x="195" y="1260"/>
                      <a:pt x="190" y="1253"/>
                      <a:pt x="185" y="1246"/>
                    </a:cubicBezTo>
                    <a:cubicBezTo>
                      <a:pt x="173" y="1243"/>
                      <a:pt x="169" y="1234"/>
                      <a:pt x="166" y="1222"/>
                    </a:cubicBezTo>
                    <a:cubicBezTo>
                      <a:pt x="162" y="1209"/>
                      <a:pt x="161" y="1194"/>
                      <a:pt x="164" y="1181"/>
                    </a:cubicBezTo>
                    <a:cubicBezTo>
                      <a:pt x="166" y="1172"/>
                      <a:pt x="169" y="1162"/>
                      <a:pt x="166" y="1153"/>
                    </a:cubicBezTo>
                    <a:cubicBezTo>
                      <a:pt x="163" y="1147"/>
                      <a:pt x="158" y="1143"/>
                      <a:pt x="155" y="1138"/>
                    </a:cubicBezTo>
                    <a:cubicBezTo>
                      <a:pt x="151" y="1133"/>
                      <a:pt x="150" y="1126"/>
                      <a:pt x="147" y="1120"/>
                    </a:cubicBezTo>
                    <a:cubicBezTo>
                      <a:pt x="140" y="1102"/>
                      <a:pt x="123" y="1089"/>
                      <a:pt x="121" y="1070"/>
                    </a:cubicBezTo>
                    <a:cubicBezTo>
                      <a:pt x="120" y="1064"/>
                      <a:pt x="123" y="1060"/>
                      <a:pt x="123" y="1054"/>
                    </a:cubicBezTo>
                    <a:cubicBezTo>
                      <a:pt x="123" y="1048"/>
                      <a:pt x="120" y="1042"/>
                      <a:pt x="118" y="1037"/>
                    </a:cubicBezTo>
                    <a:cubicBezTo>
                      <a:pt x="115" y="1031"/>
                      <a:pt x="114" y="1025"/>
                      <a:pt x="112" y="1020"/>
                    </a:cubicBezTo>
                    <a:cubicBezTo>
                      <a:pt x="110" y="1014"/>
                      <a:pt x="107" y="1009"/>
                      <a:pt x="102" y="1005"/>
                    </a:cubicBezTo>
                    <a:cubicBezTo>
                      <a:pt x="90" y="996"/>
                      <a:pt x="88" y="976"/>
                      <a:pt x="77" y="965"/>
                    </a:cubicBezTo>
                    <a:cubicBezTo>
                      <a:pt x="70" y="958"/>
                      <a:pt x="62" y="952"/>
                      <a:pt x="55" y="945"/>
                    </a:cubicBezTo>
                    <a:cubicBezTo>
                      <a:pt x="45" y="936"/>
                      <a:pt x="38" y="925"/>
                      <a:pt x="27" y="917"/>
                    </a:cubicBezTo>
                    <a:cubicBezTo>
                      <a:pt x="18" y="910"/>
                      <a:pt x="7" y="906"/>
                      <a:pt x="3" y="896"/>
                    </a:cubicBezTo>
                    <a:cubicBezTo>
                      <a:pt x="0" y="888"/>
                      <a:pt x="2" y="879"/>
                      <a:pt x="4" y="871"/>
                    </a:cubicBezTo>
                    <a:cubicBezTo>
                      <a:pt x="11" y="852"/>
                      <a:pt x="23" y="834"/>
                      <a:pt x="39" y="820"/>
                    </a:cubicBezTo>
                    <a:cubicBezTo>
                      <a:pt x="49" y="810"/>
                      <a:pt x="61" y="803"/>
                      <a:pt x="71" y="793"/>
                    </a:cubicBezTo>
                    <a:cubicBezTo>
                      <a:pt x="78" y="787"/>
                      <a:pt x="85" y="779"/>
                      <a:pt x="89" y="770"/>
                    </a:cubicBezTo>
                    <a:cubicBezTo>
                      <a:pt x="90" y="766"/>
                      <a:pt x="89" y="762"/>
                      <a:pt x="90" y="758"/>
                    </a:cubicBezTo>
                    <a:cubicBezTo>
                      <a:pt x="91" y="753"/>
                      <a:pt x="94" y="748"/>
                      <a:pt x="96" y="742"/>
                    </a:cubicBezTo>
                    <a:cubicBezTo>
                      <a:pt x="102" y="725"/>
                      <a:pt x="104" y="705"/>
                      <a:pt x="99" y="686"/>
                    </a:cubicBezTo>
                    <a:cubicBezTo>
                      <a:pt x="97" y="679"/>
                      <a:pt x="94" y="672"/>
                      <a:pt x="94" y="665"/>
                    </a:cubicBezTo>
                    <a:cubicBezTo>
                      <a:pt x="94" y="653"/>
                      <a:pt x="102" y="643"/>
                      <a:pt x="110" y="633"/>
                    </a:cubicBezTo>
                    <a:cubicBezTo>
                      <a:pt x="111" y="632"/>
                      <a:pt x="112" y="631"/>
                      <a:pt x="113" y="629"/>
                    </a:cubicBezTo>
                    <a:cubicBezTo>
                      <a:pt x="115" y="628"/>
                      <a:pt x="117" y="627"/>
                      <a:pt x="120" y="626"/>
                    </a:cubicBezTo>
                    <a:cubicBezTo>
                      <a:pt x="124" y="623"/>
                      <a:pt x="129" y="621"/>
                      <a:pt x="134" y="618"/>
                    </a:cubicBezTo>
                    <a:cubicBezTo>
                      <a:pt x="138" y="615"/>
                      <a:pt x="142" y="612"/>
                      <a:pt x="146" y="610"/>
                    </a:cubicBezTo>
                    <a:cubicBezTo>
                      <a:pt x="150" y="607"/>
                      <a:pt x="154" y="605"/>
                      <a:pt x="158" y="603"/>
                    </a:cubicBezTo>
                    <a:cubicBezTo>
                      <a:pt x="186" y="589"/>
                      <a:pt x="215" y="575"/>
                      <a:pt x="243" y="561"/>
                    </a:cubicBezTo>
                    <a:cubicBezTo>
                      <a:pt x="256" y="554"/>
                      <a:pt x="268" y="547"/>
                      <a:pt x="281" y="540"/>
                    </a:cubicBezTo>
                    <a:cubicBezTo>
                      <a:pt x="289" y="535"/>
                      <a:pt x="297" y="531"/>
                      <a:pt x="304" y="526"/>
                    </a:cubicBezTo>
                    <a:cubicBezTo>
                      <a:pt x="324" y="512"/>
                      <a:pt x="340" y="494"/>
                      <a:pt x="355" y="476"/>
                    </a:cubicBezTo>
                    <a:cubicBezTo>
                      <a:pt x="360" y="470"/>
                      <a:pt x="365" y="464"/>
                      <a:pt x="369" y="458"/>
                    </a:cubicBezTo>
                    <a:cubicBezTo>
                      <a:pt x="371" y="453"/>
                      <a:pt x="373" y="448"/>
                      <a:pt x="375" y="442"/>
                    </a:cubicBezTo>
                    <a:cubicBezTo>
                      <a:pt x="382" y="423"/>
                      <a:pt x="386" y="403"/>
                      <a:pt x="390" y="382"/>
                    </a:cubicBezTo>
                    <a:cubicBezTo>
                      <a:pt x="393" y="362"/>
                      <a:pt x="391" y="341"/>
                      <a:pt x="394" y="321"/>
                    </a:cubicBezTo>
                    <a:cubicBezTo>
                      <a:pt x="395" y="314"/>
                      <a:pt x="397" y="308"/>
                      <a:pt x="398" y="301"/>
                    </a:cubicBezTo>
                    <a:cubicBezTo>
                      <a:pt x="399" y="294"/>
                      <a:pt x="399" y="287"/>
                      <a:pt x="399" y="279"/>
                    </a:cubicBezTo>
                    <a:cubicBezTo>
                      <a:pt x="399" y="270"/>
                      <a:pt x="399" y="261"/>
                      <a:pt x="397" y="252"/>
                    </a:cubicBezTo>
                    <a:cubicBezTo>
                      <a:pt x="395" y="244"/>
                      <a:pt x="392" y="237"/>
                      <a:pt x="392" y="228"/>
                    </a:cubicBezTo>
                    <a:cubicBezTo>
                      <a:pt x="391" y="218"/>
                      <a:pt x="390" y="208"/>
                      <a:pt x="390" y="198"/>
                    </a:cubicBezTo>
                    <a:cubicBezTo>
                      <a:pt x="389" y="179"/>
                      <a:pt x="387" y="160"/>
                      <a:pt x="381" y="143"/>
                    </a:cubicBezTo>
                    <a:cubicBezTo>
                      <a:pt x="378" y="133"/>
                      <a:pt x="373" y="124"/>
                      <a:pt x="369" y="114"/>
                    </a:cubicBezTo>
                    <a:cubicBezTo>
                      <a:pt x="366" y="104"/>
                      <a:pt x="363" y="94"/>
                      <a:pt x="363" y="84"/>
                    </a:cubicBezTo>
                    <a:cubicBezTo>
                      <a:pt x="362" y="81"/>
                      <a:pt x="359" y="76"/>
                      <a:pt x="357" y="73"/>
                    </a:cubicBezTo>
                    <a:cubicBezTo>
                      <a:pt x="355" y="70"/>
                      <a:pt x="354" y="68"/>
                      <a:pt x="353" y="65"/>
                    </a:cubicBezTo>
                    <a:cubicBezTo>
                      <a:pt x="351" y="62"/>
                      <a:pt x="350" y="58"/>
                      <a:pt x="349" y="55"/>
                    </a:cubicBezTo>
                    <a:cubicBezTo>
                      <a:pt x="347" y="52"/>
                      <a:pt x="346" y="48"/>
                      <a:pt x="345" y="45"/>
                    </a:cubicBezTo>
                    <a:cubicBezTo>
                      <a:pt x="345" y="41"/>
                      <a:pt x="342" y="38"/>
                      <a:pt x="344" y="35"/>
                    </a:cubicBezTo>
                    <a:close/>
                  </a:path>
                </a:pathLst>
              </a:custGeom>
              <a:solidFill>
                <a:srgbClr val="BFEC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2" name="Freeform 52"/>
              <p:cNvSpPr>
                <a:spLocks/>
              </p:cNvSpPr>
              <p:nvPr/>
            </p:nvSpPr>
            <p:spPr bwMode="auto">
              <a:xfrm>
                <a:off x="10675938" y="3398838"/>
                <a:ext cx="144463" cy="171450"/>
              </a:xfrm>
              <a:custGeom>
                <a:avLst/>
                <a:gdLst>
                  <a:gd name="T0" fmla="*/ 13 w 88"/>
                  <a:gd name="T1" fmla="*/ 96 h 104"/>
                  <a:gd name="T2" fmla="*/ 40 w 88"/>
                  <a:gd name="T3" fmla="*/ 104 h 104"/>
                  <a:gd name="T4" fmla="*/ 61 w 88"/>
                  <a:gd name="T5" fmla="*/ 100 h 104"/>
                  <a:gd name="T6" fmla="*/ 81 w 88"/>
                  <a:gd name="T7" fmla="*/ 76 h 104"/>
                  <a:gd name="T8" fmla="*/ 87 w 88"/>
                  <a:gd name="T9" fmla="*/ 70 h 104"/>
                  <a:gd name="T10" fmla="*/ 87 w 88"/>
                  <a:gd name="T11" fmla="*/ 65 h 104"/>
                  <a:gd name="T12" fmla="*/ 82 w 88"/>
                  <a:gd name="T13" fmla="*/ 54 h 104"/>
                  <a:gd name="T14" fmla="*/ 72 w 88"/>
                  <a:gd name="T15" fmla="*/ 39 h 104"/>
                  <a:gd name="T16" fmla="*/ 62 w 88"/>
                  <a:gd name="T17" fmla="*/ 29 h 104"/>
                  <a:gd name="T18" fmla="*/ 52 w 88"/>
                  <a:gd name="T19" fmla="*/ 12 h 104"/>
                  <a:gd name="T20" fmla="*/ 44 w 88"/>
                  <a:gd name="T21" fmla="*/ 7 h 104"/>
                  <a:gd name="T22" fmla="*/ 26 w 88"/>
                  <a:gd name="T23" fmla="*/ 2 h 104"/>
                  <a:gd name="T24" fmla="*/ 15 w 88"/>
                  <a:gd name="T25" fmla="*/ 12 h 104"/>
                  <a:gd name="T26" fmla="*/ 7 w 88"/>
                  <a:gd name="T27" fmla="*/ 18 h 104"/>
                  <a:gd name="T28" fmla="*/ 3 w 88"/>
                  <a:gd name="T29" fmla="*/ 27 h 104"/>
                  <a:gd name="T30" fmla="*/ 1 w 88"/>
                  <a:gd name="T31" fmla="*/ 43 h 104"/>
                  <a:gd name="T32" fmla="*/ 8 w 88"/>
                  <a:gd name="T33" fmla="*/ 70 h 104"/>
                  <a:gd name="T34" fmla="*/ 11 w 88"/>
                  <a:gd name="T35" fmla="*/ 87 h 104"/>
                  <a:gd name="T36" fmla="*/ 18 w 88"/>
                  <a:gd name="T37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04">
                    <a:moveTo>
                      <a:pt x="13" y="96"/>
                    </a:moveTo>
                    <a:cubicBezTo>
                      <a:pt x="20" y="103"/>
                      <a:pt x="30" y="104"/>
                      <a:pt x="40" y="104"/>
                    </a:cubicBezTo>
                    <a:cubicBezTo>
                      <a:pt x="47" y="104"/>
                      <a:pt x="55" y="104"/>
                      <a:pt x="61" y="100"/>
                    </a:cubicBezTo>
                    <a:cubicBezTo>
                      <a:pt x="70" y="94"/>
                      <a:pt x="72" y="82"/>
                      <a:pt x="81" y="76"/>
                    </a:cubicBezTo>
                    <a:cubicBezTo>
                      <a:pt x="83" y="74"/>
                      <a:pt x="86" y="73"/>
                      <a:pt x="87" y="70"/>
                    </a:cubicBezTo>
                    <a:cubicBezTo>
                      <a:pt x="88" y="69"/>
                      <a:pt x="88" y="67"/>
                      <a:pt x="87" y="65"/>
                    </a:cubicBezTo>
                    <a:cubicBezTo>
                      <a:pt x="87" y="61"/>
                      <a:pt x="84" y="57"/>
                      <a:pt x="82" y="54"/>
                    </a:cubicBezTo>
                    <a:cubicBezTo>
                      <a:pt x="79" y="49"/>
                      <a:pt x="76" y="44"/>
                      <a:pt x="72" y="39"/>
                    </a:cubicBezTo>
                    <a:cubicBezTo>
                      <a:pt x="69" y="36"/>
                      <a:pt x="65" y="33"/>
                      <a:pt x="62" y="29"/>
                    </a:cubicBezTo>
                    <a:cubicBezTo>
                      <a:pt x="58" y="24"/>
                      <a:pt x="57" y="17"/>
                      <a:pt x="52" y="12"/>
                    </a:cubicBezTo>
                    <a:cubicBezTo>
                      <a:pt x="50" y="10"/>
                      <a:pt x="47" y="8"/>
                      <a:pt x="44" y="7"/>
                    </a:cubicBezTo>
                    <a:cubicBezTo>
                      <a:pt x="39" y="3"/>
                      <a:pt x="32" y="0"/>
                      <a:pt x="26" y="2"/>
                    </a:cubicBezTo>
                    <a:cubicBezTo>
                      <a:pt x="22" y="4"/>
                      <a:pt x="19" y="9"/>
                      <a:pt x="15" y="12"/>
                    </a:cubicBezTo>
                    <a:cubicBezTo>
                      <a:pt x="12" y="14"/>
                      <a:pt x="9" y="16"/>
                      <a:pt x="7" y="18"/>
                    </a:cubicBezTo>
                    <a:cubicBezTo>
                      <a:pt x="5" y="21"/>
                      <a:pt x="4" y="24"/>
                      <a:pt x="3" y="27"/>
                    </a:cubicBezTo>
                    <a:cubicBezTo>
                      <a:pt x="2" y="32"/>
                      <a:pt x="0" y="37"/>
                      <a:pt x="1" y="43"/>
                    </a:cubicBezTo>
                    <a:cubicBezTo>
                      <a:pt x="1" y="52"/>
                      <a:pt x="6" y="61"/>
                      <a:pt x="8" y="70"/>
                    </a:cubicBezTo>
                    <a:cubicBezTo>
                      <a:pt x="9" y="76"/>
                      <a:pt x="10" y="81"/>
                      <a:pt x="11" y="87"/>
                    </a:cubicBezTo>
                    <a:cubicBezTo>
                      <a:pt x="12" y="92"/>
                      <a:pt x="14" y="98"/>
                      <a:pt x="18" y="102"/>
                    </a:cubicBezTo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3" name="Freeform 53"/>
              <p:cNvSpPr>
                <a:spLocks/>
              </p:cNvSpPr>
              <p:nvPr/>
            </p:nvSpPr>
            <p:spPr bwMode="auto">
              <a:xfrm>
                <a:off x="10685463" y="4048126"/>
                <a:ext cx="203200" cy="206375"/>
              </a:xfrm>
              <a:custGeom>
                <a:avLst/>
                <a:gdLst>
                  <a:gd name="T0" fmla="*/ 77 w 123"/>
                  <a:gd name="T1" fmla="*/ 17 h 125"/>
                  <a:gd name="T2" fmla="*/ 61 w 123"/>
                  <a:gd name="T3" fmla="*/ 2 h 125"/>
                  <a:gd name="T4" fmla="*/ 54 w 123"/>
                  <a:gd name="T5" fmla="*/ 4 h 125"/>
                  <a:gd name="T6" fmla="*/ 53 w 123"/>
                  <a:gd name="T7" fmla="*/ 8 h 125"/>
                  <a:gd name="T8" fmla="*/ 40 w 123"/>
                  <a:gd name="T9" fmla="*/ 20 h 125"/>
                  <a:gd name="T10" fmla="*/ 27 w 123"/>
                  <a:gd name="T11" fmla="*/ 26 h 125"/>
                  <a:gd name="T12" fmla="*/ 25 w 123"/>
                  <a:gd name="T13" fmla="*/ 31 h 125"/>
                  <a:gd name="T14" fmla="*/ 21 w 123"/>
                  <a:gd name="T15" fmla="*/ 47 h 125"/>
                  <a:gd name="T16" fmla="*/ 19 w 123"/>
                  <a:gd name="T17" fmla="*/ 49 h 125"/>
                  <a:gd name="T18" fmla="*/ 13 w 123"/>
                  <a:gd name="T19" fmla="*/ 46 h 125"/>
                  <a:gd name="T20" fmla="*/ 8 w 123"/>
                  <a:gd name="T21" fmla="*/ 52 h 125"/>
                  <a:gd name="T22" fmla="*/ 3 w 123"/>
                  <a:gd name="T23" fmla="*/ 69 h 125"/>
                  <a:gd name="T24" fmla="*/ 1 w 123"/>
                  <a:gd name="T25" fmla="*/ 94 h 125"/>
                  <a:gd name="T26" fmla="*/ 9 w 123"/>
                  <a:gd name="T27" fmla="*/ 118 h 125"/>
                  <a:gd name="T28" fmla="*/ 13 w 123"/>
                  <a:gd name="T29" fmla="*/ 123 h 125"/>
                  <a:gd name="T30" fmla="*/ 21 w 123"/>
                  <a:gd name="T31" fmla="*/ 124 h 125"/>
                  <a:gd name="T32" fmla="*/ 40 w 123"/>
                  <a:gd name="T33" fmla="*/ 123 h 125"/>
                  <a:gd name="T34" fmla="*/ 54 w 123"/>
                  <a:gd name="T35" fmla="*/ 119 h 125"/>
                  <a:gd name="T36" fmla="*/ 95 w 123"/>
                  <a:gd name="T37" fmla="*/ 113 h 125"/>
                  <a:gd name="T38" fmla="*/ 114 w 123"/>
                  <a:gd name="T39" fmla="*/ 87 h 125"/>
                  <a:gd name="T40" fmla="*/ 121 w 123"/>
                  <a:gd name="T41" fmla="*/ 64 h 125"/>
                  <a:gd name="T42" fmla="*/ 121 w 123"/>
                  <a:gd name="T43" fmla="*/ 44 h 125"/>
                  <a:gd name="T44" fmla="*/ 119 w 123"/>
                  <a:gd name="T45" fmla="*/ 37 h 125"/>
                  <a:gd name="T46" fmla="*/ 104 w 123"/>
                  <a:gd name="T47" fmla="*/ 23 h 125"/>
                  <a:gd name="T48" fmla="*/ 88 w 123"/>
                  <a:gd name="T49" fmla="*/ 21 h 125"/>
                  <a:gd name="T50" fmla="*/ 77 w 123"/>
                  <a:gd name="T51" fmla="*/ 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125">
                    <a:moveTo>
                      <a:pt x="77" y="17"/>
                    </a:moveTo>
                    <a:cubicBezTo>
                      <a:pt x="70" y="14"/>
                      <a:pt x="65" y="8"/>
                      <a:pt x="61" y="2"/>
                    </a:cubicBezTo>
                    <a:cubicBezTo>
                      <a:pt x="59" y="0"/>
                      <a:pt x="55" y="1"/>
                      <a:pt x="54" y="4"/>
                    </a:cubicBezTo>
                    <a:cubicBezTo>
                      <a:pt x="54" y="5"/>
                      <a:pt x="54" y="7"/>
                      <a:pt x="53" y="8"/>
                    </a:cubicBezTo>
                    <a:cubicBezTo>
                      <a:pt x="52" y="15"/>
                      <a:pt x="46" y="19"/>
                      <a:pt x="40" y="20"/>
                    </a:cubicBezTo>
                    <a:cubicBezTo>
                      <a:pt x="35" y="21"/>
                      <a:pt x="29" y="22"/>
                      <a:pt x="27" y="26"/>
                    </a:cubicBezTo>
                    <a:cubicBezTo>
                      <a:pt x="26" y="27"/>
                      <a:pt x="25" y="29"/>
                      <a:pt x="25" y="31"/>
                    </a:cubicBezTo>
                    <a:cubicBezTo>
                      <a:pt x="24" y="36"/>
                      <a:pt x="23" y="41"/>
                      <a:pt x="21" y="47"/>
                    </a:cubicBezTo>
                    <a:cubicBezTo>
                      <a:pt x="21" y="48"/>
                      <a:pt x="20" y="49"/>
                      <a:pt x="19" y="49"/>
                    </a:cubicBezTo>
                    <a:cubicBezTo>
                      <a:pt x="17" y="51"/>
                      <a:pt x="14" y="48"/>
                      <a:pt x="13" y="46"/>
                    </a:cubicBezTo>
                    <a:cubicBezTo>
                      <a:pt x="10" y="46"/>
                      <a:pt x="8" y="49"/>
                      <a:pt x="8" y="52"/>
                    </a:cubicBezTo>
                    <a:cubicBezTo>
                      <a:pt x="6" y="57"/>
                      <a:pt x="4" y="63"/>
                      <a:pt x="3" y="69"/>
                    </a:cubicBezTo>
                    <a:cubicBezTo>
                      <a:pt x="2" y="77"/>
                      <a:pt x="0" y="86"/>
                      <a:pt x="1" y="94"/>
                    </a:cubicBezTo>
                    <a:cubicBezTo>
                      <a:pt x="1" y="103"/>
                      <a:pt x="4" y="112"/>
                      <a:pt x="9" y="118"/>
                    </a:cubicBezTo>
                    <a:cubicBezTo>
                      <a:pt x="10" y="120"/>
                      <a:pt x="11" y="122"/>
                      <a:pt x="13" y="123"/>
                    </a:cubicBezTo>
                    <a:cubicBezTo>
                      <a:pt x="16" y="124"/>
                      <a:pt x="19" y="124"/>
                      <a:pt x="21" y="124"/>
                    </a:cubicBezTo>
                    <a:cubicBezTo>
                      <a:pt x="28" y="125"/>
                      <a:pt x="34" y="125"/>
                      <a:pt x="40" y="123"/>
                    </a:cubicBezTo>
                    <a:cubicBezTo>
                      <a:pt x="45" y="122"/>
                      <a:pt x="49" y="120"/>
                      <a:pt x="54" y="119"/>
                    </a:cubicBezTo>
                    <a:cubicBezTo>
                      <a:pt x="68" y="116"/>
                      <a:pt x="83" y="119"/>
                      <a:pt x="95" y="113"/>
                    </a:cubicBezTo>
                    <a:cubicBezTo>
                      <a:pt x="105" y="108"/>
                      <a:pt x="111" y="97"/>
                      <a:pt x="114" y="87"/>
                    </a:cubicBezTo>
                    <a:cubicBezTo>
                      <a:pt x="117" y="79"/>
                      <a:pt x="118" y="72"/>
                      <a:pt x="121" y="64"/>
                    </a:cubicBezTo>
                    <a:cubicBezTo>
                      <a:pt x="123" y="58"/>
                      <a:pt x="122" y="51"/>
                      <a:pt x="121" y="44"/>
                    </a:cubicBezTo>
                    <a:cubicBezTo>
                      <a:pt x="120" y="42"/>
                      <a:pt x="120" y="39"/>
                      <a:pt x="119" y="37"/>
                    </a:cubicBezTo>
                    <a:cubicBezTo>
                      <a:pt x="117" y="30"/>
                      <a:pt x="110" y="26"/>
                      <a:pt x="104" y="23"/>
                    </a:cubicBezTo>
                    <a:cubicBezTo>
                      <a:pt x="98" y="21"/>
                      <a:pt x="93" y="21"/>
                      <a:pt x="88" y="21"/>
                    </a:cubicBezTo>
                    <a:cubicBezTo>
                      <a:pt x="82" y="21"/>
                      <a:pt x="82" y="19"/>
                      <a:pt x="77" y="1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4" name="Freeform 54"/>
              <p:cNvSpPr>
                <a:spLocks/>
              </p:cNvSpPr>
              <p:nvPr/>
            </p:nvSpPr>
            <p:spPr bwMode="auto">
              <a:xfrm>
                <a:off x="10818813" y="4016376"/>
                <a:ext cx="131763" cy="53975"/>
              </a:xfrm>
              <a:custGeom>
                <a:avLst/>
                <a:gdLst>
                  <a:gd name="T0" fmla="*/ 20 w 80"/>
                  <a:gd name="T1" fmla="*/ 33 h 33"/>
                  <a:gd name="T2" fmla="*/ 50 w 80"/>
                  <a:gd name="T3" fmla="*/ 33 h 33"/>
                  <a:gd name="T4" fmla="*/ 68 w 80"/>
                  <a:gd name="T5" fmla="*/ 31 h 33"/>
                  <a:gd name="T6" fmla="*/ 80 w 80"/>
                  <a:gd name="T7" fmla="*/ 17 h 33"/>
                  <a:gd name="T8" fmla="*/ 68 w 80"/>
                  <a:gd name="T9" fmla="*/ 2 h 33"/>
                  <a:gd name="T10" fmla="*/ 48 w 80"/>
                  <a:gd name="T11" fmla="*/ 2 h 33"/>
                  <a:gd name="T12" fmla="*/ 25 w 80"/>
                  <a:gd name="T13" fmla="*/ 7 h 33"/>
                  <a:gd name="T14" fmla="*/ 5 w 80"/>
                  <a:gd name="T15" fmla="*/ 15 h 33"/>
                  <a:gd name="T16" fmla="*/ 4 w 80"/>
                  <a:gd name="T17" fmla="*/ 28 h 33"/>
                  <a:gd name="T18" fmla="*/ 20 w 80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33">
                    <a:moveTo>
                      <a:pt x="20" y="33"/>
                    </a:moveTo>
                    <a:cubicBezTo>
                      <a:pt x="30" y="33"/>
                      <a:pt x="40" y="33"/>
                      <a:pt x="50" y="33"/>
                    </a:cubicBezTo>
                    <a:cubicBezTo>
                      <a:pt x="56" y="33"/>
                      <a:pt x="62" y="33"/>
                      <a:pt x="68" y="31"/>
                    </a:cubicBezTo>
                    <a:cubicBezTo>
                      <a:pt x="74" y="29"/>
                      <a:pt x="79" y="24"/>
                      <a:pt x="80" y="17"/>
                    </a:cubicBezTo>
                    <a:cubicBezTo>
                      <a:pt x="80" y="10"/>
                      <a:pt x="74" y="4"/>
                      <a:pt x="68" y="2"/>
                    </a:cubicBezTo>
                    <a:cubicBezTo>
                      <a:pt x="61" y="0"/>
                      <a:pt x="54" y="1"/>
                      <a:pt x="48" y="2"/>
                    </a:cubicBezTo>
                    <a:cubicBezTo>
                      <a:pt x="40" y="3"/>
                      <a:pt x="33" y="5"/>
                      <a:pt x="25" y="7"/>
                    </a:cubicBezTo>
                    <a:cubicBezTo>
                      <a:pt x="19" y="9"/>
                      <a:pt x="10" y="10"/>
                      <a:pt x="5" y="15"/>
                    </a:cubicBezTo>
                    <a:cubicBezTo>
                      <a:pt x="0" y="18"/>
                      <a:pt x="1" y="24"/>
                      <a:pt x="4" y="28"/>
                    </a:cubicBezTo>
                    <a:cubicBezTo>
                      <a:pt x="8" y="33"/>
                      <a:pt x="14" y="33"/>
                      <a:pt x="20" y="3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5" name="Freeform 55"/>
              <p:cNvSpPr>
                <a:spLocks/>
              </p:cNvSpPr>
              <p:nvPr/>
            </p:nvSpPr>
            <p:spPr bwMode="auto">
              <a:xfrm>
                <a:off x="10748963" y="4200526"/>
                <a:ext cx="417513" cy="311150"/>
              </a:xfrm>
              <a:custGeom>
                <a:avLst/>
                <a:gdLst>
                  <a:gd name="T0" fmla="*/ 176 w 254"/>
                  <a:gd name="T1" fmla="*/ 117 h 189"/>
                  <a:gd name="T2" fmla="*/ 197 w 254"/>
                  <a:gd name="T3" fmla="*/ 113 h 189"/>
                  <a:gd name="T4" fmla="*/ 213 w 254"/>
                  <a:gd name="T5" fmla="*/ 99 h 189"/>
                  <a:gd name="T6" fmla="*/ 216 w 254"/>
                  <a:gd name="T7" fmla="*/ 93 h 189"/>
                  <a:gd name="T8" fmla="*/ 221 w 254"/>
                  <a:gd name="T9" fmla="*/ 88 h 189"/>
                  <a:gd name="T10" fmla="*/ 223 w 254"/>
                  <a:gd name="T11" fmla="*/ 79 h 189"/>
                  <a:gd name="T12" fmla="*/ 240 w 254"/>
                  <a:gd name="T13" fmla="*/ 71 h 189"/>
                  <a:gd name="T14" fmla="*/ 247 w 254"/>
                  <a:gd name="T15" fmla="*/ 50 h 189"/>
                  <a:gd name="T16" fmla="*/ 252 w 254"/>
                  <a:gd name="T17" fmla="*/ 40 h 189"/>
                  <a:gd name="T18" fmla="*/ 246 w 254"/>
                  <a:gd name="T19" fmla="*/ 24 h 189"/>
                  <a:gd name="T20" fmla="*/ 231 w 254"/>
                  <a:gd name="T21" fmla="*/ 15 h 189"/>
                  <a:gd name="T22" fmla="*/ 173 w 254"/>
                  <a:gd name="T23" fmla="*/ 1 h 189"/>
                  <a:gd name="T24" fmla="*/ 113 w 254"/>
                  <a:gd name="T25" fmla="*/ 41 h 189"/>
                  <a:gd name="T26" fmla="*/ 109 w 254"/>
                  <a:gd name="T27" fmla="*/ 48 h 189"/>
                  <a:gd name="T28" fmla="*/ 94 w 254"/>
                  <a:gd name="T29" fmla="*/ 52 h 189"/>
                  <a:gd name="T30" fmla="*/ 79 w 254"/>
                  <a:gd name="T31" fmla="*/ 47 h 189"/>
                  <a:gd name="T32" fmla="*/ 29 w 254"/>
                  <a:gd name="T33" fmla="*/ 45 h 189"/>
                  <a:gd name="T34" fmla="*/ 17 w 254"/>
                  <a:gd name="T35" fmla="*/ 49 h 189"/>
                  <a:gd name="T36" fmla="*/ 7 w 254"/>
                  <a:gd name="T37" fmla="*/ 58 h 189"/>
                  <a:gd name="T38" fmla="*/ 1 w 254"/>
                  <a:gd name="T39" fmla="*/ 62 h 189"/>
                  <a:gd name="T40" fmla="*/ 0 w 254"/>
                  <a:gd name="T41" fmla="*/ 66 h 189"/>
                  <a:gd name="T42" fmla="*/ 6 w 254"/>
                  <a:gd name="T43" fmla="*/ 95 h 189"/>
                  <a:gd name="T44" fmla="*/ 7 w 254"/>
                  <a:gd name="T45" fmla="*/ 124 h 189"/>
                  <a:gd name="T46" fmla="*/ 12 w 254"/>
                  <a:gd name="T47" fmla="*/ 152 h 189"/>
                  <a:gd name="T48" fmla="*/ 35 w 254"/>
                  <a:gd name="T49" fmla="*/ 168 h 189"/>
                  <a:gd name="T50" fmla="*/ 60 w 254"/>
                  <a:gd name="T51" fmla="*/ 165 h 189"/>
                  <a:gd name="T52" fmla="*/ 80 w 254"/>
                  <a:gd name="T53" fmla="*/ 183 h 189"/>
                  <a:gd name="T54" fmla="*/ 92 w 254"/>
                  <a:gd name="T55" fmla="*/ 186 h 189"/>
                  <a:gd name="T56" fmla="*/ 129 w 254"/>
                  <a:gd name="T57" fmla="*/ 182 h 189"/>
                  <a:gd name="T58" fmla="*/ 142 w 254"/>
                  <a:gd name="T59" fmla="*/ 154 h 189"/>
                  <a:gd name="T60" fmla="*/ 141 w 254"/>
                  <a:gd name="T61" fmla="*/ 127 h 189"/>
                  <a:gd name="T62" fmla="*/ 176 w 254"/>
                  <a:gd name="T63" fmla="*/ 11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189">
                    <a:moveTo>
                      <a:pt x="176" y="117"/>
                    </a:moveTo>
                    <a:cubicBezTo>
                      <a:pt x="183" y="116"/>
                      <a:pt x="191" y="115"/>
                      <a:pt x="197" y="113"/>
                    </a:cubicBezTo>
                    <a:cubicBezTo>
                      <a:pt x="204" y="110"/>
                      <a:pt x="210" y="105"/>
                      <a:pt x="213" y="99"/>
                    </a:cubicBezTo>
                    <a:cubicBezTo>
                      <a:pt x="214" y="97"/>
                      <a:pt x="215" y="94"/>
                      <a:pt x="216" y="93"/>
                    </a:cubicBezTo>
                    <a:cubicBezTo>
                      <a:pt x="218" y="91"/>
                      <a:pt x="220" y="90"/>
                      <a:pt x="221" y="88"/>
                    </a:cubicBezTo>
                    <a:cubicBezTo>
                      <a:pt x="223" y="85"/>
                      <a:pt x="222" y="82"/>
                      <a:pt x="223" y="79"/>
                    </a:cubicBezTo>
                    <a:cubicBezTo>
                      <a:pt x="225" y="73"/>
                      <a:pt x="235" y="75"/>
                      <a:pt x="240" y="71"/>
                    </a:cubicBezTo>
                    <a:cubicBezTo>
                      <a:pt x="246" y="66"/>
                      <a:pt x="244" y="57"/>
                      <a:pt x="247" y="50"/>
                    </a:cubicBezTo>
                    <a:cubicBezTo>
                      <a:pt x="248" y="47"/>
                      <a:pt x="251" y="44"/>
                      <a:pt x="252" y="40"/>
                    </a:cubicBezTo>
                    <a:cubicBezTo>
                      <a:pt x="254" y="34"/>
                      <a:pt x="251" y="28"/>
                      <a:pt x="246" y="24"/>
                    </a:cubicBezTo>
                    <a:cubicBezTo>
                      <a:pt x="242" y="20"/>
                      <a:pt x="236" y="17"/>
                      <a:pt x="231" y="15"/>
                    </a:cubicBezTo>
                    <a:cubicBezTo>
                      <a:pt x="212" y="7"/>
                      <a:pt x="193" y="0"/>
                      <a:pt x="173" y="1"/>
                    </a:cubicBezTo>
                    <a:cubicBezTo>
                      <a:pt x="148" y="2"/>
                      <a:pt x="123" y="18"/>
                      <a:pt x="113" y="41"/>
                    </a:cubicBezTo>
                    <a:cubicBezTo>
                      <a:pt x="112" y="44"/>
                      <a:pt x="111" y="46"/>
                      <a:pt x="109" y="48"/>
                    </a:cubicBezTo>
                    <a:cubicBezTo>
                      <a:pt x="106" y="52"/>
                      <a:pt x="100" y="53"/>
                      <a:pt x="94" y="52"/>
                    </a:cubicBezTo>
                    <a:cubicBezTo>
                      <a:pt x="89" y="51"/>
                      <a:pt x="84" y="49"/>
                      <a:pt x="79" y="47"/>
                    </a:cubicBezTo>
                    <a:cubicBezTo>
                      <a:pt x="63" y="42"/>
                      <a:pt x="46" y="44"/>
                      <a:pt x="29" y="45"/>
                    </a:cubicBezTo>
                    <a:cubicBezTo>
                      <a:pt x="25" y="46"/>
                      <a:pt x="20" y="46"/>
                      <a:pt x="17" y="49"/>
                    </a:cubicBezTo>
                    <a:cubicBezTo>
                      <a:pt x="13" y="51"/>
                      <a:pt x="11" y="56"/>
                      <a:pt x="7" y="58"/>
                    </a:cubicBezTo>
                    <a:cubicBezTo>
                      <a:pt x="5" y="59"/>
                      <a:pt x="2" y="59"/>
                      <a:pt x="1" y="62"/>
                    </a:cubicBezTo>
                    <a:cubicBezTo>
                      <a:pt x="0" y="63"/>
                      <a:pt x="0" y="65"/>
                      <a:pt x="0" y="66"/>
                    </a:cubicBezTo>
                    <a:cubicBezTo>
                      <a:pt x="0" y="76"/>
                      <a:pt x="4" y="85"/>
                      <a:pt x="6" y="95"/>
                    </a:cubicBezTo>
                    <a:cubicBezTo>
                      <a:pt x="8" y="105"/>
                      <a:pt x="7" y="114"/>
                      <a:pt x="7" y="124"/>
                    </a:cubicBezTo>
                    <a:cubicBezTo>
                      <a:pt x="7" y="134"/>
                      <a:pt x="8" y="144"/>
                      <a:pt x="12" y="152"/>
                    </a:cubicBezTo>
                    <a:cubicBezTo>
                      <a:pt x="16" y="161"/>
                      <a:pt x="25" y="168"/>
                      <a:pt x="35" y="168"/>
                    </a:cubicBezTo>
                    <a:cubicBezTo>
                      <a:pt x="43" y="168"/>
                      <a:pt x="52" y="163"/>
                      <a:pt x="60" y="165"/>
                    </a:cubicBezTo>
                    <a:cubicBezTo>
                      <a:pt x="68" y="168"/>
                      <a:pt x="72" y="179"/>
                      <a:pt x="80" y="183"/>
                    </a:cubicBezTo>
                    <a:cubicBezTo>
                      <a:pt x="84" y="185"/>
                      <a:pt x="88" y="185"/>
                      <a:pt x="92" y="186"/>
                    </a:cubicBezTo>
                    <a:cubicBezTo>
                      <a:pt x="104" y="187"/>
                      <a:pt x="118" y="189"/>
                      <a:pt x="129" y="182"/>
                    </a:cubicBezTo>
                    <a:cubicBezTo>
                      <a:pt x="138" y="177"/>
                      <a:pt x="144" y="165"/>
                      <a:pt x="142" y="154"/>
                    </a:cubicBezTo>
                    <a:cubicBezTo>
                      <a:pt x="141" y="145"/>
                      <a:pt x="136" y="135"/>
                      <a:pt x="141" y="127"/>
                    </a:cubicBezTo>
                    <a:cubicBezTo>
                      <a:pt x="147" y="116"/>
                      <a:pt x="166" y="118"/>
                      <a:pt x="176" y="11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6" name="Freeform 56"/>
              <p:cNvSpPr>
                <a:spLocks/>
              </p:cNvSpPr>
              <p:nvPr/>
            </p:nvSpPr>
            <p:spPr bwMode="auto">
              <a:xfrm>
                <a:off x="10625138" y="5322888"/>
                <a:ext cx="222250" cy="233363"/>
              </a:xfrm>
              <a:custGeom>
                <a:avLst/>
                <a:gdLst>
                  <a:gd name="T0" fmla="*/ 20 w 135"/>
                  <a:gd name="T1" fmla="*/ 24 h 141"/>
                  <a:gd name="T2" fmla="*/ 19 w 135"/>
                  <a:gd name="T3" fmla="*/ 19 h 141"/>
                  <a:gd name="T4" fmla="*/ 28 w 135"/>
                  <a:gd name="T5" fmla="*/ 10 h 141"/>
                  <a:gd name="T6" fmla="*/ 65 w 135"/>
                  <a:gd name="T7" fmla="*/ 4 h 141"/>
                  <a:gd name="T8" fmla="*/ 72 w 135"/>
                  <a:gd name="T9" fmla="*/ 3 h 141"/>
                  <a:gd name="T10" fmla="*/ 78 w 135"/>
                  <a:gd name="T11" fmla="*/ 2 h 141"/>
                  <a:gd name="T12" fmla="*/ 94 w 135"/>
                  <a:gd name="T13" fmla="*/ 0 h 141"/>
                  <a:gd name="T14" fmla="*/ 114 w 135"/>
                  <a:gd name="T15" fmla="*/ 2 h 141"/>
                  <a:gd name="T16" fmla="*/ 128 w 135"/>
                  <a:gd name="T17" fmla="*/ 12 h 141"/>
                  <a:gd name="T18" fmla="*/ 133 w 135"/>
                  <a:gd name="T19" fmla="*/ 18 h 141"/>
                  <a:gd name="T20" fmla="*/ 132 w 135"/>
                  <a:gd name="T21" fmla="*/ 33 h 141"/>
                  <a:gd name="T22" fmla="*/ 121 w 135"/>
                  <a:gd name="T23" fmla="*/ 45 h 141"/>
                  <a:gd name="T24" fmla="*/ 108 w 135"/>
                  <a:gd name="T25" fmla="*/ 53 h 141"/>
                  <a:gd name="T26" fmla="*/ 102 w 135"/>
                  <a:gd name="T27" fmla="*/ 57 h 141"/>
                  <a:gd name="T28" fmla="*/ 101 w 135"/>
                  <a:gd name="T29" fmla="*/ 75 h 141"/>
                  <a:gd name="T30" fmla="*/ 99 w 135"/>
                  <a:gd name="T31" fmla="*/ 109 h 141"/>
                  <a:gd name="T32" fmla="*/ 101 w 135"/>
                  <a:gd name="T33" fmla="*/ 138 h 141"/>
                  <a:gd name="T34" fmla="*/ 47 w 135"/>
                  <a:gd name="T35" fmla="*/ 141 h 141"/>
                  <a:gd name="T36" fmla="*/ 44 w 135"/>
                  <a:gd name="T37" fmla="*/ 140 h 141"/>
                  <a:gd name="T38" fmla="*/ 43 w 135"/>
                  <a:gd name="T39" fmla="*/ 137 h 141"/>
                  <a:gd name="T40" fmla="*/ 20 w 135"/>
                  <a:gd name="T41" fmla="*/ 113 h 141"/>
                  <a:gd name="T42" fmla="*/ 5 w 135"/>
                  <a:gd name="T43" fmla="*/ 104 h 141"/>
                  <a:gd name="T44" fmla="*/ 3 w 135"/>
                  <a:gd name="T45" fmla="*/ 98 h 141"/>
                  <a:gd name="T46" fmla="*/ 7 w 135"/>
                  <a:gd name="T47" fmla="*/ 60 h 141"/>
                  <a:gd name="T48" fmla="*/ 13 w 135"/>
                  <a:gd name="T49" fmla="*/ 51 h 141"/>
                  <a:gd name="T50" fmla="*/ 19 w 135"/>
                  <a:gd name="T51" fmla="*/ 37 h 141"/>
                  <a:gd name="T52" fmla="*/ 20 w 135"/>
                  <a:gd name="T53" fmla="*/ 2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" h="141">
                    <a:moveTo>
                      <a:pt x="20" y="24"/>
                    </a:moveTo>
                    <a:cubicBezTo>
                      <a:pt x="20" y="22"/>
                      <a:pt x="19" y="20"/>
                      <a:pt x="19" y="19"/>
                    </a:cubicBezTo>
                    <a:cubicBezTo>
                      <a:pt x="19" y="14"/>
                      <a:pt x="24" y="12"/>
                      <a:pt x="28" y="10"/>
                    </a:cubicBezTo>
                    <a:cubicBezTo>
                      <a:pt x="40" y="6"/>
                      <a:pt x="53" y="4"/>
                      <a:pt x="65" y="4"/>
                    </a:cubicBezTo>
                    <a:cubicBezTo>
                      <a:pt x="67" y="3"/>
                      <a:pt x="70" y="3"/>
                      <a:pt x="72" y="3"/>
                    </a:cubicBezTo>
                    <a:cubicBezTo>
                      <a:pt x="74" y="3"/>
                      <a:pt x="76" y="2"/>
                      <a:pt x="78" y="2"/>
                    </a:cubicBezTo>
                    <a:cubicBezTo>
                      <a:pt x="83" y="0"/>
                      <a:pt x="89" y="0"/>
                      <a:pt x="94" y="0"/>
                    </a:cubicBezTo>
                    <a:cubicBezTo>
                      <a:pt x="101" y="0"/>
                      <a:pt x="108" y="0"/>
                      <a:pt x="114" y="2"/>
                    </a:cubicBezTo>
                    <a:cubicBezTo>
                      <a:pt x="120" y="4"/>
                      <a:pt x="124" y="8"/>
                      <a:pt x="128" y="12"/>
                    </a:cubicBezTo>
                    <a:cubicBezTo>
                      <a:pt x="130" y="14"/>
                      <a:pt x="131" y="15"/>
                      <a:pt x="133" y="18"/>
                    </a:cubicBezTo>
                    <a:cubicBezTo>
                      <a:pt x="135" y="22"/>
                      <a:pt x="135" y="28"/>
                      <a:pt x="132" y="33"/>
                    </a:cubicBezTo>
                    <a:cubicBezTo>
                      <a:pt x="130" y="38"/>
                      <a:pt x="126" y="42"/>
                      <a:pt x="121" y="45"/>
                    </a:cubicBezTo>
                    <a:cubicBezTo>
                      <a:pt x="117" y="48"/>
                      <a:pt x="112" y="51"/>
                      <a:pt x="108" y="53"/>
                    </a:cubicBezTo>
                    <a:cubicBezTo>
                      <a:pt x="106" y="54"/>
                      <a:pt x="103" y="55"/>
                      <a:pt x="102" y="57"/>
                    </a:cubicBezTo>
                    <a:cubicBezTo>
                      <a:pt x="97" y="62"/>
                      <a:pt x="100" y="69"/>
                      <a:pt x="101" y="75"/>
                    </a:cubicBezTo>
                    <a:cubicBezTo>
                      <a:pt x="103" y="86"/>
                      <a:pt x="99" y="97"/>
                      <a:pt x="99" y="109"/>
                    </a:cubicBezTo>
                    <a:cubicBezTo>
                      <a:pt x="98" y="118"/>
                      <a:pt x="99" y="128"/>
                      <a:pt x="101" y="138"/>
                    </a:cubicBezTo>
                    <a:cubicBezTo>
                      <a:pt x="83" y="139"/>
                      <a:pt x="65" y="140"/>
                      <a:pt x="47" y="141"/>
                    </a:cubicBezTo>
                    <a:cubicBezTo>
                      <a:pt x="46" y="141"/>
                      <a:pt x="45" y="141"/>
                      <a:pt x="44" y="140"/>
                    </a:cubicBezTo>
                    <a:cubicBezTo>
                      <a:pt x="43" y="140"/>
                      <a:pt x="43" y="139"/>
                      <a:pt x="43" y="137"/>
                    </a:cubicBezTo>
                    <a:cubicBezTo>
                      <a:pt x="39" y="126"/>
                      <a:pt x="31" y="117"/>
                      <a:pt x="20" y="113"/>
                    </a:cubicBezTo>
                    <a:cubicBezTo>
                      <a:pt x="15" y="111"/>
                      <a:pt x="8" y="110"/>
                      <a:pt x="5" y="104"/>
                    </a:cubicBezTo>
                    <a:cubicBezTo>
                      <a:pt x="4" y="102"/>
                      <a:pt x="3" y="100"/>
                      <a:pt x="3" y="98"/>
                    </a:cubicBezTo>
                    <a:cubicBezTo>
                      <a:pt x="1" y="85"/>
                      <a:pt x="0" y="71"/>
                      <a:pt x="7" y="60"/>
                    </a:cubicBezTo>
                    <a:cubicBezTo>
                      <a:pt x="9" y="57"/>
                      <a:pt x="11" y="54"/>
                      <a:pt x="13" y="51"/>
                    </a:cubicBezTo>
                    <a:cubicBezTo>
                      <a:pt x="15" y="46"/>
                      <a:pt x="17" y="42"/>
                      <a:pt x="19" y="37"/>
                    </a:cubicBezTo>
                    <a:cubicBezTo>
                      <a:pt x="21" y="33"/>
                      <a:pt x="22" y="28"/>
                      <a:pt x="20" y="2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7" name="Freeform 57"/>
              <p:cNvSpPr>
                <a:spLocks/>
              </p:cNvSpPr>
              <p:nvPr/>
            </p:nvSpPr>
            <p:spPr bwMode="auto">
              <a:xfrm>
                <a:off x="10860088" y="5667376"/>
                <a:ext cx="96838" cy="55563"/>
              </a:xfrm>
              <a:custGeom>
                <a:avLst/>
                <a:gdLst>
                  <a:gd name="T0" fmla="*/ 29 w 59"/>
                  <a:gd name="T1" fmla="*/ 4 h 34"/>
                  <a:gd name="T2" fmla="*/ 36 w 59"/>
                  <a:gd name="T3" fmla="*/ 1 h 34"/>
                  <a:gd name="T4" fmla="*/ 50 w 59"/>
                  <a:gd name="T5" fmla="*/ 5 h 34"/>
                  <a:gd name="T6" fmla="*/ 57 w 59"/>
                  <a:gd name="T7" fmla="*/ 13 h 34"/>
                  <a:gd name="T8" fmla="*/ 57 w 59"/>
                  <a:gd name="T9" fmla="*/ 23 h 34"/>
                  <a:gd name="T10" fmla="*/ 51 w 59"/>
                  <a:gd name="T11" fmla="*/ 27 h 34"/>
                  <a:gd name="T12" fmla="*/ 38 w 59"/>
                  <a:gd name="T13" fmla="*/ 29 h 34"/>
                  <a:gd name="T14" fmla="*/ 16 w 59"/>
                  <a:gd name="T15" fmla="*/ 31 h 34"/>
                  <a:gd name="T16" fmla="*/ 1 w 59"/>
                  <a:gd name="T17" fmla="*/ 26 h 34"/>
                  <a:gd name="T18" fmla="*/ 10 w 59"/>
                  <a:gd name="T19" fmla="*/ 16 h 34"/>
                  <a:gd name="T20" fmla="*/ 29 w 59"/>
                  <a:gd name="T2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4">
                    <a:moveTo>
                      <a:pt x="29" y="4"/>
                    </a:moveTo>
                    <a:cubicBezTo>
                      <a:pt x="31" y="3"/>
                      <a:pt x="33" y="1"/>
                      <a:pt x="36" y="1"/>
                    </a:cubicBezTo>
                    <a:cubicBezTo>
                      <a:pt x="41" y="0"/>
                      <a:pt x="46" y="2"/>
                      <a:pt x="50" y="5"/>
                    </a:cubicBezTo>
                    <a:cubicBezTo>
                      <a:pt x="53" y="7"/>
                      <a:pt x="56" y="10"/>
                      <a:pt x="57" y="13"/>
                    </a:cubicBezTo>
                    <a:cubicBezTo>
                      <a:pt x="59" y="16"/>
                      <a:pt x="59" y="20"/>
                      <a:pt x="57" y="23"/>
                    </a:cubicBezTo>
                    <a:cubicBezTo>
                      <a:pt x="56" y="25"/>
                      <a:pt x="53" y="27"/>
                      <a:pt x="51" y="27"/>
                    </a:cubicBezTo>
                    <a:cubicBezTo>
                      <a:pt x="47" y="29"/>
                      <a:pt x="42" y="29"/>
                      <a:pt x="38" y="29"/>
                    </a:cubicBezTo>
                    <a:cubicBezTo>
                      <a:pt x="31" y="30"/>
                      <a:pt x="23" y="30"/>
                      <a:pt x="16" y="31"/>
                    </a:cubicBezTo>
                    <a:cubicBezTo>
                      <a:pt x="11" y="31"/>
                      <a:pt x="2" y="34"/>
                      <a:pt x="1" y="26"/>
                    </a:cubicBezTo>
                    <a:cubicBezTo>
                      <a:pt x="0" y="21"/>
                      <a:pt x="6" y="18"/>
                      <a:pt x="10" y="16"/>
                    </a:cubicBezTo>
                    <a:cubicBezTo>
                      <a:pt x="16" y="12"/>
                      <a:pt x="22" y="8"/>
                      <a:pt x="29" y="4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8" name="Freeform 58"/>
              <p:cNvSpPr>
                <a:spLocks/>
              </p:cNvSpPr>
              <p:nvPr/>
            </p:nvSpPr>
            <p:spPr bwMode="auto">
              <a:xfrm>
                <a:off x="10972800" y="5621338"/>
                <a:ext cx="82550" cy="84138"/>
              </a:xfrm>
              <a:custGeom>
                <a:avLst/>
                <a:gdLst>
                  <a:gd name="T0" fmla="*/ 6 w 51"/>
                  <a:gd name="T1" fmla="*/ 10 h 51"/>
                  <a:gd name="T2" fmla="*/ 25 w 51"/>
                  <a:gd name="T3" fmla="*/ 2 h 51"/>
                  <a:gd name="T4" fmla="*/ 37 w 51"/>
                  <a:gd name="T5" fmla="*/ 18 h 51"/>
                  <a:gd name="T6" fmla="*/ 38 w 51"/>
                  <a:gd name="T7" fmla="*/ 23 h 51"/>
                  <a:gd name="T8" fmla="*/ 45 w 51"/>
                  <a:gd name="T9" fmla="*/ 27 h 51"/>
                  <a:gd name="T10" fmla="*/ 50 w 51"/>
                  <a:gd name="T11" fmla="*/ 35 h 51"/>
                  <a:gd name="T12" fmla="*/ 48 w 51"/>
                  <a:gd name="T13" fmla="*/ 44 h 51"/>
                  <a:gd name="T14" fmla="*/ 43 w 51"/>
                  <a:gd name="T15" fmla="*/ 49 h 51"/>
                  <a:gd name="T16" fmla="*/ 29 w 51"/>
                  <a:gd name="T17" fmla="*/ 43 h 51"/>
                  <a:gd name="T18" fmla="*/ 27 w 51"/>
                  <a:gd name="T19" fmla="*/ 41 h 51"/>
                  <a:gd name="T20" fmla="*/ 25 w 51"/>
                  <a:gd name="T21" fmla="*/ 41 h 51"/>
                  <a:gd name="T22" fmla="*/ 14 w 51"/>
                  <a:gd name="T23" fmla="*/ 47 h 51"/>
                  <a:gd name="T24" fmla="*/ 2 w 51"/>
                  <a:gd name="T25" fmla="*/ 46 h 51"/>
                  <a:gd name="T26" fmla="*/ 1 w 51"/>
                  <a:gd name="T27" fmla="*/ 40 h 51"/>
                  <a:gd name="T28" fmla="*/ 2 w 51"/>
                  <a:gd name="T29" fmla="*/ 26 h 51"/>
                  <a:gd name="T30" fmla="*/ 6 w 51"/>
                  <a:gd name="T3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51">
                    <a:moveTo>
                      <a:pt x="6" y="10"/>
                    </a:moveTo>
                    <a:cubicBezTo>
                      <a:pt x="9" y="3"/>
                      <a:pt x="18" y="0"/>
                      <a:pt x="25" y="2"/>
                    </a:cubicBezTo>
                    <a:cubicBezTo>
                      <a:pt x="31" y="4"/>
                      <a:pt x="37" y="11"/>
                      <a:pt x="37" y="18"/>
                    </a:cubicBezTo>
                    <a:cubicBezTo>
                      <a:pt x="37" y="20"/>
                      <a:pt x="37" y="22"/>
                      <a:pt x="38" y="23"/>
                    </a:cubicBezTo>
                    <a:cubicBezTo>
                      <a:pt x="39" y="26"/>
                      <a:pt x="43" y="26"/>
                      <a:pt x="45" y="27"/>
                    </a:cubicBezTo>
                    <a:cubicBezTo>
                      <a:pt x="48" y="28"/>
                      <a:pt x="50" y="32"/>
                      <a:pt x="50" y="35"/>
                    </a:cubicBezTo>
                    <a:cubicBezTo>
                      <a:pt x="51" y="38"/>
                      <a:pt x="50" y="41"/>
                      <a:pt x="48" y="44"/>
                    </a:cubicBezTo>
                    <a:cubicBezTo>
                      <a:pt x="47" y="46"/>
                      <a:pt x="45" y="48"/>
                      <a:pt x="43" y="49"/>
                    </a:cubicBezTo>
                    <a:cubicBezTo>
                      <a:pt x="38" y="51"/>
                      <a:pt x="33" y="48"/>
                      <a:pt x="29" y="43"/>
                    </a:cubicBezTo>
                    <a:cubicBezTo>
                      <a:pt x="29" y="43"/>
                      <a:pt x="28" y="42"/>
                      <a:pt x="27" y="41"/>
                    </a:cubicBezTo>
                    <a:cubicBezTo>
                      <a:pt x="26" y="41"/>
                      <a:pt x="26" y="41"/>
                      <a:pt x="25" y="41"/>
                    </a:cubicBezTo>
                    <a:cubicBezTo>
                      <a:pt x="21" y="42"/>
                      <a:pt x="18" y="45"/>
                      <a:pt x="14" y="47"/>
                    </a:cubicBezTo>
                    <a:cubicBezTo>
                      <a:pt x="10" y="49"/>
                      <a:pt x="5" y="49"/>
                      <a:pt x="2" y="46"/>
                    </a:cubicBezTo>
                    <a:cubicBezTo>
                      <a:pt x="1" y="45"/>
                      <a:pt x="1" y="42"/>
                      <a:pt x="1" y="40"/>
                    </a:cubicBezTo>
                    <a:cubicBezTo>
                      <a:pt x="0" y="35"/>
                      <a:pt x="0" y="31"/>
                      <a:pt x="2" y="26"/>
                    </a:cubicBezTo>
                    <a:cubicBezTo>
                      <a:pt x="4" y="21"/>
                      <a:pt x="4" y="15"/>
                      <a:pt x="6" y="10"/>
                    </a:cubicBezTo>
                    <a:close/>
                  </a:path>
                </a:pathLst>
              </a:custGeom>
              <a:solidFill>
                <a:srgbClr val="00C1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59" name="Freeform 59"/>
              <p:cNvSpPr>
                <a:spLocks/>
              </p:cNvSpPr>
              <p:nvPr/>
            </p:nvSpPr>
            <p:spPr bwMode="auto">
              <a:xfrm>
                <a:off x="11131550" y="5324476"/>
                <a:ext cx="268288" cy="292100"/>
              </a:xfrm>
              <a:custGeom>
                <a:avLst/>
                <a:gdLst>
                  <a:gd name="T0" fmla="*/ 4 w 163"/>
                  <a:gd name="T1" fmla="*/ 129 h 177"/>
                  <a:gd name="T2" fmla="*/ 18 w 163"/>
                  <a:gd name="T3" fmla="*/ 115 h 177"/>
                  <a:gd name="T4" fmla="*/ 21 w 163"/>
                  <a:gd name="T5" fmla="*/ 112 h 177"/>
                  <a:gd name="T6" fmla="*/ 23 w 163"/>
                  <a:gd name="T7" fmla="*/ 97 h 177"/>
                  <a:gd name="T8" fmla="*/ 30 w 163"/>
                  <a:gd name="T9" fmla="*/ 83 h 177"/>
                  <a:gd name="T10" fmla="*/ 51 w 163"/>
                  <a:gd name="T11" fmla="*/ 69 h 177"/>
                  <a:gd name="T12" fmla="*/ 83 w 163"/>
                  <a:gd name="T13" fmla="*/ 54 h 177"/>
                  <a:gd name="T14" fmla="*/ 100 w 163"/>
                  <a:gd name="T15" fmla="*/ 13 h 177"/>
                  <a:gd name="T16" fmla="*/ 138 w 163"/>
                  <a:gd name="T17" fmla="*/ 5 h 177"/>
                  <a:gd name="T18" fmla="*/ 152 w 163"/>
                  <a:gd name="T19" fmla="*/ 15 h 177"/>
                  <a:gd name="T20" fmla="*/ 156 w 163"/>
                  <a:gd name="T21" fmla="*/ 24 h 177"/>
                  <a:gd name="T22" fmla="*/ 141 w 163"/>
                  <a:gd name="T23" fmla="*/ 99 h 177"/>
                  <a:gd name="T24" fmla="*/ 125 w 163"/>
                  <a:gd name="T25" fmla="*/ 122 h 177"/>
                  <a:gd name="T26" fmla="*/ 107 w 163"/>
                  <a:gd name="T27" fmla="*/ 141 h 177"/>
                  <a:gd name="T28" fmla="*/ 91 w 163"/>
                  <a:gd name="T29" fmla="*/ 153 h 177"/>
                  <a:gd name="T30" fmla="*/ 72 w 163"/>
                  <a:gd name="T31" fmla="*/ 157 h 177"/>
                  <a:gd name="T32" fmla="*/ 55 w 163"/>
                  <a:gd name="T33" fmla="*/ 171 h 177"/>
                  <a:gd name="T34" fmla="*/ 27 w 163"/>
                  <a:gd name="T35" fmla="*/ 176 h 177"/>
                  <a:gd name="T36" fmla="*/ 9 w 163"/>
                  <a:gd name="T37" fmla="*/ 170 h 177"/>
                  <a:gd name="T38" fmla="*/ 5 w 163"/>
                  <a:gd name="T39" fmla="*/ 162 h 177"/>
                  <a:gd name="T40" fmla="*/ 4 w 163"/>
                  <a:gd name="T41" fmla="*/ 12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77">
                    <a:moveTo>
                      <a:pt x="4" y="129"/>
                    </a:moveTo>
                    <a:cubicBezTo>
                      <a:pt x="4" y="123"/>
                      <a:pt x="14" y="118"/>
                      <a:pt x="18" y="115"/>
                    </a:cubicBezTo>
                    <a:cubicBezTo>
                      <a:pt x="19" y="114"/>
                      <a:pt x="20" y="113"/>
                      <a:pt x="21" y="112"/>
                    </a:cubicBezTo>
                    <a:cubicBezTo>
                      <a:pt x="24" y="108"/>
                      <a:pt x="22" y="102"/>
                      <a:pt x="23" y="97"/>
                    </a:cubicBezTo>
                    <a:cubicBezTo>
                      <a:pt x="23" y="92"/>
                      <a:pt x="26" y="87"/>
                      <a:pt x="30" y="83"/>
                    </a:cubicBezTo>
                    <a:cubicBezTo>
                      <a:pt x="36" y="78"/>
                      <a:pt x="44" y="72"/>
                      <a:pt x="51" y="69"/>
                    </a:cubicBezTo>
                    <a:cubicBezTo>
                      <a:pt x="62" y="65"/>
                      <a:pt x="75" y="63"/>
                      <a:pt x="83" y="54"/>
                    </a:cubicBezTo>
                    <a:cubicBezTo>
                      <a:pt x="93" y="42"/>
                      <a:pt x="91" y="25"/>
                      <a:pt x="100" y="13"/>
                    </a:cubicBezTo>
                    <a:cubicBezTo>
                      <a:pt x="109" y="2"/>
                      <a:pt x="125" y="0"/>
                      <a:pt x="138" y="5"/>
                    </a:cubicBezTo>
                    <a:cubicBezTo>
                      <a:pt x="143" y="7"/>
                      <a:pt x="149" y="10"/>
                      <a:pt x="152" y="15"/>
                    </a:cubicBezTo>
                    <a:cubicBezTo>
                      <a:pt x="154" y="18"/>
                      <a:pt x="155" y="21"/>
                      <a:pt x="156" y="24"/>
                    </a:cubicBezTo>
                    <a:cubicBezTo>
                      <a:pt x="163" y="49"/>
                      <a:pt x="154" y="76"/>
                      <a:pt x="141" y="99"/>
                    </a:cubicBezTo>
                    <a:cubicBezTo>
                      <a:pt x="136" y="107"/>
                      <a:pt x="131" y="115"/>
                      <a:pt x="125" y="122"/>
                    </a:cubicBezTo>
                    <a:cubicBezTo>
                      <a:pt x="119" y="129"/>
                      <a:pt x="113" y="135"/>
                      <a:pt x="107" y="141"/>
                    </a:cubicBezTo>
                    <a:cubicBezTo>
                      <a:pt x="102" y="146"/>
                      <a:pt x="97" y="150"/>
                      <a:pt x="91" y="153"/>
                    </a:cubicBezTo>
                    <a:cubicBezTo>
                      <a:pt x="85" y="155"/>
                      <a:pt x="78" y="154"/>
                      <a:pt x="72" y="157"/>
                    </a:cubicBezTo>
                    <a:cubicBezTo>
                      <a:pt x="65" y="161"/>
                      <a:pt x="61" y="167"/>
                      <a:pt x="55" y="171"/>
                    </a:cubicBezTo>
                    <a:cubicBezTo>
                      <a:pt x="47" y="177"/>
                      <a:pt x="37" y="176"/>
                      <a:pt x="27" y="176"/>
                    </a:cubicBezTo>
                    <a:cubicBezTo>
                      <a:pt x="21" y="176"/>
                      <a:pt x="14" y="175"/>
                      <a:pt x="9" y="170"/>
                    </a:cubicBezTo>
                    <a:cubicBezTo>
                      <a:pt x="7" y="168"/>
                      <a:pt x="6" y="165"/>
                      <a:pt x="5" y="162"/>
                    </a:cubicBezTo>
                    <a:cubicBezTo>
                      <a:pt x="2" y="151"/>
                      <a:pt x="0" y="139"/>
                      <a:pt x="4" y="129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0" name="Freeform 60"/>
              <p:cNvSpPr>
                <a:spLocks/>
              </p:cNvSpPr>
              <p:nvPr/>
            </p:nvSpPr>
            <p:spPr bwMode="auto">
              <a:xfrm>
                <a:off x="7993063" y="3681413"/>
                <a:ext cx="168275" cy="100013"/>
              </a:xfrm>
              <a:custGeom>
                <a:avLst/>
                <a:gdLst>
                  <a:gd name="T0" fmla="*/ 29 w 102"/>
                  <a:gd name="T1" fmla="*/ 4 h 61"/>
                  <a:gd name="T2" fmla="*/ 33 w 102"/>
                  <a:gd name="T3" fmla="*/ 2 h 61"/>
                  <a:gd name="T4" fmla="*/ 50 w 102"/>
                  <a:gd name="T5" fmla="*/ 0 h 61"/>
                  <a:gd name="T6" fmla="*/ 65 w 102"/>
                  <a:gd name="T7" fmla="*/ 8 h 61"/>
                  <a:gd name="T8" fmla="*/ 69 w 102"/>
                  <a:gd name="T9" fmla="*/ 13 h 61"/>
                  <a:gd name="T10" fmla="*/ 91 w 102"/>
                  <a:gd name="T11" fmla="*/ 11 h 61"/>
                  <a:gd name="T12" fmla="*/ 100 w 102"/>
                  <a:gd name="T13" fmla="*/ 20 h 61"/>
                  <a:gd name="T14" fmla="*/ 101 w 102"/>
                  <a:gd name="T15" fmla="*/ 34 h 61"/>
                  <a:gd name="T16" fmla="*/ 94 w 102"/>
                  <a:gd name="T17" fmla="*/ 46 h 61"/>
                  <a:gd name="T18" fmla="*/ 88 w 102"/>
                  <a:gd name="T19" fmla="*/ 48 h 61"/>
                  <a:gd name="T20" fmla="*/ 85 w 102"/>
                  <a:gd name="T21" fmla="*/ 52 h 61"/>
                  <a:gd name="T22" fmla="*/ 78 w 102"/>
                  <a:gd name="T23" fmla="*/ 55 h 61"/>
                  <a:gd name="T24" fmla="*/ 58 w 102"/>
                  <a:gd name="T25" fmla="*/ 55 h 61"/>
                  <a:gd name="T26" fmla="*/ 32 w 102"/>
                  <a:gd name="T27" fmla="*/ 52 h 61"/>
                  <a:gd name="T28" fmla="*/ 27 w 102"/>
                  <a:gd name="T29" fmla="*/ 55 h 61"/>
                  <a:gd name="T30" fmla="*/ 8 w 102"/>
                  <a:gd name="T31" fmla="*/ 36 h 61"/>
                  <a:gd name="T32" fmla="*/ 23 w 102"/>
                  <a:gd name="T33" fmla="*/ 24 h 61"/>
                  <a:gd name="T34" fmla="*/ 29 w 102"/>
                  <a:gd name="T35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1">
                    <a:moveTo>
                      <a:pt x="29" y="4"/>
                    </a:moveTo>
                    <a:cubicBezTo>
                      <a:pt x="30" y="3"/>
                      <a:pt x="31" y="2"/>
                      <a:pt x="33" y="2"/>
                    </a:cubicBezTo>
                    <a:cubicBezTo>
                      <a:pt x="38" y="1"/>
                      <a:pt x="44" y="0"/>
                      <a:pt x="50" y="0"/>
                    </a:cubicBezTo>
                    <a:cubicBezTo>
                      <a:pt x="56" y="1"/>
                      <a:pt x="61" y="3"/>
                      <a:pt x="65" y="8"/>
                    </a:cubicBezTo>
                    <a:cubicBezTo>
                      <a:pt x="66" y="10"/>
                      <a:pt x="67" y="11"/>
                      <a:pt x="69" y="13"/>
                    </a:cubicBezTo>
                    <a:cubicBezTo>
                      <a:pt x="75" y="18"/>
                      <a:pt x="84" y="9"/>
                      <a:pt x="91" y="11"/>
                    </a:cubicBezTo>
                    <a:cubicBezTo>
                      <a:pt x="96" y="12"/>
                      <a:pt x="99" y="16"/>
                      <a:pt x="100" y="20"/>
                    </a:cubicBezTo>
                    <a:cubicBezTo>
                      <a:pt x="102" y="25"/>
                      <a:pt x="101" y="29"/>
                      <a:pt x="101" y="34"/>
                    </a:cubicBezTo>
                    <a:cubicBezTo>
                      <a:pt x="100" y="39"/>
                      <a:pt x="98" y="44"/>
                      <a:pt x="94" y="46"/>
                    </a:cubicBezTo>
                    <a:cubicBezTo>
                      <a:pt x="92" y="46"/>
                      <a:pt x="90" y="46"/>
                      <a:pt x="88" y="48"/>
                    </a:cubicBezTo>
                    <a:cubicBezTo>
                      <a:pt x="87" y="49"/>
                      <a:pt x="86" y="50"/>
                      <a:pt x="85" y="52"/>
                    </a:cubicBezTo>
                    <a:cubicBezTo>
                      <a:pt x="84" y="54"/>
                      <a:pt x="81" y="55"/>
                      <a:pt x="78" y="55"/>
                    </a:cubicBezTo>
                    <a:cubicBezTo>
                      <a:pt x="72" y="57"/>
                      <a:pt x="65" y="57"/>
                      <a:pt x="58" y="55"/>
                    </a:cubicBezTo>
                    <a:cubicBezTo>
                      <a:pt x="49" y="53"/>
                      <a:pt x="40" y="48"/>
                      <a:pt x="32" y="52"/>
                    </a:cubicBezTo>
                    <a:cubicBezTo>
                      <a:pt x="30" y="53"/>
                      <a:pt x="29" y="54"/>
                      <a:pt x="27" y="55"/>
                    </a:cubicBezTo>
                    <a:cubicBezTo>
                      <a:pt x="14" y="61"/>
                      <a:pt x="0" y="48"/>
                      <a:pt x="8" y="36"/>
                    </a:cubicBezTo>
                    <a:cubicBezTo>
                      <a:pt x="11" y="31"/>
                      <a:pt x="19" y="29"/>
                      <a:pt x="23" y="24"/>
                    </a:cubicBezTo>
                    <a:cubicBezTo>
                      <a:pt x="28" y="18"/>
                      <a:pt x="25" y="8"/>
                      <a:pt x="29" y="4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1" name="Freeform 61"/>
              <p:cNvSpPr>
                <a:spLocks/>
              </p:cNvSpPr>
              <p:nvPr/>
            </p:nvSpPr>
            <p:spPr bwMode="auto">
              <a:xfrm>
                <a:off x="7921625" y="3856038"/>
                <a:ext cx="90488" cy="150813"/>
              </a:xfrm>
              <a:custGeom>
                <a:avLst/>
                <a:gdLst>
                  <a:gd name="T0" fmla="*/ 45 w 55"/>
                  <a:gd name="T1" fmla="*/ 20 h 92"/>
                  <a:gd name="T2" fmla="*/ 44 w 55"/>
                  <a:gd name="T3" fmla="*/ 10 h 92"/>
                  <a:gd name="T4" fmla="*/ 30 w 55"/>
                  <a:gd name="T5" fmla="*/ 1 h 92"/>
                  <a:gd name="T6" fmla="*/ 14 w 55"/>
                  <a:gd name="T7" fmla="*/ 2 h 92"/>
                  <a:gd name="T8" fmla="*/ 6 w 55"/>
                  <a:gd name="T9" fmla="*/ 5 h 92"/>
                  <a:gd name="T10" fmla="*/ 3 w 55"/>
                  <a:gd name="T11" fmla="*/ 21 h 92"/>
                  <a:gd name="T12" fmla="*/ 16 w 55"/>
                  <a:gd name="T13" fmla="*/ 33 h 92"/>
                  <a:gd name="T14" fmla="*/ 34 w 55"/>
                  <a:gd name="T15" fmla="*/ 38 h 92"/>
                  <a:gd name="T16" fmla="*/ 27 w 55"/>
                  <a:gd name="T17" fmla="*/ 52 h 92"/>
                  <a:gd name="T18" fmla="*/ 11 w 55"/>
                  <a:gd name="T19" fmla="*/ 58 h 92"/>
                  <a:gd name="T20" fmla="*/ 5 w 55"/>
                  <a:gd name="T21" fmla="*/ 62 h 92"/>
                  <a:gd name="T22" fmla="*/ 6 w 55"/>
                  <a:gd name="T23" fmla="*/ 74 h 92"/>
                  <a:gd name="T24" fmla="*/ 16 w 55"/>
                  <a:gd name="T25" fmla="*/ 81 h 92"/>
                  <a:gd name="T26" fmla="*/ 37 w 55"/>
                  <a:gd name="T27" fmla="*/ 91 h 92"/>
                  <a:gd name="T28" fmla="*/ 41 w 55"/>
                  <a:gd name="T29" fmla="*/ 92 h 92"/>
                  <a:gd name="T30" fmla="*/ 45 w 55"/>
                  <a:gd name="T31" fmla="*/ 90 h 92"/>
                  <a:gd name="T32" fmla="*/ 54 w 55"/>
                  <a:gd name="T33" fmla="*/ 76 h 92"/>
                  <a:gd name="T34" fmla="*/ 48 w 55"/>
                  <a:gd name="T35" fmla="*/ 48 h 92"/>
                  <a:gd name="T36" fmla="*/ 45 w 55"/>
                  <a:gd name="T37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92">
                    <a:moveTo>
                      <a:pt x="45" y="20"/>
                    </a:moveTo>
                    <a:cubicBezTo>
                      <a:pt x="45" y="17"/>
                      <a:pt x="45" y="13"/>
                      <a:pt x="44" y="10"/>
                    </a:cubicBezTo>
                    <a:cubicBezTo>
                      <a:pt x="41" y="5"/>
                      <a:pt x="36" y="2"/>
                      <a:pt x="30" y="1"/>
                    </a:cubicBezTo>
                    <a:cubicBezTo>
                      <a:pt x="25" y="0"/>
                      <a:pt x="19" y="1"/>
                      <a:pt x="14" y="2"/>
                    </a:cubicBezTo>
                    <a:cubicBezTo>
                      <a:pt x="11" y="3"/>
                      <a:pt x="9" y="3"/>
                      <a:pt x="6" y="5"/>
                    </a:cubicBezTo>
                    <a:cubicBezTo>
                      <a:pt x="1" y="8"/>
                      <a:pt x="0" y="16"/>
                      <a:pt x="3" y="21"/>
                    </a:cubicBezTo>
                    <a:cubicBezTo>
                      <a:pt x="5" y="27"/>
                      <a:pt x="11" y="31"/>
                      <a:pt x="16" y="33"/>
                    </a:cubicBezTo>
                    <a:cubicBezTo>
                      <a:pt x="22" y="35"/>
                      <a:pt x="28" y="36"/>
                      <a:pt x="34" y="38"/>
                    </a:cubicBezTo>
                    <a:cubicBezTo>
                      <a:pt x="36" y="43"/>
                      <a:pt x="32" y="49"/>
                      <a:pt x="27" y="52"/>
                    </a:cubicBezTo>
                    <a:cubicBezTo>
                      <a:pt x="22" y="55"/>
                      <a:pt x="16" y="56"/>
                      <a:pt x="11" y="58"/>
                    </a:cubicBezTo>
                    <a:cubicBezTo>
                      <a:pt x="9" y="59"/>
                      <a:pt x="6" y="60"/>
                      <a:pt x="5" y="62"/>
                    </a:cubicBezTo>
                    <a:cubicBezTo>
                      <a:pt x="2" y="66"/>
                      <a:pt x="3" y="70"/>
                      <a:pt x="6" y="74"/>
                    </a:cubicBezTo>
                    <a:cubicBezTo>
                      <a:pt x="8" y="77"/>
                      <a:pt x="12" y="79"/>
                      <a:pt x="16" y="81"/>
                    </a:cubicBezTo>
                    <a:cubicBezTo>
                      <a:pt x="23" y="84"/>
                      <a:pt x="30" y="88"/>
                      <a:pt x="37" y="91"/>
                    </a:cubicBezTo>
                    <a:cubicBezTo>
                      <a:pt x="38" y="92"/>
                      <a:pt x="40" y="92"/>
                      <a:pt x="41" y="92"/>
                    </a:cubicBezTo>
                    <a:cubicBezTo>
                      <a:pt x="43" y="92"/>
                      <a:pt x="44" y="91"/>
                      <a:pt x="45" y="90"/>
                    </a:cubicBezTo>
                    <a:cubicBezTo>
                      <a:pt x="49" y="86"/>
                      <a:pt x="53" y="82"/>
                      <a:pt x="54" y="76"/>
                    </a:cubicBezTo>
                    <a:cubicBezTo>
                      <a:pt x="55" y="68"/>
                      <a:pt x="49" y="56"/>
                      <a:pt x="48" y="48"/>
                    </a:cubicBezTo>
                    <a:cubicBezTo>
                      <a:pt x="46" y="38"/>
                      <a:pt x="45" y="29"/>
                      <a:pt x="45" y="20"/>
                    </a:cubicBezTo>
                    <a:close/>
                  </a:path>
                </a:pathLst>
              </a:custGeom>
              <a:solidFill>
                <a:srgbClr val="BB8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2" name="Rectangle 62"/>
              <p:cNvSpPr>
                <a:spLocks noChangeArrowheads="1"/>
              </p:cNvSpPr>
              <p:nvPr/>
            </p:nvSpPr>
            <p:spPr bwMode="auto">
              <a:xfrm>
                <a:off x="8694738" y="5794376"/>
                <a:ext cx="53975" cy="53975"/>
              </a:xfrm>
              <a:prstGeom prst="rect">
                <a:avLst/>
              </a:prstGeom>
              <a:solidFill>
                <a:srgbClr val="0C6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3" name="Oval 63"/>
              <p:cNvSpPr>
                <a:spLocks noChangeArrowheads="1"/>
              </p:cNvSpPr>
              <p:nvPr/>
            </p:nvSpPr>
            <p:spPr bwMode="auto">
              <a:xfrm>
                <a:off x="10272713" y="5070476"/>
                <a:ext cx="33338" cy="333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4" name="Freeform 64"/>
              <p:cNvSpPr>
                <a:spLocks/>
              </p:cNvSpPr>
              <p:nvPr/>
            </p:nvSpPr>
            <p:spPr bwMode="auto">
              <a:xfrm>
                <a:off x="8739188" y="4373563"/>
                <a:ext cx="295275" cy="511175"/>
              </a:xfrm>
              <a:custGeom>
                <a:avLst/>
                <a:gdLst>
                  <a:gd name="T0" fmla="*/ 9 w 180"/>
                  <a:gd name="T1" fmla="*/ 119 h 310"/>
                  <a:gd name="T2" fmla="*/ 21 w 180"/>
                  <a:gd name="T3" fmla="*/ 47 h 310"/>
                  <a:gd name="T4" fmla="*/ 34 w 180"/>
                  <a:gd name="T5" fmla="*/ 16 h 310"/>
                  <a:gd name="T6" fmla="*/ 61 w 180"/>
                  <a:gd name="T7" fmla="*/ 4 h 310"/>
                  <a:gd name="T8" fmla="*/ 109 w 180"/>
                  <a:gd name="T9" fmla="*/ 19 h 310"/>
                  <a:gd name="T10" fmla="*/ 114 w 180"/>
                  <a:gd name="T11" fmla="*/ 42 h 310"/>
                  <a:gd name="T12" fmla="*/ 133 w 180"/>
                  <a:gd name="T13" fmla="*/ 71 h 310"/>
                  <a:gd name="T14" fmla="*/ 158 w 180"/>
                  <a:gd name="T15" fmla="*/ 145 h 310"/>
                  <a:gd name="T16" fmla="*/ 159 w 180"/>
                  <a:gd name="T17" fmla="*/ 160 h 310"/>
                  <a:gd name="T18" fmla="*/ 150 w 180"/>
                  <a:gd name="T19" fmla="*/ 172 h 310"/>
                  <a:gd name="T20" fmla="*/ 145 w 180"/>
                  <a:gd name="T21" fmla="*/ 174 h 310"/>
                  <a:gd name="T22" fmla="*/ 145 w 180"/>
                  <a:gd name="T23" fmla="*/ 177 h 310"/>
                  <a:gd name="T24" fmla="*/ 159 w 180"/>
                  <a:gd name="T25" fmla="*/ 214 h 310"/>
                  <a:gd name="T26" fmla="*/ 156 w 180"/>
                  <a:gd name="T27" fmla="*/ 251 h 310"/>
                  <a:gd name="T28" fmla="*/ 177 w 180"/>
                  <a:gd name="T29" fmla="*/ 270 h 310"/>
                  <a:gd name="T30" fmla="*/ 171 w 180"/>
                  <a:gd name="T31" fmla="*/ 298 h 310"/>
                  <a:gd name="T32" fmla="*/ 131 w 180"/>
                  <a:gd name="T33" fmla="*/ 309 h 310"/>
                  <a:gd name="T34" fmla="*/ 91 w 180"/>
                  <a:gd name="T35" fmla="*/ 309 h 310"/>
                  <a:gd name="T36" fmla="*/ 61 w 180"/>
                  <a:gd name="T37" fmla="*/ 305 h 310"/>
                  <a:gd name="T38" fmla="*/ 20 w 180"/>
                  <a:gd name="T39" fmla="*/ 255 h 310"/>
                  <a:gd name="T40" fmla="*/ 6 w 180"/>
                  <a:gd name="T41" fmla="*/ 247 h 310"/>
                  <a:gd name="T42" fmla="*/ 13 w 180"/>
                  <a:gd name="T43" fmla="*/ 222 h 310"/>
                  <a:gd name="T44" fmla="*/ 20 w 180"/>
                  <a:gd name="T45" fmla="*/ 212 h 310"/>
                  <a:gd name="T46" fmla="*/ 21 w 180"/>
                  <a:gd name="T47" fmla="*/ 201 h 310"/>
                  <a:gd name="T48" fmla="*/ 7 w 180"/>
                  <a:gd name="T49" fmla="*/ 10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310">
                    <a:moveTo>
                      <a:pt x="9" y="119"/>
                    </a:moveTo>
                    <a:cubicBezTo>
                      <a:pt x="10" y="95"/>
                      <a:pt x="15" y="71"/>
                      <a:pt x="21" y="47"/>
                    </a:cubicBezTo>
                    <a:cubicBezTo>
                      <a:pt x="23" y="36"/>
                      <a:pt x="26" y="24"/>
                      <a:pt x="34" y="16"/>
                    </a:cubicBezTo>
                    <a:cubicBezTo>
                      <a:pt x="42" y="9"/>
                      <a:pt x="51" y="6"/>
                      <a:pt x="61" y="4"/>
                    </a:cubicBezTo>
                    <a:cubicBezTo>
                      <a:pt x="79" y="0"/>
                      <a:pt x="101" y="3"/>
                      <a:pt x="109" y="19"/>
                    </a:cubicBezTo>
                    <a:cubicBezTo>
                      <a:pt x="112" y="26"/>
                      <a:pt x="112" y="35"/>
                      <a:pt x="114" y="42"/>
                    </a:cubicBezTo>
                    <a:cubicBezTo>
                      <a:pt x="117" y="53"/>
                      <a:pt x="126" y="62"/>
                      <a:pt x="133" y="71"/>
                    </a:cubicBezTo>
                    <a:cubicBezTo>
                      <a:pt x="148" y="93"/>
                      <a:pt x="153" y="119"/>
                      <a:pt x="158" y="145"/>
                    </a:cubicBezTo>
                    <a:cubicBezTo>
                      <a:pt x="159" y="150"/>
                      <a:pt x="160" y="155"/>
                      <a:pt x="159" y="160"/>
                    </a:cubicBezTo>
                    <a:cubicBezTo>
                      <a:pt x="158" y="166"/>
                      <a:pt x="155" y="171"/>
                      <a:pt x="150" y="172"/>
                    </a:cubicBezTo>
                    <a:cubicBezTo>
                      <a:pt x="148" y="172"/>
                      <a:pt x="145" y="172"/>
                      <a:pt x="145" y="174"/>
                    </a:cubicBezTo>
                    <a:cubicBezTo>
                      <a:pt x="144" y="175"/>
                      <a:pt x="144" y="176"/>
                      <a:pt x="145" y="177"/>
                    </a:cubicBezTo>
                    <a:cubicBezTo>
                      <a:pt x="148" y="190"/>
                      <a:pt x="155" y="202"/>
                      <a:pt x="159" y="214"/>
                    </a:cubicBezTo>
                    <a:cubicBezTo>
                      <a:pt x="163" y="226"/>
                      <a:pt x="164" y="241"/>
                      <a:pt x="156" y="251"/>
                    </a:cubicBezTo>
                    <a:cubicBezTo>
                      <a:pt x="165" y="253"/>
                      <a:pt x="174" y="260"/>
                      <a:pt x="177" y="270"/>
                    </a:cubicBezTo>
                    <a:cubicBezTo>
                      <a:pt x="180" y="279"/>
                      <a:pt x="178" y="291"/>
                      <a:pt x="171" y="298"/>
                    </a:cubicBezTo>
                    <a:cubicBezTo>
                      <a:pt x="161" y="308"/>
                      <a:pt x="145" y="309"/>
                      <a:pt x="131" y="309"/>
                    </a:cubicBezTo>
                    <a:cubicBezTo>
                      <a:pt x="118" y="309"/>
                      <a:pt x="104" y="309"/>
                      <a:pt x="91" y="309"/>
                    </a:cubicBezTo>
                    <a:cubicBezTo>
                      <a:pt x="81" y="310"/>
                      <a:pt x="70" y="310"/>
                      <a:pt x="61" y="305"/>
                    </a:cubicBezTo>
                    <a:cubicBezTo>
                      <a:pt x="42" y="294"/>
                      <a:pt x="39" y="265"/>
                      <a:pt x="20" y="255"/>
                    </a:cubicBezTo>
                    <a:cubicBezTo>
                      <a:pt x="15" y="252"/>
                      <a:pt x="9" y="251"/>
                      <a:pt x="6" y="247"/>
                    </a:cubicBezTo>
                    <a:cubicBezTo>
                      <a:pt x="0" y="239"/>
                      <a:pt x="6" y="229"/>
                      <a:pt x="13" y="222"/>
                    </a:cubicBezTo>
                    <a:cubicBezTo>
                      <a:pt x="15" y="219"/>
                      <a:pt x="18" y="216"/>
                      <a:pt x="20" y="212"/>
                    </a:cubicBezTo>
                    <a:cubicBezTo>
                      <a:pt x="21" y="208"/>
                      <a:pt x="21" y="204"/>
                      <a:pt x="21" y="201"/>
                    </a:cubicBezTo>
                    <a:cubicBezTo>
                      <a:pt x="21" y="167"/>
                      <a:pt x="16" y="134"/>
                      <a:pt x="7" y="102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5" name="Freeform 65"/>
              <p:cNvSpPr>
                <a:spLocks/>
              </p:cNvSpPr>
              <p:nvPr/>
            </p:nvSpPr>
            <p:spPr bwMode="auto">
              <a:xfrm>
                <a:off x="8118475" y="4894263"/>
                <a:ext cx="742950" cy="1374775"/>
              </a:xfrm>
              <a:custGeom>
                <a:avLst/>
                <a:gdLst>
                  <a:gd name="T0" fmla="*/ 0 w 468"/>
                  <a:gd name="T1" fmla="*/ 866 h 866"/>
                  <a:gd name="T2" fmla="*/ 380 w 468"/>
                  <a:gd name="T3" fmla="*/ 585 h 866"/>
                  <a:gd name="T4" fmla="*/ 422 w 468"/>
                  <a:gd name="T5" fmla="*/ 484 h 866"/>
                  <a:gd name="T6" fmla="*/ 468 w 468"/>
                  <a:gd name="T7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866">
                    <a:moveTo>
                      <a:pt x="0" y="866"/>
                    </a:moveTo>
                    <a:lnTo>
                      <a:pt x="380" y="585"/>
                    </a:lnTo>
                    <a:lnTo>
                      <a:pt x="422" y="484"/>
                    </a:lnTo>
                    <a:lnTo>
                      <a:pt x="468" y="0"/>
                    </a:lnTo>
                  </a:path>
                </a:pathLst>
              </a:custGeom>
              <a:noFill/>
              <a:ln w="19050" cap="flat">
                <a:solidFill>
                  <a:srgbClr val="0C6BF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6" name="Freeform 66"/>
              <p:cNvSpPr>
                <a:spLocks/>
              </p:cNvSpPr>
              <p:nvPr/>
            </p:nvSpPr>
            <p:spPr bwMode="auto">
              <a:xfrm>
                <a:off x="8335963" y="1582738"/>
                <a:ext cx="304800" cy="293688"/>
              </a:xfrm>
              <a:custGeom>
                <a:avLst/>
                <a:gdLst>
                  <a:gd name="T0" fmla="*/ 112 w 186"/>
                  <a:gd name="T1" fmla="*/ 165 h 178"/>
                  <a:gd name="T2" fmla="*/ 122 w 186"/>
                  <a:gd name="T3" fmla="*/ 174 h 178"/>
                  <a:gd name="T4" fmla="*/ 134 w 186"/>
                  <a:gd name="T5" fmla="*/ 177 h 178"/>
                  <a:gd name="T6" fmla="*/ 147 w 186"/>
                  <a:gd name="T7" fmla="*/ 162 h 178"/>
                  <a:gd name="T8" fmla="*/ 166 w 186"/>
                  <a:gd name="T9" fmla="*/ 151 h 178"/>
                  <a:gd name="T10" fmla="*/ 176 w 186"/>
                  <a:gd name="T11" fmla="*/ 132 h 178"/>
                  <a:gd name="T12" fmla="*/ 185 w 186"/>
                  <a:gd name="T13" fmla="*/ 117 h 178"/>
                  <a:gd name="T14" fmla="*/ 183 w 186"/>
                  <a:gd name="T15" fmla="*/ 100 h 178"/>
                  <a:gd name="T16" fmla="*/ 183 w 186"/>
                  <a:gd name="T17" fmla="*/ 95 h 178"/>
                  <a:gd name="T18" fmla="*/ 179 w 186"/>
                  <a:gd name="T19" fmla="*/ 93 h 178"/>
                  <a:gd name="T20" fmla="*/ 162 w 186"/>
                  <a:gd name="T21" fmla="*/ 92 h 178"/>
                  <a:gd name="T22" fmla="*/ 155 w 186"/>
                  <a:gd name="T23" fmla="*/ 90 h 178"/>
                  <a:gd name="T24" fmla="*/ 151 w 186"/>
                  <a:gd name="T25" fmla="*/ 85 h 178"/>
                  <a:gd name="T26" fmla="*/ 130 w 186"/>
                  <a:gd name="T27" fmla="*/ 83 h 178"/>
                  <a:gd name="T28" fmla="*/ 108 w 186"/>
                  <a:gd name="T29" fmla="*/ 91 h 178"/>
                  <a:gd name="T30" fmla="*/ 106 w 186"/>
                  <a:gd name="T31" fmla="*/ 77 h 178"/>
                  <a:gd name="T32" fmla="*/ 111 w 186"/>
                  <a:gd name="T33" fmla="*/ 62 h 178"/>
                  <a:gd name="T34" fmla="*/ 104 w 186"/>
                  <a:gd name="T35" fmla="*/ 30 h 178"/>
                  <a:gd name="T36" fmla="*/ 97 w 186"/>
                  <a:gd name="T37" fmla="*/ 24 h 178"/>
                  <a:gd name="T38" fmla="*/ 90 w 186"/>
                  <a:gd name="T39" fmla="*/ 10 h 178"/>
                  <a:gd name="T40" fmla="*/ 67 w 186"/>
                  <a:gd name="T41" fmla="*/ 1 h 178"/>
                  <a:gd name="T42" fmla="*/ 60 w 186"/>
                  <a:gd name="T43" fmla="*/ 1 h 178"/>
                  <a:gd name="T44" fmla="*/ 54 w 186"/>
                  <a:gd name="T45" fmla="*/ 10 h 178"/>
                  <a:gd name="T46" fmla="*/ 25 w 186"/>
                  <a:gd name="T47" fmla="*/ 66 h 178"/>
                  <a:gd name="T48" fmla="*/ 3 w 186"/>
                  <a:gd name="T49" fmla="*/ 85 h 178"/>
                  <a:gd name="T50" fmla="*/ 7 w 186"/>
                  <a:gd name="T51" fmla="*/ 107 h 178"/>
                  <a:gd name="T52" fmla="*/ 11 w 186"/>
                  <a:gd name="T53" fmla="*/ 113 h 178"/>
                  <a:gd name="T54" fmla="*/ 14 w 186"/>
                  <a:gd name="T55" fmla="*/ 137 h 178"/>
                  <a:gd name="T56" fmla="*/ 31 w 186"/>
                  <a:gd name="T57" fmla="*/ 150 h 178"/>
                  <a:gd name="T58" fmla="*/ 55 w 186"/>
                  <a:gd name="T59" fmla="*/ 155 h 178"/>
                  <a:gd name="T60" fmla="*/ 75 w 186"/>
                  <a:gd name="T61" fmla="*/ 162 h 178"/>
                  <a:gd name="T62" fmla="*/ 90 w 186"/>
                  <a:gd name="T63" fmla="*/ 157 h 178"/>
                  <a:gd name="T64" fmla="*/ 112 w 186"/>
                  <a:gd name="T65" fmla="*/ 16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6" h="178">
                    <a:moveTo>
                      <a:pt x="112" y="165"/>
                    </a:moveTo>
                    <a:cubicBezTo>
                      <a:pt x="116" y="167"/>
                      <a:pt x="118" y="171"/>
                      <a:pt x="122" y="174"/>
                    </a:cubicBezTo>
                    <a:cubicBezTo>
                      <a:pt x="125" y="176"/>
                      <a:pt x="130" y="178"/>
                      <a:pt x="134" y="177"/>
                    </a:cubicBezTo>
                    <a:cubicBezTo>
                      <a:pt x="140" y="175"/>
                      <a:pt x="143" y="167"/>
                      <a:pt x="147" y="162"/>
                    </a:cubicBezTo>
                    <a:cubicBezTo>
                      <a:pt x="153" y="157"/>
                      <a:pt x="161" y="156"/>
                      <a:pt x="166" y="151"/>
                    </a:cubicBezTo>
                    <a:cubicBezTo>
                      <a:pt x="171" y="145"/>
                      <a:pt x="172" y="137"/>
                      <a:pt x="176" y="132"/>
                    </a:cubicBezTo>
                    <a:cubicBezTo>
                      <a:pt x="179" y="127"/>
                      <a:pt x="185" y="123"/>
                      <a:pt x="185" y="117"/>
                    </a:cubicBezTo>
                    <a:cubicBezTo>
                      <a:pt x="186" y="111"/>
                      <a:pt x="182" y="106"/>
                      <a:pt x="183" y="100"/>
                    </a:cubicBezTo>
                    <a:cubicBezTo>
                      <a:pt x="183" y="98"/>
                      <a:pt x="184" y="96"/>
                      <a:pt x="183" y="95"/>
                    </a:cubicBezTo>
                    <a:cubicBezTo>
                      <a:pt x="182" y="94"/>
                      <a:pt x="180" y="93"/>
                      <a:pt x="179" y="93"/>
                    </a:cubicBezTo>
                    <a:cubicBezTo>
                      <a:pt x="174" y="92"/>
                      <a:pt x="168" y="91"/>
                      <a:pt x="162" y="92"/>
                    </a:cubicBezTo>
                    <a:cubicBezTo>
                      <a:pt x="160" y="92"/>
                      <a:pt x="157" y="92"/>
                      <a:pt x="155" y="90"/>
                    </a:cubicBezTo>
                    <a:cubicBezTo>
                      <a:pt x="154" y="89"/>
                      <a:pt x="153" y="87"/>
                      <a:pt x="151" y="85"/>
                    </a:cubicBezTo>
                    <a:cubicBezTo>
                      <a:pt x="147" y="78"/>
                      <a:pt x="137" y="80"/>
                      <a:pt x="130" y="83"/>
                    </a:cubicBezTo>
                    <a:cubicBezTo>
                      <a:pt x="123" y="87"/>
                      <a:pt x="116" y="92"/>
                      <a:pt x="108" y="91"/>
                    </a:cubicBezTo>
                    <a:cubicBezTo>
                      <a:pt x="105" y="88"/>
                      <a:pt x="104" y="82"/>
                      <a:pt x="106" y="77"/>
                    </a:cubicBezTo>
                    <a:cubicBezTo>
                      <a:pt x="107" y="72"/>
                      <a:pt x="110" y="67"/>
                      <a:pt x="111" y="62"/>
                    </a:cubicBezTo>
                    <a:cubicBezTo>
                      <a:pt x="115" y="51"/>
                      <a:pt x="112" y="39"/>
                      <a:pt x="104" y="30"/>
                    </a:cubicBezTo>
                    <a:cubicBezTo>
                      <a:pt x="101" y="28"/>
                      <a:pt x="99" y="26"/>
                      <a:pt x="97" y="24"/>
                    </a:cubicBezTo>
                    <a:cubicBezTo>
                      <a:pt x="94" y="20"/>
                      <a:pt x="93" y="14"/>
                      <a:pt x="90" y="10"/>
                    </a:cubicBezTo>
                    <a:cubicBezTo>
                      <a:pt x="85" y="3"/>
                      <a:pt x="76" y="2"/>
                      <a:pt x="67" y="1"/>
                    </a:cubicBezTo>
                    <a:cubicBezTo>
                      <a:pt x="65" y="1"/>
                      <a:pt x="62" y="0"/>
                      <a:pt x="60" y="1"/>
                    </a:cubicBezTo>
                    <a:cubicBezTo>
                      <a:pt x="56" y="3"/>
                      <a:pt x="55" y="6"/>
                      <a:pt x="54" y="10"/>
                    </a:cubicBezTo>
                    <a:cubicBezTo>
                      <a:pt x="46" y="30"/>
                      <a:pt x="41" y="52"/>
                      <a:pt x="25" y="66"/>
                    </a:cubicBezTo>
                    <a:cubicBezTo>
                      <a:pt x="17" y="72"/>
                      <a:pt x="7" y="76"/>
                      <a:pt x="3" y="85"/>
                    </a:cubicBezTo>
                    <a:cubicBezTo>
                      <a:pt x="0" y="92"/>
                      <a:pt x="1" y="101"/>
                      <a:pt x="7" y="107"/>
                    </a:cubicBezTo>
                    <a:cubicBezTo>
                      <a:pt x="8" y="109"/>
                      <a:pt x="10" y="111"/>
                      <a:pt x="11" y="113"/>
                    </a:cubicBezTo>
                    <a:cubicBezTo>
                      <a:pt x="15" y="120"/>
                      <a:pt x="11" y="129"/>
                      <a:pt x="14" y="137"/>
                    </a:cubicBezTo>
                    <a:cubicBezTo>
                      <a:pt x="16" y="144"/>
                      <a:pt x="24" y="148"/>
                      <a:pt x="31" y="150"/>
                    </a:cubicBezTo>
                    <a:cubicBezTo>
                      <a:pt x="39" y="151"/>
                      <a:pt x="47" y="151"/>
                      <a:pt x="55" y="155"/>
                    </a:cubicBezTo>
                    <a:cubicBezTo>
                      <a:pt x="61" y="158"/>
                      <a:pt x="67" y="163"/>
                      <a:pt x="75" y="162"/>
                    </a:cubicBezTo>
                    <a:cubicBezTo>
                      <a:pt x="80" y="161"/>
                      <a:pt x="84" y="157"/>
                      <a:pt x="90" y="157"/>
                    </a:cubicBezTo>
                    <a:cubicBezTo>
                      <a:pt x="98" y="156"/>
                      <a:pt x="106" y="159"/>
                      <a:pt x="112" y="165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7" name="Freeform 67"/>
              <p:cNvSpPr>
                <a:spLocks/>
              </p:cNvSpPr>
              <p:nvPr/>
            </p:nvSpPr>
            <p:spPr bwMode="auto">
              <a:xfrm>
                <a:off x="8332788" y="1851026"/>
                <a:ext cx="242888" cy="261938"/>
              </a:xfrm>
              <a:custGeom>
                <a:avLst/>
                <a:gdLst>
                  <a:gd name="T0" fmla="*/ 88 w 147"/>
                  <a:gd name="T1" fmla="*/ 1 h 159"/>
                  <a:gd name="T2" fmla="*/ 110 w 147"/>
                  <a:gd name="T3" fmla="*/ 12 h 159"/>
                  <a:gd name="T4" fmla="*/ 132 w 147"/>
                  <a:gd name="T5" fmla="*/ 20 h 159"/>
                  <a:gd name="T6" fmla="*/ 143 w 147"/>
                  <a:gd name="T7" fmla="*/ 21 h 159"/>
                  <a:gd name="T8" fmla="*/ 145 w 147"/>
                  <a:gd name="T9" fmla="*/ 26 h 159"/>
                  <a:gd name="T10" fmla="*/ 145 w 147"/>
                  <a:gd name="T11" fmla="*/ 43 h 159"/>
                  <a:gd name="T12" fmla="*/ 141 w 147"/>
                  <a:gd name="T13" fmla="*/ 56 h 159"/>
                  <a:gd name="T14" fmla="*/ 137 w 147"/>
                  <a:gd name="T15" fmla="*/ 82 h 159"/>
                  <a:gd name="T16" fmla="*/ 125 w 147"/>
                  <a:gd name="T17" fmla="*/ 104 h 159"/>
                  <a:gd name="T18" fmla="*/ 109 w 147"/>
                  <a:gd name="T19" fmla="*/ 131 h 159"/>
                  <a:gd name="T20" fmla="*/ 95 w 147"/>
                  <a:gd name="T21" fmla="*/ 148 h 159"/>
                  <a:gd name="T22" fmla="*/ 74 w 147"/>
                  <a:gd name="T23" fmla="*/ 154 h 159"/>
                  <a:gd name="T24" fmla="*/ 52 w 147"/>
                  <a:gd name="T25" fmla="*/ 144 h 159"/>
                  <a:gd name="T26" fmla="*/ 36 w 147"/>
                  <a:gd name="T27" fmla="*/ 145 h 159"/>
                  <a:gd name="T28" fmla="*/ 27 w 147"/>
                  <a:gd name="T29" fmla="*/ 149 h 159"/>
                  <a:gd name="T30" fmla="*/ 24 w 147"/>
                  <a:gd name="T31" fmla="*/ 158 h 159"/>
                  <a:gd name="T32" fmla="*/ 6 w 147"/>
                  <a:gd name="T33" fmla="*/ 154 h 159"/>
                  <a:gd name="T34" fmla="*/ 6 w 147"/>
                  <a:gd name="T35" fmla="*/ 135 h 159"/>
                  <a:gd name="T36" fmla="*/ 26 w 147"/>
                  <a:gd name="T37" fmla="*/ 133 h 159"/>
                  <a:gd name="T38" fmla="*/ 32 w 147"/>
                  <a:gd name="T39" fmla="*/ 136 h 159"/>
                  <a:gd name="T40" fmla="*/ 39 w 147"/>
                  <a:gd name="T41" fmla="*/ 132 h 159"/>
                  <a:gd name="T42" fmla="*/ 42 w 147"/>
                  <a:gd name="T43" fmla="*/ 123 h 159"/>
                  <a:gd name="T44" fmla="*/ 50 w 147"/>
                  <a:gd name="T45" fmla="*/ 106 h 159"/>
                  <a:gd name="T46" fmla="*/ 54 w 147"/>
                  <a:gd name="T47" fmla="*/ 101 h 159"/>
                  <a:gd name="T48" fmla="*/ 55 w 147"/>
                  <a:gd name="T49" fmla="*/ 93 h 159"/>
                  <a:gd name="T50" fmla="*/ 56 w 147"/>
                  <a:gd name="T51" fmla="*/ 70 h 159"/>
                  <a:gd name="T52" fmla="*/ 62 w 147"/>
                  <a:gd name="T53" fmla="*/ 55 h 159"/>
                  <a:gd name="T54" fmla="*/ 62 w 147"/>
                  <a:gd name="T55" fmla="*/ 37 h 159"/>
                  <a:gd name="T56" fmla="*/ 88 w 147"/>
                  <a:gd name="T57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7" h="159">
                    <a:moveTo>
                      <a:pt x="88" y="1"/>
                    </a:moveTo>
                    <a:cubicBezTo>
                      <a:pt x="96" y="2"/>
                      <a:pt x="103" y="7"/>
                      <a:pt x="110" y="12"/>
                    </a:cubicBezTo>
                    <a:cubicBezTo>
                      <a:pt x="117" y="16"/>
                      <a:pt x="124" y="21"/>
                      <a:pt x="132" y="20"/>
                    </a:cubicBezTo>
                    <a:cubicBezTo>
                      <a:pt x="136" y="19"/>
                      <a:pt x="141" y="18"/>
                      <a:pt x="143" y="21"/>
                    </a:cubicBezTo>
                    <a:cubicBezTo>
                      <a:pt x="145" y="22"/>
                      <a:pt x="145" y="24"/>
                      <a:pt x="145" y="26"/>
                    </a:cubicBezTo>
                    <a:cubicBezTo>
                      <a:pt x="146" y="32"/>
                      <a:pt x="147" y="37"/>
                      <a:pt x="145" y="43"/>
                    </a:cubicBezTo>
                    <a:cubicBezTo>
                      <a:pt x="144" y="47"/>
                      <a:pt x="142" y="51"/>
                      <a:pt x="141" y="56"/>
                    </a:cubicBezTo>
                    <a:cubicBezTo>
                      <a:pt x="138" y="64"/>
                      <a:pt x="139" y="73"/>
                      <a:pt x="137" y="82"/>
                    </a:cubicBezTo>
                    <a:cubicBezTo>
                      <a:pt x="135" y="90"/>
                      <a:pt x="130" y="97"/>
                      <a:pt x="125" y="104"/>
                    </a:cubicBezTo>
                    <a:cubicBezTo>
                      <a:pt x="120" y="113"/>
                      <a:pt x="114" y="122"/>
                      <a:pt x="109" y="131"/>
                    </a:cubicBezTo>
                    <a:cubicBezTo>
                      <a:pt x="105" y="137"/>
                      <a:pt x="101" y="143"/>
                      <a:pt x="95" y="148"/>
                    </a:cubicBezTo>
                    <a:cubicBezTo>
                      <a:pt x="89" y="153"/>
                      <a:pt x="82" y="156"/>
                      <a:pt x="74" y="154"/>
                    </a:cubicBezTo>
                    <a:cubicBezTo>
                      <a:pt x="66" y="153"/>
                      <a:pt x="60" y="146"/>
                      <a:pt x="52" y="144"/>
                    </a:cubicBezTo>
                    <a:cubicBezTo>
                      <a:pt x="46" y="143"/>
                      <a:pt x="41" y="144"/>
                      <a:pt x="36" y="145"/>
                    </a:cubicBezTo>
                    <a:cubicBezTo>
                      <a:pt x="33" y="146"/>
                      <a:pt x="29" y="147"/>
                      <a:pt x="27" y="149"/>
                    </a:cubicBezTo>
                    <a:cubicBezTo>
                      <a:pt x="24" y="151"/>
                      <a:pt x="23" y="155"/>
                      <a:pt x="24" y="158"/>
                    </a:cubicBezTo>
                    <a:cubicBezTo>
                      <a:pt x="18" y="159"/>
                      <a:pt x="10" y="159"/>
                      <a:pt x="6" y="154"/>
                    </a:cubicBezTo>
                    <a:cubicBezTo>
                      <a:pt x="0" y="149"/>
                      <a:pt x="1" y="140"/>
                      <a:pt x="6" y="135"/>
                    </a:cubicBezTo>
                    <a:cubicBezTo>
                      <a:pt x="11" y="129"/>
                      <a:pt x="20" y="129"/>
                      <a:pt x="26" y="133"/>
                    </a:cubicBezTo>
                    <a:cubicBezTo>
                      <a:pt x="28" y="134"/>
                      <a:pt x="30" y="136"/>
                      <a:pt x="32" y="136"/>
                    </a:cubicBezTo>
                    <a:cubicBezTo>
                      <a:pt x="35" y="136"/>
                      <a:pt x="38" y="134"/>
                      <a:pt x="39" y="132"/>
                    </a:cubicBezTo>
                    <a:cubicBezTo>
                      <a:pt x="41" y="129"/>
                      <a:pt x="41" y="126"/>
                      <a:pt x="42" y="123"/>
                    </a:cubicBezTo>
                    <a:cubicBezTo>
                      <a:pt x="43" y="117"/>
                      <a:pt x="46" y="111"/>
                      <a:pt x="50" y="106"/>
                    </a:cubicBezTo>
                    <a:cubicBezTo>
                      <a:pt x="51" y="104"/>
                      <a:pt x="53" y="103"/>
                      <a:pt x="54" y="101"/>
                    </a:cubicBezTo>
                    <a:cubicBezTo>
                      <a:pt x="55" y="98"/>
                      <a:pt x="55" y="96"/>
                      <a:pt x="55" y="93"/>
                    </a:cubicBezTo>
                    <a:cubicBezTo>
                      <a:pt x="55" y="85"/>
                      <a:pt x="53" y="77"/>
                      <a:pt x="56" y="70"/>
                    </a:cubicBezTo>
                    <a:cubicBezTo>
                      <a:pt x="57" y="65"/>
                      <a:pt x="61" y="60"/>
                      <a:pt x="62" y="55"/>
                    </a:cubicBezTo>
                    <a:cubicBezTo>
                      <a:pt x="63" y="49"/>
                      <a:pt x="62" y="43"/>
                      <a:pt x="62" y="37"/>
                    </a:cubicBezTo>
                    <a:cubicBezTo>
                      <a:pt x="62" y="23"/>
                      <a:pt x="72" y="0"/>
                      <a:pt x="88" y="1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8" name="Freeform 68"/>
              <p:cNvSpPr>
                <a:spLocks/>
              </p:cNvSpPr>
              <p:nvPr/>
            </p:nvSpPr>
            <p:spPr bwMode="auto">
              <a:xfrm>
                <a:off x="10552113" y="3146426"/>
                <a:ext cx="212725" cy="204788"/>
              </a:xfrm>
              <a:custGeom>
                <a:avLst/>
                <a:gdLst>
                  <a:gd name="T0" fmla="*/ 28 w 129"/>
                  <a:gd name="T1" fmla="*/ 117 h 124"/>
                  <a:gd name="T2" fmla="*/ 39 w 129"/>
                  <a:gd name="T3" fmla="*/ 120 h 124"/>
                  <a:gd name="T4" fmla="*/ 109 w 129"/>
                  <a:gd name="T5" fmla="*/ 109 h 124"/>
                  <a:gd name="T6" fmla="*/ 121 w 129"/>
                  <a:gd name="T7" fmla="*/ 48 h 124"/>
                  <a:gd name="T8" fmla="*/ 74 w 129"/>
                  <a:gd name="T9" fmla="*/ 5 h 124"/>
                  <a:gd name="T10" fmla="*/ 49 w 129"/>
                  <a:gd name="T11" fmla="*/ 5 h 124"/>
                  <a:gd name="T12" fmla="*/ 36 w 129"/>
                  <a:gd name="T13" fmla="*/ 23 h 124"/>
                  <a:gd name="T14" fmla="*/ 28 w 129"/>
                  <a:gd name="T15" fmla="*/ 1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124">
                    <a:moveTo>
                      <a:pt x="28" y="117"/>
                    </a:moveTo>
                    <a:cubicBezTo>
                      <a:pt x="31" y="119"/>
                      <a:pt x="35" y="120"/>
                      <a:pt x="39" y="120"/>
                    </a:cubicBezTo>
                    <a:cubicBezTo>
                      <a:pt x="63" y="123"/>
                      <a:pt x="90" y="124"/>
                      <a:pt x="109" y="109"/>
                    </a:cubicBezTo>
                    <a:cubicBezTo>
                      <a:pt x="125" y="94"/>
                      <a:pt x="129" y="69"/>
                      <a:pt x="121" y="48"/>
                    </a:cubicBezTo>
                    <a:cubicBezTo>
                      <a:pt x="113" y="28"/>
                      <a:pt x="95" y="13"/>
                      <a:pt x="74" y="5"/>
                    </a:cubicBezTo>
                    <a:cubicBezTo>
                      <a:pt x="66" y="2"/>
                      <a:pt x="57" y="0"/>
                      <a:pt x="49" y="5"/>
                    </a:cubicBezTo>
                    <a:cubicBezTo>
                      <a:pt x="43" y="8"/>
                      <a:pt x="39" y="16"/>
                      <a:pt x="36" y="23"/>
                    </a:cubicBezTo>
                    <a:cubicBezTo>
                      <a:pt x="27" y="45"/>
                      <a:pt x="0" y="99"/>
                      <a:pt x="28" y="117"/>
                    </a:cubicBezTo>
                    <a:close/>
                  </a:path>
                </a:pathLst>
              </a:custGeom>
              <a:solidFill>
                <a:srgbClr val="45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69" name="Freeform 69"/>
              <p:cNvSpPr>
                <a:spLocks/>
              </p:cNvSpPr>
              <p:nvPr/>
            </p:nvSpPr>
            <p:spPr bwMode="auto">
              <a:xfrm>
                <a:off x="9886950" y="4219576"/>
                <a:ext cx="514350" cy="504825"/>
              </a:xfrm>
              <a:custGeom>
                <a:avLst/>
                <a:gdLst>
                  <a:gd name="T0" fmla="*/ 297 w 312"/>
                  <a:gd name="T1" fmla="*/ 306 h 306"/>
                  <a:gd name="T2" fmla="*/ 297 w 312"/>
                  <a:gd name="T3" fmla="*/ 301 h 306"/>
                  <a:gd name="T4" fmla="*/ 295 w 312"/>
                  <a:gd name="T5" fmla="*/ 297 h 306"/>
                  <a:gd name="T6" fmla="*/ 294 w 312"/>
                  <a:gd name="T7" fmla="*/ 293 h 306"/>
                  <a:gd name="T8" fmla="*/ 298 w 312"/>
                  <a:gd name="T9" fmla="*/ 246 h 306"/>
                  <a:gd name="T10" fmla="*/ 300 w 312"/>
                  <a:gd name="T11" fmla="*/ 228 h 306"/>
                  <a:gd name="T12" fmla="*/ 301 w 312"/>
                  <a:gd name="T13" fmla="*/ 221 h 306"/>
                  <a:gd name="T14" fmla="*/ 304 w 312"/>
                  <a:gd name="T15" fmla="*/ 214 h 306"/>
                  <a:gd name="T16" fmla="*/ 312 w 312"/>
                  <a:gd name="T17" fmla="*/ 161 h 306"/>
                  <a:gd name="T18" fmla="*/ 310 w 312"/>
                  <a:gd name="T19" fmla="*/ 160 h 306"/>
                  <a:gd name="T20" fmla="*/ 310 w 312"/>
                  <a:gd name="T21" fmla="*/ 160 h 306"/>
                  <a:gd name="T22" fmla="*/ 158 w 312"/>
                  <a:gd name="T23" fmla="*/ 143 h 306"/>
                  <a:gd name="T24" fmla="*/ 167 w 312"/>
                  <a:gd name="T25" fmla="*/ 17 h 306"/>
                  <a:gd name="T26" fmla="*/ 3 w 312"/>
                  <a:gd name="T27" fmla="*/ 0 h 306"/>
                  <a:gd name="T28" fmla="*/ 0 w 312"/>
                  <a:gd name="T29" fmla="*/ 98 h 306"/>
                  <a:gd name="T30" fmla="*/ 35 w 312"/>
                  <a:gd name="T31" fmla="*/ 101 h 306"/>
                  <a:gd name="T32" fmla="*/ 29 w 312"/>
                  <a:gd name="T33" fmla="*/ 185 h 306"/>
                  <a:gd name="T34" fmla="*/ 81 w 312"/>
                  <a:gd name="T35" fmla="*/ 187 h 306"/>
                  <a:gd name="T36" fmla="*/ 75 w 312"/>
                  <a:gd name="T37" fmla="*/ 300 h 306"/>
                  <a:gd name="T38" fmla="*/ 299 w 312"/>
                  <a:gd name="T3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306">
                    <a:moveTo>
                      <a:pt x="297" y="306"/>
                    </a:moveTo>
                    <a:cubicBezTo>
                      <a:pt x="298" y="305"/>
                      <a:pt x="298" y="302"/>
                      <a:pt x="297" y="301"/>
                    </a:cubicBezTo>
                    <a:cubicBezTo>
                      <a:pt x="296" y="299"/>
                      <a:pt x="295" y="298"/>
                      <a:pt x="295" y="297"/>
                    </a:cubicBezTo>
                    <a:cubicBezTo>
                      <a:pt x="294" y="296"/>
                      <a:pt x="294" y="294"/>
                      <a:pt x="294" y="293"/>
                    </a:cubicBezTo>
                    <a:cubicBezTo>
                      <a:pt x="295" y="277"/>
                      <a:pt x="296" y="262"/>
                      <a:pt x="298" y="246"/>
                    </a:cubicBezTo>
                    <a:cubicBezTo>
                      <a:pt x="299" y="240"/>
                      <a:pt x="299" y="234"/>
                      <a:pt x="300" y="228"/>
                    </a:cubicBezTo>
                    <a:cubicBezTo>
                      <a:pt x="300" y="226"/>
                      <a:pt x="300" y="223"/>
                      <a:pt x="301" y="221"/>
                    </a:cubicBezTo>
                    <a:cubicBezTo>
                      <a:pt x="302" y="218"/>
                      <a:pt x="303" y="216"/>
                      <a:pt x="304" y="214"/>
                    </a:cubicBezTo>
                    <a:cubicBezTo>
                      <a:pt x="312" y="198"/>
                      <a:pt x="312" y="179"/>
                      <a:pt x="312" y="161"/>
                    </a:cubicBezTo>
                    <a:cubicBezTo>
                      <a:pt x="312" y="161"/>
                      <a:pt x="311" y="160"/>
                      <a:pt x="310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75" y="300"/>
                      <a:pt x="75" y="300"/>
                      <a:pt x="75" y="300"/>
                    </a:cubicBezTo>
                    <a:cubicBezTo>
                      <a:pt x="299" y="306"/>
                      <a:pt x="299" y="306"/>
                      <a:pt x="299" y="306"/>
                    </a:cubicBez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0" name="Line 70"/>
              <p:cNvSpPr>
                <a:spLocks noChangeShapeType="1"/>
              </p:cNvSpPr>
              <p:nvPr/>
            </p:nvSpPr>
            <p:spPr bwMode="auto">
              <a:xfrm flipH="1">
                <a:off x="9939338" y="3751263"/>
                <a:ext cx="6350" cy="34925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1" name="Freeform 71"/>
              <p:cNvSpPr>
                <a:spLocks/>
              </p:cNvSpPr>
              <p:nvPr/>
            </p:nvSpPr>
            <p:spPr bwMode="auto">
              <a:xfrm>
                <a:off x="9701213" y="3114676"/>
                <a:ext cx="727075" cy="671513"/>
              </a:xfrm>
              <a:custGeom>
                <a:avLst/>
                <a:gdLst>
                  <a:gd name="T0" fmla="*/ 301 w 458"/>
                  <a:gd name="T1" fmla="*/ 101 h 423"/>
                  <a:gd name="T2" fmla="*/ 327 w 458"/>
                  <a:gd name="T3" fmla="*/ 138 h 423"/>
                  <a:gd name="T4" fmla="*/ 323 w 458"/>
                  <a:gd name="T5" fmla="*/ 176 h 423"/>
                  <a:gd name="T6" fmla="*/ 448 w 458"/>
                  <a:gd name="T7" fmla="*/ 177 h 423"/>
                  <a:gd name="T8" fmla="*/ 458 w 458"/>
                  <a:gd name="T9" fmla="*/ 13 h 423"/>
                  <a:gd name="T10" fmla="*/ 309 w 458"/>
                  <a:gd name="T11" fmla="*/ 0 h 423"/>
                  <a:gd name="T12" fmla="*/ 301 w 458"/>
                  <a:gd name="T13" fmla="*/ 101 h 423"/>
                  <a:gd name="T14" fmla="*/ 251 w 458"/>
                  <a:gd name="T15" fmla="*/ 108 h 423"/>
                  <a:gd name="T16" fmla="*/ 146 w 458"/>
                  <a:gd name="T17" fmla="*/ 275 h 423"/>
                  <a:gd name="T18" fmla="*/ 186 w 458"/>
                  <a:gd name="T19" fmla="*/ 370 h 423"/>
                  <a:gd name="T20" fmla="*/ 154 w 458"/>
                  <a:gd name="T21" fmla="*/ 401 h 423"/>
                  <a:gd name="T22" fmla="*/ 150 w 458"/>
                  <a:gd name="T23" fmla="*/ 423 h 423"/>
                  <a:gd name="T24" fmla="*/ 3 w 458"/>
                  <a:gd name="T25" fmla="*/ 411 h 423"/>
                  <a:gd name="T26" fmla="*/ 0 w 458"/>
                  <a:gd name="T27" fmla="*/ 411 h 423"/>
                  <a:gd name="T28" fmla="*/ 6 w 458"/>
                  <a:gd name="T29" fmla="*/ 264 h 423"/>
                  <a:gd name="T30" fmla="*/ 146 w 458"/>
                  <a:gd name="T31" fmla="*/ 275 h 423"/>
                  <a:gd name="T32" fmla="*/ 186 w 458"/>
                  <a:gd name="T33" fmla="*/ 370 h 423"/>
                  <a:gd name="T34" fmla="*/ 272 w 458"/>
                  <a:gd name="T35" fmla="*/ 383 h 423"/>
                  <a:gd name="T36" fmla="*/ 384 w 458"/>
                  <a:gd name="T37" fmla="*/ 17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8" h="423">
                    <a:moveTo>
                      <a:pt x="301" y="101"/>
                    </a:moveTo>
                    <a:lnTo>
                      <a:pt x="327" y="138"/>
                    </a:lnTo>
                    <a:lnTo>
                      <a:pt x="323" y="176"/>
                    </a:lnTo>
                    <a:lnTo>
                      <a:pt x="448" y="177"/>
                    </a:lnTo>
                    <a:lnTo>
                      <a:pt x="458" y="13"/>
                    </a:lnTo>
                    <a:lnTo>
                      <a:pt x="309" y="0"/>
                    </a:lnTo>
                    <a:lnTo>
                      <a:pt x="301" y="101"/>
                    </a:lnTo>
                    <a:lnTo>
                      <a:pt x="251" y="108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154" y="401"/>
                    </a:lnTo>
                    <a:lnTo>
                      <a:pt x="150" y="423"/>
                    </a:lnTo>
                    <a:lnTo>
                      <a:pt x="3" y="411"/>
                    </a:lnTo>
                    <a:lnTo>
                      <a:pt x="0" y="411"/>
                    </a:lnTo>
                    <a:lnTo>
                      <a:pt x="6" y="264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272" y="383"/>
                    </a:lnTo>
                    <a:lnTo>
                      <a:pt x="384" y="176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2" name="Freeform 72"/>
              <p:cNvSpPr>
                <a:spLocks/>
              </p:cNvSpPr>
              <p:nvPr/>
            </p:nvSpPr>
            <p:spPr bwMode="auto">
              <a:xfrm>
                <a:off x="9510713" y="2794001"/>
                <a:ext cx="450850" cy="381000"/>
              </a:xfrm>
              <a:custGeom>
                <a:avLst/>
                <a:gdLst>
                  <a:gd name="T0" fmla="*/ 126 w 284"/>
                  <a:gd name="T1" fmla="*/ 0 h 240"/>
                  <a:gd name="T2" fmla="*/ 284 w 284"/>
                  <a:gd name="T3" fmla="*/ 9 h 240"/>
                  <a:gd name="T4" fmla="*/ 284 w 284"/>
                  <a:gd name="T5" fmla="*/ 75 h 240"/>
                  <a:gd name="T6" fmla="*/ 110 w 284"/>
                  <a:gd name="T7" fmla="*/ 240 h 240"/>
                  <a:gd name="T8" fmla="*/ 0 w 284"/>
                  <a:gd name="T9" fmla="*/ 236 h 240"/>
                  <a:gd name="T10" fmla="*/ 11 w 284"/>
                  <a:gd name="T11" fmla="*/ 102 h 240"/>
                  <a:gd name="T12" fmla="*/ 126 w 284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40">
                    <a:moveTo>
                      <a:pt x="126" y="0"/>
                    </a:moveTo>
                    <a:lnTo>
                      <a:pt x="284" y="9"/>
                    </a:lnTo>
                    <a:lnTo>
                      <a:pt x="284" y="75"/>
                    </a:lnTo>
                    <a:lnTo>
                      <a:pt x="110" y="240"/>
                    </a:lnTo>
                    <a:lnTo>
                      <a:pt x="0" y="236"/>
                    </a:lnTo>
                    <a:lnTo>
                      <a:pt x="11" y="102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3" name="Freeform 73"/>
              <p:cNvSpPr>
                <a:spLocks/>
              </p:cNvSpPr>
              <p:nvPr/>
            </p:nvSpPr>
            <p:spPr bwMode="auto">
              <a:xfrm>
                <a:off x="9029700" y="1639888"/>
                <a:ext cx="671513" cy="482600"/>
              </a:xfrm>
              <a:custGeom>
                <a:avLst/>
                <a:gdLst>
                  <a:gd name="T0" fmla="*/ 356 w 423"/>
                  <a:gd name="T1" fmla="*/ 304 h 304"/>
                  <a:gd name="T2" fmla="*/ 398 w 423"/>
                  <a:gd name="T3" fmla="*/ 281 h 304"/>
                  <a:gd name="T4" fmla="*/ 423 w 423"/>
                  <a:gd name="T5" fmla="*/ 74 h 304"/>
                  <a:gd name="T6" fmla="*/ 41 w 423"/>
                  <a:gd name="T7" fmla="*/ 0 h 304"/>
                  <a:gd name="T8" fmla="*/ 0 w 423"/>
                  <a:gd name="T9" fmla="*/ 163 h 304"/>
                  <a:gd name="T10" fmla="*/ 356 w 423"/>
                  <a:gd name="T11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304">
                    <a:moveTo>
                      <a:pt x="356" y="304"/>
                    </a:moveTo>
                    <a:lnTo>
                      <a:pt x="398" y="281"/>
                    </a:lnTo>
                    <a:lnTo>
                      <a:pt x="423" y="74"/>
                    </a:lnTo>
                    <a:lnTo>
                      <a:pt x="41" y="0"/>
                    </a:lnTo>
                    <a:lnTo>
                      <a:pt x="0" y="163"/>
                    </a:lnTo>
                    <a:lnTo>
                      <a:pt x="356" y="30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4" name="Freeform 74"/>
              <p:cNvSpPr>
                <a:spLocks/>
              </p:cNvSpPr>
              <p:nvPr/>
            </p:nvSpPr>
            <p:spPr bwMode="auto">
              <a:xfrm>
                <a:off x="8788400" y="1898651"/>
                <a:ext cx="806450" cy="1149350"/>
              </a:xfrm>
              <a:custGeom>
                <a:avLst/>
                <a:gdLst>
                  <a:gd name="T0" fmla="*/ 26 w 508"/>
                  <a:gd name="T1" fmla="*/ 674 h 724"/>
                  <a:gd name="T2" fmla="*/ 237 w 508"/>
                  <a:gd name="T3" fmla="*/ 724 h 724"/>
                  <a:gd name="T4" fmla="*/ 317 w 508"/>
                  <a:gd name="T5" fmla="*/ 400 h 724"/>
                  <a:gd name="T6" fmla="*/ 508 w 508"/>
                  <a:gd name="T7" fmla="*/ 141 h 724"/>
                  <a:gd name="T8" fmla="*/ 152 w 508"/>
                  <a:gd name="T9" fmla="*/ 0 h 724"/>
                  <a:gd name="T10" fmla="*/ 73 w 508"/>
                  <a:gd name="T11" fmla="*/ 279 h 724"/>
                  <a:gd name="T12" fmla="*/ 26 w 508"/>
                  <a:gd name="T13" fmla="*/ 254 h 724"/>
                  <a:gd name="T14" fmla="*/ 0 w 508"/>
                  <a:gd name="T15" fmla="*/ 432 h 724"/>
                  <a:gd name="T16" fmla="*/ 33 w 508"/>
                  <a:gd name="T17" fmla="*/ 568 h 724"/>
                  <a:gd name="T18" fmla="*/ 26 w 508"/>
                  <a:gd name="T19" fmla="*/ 67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724">
                    <a:moveTo>
                      <a:pt x="26" y="674"/>
                    </a:moveTo>
                    <a:lnTo>
                      <a:pt x="237" y="724"/>
                    </a:lnTo>
                    <a:lnTo>
                      <a:pt x="317" y="400"/>
                    </a:lnTo>
                    <a:lnTo>
                      <a:pt x="508" y="141"/>
                    </a:lnTo>
                    <a:lnTo>
                      <a:pt x="152" y="0"/>
                    </a:lnTo>
                    <a:lnTo>
                      <a:pt x="73" y="279"/>
                    </a:lnTo>
                    <a:lnTo>
                      <a:pt x="26" y="254"/>
                    </a:lnTo>
                    <a:lnTo>
                      <a:pt x="0" y="432"/>
                    </a:lnTo>
                    <a:lnTo>
                      <a:pt x="33" y="568"/>
                    </a:lnTo>
                    <a:lnTo>
                      <a:pt x="26" y="67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7C08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5" name="Freeform 75"/>
              <p:cNvSpPr>
                <a:spLocks/>
              </p:cNvSpPr>
              <p:nvPr/>
            </p:nvSpPr>
            <p:spPr bwMode="auto">
              <a:xfrm>
                <a:off x="7470775" y="1431926"/>
                <a:ext cx="1624013" cy="3375025"/>
              </a:xfrm>
              <a:custGeom>
                <a:avLst/>
                <a:gdLst>
                  <a:gd name="T0" fmla="*/ 771 w 1023"/>
                  <a:gd name="T1" fmla="*/ 2126 h 2126"/>
                  <a:gd name="T2" fmla="*/ 830 w 1023"/>
                  <a:gd name="T3" fmla="*/ 1736 h 2126"/>
                  <a:gd name="T4" fmla="*/ 700 w 1023"/>
                  <a:gd name="T5" fmla="*/ 1720 h 2126"/>
                  <a:gd name="T6" fmla="*/ 662 w 1023"/>
                  <a:gd name="T7" fmla="*/ 1794 h 2126"/>
                  <a:gd name="T8" fmla="*/ 599 w 1023"/>
                  <a:gd name="T9" fmla="*/ 1816 h 2126"/>
                  <a:gd name="T10" fmla="*/ 555 w 1023"/>
                  <a:gd name="T11" fmla="*/ 1736 h 2126"/>
                  <a:gd name="T12" fmla="*/ 711 w 1023"/>
                  <a:gd name="T13" fmla="*/ 1495 h 2126"/>
                  <a:gd name="T14" fmla="*/ 739 w 1023"/>
                  <a:gd name="T15" fmla="*/ 1483 h 2126"/>
                  <a:gd name="T16" fmla="*/ 753 w 1023"/>
                  <a:gd name="T17" fmla="*/ 1334 h 2126"/>
                  <a:gd name="T18" fmla="*/ 630 w 1023"/>
                  <a:gd name="T19" fmla="*/ 1321 h 2126"/>
                  <a:gd name="T20" fmla="*/ 662 w 1023"/>
                  <a:gd name="T21" fmla="*/ 1087 h 2126"/>
                  <a:gd name="T22" fmla="*/ 826 w 1023"/>
                  <a:gd name="T23" fmla="*/ 1112 h 2126"/>
                  <a:gd name="T24" fmla="*/ 845 w 1023"/>
                  <a:gd name="T25" fmla="*/ 858 h 2126"/>
                  <a:gd name="T26" fmla="*/ 815 w 1023"/>
                  <a:gd name="T27" fmla="*/ 748 h 2126"/>
                  <a:gd name="T28" fmla="*/ 845 w 1023"/>
                  <a:gd name="T29" fmla="*/ 522 h 2126"/>
                  <a:gd name="T30" fmla="*/ 895 w 1023"/>
                  <a:gd name="T31" fmla="*/ 548 h 2126"/>
                  <a:gd name="T32" fmla="*/ 1023 w 1023"/>
                  <a:gd name="T33" fmla="*/ 131 h 2126"/>
                  <a:gd name="T34" fmla="*/ 445 w 1023"/>
                  <a:gd name="T35" fmla="*/ 0 h 2126"/>
                  <a:gd name="T36" fmla="*/ 0 w 1023"/>
                  <a:gd name="T37" fmla="*/ 876 h 2126"/>
                  <a:gd name="T38" fmla="*/ 401 w 1023"/>
                  <a:gd name="T39" fmla="*/ 968 h 2126"/>
                  <a:gd name="T40" fmla="*/ 282 w 1023"/>
                  <a:gd name="T41" fmla="*/ 1603 h 2126"/>
                  <a:gd name="T42" fmla="*/ 662 w 1023"/>
                  <a:gd name="T43" fmla="*/ 2106 h 2126"/>
                  <a:gd name="T44" fmla="*/ 771 w 1023"/>
                  <a:gd name="T45" fmla="*/ 2126 h 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3" h="2126">
                    <a:moveTo>
                      <a:pt x="771" y="2126"/>
                    </a:moveTo>
                    <a:lnTo>
                      <a:pt x="830" y="1736"/>
                    </a:lnTo>
                    <a:lnTo>
                      <a:pt x="700" y="1720"/>
                    </a:lnTo>
                    <a:lnTo>
                      <a:pt x="662" y="1794"/>
                    </a:lnTo>
                    <a:lnTo>
                      <a:pt x="599" y="1816"/>
                    </a:lnTo>
                    <a:lnTo>
                      <a:pt x="555" y="1736"/>
                    </a:lnTo>
                    <a:lnTo>
                      <a:pt x="711" y="1495"/>
                    </a:lnTo>
                    <a:lnTo>
                      <a:pt x="739" y="1483"/>
                    </a:lnTo>
                    <a:lnTo>
                      <a:pt x="753" y="1334"/>
                    </a:lnTo>
                    <a:lnTo>
                      <a:pt x="630" y="1321"/>
                    </a:lnTo>
                    <a:lnTo>
                      <a:pt x="662" y="1087"/>
                    </a:lnTo>
                    <a:lnTo>
                      <a:pt x="826" y="1112"/>
                    </a:lnTo>
                    <a:lnTo>
                      <a:pt x="845" y="858"/>
                    </a:lnTo>
                    <a:lnTo>
                      <a:pt x="815" y="748"/>
                    </a:lnTo>
                    <a:lnTo>
                      <a:pt x="845" y="522"/>
                    </a:lnTo>
                    <a:lnTo>
                      <a:pt x="895" y="548"/>
                    </a:lnTo>
                    <a:lnTo>
                      <a:pt x="1023" y="131"/>
                    </a:lnTo>
                    <a:lnTo>
                      <a:pt x="445" y="0"/>
                    </a:lnTo>
                    <a:lnTo>
                      <a:pt x="0" y="876"/>
                    </a:lnTo>
                    <a:lnTo>
                      <a:pt x="401" y="968"/>
                    </a:lnTo>
                    <a:lnTo>
                      <a:pt x="282" y="1603"/>
                    </a:lnTo>
                    <a:lnTo>
                      <a:pt x="662" y="2106"/>
                    </a:lnTo>
                    <a:lnTo>
                      <a:pt x="771" y="2126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40BF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6" name="Freeform 76"/>
              <p:cNvSpPr>
                <a:spLocks/>
              </p:cNvSpPr>
              <p:nvPr/>
            </p:nvSpPr>
            <p:spPr bwMode="auto">
              <a:xfrm>
                <a:off x="7210425" y="2846388"/>
                <a:ext cx="869950" cy="1725613"/>
              </a:xfrm>
              <a:custGeom>
                <a:avLst/>
                <a:gdLst>
                  <a:gd name="T0" fmla="*/ 35 w 548"/>
                  <a:gd name="T1" fmla="*/ 1051 h 1087"/>
                  <a:gd name="T2" fmla="*/ 242 w 548"/>
                  <a:gd name="T3" fmla="*/ 1087 h 1087"/>
                  <a:gd name="T4" fmla="*/ 397 w 548"/>
                  <a:gd name="T5" fmla="*/ 592 h 1087"/>
                  <a:gd name="T6" fmla="*/ 231 w 548"/>
                  <a:gd name="T7" fmla="*/ 562 h 1087"/>
                  <a:gd name="T8" fmla="*/ 273 w 548"/>
                  <a:gd name="T9" fmla="*/ 343 h 1087"/>
                  <a:gd name="T10" fmla="*/ 499 w 548"/>
                  <a:gd name="T11" fmla="*/ 381 h 1087"/>
                  <a:gd name="T12" fmla="*/ 548 w 548"/>
                  <a:gd name="T13" fmla="*/ 87 h 1087"/>
                  <a:gd name="T14" fmla="*/ 150 w 548"/>
                  <a:gd name="T15" fmla="*/ 0 h 1087"/>
                  <a:gd name="T16" fmla="*/ 99 w 548"/>
                  <a:gd name="T17" fmla="*/ 98 h 1087"/>
                  <a:gd name="T18" fmla="*/ 14 w 548"/>
                  <a:gd name="T19" fmla="*/ 93 h 1087"/>
                  <a:gd name="T20" fmla="*/ 0 w 548"/>
                  <a:gd name="T21" fmla="*/ 184 h 1087"/>
                  <a:gd name="T22" fmla="*/ 112 w 548"/>
                  <a:gd name="T23" fmla="*/ 207 h 1087"/>
                  <a:gd name="T24" fmla="*/ 49 w 548"/>
                  <a:gd name="T25" fmla="*/ 526 h 1087"/>
                  <a:gd name="T26" fmla="*/ 198 w 548"/>
                  <a:gd name="T27" fmla="*/ 555 h 1087"/>
                  <a:gd name="T28" fmla="*/ 35 w 548"/>
                  <a:gd name="T29" fmla="*/ 1051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8" h="1087">
                    <a:moveTo>
                      <a:pt x="35" y="1051"/>
                    </a:moveTo>
                    <a:lnTo>
                      <a:pt x="242" y="1087"/>
                    </a:lnTo>
                    <a:lnTo>
                      <a:pt x="397" y="592"/>
                    </a:lnTo>
                    <a:lnTo>
                      <a:pt x="231" y="562"/>
                    </a:lnTo>
                    <a:lnTo>
                      <a:pt x="273" y="343"/>
                    </a:lnTo>
                    <a:lnTo>
                      <a:pt x="499" y="381"/>
                    </a:lnTo>
                    <a:lnTo>
                      <a:pt x="548" y="87"/>
                    </a:lnTo>
                    <a:lnTo>
                      <a:pt x="150" y="0"/>
                    </a:lnTo>
                    <a:lnTo>
                      <a:pt x="99" y="98"/>
                    </a:lnTo>
                    <a:lnTo>
                      <a:pt x="14" y="93"/>
                    </a:lnTo>
                    <a:lnTo>
                      <a:pt x="0" y="184"/>
                    </a:lnTo>
                    <a:lnTo>
                      <a:pt x="112" y="207"/>
                    </a:lnTo>
                    <a:lnTo>
                      <a:pt x="49" y="526"/>
                    </a:lnTo>
                    <a:lnTo>
                      <a:pt x="198" y="555"/>
                    </a:lnTo>
                    <a:lnTo>
                      <a:pt x="35" y="1051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E8F20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7" name="Freeform 77"/>
              <p:cNvSpPr>
                <a:spLocks/>
              </p:cNvSpPr>
              <p:nvPr/>
            </p:nvSpPr>
            <p:spPr bwMode="auto">
              <a:xfrm>
                <a:off x="9886950" y="4219576"/>
                <a:ext cx="514350" cy="504825"/>
              </a:xfrm>
              <a:custGeom>
                <a:avLst/>
                <a:gdLst>
                  <a:gd name="T0" fmla="*/ 297 w 312"/>
                  <a:gd name="T1" fmla="*/ 306 h 306"/>
                  <a:gd name="T2" fmla="*/ 297 w 312"/>
                  <a:gd name="T3" fmla="*/ 301 h 306"/>
                  <a:gd name="T4" fmla="*/ 295 w 312"/>
                  <a:gd name="T5" fmla="*/ 297 h 306"/>
                  <a:gd name="T6" fmla="*/ 294 w 312"/>
                  <a:gd name="T7" fmla="*/ 293 h 306"/>
                  <a:gd name="T8" fmla="*/ 298 w 312"/>
                  <a:gd name="T9" fmla="*/ 246 h 306"/>
                  <a:gd name="T10" fmla="*/ 300 w 312"/>
                  <a:gd name="T11" fmla="*/ 228 h 306"/>
                  <a:gd name="T12" fmla="*/ 301 w 312"/>
                  <a:gd name="T13" fmla="*/ 221 h 306"/>
                  <a:gd name="T14" fmla="*/ 304 w 312"/>
                  <a:gd name="T15" fmla="*/ 214 h 306"/>
                  <a:gd name="T16" fmla="*/ 312 w 312"/>
                  <a:gd name="T17" fmla="*/ 161 h 306"/>
                  <a:gd name="T18" fmla="*/ 310 w 312"/>
                  <a:gd name="T19" fmla="*/ 160 h 306"/>
                  <a:gd name="T20" fmla="*/ 310 w 312"/>
                  <a:gd name="T21" fmla="*/ 160 h 306"/>
                  <a:gd name="T22" fmla="*/ 158 w 312"/>
                  <a:gd name="T23" fmla="*/ 143 h 306"/>
                  <a:gd name="T24" fmla="*/ 167 w 312"/>
                  <a:gd name="T25" fmla="*/ 17 h 306"/>
                  <a:gd name="T26" fmla="*/ 3 w 312"/>
                  <a:gd name="T27" fmla="*/ 0 h 306"/>
                  <a:gd name="T28" fmla="*/ 0 w 312"/>
                  <a:gd name="T29" fmla="*/ 98 h 306"/>
                  <a:gd name="T30" fmla="*/ 35 w 312"/>
                  <a:gd name="T31" fmla="*/ 101 h 306"/>
                  <a:gd name="T32" fmla="*/ 29 w 312"/>
                  <a:gd name="T33" fmla="*/ 185 h 306"/>
                  <a:gd name="T34" fmla="*/ 81 w 312"/>
                  <a:gd name="T35" fmla="*/ 187 h 306"/>
                  <a:gd name="T36" fmla="*/ 75 w 312"/>
                  <a:gd name="T37" fmla="*/ 300 h 306"/>
                  <a:gd name="T38" fmla="*/ 299 w 312"/>
                  <a:gd name="T3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306">
                    <a:moveTo>
                      <a:pt x="297" y="306"/>
                    </a:moveTo>
                    <a:cubicBezTo>
                      <a:pt x="298" y="305"/>
                      <a:pt x="298" y="302"/>
                      <a:pt x="297" y="301"/>
                    </a:cubicBezTo>
                    <a:cubicBezTo>
                      <a:pt x="296" y="299"/>
                      <a:pt x="295" y="298"/>
                      <a:pt x="295" y="297"/>
                    </a:cubicBezTo>
                    <a:cubicBezTo>
                      <a:pt x="294" y="296"/>
                      <a:pt x="294" y="294"/>
                      <a:pt x="294" y="293"/>
                    </a:cubicBezTo>
                    <a:cubicBezTo>
                      <a:pt x="295" y="277"/>
                      <a:pt x="296" y="262"/>
                      <a:pt x="298" y="246"/>
                    </a:cubicBezTo>
                    <a:cubicBezTo>
                      <a:pt x="299" y="240"/>
                      <a:pt x="299" y="234"/>
                      <a:pt x="300" y="228"/>
                    </a:cubicBezTo>
                    <a:cubicBezTo>
                      <a:pt x="300" y="226"/>
                      <a:pt x="300" y="223"/>
                      <a:pt x="301" y="221"/>
                    </a:cubicBezTo>
                    <a:cubicBezTo>
                      <a:pt x="302" y="218"/>
                      <a:pt x="303" y="216"/>
                      <a:pt x="304" y="214"/>
                    </a:cubicBezTo>
                    <a:cubicBezTo>
                      <a:pt x="312" y="198"/>
                      <a:pt x="312" y="179"/>
                      <a:pt x="312" y="161"/>
                    </a:cubicBezTo>
                    <a:cubicBezTo>
                      <a:pt x="312" y="161"/>
                      <a:pt x="311" y="160"/>
                      <a:pt x="310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75" y="300"/>
                      <a:pt x="75" y="300"/>
                      <a:pt x="75" y="300"/>
                    </a:cubicBezTo>
                    <a:cubicBezTo>
                      <a:pt x="299" y="306"/>
                      <a:pt x="299" y="306"/>
                      <a:pt x="299" y="30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8" name="Line 78"/>
              <p:cNvSpPr>
                <a:spLocks noChangeShapeType="1"/>
              </p:cNvSpPr>
              <p:nvPr/>
            </p:nvSpPr>
            <p:spPr bwMode="auto">
              <a:xfrm flipH="1">
                <a:off x="9939338" y="3751263"/>
                <a:ext cx="6350" cy="34925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79" name="Freeform 79"/>
              <p:cNvSpPr>
                <a:spLocks/>
              </p:cNvSpPr>
              <p:nvPr/>
            </p:nvSpPr>
            <p:spPr bwMode="auto">
              <a:xfrm>
                <a:off x="9701213" y="3114676"/>
                <a:ext cx="727075" cy="671513"/>
              </a:xfrm>
              <a:custGeom>
                <a:avLst/>
                <a:gdLst>
                  <a:gd name="T0" fmla="*/ 301 w 458"/>
                  <a:gd name="T1" fmla="*/ 101 h 423"/>
                  <a:gd name="T2" fmla="*/ 327 w 458"/>
                  <a:gd name="T3" fmla="*/ 138 h 423"/>
                  <a:gd name="T4" fmla="*/ 323 w 458"/>
                  <a:gd name="T5" fmla="*/ 176 h 423"/>
                  <a:gd name="T6" fmla="*/ 448 w 458"/>
                  <a:gd name="T7" fmla="*/ 177 h 423"/>
                  <a:gd name="T8" fmla="*/ 458 w 458"/>
                  <a:gd name="T9" fmla="*/ 13 h 423"/>
                  <a:gd name="T10" fmla="*/ 309 w 458"/>
                  <a:gd name="T11" fmla="*/ 0 h 423"/>
                  <a:gd name="T12" fmla="*/ 301 w 458"/>
                  <a:gd name="T13" fmla="*/ 101 h 423"/>
                  <a:gd name="T14" fmla="*/ 251 w 458"/>
                  <a:gd name="T15" fmla="*/ 108 h 423"/>
                  <a:gd name="T16" fmla="*/ 146 w 458"/>
                  <a:gd name="T17" fmla="*/ 275 h 423"/>
                  <a:gd name="T18" fmla="*/ 186 w 458"/>
                  <a:gd name="T19" fmla="*/ 370 h 423"/>
                  <a:gd name="T20" fmla="*/ 154 w 458"/>
                  <a:gd name="T21" fmla="*/ 401 h 423"/>
                  <a:gd name="T22" fmla="*/ 150 w 458"/>
                  <a:gd name="T23" fmla="*/ 423 h 423"/>
                  <a:gd name="T24" fmla="*/ 3 w 458"/>
                  <a:gd name="T25" fmla="*/ 411 h 423"/>
                  <a:gd name="T26" fmla="*/ 0 w 458"/>
                  <a:gd name="T27" fmla="*/ 411 h 423"/>
                  <a:gd name="T28" fmla="*/ 6 w 458"/>
                  <a:gd name="T29" fmla="*/ 264 h 423"/>
                  <a:gd name="T30" fmla="*/ 146 w 458"/>
                  <a:gd name="T31" fmla="*/ 275 h 423"/>
                  <a:gd name="T32" fmla="*/ 186 w 458"/>
                  <a:gd name="T33" fmla="*/ 370 h 423"/>
                  <a:gd name="T34" fmla="*/ 272 w 458"/>
                  <a:gd name="T35" fmla="*/ 383 h 423"/>
                  <a:gd name="T36" fmla="*/ 384 w 458"/>
                  <a:gd name="T37" fmla="*/ 17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8" h="423">
                    <a:moveTo>
                      <a:pt x="301" y="101"/>
                    </a:moveTo>
                    <a:lnTo>
                      <a:pt x="327" y="138"/>
                    </a:lnTo>
                    <a:lnTo>
                      <a:pt x="323" y="176"/>
                    </a:lnTo>
                    <a:lnTo>
                      <a:pt x="448" y="177"/>
                    </a:lnTo>
                    <a:lnTo>
                      <a:pt x="458" y="13"/>
                    </a:lnTo>
                    <a:lnTo>
                      <a:pt x="309" y="0"/>
                    </a:lnTo>
                    <a:lnTo>
                      <a:pt x="301" y="101"/>
                    </a:lnTo>
                    <a:lnTo>
                      <a:pt x="251" y="108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154" y="401"/>
                    </a:lnTo>
                    <a:lnTo>
                      <a:pt x="150" y="423"/>
                    </a:lnTo>
                    <a:lnTo>
                      <a:pt x="3" y="411"/>
                    </a:lnTo>
                    <a:lnTo>
                      <a:pt x="0" y="411"/>
                    </a:lnTo>
                    <a:lnTo>
                      <a:pt x="6" y="264"/>
                    </a:lnTo>
                    <a:lnTo>
                      <a:pt x="146" y="275"/>
                    </a:lnTo>
                    <a:lnTo>
                      <a:pt x="186" y="370"/>
                    </a:lnTo>
                    <a:lnTo>
                      <a:pt x="272" y="383"/>
                    </a:lnTo>
                    <a:lnTo>
                      <a:pt x="384" y="176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0" name="Freeform 80"/>
              <p:cNvSpPr>
                <a:spLocks/>
              </p:cNvSpPr>
              <p:nvPr/>
            </p:nvSpPr>
            <p:spPr bwMode="auto">
              <a:xfrm>
                <a:off x="9510713" y="2794001"/>
                <a:ext cx="450850" cy="381000"/>
              </a:xfrm>
              <a:custGeom>
                <a:avLst/>
                <a:gdLst>
                  <a:gd name="T0" fmla="*/ 126 w 284"/>
                  <a:gd name="T1" fmla="*/ 0 h 240"/>
                  <a:gd name="T2" fmla="*/ 284 w 284"/>
                  <a:gd name="T3" fmla="*/ 9 h 240"/>
                  <a:gd name="T4" fmla="*/ 284 w 284"/>
                  <a:gd name="T5" fmla="*/ 75 h 240"/>
                  <a:gd name="T6" fmla="*/ 110 w 284"/>
                  <a:gd name="T7" fmla="*/ 240 h 240"/>
                  <a:gd name="T8" fmla="*/ 0 w 284"/>
                  <a:gd name="T9" fmla="*/ 236 h 240"/>
                  <a:gd name="T10" fmla="*/ 11 w 284"/>
                  <a:gd name="T11" fmla="*/ 102 h 240"/>
                  <a:gd name="T12" fmla="*/ 126 w 284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40">
                    <a:moveTo>
                      <a:pt x="126" y="0"/>
                    </a:moveTo>
                    <a:lnTo>
                      <a:pt x="284" y="9"/>
                    </a:lnTo>
                    <a:lnTo>
                      <a:pt x="284" y="75"/>
                    </a:lnTo>
                    <a:lnTo>
                      <a:pt x="110" y="240"/>
                    </a:lnTo>
                    <a:lnTo>
                      <a:pt x="0" y="236"/>
                    </a:lnTo>
                    <a:lnTo>
                      <a:pt x="11" y="102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1" name="Freeform 81"/>
              <p:cNvSpPr>
                <a:spLocks/>
              </p:cNvSpPr>
              <p:nvPr/>
            </p:nvSpPr>
            <p:spPr bwMode="auto">
              <a:xfrm>
                <a:off x="9029700" y="1639888"/>
                <a:ext cx="671513" cy="482600"/>
              </a:xfrm>
              <a:custGeom>
                <a:avLst/>
                <a:gdLst>
                  <a:gd name="T0" fmla="*/ 356 w 423"/>
                  <a:gd name="T1" fmla="*/ 304 h 304"/>
                  <a:gd name="T2" fmla="*/ 398 w 423"/>
                  <a:gd name="T3" fmla="*/ 281 h 304"/>
                  <a:gd name="T4" fmla="*/ 423 w 423"/>
                  <a:gd name="T5" fmla="*/ 74 h 304"/>
                  <a:gd name="T6" fmla="*/ 41 w 423"/>
                  <a:gd name="T7" fmla="*/ 0 h 304"/>
                  <a:gd name="T8" fmla="*/ 0 w 423"/>
                  <a:gd name="T9" fmla="*/ 163 h 304"/>
                  <a:gd name="T10" fmla="*/ 356 w 423"/>
                  <a:gd name="T11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304">
                    <a:moveTo>
                      <a:pt x="356" y="304"/>
                    </a:moveTo>
                    <a:lnTo>
                      <a:pt x="398" y="281"/>
                    </a:lnTo>
                    <a:lnTo>
                      <a:pt x="423" y="74"/>
                    </a:lnTo>
                    <a:lnTo>
                      <a:pt x="41" y="0"/>
                    </a:lnTo>
                    <a:lnTo>
                      <a:pt x="0" y="163"/>
                    </a:lnTo>
                    <a:lnTo>
                      <a:pt x="356" y="304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2" name="Freeform 82"/>
              <p:cNvSpPr>
                <a:spLocks/>
              </p:cNvSpPr>
              <p:nvPr/>
            </p:nvSpPr>
            <p:spPr bwMode="auto">
              <a:xfrm>
                <a:off x="8788400" y="1898651"/>
                <a:ext cx="806450" cy="1149350"/>
              </a:xfrm>
              <a:custGeom>
                <a:avLst/>
                <a:gdLst>
                  <a:gd name="T0" fmla="*/ 26 w 508"/>
                  <a:gd name="T1" fmla="*/ 674 h 724"/>
                  <a:gd name="T2" fmla="*/ 237 w 508"/>
                  <a:gd name="T3" fmla="*/ 724 h 724"/>
                  <a:gd name="T4" fmla="*/ 317 w 508"/>
                  <a:gd name="T5" fmla="*/ 400 h 724"/>
                  <a:gd name="T6" fmla="*/ 508 w 508"/>
                  <a:gd name="T7" fmla="*/ 141 h 724"/>
                  <a:gd name="T8" fmla="*/ 152 w 508"/>
                  <a:gd name="T9" fmla="*/ 0 h 724"/>
                  <a:gd name="T10" fmla="*/ 73 w 508"/>
                  <a:gd name="T11" fmla="*/ 279 h 724"/>
                  <a:gd name="T12" fmla="*/ 26 w 508"/>
                  <a:gd name="T13" fmla="*/ 254 h 724"/>
                  <a:gd name="T14" fmla="*/ 0 w 508"/>
                  <a:gd name="T15" fmla="*/ 432 h 724"/>
                  <a:gd name="T16" fmla="*/ 33 w 508"/>
                  <a:gd name="T17" fmla="*/ 568 h 724"/>
                  <a:gd name="T18" fmla="*/ 26 w 508"/>
                  <a:gd name="T19" fmla="*/ 67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724">
                    <a:moveTo>
                      <a:pt x="26" y="674"/>
                    </a:moveTo>
                    <a:lnTo>
                      <a:pt x="237" y="724"/>
                    </a:lnTo>
                    <a:lnTo>
                      <a:pt x="317" y="400"/>
                    </a:lnTo>
                    <a:lnTo>
                      <a:pt x="508" y="141"/>
                    </a:lnTo>
                    <a:lnTo>
                      <a:pt x="152" y="0"/>
                    </a:lnTo>
                    <a:lnTo>
                      <a:pt x="73" y="279"/>
                    </a:lnTo>
                    <a:lnTo>
                      <a:pt x="26" y="254"/>
                    </a:lnTo>
                    <a:lnTo>
                      <a:pt x="0" y="432"/>
                    </a:lnTo>
                    <a:lnTo>
                      <a:pt x="33" y="568"/>
                    </a:lnTo>
                    <a:lnTo>
                      <a:pt x="26" y="674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3" name="Freeform 83"/>
              <p:cNvSpPr>
                <a:spLocks/>
              </p:cNvSpPr>
              <p:nvPr/>
            </p:nvSpPr>
            <p:spPr bwMode="auto">
              <a:xfrm>
                <a:off x="7470775" y="1431926"/>
                <a:ext cx="1624013" cy="3375025"/>
              </a:xfrm>
              <a:custGeom>
                <a:avLst/>
                <a:gdLst>
                  <a:gd name="T0" fmla="*/ 771 w 1023"/>
                  <a:gd name="T1" fmla="*/ 2126 h 2126"/>
                  <a:gd name="T2" fmla="*/ 830 w 1023"/>
                  <a:gd name="T3" fmla="*/ 1736 h 2126"/>
                  <a:gd name="T4" fmla="*/ 700 w 1023"/>
                  <a:gd name="T5" fmla="*/ 1720 h 2126"/>
                  <a:gd name="T6" fmla="*/ 662 w 1023"/>
                  <a:gd name="T7" fmla="*/ 1794 h 2126"/>
                  <a:gd name="T8" fmla="*/ 599 w 1023"/>
                  <a:gd name="T9" fmla="*/ 1816 h 2126"/>
                  <a:gd name="T10" fmla="*/ 555 w 1023"/>
                  <a:gd name="T11" fmla="*/ 1736 h 2126"/>
                  <a:gd name="T12" fmla="*/ 711 w 1023"/>
                  <a:gd name="T13" fmla="*/ 1495 h 2126"/>
                  <a:gd name="T14" fmla="*/ 739 w 1023"/>
                  <a:gd name="T15" fmla="*/ 1483 h 2126"/>
                  <a:gd name="T16" fmla="*/ 753 w 1023"/>
                  <a:gd name="T17" fmla="*/ 1334 h 2126"/>
                  <a:gd name="T18" fmla="*/ 630 w 1023"/>
                  <a:gd name="T19" fmla="*/ 1321 h 2126"/>
                  <a:gd name="T20" fmla="*/ 662 w 1023"/>
                  <a:gd name="T21" fmla="*/ 1087 h 2126"/>
                  <a:gd name="T22" fmla="*/ 826 w 1023"/>
                  <a:gd name="T23" fmla="*/ 1112 h 2126"/>
                  <a:gd name="T24" fmla="*/ 845 w 1023"/>
                  <a:gd name="T25" fmla="*/ 858 h 2126"/>
                  <a:gd name="T26" fmla="*/ 815 w 1023"/>
                  <a:gd name="T27" fmla="*/ 748 h 2126"/>
                  <a:gd name="T28" fmla="*/ 845 w 1023"/>
                  <a:gd name="T29" fmla="*/ 522 h 2126"/>
                  <a:gd name="T30" fmla="*/ 895 w 1023"/>
                  <a:gd name="T31" fmla="*/ 548 h 2126"/>
                  <a:gd name="T32" fmla="*/ 1023 w 1023"/>
                  <a:gd name="T33" fmla="*/ 131 h 2126"/>
                  <a:gd name="T34" fmla="*/ 445 w 1023"/>
                  <a:gd name="T35" fmla="*/ 0 h 2126"/>
                  <a:gd name="T36" fmla="*/ 0 w 1023"/>
                  <a:gd name="T37" fmla="*/ 876 h 2126"/>
                  <a:gd name="T38" fmla="*/ 401 w 1023"/>
                  <a:gd name="T39" fmla="*/ 968 h 2126"/>
                  <a:gd name="T40" fmla="*/ 282 w 1023"/>
                  <a:gd name="T41" fmla="*/ 1603 h 2126"/>
                  <a:gd name="T42" fmla="*/ 662 w 1023"/>
                  <a:gd name="T43" fmla="*/ 2106 h 2126"/>
                  <a:gd name="T44" fmla="*/ 771 w 1023"/>
                  <a:gd name="T45" fmla="*/ 2126 h 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3" h="2126">
                    <a:moveTo>
                      <a:pt x="771" y="2126"/>
                    </a:moveTo>
                    <a:lnTo>
                      <a:pt x="830" y="1736"/>
                    </a:lnTo>
                    <a:lnTo>
                      <a:pt x="700" y="1720"/>
                    </a:lnTo>
                    <a:lnTo>
                      <a:pt x="662" y="1794"/>
                    </a:lnTo>
                    <a:lnTo>
                      <a:pt x="599" y="1816"/>
                    </a:lnTo>
                    <a:lnTo>
                      <a:pt x="555" y="1736"/>
                    </a:lnTo>
                    <a:lnTo>
                      <a:pt x="711" y="1495"/>
                    </a:lnTo>
                    <a:lnTo>
                      <a:pt x="739" y="1483"/>
                    </a:lnTo>
                    <a:lnTo>
                      <a:pt x="753" y="1334"/>
                    </a:lnTo>
                    <a:lnTo>
                      <a:pt x="630" y="1321"/>
                    </a:lnTo>
                    <a:lnTo>
                      <a:pt x="662" y="1087"/>
                    </a:lnTo>
                    <a:lnTo>
                      <a:pt x="826" y="1112"/>
                    </a:lnTo>
                    <a:lnTo>
                      <a:pt x="845" y="858"/>
                    </a:lnTo>
                    <a:lnTo>
                      <a:pt x="815" y="748"/>
                    </a:lnTo>
                    <a:lnTo>
                      <a:pt x="845" y="522"/>
                    </a:lnTo>
                    <a:lnTo>
                      <a:pt x="895" y="548"/>
                    </a:lnTo>
                    <a:lnTo>
                      <a:pt x="1023" y="131"/>
                    </a:lnTo>
                    <a:lnTo>
                      <a:pt x="445" y="0"/>
                    </a:lnTo>
                    <a:lnTo>
                      <a:pt x="0" y="876"/>
                    </a:lnTo>
                    <a:lnTo>
                      <a:pt x="401" y="968"/>
                    </a:lnTo>
                    <a:lnTo>
                      <a:pt x="282" y="1603"/>
                    </a:lnTo>
                    <a:lnTo>
                      <a:pt x="662" y="2106"/>
                    </a:lnTo>
                    <a:lnTo>
                      <a:pt x="771" y="2126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4" name="Freeform 84"/>
              <p:cNvSpPr>
                <a:spLocks/>
              </p:cNvSpPr>
              <p:nvPr/>
            </p:nvSpPr>
            <p:spPr bwMode="auto">
              <a:xfrm>
                <a:off x="7210425" y="2846388"/>
                <a:ext cx="869950" cy="1725613"/>
              </a:xfrm>
              <a:custGeom>
                <a:avLst/>
                <a:gdLst>
                  <a:gd name="T0" fmla="*/ 35 w 548"/>
                  <a:gd name="T1" fmla="*/ 1051 h 1087"/>
                  <a:gd name="T2" fmla="*/ 242 w 548"/>
                  <a:gd name="T3" fmla="*/ 1087 h 1087"/>
                  <a:gd name="T4" fmla="*/ 397 w 548"/>
                  <a:gd name="T5" fmla="*/ 592 h 1087"/>
                  <a:gd name="T6" fmla="*/ 231 w 548"/>
                  <a:gd name="T7" fmla="*/ 562 h 1087"/>
                  <a:gd name="T8" fmla="*/ 273 w 548"/>
                  <a:gd name="T9" fmla="*/ 343 h 1087"/>
                  <a:gd name="T10" fmla="*/ 499 w 548"/>
                  <a:gd name="T11" fmla="*/ 381 h 1087"/>
                  <a:gd name="T12" fmla="*/ 548 w 548"/>
                  <a:gd name="T13" fmla="*/ 87 h 1087"/>
                  <a:gd name="T14" fmla="*/ 150 w 548"/>
                  <a:gd name="T15" fmla="*/ 0 h 1087"/>
                  <a:gd name="T16" fmla="*/ 99 w 548"/>
                  <a:gd name="T17" fmla="*/ 98 h 1087"/>
                  <a:gd name="T18" fmla="*/ 14 w 548"/>
                  <a:gd name="T19" fmla="*/ 93 h 1087"/>
                  <a:gd name="T20" fmla="*/ 0 w 548"/>
                  <a:gd name="T21" fmla="*/ 184 h 1087"/>
                  <a:gd name="T22" fmla="*/ 112 w 548"/>
                  <a:gd name="T23" fmla="*/ 207 h 1087"/>
                  <a:gd name="T24" fmla="*/ 49 w 548"/>
                  <a:gd name="T25" fmla="*/ 526 h 1087"/>
                  <a:gd name="T26" fmla="*/ 198 w 548"/>
                  <a:gd name="T27" fmla="*/ 555 h 1087"/>
                  <a:gd name="T28" fmla="*/ 35 w 548"/>
                  <a:gd name="T29" fmla="*/ 1051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8" h="1087">
                    <a:moveTo>
                      <a:pt x="35" y="1051"/>
                    </a:moveTo>
                    <a:lnTo>
                      <a:pt x="242" y="1087"/>
                    </a:lnTo>
                    <a:lnTo>
                      <a:pt x="397" y="592"/>
                    </a:lnTo>
                    <a:lnTo>
                      <a:pt x="231" y="562"/>
                    </a:lnTo>
                    <a:lnTo>
                      <a:pt x="273" y="343"/>
                    </a:lnTo>
                    <a:lnTo>
                      <a:pt x="499" y="381"/>
                    </a:lnTo>
                    <a:lnTo>
                      <a:pt x="548" y="87"/>
                    </a:lnTo>
                    <a:lnTo>
                      <a:pt x="150" y="0"/>
                    </a:lnTo>
                    <a:lnTo>
                      <a:pt x="99" y="98"/>
                    </a:lnTo>
                    <a:lnTo>
                      <a:pt x="14" y="93"/>
                    </a:lnTo>
                    <a:lnTo>
                      <a:pt x="0" y="184"/>
                    </a:lnTo>
                    <a:lnTo>
                      <a:pt x="112" y="207"/>
                    </a:lnTo>
                    <a:lnTo>
                      <a:pt x="49" y="526"/>
                    </a:lnTo>
                    <a:lnTo>
                      <a:pt x="198" y="555"/>
                    </a:lnTo>
                    <a:lnTo>
                      <a:pt x="35" y="1051"/>
                    </a:lnTo>
                    <a:close/>
                  </a:path>
                </a:pathLst>
              </a:custGeom>
              <a:solidFill>
                <a:srgbClr val="E8F30D">
                  <a:alpha val="11000"/>
                </a:srgbClr>
              </a:solidFill>
              <a:ln w="28575" cap="flat">
                <a:solidFill>
                  <a:srgbClr val="E8F30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5" name="Freeform 85"/>
              <p:cNvSpPr>
                <a:spLocks/>
              </p:cNvSpPr>
              <p:nvPr/>
            </p:nvSpPr>
            <p:spPr bwMode="auto">
              <a:xfrm>
                <a:off x="7699375" y="2063751"/>
                <a:ext cx="511175" cy="495300"/>
              </a:xfrm>
              <a:custGeom>
                <a:avLst/>
                <a:gdLst>
                  <a:gd name="T0" fmla="*/ 107 w 322"/>
                  <a:gd name="T1" fmla="*/ 0 h 312"/>
                  <a:gd name="T2" fmla="*/ 322 w 322"/>
                  <a:gd name="T3" fmla="*/ 180 h 312"/>
                  <a:gd name="T4" fmla="*/ 257 w 322"/>
                  <a:gd name="T5" fmla="*/ 312 h 312"/>
                  <a:gd name="T6" fmla="*/ 0 w 322"/>
                  <a:gd name="T7" fmla="*/ 2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" h="312">
                    <a:moveTo>
                      <a:pt x="107" y="0"/>
                    </a:moveTo>
                    <a:lnTo>
                      <a:pt x="322" y="180"/>
                    </a:lnTo>
                    <a:lnTo>
                      <a:pt x="257" y="312"/>
                    </a:lnTo>
                    <a:lnTo>
                      <a:pt x="0" y="211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6" name="Freeform 86"/>
              <p:cNvSpPr>
                <a:spLocks/>
              </p:cNvSpPr>
              <p:nvPr/>
            </p:nvSpPr>
            <p:spPr bwMode="auto">
              <a:xfrm>
                <a:off x="8210550" y="2170113"/>
                <a:ext cx="1087438" cy="338138"/>
              </a:xfrm>
              <a:custGeom>
                <a:avLst/>
                <a:gdLst>
                  <a:gd name="T0" fmla="*/ 685 w 685"/>
                  <a:gd name="T1" fmla="*/ 213 h 213"/>
                  <a:gd name="T2" fmla="*/ 224 w 685"/>
                  <a:gd name="T3" fmla="*/ 0 h 213"/>
                  <a:gd name="T4" fmla="*/ 108 w 685"/>
                  <a:gd name="T5" fmla="*/ 128 h 213"/>
                  <a:gd name="T6" fmla="*/ 0 w 685"/>
                  <a:gd name="T7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5" h="213">
                    <a:moveTo>
                      <a:pt x="685" y="213"/>
                    </a:moveTo>
                    <a:lnTo>
                      <a:pt x="224" y="0"/>
                    </a:lnTo>
                    <a:lnTo>
                      <a:pt x="108" y="128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7" name="Freeform 87"/>
              <p:cNvSpPr>
                <a:spLocks/>
              </p:cNvSpPr>
              <p:nvPr/>
            </p:nvSpPr>
            <p:spPr bwMode="auto">
              <a:xfrm>
                <a:off x="8107363" y="2808288"/>
                <a:ext cx="704850" cy="219075"/>
              </a:xfrm>
              <a:custGeom>
                <a:avLst/>
                <a:gdLst>
                  <a:gd name="T0" fmla="*/ 444 w 444"/>
                  <a:gd name="T1" fmla="*/ 0 h 138"/>
                  <a:gd name="T2" fmla="*/ 198 w 444"/>
                  <a:gd name="T3" fmla="*/ 138 h 138"/>
                  <a:gd name="T4" fmla="*/ 0 w 444"/>
                  <a:gd name="T5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" h="138">
                    <a:moveTo>
                      <a:pt x="444" y="0"/>
                    </a:moveTo>
                    <a:lnTo>
                      <a:pt x="198" y="138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8" name="Line 88"/>
              <p:cNvSpPr>
                <a:spLocks noChangeShapeType="1"/>
              </p:cNvSpPr>
              <p:nvPr/>
            </p:nvSpPr>
            <p:spPr bwMode="auto">
              <a:xfrm flipV="1">
                <a:off x="8521700" y="2955926"/>
                <a:ext cx="25400" cy="201613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89" name="Freeform 89"/>
              <p:cNvSpPr>
                <a:spLocks/>
              </p:cNvSpPr>
              <p:nvPr/>
            </p:nvSpPr>
            <p:spPr bwMode="auto">
              <a:xfrm>
                <a:off x="7940675" y="3709988"/>
                <a:ext cx="679450" cy="333375"/>
              </a:xfrm>
              <a:custGeom>
                <a:avLst/>
                <a:gdLst>
                  <a:gd name="T0" fmla="*/ 428 w 428"/>
                  <a:gd name="T1" fmla="*/ 55 h 210"/>
                  <a:gd name="T2" fmla="*/ 374 w 428"/>
                  <a:gd name="T3" fmla="*/ 0 h 210"/>
                  <a:gd name="T4" fmla="*/ 338 w 428"/>
                  <a:gd name="T5" fmla="*/ 0 h 210"/>
                  <a:gd name="T6" fmla="*/ 303 w 428"/>
                  <a:gd name="T7" fmla="*/ 86 h 210"/>
                  <a:gd name="T8" fmla="*/ 338 w 428"/>
                  <a:gd name="T9" fmla="*/ 120 h 210"/>
                  <a:gd name="T10" fmla="*/ 294 w 428"/>
                  <a:gd name="T11" fmla="*/ 210 h 210"/>
                  <a:gd name="T12" fmla="*/ 0 w 428"/>
                  <a:gd name="T13" fmla="*/ 1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210">
                    <a:moveTo>
                      <a:pt x="428" y="55"/>
                    </a:moveTo>
                    <a:lnTo>
                      <a:pt x="374" y="0"/>
                    </a:lnTo>
                    <a:lnTo>
                      <a:pt x="338" y="0"/>
                    </a:lnTo>
                    <a:lnTo>
                      <a:pt x="303" y="86"/>
                    </a:lnTo>
                    <a:lnTo>
                      <a:pt x="338" y="120"/>
                    </a:lnTo>
                    <a:lnTo>
                      <a:pt x="294" y="210"/>
                    </a:lnTo>
                    <a:lnTo>
                      <a:pt x="0" y="152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90" name="Freeform 90"/>
              <p:cNvSpPr>
                <a:spLocks/>
              </p:cNvSpPr>
              <p:nvPr/>
            </p:nvSpPr>
            <p:spPr bwMode="auto">
              <a:xfrm>
                <a:off x="8407400" y="4297363"/>
                <a:ext cx="106363" cy="333375"/>
              </a:xfrm>
              <a:custGeom>
                <a:avLst/>
                <a:gdLst>
                  <a:gd name="T0" fmla="*/ 67 w 67"/>
                  <a:gd name="T1" fmla="*/ 0 h 210"/>
                  <a:gd name="T2" fmla="*/ 18 w 67"/>
                  <a:gd name="T3" fmla="*/ 124 h 210"/>
                  <a:gd name="T4" fmla="*/ 0 w 67"/>
                  <a:gd name="T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10">
                    <a:moveTo>
                      <a:pt x="67" y="0"/>
                    </a:moveTo>
                    <a:lnTo>
                      <a:pt x="18" y="124"/>
                    </a:lnTo>
                    <a:lnTo>
                      <a:pt x="0" y="210"/>
                    </a:lnTo>
                  </a:path>
                </a:pathLst>
              </a:cu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91" name="Line 91"/>
              <p:cNvSpPr>
                <a:spLocks noChangeShapeType="1"/>
              </p:cNvSpPr>
              <p:nvPr/>
            </p:nvSpPr>
            <p:spPr bwMode="auto">
              <a:xfrm flipH="1" flipV="1">
                <a:off x="7524750" y="3727451"/>
                <a:ext cx="52388" cy="11113"/>
              </a:xfrm>
              <a:prstGeom prst="line">
                <a:avLst/>
              </a:prstGeom>
              <a:noFill/>
              <a:ln w="12700" cap="flat">
                <a:solidFill>
                  <a:srgbClr val="FF45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92" name="Freeform 92"/>
              <p:cNvSpPr>
                <a:spLocks/>
              </p:cNvSpPr>
              <p:nvPr/>
            </p:nvSpPr>
            <p:spPr bwMode="auto">
              <a:xfrm>
                <a:off x="7410450" y="3171826"/>
                <a:ext cx="271463" cy="219075"/>
              </a:xfrm>
              <a:custGeom>
                <a:avLst/>
                <a:gdLst>
                  <a:gd name="T0" fmla="*/ 0 w 171"/>
                  <a:gd name="T1" fmla="*/ 0 h 138"/>
                  <a:gd name="T2" fmla="*/ 171 w 171"/>
                  <a:gd name="T3" fmla="*/ 37 h 138"/>
                  <a:gd name="T4" fmla="*/ 147 w 171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" h="138">
                    <a:moveTo>
                      <a:pt x="0" y="0"/>
                    </a:moveTo>
                    <a:lnTo>
                      <a:pt x="171" y="37"/>
                    </a:lnTo>
                    <a:lnTo>
                      <a:pt x="147" y="138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pic>
          <p:nvPicPr>
            <p:cNvPr id="293" name="Рисунок 2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162" y="1358657"/>
              <a:ext cx="4254376" cy="4562957"/>
            </a:xfrm>
            <a:prstGeom prst="rect">
              <a:avLst/>
            </a:prstGeom>
          </p:spPr>
        </p:pic>
        <p:sp>
          <p:nvSpPr>
            <p:cNvPr id="296" name="TextBox 295"/>
            <p:cNvSpPr txBox="1"/>
            <p:nvPr/>
          </p:nvSpPr>
          <p:spPr>
            <a:xfrm>
              <a:off x="10175697" y="3005136"/>
              <a:ext cx="6447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Тасийское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11" name="Текст 4"/>
          <p:cNvSpPr>
            <a:spLocks noGrp="1"/>
          </p:cNvSpPr>
          <p:nvPr>
            <p:ph type="body" sz="quarter" idx="11"/>
          </p:nvPr>
        </p:nvSpPr>
        <p:spPr>
          <a:xfrm>
            <a:off x="2209800" y="6479641"/>
            <a:ext cx="9762067" cy="287323"/>
          </a:xfrm>
        </p:spPr>
        <p:txBody>
          <a:bodyPr/>
          <a:lstStyle/>
          <a:p>
            <a:r>
              <a:rPr lang="ru-RU" dirty="0" smtClean="0">
                <a:solidFill>
                  <a:srgbClr val="0079C2"/>
                </a:solidFill>
              </a:rPr>
              <a:t>О перспективах освоения ресурсов на шельфе РФ до 2040 года</a:t>
            </a:r>
            <a:endParaRPr lang="ru-RU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84936"/>
      </p:ext>
    </p:extLst>
  </p:cSld>
  <p:clrMapOvr>
    <a:masterClrMapping/>
  </p:clrMapOvr>
</p:sld>
</file>

<file path=ppt/theme/theme1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wrap="none" lIns="0" tIns="0" rIns="0" bIns="0" rtlCol="0" anchor="ctr">
        <a:noAutofit/>
      </a:bodyPr>
      <a:lstStyle>
        <a:defPPr algn="ctr">
          <a:defRPr b="1" dirty="0" smtClean="0">
            <a:solidFill>
              <a:srgbClr val="0070C0"/>
            </a:solidFill>
          </a:defRPr>
        </a:defPPr>
      </a:lstStyle>
    </a:spDef>
    <a:lnDef>
      <a:spPr>
        <a:ln w="19050">
          <a:solidFill>
            <a:srgbClr val="0070C0"/>
          </a:solidFill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1185</Words>
  <Application>Microsoft Office PowerPoint</Application>
  <PresentationFormat>Произвольный</PresentationFormat>
  <Paragraphs>373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8_Специальное оформление</vt:lpstr>
      <vt:lpstr>5_Специальное оформление</vt:lpstr>
      <vt:lpstr>Презентация PowerPoint</vt:lpstr>
      <vt:lpstr>Введение</vt:lpstr>
      <vt:lpstr>Ресурсная база недр морей России</vt:lpstr>
      <vt:lpstr>Шельфовые и транзитные лицензионные участки Группы Газпром на 01.09.2019</vt:lpstr>
      <vt:lpstr>Лицензионные участки ПАО «Газпром»  в пределах Карского моря</vt:lpstr>
      <vt:lpstr>Лицензионные участки ПАО «Газпром»  на Приямальском шельфе</vt:lpstr>
      <vt:lpstr>Геологический профиль по линии  Обская губа – Нурминский мегавал – Карское море – Новая Земля</vt:lpstr>
      <vt:lpstr>Лицензионные участки ПАО «Газпром»  на Приямальском шельфе</vt:lpstr>
      <vt:lpstr>Лицензионные участки ПАО «Газпром»  на Приямальском шельфе</vt:lpstr>
      <vt:lpstr>Лицензионные участки ПАО «Газпром»  в акватории Обской и Тазовской губ</vt:lpstr>
      <vt:lpstr>Лицензионные участки ПАО «Газпром»  в пределах Баренцева и Печорского морей</vt:lpstr>
      <vt:lpstr>Проекты ПАО «Газпром»  на северо-восточном шельфе о.Сахалин</vt:lpstr>
      <vt:lpstr>Моря Восточной Арктики. Северо-Врангелевский ЛУ,  принадлежащий ПАО «Газпром нефть».</vt:lpstr>
      <vt:lpstr>Проекты ПАО «Газпром» (ПАО «Газпром нефть»)  на шельфе Каспийского моря</vt:lpstr>
      <vt:lpstr>Карта нефтегазогеологического районирования  Восточно-Черноморского региона*</vt:lpstr>
      <vt:lpstr>Структурная карта по кровле отложений верхней юры и продольный схематический разрез через рифовые стройки Вала Шатского</vt:lpstr>
      <vt:lpstr>Акватория Азовского моря</vt:lpstr>
      <vt:lpstr>Выводы</vt:lpstr>
      <vt:lpstr>Презентация PowerPoint</vt:lpstr>
    </vt:vector>
  </TitlesOfParts>
  <Company>OOO Gazprom VNIIGAZ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K_Remishevskaya</dc:creator>
  <cp:lastModifiedBy>s_golubin</cp:lastModifiedBy>
  <cp:revision>122</cp:revision>
  <dcterms:created xsi:type="dcterms:W3CDTF">2019-05-17T06:46:45Z</dcterms:created>
  <dcterms:modified xsi:type="dcterms:W3CDTF">2019-09-02T14:06:08Z</dcterms:modified>
</cp:coreProperties>
</file>